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2.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5" r:id="rId2"/>
    <p:sldMasterId id="2147483707" r:id="rId3"/>
  </p:sldMasterIdLst>
  <p:notesMasterIdLst>
    <p:notesMasterId r:id="rId37"/>
  </p:notesMasterIdLst>
  <p:sldIdLst>
    <p:sldId id="3613" r:id="rId4"/>
    <p:sldId id="311" r:id="rId5"/>
    <p:sldId id="2147475098" r:id="rId6"/>
    <p:sldId id="13776" r:id="rId7"/>
    <p:sldId id="275" r:id="rId8"/>
    <p:sldId id="13827" r:id="rId9"/>
    <p:sldId id="13788" r:id="rId10"/>
    <p:sldId id="2147475097" r:id="rId11"/>
    <p:sldId id="13867" r:id="rId12"/>
    <p:sldId id="13869" r:id="rId13"/>
    <p:sldId id="13754" r:id="rId14"/>
    <p:sldId id="13748" r:id="rId15"/>
    <p:sldId id="317" r:id="rId16"/>
    <p:sldId id="318" r:id="rId17"/>
    <p:sldId id="319" r:id="rId18"/>
    <p:sldId id="13722" r:id="rId19"/>
    <p:sldId id="13749" r:id="rId20"/>
    <p:sldId id="13753" r:id="rId21"/>
    <p:sldId id="13747" r:id="rId22"/>
    <p:sldId id="13725" r:id="rId23"/>
    <p:sldId id="13746" r:id="rId24"/>
    <p:sldId id="13739" r:id="rId25"/>
    <p:sldId id="13745" r:id="rId26"/>
    <p:sldId id="13785" r:id="rId27"/>
    <p:sldId id="13787" r:id="rId28"/>
    <p:sldId id="13786" r:id="rId29"/>
    <p:sldId id="2147475099" r:id="rId30"/>
    <p:sldId id="13789" r:id="rId31"/>
    <p:sldId id="13826" r:id="rId32"/>
    <p:sldId id="13848" r:id="rId33"/>
    <p:sldId id="13839" r:id="rId34"/>
    <p:sldId id="13832" r:id="rId35"/>
    <p:sldId id="1376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B02CA6-86CA-4004-9494-66C2F4F93E66}" v="28" dt="2024-09-21T12:38:51.0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77526" autoAdjust="0"/>
  </p:normalViewPr>
  <p:slideViewPr>
    <p:cSldViewPr snapToGrid="0">
      <p:cViewPr>
        <p:scale>
          <a:sx n="40" d="100"/>
          <a:sy n="40" d="100"/>
        </p:scale>
        <p:origin x="984" y="1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D8E36D-226B-47C8-8985-D6C2269D409F}"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7EE8A2AF-2A2C-4B78-A325-39FC9A7A78BC}">
      <dgm:prSet phldrT="[Text]"/>
      <dgm:spPr>
        <a:solidFill>
          <a:schemeClr val="accent1">
            <a:lumMod val="75000"/>
            <a:lumOff val="25000"/>
            <a:alpha val="50000"/>
          </a:schemeClr>
        </a:solidFill>
      </dgm:spPr>
      <dgm:t>
        <a:bodyPr/>
        <a:lstStyle/>
        <a:p>
          <a:r>
            <a:rPr lang="en-GB">
              <a:solidFill>
                <a:schemeClr val="bg1"/>
              </a:solidFill>
            </a:rPr>
            <a:t>Reducing ACB</a:t>
          </a:r>
        </a:p>
      </dgm:t>
    </dgm:pt>
    <dgm:pt modelId="{22768567-8835-4011-BACE-1A683A26FC00}" type="parTrans" cxnId="{D9CD98DF-E5E2-4565-B83E-98DC5A6F02B1}">
      <dgm:prSet/>
      <dgm:spPr/>
      <dgm:t>
        <a:bodyPr/>
        <a:lstStyle/>
        <a:p>
          <a:endParaRPr lang="en-GB"/>
        </a:p>
      </dgm:t>
    </dgm:pt>
    <dgm:pt modelId="{A8B7D10A-D2CD-4AF7-95E9-C8CCECCC4082}" type="sibTrans" cxnId="{D9CD98DF-E5E2-4565-B83E-98DC5A6F02B1}">
      <dgm:prSet/>
      <dgm:spPr/>
      <dgm:t>
        <a:bodyPr/>
        <a:lstStyle/>
        <a:p>
          <a:endParaRPr lang="en-GB"/>
        </a:p>
      </dgm:t>
    </dgm:pt>
    <dgm:pt modelId="{39CD5044-3467-420A-A46E-0D4DE5806958}">
      <dgm:prSet phldrT="[Text]" custT="1"/>
      <dgm:spPr>
        <a:solidFill>
          <a:schemeClr val="accent1">
            <a:lumMod val="75000"/>
            <a:lumOff val="25000"/>
          </a:schemeClr>
        </a:solidFill>
      </dgm:spPr>
      <dgm:t>
        <a:bodyPr/>
        <a:lstStyle/>
        <a:p>
          <a:r>
            <a:rPr lang="en-GB" sz="1300">
              <a:solidFill>
                <a:schemeClr val="bg1"/>
              </a:solidFill>
            </a:rPr>
            <a:t>Reduction in hip fractures</a:t>
          </a:r>
        </a:p>
        <a:p>
          <a:r>
            <a:rPr lang="en-GB" sz="1800" b="1">
              <a:solidFill>
                <a:schemeClr val="bg1"/>
              </a:solidFill>
            </a:rPr>
            <a:t>£19.25M</a:t>
          </a:r>
        </a:p>
      </dgm:t>
    </dgm:pt>
    <dgm:pt modelId="{D4534DBA-965D-4438-9161-161191770591}" type="parTrans" cxnId="{63C38DFD-49B5-4B31-BDFB-903948D9C56B}">
      <dgm:prSet/>
      <dgm:spPr/>
      <dgm:t>
        <a:bodyPr/>
        <a:lstStyle/>
        <a:p>
          <a:endParaRPr lang="en-GB"/>
        </a:p>
      </dgm:t>
    </dgm:pt>
    <dgm:pt modelId="{36F82350-A005-4232-A4E0-A96A64A2C97F}" type="sibTrans" cxnId="{63C38DFD-49B5-4B31-BDFB-903948D9C56B}">
      <dgm:prSet/>
      <dgm:spPr/>
      <dgm:t>
        <a:bodyPr/>
        <a:lstStyle/>
        <a:p>
          <a:endParaRPr lang="en-GB"/>
        </a:p>
      </dgm:t>
    </dgm:pt>
    <dgm:pt modelId="{BA151E09-8F95-43F6-BC17-2415C7E4CA20}">
      <dgm:prSet phldrT="[Text]" custT="1"/>
      <dgm:spPr>
        <a:solidFill>
          <a:schemeClr val="accent1">
            <a:lumMod val="75000"/>
            <a:lumOff val="25000"/>
          </a:schemeClr>
        </a:solidFill>
      </dgm:spPr>
      <dgm:t>
        <a:bodyPr/>
        <a:lstStyle/>
        <a:p>
          <a:r>
            <a:rPr lang="en-GB" sz="1400">
              <a:solidFill>
                <a:schemeClr val="bg1"/>
              </a:solidFill>
            </a:rPr>
            <a:t>Reduction in A&amp;E attendance related to falls</a:t>
          </a:r>
        </a:p>
        <a:p>
          <a:r>
            <a:rPr lang="en-GB" sz="1800" b="1">
              <a:solidFill>
                <a:schemeClr val="bg1"/>
              </a:solidFill>
            </a:rPr>
            <a:t>£3.41M</a:t>
          </a:r>
        </a:p>
      </dgm:t>
    </dgm:pt>
    <dgm:pt modelId="{DC0A44A4-08A3-4343-90E7-DA9E9D2A7E06}" type="parTrans" cxnId="{4E53E999-4645-4CA2-9127-0F9D1CABA3FF}">
      <dgm:prSet/>
      <dgm:spPr/>
      <dgm:t>
        <a:bodyPr/>
        <a:lstStyle/>
        <a:p>
          <a:endParaRPr lang="en-GB"/>
        </a:p>
      </dgm:t>
    </dgm:pt>
    <dgm:pt modelId="{F303597B-DF3E-4F58-B7D9-336184F3B674}" type="sibTrans" cxnId="{4E53E999-4645-4CA2-9127-0F9D1CABA3FF}">
      <dgm:prSet/>
      <dgm:spPr/>
      <dgm:t>
        <a:bodyPr/>
        <a:lstStyle/>
        <a:p>
          <a:endParaRPr lang="en-GB"/>
        </a:p>
      </dgm:t>
    </dgm:pt>
    <dgm:pt modelId="{9E8273CD-6C56-4E15-AE6E-F0E0E54A3E90}">
      <dgm:prSet phldrT="[Text]"/>
      <dgm:spPr>
        <a:solidFill>
          <a:schemeClr val="accent1">
            <a:lumMod val="75000"/>
            <a:lumOff val="25000"/>
          </a:schemeClr>
        </a:solidFill>
        <a:effectLst>
          <a:softEdge rad="152400"/>
        </a:effectLst>
      </dgm:spPr>
      <dgm:t>
        <a:bodyPr/>
        <a:lstStyle/>
        <a:p>
          <a:r>
            <a:rPr lang="en-GB">
              <a:solidFill>
                <a:schemeClr val="bg1"/>
              </a:solidFill>
            </a:rPr>
            <a:t>Decrease in mortality rates associated with falls</a:t>
          </a:r>
        </a:p>
      </dgm:t>
    </dgm:pt>
    <dgm:pt modelId="{85C8A05D-BE11-484B-87E2-7BD6F2B83702}" type="parTrans" cxnId="{49CBC68B-FA43-403E-9429-18F142FB94D9}">
      <dgm:prSet/>
      <dgm:spPr/>
      <dgm:t>
        <a:bodyPr/>
        <a:lstStyle/>
        <a:p>
          <a:endParaRPr lang="en-GB"/>
        </a:p>
      </dgm:t>
    </dgm:pt>
    <dgm:pt modelId="{35706800-5060-4456-82CE-7FB824AB8905}" type="sibTrans" cxnId="{49CBC68B-FA43-403E-9429-18F142FB94D9}">
      <dgm:prSet/>
      <dgm:spPr/>
      <dgm:t>
        <a:bodyPr/>
        <a:lstStyle/>
        <a:p>
          <a:endParaRPr lang="en-GB"/>
        </a:p>
      </dgm:t>
    </dgm:pt>
    <dgm:pt modelId="{FB37C214-D45F-4A9A-B91F-C0FEFEB99E0C}">
      <dgm:prSet phldrT="[Text]"/>
      <dgm:spPr>
        <a:solidFill>
          <a:schemeClr val="accent1">
            <a:lumMod val="75000"/>
            <a:lumOff val="25000"/>
          </a:schemeClr>
        </a:solidFill>
        <a:effectLst>
          <a:softEdge rad="152400"/>
        </a:effectLst>
      </dgm:spPr>
      <dgm:t>
        <a:bodyPr/>
        <a:lstStyle/>
        <a:p>
          <a:r>
            <a:rPr lang="en-GB">
              <a:solidFill>
                <a:schemeClr val="bg1"/>
              </a:solidFill>
            </a:rPr>
            <a:t>Improved mobility than if a fall and fracture had taken place</a:t>
          </a:r>
        </a:p>
      </dgm:t>
    </dgm:pt>
    <dgm:pt modelId="{D4B1B83A-8A3D-4EE3-B18D-E48B6462DCA6}" type="parTrans" cxnId="{2E99796B-7CF2-463E-AD94-279601CA7BC3}">
      <dgm:prSet/>
      <dgm:spPr/>
      <dgm:t>
        <a:bodyPr/>
        <a:lstStyle/>
        <a:p>
          <a:endParaRPr lang="en-GB"/>
        </a:p>
      </dgm:t>
    </dgm:pt>
    <dgm:pt modelId="{40D96F74-D923-408B-8FFC-FED8B538E1B5}" type="sibTrans" cxnId="{2E99796B-7CF2-463E-AD94-279601CA7BC3}">
      <dgm:prSet/>
      <dgm:spPr/>
      <dgm:t>
        <a:bodyPr/>
        <a:lstStyle/>
        <a:p>
          <a:endParaRPr lang="en-GB"/>
        </a:p>
      </dgm:t>
    </dgm:pt>
    <dgm:pt modelId="{0CE004BF-B415-47F3-BCA5-44134C111755}">
      <dgm:prSet/>
      <dgm:spPr>
        <a:solidFill>
          <a:schemeClr val="accent1">
            <a:lumMod val="75000"/>
            <a:lumOff val="25000"/>
          </a:schemeClr>
        </a:solidFill>
        <a:effectLst>
          <a:softEdge rad="152400"/>
        </a:effectLst>
      </dgm:spPr>
      <dgm:t>
        <a:bodyPr/>
        <a:lstStyle/>
        <a:p>
          <a:r>
            <a:rPr lang="en-GB">
              <a:solidFill>
                <a:schemeClr val="bg1"/>
              </a:solidFill>
            </a:rPr>
            <a:t>Improved cognitive function</a:t>
          </a:r>
        </a:p>
      </dgm:t>
    </dgm:pt>
    <dgm:pt modelId="{1A246466-292B-41B5-A1E9-5C0BC18960A7}" type="parTrans" cxnId="{EDE9BC7F-20DF-4C7E-A055-67086A36BD25}">
      <dgm:prSet/>
      <dgm:spPr/>
      <dgm:t>
        <a:bodyPr/>
        <a:lstStyle/>
        <a:p>
          <a:endParaRPr lang="en-GB"/>
        </a:p>
      </dgm:t>
    </dgm:pt>
    <dgm:pt modelId="{1D99EF6A-DB36-4541-9418-CE9B32BD9629}" type="sibTrans" cxnId="{EDE9BC7F-20DF-4C7E-A055-67086A36BD25}">
      <dgm:prSet/>
      <dgm:spPr/>
      <dgm:t>
        <a:bodyPr/>
        <a:lstStyle/>
        <a:p>
          <a:endParaRPr lang="en-GB"/>
        </a:p>
      </dgm:t>
    </dgm:pt>
    <dgm:pt modelId="{F8789573-7B01-4278-BD6D-2EBCC874C30B}">
      <dgm:prSet/>
      <dgm:spPr>
        <a:solidFill>
          <a:schemeClr val="accent1">
            <a:lumMod val="75000"/>
            <a:lumOff val="25000"/>
          </a:schemeClr>
        </a:solidFill>
        <a:effectLst>
          <a:softEdge rad="152400"/>
        </a:effectLst>
      </dgm:spPr>
      <dgm:t>
        <a:bodyPr/>
        <a:lstStyle/>
        <a:p>
          <a:r>
            <a:rPr lang="en-GB">
              <a:solidFill>
                <a:schemeClr val="bg1"/>
              </a:solidFill>
            </a:rPr>
            <a:t>Reduction in fall related</a:t>
          </a:r>
        </a:p>
        <a:p>
          <a:r>
            <a:rPr lang="en-GB">
              <a:solidFill>
                <a:schemeClr val="bg1"/>
              </a:solidFill>
            </a:rPr>
            <a:t>fractures (arm, wrist etc.)</a:t>
          </a:r>
        </a:p>
      </dgm:t>
    </dgm:pt>
    <dgm:pt modelId="{30B11FE7-FDD2-4A43-87DA-5CC5688E9E85}" type="parTrans" cxnId="{DCA03741-8626-453C-B8A4-9A8F1E286FB1}">
      <dgm:prSet/>
      <dgm:spPr/>
      <dgm:t>
        <a:bodyPr/>
        <a:lstStyle/>
        <a:p>
          <a:endParaRPr lang="en-GB"/>
        </a:p>
      </dgm:t>
    </dgm:pt>
    <dgm:pt modelId="{B4A787F5-8845-4EE6-B26C-CF6C2E229D0F}" type="sibTrans" cxnId="{DCA03741-8626-453C-B8A4-9A8F1E286FB1}">
      <dgm:prSet/>
      <dgm:spPr/>
      <dgm:t>
        <a:bodyPr/>
        <a:lstStyle/>
        <a:p>
          <a:endParaRPr lang="en-GB"/>
        </a:p>
      </dgm:t>
    </dgm:pt>
    <dgm:pt modelId="{41147969-5862-49FE-891E-3D6B39BEFBB5}">
      <dgm:prSet custT="1"/>
      <dgm:spPr>
        <a:solidFill>
          <a:schemeClr val="accent1">
            <a:lumMod val="75000"/>
            <a:lumOff val="25000"/>
          </a:schemeClr>
        </a:solidFill>
      </dgm:spPr>
      <dgm:t>
        <a:bodyPr/>
        <a:lstStyle/>
        <a:p>
          <a:r>
            <a:rPr lang="en-GB" sz="1300">
              <a:solidFill>
                <a:schemeClr val="bg1"/>
              </a:solidFill>
            </a:rPr>
            <a:t>Reduction in physiotherapy hip fracture treatment costs</a:t>
          </a:r>
        </a:p>
        <a:p>
          <a:r>
            <a:rPr lang="en-GB" sz="1800" b="1">
              <a:solidFill>
                <a:schemeClr val="bg1"/>
              </a:solidFill>
            </a:rPr>
            <a:t>£4.78M</a:t>
          </a:r>
        </a:p>
      </dgm:t>
    </dgm:pt>
    <dgm:pt modelId="{35B3BF75-A769-4EC8-B8F4-C145A86F402F}" type="parTrans" cxnId="{323C4168-FAB8-48B3-BF09-A8C6EAFB470B}">
      <dgm:prSet/>
      <dgm:spPr/>
      <dgm:t>
        <a:bodyPr/>
        <a:lstStyle/>
        <a:p>
          <a:endParaRPr lang="en-GB"/>
        </a:p>
      </dgm:t>
    </dgm:pt>
    <dgm:pt modelId="{A1FFAADF-FA15-401A-A5EA-C85CD29A8BFD}" type="sibTrans" cxnId="{323C4168-FAB8-48B3-BF09-A8C6EAFB470B}">
      <dgm:prSet/>
      <dgm:spPr/>
      <dgm:t>
        <a:bodyPr/>
        <a:lstStyle/>
        <a:p>
          <a:endParaRPr lang="en-GB"/>
        </a:p>
      </dgm:t>
    </dgm:pt>
    <dgm:pt modelId="{773AB81A-7C90-4E25-962C-C263B8B33E1A}" type="pres">
      <dgm:prSet presAssocID="{50D8E36D-226B-47C8-8985-D6C2269D409F}" presName="composite" presStyleCnt="0">
        <dgm:presLayoutVars>
          <dgm:chMax val="1"/>
          <dgm:dir/>
          <dgm:resizeHandles val="exact"/>
        </dgm:presLayoutVars>
      </dgm:prSet>
      <dgm:spPr/>
    </dgm:pt>
    <dgm:pt modelId="{097B25B4-A88B-457C-949C-F1699899FF26}" type="pres">
      <dgm:prSet presAssocID="{50D8E36D-226B-47C8-8985-D6C2269D409F}" presName="radial" presStyleCnt="0">
        <dgm:presLayoutVars>
          <dgm:animLvl val="ctr"/>
        </dgm:presLayoutVars>
      </dgm:prSet>
      <dgm:spPr/>
    </dgm:pt>
    <dgm:pt modelId="{EDDA0C6F-BC2C-4C5D-8C3B-8EE25E07D2ED}" type="pres">
      <dgm:prSet presAssocID="{7EE8A2AF-2A2C-4B78-A325-39FC9A7A78BC}" presName="centerShape" presStyleLbl="vennNode1" presStyleIdx="0" presStyleCnt="8" custScaleX="65504" custScaleY="65367"/>
      <dgm:spPr/>
    </dgm:pt>
    <dgm:pt modelId="{0735E083-BEC6-48D2-83F0-344B12CFC3B5}" type="pres">
      <dgm:prSet presAssocID="{39CD5044-3467-420A-A46E-0D4DE5806958}" presName="node" presStyleLbl="vennNode1" presStyleIdx="1" presStyleCnt="8">
        <dgm:presLayoutVars>
          <dgm:bulletEnabled val="1"/>
        </dgm:presLayoutVars>
      </dgm:prSet>
      <dgm:spPr/>
    </dgm:pt>
    <dgm:pt modelId="{A239FFB6-47FE-4864-8EF9-EB406A2CD03F}" type="pres">
      <dgm:prSet presAssocID="{41147969-5862-49FE-891E-3D6B39BEFBB5}" presName="node" presStyleLbl="vennNode1" presStyleIdx="2" presStyleCnt="8">
        <dgm:presLayoutVars>
          <dgm:bulletEnabled val="1"/>
        </dgm:presLayoutVars>
      </dgm:prSet>
      <dgm:spPr/>
    </dgm:pt>
    <dgm:pt modelId="{1EC5478A-2A06-49F1-A47F-3567F0D694B9}" type="pres">
      <dgm:prSet presAssocID="{BA151E09-8F95-43F6-BC17-2415C7E4CA20}" presName="node" presStyleLbl="vennNode1" presStyleIdx="3" presStyleCnt="8">
        <dgm:presLayoutVars>
          <dgm:bulletEnabled val="1"/>
        </dgm:presLayoutVars>
      </dgm:prSet>
      <dgm:spPr/>
    </dgm:pt>
    <dgm:pt modelId="{B578759D-3FCF-454D-BD41-56CE218FED8A}" type="pres">
      <dgm:prSet presAssocID="{0CE004BF-B415-47F3-BCA5-44134C111755}" presName="node" presStyleLbl="vennNode1" presStyleIdx="4" presStyleCnt="8">
        <dgm:presLayoutVars>
          <dgm:bulletEnabled val="1"/>
        </dgm:presLayoutVars>
      </dgm:prSet>
      <dgm:spPr/>
    </dgm:pt>
    <dgm:pt modelId="{F7B13FB9-21E0-4D20-AA4E-61167378540E}" type="pres">
      <dgm:prSet presAssocID="{F8789573-7B01-4278-BD6D-2EBCC874C30B}" presName="node" presStyleLbl="vennNode1" presStyleIdx="5" presStyleCnt="8">
        <dgm:presLayoutVars>
          <dgm:bulletEnabled val="1"/>
        </dgm:presLayoutVars>
      </dgm:prSet>
      <dgm:spPr/>
    </dgm:pt>
    <dgm:pt modelId="{5F74D25F-6AFD-4C90-AAAC-D1CEE30B79F0}" type="pres">
      <dgm:prSet presAssocID="{9E8273CD-6C56-4E15-AE6E-F0E0E54A3E90}" presName="node" presStyleLbl="vennNode1" presStyleIdx="6" presStyleCnt="8">
        <dgm:presLayoutVars>
          <dgm:bulletEnabled val="1"/>
        </dgm:presLayoutVars>
      </dgm:prSet>
      <dgm:spPr/>
    </dgm:pt>
    <dgm:pt modelId="{21E095D2-2349-473C-B309-E653EB82A5B9}" type="pres">
      <dgm:prSet presAssocID="{FB37C214-D45F-4A9A-B91F-C0FEFEB99E0C}" presName="node" presStyleLbl="vennNode1" presStyleIdx="7" presStyleCnt="8">
        <dgm:presLayoutVars>
          <dgm:bulletEnabled val="1"/>
        </dgm:presLayoutVars>
      </dgm:prSet>
      <dgm:spPr/>
    </dgm:pt>
  </dgm:ptLst>
  <dgm:cxnLst>
    <dgm:cxn modelId="{DCA03741-8626-453C-B8A4-9A8F1E286FB1}" srcId="{7EE8A2AF-2A2C-4B78-A325-39FC9A7A78BC}" destId="{F8789573-7B01-4278-BD6D-2EBCC874C30B}" srcOrd="4" destOrd="0" parTransId="{30B11FE7-FDD2-4A43-87DA-5CC5688E9E85}" sibTransId="{B4A787F5-8845-4EE6-B26C-CF6C2E229D0F}"/>
    <dgm:cxn modelId="{803B5644-6A31-4FDD-AE57-8B70AA340B9A}" type="presOf" srcId="{7EE8A2AF-2A2C-4B78-A325-39FC9A7A78BC}" destId="{EDDA0C6F-BC2C-4C5D-8C3B-8EE25E07D2ED}" srcOrd="0" destOrd="0" presId="urn:microsoft.com/office/officeart/2005/8/layout/radial3"/>
    <dgm:cxn modelId="{323C4168-FAB8-48B3-BF09-A8C6EAFB470B}" srcId="{7EE8A2AF-2A2C-4B78-A325-39FC9A7A78BC}" destId="{41147969-5862-49FE-891E-3D6B39BEFBB5}" srcOrd="1" destOrd="0" parTransId="{35B3BF75-A769-4EC8-B8F4-C145A86F402F}" sibTransId="{A1FFAADF-FA15-401A-A5EA-C85CD29A8BFD}"/>
    <dgm:cxn modelId="{2E99796B-7CF2-463E-AD94-279601CA7BC3}" srcId="{7EE8A2AF-2A2C-4B78-A325-39FC9A7A78BC}" destId="{FB37C214-D45F-4A9A-B91F-C0FEFEB99E0C}" srcOrd="6" destOrd="0" parTransId="{D4B1B83A-8A3D-4EE3-B18D-E48B6462DCA6}" sibTransId="{40D96F74-D923-408B-8FFC-FED8B538E1B5}"/>
    <dgm:cxn modelId="{5913E96C-69E8-4BC7-8F2D-FF76171C577C}" type="presOf" srcId="{0CE004BF-B415-47F3-BCA5-44134C111755}" destId="{B578759D-3FCF-454D-BD41-56CE218FED8A}" srcOrd="0" destOrd="0" presId="urn:microsoft.com/office/officeart/2005/8/layout/radial3"/>
    <dgm:cxn modelId="{EDE9BC7F-20DF-4C7E-A055-67086A36BD25}" srcId="{7EE8A2AF-2A2C-4B78-A325-39FC9A7A78BC}" destId="{0CE004BF-B415-47F3-BCA5-44134C111755}" srcOrd="3" destOrd="0" parTransId="{1A246466-292B-41B5-A1E9-5C0BC18960A7}" sibTransId="{1D99EF6A-DB36-4541-9418-CE9B32BD9629}"/>
    <dgm:cxn modelId="{68DB6189-B27B-4FCC-B088-793A3BB1E53C}" type="presOf" srcId="{F8789573-7B01-4278-BD6D-2EBCC874C30B}" destId="{F7B13FB9-21E0-4D20-AA4E-61167378540E}" srcOrd="0" destOrd="0" presId="urn:microsoft.com/office/officeart/2005/8/layout/radial3"/>
    <dgm:cxn modelId="{49CBC68B-FA43-403E-9429-18F142FB94D9}" srcId="{7EE8A2AF-2A2C-4B78-A325-39FC9A7A78BC}" destId="{9E8273CD-6C56-4E15-AE6E-F0E0E54A3E90}" srcOrd="5" destOrd="0" parTransId="{85C8A05D-BE11-484B-87E2-7BD6F2B83702}" sibTransId="{35706800-5060-4456-82CE-7FB824AB8905}"/>
    <dgm:cxn modelId="{96BF4F94-9112-4F34-A8EE-209EF082C3CE}" type="presOf" srcId="{50D8E36D-226B-47C8-8985-D6C2269D409F}" destId="{773AB81A-7C90-4E25-962C-C263B8B33E1A}" srcOrd="0" destOrd="0" presId="urn:microsoft.com/office/officeart/2005/8/layout/radial3"/>
    <dgm:cxn modelId="{87ABE799-A937-4D4E-8E8B-392A0077014F}" type="presOf" srcId="{39CD5044-3467-420A-A46E-0D4DE5806958}" destId="{0735E083-BEC6-48D2-83F0-344B12CFC3B5}" srcOrd="0" destOrd="0" presId="urn:microsoft.com/office/officeart/2005/8/layout/radial3"/>
    <dgm:cxn modelId="{4E53E999-4645-4CA2-9127-0F9D1CABA3FF}" srcId="{7EE8A2AF-2A2C-4B78-A325-39FC9A7A78BC}" destId="{BA151E09-8F95-43F6-BC17-2415C7E4CA20}" srcOrd="2" destOrd="0" parTransId="{DC0A44A4-08A3-4343-90E7-DA9E9D2A7E06}" sibTransId="{F303597B-DF3E-4F58-B7D9-336184F3B674}"/>
    <dgm:cxn modelId="{47968DA6-65DA-424E-85C5-41B14C1AF5D2}" type="presOf" srcId="{FB37C214-D45F-4A9A-B91F-C0FEFEB99E0C}" destId="{21E095D2-2349-473C-B309-E653EB82A5B9}" srcOrd="0" destOrd="0" presId="urn:microsoft.com/office/officeart/2005/8/layout/radial3"/>
    <dgm:cxn modelId="{059F5AC2-816F-4F8B-9A1A-7DAB2DE7B959}" type="presOf" srcId="{9E8273CD-6C56-4E15-AE6E-F0E0E54A3E90}" destId="{5F74D25F-6AFD-4C90-AAAC-D1CEE30B79F0}" srcOrd="0" destOrd="0" presId="urn:microsoft.com/office/officeart/2005/8/layout/radial3"/>
    <dgm:cxn modelId="{D9CD98DF-E5E2-4565-B83E-98DC5A6F02B1}" srcId="{50D8E36D-226B-47C8-8985-D6C2269D409F}" destId="{7EE8A2AF-2A2C-4B78-A325-39FC9A7A78BC}" srcOrd="0" destOrd="0" parTransId="{22768567-8835-4011-BACE-1A683A26FC00}" sibTransId="{A8B7D10A-D2CD-4AF7-95E9-C8CCECCC4082}"/>
    <dgm:cxn modelId="{3803A4E9-750B-4601-AA2E-5BE65C4C069E}" type="presOf" srcId="{BA151E09-8F95-43F6-BC17-2415C7E4CA20}" destId="{1EC5478A-2A06-49F1-A47F-3567F0D694B9}" srcOrd="0" destOrd="0" presId="urn:microsoft.com/office/officeart/2005/8/layout/radial3"/>
    <dgm:cxn modelId="{40B783F9-A6FD-4514-B4F8-0A73429EEE24}" type="presOf" srcId="{41147969-5862-49FE-891E-3D6B39BEFBB5}" destId="{A239FFB6-47FE-4864-8EF9-EB406A2CD03F}" srcOrd="0" destOrd="0" presId="urn:microsoft.com/office/officeart/2005/8/layout/radial3"/>
    <dgm:cxn modelId="{63C38DFD-49B5-4B31-BDFB-903948D9C56B}" srcId="{7EE8A2AF-2A2C-4B78-A325-39FC9A7A78BC}" destId="{39CD5044-3467-420A-A46E-0D4DE5806958}" srcOrd="0" destOrd="0" parTransId="{D4534DBA-965D-4438-9161-161191770591}" sibTransId="{36F82350-A005-4232-A4E0-A96A64A2C97F}"/>
    <dgm:cxn modelId="{C1AF9D75-3AB0-43E7-89BA-A1BA8B980F31}" type="presParOf" srcId="{773AB81A-7C90-4E25-962C-C263B8B33E1A}" destId="{097B25B4-A88B-457C-949C-F1699899FF26}" srcOrd="0" destOrd="0" presId="urn:microsoft.com/office/officeart/2005/8/layout/radial3"/>
    <dgm:cxn modelId="{C75855BA-D200-4CFE-9170-A66A37392496}" type="presParOf" srcId="{097B25B4-A88B-457C-949C-F1699899FF26}" destId="{EDDA0C6F-BC2C-4C5D-8C3B-8EE25E07D2ED}" srcOrd="0" destOrd="0" presId="urn:microsoft.com/office/officeart/2005/8/layout/radial3"/>
    <dgm:cxn modelId="{150AAD85-EB8E-4F5A-BB96-A3E3A2EACD43}" type="presParOf" srcId="{097B25B4-A88B-457C-949C-F1699899FF26}" destId="{0735E083-BEC6-48D2-83F0-344B12CFC3B5}" srcOrd="1" destOrd="0" presId="urn:microsoft.com/office/officeart/2005/8/layout/radial3"/>
    <dgm:cxn modelId="{B6FC626C-A53A-4F12-A19B-3CE8A60DB9EF}" type="presParOf" srcId="{097B25B4-A88B-457C-949C-F1699899FF26}" destId="{A239FFB6-47FE-4864-8EF9-EB406A2CD03F}" srcOrd="2" destOrd="0" presId="urn:microsoft.com/office/officeart/2005/8/layout/radial3"/>
    <dgm:cxn modelId="{82FA262A-1E83-4E20-8693-D83AA0CCCAD0}" type="presParOf" srcId="{097B25B4-A88B-457C-949C-F1699899FF26}" destId="{1EC5478A-2A06-49F1-A47F-3567F0D694B9}" srcOrd="3" destOrd="0" presId="urn:microsoft.com/office/officeart/2005/8/layout/radial3"/>
    <dgm:cxn modelId="{C2FF0FFF-0CD9-4377-803E-6980409B30B3}" type="presParOf" srcId="{097B25B4-A88B-457C-949C-F1699899FF26}" destId="{B578759D-3FCF-454D-BD41-56CE218FED8A}" srcOrd="4" destOrd="0" presId="urn:microsoft.com/office/officeart/2005/8/layout/radial3"/>
    <dgm:cxn modelId="{BA4B122C-10C9-4EE5-AFCC-65DC808DEDB2}" type="presParOf" srcId="{097B25B4-A88B-457C-949C-F1699899FF26}" destId="{F7B13FB9-21E0-4D20-AA4E-61167378540E}" srcOrd="5" destOrd="0" presId="urn:microsoft.com/office/officeart/2005/8/layout/radial3"/>
    <dgm:cxn modelId="{A3AA5124-F13D-4694-A3AC-99767707B9FF}" type="presParOf" srcId="{097B25B4-A88B-457C-949C-F1699899FF26}" destId="{5F74D25F-6AFD-4C90-AAAC-D1CEE30B79F0}" srcOrd="6" destOrd="0" presId="urn:microsoft.com/office/officeart/2005/8/layout/radial3"/>
    <dgm:cxn modelId="{4EE4F692-DC00-4861-A36F-41971BC3A74B}" type="presParOf" srcId="{097B25B4-A88B-457C-949C-F1699899FF26}" destId="{21E095D2-2349-473C-B309-E653EB82A5B9}" srcOrd="7"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DA0C6F-BC2C-4C5D-8C3B-8EE25E07D2ED}">
      <dsp:nvSpPr>
        <dsp:cNvPr id="0" name=""/>
        <dsp:cNvSpPr/>
      </dsp:nvSpPr>
      <dsp:spPr>
        <a:xfrm>
          <a:off x="3267964" y="1962229"/>
          <a:ext cx="2173962" cy="2169415"/>
        </a:xfrm>
        <a:prstGeom prst="ellipse">
          <a:avLst/>
        </a:prstGeom>
        <a:solidFill>
          <a:schemeClr val="accent1">
            <a:lumMod val="75000"/>
            <a:lumOff val="25000"/>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a:solidFill>
                <a:schemeClr val="bg1"/>
              </a:solidFill>
            </a:rPr>
            <a:t>Reducing ACB</a:t>
          </a:r>
        </a:p>
      </dsp:txBody>
      <dsp:txXfrm>
        <a:off x="3586333" y="2279932"/>
        <a:ext cx="1537224" cy="1534009"/>
      </dsp:txXfrm>
    </dsp:sp>
    <dsp:sp modelId="{0735E083-BEC6-48D2-83F0-344B12CFC3B5}">
      <dsp:nvSpPr>
        <dsp:cNvPr id="0" name=""/>
        <dsp:cNvSpPr/>
      </dsp:nvSpPr>
      <dsp:spPr>
        <a:xfrm>
          <a:off x="3525239" y="54693"/>
          <a:ext cx="1659411" cy="1659411"/>
        </a:xfrm>
        <a:prstGeom prst="ellipse">
          <a:avLst/>
        </a:prstGeom>
        <a:solidFill>
          <a:schemeClr val="accent1">
            <a:lumMod val="75000"/>
            <a:lumOff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solidFill>
                <a:schemeClr val="bg1"/>
              </a:solidFill>
            </a:rPr>
            <a:t>Reduction in hip fractures</a:t>
          </a:r>
        </a:p>
        <a:p>
          <a:pPr marL="0" lvl="0" indent="0" algn="ctr" defTabSz="577850">
            <a:lnSpc>
              <a:spcPct val="90000"/>
            </a:lnSpc>
            <a:spcBef>
              <a:spcPct val="0"/>
            </a:spcBef>
            <a:spcAft>
              <a:spcPct val="35000"/>
            </a:spcAft>
            <a:buNone/>
          </a:pPr>
          <a:r>
            <a:rPr lang="en-GB" sz="1800" b="1" kern="1200">
              <a:solidFill>
                <a:schemeClr val="bg1"/>
              </a:solidFill>
            </a:rPr>
            <a:t>£19.25M</a:t>
          </a:r>
        </a:p>
      </dsp:txBody>
      <dsp:txXfrm>
        <a:off x="3768254" y="297708"/>
        <a:ext cx="1173381" cy="1173381"/>
      </dsp:txXfrm>
    </dsp:sp>
    <dsp:sp modelId="{A239FFB6-47FE-4864-8EF9-EB406A2CD03F}">
      <dsp:nvSpPr>
        <dsp:cNvPr id="0" name=""/>
        <dsp:cNvSpPr/>
      </dsp:nvSpPr>
      <dsp:spPr>
        <a:xfrm>
          <a:off x="5215979" y="868911"/>
          <a:ext cx="1659411" cy="1659411"/>
        </a:xfrm>
        <a:prstGeom prst="ellipse">
          <a:avLst/>
        </a:prstGeom>
        <a:solidFill>
          <a:schemeClr val="accent1">
            <a:lumMod val="75000"/>
            <a:lumOff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solidFill>
                <a:schemeClr val="bg1"/>
              </a:solidFill>
            </a:rPr>
            <a:t>Reduction in physiotherapy hip fracture treatment costs</a:t>
          </a:r>
        </a:p>
        <a:p>
          <a:pPr marL="0" lvl="0" indent="0" algn="ctr" defTabSz="577850">
            <a:lnSpc>
              <a:spcPct val="90000"/>
            </a:lnSpc>
            <a:spcBef>
              <a:spcPct val="0"/>
            </a:spcBef>
            <a:spcAft>
              <a:spcPct val="35000"/>
            </a:spcAft>
            <a:buNone/>
          </a:pPr>
          <a:r>
            <a:rPr lang="en-GB" sz="1800" b="1" kern="1200">
              <a:solidFill>
                <a:schemeClr val="bg1"/>
              </a:solidFill>
            </a:rPr>
            <a:t>£4.78M</a:t>
          </a:r>
        </a:p>
      </dsp:txBody>
      <dsp:txXfrm>
        <a:off x="5458994" y="1111926"/>
        <a:ext cx="1173381" cy="1173381"/>
      </dsp:txXfrm>
    </dsp:sp>
    <dsp:sp modelId="{1EC5478A-2A06-49F1-A47F-3567F0D694B9}">
      <dsp:nvSpPr>
        <dsp:cNvPr id="0" name=""/>
        <dsp:cNvSpPr/>
      </dsp:nvSpPr>
      <dsp:spPr>
        <a:xfrm>
          <a:off x="5633557" y="2698440"/>
          <a:ext cx="1659411" cy="1659411"/>
        </a:xfrm>
        <a:prstGeom prst="ellipse">
          <a:avLst/>
        </a:prstGeom>
        <a:solidFill>
          <a:schemeClr val="accent1">
            <a:lumMod val="75000"/>
            <a:lumOff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Reduction in A&amp;E attendance related to falls</a:t>
          </a:r>
        </a:p>
        <a:p>
          <a:pPr marL="0" lvl="0" indent="0" algn="ctr" defTabSz="622300">
            <a:lnSpc>
              <a:spcPct val="90000"/>
            </a:lnSpc>
            <a:spcBef>
              <a:spcPct val="0"/>
            </a:spcBef>
            <a:spcAft>
              <a:spcPct val="35000"/>
            </a:spcAft>
            <a:buNone/>
          </a:pPr>
          <a:r>
            <a:rPr lang="en-GB" sz="1800" b="1" kern="1200">
              <a:solidFill>
                <a:schemeClr val="bg1"/>
              </a:solidFill>
            </a:rPr>
            <a:t>£3.41M</a:t>
          </a:r>
        </a:p>
      </dsp:txBody>
      <dsp:txXfrm>
        <a:off x="5876572" y="2941455"/>
        <a:ext cx="1173381" cy="1173381"/>
      </dsp:txXfrm>
    </dsp:sp>
    <dsp:sp modelId="{B578759D-3FCF-454D-BD41-56CE218FED8A}">
      <dsp:nvSpPr>
        <dsp:cNvPr id="0" name=""/>
        <dsp:cNvSpPr/>
      </dsp:nvSpPr>
      <dsp:spPr>
        <a:xfrm>
          <a:off x="4463529" y="4165609"/>
          <a:ext cx="1659411" cy="1659411"/>
        </a:xfrm>
        <a:prstGeom prst="ellipse">
          <a:avLst/>
        </a:prstGeom>
        <a:solidFill>
          <a:schemeClr val="accent1">
            <a:lumMod val="75000"/>
            <a:lumOff val="25000"/>
          </a:schemeClr>
        </a:solidFill>
        <a:ln w="12700" cap="flat" cmpd="sng" algn="ctr">
          <a:solidFill>
            <a:schemeClr val="lt1">
              <a:hueOff val="0"/>
              <a:satOff val="0"/>
              <a:lumOff val="0"/>
              <a:alphaOff val="0"/>
            </a:schemeClr>
          </a:solidFill>
          <a:prstDash val="solid"/>
          <a:miter lim="800000"/>
        </a:ln>
        <a:effectLst>
          <a:softEdge rad="152400"/>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bg1"/>
              </a:solidFill>
            </a:rPr>
            <a:t>Improved cognitive function</a:t>
          </a:r>
        </a:p>
      </dsp:txBody>
      <dsp:txXfrm>
        <a:off x="4706544" y="4408624"/>
        <a:ext cx="1173381" cy="1173381"/>
      </dsp:txXfrm>
    </dsp:sp>
    <dsp:sp modelId="{F7B13FB9-21E0-4D20-AA4E-61167378540E}">
      <dsp:nvSpPr>
        <dsp:cNvPr id="0" name=""/>
        <dsp:cNvSpPr/>
      </dsp:nvSpPr>
      <dsp:spPr>
        <a:xfrm>
          <a:off x="2586950" y="4165609"/>
          <a:ext cx="1659411" cy="1659411"/>
        </a:xfrm>
        <a:prstGeom prst="ellipse">
          <a:avLst/>
        </a:prstGeom>
        <a:solidFill>
          <a:schemeClr val="accent1">
            <a:lumMod val="75000"/>
            <a:lumOff val="25000"/>
          </a:schemeClr>
        </a:solidFill>
        <a:ln w="12700" cap="flat" cmpd="sng" algn="ctr">
          <a:solidFill>
            <a:schemeClr val="lt1">
              <a:hueOff val="0"/>
              <a:satOff val="0"/>
              <a:lumOff val="0"/>
              <a:alphaOff val="0"/>
            </a:schemeClr>
          </a:solidFill>
          <a:prstDash val="solid"/>
          <a:miter lim="800000"/>
        </a:ln>
        <a:effectLst>
          <a:softEdge rad="152400"/>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bg1"/>
              </a:solidFill>
            </a:rPr>
            <a:t>Reduction in fall related</a:t>
          </a:r>
        </a:p>
        <a:p>
          <a:pPr marL="0" lvl="0" indent="0" algn="ctr" defTabSz="666750">
            <a:lnSpc>
              <a:spcPct val="90000"/>
            </a:lnSpc>
            <a:spcBef>
              <a:spcPct val="0"/>
            </a:spcBef>
            <a:spcAft>
              <a:spcPct val="35000"/>
            </a:spcAft>
            <a:buNone/>
          </a:pPr>
          <a:r>
            <a:rPr lang="en-GB" sz="1500" kern="1200">
              <a:solidFill>
                <a:schemeClr val="bg1"/>
              </a:solidFill>
            </a:rPr>
            <a:t>fractures (arm, wrist etc.)</a:t>
          </a:r>
        </a:p>
      </dsp:txBody>
      <dsp:txXfrm>
        <a:off x="2829965" y="4408624"/>
        <a:ext cx="1173381" cy="1173381"/>
      </dsp:txXfrm>
    </dsp:sp>
    <dsp:sp modelId="{5F74D25F-6AFD-4C90-AAAC-D1CEE30B79F0}">
      <dsp:nvSpPr>
        <dsp:cNvPr id="0" name=""/>
        <dsp:cNvSpPr/>
      </dsp:nvSpPr>
      <dsp:spPr>
        <a:xfrm>
          <a:off x="1416922" y="2698440"/>
          <a:ext cx="1659411" cy="1659411"/>
        </a:xfrm>
        <a:prstGeom prst="ellipse">
          <a:avLst/>
        </a:prstGeom>
        <a:solidFill>
          <a:schemeClr val="accent1">
            <a:lumMod val="75000"/>
            <a:lumOff val="25000"/>
          </a:schemeClr>
        </a:solidFill>
        <a:ln w="12700" cap="flat" cmpd="sng" algn="ctr">
          <a:solidFill>
            <a:schemeClr val="lt1">
              <a:hueOff val="0"/>
              <a:satOff val="0"/>
              <a:lumOff val="0"/>
              <a:alphaOff val="0"/>
            </a:schemeClr>
          </a:solidFill>
          <a:prstDash val="solid"/>
          <a:miter lim="800000"/>
        </a:ln>
        <a:effectLst>
          <a:softEdge rad="152400"/>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bg1"/>
              </a:solidFill>
            </a:rPr>
            <a:t>Decrease in mortality rates associated with falls</a:t>
          </a:r>
        </a:p>
      </dsp:txBody>
      <dsp:txXfrm>
        <a:off x="1659937" y="2941455"/>
        <a:ext cx="1173381" cy="1173381"/>
      </dsp:txXfrm>
    </dsp:sp>
    <dsp:sp modelId="{21E095D2-2349-473C-B309-E653EB82A5B9}">
      <dsp:nvSpPr>
        <dsp:cNvPr id="0" name=""/>
        <dsp:cNvSpPr/>
      </dsp:nvSpPr>
      <dsp:spPr>
        <a:xfrm>
          <a:off x="1834500" y="868911"/>
          <a:ext cx="1659411" cy="1659411"/>
        </a:xfrm>
        <a:prstGeom prst="ellipse">
          <a:avLst/>
        </a:prstGeom>
        <a:solidFill>
          <a:schemeClr val="accent1">
            <a:lumMod val="75000"/>
            <a:lumOff val="25000"/>
          </a:schemeClr>
        </a:solidFill>
        <a:ln w="12700" cap="flat" cmpd="sng" algn="ctr">
          <a:solidFill>
            <a:schemeClr val="lt1">
              <a:hueOff val="0"/>
              <a:satOff val="0"/>
              <a:lumOff val="0"/>
              <a:alphaOff val="0"/>
            </a:schemeClr>
          </a:solidFill>
          <a:prstDash val="solid"/>
          <a:miter lim="800000"/>
        </a:ln>
        <a:effectLst>
          <a:softEdge rad="152400"/>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bg1"/>
              </a:solidFill>
            </a:rPr>
            <a:t>Improved mobility than if a fall and fracture had taken place</a:t>
          </a:r>
        </a:p>
      </dsp:txBody>
      <dsp:txXfrm>
        <a:off x="2077515" y="1111926"/>
        <a:ext cx="1173381" cy="1173381"/>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972963-31BF-4AC0-87CD-A2047F104259}" type="datetimeFigureOut">
              <a:rPr lang="en-GB" smtClean="0"/>
              <a:t>20/09/2024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E6F8DF-A4E4-4081-838F-9FC397864EDC}" type="slidenum">
              <a:rPr lang="en-GB" smtClean="0"/>
              <a:t>‹#›</a:t>
            </a:fld>
            <a:endParaRPr lang="en-GB"/>
          </a:p>
        </p:txBody>
      </p:sp>
    </p:spTree>
    <p:extLst>
      <p:ext uri="{BB962C8B-B14F-4D97-AF65-F5344CB8AC3E}">
        <p14:creationId xmlns:p14="http://schemas.microsoft.com/office/powerpoint/2010/main" val="3875796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the opportunity for us to speak to you.</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7750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may or may not have heard of FDB/First </a:t>
            </a:r>
            <a:r>
              <a:rPr lang="en-GB" dirty="0" err="1"/>
              <a:t>DataBank</a:t>
            </a:r>
            <a:r>
              <a:rPr lang="en-GB" dirty="0"/>
              <a:t>. We are medicines/prescribing informatics company. </a:t>
            </a:r>
          </a:p>
          <a:p>
            <a:r>
              <a:rPr lang="en-GB" dirty="0"/>
              <a:t>Our solutions are embedded into digital healthcare processes because we believe that medicines knowledge is best used in conjunction with full EHR and at front line not requiring ‘a click of a button’ to access them. </a:t>
            </a:r>
          </a:p>
          <a:p>
            <a:endParaRPr lang="en-GB" dirty="0"/>
          </a:p>
          <a:p>
            <a:r>
              <a:rPr lang="en-GB" dirty="0"/>
              <a:t>All ICSs will have a combination of our solutions already in situ and you’ll recognise some of the technology partners that </a:t>
            </a:r>
            <a:r>
              <a:rPr lang="en-GB" dirty="0" err="1"/>
              <a:t>Multilex</a:t>
            </a:r>
            <a:r>
              <a:rPr lang="en-GB" dirty="0"/>
              <a:t> supports on the right. The ICBs and Health Boards listed on the left indicate the geographical prevalence of OptimiseRx, and based on the feedback we get about AnalyseRx since last year’s launch, we have every reason to expect that its footprint will follow suit. </a:t>
            </a:r>
          </a:p>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39243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 shortage of policies and priorities that need communicating to front line teams </a:t>
            </a:r>
          </a:p>
          <a:p>
            <a:r>
              <a:rPr lang="en-US"/>
              <a:t>Commissioners in multiple </a:t>
            </a:r>
            <a:r>
              <a:rPr lang="en-US" err="1"/>
              <a:t>organisations</a:t>
            </a:r>
            <a:r>
              <a:rPr lang="en-US"/>
              <a:t> purchasing a huge variety of apps, platforms and dashboards to solve specific problems within the system – overlapping and conflicting. </a:t>
            </a:r>
          </a:p>
          <a:p>
            <a:r>
              <a:rPr lang="en-US"/>
              <a:t>All of these are generating data/insights and opportunities to learn and evolve.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AB2988-E1CA-A84C-AE99-B2A907B8D3B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1279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if we could tidy some of that up for you… bring some consistency, put you in control of these disparate flows.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9299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For those that aren’t familiar with OptimiseRx, when a primary care prescriber selects an antipsychotic medication </a:t>
            </a:r>
            <a:r>
              <a:rPr lang="en-GB" err="1"/>
              <a:t>OPtimiseRx</a:t>
            </a:r>
            <a:r>
              <a:rPr lang="en-GB"/>
              <a:t> will appraise everything in the patient record and determine whether a message is relevant to this patient/prescription combination. </a:t>
            </a:r>
          </a:p>
          <a:p>
            <a:r>
              <a:rPr lang="en-GB"/>
              <a:t>This is TPP SystmOne..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8116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3742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6892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For those that aren’t familiar with OptimiseRx, when a primary care prescriber selects an antipsychotic medication </a:t>
            </a:r>
            <a:r>
              <a:rPr lang="en-GB" err="1"/>
              <a:t>OPtimiseRx</a:t>
            </a:r>
            <a:r>
              <a:rPr lang="en-GB"/>
              <a:t> will appraise everything in the patient record and determine whether a message is relevant to this patient/prescription combination. </a:t>
            </a:r>
          </a:p>
          <a:p>
            <a:r>
              <a:rPr lang="en-GB"/>
              <a:t>This is TPP SystmOne..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0477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OptimiseRx in EMIS Web…</a:t>
            </a:r>
          </a:p>
          <a:p>
            <a:r>
              <a:rPr lang="en-GB"/>
              <a:t>When we say appraise (all the patient information), we mean all tests/observations, values, when they happened, present and past conditions, medication history (in any combination) and anything else the guidance or policy called out  - to target messages to the opportunities to change prescribing and impact patient outcomes.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23139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Through our new FDB Hub, and a series of medicines related projects within it, our network of partners are all able to see at a glance what needs to be done and bring to bear their respective expertise in achieving a common goal.  </a:t>
            </a:r>
          </a:p>
          <a:p>
            <a:endParaRPr lang="en-GB"/>
          </a:p>
          <a:p>
            <a:endParaRPr lang="en-GB"/>
          </a:p>
          <a:p>
            <a:endParaRPr lang="en-GB"/>
          </a:p>
          <a:p>
            <a:endParaRPr lang="en-GB"/>
          </a:p>
          <a:p>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61214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an example we have done some deep dive analysis on how ICBs have been using OptimiseRx to support reducing inappropriate use of antipsychotics in vulnerable groups like people with learning disabilities or dementia.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03579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Having made this intervention live in OptimiseRx, clearly we are all keen to know how that turned out.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90006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look at the impact from four angles. Here, it is presented anonymously, so we don’t know which ICB is which. Unless you ‘are’ an ICB … </a:t>
            </a:r>
          </a:p>
          <a:p>
            <a:r>
              <a:rPr lang="en-GB"/>
              <a:t> </a:t>
            </a:r>
          </a:p>
          <a:p>
            <a:r>
              <a:rPr lang="en-GB"/>
              <a:t>The first is ‘interventions’: which is how often prescribing is happening that is not in accordance with this guidance. We’ve normalised by the population of each ICB for the point of comparison/so that the biggest ICB doesn’t get the biggest prevalence of intervention.</a:t>
            </a:r>
          </a:p>
          <a:p>
            <a:endParaRPr lang="en-GB"/>
          </a:p>
          <a:p>
            <a:r>
              <a:rPr lang="en-GB"/>
              <a:t>So, for people with learning disabilities, noting that these people do not have a corresponding mental health diagnosis in the record, we saw, in 2022 between 5 and 15 (4.65) patients per thousand were captured by OptimiseRx, and brought to the attention of the prescriber at the time. </a:t>
            </a:r>
          </a:p>
          <a:p>
            <a:endParaRPr lang="en-GB"/>
          </a:p>
          <a:p>
            <a:r>
              <a:rPr lang="en-GB"/>
              <a:t>This isn’t about prescriber – bashing. There’s a lot of complexity in this situation. There is an opportunity for the system to make a collective response to these types of challenges as they become visible here.</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38483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second impact we look at is the adherence to the guidance once OptimiseRx has intervened. To put these figures in context first of all… they are the rate of acceptance of messages… international studies have long reported a 10% rate of adoption is ‘good’. </a:t>
            </a:r>
          </a:p>
          <a:p>
            <a:r>
              <a:rPr lang="en-GB"/>
              <a:t>So clearly many of your ICBs and prescribers are working really well together to meet the needs of vulnerable population groups with a top adherence rate of over 20%. Averaging nearly 9% this is what we would expect of a decision support system.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93825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Flipping over to look at the same situation for our dementia population, we see two ICBs with 100% acceptance and very low numbers of interventions – indicating prescribing in those geographies is particularly well managed. </a:t>
            </a:r>
          </a:p>
          <a:p>
            <a:endParaRPr lang="en-GB"/>
          </a:p>
          <a:p>
            <a:r>
              <a:rPr lang="en-GB"/>
              <a:t>We have a vision that these projects are not only used by policy makers to see how useful their guidance is for supporting front line teams, but also by you, as system leaders, to drive transformation in clinical care, across organisations.  </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93109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Our third impact measure takes the combination of how often OptimiseRx interventions appeared in combination with the adherence, and plots the </a:t>
            </a:r>
            <a:r>
              <a:rPr lang="en-GB" b="1"/>
              <a:t>variance.</a:t>
            </a:r>
            <a:r>
              <a:rPr lang="en-GB"/>
              <a:t> So we are aiming for the bottom right hand corner where we don’t see many interventions happening and when we do, the prescriber was able to take advantage of the prompt.</a:t>
            </a:r>
          </a:p>
          <a:p>
            <a:endParaRPr lang="en-GB"/>
          </a:p>
          <a:p>
            <a:r>
              <a:rPr lang="en-GB"/>
              <a:t> </a:t>
            </a:r>
          </a:p>
          <a:p>
            <a:endParaRPr lang="en-GB"/>
          </a:p>
          <a:p>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16488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So first, I’m curious to understand the scale of the problem across my practices – is this something that needs addressing?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Here we see the volume of patients who have a high-blood pressure but have never received any follow-up.</a:t>
            </a:r>
          </a:p>
          <a:p>
            <a:endParaRPr lang="en-GB"/>
          </a:p>
          <a:p>
            <a:r>
              <a:rPr lang="en-GB"/>
              <a:t>FDB is able to apply its intelligence to large patient data sets, such as the EMIS-X Analytics platform, to ensure data is of high-quality and near-real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Building projects around a common view of such data empowers organisations to coordinate system-level responses to solving problems.</a:t>
            </a:r>
          </a:p>
        </p:txBody>
      </p:sp>
      <p:sp>
        <p:nvSpPr>
          <p:cNvPr id="4" name="Slide Number Placeholder 3"/>
          <p:cNvSpPr>
            <a:spLocks noGrp="1"/>
          </p:cNvSpPr>
          <p:nvPr>
            <p:ph type="sldNum" sz="quarter" idx="5"/>
          </p:nvPr>
        </p:nvSpPr>
        <p:spPr/>
        <p:txBody>
          <a:bodyPr/>
          <a:lstStyle/>
          <a:p>
            <a:fld id="{D79ED4B9-720B-4046-B9DD-573F5C91EBB2}" type="slidenum">
              <a:rPr lang="en-GB" smtClean="0"/>
              <a:t>23</a:t>
            </a:fld>
            <a:endParaRPr lang="en-GB"/>
          </a:p>
        </p:txBody>
      </p:sp>
    </p:spTree>
    <p:extLst>
      <p:ext uri="{BB962C8B-B14F-4D97-AF65-F5344CB8AC3E}">
        <p14:creationId xmlns:p14="http://schemas.microsoft.com/office/powerpoint/2010/main" val="30630746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9ED4B9-720B-4046-B9DD-573F5C91EBB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40748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E6F8DF-A4E4-4081-838F-9FC397864ED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55757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That was a whistle stop tour of how we facilitate consistency and put you in control of system level use of the digital ecosystem to deliver a unified medicines strategy.</a:t>
            </a:r>
          </a:p>
          <a:p>
            <a:endParaRPr lang="en-GB"/>
          </a:p>
        </p:txBody>
      </p:sp>
      <p:sp>
        <p:nvSpPr>
          <p:cNvPr id="4" name="Slide Number Placeholder 3"/>
          <p:cNvSpPr>
            <a:spLocks noGrp="1"/>
          </p:cNvSpPr>
          <p:nvPr>
            <p:ph type="sldNum" sz="quarter" idx="5"/>
          </p:nvPr>
        </p:nvSpPr>
        <p:spPr/>
        <p:txBody>
          <a:bodyPr/>
          <a:lstStyle/>
          <a:p>
            <a:fld id="{D79ED4B9-720B-4046-B9DD-573F5C91EBB2}" type="slidenum">
              <a:rPr lang="en-GB" smtClean="0"/>
              <a:t>33</a:t>
            </a:fld>
            <a:endParaRPr lang="en-GB"/>
          </a:p>
        </p:txBody>
      </p:sp>
    </p:spTree>
    <p:extLst>
      <p:ext uri="{BB962C8B-B14F-4D97-AF65-F5344CB8AC3E}">
        <p14:creationId xmlns:p14="http://schemas.microsoft.com/office/powerpoint/2010/main" val="28964907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General Cover 01-icon">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335A9962-725E-1740-91A7-2E61421012FF}"/>
              </a:ext>
            </a:extLst>
          </p:cNvPr>
          <p:cNvSpPr/>
          <p:nvPr userDrawn="1"/>
        </p:nvSpPr>
        <p:spPr>
          <a:xfrm>
            <a:off x="0" y="0"/>
            <a:ext cx="12181172" cy="12451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8867C74A-2815-2E41-950F-018DAFADA5F0}"/>
              </a:ext>
            </a:extLst>
          </p:cNvPr>
          <p:cNvGrpSpPr>
            <a:grpSpLocks noChangeAspect="1"/>
          </p:cNvGrpSpPr>
          <p:nvPr userDrawn="1"/>
        </p:nvGrpSpPr>
        <p:grpSpPr>
          <a:xfrm>
            <a:off x="460884" y="330815"/>
            <a:ext cx="1352121" cy="731520"/>
            <a:chOff x="5478463" y="2128838"/>
            <a:chExt cx="3251200" cy="1758951"/>
          </a:xfrm>
        </p:grpSpPr>
        <p:sp>
          <p:nvSpPr>
            <p:cNvPr id="46" name="Freeform 5">
              <a:extLst>
                <a:ext uri="{FF2B5EF4-FFF2-40B4-BE49-F238E27FC236}">
                  <a16:creationId xmlns:a16="http://schemas.microsoft.com/office/drawing/2014/main" id="{EBEB0739-9061-3C47-BD43-0022050BE52C}"/>
                </a:ext>
              </a:extLst>
            </p:cNvPr>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Freeform 6">
              <a:extLst>
                <a:ext uri="{FF2B5EF4-FFF2-40B4-BE49-F238E27FC236}">
                  <a16:creationId xmlns:a16="http://schemas.microsoft.com/office/drawing/2014/main" id="{0BBA8533-226E-D447-8546-BD1976BD6E7B}"/>
                </a:ext>
              </a:extLst>
            </p:cNvPr>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 name="Oval 7">
              <a:extLst>
                <a:ext uri="{FF2B5EF4-FFF2-40B4-BE49-F238E27FC236}">
                  <a16:creationId xmlns:a16="http://schemas.microsoft.com/office/drawing/2014/main" id="{CC31E6BD-226E-5F4D-8C96-59C2078DA56A}"/>
                </a:ext>
              </a:extLst>
            </p:cNvPr>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Oval 8">
              <a:extLst>
                <a:ext uri="{FF2B5EF4-FFF2-40B4-BE49-F238E27FC236}">
                  <a16:creationId xmlns:a16="http://schemas.microsoft.com/office/drawing/2014/main" id="{B5C77559-FBFE-864A-AC76-6DE95AAF85BD}"/>
                </a:ext>
              </a:extLst>
            </p:cNvPr>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Oval 9">
              <a:extLst>
                <a:ext uri="{FF2B5EF4-FFF2-40B4-BE49-F238E27FC236}">
                  <a16:creationId xmlns:a16="http://schemas.microsoft.com/office/drawing/2014/main" id="{B268313D-063D-8246-B435-BFF53DE29396}"/>
                </a:ext>
              </a:extLst>
            </p:cNvPr>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Oval 10">
              <a:extLst>
                <a:ext uri="{FF2B5EF4-FFF2-40B4-BE49-F238E27FC236}">
                  <a16:creationId xmlns:a16="http://schemas.microsoft.com/office/drawing/2014/main" id="{0CE78FDA-76BF-2F4E-A75B-5E4C2328ACB1}"/>
                </a:ext>
              </a:extLst>
            </p:cNvPr>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Oval 11">
              <a:extLst>
                <a:ext uri="{FF2B5EF4-FFF2-40B4-BE49-F238E27FC236}">
                  <a16:creationId xmlns:a16="http://schemas.microsoft.com/office/drawing/2014/main" id="{4536CD17-3CD1-2C48-B5A1-5C766DAF70C1}"/>
                </a:ext>
              </a:extLst>
            </p:cNvPr>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Oval 12">
              <a:extLst>
                <a:ext uri="{FF2B5EF4-FFF2-40B4-BE49-F238E27FC236}">
                  <a16:creationId xmlns:a16="http://schemas.microsoft.com/office/drawing/2014/main" id="{41CD299A-B0A5-9B4F-BA4D-BF2C01D61F75}"/>
                </a:ext>
              </a:extLst>
            </p:cNvPr>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Oval 13">
              <a:extLst>
                <a:ext uri="{FF2B5EF4-FFF2-40B4-BE49-F238E27FC236}">
                  <a16:creationId xmlns:a16="http://schemas.microsoft.com/office/drawing/2014/main" id="{94C8F1A1-DCC5-5643-B0F1-D7430FAF0DE3}"/>
                </a:ext>
              </a:extLst>
            </p:cNvPr>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Oval 14">
              <a:extLst>
                <a:ext uri="{FF2B5EF4-FFF2-40B4-BE49-F238E27FC236}">
                  <a16:creationId xmlns:a16="http://schemas.microsoft.com/office/drawing/2014/main" id="{BE733CAD-922A-9C45-883B-975C8FFBC269}"/>
                </a:ext>
              </a:extLst>
            </p:cNvPr>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Oval 15">
              <a:extLst>
                <a:ext uri="{FF2B5EF4-FFF2-40B4-BE49-F238E27FC236}">
                  <a16:creationId xmlns:a16="http://schemas.microsoft.com/office/drawing/2014/main" id="{4BEE57EE-DE75-CC47-803C-3E0D7E410CC7}"/>
                </a:ext>
              </a:extLst>
            </p:cNvPr>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 name="Oval 16">
              <a:extLst>
                <a:ext uri="{FF2B5EF4-FFF2-40B4-BE49-F238E27FC236}">
                  <a16:creationId xmlns:a16="http://schemas.microsoft.com/office/drawing/2014/main" id="{FE1B6F66-A0E3-FE4C-87F3-1AE6DCB60F7E}"/>
                </a:ext>
              </a:extLst>
            </p:cNvPr>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Oval 17">
              <a:extLst>
                <a:ext uri="{FF2B5EF4-FFF2-40B4-BE49-F238E27FC236}">
                  <a16:creationId xmlns:a16="http://schemas.microsoft.com/office/drawing/2014/main" id="{8D4966FA-24A6-9D44-A645-B53AFB1EDB6B}"/>
                </a:ext>
              </a:extLst>
            </p:cNvPr>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Oval 18">
              <a:extLst>
                <a:ext uri="{FF2B5EF4-FFF2-40B4-BE49-F238E27FC236}">
                  <a16:creationId xmlns:a16="http://schemas.microsoft.com/office/drawing/2014/main" id="{6B57BDE9-8BAA-DE44-82A7-8F66757E5D54}"/>
                </a:ext>
              </a:extLst>
            </p:cNvPr>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Oval 19">
              <a:extLst>
                <a:ext uri="{FF2B5EF4-FFF2-40B4-BE49-F238E27FC236}">
                  <a16:creationId xmlns:a16="http://schemas.microsoft.com/office/drawing/2014/main" id="{484FD6F6-747B-B741-8724-4E363B8B674D}"/>
                </a:ext>
              </a:extLst>
            </p:cNvPr>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Oval 20">
              <a:extLst>
                <a:ext uri="{FF2B5EF4-FFF2-40B4-BE49-F238E27FC236}">
                  <a16:creationId xmlns:a16="http://schemas.microsoft.com/office/drawing/2014/main" id="{2C8AAA2F-7445-CB41-8D04-488B411D30B2}"/>
                </a:ext>
              </a:extLst>
            </p:cNvPr>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Oval 21">
              <a:extLst>
                <a:ext uri="{FF2B5EF4-FFF2-40B4-BE49-F238E27FC236}">
                  <a16:creationId xmlns:a16="http://schemas.microsoft.com/office/drawing/2014/main" id="{664044E5-535C-174E-BBAD-CD6B8BD78E3C}"/>
                </a:ext>
              </a:extLst>
            </p:cNvPr>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Oval 22">
              <a:extLst>
                <a:ext uri="{FF2B5EF4-FFF2-40B4-BE49-F238E27FC236}">
                  <a16:creationId xmlns:a16="http://schemas.microsoft.com/office/drawing/2014/main" id="{84FF641B-31E5-B247-83E7-04E59BA08F52}"/>
                </a:ext>
              </a:extLst>
            </p:cNvPr>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Freeform 23">
              <a:extLst>
                <a:ext uri="{FF2B5EF4-FFF2-40B4-BE49-F238E27FC236}">
                  <a16:creationId xmlns:a16="http://schemas.microsoft.com/office/drawing/2014/main" id="{5F2BC0BC-FF8C-F94E-81BE-B9C240E4BABA}"/>
                </a:ext>
              </a:extLst>
            </p:cNvPr>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pic>
        <p:nvPicPr>
          <p:cNvPr id="65" name="Picture 64">
            <a:extLst>
              <a:ext uri="{FF2B5EF4-FFF2-40B4-BE49-F238E27FC236}">
                <a16:creationId xmlns:a16="http://schemas.microsoft.com/office/drawing/2014/main" id="{97592D43-8CA7-9040-B01F-92EE2D2F871A}"/>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245156"/>
            <a:ext cx="12181172" cy="3733795"/>
          </a:xfrm>
          <a:prstGeom prst="rect">
            <a:avLst/>
          </a:prstGeom>
        </p:spPr>
      </p:pic>
      <p:sp>
        <p:nvSpPr>
          <p:cNvPr id="66" name="Freeform: Shape 34">
            <a:extLst>
              <a:ext uri="{FF2B5EF4-FFF2-40B4-BE49-F238E27FC236}">
                <a16:creationId xmlns:a16="http://schemas.microsoft.com/office/drawing/2014/main" id="{FF1CBA0C-CE95-AD40-9F91-E8F4D43A3B53}"/>
              </a:ext>
            </a:extLst>
          </p:cNvPr>
          <p:cNvSpPr/>
          <p:nvPr userDrawn="1"/>
        </p:nvSpPr>
        <p:spPr>
          <a:xfrm>
            <a:off x="6683603" y="0"/>
            <a:ext cx="5515040" cy="4978955"/>
          </a:xfrm>
          <a:custGeom>
            <a:avLst/>
            <a:gdLst>
              <a:gd name="connsiteX0" fmla="*/ 2507035 w 5515040"/>
              <a:gd name="connsiteY0" fmla="*/ 0 h 4978955"/>
              <a:gd name="connsiteX1" fmla="*/ 3273113 w 5515040"/>
              <a:gd name="connsiteY1" fmla="*/ 0 h 4978955"/>
              <a:gd name="connsiteX2" fmla="*/ 3472536 w 5515040"/>
              <a:gd name="connsiteY2" fmla="*/ 30436 h 4978955"/>
              <a:gd name="connsiteX3" fmla="*/ 5510287 w 5515040"/>
              <a:gd name="connsiteY3" fmla="*/ 1640547 h 4978955"/>
              <a:gd name="connsiteX4" fmla="*/ 5515040 w 5515040"/>
              <a:gd name="connsiteY4" fmla="*/ 1651981 h 4978955"/>
              <a:gd name="connsiteX5" fmla="*/ 5515040 w 5515040"/>
              <a:gd name="connsiteY5" fmla="*/ 4065825 h 4978955"/>
              <a:gd name="connsiteX6" fmla="*/ 5431430 w 5515040"/>
              <a:gd name="connsiteY6" fmla="*/ 4239383 h 4978955"/>
              <a:gd name="connsiteX7" fmla="*/ 4933751 w 5515040"/>
              <a:gd name="connsiteY7" fmla="*/ 4905388 h 4978955"/>
              <a:gd name="connsiteX8" fmla="*/ 4852805 w 5515040"/>
              <a:gd name="connsiteY8" fmla="*/ 4978955 h 4978955"/>
              <a:gd name="connsiteX9" fmla="*/ 927420 w 5515040"/>
              <a:gd name="connsiteY9" fmla="*/ 4978955 h 4978955"/>
              <a:gd name="connsiteX10" fmla="*/ 846526 w 5515040"/>
              <a:gd name="connsiteY10" fmla="*/ 4905436 h 4978955"/>
              <a:gd name="connsiteX11" fmla="*/ 0 w 5515040"/>
              <a:gd name="connsiteY11" fmla="*/ 2861784 h 4978955"/>
              <a:gd name="connsiteX12" fmla="*/ 2307640 w 5515040"/>
              <a:gd name="connsiteY12" fmla="*/ 30431 h 4978955"/>
              <a:gd name="connsiteX13" fmla="*/ 2507035 w 5515040"/>
              <a:gd name="connsiteY13" fmla="*/ 0 h 497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15040" h="4978955">
                <a:moveTo>
                  <a:pt x="2507035" y="0"/>
                </a:moveTo>
                <a:lnTo>
                  <a:pt x="3273113" y="0"/>
                </a:lnTo>
                <a:lnTo>
                  <a:pt x="3472536" y="30436"/>
                </a:lnTo>
                <a:cubicBezTo>
                  <a:pt x="4377975" y="215719"/>
                  <a:pt x="5129196" y="824402"/>
                  <a:pt x="5510287" y="1640547"/>
                </a:cubicBezTo>
                <a:lnTo>
                  <a:pt x="5515040" y="1651981"/>
                </a:lnTo>
                <a:lnTo>
                  <a:pt x="5515040" y="4065825"/>
                </a:lnTo>
                <a:lnTo>
                  <a:pt x="5431430" y="4239383"/>
                </a:lnTo>
                <a:cubicBezTo>
                  <a:pt x="5297952" y="4485085"/>
                  <a:pt x="5129879" y="4709266"/>
                  <a:pt x="4933751" y="4905388"/>
                </a:cubicBezTo>
                <a:lnTo>
                  <a:pt x="4852805" y="4978955"/>
                </a:lnTo>
                <a:lnTo>
                  <a:pt x="927420" y="4978955"/>
                </a:lnTo>
                <a:lnTo>
                  <a:pt x="846526" y="4905436"/>
                </a:lnTo>
                <a:cubicBezTo>
                  <a:pt x="323501" y="4382427"/>
                  <a:pt x="0" y="3659878"/>
                  <a:pt x="0" y="2861784"/>
                </a:cubicBezTo>
                <a:cubicBezTo>
                  <a:pt x="0" y="1465119"/>
                  <a:pt x="990723" y="299910"/>
                  <a:pt x="2307640" y="30431"/>
                </a:cubicBezTo>
                <a:lnTo>
                  <a:pt x="2507035" y="0"/>
                </a:lnTo>
                <a:close/>
              </a:path>
            </a:pathLst>
          </a:custGeom>
          <a:solidFill>
            <a:srgbClr val="003A63">
              <a:alpha val="60000"/>
            </a:srgb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67" name="Rectangle 66">
            <a:extLst>
              <a:ext uri="{FF2B5EF4-FFF2-40B4-BE49-F238E27FC236}">
                <a16:creationId xmlns:a16="http://schemas.microsoft.com/office/drawing/2014/main" id="{BBDA31DD-CC3D-6544-B8A9-5ECD5B5E5F9F}"/>
              </a:ext>
            </a:extLst>
          </p:cNvPr>
          <p:cNvSpPr/>
          <p:nvPr userDrawn="1"/>
        </p:nvSpPr>
        <p:spPr>
          <a:xfrm>
            <a:off x="-1" y="4978951"/>
            <a:ext cx="12198643" cy="18790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Title 1">
            <a:extLst>
              <a:ext uri="{FF2B5EF4-FFF2-40B4-BE49-F238E27FC236}">
                <a16:creationId xmlns:a16="http://schemas.microsoft.com/office/drawing/2014/main" id="{8A3F8AF1-9CC1-DD4D-91B7-661B554DFED9}"/>
              </a:ext>
            </a:extLst>
          </p:cNvPr>
          <p:cNvSpPr>
            <a:spLocks noGrp="1"/>
          </p:cNvSpPr>
          <p:nvPr>
            <p:ph type="ctrTitle"/>
          </p:nvPr>
        </p:nvSpPr>
        <p:spPr>
          <a:xfrm>
            <a:off x="378300" y="4988475"/>
            <a:ext cx="9879276" cy="861411"/>
          </a:xfrm>
        </p:spPr>
        <p:txBody>
          <a:bodyPr anchor="b">
            <a:normAutofit/>
          </a:bodyPr>
          <a:lstStyle>
            <a:lvl1pPr algn="l">
              <a:defRPr sz="2800">
                <a:solidFill>
                  <a:schemeClr val="tx1"/>
                </a:solidFill>
              </a:defRPr>
            </a:lvl1pPr>
          </a:lstStyle>
          <a:p>
            <a:endParaRPr lang="en-US"/>
          </a:p>
        </p:txBody>
      </p:sp>
      <p:sp>
        <p:nvSpPr>
          <p:cNvPr id="69" name="Subtitle 2">
            <a:extLst>
              <a:ext uri="{FF2B5EF4-FFF2-40B4-BE49-F238E27FC236}">
                <a16:creationId xmlns:a16="http://schemas.microsoft.com/office/drawing/2014/main" id="{7CCE1C6F-C816-E348-84F0-94CD1507A89B}"/>
              </a:ext>
            </a:extLst>
          </p:cNvPr>
          <p:cNvSpPr>
            <a:spLocks noGrp="1"/>
          </p:cNvSpPr>
          <p:nvPr>
            <p:ph type="subTitle" idx="1"/>
          </p:nvPr>
        </p:nvSpPr>
        <p:spPr>
          <a:xfrm>
            <a:off x="378300" y="5862678"/>
            <a:ext cx="9879276" cy="625833"/>
          </a:xfrm>
        </p:spPr>
        <p:txBody>
          <a:bodyPr>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70" name="Group 69">
            <a:extLst>
              <a:ext uri="{FF2B5EF4-FFF2-40B4-BE49-F238E27FC236}">
                <a16:creationId xmlns:a16="http://schemas.microsoft.com/office/drawing/2014/main" id="{7BFA0316-E956-614D-AB88-ACD1086822D5}"/>
              </a:ext>
            </a:extLst>
          </p:cNvPr>
          <p:cNvGrpSpPr/>
          <p:nvPr userDrawn="1"/>
        </p:nvGrpSpPr>
        <p:grpSpPr>
          <a:xfrm>
            <a:off x="8990509" y="2331721"/>
            <a:ext cx="1147002" cy="1001672"/>
            <a:chOff x="3920312" y="-888158"/>
            <a:chExt cx="861650" cy="752475"/>
          </a:xfrm>
        </p:grpSpPr>
        <p:sp>
          <p:nvSpPr>
            <p:cNvPr id="71" name="Freeform: Shape 25">
              <a:extLst>
                <a:ext uri="{FF2B5EF4-FFF2-40B4-BE49-F238E27FC236}">
                  <a16:creationId xmlns:a16="http://schemas.microsoft.com/office/drawing/2014/main" id="{7C58957D-F519-C94C-9DB3-8D90C8CC416F}"/>
                </a:ext>
              </a:extLst>
            </p:cNvPr>
            <p:cNvSpPr/>
            <p:nvPr/>
          </p:nvSpPr>
          <p:spPr>
            <a:xfrm>
              <a:off x="3920312" y="-888158"/>
              <a:ext cx="504825" cy="752475"/>
            </a:xfrm>
            <a:custGeom>
              <a:avLst/>
              <a:gdLst>
                <a:gd name="connsiteX0" fmla="*/ 104889 w 504825"/>
                <a:gd name="connsiteY0" fmla="*/ 741731 h 752475"/>
                <a:gd name="connsiteX1" fmla="*/ 103651 w 504825"/>
                <a:gd name="connsiteY1" fmla="*/ 741255 h 752475"/>
                <a:gd name="connsiteX2" fmla="*/ 12878 w 504825"/>
                <a:gd name="connsiteY2" fmla="*/ 520846 h 752475"/>
                <a:gd name="connsiteX3" fmla="*/ 186614 w 504825"/>
                <a:gd name="connsiteY3" fmla="*/ 103651 h 752475"/>
                <a:gd name="connsiteX4" fmla="*/ 407022 w 504825"/>
                <a:gd name="connsiteY4" fmla="*/ 12878 h 752475"/>
                <a:gd name="connsiteX5" fmla="*/ 408261 w 504825"/>
                <a:gd name="connsiteY5" fmla="*/ 13354 h 752475"/>
                <a:gd name="connsiteX6" fmla="*/ 499034 w 504825"/>
                <a:gd name="connsiteY6" fmla="*/ 233763 h 752475"/>
                <a:gd name="connsiteX7" fmla="*/ 325298 w 504825"/>
                <a:gd name="connsiteY7" fmla="*/ 650958 h 752475"/>
                <a:gd name="connsiteX8" fmla="*/ 104889 w 504825"/>
                <a:gd name="connsiteY8" fmla="*/ 741731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4825" h="752475">
                  <a:moveTo>
                    <a:pt x="104889" y="741731"/>
                  </a:moveTo>
                  <a:lnTo>
                    <a:pt x="103651" y="741255"/>
                  </a:lnTo>
                  <a:cubicBezTo>
                    <a:pt x="18117" y="705631"/>
                    <a:pt x="-22746" y="606476"/>
                    <a:pt x="12878" y="520846"/>
                  </a:cubicBezTo>
                  <a:lnTo>
                    <a:pt x="186614" y="103651"/>
                  </a:lnTo>
                  <a:cubicBezTo>
                    <a:pt x="222237" y="18117"/>
                    <a:pt x="321393" y="-22746"/>
                    <a:pt x="407022" y="12878"/>
                  </a:cubicBezTo>
                  <a:lnTo>
                    <a:pt x="408261" y="13354"/>
                  </a:lnTo>
                  <a:cubicBezTo>
                    <a:pt x="493795" y="48978"/>
                    <a:pt x="534658" y="148133"/>
                    <a:pt x="499034" y="233763"/>
                  </a:cubicBezTo>
                  <a:lnTo>
                    <a:pt x="325298" y="650958"/>
                  </a:lnTo>
                  <a:cubicBezTo>
                    <a:pt x="289579" y="736492"/>
                    <a:pt x="190424" y="777355"/>
                    <a:pt x="104889" y="741731"/>
                  </a:cubicBezTo>
                  <a:close/>
                </a:path>
              </a:pathLst>
            </a:custGeom>
            <a:noFill/>
            <a:ln w="25400" cap="rnd">
              <a:solidFill>
                <a:schemeClr val="bg1"/>
              </a:solidFill>
              <a:prstDash val="solid"/>
              <a:round/>
            </a:ln>
          </p:spPr>
          <p:txBody>
            <a:bodyPr rtlCol="0" anchor="ctr"/>
            <a:lstStyle/>
            <a:p>
              <a:endParaRPr lang="en-US"/>
            </a:p>
          </p:txBody>
        </p:sp>
        <p:sp>
          <p:nvSpPr>
            <p:cNvPr id="72" name="Freeform: Shape 26">
              <a:extLst>
                <a:ext uri="{FF2B5EF4-FFF2-40B4-BE49-F238E27FC236}">
                  <a16:creationId xmlns:a16="http://schemas.microsoft.com/office/drawing/2014/main" id="{8A905C3A-98B7-FC4B-BDDB-61124EE70171}"/>
                </a:ext>
              </a:extLst>
            </p:cNvPr>
            <p:cNvSpPr/>
            <p:nvPr/>
          </p:nvSpPr>
          <p:spPr>
            <a:xfrm>
              <a:off x="4106164" y="-836274"/>
              <a:ext cx="190500" cy="171450"/>
            </a:xfrm>
            <a:custGeom>
              <a:avLst/>
              <a:gdLst>
                <a:gd name="connsiteX0" fmla="*/ 0 w 190500"/>
                <a:gd name="connsiteY0" fmla="*/ 175878 h 171450"/>
                <a:gd name="connsiteX1" fmla="*/ 44005 w 190500"/>
                <a:gd name="connsiteY1" fmla="*/ 70150 h 171450"/>
                <a:gd name="connsiteX2" fmla="*/ 193167 w 190500"/>
                <a:gd name="connsiteY2" fmla="*/ 8714 h 171450"/>
                <a:gd name="connsiteX3" fmla="*/ 193167 w 190500"/>
                <a:gd name="connsiteY3" fmla="*/ 8714 h 171450"/>
              </a:gdLst>
              <a:ahLst/>
              <a:cxnLst>
                <a:cxn ang="0">
                  <a:pos x="connsiteX0" y="connsiteY0"/>
                </a:cxn>
                <a:cxn ang="0">
                  <a:pos x="connsiteX1" y="connsiteY1"/>
                </a:cxn>
                <a:cxn ang="0">
                  <a:pos x="connsiteX2" y="connsiteY2"/>
                </a:cxn>
                <a:cxn ang="0">
                  <a:pos x="connsiteX3" y="connsiteY3"/>
                </a:cxn>
              </a:cxnLst>
              <a:rect l="l" t="t" r="r" b="b"/>
              <a:pathLst>
                <a:path w="190500" h="171450">
                  <a:moveTo>
                    <a:pt x="0" y="175878"/>
                  </a:moveTo>
                  <a:lnTo>
                    <a:pt x="44005" y="70150"/>
                  </a:lnTo>
                  <a:cubicBezTo>
                    <a:pt x="68104" y="12238"/>
                    <a:pt x="135255" y="-15384"/>
                    <a:pt x="193167" y="8714"/>
                  </a:cubicBezTo>
                  <a:lnTo>
                    <a:pt x="193167" y="8714"/>
                  </a:lnTo>
                </a:path>
              </a:pathLst>
            </a:custGeom>
            <a:noFill/>
            <a:ln w="25400" cap="rnd">
              <a:solidFill>
                <a:schemeClr val="bg1"/>
              </a:solidFill>
              <a:prstDash val="solid"/>
              <a:round/>
            </a:ln>
          </p:spPr>
          <p:txBody>
            <a:bodyPr rtlCol="0" anchor="ctr"/>
            <a:lstStyle/>
            <a:p>
              <a:endParaRPr lang="en-US"/>
            </a:p>
          </p:txBody>
        </p:sp>
        <p:sp>
          <p:nvSpPr>
            <p:cNvPr id="73" name="Freeform: Shape 27">
              <a:extLst>
                <a:ext uri="{FF2B5EF4-FFF2-40B4-BE49-F238E27FC236}">
                  <a16:creationId xmlns:a16="http://schemas.microsoft.com/office/drawing/2014/main" id="{B3A82A93-81C2-D94C-925E-101F49FF4E6B}"/>
                </a:ext>
              </a:extLst>
            </p:cNvPr>
            <p:cNvSpPr/>
            <p:nvPr/>
          </p:nvSpPr>
          <p:spPr>
            <a:xfrm>
              <a:off x="4019962" y="-575910"/>
              <a:ext cx="304800" cy="123825"/>
            </a:xfrm>
            <a:custGeom>
              <a:avLst/>
              <a:gdLst>
                <a:gd name="connsiteX0" fmla="*/ 0 w 304800"/>
                <a:gd name="connsiteY0" fmla="*/ 0 h 123825"/>
                <a:gd name="connsiteX1" fmla="*/ 312420 w 304800"/>
                <a:gd name="connsiteY1" fmla="*/ 130016 h 123825"/>
              </a:gdLst>
              <a:ahLst/>
              <a:cxnLst>
                <a:cxn ang="0">
                  <a:pos x="connsiteX0" y="connsiteY0"/>
                </a:cxn>
                <a:cxn ang="0">
                  <a:pos x="connsiteX1" y="connsiteY1"/>
                </a:cxn>
              </a:cxnLst>
              <a:rect l="l" t="t" r="r" b="b"/>
              <a:pathLst>
                <a:path w="304800" h="123825">
                  <a:moveTo>
                    <a:pt x="0" y="0"/>
                  </a:moveTo>
                  <a:lnTo>
                    <a:pt x="312420" y="130016"/>
                  </a:lnTo>
                </a:path>
              </a:pathLst>
            </a:custGeom>
            <a:ln w="25400" cap="rnd">
              <a:solidFill>
                <a:schemeClr val="bg1"/>
              </a:solidFill>
              <a:prstDash val="solid"/>
              <a:round/>
            </a:ln>
          </p:spPr>
          <p:txBody>
            <a:bodyPr rtlCol="0" anchor="ctr"/>
            <a:lstStyle/>
            <a:p>
              <a:endParaRPr lang="en-US"/>
            </a:p>
          </p:txBody>
        </p:sp>
        <p:sp>
          <p:nvSpPr>
            <p:cNvPr id="74" name="Freeform: Shape 28">
              <a:extLst>
                <a:ext uri="{FF2B5EF4-FFF2-40B4-BE49-F238E27FC236}">
                  <a16:creationId xmlns:a16="http://schemas.microsoft.com/office/drawing/2014/main" id="{F4689A0B-03B3-7343-B729-CD8D71D24AA4}"/>
                </a:ext>
              </a:extLst>
            </p:cNvPr>
            <p:cNvSpPr/>
            <p:nvPr/>
          </p:nvSpPr>
          <p:spPr>
            <a:xfrm>
              <a:off x="4410487" y="-524475"/>
              <a:ext cx="371475" cy="371475"/>
            </a:xfrm>
            <a:custGeom>
              <a:avLst/>
              <a:gdLst>
                <a:gd name="connsiteX0" fmla="*/ 380810 w 371475"/>
                <a:gd name="connsiteY0" fmla="*/ 190405 h 371475"/>
                <a:gd name="connsiteX1" fmla="*/ 190405 w 371475"/>
                <a:gd name="connsiteY1" fmla="*/ 380809 h 371475"/>
                <a:gd name="connsiteX2" fmla="*/ 0 w 371475"/>
                <a:gd name="connsiteY2" fmla="*/ 190405 h 371475"/>
                <a:gd name="connsiteX3" fmla="*/ 190405 w 371475"/>
                <a:gd name="connsiteY3" fmla="*/ 0 h 371475"/>
                <a:gd name="connsiteX4" fmla="*/ 380810 w 371475"/>
                <a:gd name="connsiteY4" fmla="*/ 190405 h 371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475" h="371475">
                  <a:moveTo>
                    <a:pt x="380810" y="190405"/>
                  </a:moveTo>
                  <a:cubicBezTo>
                    <a:pt x="380810" y="295562"/>
                    <a:pt x="295562" y="380809"/>
                    <a:pt x="190405" y="380809"/>
                  </a:cubicBezTo>
                  <a:cubicBezTo>
                    <a:pt x="85247" y="380809"/>
                    <a:pt x="0" y="295562"/>
                    <a:pt x="0" y="190405"/>
                  </a:cubicBezTo>
                  <a:cubicBezTo>
                    <a:pt x="0" y="85247"/>
                    <a:pt x="85247" y="0"/>
                    <a:pt x="190405" y="0"/>
                  </a:cubicBezTo>
                  <a:cubicBezTo>
                    <a:pt x="295562" y="0"/>
                    <a:pt x="380810" y="85247"/>
                    <a:pt x="380810" y="190405"/>
                  </a:cubicBezTo>
                  <a:close/>
                </a:path>
              </a:pathLst>
            </a:custGeom>
            <a:noFill/>
            <a:ln w="25400" cap="rnd">
              <a:solidFill>
                <a:schemeClr val="bg1"/>
              </a:solidFill>
              <a:prstDash val="solid"/>
              <a:round/>
            </a:ln>
          </p:spPr>
          <p:txBody>
            <a:bodyPr rtlCol="0" anchor="ctr"/>
            <a:lstStyle/>
            <a:p>
              <a:endParaRPr lang="en-US"/>
            </a:p>
          </p:txBody>
        </p:sp>
        <p:sp>
          <p:nvSpPr>
            <p:cNvPr id="75" name="Freeform: Shape 29">
              <a:extLst>
                <a:ext uri="{FF2B5EF4-FFF2-40B4-BE49-F238E27FC236}">
                  <a16:creationId xmlns:a16="http://schemas.microsoft.com/office/drawing/2014/main" id="{2F3717B7-44D2-314C-BEB1-81CB4BF9061E}"/>
                </a:ext>
              </a:extLst>
            </p:cNvPr>
            <p:cNvSpPr/>
            <p:nvPr/>
          </p:nvSpPr>
          <p:spPr>
            <a:xfrm>
              <a:off x="4524502" y="-432749"/>
              <a:ext cx="152400" cy="190500"/>
            </a:xfrm>
            <a:custGeom>
              <a:avLst/>
              <a:gdLst>
                <a:gd name="connsiteX0" fmla="*/ 0 w 152400"/>
                <a:gd name="connsiteY0" fmla="*/ 0 h 190500"/>
                <a:gd name="connsiteX1" fmla="*/ 152876 w 152400"/>
                <a:gd name="connsiteY1" fmla="*/ 199358 h 190500"/>
              </a:gdLst>
              <a:ahLst/>
              <a:cxnLst>
                <a:cxn ang="0">
                  <a:pos x="connsiteX0" y="connsiteY0"/>
                </a:cxn>
                <a:cxn ang="0">
                  <a:pos x="connsiteX1" y="connsiteY1"/>
                </a:cxn>
              </a:cxnLst>
              <a:rect l="l" t="t" r="r" b="b"/>
              <a:pathLst>
                <a:path w="152400" h="190500">
                  <a:moveTo>
                    <a:pt x="0" y="0"/>
                  </a:moveTo>
                  <a:lnTo>
                    <a:pt x="152876" y="199358"/>
                  </a:lnTo>
                </a:path>
              </a:pathLst>
            </a:custGeom>
            <a:ln w="25400" cap="rnd">
              <a:solidFill>
                <a:schemeClr val="bg1"/>
              </a:solidFill>
              <a:prstDash val="solid"/>
              <a:round/>
            </a:ln>
          </p:spPr>
          <p:txBody>
            <a:bodyPr rtlCol="0" anchor="ctr"/>
            <a:lstStyle/>
            <a:p>
              <a:endParaRPr lang="en-US"/>
            </a:p>
          </p:txBody>
        </p:sp>
      </p:grpSp>
    </p:spTree>
    <p:extLst>
      <p:ext uri="{BB962C8B-B14F-4D97-AF65-F5344CB8AC3E}">
        <p14:creationId xmlns:p14="http://schemas.microsoft.com/office/powerpoint/2010/main" val="24178802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General Cover 02-icon">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37DBCE78-F46F-6C41-847E-B5130358223C}"/>
              </a:ext>
            </a:extLst>
          </p:cNvPr>
          <p:cNvPicPr>
            <a:picLocks/>
          </p:cNvPicPr>
          <p:nvPr userDrawn="1"/>
        </p:nvPicPr>
        <p:blipFill>
          <a:blip r:embed="rId2">
            <a:extLst>
              <a:ext uri="{28A0092B-C50C-407E-A947-70E740481C1C}">
                <a14:useLocalDpi xmlns:a14="http://schemas.microsoft.com/office/drawing/2010/main" val="0"/>
              </a:ext>
            </a:extLst>
          </a:blip>
          <a:srcRect/>
          <a:stretch/>
        </p:blipFill>
        <p:spPr>
          <a:xfrm>
            <a:off x="-900" y="1245156"/>
            <a:ext cx="12191977" cy="3733793"/>
          </a:xfrm>
          <a:prstGeom prst="rect">
            <a:avLst/>
          </a:prstGeom>
        </p:spPr>
      </p:pic>
      <p:sp>
        <p:nvSpPr>
          <p:cNvPr id="42" name="Rectangle 41">
            <a:extLst>
              <a:ext uri="{FF2B5EF4-FFF2-40B4-BE49-F238E27FC236}">
                <a16:creationId xmlns:a16="http://schemas.microsoft.com/office/drawing/2014/main" id="{099DF104-EE24-D041-99E5-F073A6C3564D}"/>
              </a:ext>
            </a:extLst>
          </p:cNvPr>
          <p:cNvSpPr/>
          <p:nvPr userDrawn="1"/>
        </p:nvSpPr>
        <p:spPr>
          <a:xfrm>
            <a:off x="-1" y="4978951"/>
            <a:ext cx="12198643" cy="18790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E94435B-320D-A445-BBAA-C7D52929202B}"/>
              </a:ext>
            </a:extLst>
          </p:cNvPr>
          <p:cNvSpPr/>
          <p:nvPr userDrawn="1"/>
        </p:nvSpPr>
        <p:spPr>
          <a:xfrm>
            <a:off x="0" y="0"/>
            <a:ext cx="12181172" cy="12451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9">
            <a:extLst>
              <a:ext uri="{FF2B5EF4-FFF2-40B4-BE49-F238E27FC236}">
                <a16:creationId xmlns:a16="http://schemas.microsoft.com/office/drawing/2014/main" id="{62741B20-9B09-1245-A471-9D8E8F2D1E4B}"/>
              </a:ext>
            </a:extLst>
          </p:cNvPr>
          <p:cNvSpPr/>
          <p:nvPr userDrawn="1"/>
        </p:nvSpPr>
        <p:spPr>
          <a:xfrm>
            <a:off x="6683603" y="0"/>
            <a:ext cx="5515040" cy="4978955"/>
          </a:xfrm>
          <a:custGeom>
            <a:avLst/>
            <a:gdLst>
              <a:gd name="connsiteX0" fmla="*/ 2507035 w 5515040"/>
              <a:gd name="connsiteY0" fmla="*/ 0 h 4978955"/>
              <a:gd name="connsiteX1" fmla="*/ 3273113 w 5515040"/>
              <a:gd name="connsiteY1" fmla="*/ 0 h 4978955"/>
              <a:gd name="connsiteX2" fmla="*/ 3472536 w 5515040"/>
              <a:gd name="connsiteY2" fmla="*/ 30436 h 4978955"/>
              <a:gd name="connsiteX3" fmla="*/ 5510287 w 5515040"/>
              <a:gd name="connsiteY3" fmla="*/ 1640547 h 4978955"/>
              <a:gd name="connsiteX4" fmla="*/ 5515040 w 5515040"/>
              <a:gd name="connsiteY4" fmla="*/ 1651981 h 4978955"/>
              <a:gd name="connsiteX5" fmla="*/ 5515040 w 5515040"/>
              <a:gd name="connsiteY5" fmla="*/ 4065825 h 4978955"/>
              <a:gd name="connsiteX6" fmla="*/ 5431430 w 5515040"/>
              <a:gd name="connsiteY6" fmla="*/ 4239383 h 4978955"/>
              <a:gd name="connsiteX7" fmla="*/ 4933751 w 5515040"/>
              <a:gd name="connsiteY7" fmla="*/ 4905388 h 4978955"/>
              <a:gd name="connsiteX8" fmla="*/ 4852805 w 5515040"/>
              <a:gd name="connsiteY8" fmla="*/ 4978955 h 4978955"/>
              <a:gd name="connsiteX9" fmla="*/ 927420 w 5515040"/>
              <a:gd name="connsiteY9" fmla="*/ 4978955 h 4978955"/>
              <a:gd name="connsiteX10" fmla="*/ 846526 w 5515040"/>
              <a:gd name="connsiteY10" fmla="*/ 4905436 h 4978955"/>
              <a:gd name="connsiteX11" fmla="*/ 0 w 5515040"/>
              <a:gd name="connsiteY11" fmla="*/ 2861784 h 4978955"/>
              <a:gd name="connsiteX12" fmla="*/ 2307640 w 5515040"/>
              <a:gd name="connsiteY12" fmla="*/ 30431 h 4978955"/>
              <a:gd name="connsiteX13" fmla="*/ 2507035 w 5515040"/>
              <a:gd name="connsiteY13" fmla="*/ 0 h 497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15040" h="4978955">
                <a:moveTo>
                  <a:pt x="2507035" y="0"/>
                </a:moveTo>
                <a:lnTo>
                  <a:pt x="3273113" y="0"/>
                </a:lnTo>
                <a:lnTo>
                  <a:pt x="3472536" y="30436"/>
                </a:lnTo>
                <a:cubicBezTo>
                  <a:pt x="4377975" y="215719"/>
                  <a:pt x="5129196" y="824402"/>
                  <a:pt x="5510287" y="1640547"/>
                </a:cubicBezTo>
                <a:lnTo>
                  <a:pt x="5515040" y="1651981"/>
                </a:lnTo>
                <a:lnTo>
                  <a:pt x="5515040" y="4065825"/>
                </a:lnTo>
                <a:lnTo>
                  <a:pt x="5431430" y="4239383"/>
                </a:lnTo>
                <a:cubicBezTo>
                  <a:pt x="5297952" y="4485085"/>
                  <a:pt x="5129879" y="4709266"/>
                  <a:pt x="4933751" y="4905388"/>
                </a:cubicBezTo>
                <a:lnTo>
                  <a:pt x="4852805" y="4978955"/>
                </a:lnTo>
                <a:lnTo>
                  <a:pt x="927420" y="4978955"/>
                </a:lnTo>
                <a:lnTo>
                  <a:pt x="846526" y="4905436"/>
                </a:lnTo>
                <a:cubicBezTo>
                  <a:pt x="323501" y="4382427"/>
                  <a:pt x="0" y="3659878"/>
                  <a:pt x="0" y="2861784"/>
                </a:cubicBezTo>
                <a:cubicBezTo>
                  <a:pt x="0" y="1465119"/>
                  <a:pt x="990723" y="299910"/>
                  <a:pt x="2307640" y="30431"/>
                </a:cubicBezTo>
                <a:lnTo>
                  <a:pt x="2507035" y="0"/>
                </a:lnTo>
                <a:close/>
              </a:path>
            </a:pathLst>
          </a:custGeom>
          <a:solidFill>
            <a:schemeClr val="accent4">
              <a:alpha val="60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nvGrpSpPr>
          <p:cNvPr id="45" name="Group 44">
            <a:extLst>
              <a:ext uri="{FF2B5EF4-FFF2-40B4-BE49-F238E27FC236}">
                <a16:creationId xmlns:a16="http://schemas.microsoft.com/office/drawing/2014/main" id="{147F313F-8A8B-1045-98D3-D28246AD92D7}"/>
              </a:ext>
            </a:extLst>
          </p:cNvPr>
          <p:cNvGrpSpPr/>
          <p:nvPr userDrawn="1"/>
        </p:nvGrpSpPr>
        <p:grpSpPr>
          <a:xfrm>
            <a:off x="8990509" y="2331721"/>
            <a:ext cx="1147002" cy="1001672"/>
            <a:chOff x="3920312" y="-888158"/>
            <a:chExt cx="861650" cy="752475"/>
          </a:xfrm>
        </p:grpSpPr>
        <p:sp>
          <p:nvSpPr>
            <p:cNvPr id="46" name="Freeform: Shape 14">
              <a:extLst>
                <a:ext uri="{FF2B5EF4-FFF2-40B4-BE49-F238E27FC236}">
                  <a16:creationId xmlns:a16="http://schemas.microsoft.com/office/drawing/2014/main" id="{178DE17F-2018-C84E-9089-2A67168CFC42}"/>
                </a:ext>
              </a:extLst>
            </p:cNvPr>
            <p:cNvSpPr/>
            <p:nvPr/>
          </p:nvSpPr>
          <p:spPr>
            <a:xfrm>
              <a:off x="3920312" y="-888158"/>
              <a:ext cx="504825" cy="752475"/>
            </a:xfrm>
            <a:custGeom>
              <a:avLst/>
              <a:gdLst>
                <a:gd name="connsiteX0" fmla="*/ 104889 w 504825"/>
                <a:gd name="connsiteY0" fmla="*/ 741731 h 752475"/>
                <a:gd name="connsiteX1" fmla="*/ 103651 w 504825"/>
                <a:gd name="connsiteY1" fmla="*/ 741255 h 752475"/>
                <a:gd name="connsiteX2" fmla="*/ 12878 w 504825"/>
                <a:gd name="connsiteY2" fmla="*/ 520846 h 752475"/>
                <a:gd name="connsiteX3" fmla="*/ 186614 w 504825"/>
                <a:gd name="connsiteY3" fmla="*/ 103651 h 752475"/>
                <a:gd name="connsiteX4" fmla="*/ 407022 w 504825"/>
                <a:gd name="connsiteY4" fmla="*/ 12878 h 752475"/>
                <a:gd name="connsiteX5" fmla="*/ 408261 w 504825"/>
                <a:gd name="connsiteY5" fmla="*/ 13354 h 752475"/>
                <a:gd name="connsiteX6" fmla="*/ 499034 w 504825"/>
                <a:gd name="connsiteY6" fmla="*/ 233763 h 752475"/>
                <a:gd name="connsiteX7" fmla="*/ 325298 w 504825"/>
                <a:gd name="connsiteY7" fmla="*/ 650958 h 752475"/>
                <a:gd name="connsiteX8" fmla="*/ 104889 w 504825"/>
                <a:gd name="connsiteY8" fmla="*/ 741731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4825" h="752475">
                  <a:moveTo>
                    <a:pt x="104889" y="741731"/>
                  </a:moveTo>
                  <a:lnTo>
                    <a:pt x="103651" y="741255"/>
                  </a:lnTo>
                  <a:cubicBezTo>
                    <a:pt x="18117" y="705631"/>
                    <a:pt x="-22746" y="606476"/>
                    <a:pt x="12878" y="520846"/>
                  </a:cubicBezTo>
                  <a:lnTo>
                    <a:pt x="186614" y="103651"/>
                  </a:lnTo>
                  <a:cubicBezTo>
                    <a:pt x="222237" y="18117"/>
                    <a:pt x="321393" y="-22746"/>
                    <a:pt x="407022" y="12878"/>
                  </a:cubicBezTo>
                  <a:lnTo>
                    <a:pt x="408261" y="13354"/>
                  </a:lnTo>
                  <a:cubicBezTo>
                    <a:pt x="493795" y="48978"/>
                    <a:pt x="534658" y="148133"/>
                    <a:pt x="499034" y="233763"/>
                  </a:cubicBezTo>
                  <a:lnTo>
                    <a:pt x="325298" y="650958"/>
                  </a:lnTo>
                  <a:cubicBezTo>
                    <a:pt x="289579" y="736492"/>
                    <a:pt x="190424" y="777355"/>
                    <a:pt x="104889" y="741731"/>
                  </a:cubicBezTo>
                  <a:close/>
                </a:path>
              </a:pathLst>
            </a:custGeom>
            <a:noFill/>
            <a:ln w="25400" cap="rnd">
              <a:solidFill>
                <a:schemeClr val="bg1"/>
              </a:solidFill>
              <a:prstDash val="solid"/>
              <a:round/>
            </a:ln>
          </p:spPr>
          <p:txBody>
            <a:bodyPr rtlCol="0" anchor="ctr"/>
            <a:lstStyle/>
            <a:p>
              <a:endParaRPr lang="en-US"/>
            </a:p>
          </p:txBody>
        </p:sp>
        <p:sp>
          <p:nvSpPr>
            <p:cNvPr id="47" name="Freeform: Shape 15">
              <a:extLst>
                <a:ext uri="{FF2B5EF4-FFF2-40B4-BE49-F238E27FC236}">
                  <a16:creationId xmlns:a16="http://schemas.microsoft.com/office/drawing/2014/main" id="{3CCA9134-282E-2A45-8E97-DA443877B1F5}"/>
                </a:ext>
              </a:extLst>
            </p:cNvPr>
            <p:cNvSpPr/>
            <p:nvPr/>
          </p:nvSpPr>
          <p:spPr>
            <a:xfrm>
              <a:off x="4106164" y="-836274"/>
              <a:ext cx="190500" cy="171450"/>
            </a:xfrm>
            <a:custGeom>
              <a:avLst/>
              <a:gdLst>
                <a:gd name="connsiteX0" fmla="*/ 0 w 190500"/>
                <a:gd name="connsiteY0" fmla="*/ 175878 h 171450"/>
                <a:gd name="connsiteX1" fmla="*/ 44005 w 190500"/>
                <a:gd name="connsiteY1" fmla="*/ 70150 h 171450"/>
                <a:gd name="connsiteX2" fmla="*/ 193167 w 190500"/>
                <a:gd name="connsiteY2" fmla="*/ 8714 h 171450"/>
                <a:gd name="connsiteX3" fmla="*/ 193167 w 190500"/>
                <a:gd name="connsiteY3" fmla="*/ 8714 h 171450"/>
              </a:gdLst>
              <a:ahLst/>
              <a:cxnLst>
                <a:cxn ang="0">
                  <a:pos x="connsiteX0" y="connsiteY0"/>
                </a:cxn>
                <a:cxn ang="0">
                  <a:pos x="connsiteX1" y="connsiteY1"/>
                </a:cxn>
                <a:cxn ang="0">
                  <a:pos x="connsiteX2" y="connsiteY2"/>
                </a:cxn>
                <a:cxn ang="0">
                  <a:pos x="connsiteX3" y="connsiteY3"/>
                </a:cxn>
              </a:cxnLst>
              <a:rect l="l" t="t" r="r" b="b"/>
              <a:pathLst>
                <a:path w="190500" h="171450">
                  <a:moveTo>
                    <a:pt x="0" y="175878"/>
                  </a:moveTo>
                  <a:lnTo>
                    <a:pt x="44005" y="70150"/>
                  </a:lnTo>
                  <a:cubicBezTo>
                    <a:pt x="68104" y="12238"/>
                    <a:pt x="135255" y="-15384"/>
                    <a:pt x="193167" y="8714"/>
                  </a:cubicBezTo>
                  <a:lnTo>
                    <a:pt x="193167" y="8714"/>
                  </a:lnTo>
                </a:path>
              </a:pathLst>
            </a:custGeom>
            <a:noFill/>
            <a:ln w="25400" cap="rnd">
              <a:solidFill>
                <a:schemeClr val="bg1"/>
              </a:solidFill>
              <a:prstDash val="solid"/>
              <a:round/>
            </a:ln>
          </p:spPr>
          <p:txBody>
            <a:bodyPr rtlCol="0" anchor="ctr"/>
            <a:lstStyle/>
            <a:p>
              <a:endParaRPr lang="en-US"/>
            </a:p>
          </p:txBody>
        </p:sp>
        <p:sp>
          <p:nvSpPr>
            <p:cNvPr id="48" name="Freeform: Shape 16">
              <a:extLst>
                <a:ext uri="{FF2B5EF4-FFF2-40B4-BE49-F238E27FC236}">
                  <a16:creationId xmlns:a16="http://schemas.microsoft.com/office/drawing/2014/main" id="{AA9F7D0E-1494-9241-84AC-38057306E06D}"/>
                </a:ext>
              </a:extLst>
            </p:cNvPr>
            <p:cNvSpPr/>
            <p:nvPr/>
          </p:nvSpPr>
          <p:spPr>
            <a:xfrm>
              <a:off x="4019962" y="-575910"/>
              <a:ext cx="304800" cy="123825"/>
            </a:xfrm>
            <a:custGeom>
              <a:avLst/>
              <a:gdLst>
                <a:gd name="connsiteX0" fmla="*/ 0 w 304800"/>
                <a:gd name="connsiteY0" fmla="*/ 0 h 123825"/>
                <a:gd name="connsiteX1" fmla="*/ 312420 w 304800"/>
                <a:gd name="connsiteY1" fmla="*/ 130016 h 123825"/>
              </a:gdLst>
              <a:ahLst/>
              <a:cxnLst>
                <a:cxn ang="0">
                  <a:pos x="connsiteX0" y="connsiteY0"/>
                </a:cxn>
                <a:cxn ang="0">
                  <a:pos x="connsiteX1" y="connsiteY1"/>
                </a:cxn>
              </a:cxnLst>
              <a:rect l="l" t="t" r="r" b="b"/>
              <a:pathLst>
                <a:path w="304800" h="123825">
                  <a:moveTo>
                    <a:pt x="0" y="0"/>
                  </a:moveTo>
                  <a:lnTo>
                    <a:pt x="312420" y="130016"/>
                  </a:lnTo>
                </a:path>
              </a:pathLst>
            </a:custGeom>
            <a:ln w="25400" cap="rnd">
              <a:solidFill>
                <a:schemeClr val="bg1"/>
              </a:solidFill>
              <a:prstDash val="solid"/>
              <a:round/>
            </a:ln>
          </p:spPr>
          <p:txBody>
            <a:bodyPr rtlCol="0" anchor="ctr"/>
            <a:lstStyle/>
            <a:p>
              <a:endParaRPr lang="en-US"/>
            </a:p>
          </p:txBody>
        </p:sp>
        <p:sp>
          <p:nvSpPr>
            <p:cNvPr id="49" name="Freeform: Shape 17">
              <a:extLst>
                <a:ext uri="{FF2B5EF4-FFF2-40B4-BE49-F238E27FC236}">
                  <a16:creationId xmlns:a16="http://schemas.microsoft.com/office/drawing/2014/main" id="{7EF12B3C-DC7F-194F-8ECE-0D009A8E4DBB}"/>
                </a:ext>
              </a:extLst>
            </p:cNvPr>
            <p:cNvSpPr/>
            <p:nvPr/>
          </p:nvSpPr>
          <p:spPr>
            <a:xfrm>
              <a:off x="4410487" y="-524475"/>
              <a:ext cx="371475" cy="371475"/>
            </a:xfrm>
            <a:custGeom>
              <a:avLst/>
              <a:gdLst>
                <a:gd name="connsiteX0" fmla="*/ 380810 w 371475"/>
                <a:gd name="connsiteY0" fmla="*/ 190405 h 371475"/>
                <a:gd name="connsiteX1" fmla="*/ 190405 w 371475"/>
                <a:gd name="connsiteY1" fmla="*/ 380809 h 371475"/>
                <a:gd name="connsiteX2" fmla="*/ 0 w 371475"/>
                <a:gd name="connsiteY2" fmla="*/ 190405 h 371475"/>
                <a:gd name="connsiteX3" fmla="*/ 190405 w 371475"/>
                <a:gd name="connsiteY3" fmla="*/ 0 h 371475"/>
                <a:gd name="connsiteX4" fmla="*/ 380810 w 371475"/>
                <a:gd name="connsiteY4" fmla="*/ 190405 h 371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475" h="371475">
                  <a:moveTo>
                    <a:pt x="380810" y="190405"/>
                  </a:moveTo>
                  <a:cubicBezTo>
                    <a:pt x="380810" y="295562"/>
                    <a:pt x="295562" y="380809"/>
                    <a:pt x="190405" y="380809"/>
                  </a:cubicBezTo>
                  <a:cubicBezTo>
                    <a:pt x="85247" y="380809"/>
                    <a:pt x="0" y="295562"/>
                    <a:pt x="0" y="190405"/>
                  </a:cubicBezTo>
                  <a:cubicBezTo>
                    <a:pt x="0" y="85247"/>
                    <a:pt x="85247" y="0"/>
                    <a:pt x="190405" y="0"/>
                  </a:cubicBezTo>
                  <a:cubicBezTo>
                    <a:pt x="295562" y="0"/>
                    <a:pt x="380810" y="85247"/>
                    <a:pt x="380810" y="190405"/>
                  </a:cubicBezTo>
                  <a:close/>
                </a:path>
              </a:pathLst>
            </a:custGeom>
            <a:noFill/>
            <a:ln w="25400" cap="rnd">
              <a:solidFill>
                <a:schemeClr val="bg1"/>
              </a:solidFill>
              <a:prstDash val="solid"/>
              <a:round/>
            </a:ln>
          </p:spPr>
          <p:txBody>
            <a:bodyPr rtlCol="0" anchor="ctr"/>
            <a:lstStyle/>
            <a:p>
              <a:endParaRPr lang="en-US"/>
            </a:p>
          </p:txBody>
        </p:sp>
        <p:sp>
          <p:nvSpPr>
            <p:cNvPr id="50" name="Freeform: Shape 18">
              <a:extLst>
                <a:ext uri="{FF2B5EF4-FFF2-40B4-BE49-F238E27FC236}">
                  <a16:creationId xmlns:a16="http://schemas.microsoft.com/office/drawing/2014/main" id="{BDCFFB77-A7A4-AD44-A0B2-C56E95C509C2}"/>
                </a:ext>
              </a:extLst>
            </p:cNvPr>
            <p:cNvSpPr/>
            <p:nvPr/>
          </p:nvSpPr>
          <p:spPr>
            <a:xfrm>
              <a:off x="4524502" y="-432749"/>
              <a:ext cx="152400" cy="190500"/>
            </a:xfrm>
            <a:custGeom>
              <a:avLst/>
              <a:gdLst>
                <a:gd name="connsiteX0" fmla="*/ 0 w 152400"/>
                <a:gd name="connsiteY0" fmla="*/ 0 h 190500"/>
                <a:gd name="connsiteX1" fmla="*/ 152876 w 152400"/>
                <a:gd name="connsiteY1" fmla="*/ 199358 h 190500"/>
              </a:gdLst>
              <a:ahLst/>
              <a:cxnLst>
                <a:cxn ang="0">
                  <a:pos x="connsiteX0" y="connsiteY0"/>
                </a:cxn>
                <a:cxn ang="0">
                  <a:pos x="connsiteX1" y="connsiteY1"/>
                </a:cxn>
              </a:cxnLst>
              <a:rect l="l" t="t" r="r" b="b"/>
              <a:pathLst>
                <a:path w="152400" h="190500">
                  <a:moveTo>
                    <a:pt x="0" y="0"/>
                  </a:moveTo>
                  <a:lnTo>
                    <a:pt x="152876" y="199358"/>
                  </a:lnTo>
                </a:path>
              </a:pathLst>
            </a:custGeom>
            <a:ln w="25400" cap="rnd">
              <a:solidFill>
                <a:schemeClr val="bg1"/>
              </a:solidFill>
              <a:prstDash val="solid"/>
              <a:round/>
            </a:ln>
          </p:spPr>
          <p:txBody>
            <a:bodyPr rtlCol="0" anchor="ctr"/>
            <a:lstStyle/>
            <a:p>
              <a:endParaRPr lang="en-US"/>
            </a:p>
          </p:txBody>
        </p:sp>
      </p:grpSp>
      <p:sp>
        <p:nvSpPr>
          <p:cNvPr id="51" name="Title 1">
            <a:extLst>
              <a:ext uri="{FF2B5EF4-FFF2-40B4-BE49-F238E27FC236}">
                <a16:creationId xmlns:a16="http://schemas.microsoft.com/office/drawing/2014/main" id="{7BCED671-0256-7547-B54C-F0FB2CBC7E3A}"/>
              </a:ext>
            </a:extLst>
          </p:cNvPr>
          <p:cNvSpPr>
            <a:spLocks noGrp="1"/>
          </p:cNvSpPr>
          <p:nvPr>
            <p:ph type="ctrTitle"/>
          </p:nvPr>
        </p:nvSpPr>
        <p:spPr>
          <a:xfrm>
            <a:off x="378300" y="4978950"/>
            <a:ext cx="9879276" cy="869208"/>
          </a:xfrm>
        </p:spPr>
        <p:txBody>
          <a:bodyPr anchor="b">
            <a:normAutofit/>
          </a:bodyPr>
          <a:lstStyle>
            <a:lvl1pPr algn="l">
              <a:defRPr sz="2800">
                <a:solidFill>
                  <a:schemeClr val="tx2"/>
                </a:solidFill>
              </a:defRPr>
            </a:lvl1pPr>
          </a:lstStyle>
          <a:p>
            <a:endParaRPr lang="en-US"/>
          </a:p>
        </p:txBody>
      </p:sp>
      <p:sp>
        <p:nvSpPr>
          <p:cNvPr id="52" name="Subtitle 2">
            <a:extLst>
              <a:ext uri="{FF2B5EF4-FFF2-40B4-BE49-F238E27FC236}">
                <a16:creationId xmlns:a16="http://schemas.microsoft.com/office/drawing/2014/main" id="{D934331B-9B33-AF41-A35F-EFF4E2322413}"/>
              </a:ext>
            </a:extLst>
          </p:cNvPr>
          <p:cNvSpPr>
            <a:spLocks noGrp="1"/>
          </p:cNvSpPr>
          <p:nvPr>
            <p:ph type="subTitle" idx="1"/>
          </p:nvPr>
        </p:nvSpPr>
        <p:spPr>
          <a:xfrm>
            <a:off x="378300" y="5862678"/>
            <a:ext cx="9879276" cy="625833"/>
          </a:xfrm>
        </p:spPr>
        <p:txBody>
          <a:bodyPr>
            <a:normAutofit/>
          </a:bodyPr>
          <a:lstStyle>
            <a:lvl1pPr marL="0" indent="0" algn="l" defTabSz="914400" rtl="0" eaLnBrk="1" latinLnBrk="0" hangingPunct="1">
              <a:lnSpc>
                <a:spcPct val="90000"/>
              </a:lnSpc>
              <a:spcBef>
                <a:spcPts val="1000"/>
              </a:spcBef>
              <a:buClr>
                <a:schemeClr val="accent4"/>
              </a:buClr>
              <a:buFont typeface="Arial" panose="020B0604020202020204" pitchFamily="34" charset="0"/>
              <a:buNone/>
              <a:defRPr lang="en-US" sz="2000" kern="1200" dirty="0">
                <a:solidFill>
                  <a:schemeClr val="tx1"/>
                </a:solidFill>
                <a:latin typeface="+mn-lt"/>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53" name="Group 52">
            <a:extLst>
              <a:ext uri="{FF2B5EF4-FFF2-40B4-BE49-F238E27FC236}">
                <a16:creationId xmlns:a16="http://schemas.microsoft.com/office/drawing/2014/main" id="{2947E05E-7967-614A-8199-F3A5862317C6}"/>
              </a:ext>
            </a:extLst>
          </p:cNvPr>
          <p:cNvGrpSpPr>
            <a:grpSpLocks noChangeAspect="1"/>
          </p:cNvGrpSpPr>
          <p:nvPr userDrawn="1"/>
        </p:nvGrpSpPr>
        <p:grpSpPr>
          <a:xfrm>
            <a:off x="460884" y="330815"/>
            <a:ext cx="1352121" cy="731520"/>
            <a:chOff x="5478463" y="2128838"/>
            <a:chExt cx="3251200" cy="1758951"/>
          </a:xfrm>
        </p:grpSpPr>
        <p:sp>
          <p:nvSpPr>
            <p:cNvPr id="54" name="Freeform 5">
              <a:extLst>
                <a:ext uri="{FF2B5EF4-FFF2-40B4-BE49-F238E27FC236}">
                  <a16:creationId xmlns:a16="http://schemas.microsoft.com/office/drawing/2014/main" id="{48D1BB96-8F5F-8C41-B6F2-D6B6F507F14A}"/>
                </a:ext>
              </a:extLst>
            </p:cNvPr>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Freeform 6">
              <a:extLst>
                <a:ext uri="{FF2B5EF4-FFF2-40B4-BE49-F238E27FC236}">
                  <a16:creationId xmlns:a16="http://schemas.microsoft.com/office/drawing/2014/main" id="{BEFF7276-5AF9-4A4F-B9AC-A4E82E92E250}"/>
                </a:ext>
              </a:extLst>
            </p:cNvPr>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Oval 7">
              <a:extLst>
                <a:ext uri="{FF2B5EF4-FFF2-40B4-BE49-F238E27FC236}">
                  <a16:creationId xmlns:a16="http://schemas.microsoft.com/office/drawing/2014/main" id="{683348C5-975F-4743-ABD2-E04029940464}"/>
                </a:ext>
              </a:extLst>
            </p:cNvPr>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 name="Oval 8">
              <a:extLst>
                <a:ext uri="{FF2B5EF4-FFF2-40B4-BE49-F238E27FC236}">
                  <a16:creationId xmlns:a16="http://schemas.microsoft.com/office/drawing/2014/main" id="{3B124285-239D-844B-8944-D73CD0053E8E}"/>
                </a:ext>
              </a:extLst>
            </p:cNvPr>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Oval 9">
              <a:extLst>
                <a:ext uri="{FF2B5EF4-FFF2-40B4-BE49-F238E27FC236}">
                  <a16:creationId xmlns:a16="http://schemas.microsoft.com/office/drawing/2014/main" id="{83CDA837-E66D-9F4D-B4B5-4EDF24245B4C}"/>
                </a:ext>
              </a:extLst>
            </p:cNvPr>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Oval 10">
              <a:extLst>
                <a:ext uri="{FF2B5EF4-FFF2-40B4-BE49-F238E27FC236}">
                  <a16:creationId xmlns:a16="http://schemas.microsoft.com/office/drawing/2014/main" id="{937220D2-2D36-7244-B12E-FB416E5D52B3}"/>
                </a:ext>
              </a:extLst>
            </p:cNvPr>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Oval 11">
              <a:extLst>
                <a:ext uri="{FF2B5EF4-FFF2-40B4-BE49-F238E27FC236}">
                  <a16:creationId xmlns:a16="http://schemas.microsoft.com/office/drawing/2014/main" id="{3DDD8B97-B3BC-CE4B-8A54-86B517AC098F}"/>
                </a:ext>
              </a:extLst>
            </p:cNvPr>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Oval 12">
              <a:extLst>
                <a:ext uri="{FF2B5EF4-FFF2-40B4-BE49-F238E27FC236}">
                  <a16:creationId xmlns:a16="http://schemas.microsoft.com/office/drawing/2014/main" id="{FA8333A5-1D6D-164F-B823-BCEE97317221}"/>
                </a:ext>
              </a:extLst>
            </p:cNvPr>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Oval 13">
              <a:extLst>
                <a:ext uri="{FF2B5EF4-FFF2-40B4-BE49-F238E27FC236}">
                  <a16:creationId xmlns:a16="http://schemas.microsoft.com/office/drawing/2014/main" id="{4FDE5B68-F6CC-BC4D-B7C4-66C38260F646}"/>
                </a:ext>
              </a:extLst>
            </p:cNvPr>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Oval 14">
              <a:extLst>
                <a:ext uri="{FF2B5EF4-FFF2-40B4-BE49-F238E27FC236}">
                  <a16:creationId xmlns:a16="http://schemas.microsoft.com/office/drawing/2014/main" id="{5C641D8E-55B6-A445-9342-5DB88E29C35C}"/>
                </a:ext>
              </a:extLst>
            </p:cNvPr>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Oval 15">
              <a:extLst>
                <a:ext uri="{FF2B5EF4-FFF2-40B4-BE49-F238E27FC236}">
                  <a16:creationId xmlns:a16="http://schemas.microsoft.com/office/drawing/2014/main" id="{2ACF9F65-CFE3-A743-8C98-69EB7E377A47}"/>
                </a:ext>
              </a:extLst>
            </p:cNvPr>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Oval 16">
              <a:extLst>
                <a:ext uri="{FF2B5EF4-FFF2-40B4-BE49-F238E27FC236}">
                  <a16:creationId xmlns:a16="http://schemas.microsoft.com/office/drawing/2014/main" id="{0C4A109D-F3C4-C940-BD92-792DCEC921AA}"/>
                </a:ext>
              </a:extLst>
            </p:cNvPr>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Oval 17">
              <a:extLst>
                <a:ext uri="{FF2B5EF4-FFF2-40B4-BE49-F238E27FC236}">
                  <a16:creationId xmlns:a16="http://schemas.microsoft.com/office/drawing/2014/main" id="{B168FF87-35D4-654E-BB1F-AF7309498832}"/>
                </a:ext>
              </a:extLst>
            </p:cNvPr>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 name="Oval 18">
              <a:extLst>
                <a:ext uri="{FF2B5EF4-FFF2-40B4-BE49-F238E27FC236}">
                  <a16:creationId xmlns:a16="http://schemas.microsoft.com/office/drawing/2014/main" id="{93F32E2B-6B74-B84B-A102-A5BFE2422057}"/>
                </a:ext>
              </a:extLst>
            </p:cNvPr>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Oval 19">
              <a:extLst>
                <a:ext uri="{FF2B5EF4-FFF2-40B4-BE49-F238E27FC236}">
                  <a16:creationId xmlns:a16="http://schemas.microsoft.com/office/drawing/2014/main" id="{09E885D8-B8B0-D448-B86B-C59A76A74161}"/>
                </a:ext>
              </a:extLst>
            </p:cNvPr>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 name="Oval 20">
              <a:extLst>
                <a:ext uri="{FF2B5EF4-FFF2-40B4-BE49-F238E27FC236}">
                  <a16:creationId xmlns:a16="http://schemas.microsoft.com/office/drawing/2014/main" id="{45715C3D-B28B-B34B-B8DD-18C4EE174F57}"/>
                </a:ext>
              </a:extLst>
            </p:cNvPr>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 name="Oval 21">
              <a:extLst>
                <a:ext uri="{FF2B5EF4-FFF2-40B4-BE49-F238E27FC236}">
                  <a16:creationId xmlns:a16="http://schemas.microsoft.com/office/drawing/2014/main" id="{EDEACDB4-B965-C348-A7BF-B947BFC6A241}"/>
                </a:ext>
              </a:extLst>
            </p:cNvPr>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Oval 22">
              <a:extLst>
                <a:ext uri="{FF2B5EF4-FFF2-40B4-BE49-F238E27FC236}">
                  <a16:creationId xmlns:a16="http://schemas.microsoft.com/office/drawing/2014/main" id="{39D5CFA1-39B1-CB4E-9872-506197FA7CDF}"/>
                </a:ext>
              </a:extLst>
            </p:cNvPr>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23">
              <a:extLst>
                <a:ext uri="{FF2B5EF4-FFF2-40B4-BE49-F238E27FC236}">
                  <a16:creationId xmlns:a16="http://schemas.microsoft.com/office/drawing/2014/main" id="{654ACD47-95AA-ED48-81C1-5A527CC460B2}"/>
                </a:ext>
              </a:extLst>
            </p:cNvPr>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275849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General Cover 03-icon">
    <p:spTree>
      <p:nvGrpSpPr>
        <p:cNvPr id="1" name=""/>
        <p:cNvGrpSpPr/>
        <p:nvPr/>
      </p:nvGrpSpPr>
      <p:grpSpPr>
        <a:xfrm>
          <a:off x="0" y="0"/>
          <a:ext cx="0" cy="0"/>
          <a:chOff x="0" y="0"/>
          <a:chExt cx="0" cy="0"/>
        </a:xfrm>
      </p:grpSpPr>
      <p:pic>
        <p:nvPicPr>
          <p:cNvPr id="3" name="Picture 2" descr="A close up of a device&#10;&#10;Description automatically generated">
            <a:extLst>
              <a:ext uri="{FF2B5EF4-FFF2-40B4-BE49-F238E27FC236}">
                <a16:creationId xmlns:a16="http://schemas.microsoft.com/office/drawing/2014/main" id="{06F10B73-B144-3A43-B1A0-0102A6CEDF1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245156"/>
            <a:ext cx="12192000" cy="3733800"/>
          </a:xfrm>
          <a:prstGeom prst="rect">
            <a:avLst/>
          </a:prstGeom>
        </p:spPr>
      </p:pic>
      <p:sp>
        <p:nvSpPr>
          <p:cNvPr id="56" name="Rectangle 55">
            <a:extLst>
              <a:ext uri="{FF2B5EF4-FFF2-40B4-BE49-F238E27FC236}">
                <a16:creationId xmlns:a16="http://schemas.microsoft.com/office/drawing/2014/main" id="{717BD6AB-B77E-2546-BEF1-9B15A70C64B7}"/>
              </a:ext>
            </a:extLst>
          </p:cNvPr>
          <p:cNvSpPr/>
          <p:nvPr userDrawn="1"/>
        </p:nvSpPr>
        <p:spPr>
          <a:xfrm>
            <a:off x="-1" y="4978951"/>
            <a:ext cx="12198643" cy="18790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8D0599BF-F2CA-F04E-8C81-176316DCAD3C}"/>
              </a:ext>
            </a:extLst>
          </p:cNvPr>
          <p:cNvSpPr/>
          <p:nvPr userDrawn="1"/>
        </p:nvSpPr>
        <p:spPr>
          <a:xfrm>
            <a:off x="0" y="0"/>
            <a:ext cx="12181172" cy="12451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9">
            <a:extLst>
              <a:ext uri="{FF2B5EF4-FFF2-40B4-BE49-F238E27FC236}">
                <a16:creationId xmlns:a16="http://schemas.microsoft.com/office/drawing/2014/main" id="{59E896BD-8831-D64D-8A02-67C8ACD24FC1}"/>
              </a:ext>
            </a:extLst>
          </p:cNvPr>
          <p:cNvSpPr/>
          <p:nvPr userDrawn="1"/>
        </p:nvSpPr>
        <p:spPr>
          <a:xfrm>
            <a:off x="6683603" y="0"/>
            <a:ext cx="5515040" cy="4978955"/>
          </a:xfrm>
          <a:custGeom>
            <a:avLst/>
            <a:gdLst>
              <a:gd name="connsiteX0" fmla="*/ 2507035 w 5515040"/>
              <a:gd name="connsiteY0" fmla="*/ 0 h 4978955"/>
              <a:gd name="connsiteX1" fmla="*/ 3273113 w 5515040"/>
              <a:gd name="connsiteY1" fmla="*/ 0 h 4978955"/>
              <a:gd name="connsiteX2" fmla="*/ 3472536 w 5515040"/>
              <a:gd name="connsiteY2" fmla="*/ 30436 h 4978955"/>
              <a:gd name="connsiteX3" fmla="*/ 5510287 w 5515040"/>
              <a:gd name="connsiteY3" fmla="*/ 1640547 h 4978955"/>
              <a:gd name="connsiteX4" fmla="*/ 5515040 w 5515040"/>
              <a:gd name="connsiteY4" fmla="*/ 1651981 h 4978955"/>
              <a:gd name="connsiteX5" fmla="*/ 5515040 w 5515040"/>
              <a:gd name="connsiteY5" fmla="*/ 4065825 h 4978955"/>
              <a:gd name="connsiteX6" fmla="*/ 5431430 w 5515040"/>
              <a:gd name="connsiteY6" fmla="*/ 4239383 h 4978955"/>
              <a:gd name="connsiteX7" fmla="*/ 4933751 w 5515040"/>
              <a:gd name="connsiteY7" fmla="*/ 4905388 h 4978955"/>
              <a:gd name="connsiteX8" fmla="*/ 4852805 w 5515040"/>
              <a:gd name="connsiteY8" fmla="*/ 4978955 h 4978955"/>
              <a:gd name="connsiteX9" fmla="*/ 927420 w 5515040"/>
              <a:gd name="connsiteY9" fmla="*/ 4978955 h 4978955"/>
              <a:gd name="connsiteX10" fmla="*/ 846526 w 5515040"/>
              <a:gd name="connsiteY10" fmla="*/ 4905436 h 4978955"/>
              <a:gd name="connsiteX11" fmla="*/ 0 w 5515040"/>
              <a:gd name="connsiteY11" fmla="*/ 2861784 h 4978955"/>
              <a:gd name="connsiteX12" fmla="*/ 2307640 w 5515040"/>
              <a:gd name="connsiteY12" fmla="*/ 30431 h 4978955"/>
              <a:gd name="connsiteX13" fmla="*/ 2507035 w 5515040"/>
              <a:gd name="connsiteY13" fmla="*/ 0 h 497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15040" h="4978955">
                <a:moveTo>
                  <a:pt x="2507035" y="0"/>
                </a:moveTo>
                <a:lnTo>
                  <a:pt x="3273113" y="0"/>
                </a:lnTo>
                <a:lnTo>
                  <a:pt x="3472536" y="30436"/>
                </a:lnTo>
                <a:cubicBezTo>
                  <a:pt x="4377975" y="215719"/>
                  <a:pt x="5129196" y="824402"/>
                  <a:pt x="5510287" y="1640547"/>
                </a:cubicBezTo>
                <a:lnTo>
                  <a:pt x="5515040" y="1651981"/>
                </a:lnTo>
                <a:lnTo>
                  <a:pt x="5515040" y="4065825"/>
                </a:lnTo>
                <a:lnTo>
                  <a:pt x="5431430" y="4239383"/>
                </a:lnTo>
                <a:cubicBezTo>
                  <a:pt x="5297952" y="4485085"/>
                  <a:pt x="5129879" y="4709266"/>
                  <a:pt x="4933751" y="4905388"/>
                </a:cubicBezTo>
                <a:lnTo>
                  <a:pt x="4852805" y="4978955"/>
                </a:lnTo>
                <a:lnTo>
                  <a:pt x="927420" y="4978955"/>
                </a:lnTo>
                <a:lnTo>
                  <a:pt x="846526" y="4905436"/>
                </a:lnTo>
                <a:cubicBezTo>
                  <a:pt x="323501" y="4382427"/>
                  <a:pt x="0" y="3659878"/>
                  <a:pt x="0" y="2861784"/>
                </a:cubicBezTo>
                <a:cubicBezTo>
                  <a:pt x="0" y="1465119"/>
                  <a:pt x="990723" y="299910"/>
                  <a:pt x="2307640" y="30431"/>
                </a:cubicBezTo>
                <a:lnTo>
                  <a:pt x="2507035" y="0"/>
                </a:lnTo>
                <a:close/>
              </a:path>
            </a:pathLst>
          </a:custGeom>
          <a:solidFill>
            <a:schemeClr val="accent5">
              <a:alpha val="60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59" name="Title 1">
            <a:extLst>
              <a:ext uri="{FF2B5EF4-FFF2-40B4-BE49-F238E27FC236}">
                <a16:creationId xmlns:a16="http://schemas.microsoft.com/office/drawing/2014/main" id="{53AA48BF-ED5E-424E-BF50-652F466681FA}"/>
              </a:ext>
            </a:extLst>
          </p:cNvPr>
          <p:cNvSpPr>
            <a:spLocks noGrp="1"/>
          </p:cNvSpPr>
          <p:nvPr>
            <p:ph type="ctrTitle"/>
          </p:nvPr>
        </p:nvSpPr>
        <p:spPr>
          <a:xfrm>
            <a:off x="378300" y="4978950"/>
            <a:ext cx="9879276" cy="869208"/>
          </a:xfrm>
        </p:spPr>
        <p:txBody>
          <a:bodyPr anchor="b">
            <a:normAutofit/>
          </a:bodyPr>
          <a:lstStyle>
            <a:lvl1pPr algn="l">
              <a:defRPr sz="2800">
                <a:solidFill>
                  <a:schemeClr val="tx2"/>
                </a:solidFill>
              </a:defRPr>
            </a:lvl1pPr>
          </a:lstStyle>
          <a:p>
            <a:endParaRPr lang="en-US"/>
          </a:p>
        </p:txBody>
      </p:sp>
      <p:sp>
        <p:nvSpPr>
          <p:cNvPr id="60" name="Subtitle 2">
            <a:extLst>
              <a:ext uri="{FF2B5EF4-FFF2-40B4-BE49-F238E27FC236}">
                <a16:creationId xmlns:a16="http://schemas.microsoft.com/office/drawing/2014/main" id="{451FA196-8623-E242-B66E-35C390F0D486}"/>
              </a:ext>
            </a:extLst>
          </p:cNvPr>
          <p:cNvSpPr>
            <a:spLocks noGrp="1"/>
          </p:cNvSpPr>
          <p:nvPr>
            <p:ph type="subTitle" idx="1"/>
          </p:nvPr>
        </p:nvSpPr>
        <p:spPr>
          <a:xfrm>
            <a:off x="378300" y="5862678"/>
            <a:ext cx="9879276" cy="625833"/>
          </a:xfrm>
        </p:spPr>
        <p:txBody>
          <a:bodyPr>
            <a:normAutofit/>
          </a:bodyPr>
          <a:lstStyle>
            <a:lvl1pPr marL="0" indent="0" algn="l" defTabSz="914400" rtl="0" eaLnBrk="1" latinLnBrk="0" hangingPunct="1">
              <a:lnSpc>
                <a:spcPct val="90000"/>
              </a:lnSpc>
              <a:spcBef>
                <a:spcPts val="1000"/>
              </a:spcBef>
              <a:buClr>
                <a:schemeClr val="accent4"/>
              </a:buClr>
              <a:buFont typeface="Arial" panose="020B0604020202020204" pitchFamily="34" charset="0"/>
              <a:buNone/>
              <a:defRPr lang="en-US" sz="2000" kern="1200" dirty="0">
                <a:solidFill>
                  <a:schemeClr val="tx1"/>
                </a:solidFill>
                <a:latin typeface="+mn-lt"/>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61" name="Group 60">
            <a:extLst>
              <a:ext uri="{FF2B5EF4-FFF2-40B4-BE49-F238E27FC236}">
                <a16:creationId xmlns:a16="http://schemas.microsoft.com/office/drawing/2014/main" id="{1203269D-E318-0A4B-BD34-DBA7BC68CB17}"/>
              </a:ext>
            </a:extLst>
          </p:cNvPr>
          <p:cNvGrpSpPr>
            <a:grpSpLocks noChangeAspect="1"/>
          </p:cNvGrpSpPr>
          <p:nvPr userDrawn="1"/>
        </p:nvGrpSpPr>
        <p:grpSpPr>
          <a:xfrm>
            <a:off x="460884" y="330815"/>
            <a:ext cx="1352121" cy="731520"/>
            <a:chOff x="5478463" y="2128838"/>
            <a:chExt cx="3251200" cy="1758951"/>
          </a:xfrm>
        </p:grpSpPr>
        <p:sp>
          <p:nvSpPr>
            <p:cNvPr id="62" name="Freeform 5">
              <a:extLst>
                <a:ext uri="{FF2B5EF4-FFF2-40B4-BE49-F238E27FC236}">
                  <a16:creationId xmlns:a16="http://schemas.microsoft.com/office/drawing/2014/main" id="{929BDC12-A3DB-804F-B64B-3D6193E9FBD8}"/>
                </a:ext>
              </a:extLst>
            </p:cNvPr>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Freeform 6">
              <a:extLst>
                <a:ext uri="{FF2B5EF4-FFF2-40B4-BE49-F238E27FC236}">
                  <a16:creationId xmlns:a16="http://schemas.microsoft.com/office/drawing/2014/main" id="{91675771-EB9C-9544-858B-3738AAAF679B}"/>
                </a:ext>
              </a:extLst>
            </p:cNvPr>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Oval 7">
              <a:extLst>
                <a:ext uri="{FF2B5EF4-FFF2-40B4-BE49-F238E27FC236}">
                  <a16:creationId xmlns:a16="http://schemas.microsoft.com/office/drawing/2014/main" id="{8E1FDD48-CADD-0F40-90F2-F6570DFBC6C5}"/>
                </a:ext>
              </a:extLst>
            </p:cNvPr>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Oval 8">
              <a:extLst>
                <a:ext uri="{FF2B5EF4-FFF2-40B4-BE49-F238E27FC236}">
                  <a16:creationId xmlns:a16="http://schemas.microsoft.com/office/drawing/2014/main" id="{B2D68EC4-9CB5-9E40-8770-DAFFB889FF32}"/>
                </a:ext>
              </a:extLst>
            </p:cNvPr>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Oval 9">
              <a:extLst>
                <a:ext uri="{FF2B5EF4-FFF2-40B4-BE49-F238E27FC236}">
                  <a16:creationId xmlns:a16="http://schemas.microsoft.com/office/drawing/2014/main" id="{03672333-BABD-CE4A-8C94-5D1174D49A63}"/>
                </a:ext>
              </a:extLst>
            </p:cNvPr>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 name="Oval 10">
              <a:extLst>
                <a:ext uri="{FF2B5EF4-FFF2-40B4-BE49-F238E27FC236}">
                  <a16:creationId xmlns:a16="http://schemas.microsoft.com/office/drawing/2014/main" id="{028E061D-1968-7445-BA1C-41A12213F3C3}"/>
                </a:ext>
              </a:extLst>
            </p:cNvPr>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Oval 11">
              <a:extLst>
                <a:ext uri="{FF2B5EF4-FFF2-40B4-BE49-F238E27FC236}">
                  <a16:creationId xmlns:a16="http://schemas.microsoft.com/office/drawing/2014/main" id="{B2BC6D95-0C67-794A-BEB2-B3CD2B266694}"/>
                </a:ext>
              </a:extLst>
            </p:cNvPr>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 name="Oval 12">
              <a:extLst>
                <a:ext uri="{FF2B5EF4-FFF2-40B4-BE49-F238E27FC236}">
                  <a16:creationId xmlns:a16="http://schemas.microsoft.com/office/drawing/2014/main" id="{311C8D75-1380-8D49-A181-EDAD94ACC763}"/>
                </a:ext>
              </a:extLst>
            </p:cNvPr>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 name="Oval 13">
              <a:extLst>
                <a:ext uri="{FF2B5EF4-FFF2-40B4-BE49-F238E27FC236}">
                  <a16:creationId xmlns:a16="http://schemas.microsoft.com/office/drawing/2014/main" id="{E9B4B0C2-398E-3446-8D31-2E4C1AE80E41}"/>
                </a:ext>
              </a:extLst>
            </p:cNvPr>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Oval 14">
              <a:extLst>
                <a:ext uri="{FF2B5EF4-FFF2-40B4-BE49-F238E27FC236}">
                  <a16:creationId xmlns:a16="http://schemas.microsoft.com/office/drawing/2014/main" id="{C09CF097-FBBF-DA46-9953-D482EC6DCE4A}"/>
                </a:ext>
              </a:extLst>
            </p:cNvPr>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Oval 15">
              <a:extLst>
                <a:ext uri="{FF2B5EF4-FFF2-40B4-BE49-F238E27FC236}">
                  <a16:creationId xmlns:a16="http://schemas.microsoft.com/office/drawing/2014/main" id="{F21F0B22-F500-3840-BBD7-BCD423ADB9A1}"/>
                </a:ext>
              </a:extLst>
            </p:cNvPr>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Oval 16">
              <a:extLst>
                <a:ext uri="{FF2B5EF4-FFF2-40B4-BE49-F238E27FC236}">
                  <a16:creationId xmlns:a16="http://schemas.microsoft.com/office/drawing/2014/main" id="{679EB491-548C-F348-8D82-2784BA55F186}"/>
                </a:ext>
              </a:extLst>
            </p:cNvPr>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Oval 17">
              <a:extLst>
                <a:ext uri="{FF2B5EF4-FFF2-40B4-BE49-F238E27FC236}">
                  <a16:creationId xmlns:a16="http://schemas.microsoft.com/office/drawing/2014/main" id="{EA2E5EED-47CE-264A-B0E8-D514C7063675}"/>
                </a:ext>
              </a:extLst>
            </p:cNvPr>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Oval 18">
              <a:extLst>
                <a:ext uri="{FF2B5EF4-FFF2-40B4-BE49-F238E27FC236}">
                  <a16:creationId xmlns:a16="http://schemas.microsoft.com/office/drawing/2014/main" id="{287B3E65-4D99-2E4A-8988-A39279B9586F}"/>
                </a:ext>
              </a:extLst>
            </p:cNvPr>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 name="Oval 19">
              <a:extLst>
                <a:ext uri="{FF2B5EF4-FFF2-40B4-BE49-F238E27FC236}">
                  <a16:creationId xmlns:a16="http://schemas.microsoft.com/office/drawing/2014/main" id="{A8E4E9EA-CF5D-D640-B83D-1AAF4A1C6E08}"/>
                </a:ext>
              </a:extLst>
            </p:cNvPr>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 name="Oval 20">
              <a:extLst>
                <a:ext uri="{FF2B5EF4-FFF2-40B4-BE49-F238E27FC236}">
                  <a16:creationId xmlns:a16="http://schemas.microsoft.com/office/drawing/2014/main" id="{5F6F3159-6E56-6D42-9530-8AD82306155B}"/>
                </a:ext>
              </a:extLst>
            </p:cNvPr>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 name="Oval 21">
              <a:extLst>
                <a:ext uri="{FF2B5EF4-FFF2-40B4-BE49-F238E27FC236}">
                  <a16:creationId xmlns:a16="http://schemas.microsoft.com/office/drawing/2014/main" id="{D1F570E9-50EF-314F-9F00-E0F54AEBF234}"/>
                </a:ext>
              </a:extLst>
            </p:cNvPr>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 name="Oval 22">
              <a:extLst>
                <a:ext uri="{FF2B5EF4-FFF2-40B4-BE49-F238E27FC236}">
                  <a16:creationId xmlns:a16="http://schemas.microsoft.com/office/drawing/2014/main" id="{04E293D0-84F0-2A48-940F-73CC99715DA6}"/>
                </a:ext>
              </a:extLst>
            </p:cNvPr>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 name="Freeform 23">
              <a:extLst>
                <a:ext uri="{FF2B5EF4-FFF2-40B4-BE49-F238E27FC236}">
                  <a16:creationId xmlns:a16="http://schemas.microsoft.com/office/drawing/2014/main" id="{6E3EA987-4FFE-1440-AB02-099D2A1E0B30}"/>
                </a:ext>
              </a:extLst>
            </p:cNvPr>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81" name="Group 80">
            <a:extLst>
              <a:ext uri="{FF2B5EF4-FFF2-40B4-BE49-F238E27FC236}">
                <a16:creationId xmlns:a16="http://schemas.microsoft.com/office/drawing/2014/main" id="{F0E907DB-B0D0-6A48-8DFD-2F20547C0EAA}"/>
              </a:ext>
            </a:extLst>
          </p:cNvPr>
          <p:cNvGrpSpPr/>
          <p:nvPr userDrawn="1"/>
        </p:nvGrpSpPr>
        <p:grpSpPr>
          <a:xfrm>
            <a:off x="8990509" y="2331721"/>
            <a:ext cx="1147002" cy="1001672"/>
            <a:chOff x="3920312" y="-888158"/>
            <a:chExt cx="861650" cy="752475"/>
          </a:xfrm>
        </p:grpSpPr>
        <p:sp>
          <p:nvSpPr>
            <p:cNvPr id="82" name="Freeform: Shape 25">
              <a:extLst>
                <a:ext uri="{FF2B5EF4-FFF2-40B4-BE49-F238E27FC236}">
                  <a16:creationId xmlns:a16="http://schemas.microsoft.com/office/drawing/2014/main" id="{52573FCE-3C03-8F42-8F1C-8E121EBD42CE}"/>
                </a:ext>
              </a:extLst>
            </p:cNvPr>
            <p:cNvSpPr/>
            <p:nvPr/>
          </p:nvSpPr>
          <p:spPr>
            <a:xfrm>
              <a:off x="3920312" y="-888158"/>
              <a:ext cx="504825" cy="752475"/>
            </a:xfrm>
            <a:custGeom>
              <a:avLst/>
              <a:gdLst>
                <a:gd name="connsiteX0" fmla="*/ 104889 w 504825"/>
                <a:gd name="connsiteY0" fmla="*/ 741731 h 752475"/>
                <a:gd name="connsiteX1" fmla="*/ 103651 w 504825"/>
                <a:gd name="connsiteY1" fmla="*/ 741255 h 752475"/>
                <a:gd name="connsiteX2" fmla="*/ 12878 w 504825"/>
                <a:gd name="connsiteY2" fmla="*/ 520846 h 752475"/>
                <a:gd name="connsiteX3" fmla="*/ 186614 w 504825"/>
                <a:gd name="connsiteY3" fmla="*/ 103651 h 752475"/>
                <a:gd name="connsiteX4" fmla="*/ 407022 w 504825"/>
                <a:gd name="connsiteY4" fmla="*/ 12878 h 752475"/>
                <a:gd name="connsiteX5" fmla="*/ 408261 w 504825"/>
                <a:gd name="connsiteY5" fmla="*/ 13354 h 752475"/>
                <a:gd name="connsiteX6" fmla="*/ 499034 w 504825"/>
                <a:gd name="connsiteY6" fmla="*/ 233763 h 752475"/>
                <a:gd name="connsiteX7" fmla="*/ 325298 w 504825"/>
                <a:gd name="connsiteY7" fmla="*/ 650958 h 752475"/>
                <a:gd name="connsiteX8" fmla="*/ 104889 w 504825"/>
                <a:gd name="connsiteY8" fmla="*/ 741731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4825" h="752475">
                  <a:moveTo>
                    <a:pt x="104889" y="741731"/>
                  </a:moveTo>
                  <a:lnTo>
                    <a:pt x="103651" y="741255"/>
                  </a:lnTo>
                  <a:cubicBezTo>
                    <a:pt x="18117" y="705631"/>
                    <a:pt x="-22746" y="606476"/>
                    <a:pt x="12878" y="520846"/>
                  </a:cubicBezTo>
                  <a:lnTo>
                    <a:pt x="186614" y="103651"/>
                  </a:lnTo>
                  <a:cubicBezTo>
                    <a:pt x="222237" y="18117"/>
                    <a:pt x="321393" y="-22746"/>
                    <a:pt x="407022" y="12878"/>
                  </a:cubicBezTo>
                  <a:lnTo>
                    <a:pt x="408261" y="13354"/>
                  </a:lnTo>
                  <a:cubicBezTo>
                    <a:pt x="493795" y="48978"/>
                    <a:pt x="534658" y="148133"/>
                    <a:pt x="499034" y="233763"/>
                  </a:cubicBezTo>
                  <a:lnTo>
                    <a:pt x="325298" y="650958"/>
                  </a:lnTo>
                  <a:cubicBezTo>
                    <a:pt x="289579" y="736492"/>
                    <a:pt x="190424" y="777355"/>
                    <a:pt x="104889" y="741731"/>
                  </a:cubicBezTo>
                  <a:close/>
                </a:path>
              </a:pathLst>
            </a:custGeom>
            <a:noFill/>
            <a:ln w="25400" cap="rnd">
              <a:solidFill>
                <a:schemeClr val="bg1"/>
              </a:solidFill>
              <a:prstDash val="solid"/>
              <a:round/>
            </a:ln>
          </p:spPr>
          <p:txBody>
            <a:bodyPr rtlCol="0" anchor="ctr"/>
            <a:lstStyle/>
            <a:p>
              <a:endParaRPr lang="en-US"/>
            </a:p>
          </p:txBody>
        </p:sp>
        <p:sp>
          <p:nvSpPr>
            <p:cNvPr id="83" name="Freeform: Shape 26">
              <a:extLst>
                <a:ext uri="{FF2B5EF4-FFF2-40B4-BE49-F238E27FC236}">
                  <a16:creationId xmlns:a16="http://schemas.microsoft.com/office/drawing/2014/main" id="{AE1DD599-F2D9-504F-B703-D5ED301716B7}"/>
                </a:ext>
              </a:extLst>
            </p:cNvPr>
            <p:cNvSpPr/>
            <p:nvPr/>
          </p:nvSpPr>
          <p:spPr>
            <a:xfrm>
              <a:off x="4106164" y="-836274"/>
              <a:ext cx="190500" cy="171450"/>
            </a:xfrm>
            <a:custGeom>
              <a:avLst/>
              <a:gdLst>
                <a:gd name="connsiteX0" fmla="*/ 0 w 190500"/>
                <a:gd name="connsiteY0" fmla="*/ 175878 h 171450"/>
                <a:gd name="connsiteX1" fmla="*/ 44005 w 190500"/>
                <a:gd name="connsiteY1" fmla="*/ 70150 h 171450"/>
                <a:gd name="connsiteX2" fmla="*/ 193167 w 190500"/>
                <a:gd name="connsiteY2" fmla="*/ 8714 h 171450"/>
                <a:gd name="connsiteX3" fmla="*/ 193167 w 190500"/>
                <a:gd name="connsiteY3" fmla="*/ 8714 h 171450"/>
              </a:gdLst>
              <a:ahLst/>
              <a:cxnLst>
                <a:cxn ang="0">
                  <a:pos x="connsiteX0" y="connsiteY0"/>
                </a:cxn>
                <a:cxn ang="0">
                  <a:pos x="connsiteX1" y="connsiteY1"/>
                </a:cxn>
                <a:cxn ang="0">
                  <a:pos x="connsiteX2" y="connsiteY2"/>
                </a:cxn>
                <a:cxn ang="0">
                  <a:pos x="connsiteX3" y="connsiteY3"/>
                </a:cxn>
              </a:cxnLst>
              <a:rect l="l" t="t" r="r" b="b"/>
              <a:pathLst>
                <a:path w="190500" h="171450">
                  <a:moveTo>
                    <a:pt x="0" y="175878"/>
                  </a:moveTo>
                  <a:lnTo>
                    <a:pt x="44005" y="70150"/>
                  </a:lnTo>
                  <a:cubicBezTo>
                    <a:pt x="68104" y="12238"/>
                    <a:pt x="135255" y="-15384"/>
                    <a:pt x="193167" y="8714"/>
                  </a:cubicBezTo>
                  <a:lnTo>
                    <a:pt x="193167" y="8714"/>
                  </a:lnTo>
                </a:path>
              </a:pathLst>
            </a:custGeom>
            <a:noFill/>
            <a:ln w="25400" cap="rnd">
              <a:solidFill>
                <a:schemeClr val="bg1"/>
              </a:solidFill>
              <a:prstDash val="solid"/>
              <a:round/>
            </a:ln>
          </p:spPr>
          <p:txBody>
            <a:bodyPr rtlCol="0" anchor="ctr"/>
            <a:lstStyle/>
            <a:p>
              <a:endParaRPr lang="en-US"/>
            </a:p>
          </p:txBody>
        </p:sp>
        <p:sp>
          <p:nvSpPr>
            <p:cNvPr id="84" name="Freeform: Shape 27">
              <a:extLst>
                <a:ext uri="{FF2B5EF4-FFF2-40B4-BE49-F238E27FC236}">
                  <a16:creationId xmlns:a16="http://schemas.microsoft.com/office/drawing/2014/main" id="{75C31FBF-52EE-7E46-8065-F88294408219}"/>
                </a:ext>
              </a:extLst>
            </p:cNvPr>
            <p:cNvSpPr/>
            <p:nvPr/>
          </p:nvSpPr>
          <p:spPr>
            <a:xfrm>
              <a:off x="4019962" y="-575910"/>
              <a:ext cx="304800" cy="123825"/>
            </a:xfrm>
            <a:custGeom>
              <a:avLst/>
              <a:gdLst>
                <a:gd name="connsiteX0" fmla="*/ 0 w 304800"/>
                <a:gd name="connsiteY0" fmla="*/ 0 h 123825"/>
                <a:gd name="connsiteX1" fmla="*/ 312420 w 304800"/>
                <a:gd name="connsiteY1" fmla="*/ 130016 h 123825"/>
              </a:gdLst>
              <a:ahLst/>
              <a:cxnLst>
                <a:cxn ang="0">
                  <a:pos x="connsiteX0" y="connsiteY0"/>
                </a:cxn>
                <a:cxn ang="0">
                  <a:pos x="connsiteX1" y="connsiteY1"/>
                </a:cxn>
              </a:cxnLst>
              <a:rect l="l" t="t" r="r" b="b"/>
              <a:pathLst>
                <a:path w="304800" h="123825">
                  <a:moveTo>
                    <a:pt x="0" y="0"/>
                  </a:moveTo>
                  <a:lnTo>
                    <a:pt x="312420" y="130016"/>
                  </a:lnTo>
                </a:path>
              </a:pathLst>
            </a:custGeom>
            <a:ln w="25400" cap="rnd">
              <a:solidFill>
                <a:schemeClr val="bg1"/>
              </a:solidFill>
              <a:prstDash val="solid"/>
              <a:round/>
            </a:ln>
          </p:spPr>
          <p:txBody>
            <a:bodyPr rtlCol="0" anchor="ctr"/>
            <a:lstStyle/>
            <a:p>
              <a:endParaRPr lang="en-US"/>
            </a:p>
          </p:txBody>
        </p:sp>
        <p:sp>
          <p:nvSpPr>
            <p:cNvPr id="85" name="Freeform: Shape 28">
              <a:extLst>
                <a:ext uri="{FF2B5EF4-FFF2-40B4-BE49-F238E27FC236}">
                  <a16:creationId xmlns:a16="http://schemas.microsoft.com/office/drawing/2014/main" id="{DCFB6598-B79E-A941-85AA-B77D149BE308}"/>
                </a:ext>
              </a:extLst>
            </p:cNvPr>
            <p:cNvSpPr/>
            <p:nvPr/>
          </p:nvSpPr>
          <p:spPr>
            <a:xfrm>
              <a:off x="4410487" y="-524475"/>
              <a:ext cx="371475" cy="371475"/>
            </a:xfrm>
            <a:custGeom>
              <a:avLst/>
              <a:gdLst>
                <a:gd name="connsiteX0" fmla="*/ 380810 w 371475"/>
                <a:gd name="connsiteY0" fmla="*/ 190405 h 371475"/>
                <a:gd name="connsiteX1" fmla="*/ 190405 w 371475"/>
                <a:gd name="connsiteY1" fmla="*/ 380809 h 371475"/>
                <a:gd name="connsiteX2" fmla="*/ 0 w 371475"/>
                <a:gd name="connsiteY2" fmla="*/ 190405 h 371475"/>
                <a:gd name="connsiteX3" fmla="*/ 190405 w 371475"/>
                <a:gd name="connsiteY3" fmla="*/ 0 h 371475"/>
                <a:gd name="connsiteX4" fmla="*/ 380810 w 371475"/>
                <a:gd name="connsiteY4" fmla="*/ 190405 h 371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475" h="371475">
                  <a:moveTo>
                    <a:pt x="380810" y="190405"/>
                  </a:moveTo>
                  <a:cubicBezTo>
                    <a:pt x="380810" y="295562"/>
                    <a:pt x="295562" y="380809"/>
                    <a:pt x="190405" y="380809"/>
                  </a:cubicBezTo>
                  <a:cubicBezTo>
                    <a:pt x="85247" y="380809"/>
                    <a:pt x="0" y="295562"/>
                    <a:pt x="0" y="190405"/>
                  </a:cubicBezTo>
                  <a:cubicBezTo>
                    <a:pt x="0" y="85247"/>
                    <a:pt x="85247" y="0"/>
                    <a:pt x="190405" y="0"/>
                  </a:cubicBezTo>
                  <a:cubicBezTo>
                    <a:pt x="295562" y="0"/>
                    <a:pt x="380810" y="85247"/>
                    <a:pt x="380810" y="190405"/>
                  </a:cubicBezTo>
                  <a:close/>
                </a:path>
              </a:pathLst>
            </a:custGeom>
            <a:noFill/>
            <a:ln w="25400" cap="rnd">
              <a:solidFill>
                <a:schemeClr val="bg1"/>
              </a:solidFill>
              <a:prstDash val="solid"/>
              <a:round/>
            </a:ln>
          </p:spPr>
          <p:txBody>
            <a:bodyPr rtlCol="0" anchor="ctr"/>
            <a:lstStyle/>
            <a:p>
              <a:endParaRPr lang="en-US"/>
            </a:p>
          </p:txBody>
        </p:sp>
        <p:sp>
          <p:nvSpPr>
            <p:cNvPr id="86" name="Freeform: Shape 29">
              <a:extLst>
                <a:ext uri="{FF2B5EF4-FFF2-40B4-BE49-F238E27FC236}">
                  <a16:creationId xmlns:a16="http://schemas.microsoft.com/office/drawing/2014/main" id="{6E5C205B-B3B3-E64B-9390-661DC91624B5}"/>
                </a:ext>
              </a:extLst>
            </p:cNvPr>
            <p:cNvSpPr/>
            <p:nvPr/>
          </p:nvSpPr>
          <p:spPr>
            <a:xfrm>
              <a:off x="4524502" y="-432749"/>
              <a:ext cx="152400" cy="190500"/>
            </a:xfrm>
            <a:custGeom>
              <a:avLst/>
              <a:gdLst>
                <a:gd name="connsiteX0" fmla="*/ 0 w 152400"/>
                <a:gd name="connsiteY0" fmla="*/ 0 h 190500"/>
                <a:gd name="connsiteX1" fmla="*/ 152876 w 152400"/>
                <a:gd name="connsiteY1" fmla="*/ 199358 h 190500"/>
              </a:gdLst>
              <a:ahLst/>
              <a:cxnLst>
                <a:cxn ang="0">
                  <a:pos x="connsiteX0" y="connsiteY0"/>
                </a:cxn>
                <a:cxn ang="0">
                  <a:pos x="connsiteX1" y="connsiteY1"/>
                </a:cxn>
              </a:cxnLst>
              <a:rect l="l" t="t" r="r" b="b"/>
              <a:pathLst>
                <a:path w="152400" h="190500">
                  <a:moveTo>
                    <a:pt x="0" y="0"/>
                  </a:moveTo>
                  <a:lnTo>
                    <a:pt x="152876" y="199358"/>
                  </a:lnTo>
                </a:path>
              </a:pathLst>
            </a:custGeom>
            <a:ln w="25400" cap="rnd">
              <a:solidFill>
                <a:schemeClr val="bg1"/>
              </a:solidFill>
              <a:prstDash val="solid"/>
              <a:round/>
            </a:ln>
          </p:spPr>
          <p:txBody>
            <a:bodyPr rtlCol="0" anchor="ctr"/>
            <a:lstStyle/>
            <a:p>
              <a:endParaRPr lang="en-US"/>
            </a:p>
          </p:txBody>
        </p:sp>
      </p:grpSp>
    </p:spTree>
    <p:extLst>
      <p:ext uri="{BB962C8B-B14F-4D97-AF65-F5344CB8AC3E}">
        <p14:creationId xmlns:p14="http://schemas.microsoft.com/office/powerpoint/2010/main" val="877822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Multilex Cover 01">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BE4FCAD5-FE76-294F-92C2-6FA6259DE47C}"/>
              </a:ext>
            </a:extLst>
          </p:cNvPr>
          <p:cNvPicPr preferRelativeResize="0">
            <a:picLocks/>
          </p:cNvPicPr>
          <p:nvPr userDrawn="1"/>
        </p:nvPicPr>
        <p:blipFill rotWithShape="1">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l="-3" r="-3"/>
          <a:stretch/>
        </p:blipFill>
        <p:spPr>
          <a:xfrm>
            <a:off x="0" y="1245600"/>
            <a:ext cx="12196800" cy="3733199"/>
          </a:xfrm>
          <a:prstGeom prst="rect">
            <a:avLst/>
          </a:prstGeom>
        </p:spPr>
      </p:pic>
      <p:sp>
        <p:nvSpPr>
          <p:cNvPr id="30" name="Rectangle 29">
            <a:extLst>
              <a:ext uri="{FF2B5EF4-FFF2-40B4-BE49-F238E27FC236}">
                <a16:creationId xmlns:a16="http://schemas.microsoft.com/office/drawing/2014/main" id="{50BE107D-96BF-AE4B-AA5D-AB6C84158BFA}"/>
              </a:ext>
            </a:extLst>
          </p:cNvPr>
          <p:cNvSpPr/>
          <p:nvPr userDrawn="1"/>
        </p:nvSpPr>
        <p:spPr>
          <a:xfrm>
            <a:off x="-1" y="4978951"/>
            <a:ext cx="12198643" cy="18790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0F24C05-7AFB-3D4D-9840-50592FFDB680}"/>
              </a:ext>
            </a:extLst>
          </p:cNvPr>
          <p:cNvSpPr/>
          <p:nvPr userDrawn="1"/>
        </p:nvSpPr>
        <p:spPr>
          <a:xfrm>
            <a:off x="0" y="0"/>
            <a:ext cx="12181172" cy="12451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9">
            <a:extLst>
              <a:ext uri="{FF2B5EF4-FFF2-40B4-BE49-F238E27FC236}">
                <a16:creationId xmlns:a16="http://schemas.microsoft.com/office/drawing/2014/main" id="{A9FB5960-2155-2C46-AB76-FFD0BB51B6C4}"/>
              </a:ext>
            </a:extLst>
          </p:cNvPr>
          <p:cNvSpPr/>
          <p:nvPr userDrawn="1"/>
        </p:nvSpPr>
        <p:spPr>
          <a:xfrm>
            <a:off x="6683603" y="-156"/>
            <a:ext cx="5515040" cy="4978955"/>
          </a:xfrm>
          <a:custGeom>
            <a:avLst/>
            <a:gdLst>
              <a:gd name="connsiteX0" fmla="*/ 2507035 w 5515040"/>
              <a:gd name="connsiteY0" fmla="*/ 0 h 4978955"/>
              <a:gd name="connsiteX1" fmla="*/ 3273113 w 5515040"/>
              <a:gd name="connsiteY1" fmla="*/ 0 h 4978955"/>
              <a:gd name="connsiteX2" fmla="*/ 3472536 w 5515040"/>
              <a:gd name="connsiteY2" fmla="*/ 30436 h 4978955"/>
              <a:gd name="connsiteX3" fmla="*/ 5510287 w 5515040"/>
              <a:gd name="connsiteY3" fmla="*/ 1640547 h 4978955"/>
              <a:gd name="connsiteX4" fmla="*/ 5515040 w 5515040"/>
              <a:gd name="connsiteY4" fmla="*/ 1651981 h 4978955"/>
              <a:gd name="connsiteX5" fmla="*/ 5515040 w 5515040"/>
              <a:gd name="connsiteY5" fmla="*/ 4065825 h 4978955"/>
              <a:gd name="connsiteX6" fmla="*/ 5431430 w 5515040"/>
              <a:gd name="connsiteY6" fmla="*/ 4239383 h 4978955"/>
              <a:gd name="connsiteX7" fmla="*/ 4933751 w 5515040"/>
              <a:gd name="connsiteY7" fmla="*/ 4905388 h 4978955"/>
              <a:gd name="connsiteX8" fmla="*/ 4852805 w 5515040"/>
              <a:gd name="connsiteY8" fmla="*/ 4978955 h 4978955"/>
              <a:gd name="connsiteX9" fmla="*/ 927420 w 5515040"/>
              <a:gd name="connsiteY9" fmla="*/ 4978955 h 4978955"/>
              <a:gd name="connsiteX10" fmla="*/ 846526 w 5515040"/>
              <a:gd name="connsiteY10" fmla="*/ 4905436 h 4978955"/>
              <a:gd name="connsiteX11" fmla="*/ 0 w 5515040"/>
              <a:gd name="connsiteY11" fmla="*/ 2861784 h 4978955"/>
              <a:gd name="connsiteX12" fmla="*/ 2307640 w 5515040"/>
              <a:gd name="connsiteY12" fmla="*/ 30431 h 4978955"/>
              <a:gd name="connsiteX13" fmla="*/ 2507035 w 5515040"/>
              <a:gd name="connsiteY13" fmla="*/ 0 h 497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15040" h="4978955">
                <a:moveTo>
                  <a:pt x="2507035" y="0"/>
                </a:moveTo>
                <a:lnTo>
                  <a:pt x="3273113" y="0"/>
                </a:lnTo>
                <a:lnTo>
                  <a:pt x="3472536" y="30436"/>
                </a:lnTo>
                <a:cubicBezTo>
                  <a:pt x="4377975" y="215719"/>
                  <a:pt x="5129196" y="824402"/>
                  <a:pt x="5510287" y="1640547"/>
                </a:cubicBezTo>
                <a:lnTo>
                  <a:pt x="5515040" y="1651981"/>
                </a:lnTo>
                <a:lnTo>
                  <a:pt x="5515040" y="4065825"/>
                </a:lnTo>
                <a:lnTo>
                  <a:pt x="5431430" y="4239383"/>
                </a:lnTo>
                <a:cubicBezTo>
                  <a:pt x="5297952" y="4485085"/>
                  <a:pt x="5129879" y="4709266"/>
                  <a:pt x="4933751" y="4905388"/>
                </a:cubicBezTo>
                <a:lnTo>
                  <a:pt x="4852805" y="4978955"/>
                </a:lnTo>
                <a:lnTo>
                  <a:pt x="927420" y="4978955"/>
                </a:lnTo>
                <a:lnTo>
                  <a:pt x="846526" y="4905436"/>
                </a:lnTo>
                <a:cubicBezTo>
                  <a:pt x="323501" y="4382427"/>
                  <a:pt x="0" y="3659878"/>
                  <a:pt x="0" y="2861784"/>
                </a:cubicBezTo>
                <a:cubicBezTo>
                  <a:pt x="0" y="1465119"/>
                  <a:pt x="990723" y="299910"/>
                  <a:pt x="2307640" y="30431"/>
                </a:cubicBezTo>
                <a:lnTo>
                  <a:pt x="2507035" y="0"/>
                </a:lnTo>
                <a:close/>
              </a:path>
            </a:pathLst>
          </a:custGeom>
          <a:solidFill>
            <a:schemeClr val="accent2">
              <a:alpha val="60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5" name="Title 1">
            <a:extLst>
              <a:ext uri="{FF2B5EF4-FFF2-40B4-BE49-F238E27FC236}">
                <a16:creationId xmlns:a16="http://schemas.microsoft.com/office/drawing/2014/main" id="{9D2DAF6F-8BB7-0047-B6F9-AD33463F577B}"/>
              </a:ext>
            </a:extLst>
          </p:cNvPr>
          <p:cNvSpPr>
            <a:spLocks noGrp="1"/>
          </p:cNvSpPr>
          <p:nvPr>
            <p:ph type="ctrTitle"/>
          </p:nvPr>
        </p:nvSpPr>
        <p:spPr>
          <a:xfrm>
            <a:off x="378300" y="4978950"/>
            <a:ext cx="9879276" cy="869208"/>
          </a:xfrm>
        </p:spPr>
        <p:txBody>
          <a:bodyPr anchor="b">
            <a:normAutofit/>
          </a:bodyPr>
          <a:lstStyle>
            <a:lvl1pPr algn="l">
              <a:defRPr sz="2800">
                <a:solidFill>
                  <a:schemeClr val="tx2"/>
                </a:solidFill>
              </a:defRPr>
            </a:lvl1pPr>
          </a:lstStyle>
          <a:p>
            <a:endParaRPr lang="en-US"/>
          </a:p>
        </p:txBody>
      </p:sp>
      <p:sp>
        <p:nvSpPr>
          <p:cNvPr id="46" name="Subtitle 2">
            <a:extLst>
              <a:ext uri="{FF2B5EF4-FFF2-40B4-BE49-F238E27FC236}">
                <a16:creationId xmlns:a16="http://schemas.microsoft.com/office/drawing/2014/main" id="{E96429A1-175B-0841-A8AA-A2C1225F1630}"/>
              </a:ext>
            </a:extLst>
          </p:cNvPr>
          <p:cNvSpPr>
            <a:spLocks noGrp="1"/>
          </p:cNvSpPr>
          <p:nvPr>
            <p:ph type="subTitle" idx="1"/>
          </p:nvPr>
        </p:nvSpPr>
        <p:spPr>
          <a:xfrm>
            <a:off x="378300" y="5862678"/>
            <a:ext cx="9879276" cy="625833"/>
          </a:xfrm>
        </p:spPr>
        <p:txBody>
          <a:bodyPr>
            <a:normAutofit/>
          </a:bodyPr>
          <a:lstStyle>
            <a:lvl1pPr marL="0" indent="0" algn="l" defTabSz="914400" rtl="0" eaLnBrk="1" latinLnBrk="0" hangingPunct="1">
              <a:lnSpc>
                <a:spcPct val="90000"/>
              </a:lnSpc>
              <a:spcBef>
                <a:spcPts val="1000"/>
              </a:spcBef>
              <a:buClr>
                <a:schemeClr val="accent4"/>
              </a:buClr>
              <a:buFont typeface="Arial" panose="020B0604020202020204" pitchFamily="34" charset="0"/>
              <a:buNone/>
              <a:defRPr lang="en-US" sz="2000" kern="1200" dirty="0">
                <a:solidFill>
                  <a:schemeClr val="tx1"/>
                </a:solidFill>
                <a:latin typeface="+mn-lt"/>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47" name="Group 46">
            <a:extLst>
              <a:ext uri="{FF2B5EF4-FFF2-40B4-BE49-F238E27FC236}">
                <a16:creationId xmlns:a16="http://schemas.microsoft.com/office/drawing/2014/main" id="{E1CDF940-B512-D444-8BC0-395BC599C379}"/>
              </a:ext>
            </a:extLst>
          </p:cNvPr>
          <p:cNvGrpSpPr>
            <a:grpSpLocks noChangeAspect="1"/>
          </p:cNvGrpSpPr>
          <p:nvPr userDrawn="1"/>
        </p:nvGrpSpPr>
        <p:grpSpPr>
          <a:xfrm>
            <a:off x="460884" y="330815"/>
            <a:ext cx="1352121" cy="731520"/>
            <a:chOff x="5478463" y="2128838"/>
            <a:chExt cx="3251200" cy="1758951"/>
          </a:xfrm>
        </p:grpSpPr>
        <p:sp>
          <p:nvSpPr>
            <p:cNvPr id="48" name="Freeform 5">
              <a:extLst>
                <a:ext uri="{FF2B5EF4-FFF2-40B4-BE49-F238E27FC236}">
                  <a16:creationId xmlns:a16="http://schemas.microsoft.com/office/drawing/2014/main" id="{C809DF88-9170-6940-BAD1-E781989A2C7A}"/>
                </a:ext>
              </a:extLst>
            </p:cNvPr>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Freeform 6">
              <a:extLst>
                <a:ext uri="{FF2B5EF4-FFF2-40B4-BE49-F238E27FC236}">
                  <a16:creationId xmlns:a16="http://schemas.microsoft.com/office/drawing/2014/main" id="{815004FE-D083-7642-8C2C-00AAF48BA32C}"/>
                </a:ext>
              </a:extLst>
            </p:cNvPr>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Oval 7">
              <a:extLst>
                <a:ext uri="{FF2B5EF4-FFF2-40B4-BE49-F238E27FC236}">
                  <a16:creationId xmlns:a16="http://schemas.microsoft.com/office/drawing/2014/main" id="{D19F519A-50C1-9049-BEF5-7D3132143660}"/>
                </a:ext>
              </a:extLst>
            </p:cNvPr>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Oval 8">
              <a:extLst>
                <a:ext uri="{FF2B5EF4-FFF2-40B4-BE49-F238E27FC236}">
                  <a16:creationId xmlns:a16="http://schemas.microsoft.com/office/drawing/2014/main" id="{B5697439-9DB8-5B4A-9A87-D90CD81710E1}"/>
                </a:ext>
              </a:extLst>
            </p:cNvPr>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Oval 9">
              <a:extLst>
                <a:ext uri="{FF2B5EF4-FFF2-40B4-BE49-F238E27FC236}">
                  <a16:creationId xmlns:a16="http://schemas.microsoft.com/office/drawing/2014/main" id="{20C7E9F2-B4AE-4847-8E06-DF2369C8A492}"/>
                </a:ext>
              </a:extLst>
            </p:cNvPr>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Oval 10">
              <a:extLst>
                <a:ext uri="{FF2B5EF4-FFF2-40B4-BE49-F238E27FC236}">
                  <a16:creationId xmlns:a16="http://schemas.microsoft.com/office/drawing/2014/main" id="{9A3E80AF-34EF-4449-A03A-1EB54374B9C9}"/>
                </a:ext>
              </a:extLst>
            </p:cNvPr>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Oval 11">
              <a:extLst>
                <a:ext uri="{FF2B5EF4-FFF2-40B4-BE49-F238E27FC236}">
                  <a16:creationId xmlns:a16="http://schemas.microsoft.com/office/drawing/2014/main" id="{221E2054-DCC0-7D48-AB82-3541B1537C30}"/>
                </a:ext>
              </a:extLst>
            </p:cNvPr>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Oval 12">
              <a:extLst>
                <a:ext uri="{FF2B5EF4-FFF2-40B4-BE49-F238E27FC236}">
                  <a16:creationId xmlns:a16="http://schemas.microsoft.com/office/drawing/2014/main" id="{8D7A8315-5F01-D642-BDF8-8C10945486F8}"/>
                </a:ext>
              </a:extLst>
            </p:cNvPr>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Oval 13">
              <a:extLst>
                <a:ext uri="{FF2B5EF4-FFF2-40B4-BE49-F238E27FC236}">
                  <a16:creationId xmlns:a16="http://schemas.microsoft.com/office/drawing/2014/main" id="{1F7B77B8-15A5-DF4C-B842-146062AE8900}"/>
                </a:ext>
              </a:extLst>
            </p:cNvPr>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 name="Oval 14">
              <a:extLst>
                <a:ext uri="{FF2B5EF4-FFF2-40B4-BE49-F238E27FC236}">
                  <a16:creationId xmlns:a16="http://schemas.microsoft.com/office/drawing/2014/main" id="{9A5E727F-36E3-A742-B10D-0F84C4A03259}"/>
                </a:ext>
              </a:extLst>
            </p:cNvPr>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Oval 15">
              <a:extLst>
                <a:ext uri="{FF2B5EF4-FFF2-40B4-BE49-F238E27FC236}">
                  <a16:creationId xmlns:a16="http://schemas.microsoft.com/office/drawing/2014/main" id="{25FE1AE1-B5DA-364D-9DAC-655DF213EBED}"/>
                </a:ext>
              </a:extLst>
            </p:cNvPr>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Oval 16">
              <a:extLst>
                <a:ext uri="{FF2B5EF4-FFF2-40B4-BE49-F238E27FC236}">
                  <a16:creationId xmlns:a16="http://schemas.microsoft.com/office/drawing/2014/main" id="{705D5470-DF5E-5E41-AF5E-72C83C1EBCFE}"/>
                </a:ext>
              </a:extLst>
            </p:cNvPr>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Oval 17">
              <a:extLst>
                <a:ext uri="{FF2B5EF4-FFF2-40B4-BE49-F238E27FC236}">
                  <a16:creationId xmlns:a16="http://schemas.microsoft.com/office/drawing/2014/main" id="{92D348B7-B337-BB42-9F08-447C3C4346FC}"/>
                </a:ext>
              </a:extLst>
            </p:cNvPr>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Oval 18">
              <a:extLst>
                <a:ext uri="{FF2B5EF4-FFF2-40B4-BE49-F238E27FC236}">
                  <a16:creationId xmlns:a16="http://schemas.microsoft.com/office/drawing/2014/main" id="{AA7EFD9C-06A6-C541-A5D0-1B826D3E76CA}"/>
                </a:ext>
              </a:extLst>
            </p:cNvPr>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Oval 19">
              <a:extLst>
                <a:ext uri="{FF2B5EF4-FFF2-40B4-BE49-F238E27FC236}">
                  <a16:creationId xmlns:a16="http://schemas.microsoft.com/office/drawing/2014/main" id="{60129003-B1EE-B84C-8806-965B4764739A}"/>
                </a:ext>
              </a:extLst>
            </p:cNvPr>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Oval 20">
              <a:extLst>
                <a:ext uri="{FF2B5EF4-FFF2-40B4-BE49-F238E27FC236}">
                  <a16:creationId xmlns:a16="http://schemas.microsoft.com/office/drawing/2014/main" id="{D0A13957-6FE8-E049-80B6-F2B669FD8FA5}"/>
                </a:ext>
              </a:extLst>
            </p:cNvPr>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Oval 21">
              <a:extLst>
                <a:ext uri="{FF2B5EF4-FFF2-40B4-BE49-F238E27FC236}">
                  <a16:creationId xmlns:a16="http://schemas.microsoft.com/office/drawing/2014/main" id="{099A3EA5-B6D1-874A-9412-AD01DD2FF819}"/>
                </a:ext>
              </a:extLst>
            </p:cNvPr>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Oval 22">
              <a:extLst>
                <a:ext uri="{FF2B5EF4-FFF2-40B4-BE49-F238E27FC236}">
                  <a16:creationId xmlns:a16="http://schemas.microsoft.com/office/drawing/2014/main" id="{9DB8FD4F-C93D-6744-8588-51BF137D4D51}"/>
                </a:ext>
              </a:extLst>
            </p:cNvPr>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Freeform 23">
              <a:extLst>
                <a:ext uri="{FF2B5EF4-FFF2-40B4-BE49-F238E27FC236}">
                  <a16:creationId xmlns:a16="http://schemas.microsoft.com/office/drawing/2014/main" id="{6AE3144F-D9C0-024E-A627-5DBDF47A595A}"/>
                </a:ext>
              </a:extLst>
            </p:cNvPr>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pic>
        <p:nvPicPr>
          <p:cNvPr id="67" name="Picture 66" descr="Multilex.png">
            <a:extLst>
              <a:ext uri="{FF2B5EF4-FFF2-40B4-BE49-F238E27FC236}">
                <a16:creationId xmlns:a16="http://schemas.microsoft.com/office/drawing/2014/main" id="{14AE0328-A6BF-E44B-B693-E3AF4972771D}"/>
              </a:ext>
            </a:extLst>
          </p:cNvPr>
          <p:cNvPicPr>
            <a:picLocks noChangeAspect="1"/>
          </p:cNvPicPr>
          <p:nvPr userDrawn="1"/>
        </p:nvPicPr>
        <p:blipFill>
          <a:blip r:embed="rId4"/>
          <a:stretch>
            <a:fillRect/>
          </a:stretch>
        </p:blipFill>
        <p:spPr>
          <a:xfrm>
            <a:off x="9050561" y="2095500"/>
            <a:ext cx="1101278" cy="1447800"/>
          </a:xfrm>
          <a:prstGeom prst="rect">
            <a:avLst/>
          </a:prstGeom>
        </p:spPr>
      </p:pic>
    </p:spTree>
    <p:extLst>
      <p:ext uri="{BB962C8B-B14F-4D97-AF65-F5344CB8AC3E}">
        <p14:creationId xmlns:p14="http://schemas.microsoft.com/office/powerpoint/2010/main" val="1608906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Multilex Cover 02">
    <p:spTree>
      <p:nvGrpSpPr>
        <p:cNvPr id="1" name=""/>
        <p:cNvGrpSpPr/>
        <p:nvPr/>
      </p:nvGrpSpPr>
      <p:grpSpPr>
        <a:xfrm>
          <a:off x="0" y="0"/>
          <a:ext cx="0" cy="0"/>
          <a:chOff x="0" y="0"/>
          <a:chExt cx="0" cy="0"/>
        </a:xfrm>
      </p:grpSpPr>
      <p:pic>
        <p:nvPicPr>
          <p:cNvPr id="41" name="Picture 40" descr="FDB_powerpoint_cover_alternatives1.png">
            <a:extLst>
              <a:ext uri="{FF2B5EF4-FFF2-40B4-BE49-F238E27FC236}">
                <a16:creationId xmlns:a16="http://schemas.microsoft.com/office/drawing/2014/main" id="{9D2332A3-150A-9C4F-8275-7A857D2643C6}"/>
              </a:ext>
            </a:extLst>
          </p:cNvPr>
          <p:cNvPicPr preferRelativeResize="0">
            <a:picLocks/>
          </p:cNvPicPr>
          <p:nvPr userDrawn="1"/>
        </p:nvPicPr>
        <p:blipFill rotWithShape="1">
          <a:blip r:embed="rId2"/>
          <a:srcRect t="357" b="-357"/>
          <a:stretch/>
        </p:blipFill>
        <p:spPr>
          <a:xfrm>
            <a:off x="0" y="1245600"/>
            <a:ext cx="12196800" cy="3733199"/>
          </a:xfrm>
          <a:prstGeom prst="rect">
            <a:avLst/>
          </a:prstGeom>
        </p:spPr>
      </p:pic>
      <p:sp>
        <p:nvSpPr>
          <p:cNvPr id="42" name="Rectangle 41">
            <a:extLst>
              <a:ext uri="{FF2B5EF4-FFF2-40B4-BE49-F238E27FC236}">
                <a16:creationId xmlns:a16="http://schemas.microsoft.com/office/drawing/2014/main" id="{D43AD9C8-0509-DB4C-886A-F178877EE326}"/>
              </a:ext>
            </a:extLst>
          </p:cNvPr>
          <p:cNvSpPr/>
          <p:nvPr userDrawn="1"/>
        </p:nvSpPr>
        <p:spPr>
          <a:xfrm>
            <a:off x="-1" y="4978951"/>
            <a:ext cx="12198643" cy="18790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185A1FBB-07E2-FF40-BF54-17A3F83C3EF5}"/>
              </a:ext>
            </a:extLst>
          </p:cNvPr>
          <p:cNvSpPr/>
          <p:nvPr userDrawn="1"/>
        </p:nvSpPr>
        <p:spPr>
          <a:xfrm>
            <a:off x="0" y="0"/>
            <a:ext cx="12181172" cy="12451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9">
            <a:extLst>
              <a:ext uri="{FF2B5EF4-FFF2-40B4-BE49-F238E27FC236}">
                <a16:creationId xmlns:a16="http://schemas.microsoft.com/office/drawing/2014/main" id="{C386636E-85F5-4F4E-AEC9-A14EB4AE9FE5}"/>
              </a:ext>
            </a:extLst>
          </p:cNvPr>
          <p:cNvSpPr/>
          <p:nvPr userDrawn="1"/>
        </p:nvSpPr>
        <p:spPr>
          <a:xfrm>
            <a:off x="6683603" y="-16031"/>
            <a:ext cx="5515040" cy="4978955"/>
          </a:xfrm>
          <a:custGeom>
            <a:avLst/>
            <a:gdLst>
              <a:gd name="connsiteX0" fmla="*/ 2507035 w 5515040"/>
              <a:gd name="connsiteY0" fmla="*/ 0 h 4978955"/>
              <a:gd name="connsiteX1" fmla="*/ 3273113 w 5515040"/>
              <a:gd name="connsiteY1" fmla="*/ 0 h 4978955"/>
              <a:gd name="connsiteX2" fmla="*/ 3472536 w 5515040"/>
              <a:gd name="connsiteY2" fmla="*/ 30436 h 4978955"/>
              <a:gd name="connsiteX3" fmla="*/ 5510287 w 5515040"/>
              <a:gd name="connsiteY3" fmla="*/ 1640547 h 4978955"/>
              <a:gd name="connsiteX4" fmla="*/ 5515040 w 5515040"/>
              <a:gd name="connsiteY4" fmla="*/ 1651981 h 4978955"/>
              <a:gd name="connsiteX5" fmla="*/ 5515040 w 5515040"/>
              <a:gd name="connsiteY5" fmla="*/ 4065825 h 4978955"/>
              <a:gd name="connsiteX6" fmla="*/ 5431430 w 5515040"/>
              <a:gd name="connsiteY6" fmla="*/ 4239383 h 4978955"/>
              <a:gd name="connsiteX7" fmla="*/ 4933751 w 5515040"/>
              <a:gd name="connsiteY7" fmla="*/ 4905388 h 4978955"/>
              <a:gd name="connsiteX8" fmla="*/ 4852805 w 5515040"/>
              <a:gd name="connsiteY8" fmla="*/ 4978955 h 4978955"/>
              <a:gd name="connsiteX9" fmla="*/ 927420 w 5515040"/>
              <a:gd name="connsiteY9" fmla="*/ 4978955 h 4978955"/>
              <a:gd name="connsiteX10" fmla="*/ 846526 w 5515040"/>
              <a:gd name="connsiteY10" fmla="*/ 4905436 h 4978955"/>
              <a:gd name="connsiteX11" fmla="*/ 0 w 5515040"/>
              <a:gd name="connsiteY11" fmla="*/ 2861784 h 4978955"/>
              <a:gd name="connsiteX12" fmla="*/ 2307640 w 5515040"/>
              <a:gd name="connsiteY12" fmla="*/ 30431 h 4978955"/>
              <a:gd name="connsiteX13" fmla="*/ 2507035 w 5515040"/>
              <a:gd name="connsiteY13" fmla="*/ 0 h 497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15040" h="4978955">
                <a:moveTo>
                  <a:pt x="2507035" y="0"/>
                </a:moveTo>
                <a:lnTo>
                  <a:pt x="3273113" y="0"/>
                </a:lnTo>
                <a:lnTo>
                  <a:pt x="3472536" y="30436"/>
                </a:lnTo>
                <a:cubicBezTo>
                  <a:pt x="4377975" y="215719"/>
                  <a:pt x="5129196" y="824402"/>
                  <a:pt x="5510287" y="1640547"/>
                </a:cubicBezTo>
                <a:lnTo>
                  <a:pt x="5515040" y="1651981"/>
                </a:lnTo>
                <a:lnTo>
                  <a:pt x="5515040" y="4065825"/>
                </a:lnTo>
                <a:lnTo>
                  <a:pt x="5431430" y="4239383"/>
                </a:lnTo>
                <a:cubicBezTo>
                  <a:pt x="5297952" y="4485085"/>
                  <a:pt x="5129879" y="4709266"/>
                  <a:pt x="4933751" y="4905388"/>
                </a:cubicBezTo>
                <a:lnTo>
                  <a:pt x="4852805" y="4978955"/>
                </a:lnTo>
                <a:lnTo>
                  <a:pt x="927420" y="4978955"/>
                </a:lnTo>
                <a:lnTo>
                  <a:pt x="846526" y="4905436"/>
                </a:lnTo>
                <a:cubicBezTo>
                  <a:pt x="323501" y="4382427"/>
                  <a:pt x="0" y="3659878"/>
                  <a:pt x="0" y="2861784"/>
                </a:cubicBezTo>
                <a:cubicBezTo>
                  <a:pt x="0" y="1465119"/>
                  <a:pt x="990723" y="299910"/>
                  <a:pt x="2307640" y="30431"/>
                </a:cubicBezTo>
                <a:lnTo>
                  <a:pt x="2507035" y="0"/>
                </a:lnTo>
                <a:close/>
              </a:path>
            </a:pathLst>
          </a:custGeom>
          <a:solidFill>
            <a:schemeClr val="accent2">
              <a:alpha val="60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5" name="Title 1">
            <a:extLst>
              <a:ext uri="{FF2B5EF4-FFF2-40B4-BE49-F238E27FC236}">
                <a16:creationId xmlns:a16="http://schemas.microsoft.com/office/drawing/2014/main" id="{88EE185E-DB64-AA4B-AEEF-3FDB5E1316A5}"/>
              </a:ext>
            </a:extLst>
          </p:cNvPr>
          <p:cNvSpPr>
            <a:spLocks noGrp="1"/>
          </p:cNvSpPr>
          <p:nvPr>
            <p:ph type="ctrTitle"/>
          </p:nvPr>
        </p:nvSpPr>
        <p:spPr>
          <a:xfrm>
            <a:off x="378300" y="4978950"/>
            <a:ext cx="9879276" cy="869208"/>
          </a:xfrm>
        </p:spPr>
        <p:txBody>
          <a:bodyPr anchor="b">
            <a:normAutofit/>
          </a:bodyPr>
          <a:lstStyle>
            <a:lvl1pPr algn="l">
              <a:defRPr sz="2800">
                <a:solidFill>
                  <a:schemeClr val="tx2"/>
                </a:solidFill>
              </a:defRPr>
            </a:lvl1pPr>
          </a:lstStyle>
          <a:p>
            <a:endParaRPr lang="en-US"/>
          </a:p>
        </p:txBody>
      </p:sp>
      <p:sp>
        <p:nvSpPr>
          <p:cNvPr id="46" name="Subtitle 2">
            <a:extLst>
              <a:ext uri="{FF2B5EF4-FFF2-40B4-BE49-F238E27FC236}">
                <a16:creationId xmlns:a16="http://schemas.microsoft.com/office/drawing/2014/main" id="{ADFD6F29-866B-2C4E-8EDD-1701A52274CE}"/>
              </a:ext>
            </a:extLst>
          </p:cNvPr>
          <p:cNvSpPr>
            <a:spLocks noGrp="1"/>
          </p:cNvSpPr>
          <p:nvPr>
            <p:ph type="subTitle" idx="1"/>
          </p:nvPr>
        </p:nvSpPr>
        <p:spPr>
          <a:xfrm>
            <a:off x="378300" y="5862678"/>
            <a:ext cx="9879276" cy="625833"/>
          </a:xfrm>
        </p:spPr>
        <p:txBody>
          <a:bodyPr>
            <a:normAutofit/>
          </a:bodyPr>
          <a:lstStyle>
            <a:lvl1pPr marL="0" indent="0" algn="l" defTabSz="914400" rtl="0" eaLnBrk="1" latinLnBrk="0" hangingPunct="1">
              <a:lnSpc>
                <a:spcPct val="90000"/>
              </a:lnSpc>
              <a:spcBef>
                <a:spcPts val="1000"/>
              </a:spcBef>
              <a:buClr>
                <a:schemeClr val="accent4"/>
              </a:buClr>
              <a:buFont typeface="Arial" panose="020B0604020202020204" pitchFamily="34" charset="0"/>
              <a:buNone/>
              <a:defRPr lang="en-US" sz="2000" kern="1200" dirty="0">
                <a:solidFill>
                  <a:schemeClr val="tx1"/>
                </a:solidFill>
                <a:latin typeface="+mn-lt"/>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47" name="Group 46">
            <a:extLst>
              <a:ext uri="{FF2B5EF4-FFF2-40B4-BE49-F238E27FC236}">
                <a16:creationId xmlns:a16="http://schemas.microsoft.com/office/drawing/2014/main" id="{C523D07E-F03D-3D4F-81B0-7053B3860D48}"/>
              </a:ext>
            </a:extLst>
          </p:cNvPr>
          <p:cNvGrpSpPr>
            <a:grpSpLocks noChangeAspect="1"/>
          </p:cNvGrpSpPr>
          <p:nvPr userDrawn="1"/>
        </p:nvGrpSpPr>
        <p:grpSpPr>
          <a:xfrm>
            <a:off x="460884" y="330815"/>
            <a:ext cx="1352121" cy="731520"/>
            <a:chOff x="5478463" y="2128838"/>
            <a:chExt cx="3251200" cy="1758951"/>
          </a:xfrm>
        </p:grpSpPr>
        <p:sp>
          <p:nvSpPr>
            <p:cNvPr id="48" name="Freeform 5">
              <a:extLst>
                <a:ext uri="{FF2B5EF4-FFF2-40B4-BE49-F238E27FC236}">
                  <a16:creationId xmlns:a16="http://schemas.microsoft.com/office/drawing/2014/main" id="{380A99D9-99B1-3543-9F42-6F5762D16EB9}"/>
                </a:ext>
              </a:extLst>
            </p:cNvPr>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Freeform 6">
              <a:extLst>
                <a:ext uri="{FF2B5EF4-FFF2-40B4-BE49-F238E27FC236}">
                  <a16:creationId xmlns:a16="http://schemas.microsoft.com/office/drawing/2014/main" id="{A022F404-9FEA-E84F-9628-D692D5C9CD2E}"/>
                </a:ext>
              </a:extLst>
            </p:cNvPr>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Oval 7">
              <a:extLst>
                <a:ext uri="{FF2B5EF4-FFF2-40B4-BE49-F238E27FC236}">
                  <a16:creationId xmlns:a16="http://schemas.microsoft.com/office/drawing/2014/main" id="{8FCDEE3C-29C3-384F-98AA-7B6152DAD64C}"/>
                </a:ext>
              </a:extLst>
            </p:cNvPr>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Oval 8">
              <a:extLst>
                <a:ext uri="{FF2B5EF4-FFF2-40B4-BE49-F238E27FC236}">
                  <a16:creationId xmlns:a16="http://schemas.microsoft.com/office/drawing/2014/main" id="{AF68638E-B47E-A84C-8395-0F2F62169AAC}"/>
                </a:ext>
              </a:extLst>
            </p:cNvPr>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Oval 9">
              <a:extLst>
                <a:ext uri="{FF2B5EF4-FFF2-40B4-BE49-F238E27FC236}">
                  <a16:creationId xmlns:a16="http://schemas.microsoft.com/office/drawing/2014/main" id="{466D33AF-0018-F641-92F3-ED6FC3949027}"/>
                </a:ext>
              </a:extLst>
            </p:cNvPr>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Oval 10">
              <a:extLst>
                <a:ext uri="{FF2B5EF4-FFF2-40B4-BE49-F238E27FC236}">
                  <a16:creationId xmlns:a16="http://schemas.microsoft.com/office/drawing/2014/main" id="{8BB9F4E3-7E76-4645-B441-F6FD3A4F9291}"/>
                </a:ext>
              </a:extLst>
            </p:cNvPr>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Oval 11">
              <a:extLst>
                <a:ext uri="{FF2B5EF4-FFF2-40B4-BE49-F238E27FC236}">
                  <a16:creationId xmlns:a16="http://schemas.microsoft.com/office/drawing/2014/main" id="{8DC89E81-AC72-4549-A0BF-75EE00AA40C3}"/>
                </a:ext>
              </a:extLst>
            </p:cNvPr>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Oval 12">
              <a:extLst>
                <a:ext uri="{FF2B5EF4-FFF2-40B4-BE49-F238E27FC236}">
                  <a16:creationId xmlns:a16="http://schemas.microsoft.com/office/drawing/2014/main" id="{7B100057-4BAB-4349-AAAE-F849E42686C7}"/>
                </a:ext>
              </a:extLst>
            </p:cNvPr>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Oval 13">
              <a:extLst>
                <a:ext uri="{FF2B5EF4-FFF2-40B4-BE49-F238E27FC236}">
                  <a16:creationId xmlns:a16="http://schemas.microsoft.com/office/drawing/2014/main" id="{033A8320-6366-ED41-A708-87FD64767738}"/>
                </a:ext>
              </a:extLst>
            </p:cNvPr>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 name="Oval 14">
              <a:extLst>
                <a:ext uri="{FF2B5EF4-FFF2-40B4-BE49-F238E27FC236}">
                  <a16:creationId xmlns:a16="http://schemas.microsoft.com/office/drawing/2014/main" id="{6F7CEDDD-29CF-9044-92BA-F5458E04188D}"/>
                </a:ext>
              </a:extLst>
            </p:cNvPr>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Oval 15">
              <a:extLst>
                <a:ext uri="{FF2B5EF4-FFF2-40B4-BE49-F238E27FC236}">
                  <a16:creationId xmlns:a16="http://schemas.microsoft.com/office/drawing/2014/main" id="{5CB393C3-3B1D-954E-944E-88881F4055DC}"/>
                </a:ext>
              </a:extLst>
            </p:cNvPr>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Oval 16">
              <a:extLst>
                <a:ext uri="{FF2B5EF4-FFF2-40B4-BE49-F238E27FC236}">
                  <a16:creationId xmlns:a16="http://schemas.microsoft.com/office/drawing/2014/main" id="{0E8E34E9-C8CA-BE41-9872-7CC8F6496A01}"/>
                </a:ext>
              </a:extLst>
            </p:cNvPr>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Oval 17">
              <a:extLst>
                <a:ext uri="{FF2B5EF4-FFF2-40B4-BE49-F238E27FC236}">
                  <a16:creationId xmlns:a16="http://schemas.microsoft.com/office/drawing/2014/main" id="{2B2D8A7C-6BE7-6146-BEC6-CD3528B5F122}"/>
                </a:ext>
              </a:extLst>
            </p:cNvPr>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Oval 18">
              <a:extLst>
                <a:ext uri="{FF2B5EF4-FFF2-40B4-BE49-F238E27FC236}">
                  <a16:creationId xmlns:a16="http://schemas.microsoft.com/office/drawing/2014/main" id="{C399EDC5-DE22-7E4E-B884-986D8CE3F5F7}"/>
                </a:ext>
              </a:extLst>
            </p:cNvPr>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Oval 19">
              <a:extLst>
                <a:ext uri="{FF2B5EF4-FFF2-40B4-BE49-F238E27FC236}">
                  <a16:creationId xmlns:a16="http://schemas.microsoft.com/office/drawing/2014/main" id="{5EB356D8-A2C6-5443-BD50-F055145B7148}"/>
                </a:ext>
              </a:extLst>
            </p:cNvPr>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Oval 20">
              <a:extLst>
                <a:ext uri="{FF2B5EF4-FFF2-40B4-BE49-F238E27FC236}">
                  <a16:creationId xmlns:a16="http://schemas.microsoft.com/office/drawing/2014/main" id="{E43EAED3-C147-244B-B986-B884644C554B}"/>
                </a:ext>
              </a:extLst>
            </p:cNvPr>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Oval 21">
              <a:extLst>
                <a:ext uri="{FF2B5EF4-FFF2-40B4-BE49-F238E27FC236}">
                  <a16:creationId xmlns:a16="http://schemas.microsoft.com/office/drawing/2014/main" id="{DBEDD3CE-9C45-8145-A90F-913B397D67A8}"/>
                </a:ext>
              </a:extLst>
            </p:cNvPr>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Oval 22">
              <a:extLst>
                <a:ext uri="{FF2B5EF4-FFF2-40B4-BE49-F238E27FC236}">
                  <a16:creationId xmlns:a16="http://schemas.microsoft.com/office/drawing/2014/main" id="{5F3FB61B-6AD4-9641-855A-09D99997A30E}"/>
                </a:ext>
              </a:extLst>
            </p:cNvPr>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Freeform 23">
              <a:extLst>
                <a:ext uri="{FF2B5EF4-FFF2-40B4-BE49-F238E27FC236}">
                  <a16:creationId xmlns:a16="http://schemas.microsoft.com/office/drawing/2014/main" id="{130279DD-2E51-6F4F-BC9A-13BD0179F493}"/>
                </a:ext>
              </a:extLst>
            </p:cNvPr>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pic>
        <p:nvPicPr>
          <p:cNvPr id="67" name="Picture 66" descr="Multilex.png">
            <a:extLst>
              <a:ext uri="{FF2B5EF4-FFF2-40B4-BE49-F238E27FC236}">
                <a16:creationId xmlns:a16="http://schemas.microsoft.com/office/drawing/2014/main" id="{A4A821BD-0876-2540-8F04-D1C12D3D5F86}"/>
              </a:ext>
            </a:extLst>
          </p:cNvPr>
          <p:cNvPicPr>
            <a:picLocks noChangeAspect="1"/>
          </p:cNvPicPr>
          <p:nvPr userDrawn="1"/>
        </p:nvPicPr>
        <p:blipFill>
          <a:blip r:embed="rId3"/>
          <a:stretch>
            <a:fillRect/>
          </a:stretch>
        </p:blipFill>
        <p:spPr>
          <a:xfrm>
            <a:off x="9050561" y="2095500"/>
            <a:ext cx="1101278" cy="1447800"/>
          </a:xfrm>
          <a:prstGeom prst="rect">
            <a:avLst/>
          </a:prstGeom>
        </p:spPr>
      </p:pic>
    </p:spTree>
    <p:extLst>
      <p:ext uri="{BB962C8B-B14F-4D97-AF65-F5344CB8AC3E}">
        <p14:creationId xmlns:p14="http://schemas.microsoft.com/office/powerpoint/2010/main" val="3843395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ultilex Cover 03">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D5A06241-DA2D-4154-97EA-69024457EB1D}"/>
              </a:ext>
            </a:extLst>
          </p:cNvPr>
          <p:cNvSpPr/>
          <p:nvPr userDrawn="1"/>
        </p:nvSpPr>
        <p:spPr>
          <a:xfrm>
            <a:off x="0" y="0"/>
            <a:ext cx="12181172" cy="64953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C0CBC679-1DDE-48F5-B482-71D224E02E31}"/>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5CD7F4F4-BA59-4569-AE6C-016DAF0C4F89}"/>
              </a:ext>
            </a:extLst>
          </p:cNvPr>
          <p:cNvSpPr>
            <a:spLocks noGrp="1"/>
          </p:cNvSpPr>
          <p:nvPr>
            <p:ph type="sldNum" sz="quarter" idx="11"/>
          </p:nvPr>
        </p:nvSpPr>
        <p:spPr/>
        <p:txBody>
          <a:bodyPr/>
          <a:lstStyle/>
          <a:p>
            <a:fld id="{5089AC87-E3D4-41CC-8321-5250AFF05DD4}" type="slidenum">
              <a:rPr lang="en-US" smtClean="0"/>
              <a:pPr/>
              <a:t>‹#›</a:t>
            </a:fld>
            <a:endParaRPr lang="en-US"/>
          </a:p>
        </p:txBody>
      </p:sp>
      <p:pic>
        <p:nvPicPr>
          <p:cNvPr id="5" name="Picture 4" descr="FDB_powerpoint_cover_alternatives2.png">
            <a:extLst>
              <a:ext uri="{FF2B5EF4-FFF2-40B4-BE49-F238E27FC236}">
                <a16:creationId xmlns:a16="http://schemas.microsoft.com/office/drawing/2014/main" id="{1F43C468-F03C-0D47-915E-38F0DC13BB12}"/>
              </a:ext>
            </a:extLst>
          </p:cNvPr>
          <p:cNvPicPr preferRelativeResize="0">
            <a:picLocks/>
          </p:cNvPicPr>
          <p:nvPr userDrawn="1"/>
        </p:nvPicPr>
        <p:blipFill rotWithShape="1">
          <a:blip r:embed="rId2"/>
          <a:srcRect t="357" b="-357"/>
          <a:stretch/>
        </p:blipFill>
        <p:spPr>
          <a:xfrm>
            <a:off x="0" y="1245600"/>
            <a:ext cx="12196800" cy="3733199"/>
          </a:xfrm>
          <a:prstGeom prst="rect">
            <a:avLst/>
          </a:prstGeom>
        </p:spPr>
      </p:pic>
      <p:sp>
        <p:nvSpPr>
          <p:cNvPr id="6" name="Rectangle 5">
            <a:extLst>
              <a:ext uri="{FF2B5EF4-FFF2-40B4-BE49-F238E27FC236}">
                <a16:creationId xmlns:a16="http://schemas.microsoft.com/office/drawing/2014/main" id="{CC849185-8197-4A4C-BEA2-DA3A25954D9E}"/>
              </a:ext>
            </a:extLst>
          </p:cNvPr>
          <p:cNvSpPr/>
          <p:nvPr userDrawn="1"/>
        </p:nvSpPr>
        <p:spPr>
          <a:xfrm>
            <a:off x="-1" y="4978951"/>
            <a:ext cx="12198643" cy="18790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5E0D451-9C36-AD43-A367-EBCFAE5C1C32}"/>
              </a:ext>
            </a:extLst>
          </p:cNvPr>
          <p:cNvSpPr/>
          <p:nvPr userDrawn="1"/>
        </p:nvSpPr>
        <p:spPr>
          <a:xfrm>
            <a:off x="0" y="0"/>
            <a:ext cx="12181172" cy="12451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9">
            <a:extLst>
              <a:ext uri="{FF2B5EF4-FFF2-40B4-BE49-F238E27FC236}">
                <a16:creationId xmlns:a16="http://schemas.microsoft.com/office/drawing/2014/main" id="{D80CA2AA-DC38-CA4F-B65B-20493C0FE6C9}"/>
              </a:ext>
            </a:extLst>
          </p:cNvPr>
          <p:cNvSpPr/>
          <p:nvPr userDrawn="1"/>
        </p:nvSpPr>
        <p:spPr>
          <a:xfrm>
            <a:off x="6683603" y="-16031"/>
            <a:ext cx="5515040" cy="4978955"/>
          </a:xfrm>
          <a:custGeom>
            <a:avLst/>
            <a:gdLst>
              <a:gd name="connsiteX0" fmla="*/ 2507035 w 5515040"/>
              <a:gd name="connsiteY0" fmla="*/ 0 h 4978955"/>
              <a:gd name="connsiteX1" fmla="*/ 3273113 w 5515040"/>
              <a:gd name="connsiteY1" fmla="*/ 0 h 4978955"/>
              <a:gd name="connsiteX2" fmla="*/ 3472536 w 5515040"/>
              <a:gd name="connsiteY2" fmla="*/ 30436 h 4978955"/>
              <a:gd name="connsiteX3" fmla="*/ 5510287 w 5515040"/>
              <a:gd name="connsiteY3" fmla="*/ 1640547 h 4978955"/>
              <a:gd name="connsiteX4" fmla="*/ 5515040 w 5515040"/>
              <a:gd name="connsiteY4" fmla="*/ 1651981 h 4978955"/>
              <a:gd name="connsiteX5" fmla="*/ 5515040 w 5515040"/>
              <a:gd name="connsiteY5" fmla="*/ 4065825 h 4978955"/>
              <a:gd name="connsiteX6" fmla="*/ 5431430 w 5515040"/>
              <a:gd name="connsiteY6" fmla="*/ 4239383 h 4978955"/>
              <a:gd name="connsiteX7" fmla="*/ 4933751 w 5515040"/>
              <a:gd name="connsiteY7" fmla="*/ 4905388 h 4978955"/>
              <a:gd name="connsiteX8" fmla="*/ 4852805 w 5515040"/>
              <a:gd name="connsiteY8" fmla="*/ 4978955 h 4978955"/>
              <a:gd name="connsiteX9" fmla="*/ 927420 w 5515040"/>
              <a:gd name="connsiteY9" fmla="*/ 4978955 h 4978955"/>
              <a:gd name="connsiteX10" fmla="*/ 846526 w 5515040"/>
              <a:gd name="connsiteY10" fmla="*/ 4905436 h 4978955"/>
              <a:gd name="connsiteX11" fmla="*/ 0 w 5515040"/>
              <a:gd name="connsiteY11" fmla="*/ 2861784 h 4978955"/>
              <a:gd name="connsiteX12" fmla="*/ 2307640 w 5515040"/>
              <a:gd name="connsiteY12" fmla="*/ 30431 h 4978955"/>
              <a:gd name="connsiteX13" fmla="*/ 2507035 w 5515040"/>
              <a:gd name="connsiteY13" fmla="*/ 0 h 497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15040" h="4978955">
                <a:moveTo>
                  <a:pt x="2507035" y="0"/>
                </a:moveTo>
                <a:lnTo>
                  <a:pt x="3273113" y="0"/>
                </a:lnTo>
                <a:lnTo>
                  <a:pt x="3472536" y="30436"/>
                </a:lnTo>
                <a:cubicBezTo>
                  <a:pt x="4377975" y="215719"/>
                  <a:pt x="5129196" y="824402"/>
                  <a:pt x="5510287" y="1640547"/>
                </a:cubicBezTo>
                <a:lnTo>
                  <a:pt x="5515040" y="1651981"/>
                </a:lnTo>
                <a:lnTo>
                  <a:pt x="5515040" y="4065825"/>
                </a:lnTo>
                <a:lnTo>
                  <a:pt x="5431430" y="4239383"/>
                </a:lnTo>
                <a:cubicBezTo>
                  <a:pt x="5297952" y="4485085"/>
                  <a:pt x="5129879" y="4709266"/>
                  <a:pt x="4933751" y="4905388"/>
                </a:cubicBezTo>
                <a:lnTo>
                  <a:pt x="4852805" y="4978955"/>
                </a:lnTo>
                <a:lnTo>
                  <a:pt x="927420" y="4978955"/>
                </a:lnTo>
                <a:lnTo>
                  <a:pt x="846526" y="4905436"/>
                </a:lnTo>
                <a:cubicBezTo>
                  <a:pt x="323501" y="4382427"/>
                  <a:pt x="0" y="3659878"/>
                  <a:pt x="0" y="2861784"/>
                </a:cubicBezTo>
                <a:cubicBezTo>
                  <a:pt x="0" y="1465119"/>
                  <a:pt x="990723" y="299910"/>
                  <a:pt x="2307640" y="30431"/>
                </a:cubicBezTo>
                <a:lnTo>
                  <a:pt x="2507035" y="0"/>
                </a:lnTo>
                <a:close/>
              </a:path>
            </a:pathLst>
          </a:custGeom>
          <a:solidFill>
            <a:schemeClr val="accent2">
              <a:alpha val="60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9" name="Title 1">
            <a:extLst>
              <a:ext uri="{FF2B5EF4-FFF2-40B4-BE49-F238E27FC236}">
                <a16:creationId xmlns:a16="http://schemas.microsoft.com/office/drawing/2014/main" id="{AAAED2AB-C16A-D14D-BF4F-FEEA6B722965}"/>
              </a:ext>
            </a:extLst>
          </p:cNvPr>
          <p:cNvSpPr>
            <a:spLocks noGrp="1"/>
          </p:cNvSpPr>
          <p:nvPr>
            <p:ph type="ctrTitle"/>
          </p:nvPr>
        </p:nvSpPr>
        <p:spPr>
          <a:xfrm>
            <a:off x="378300" y="4978950"/>
            <a:ext cx="9879276" cy="869208"/>
          </a:xfrm>
        </p:spPr>
        <p:txBody>
          <a:bodyPr anchor="b">
            <a:normAutofit/>
          </a:bodyPr>
          <a:lstStyle>
            <a:lvl1pPr algn="l">
              <a:defRPr sz="2800">
                <a:solidFill>
                  <a:schemeClr val="tx2"/>
                </a:solidFill>
              </a:defRPr>
            </a:lvl1pPr>
          </a:lstStyle>
          <a:p>
            <a:endParaRPr lang="en-US"/>
          </a:p>
        </p:txBody>
      </p:sp>
      <p:sp>
        <p:nvSpPr>
          <p:cNvPr id="10" name="Subtitle 2">
            <a:extLst>
              <a:ext uri="{FF2B5EF4-FFF2-40B4-BE49-F238E27FC236}">
                <a16:creationId xmlns:a16="http://schemas.microsoft.com/office/drawing/2014/main" id="{2F1BE094-DC8A-DB41-8F58-3F19F2A98D0F}"/>
              </a:ext>
            </a:extLst>
          </p:cNvPr>
          <p:cNvSpPr>
            <a:spLocks noGrp="1"/>
          </p:cNvSpPr>
          <p:nvPr>
            <p:ph type="subTitle" idx="1"/>
          </p:nvPr>
        </p:nvSpPr>
        <p:spPr>
          <a:xfrm>
            <a:off x="378300" y="5862678"/>
            <a:ext cx="9879276" cy="625833"/>
          </a:xfrm>
        </p:spPr>
        <p:txBody>
          <a:bodyPr>
            <a:normAutofit/>
          </a:bodyPr>
          <a:lstStyle>
            <a:lvl1pPr marL="0" indent="0" algn="l" defTabSz="914400" rtl="0" eaLnBrk="1" latinLnBrk="0" hangingPunct="1">
              <a:lnSpc>
                <a:spcPct val="90000"/>
              </a:lnSpc>
              <a:spcBef>
                <a:spcPts val="1000"/>
              </a:spcBef>
              <a:buClr>
                <a:schemeClr val="accent4"/>
              </a:buClr>
              <a:buFont typeface="Arial" panose="020B0604020202020204" pitchFamily="34" charset="0"/>
              <a:buNone/>
              <a:defRPr lang="en-US" sz="2000" kern="1200" dirty="0">
                <a:solidFill>
                  <a:schemeClr val="tx1"/>
                </a:solidFill>
                <a:latin typeface="+mn-lt"/>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11" name="Group 10">
            <a:extLst>
              <a:ext uri="{FF2B5EF4-FFF2-40B4-BE49-F238E27FC236}">
                <a16:creationId xmlns:a16="http://schemas.microsoft.com/office/drawing/2014/main" id="{BA213EAA-F279-A74A-B8DC-B89DEFE1128C}"/>
              </a:ext>
            </a:extLst>
          </p:cNvPr>
          <p:cNvGrpSpPr>
            <a:grpSpLocks noChangeAspect="1"/>
          </p:cNvGrpSpPr>
          <p:nvPr userDrawn="1"/>
        </p:nvGrpSpPr>
        <p:grpSpPr>
          <a:xfrm>
            <a:off x="460884" y="330815"/>
            <a:ext cx="1352121" cy="731520"/>
            <a:chOff x="5478463" y="2128838"/>
            <a:chExt cx="3251200" cy="1758951"/>
          </a:xfrm>
        </p:grpSpPr>
        <p:sp>
          <p:nvSpPr>
            <p:cNvPr id="12" name="Freeform 5">
              <a:extLst>
                <a:ext uri="{FF2B5EF4-FFF2-40B4-BE49-F238E27FC236}">
                  <a16:creationId xmlns:a16="http://schemas.microsoft.com/office/drawing/2014/main" id="{B5B72C33-0CE5-BB47-8670-6B9F79B341FD}"/>
                </a:ext>
              </a:extLst>
            </p:cNvPr>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CFA0BE54-78B3-D04B-9BB0-C4CEE639DACE}"/>
                </a:ext>
              </a:extLst>
            </p:cNvPr>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Oval 7">
              <a:extLst>
                <a:ext uri="{FF2B5EF4-FFF2-40B4-BE49-F238E27FC236}">
                  <a16:creationId xmlns:a16="http://schemas.microsoft.com/office/drawing/2014/main" id="{9D438284-61B8-0F47-9A53-6FB30C2C5453}"/>
                </a:ext>
              </a:extLst>
            </p:cNvPr>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Oval 8">
              <a:extLst>
                <a:ext uri="{FF2B5EF4-FFF2-40B4-BE49-F238E27FC236}">
                  <a16:creationId xmlns:a16="http://schemas.microsoft.com/office/drawing/2014/main" id="{20F34B5C-3C12-9647-9A77-D1A5E7652503}"/>
                </a:ext>
              </a:extLst>
            </p:cNvPr>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Oval 9">
              <a:extLst>
                <a:ext uri="{FF2B5EF4-FFF2-40B4-BE49-F238E27FC236}">
                  <a16:creationId xmlns:a16="http://schemas.microsoft.com/office/drawing/2014/main" id="{6155D90F-F5E5-8E45-A2DB-080547F86A94}"/>
                </a:ext>
              </a:extLst>
            </p:cNvPr>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Oval 10">
              <a:extLst>
                <a:ext uri="{FF2B5EF4-FFF2-40B4-BE49-F238E27FC236}">
                  <a16:creationId xmlns:a16="http://schemas.microsoft.com/office/drawing/2014/main" id="{8F1FE6A8-C277-674D-9691-0CD1EFA165B3}"/>
                </a:ext>
              </a:extLst>
            </p:cNvPr>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Oval 11">
              <a:extLst>
                <a:ext uri="{FF2B5EF4-FFF2-40B4-BE49-F238E27FC236}">
                  <a16:creationId xmlns:a16="http://schemas.microsoft.com/office/drawing/2014/main" id="{E8AE5835-6A71-2D44-A427-94FF6059AFB9}"/>
                </a:ext>
              </a:extLst>
            </p:cNvPr>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Oval 12">
              <a:extLst>
                <a:ext uri="{FF2B5EF4-FFF2-40B4-BE49-F238E27FC236}">
                  <a16:creationId xmlns:a16="http://schemas.microsoft.com/office/drawing/2014/main" id="{477A9FBD-9E1C-3F4D-BDDC-79E4AFD50574}"/>
                </a:ext>
              </a:extLst>
            </p:cNvPr>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Oval 13">
              <a:extLst>
                <a:ext uri="{FF2B5EF4-FFF2-40B4-BE49-F238E27FC236}">
                  <a16:creationId xmlns:a16="http://schemas.microsoft.com/office/drawing/2014/main" id="{4733E611-5451-AA4F-9C8B-77C19BED0461}"/>
                </a:ext>
              </a:extLst>
            </p:cNvPr>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Oval 14">
              <a:extLst>
                <a:ext uri="{FF2B5EF4-FFF2-40B4-BE49-F238E27FC236}">
                  <a16:creationId xmlns:a16="http://schemas.microsoft.com/office/drawing/2014/main" id="{09DF99B3-5574-F04D-9D3A-AA8BAC637E44}"/>
                </a:ext>
              </a:extLst>
            </p:cNvPr>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Oval 15">
              <a:extLst>
                <a:ext uri="{FF2B5EF4-FFF2-40B4-BE49-F238E27FC236}">
                  <a16:creationId xmlns:a16="http://schemas.microsoft.com/office/drawing/2014/main" id="{048F7F2A-2879-8846-AB3B-8618B37B88CB}"/>
                </a:ext>
              </a:extLst>
            </p:cNvPr>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Oval 16">
              <a:extLst>
                <a:ext uri="{FF2B5EF4-FFF2-40B4-BE49-F238E27FC236}">
                  <a16:creationId xmlns:a16="http://schemas.microsoft.com/office/drawing/2014/main" id="{89E2263A-CB9E-8D4C-8539-6D733F180113}"/>
                </a:ext>
              </a:extLst>
            </p:cNvPr>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Oval 17">
              <a:extLst>
                <a:ext uri="{FF2B5EF4-FFF2-40B4-BE49-F238E27FC236}">
                  <a16:creationId xmlns:a16="http://schemas.microsoft.com/office/drawing/2014/main" id="{DA5ED352-F56B-F74A-B558-65CEAE82A68D}"/>
                </a:ext>
              </a:extLst>
            </p:cNvPr>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Oval 18">
              <a:extLst>
                <a:ext uri="{FF2B5EF4-FFF2-40B4-BE49-F238E27FC236}">
                  <a16:creationId xmlns:a16="http://schemas.microsoft.com/office/drawing/2014/main" id="{48B096B9-2DAC-0B46-9239-1268A346E960}"/>
                </a:ext>
              </a:extLst>
            </p:cNvPr>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Oval 19">
              <a:extLst>
                <a:ext uri="{FF2B5EF4-FFF2-40B4-BE49-F238E27FC236}">
                  <a16:creationId xmlns:a16="http://schemas.microsoft.com/office/drawing/2014/main" id="{1E3F4285-6B29-DC47-BB21-2DBD01DC26A9}"/>
                </a:ext>
              </a:extLst>
            </p:cNvPr>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Oval 20">
              <a:extLst>
                <a:ext uri="{FF2B5EF4-FFF2-40B4-BE49-F238E27FC236}">
                  <a16:creationId xmlns:a16="http://schemas.microsoft.com/office/drawing/2014/main" id="{4A94EAE0-69CA-8544-B3ED-87A8A1D7D54F}"/>
                </a:ext>
              </a:extLst>
            </p:cNvPr>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Oval 21">
              <a:extLst>
                <a:ext uri="{FF2B5EF4-FFF2-40B4-BE49-F238E27FC236}">
                  <a16:creationId xmlns:a16="http://schemas.microsoft.com/office/drawing/2014/main" id="{96A27BA3-3E16-5149-BBFB-1F4B022F3B33}"/>
                </a:ext>
              </a:extLst>
            </p:cNvPr>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 name="Oval 22">
              <a:extLst>
                <a:ext uri="{FF2B5EF4-FFF2-40B4-BE49-F238E27FC236}">
                  <a16:creationId xmlns:a16="http://schemas.microsoft.com/office/drawing/2014/main" id="{187ACFCC-3FAA-8842-8765-CF5DFA8A47AE}"/>
                </a:ext>
              </a:extLst>
            </p:cNvPr>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0CB41520-C1CD-7A43-856B-60132EE680F7}"/>
                </a:ext>
              </a:extLst>
            </p:cNvPr>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pic>
        <p:nvPicPr>
          <p:cNvPr id="31" name="Picture 30" descr="Multilex.png">
            <a:extLst>
              <a:ext uri="{FF2B5EF4-FFF2-40B4-BE49-F238E27FC236}">
                <a16:creationId xmlns:a16="http://schemas.microsoft.com/office/drawing/2014/main" id="{5B354689-A51C-2940-956E-BB40309FC928}"/>
              </a:ext>
            </a:extLst>
          </p:cNvPr>
          <p:cNvPicPr>
            <a:picLocks noChangeAspect="1"/>
          </p:cNvPicPr>
          <p:nvPr userDrawn="1"/>
        </p:nvPicPr>
        <p:blipFill>
          <a:blip r:embed="rId3"/>
          <a:stretch>
            <a:fillRect/>
          </a:stretch>
        </p:blipFill>
        <p:spPr>
          <a:xfrm>
            <a:off x="9050561" y="2095500"/>
            <a:ext cx="1101278" cy="1447800"/>
          </a:xfrm>
          <a:prstGeom prst="rect">
            <a:avLst/>
          </a:prstGeom>
        </p:spPr>
      </p:pic>
    </p:spTree>
    <p:extLst>
      <p:ext uri="{BB962C8B-B14F-4D97-AF65-F5344CB8AC3E}">
        <p14:creationId xmlns:p14="http://schemas.microsoft.com/office/powerpoint/2010/main" val="3371803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OptimiseRx Cover 01">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D61EEE-8569-774D-8A12-89B8CA24AA2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245600"/>
            <a:ext cx="12192000" cy="3733800"/>
          </a:xfrm>
          <a:prstGeom prst="rect">
            <a:avLst/>
          </a:prstGeom>
        </p:spPr>
      </p:pic>
      <p:sp>
        <p:nvSpPr>
          <p:cNvPr id="6" name="Rectangle 5">
            <a:extLst>
              <a:ext uri="{FF2B5EF4-FFF2-40B4-BE49-F238E27FC236}">
                <a16:creationId xmlns:a16="http://schemas.microsoft.com/office/drawing/2014/main" id="{76EDC6CD-EF9A-7446-84B2-D53454CE9857}"/>
              </a:ext>
            </a:extLst>
          </p:cNvPr>
          <p:cNvSpPr/>
          <p:nvPr userDrawn="1"/>
        </p:nvSpPr>
        <p:spPr>
          <a:xfrm>
            <a:off x="-1" y="4978951"/>
            <a:ext cx="12198643" cy="18790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86ECAB8-C29D-0043-81BF-66AB422CF370}"/>
              </a:ext>
            </a:extLst>
          </p:cNvPr>
          <p:cNvSpPr/>
          <p:nvPr userDrawn="1"/>
        </p:nvSpPr>
        <p:spPr>
          <a:xfrm>
            <a:off x="0" y="0"/>
            <a:ext cx="12181172" cy="12451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9">
            <a:extLst>
              <a:ext uri="{FF2B5EF4-FFF2-40B4-BE49-F238E27FC236}">
                <a16:creationId xmlns:a16="http://schemas.microsoft.com/office/drawing/2014/main" id="{C257400C-2893-A346-B33F-CB25CA8FCD6C}"/>
              </a:ext>
            </a:extLst>
          </p:cNvPr>
          <p:cNvSpPr/>
          <p:nvPr userDrawn="1"/>
        </p:nvSpPr>
        <p:spPr>
          <a:xfrm>
            <a:off x="6683603" y="-156"/>
            <a:ext cx="5515040" cy="4978955"/>
          </a:xfrm>
          <a:custGeom>
            <a:avLst/>
            <a:gdLst>
              <a:gd name="connsiteX0" fmla="*/ 2507035 w 5515040"/>
              <a:gd name="connsiteY0" fmla="*/ 0 h 4978955"/>
              <a:gd name="connsiteX1" fmla="*/ 3273113 w 5515040"/>
              <a:gd name="connsiteY1" fmla="*/ 0 h 4978955"/>
              <a:gd name="connsiteX2" fmla="*/ 3472536 w 5515040"/>
              <a:gd name="connsiteY2" fmla="*/ 30436 h 4978955"/>
              <a:gd name="connsiteX3" fmla="*/ 5510287 w 5515040"/>
              <a:gd name="connsiteY3" fmla="*/ 1640547 h 4978955"/>
              <a:gd name="connsiteX4" fmla="*/ 5515040 w 5515040"/>
              <a:gd name="connsiteY4" fmla="*/ 1651981 h 4978955"/>
              <a:gd name="connsiteX5" fmla="*/ 5515040 w 5515040"/>
              <a:gd name="connsiteY5" fmla="*/ 4065825 h 4978955"/>
              <a:gd name="connsiteX6" fmla="*/ 5431430 w 5515040"/>
              <a:gd name="connsiteY6" fmla="*/ 4239383 h 4978955"/>
              <a:gd name="connsiteX7" fmla="*/ 4933751 w 5515040"/>
              <a:gd name="connsiteY7" fmla="*/ 4905388 h 4978955"/>
              <a:gd name="connsiteX8" fmla="*/ 4852805 w 5515040"/>
              <a:gd name="connsiteY8" fmla="*/ 4978955 h 4978955"/>
              <a:gd name="connsiteX9" fmla="*/ 927420 w 5515040"/>
              <a:gd name="connsiteY9" fmla="*/ 4978955 h 4978955"/>
              <a:gd name="connsiteX10" fmla="*/ 846526 w 5515040"/>
              <a:gd name="connsiteY10" fmla="*/ 4905436 h 4978955"/>
              <a:gd name="connsiteX11" fmla="*/ 0 w 5515040"/>
              <a:gd name="connsiteY11" fmla="*/ 2861784 h 4978955"/>
              <a:gd name="connsiteX12" fmla="*/ 2307640 w 5515040"/>
              <a:gd name="connsiteY12" fmla="*/ 30431 h 4978955"/>
              <a:gd name="connsiteX13" fmla="*/ 2507035 w 5515040"/>
              <a:gd name="connsiteY13" fmla="*/ 0 h 497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15040" h="4978955">
                <a:moveTo>
                  <a:pt x="2507035" y="0"/>
                </a:moveTo>
                <a:lnTo>
                  <a:pt x="3273113" y="0"/>
                </a:lnTo>
                <a:lnTo>
                  <a:pt x="3472536" y="30436"/>
                </a:lnTo>
                <a:cubicBezTo>
                  <a:pt x="4377975" y="215719"/>
                  <a:pt x="5129196" y="824402"/>
                  <a:pt x="5510287" y="1640547"/>
                </a:cubicBezTo>
                <a:lnTo>
                  <a:pt x="5515040" y="1651981"/>
                </a:lnTo>
                <a:lnTo>
                  <a:pt x="5515040" y="4065825"/>
                </a:lnTo>
                <a:lnTo>
                  <a:pt x="5431430" y="4239383"/>
                </a:lnTo>
                <a:cubicBezTo>
                  <a:pt x="5297952" y="4485085"/>
                  <a:pt x="5129879" y="4709266"/>
                  <a:pt x="4933751" y="4905388"/>
                </a:cubicBezTo>
                <a:lnTo>
                  <a:pt x="4852805" y="4978955"/>
                </a:lnTo>
                <a:lnTo>
                  <a:pt x="927420" y="4978955"/>
                </a:lnTo>
                <a:lnTo>
                  <a:pt x="846526" y="4905436"/>
                </a:lnTo>
                <a:cubicBezTo>
                  <a:pt x="323501" y="4382427"/>
                  <a:pt x="0" y="3659878"/>
                  <a:pt x="0" y="2861784"/>
                </a:cubicBezTo>
                <a:cubicBezTo>
                  <a:pt x="0" y="1465119"/>
                  <a:pt x="990723" y="299910"/>
                  <a:pt x="2307640" y="30431"/>
                </a:cubicBezTo>
                <a:lnTo>
                  <a:pt x="2507035" y="0"/>
                </a:lnTo>
                <a:close/>
              </a:path>
            </a:pathLst>
          </a:custGeom>
          <a:solidFill>
            <a:schemeClr val="accent5">
              <a:alpha val="60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9" name="Title 1">
            <a:extLst>
              <a:ext uri="{FF2B5EF4-FFF2-40B4-BE49-F238E27FC236}">
                <a16:creationId xmlns:a16="http://schemas.microsoft.com/office/drawing/2014/main" id="{A84D54EC-2AF2-BF42-A6E0-E097201F3FA9}"/>
              </a:ext>
            </a:extLst>
          </p:cNvPr>
          <p:cNvSpPr>
            <a:spLocks noGrp="1"/>
          </p:cNvSpPr>
          <p:nvPr>
            <p:ph type="ctrTitle"/>
          </p:nvPr>
        </p:nvSpPr>
        <p:spPr>
          <a:xfrm>
            <a:off x="378300" y="4978950"/>
            <a:ext cx="9879276" cy="869208"/>
          </a:xfrm>
        </p:spPr>
        <p:txBody>
          <a:bodyPr anchor="b">
            <a:normAutofit/>
          </a:bodyPr>
          <a:lstStyle>
            <a:lvl1pPr algn="l">
              <a:defRPr sz="2800">
                <a:solidFill>
                  <a:schemeClr val="tx2"/>
                </a:solidFill>
              </a:defRPr>
            </a:lvl1pPr>
          </a:lstStyle>
          <a:p>
            <a:endParaRPr lang="en-US"/>
          </a:p>
        </p:txBody>
      </p:sp>
      <p:sp>
        <p:nvSpPr>
          <p:cNvPr id="10" name="Subtitle 2">
            <a:extLst>
              <a:ext uri="{FF2B5EF4-FFF2-40B4-BE49-F238E27FC236}">
                <a16:creationId xmlns:a16="http://schemas.microsoft.com/office/drawing/2014/main" id="{02338517-91AD-3349-9A0F-5DDC211F0183}"/>
              </a:ext>
            </a:extLst>
          </p:cNvPr>
          <p:cNvSpPr>
            <a:spLocks noGrp="1"/>
          </p:cNvSpPr>
          <p:nvPr>
            <p:ph type="subTitle" idx="1"/>
          </p:nvPr>
        </p:nvSpPr>
        <p:spPr>
          <a:xfrm>
            <a:off x="378300" y="5862678"/>
            <a:ext cx="9879276" cy="625833"/>
          </a:xfrm>
        </p:spPr>
        <p:txBody>
          <a:bodyPr>
            <a:normAutofit/>
          </a:bodyPr>
          <a:lstStyle>
            <a:lvl1pPr marL="0" indent="0" algn="l" defTabSz="914400" rtl="0" eaLnBrk="1" latinLnBrk="0" hangingPunct="1">
              <a:lnSpc>
                <a:spcPct val="90000"/>
              </a:lnSpc>
              <a:spcBef>
                <a:spcPts val="1000"/>
              </a:spcBef>
              <a:buClr>
                <a:schemeClr val="accent4"/>
              </a:buClr>
              <a:buFont typeface="Arial" panose="020B0604020202020204" pitchFamily="34" charset="0"/>
              <a:buNone/>
              <a:defRPr lang="en-US" sz="2000" kern="1200" dirty="0">
                <a:solidFill>
                  <a:schemeClr val="tx1"/>
                </a:solidFill>
                <a:latin typeface="+mn-lt"/>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11" name="Group 10">
            <a:extLst>
              <a:ext uri="{FF2B5EF4-FFF2-40B4-BE49-F238E27FC236}">
                <a16:creationId xmlns:a16="http://schemas.microsoft.com/office/drawing/2014/main" id="{EEF37450-92F3-EE4E-A5C4-11070901FAF7}"/>
              </a:ext>
            </a:extLst>
          </p:cNvPr>
          <p:cNvGrpSpPr>
            <a:grpSpLocks noChangeAspect="1"/>
          </p:cNvGrpSpPr>
          <p:nvPr userDrawn="1"/>
        </p:nvGrpSpPr>
        <p:grpSpPr>
          <a:xfrm>
            <a:off x="460884" y="330815"/>
            <a:ext cx="1352121" cy="731520"/>
            <a:chOff x="5478463" y="2128838"/>
            <a:chExt cx="3251200" cy="1758951"/>
          </a:xfrm>
        </p:grpSpPr>
        <p:sp>
          <p:nvSpPr>
            <p:cNvPr id="12" name="Freeform 5">
              <a:extLst>
                <a:ext uri="{FF2B5EF4-FFF2-40B4-BE49-F238E27FC236}">
                  <a16:creationId xmlns:a16="http://schemas.microsoft.com/office/drawing/2014/main" id="{0C0975DF-2C7B-5844-BD08-CE175A085575}"/>
                </a:ext>
              </a:extLst>
            </p:cNvPr>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FCD2F13A-7A53-D345-AC88-4A6D32342FE4}"/>
                </a:ext>
              </a:extLst>
            </p:cNvPr>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Oval 7">
              <a:extLst>
                <a:ext uri="{FF2B5EF4-FFF2-40B4-BE49-F238E27FC236}">
                  <a16:creationId xmlns:a16="http://schemas.microsoft.com/office/drawing/2014/main" id="{3852B89E-5D53-0D49-93D6-8C7B722F6225}"/>
                </a:ext>
              </a:extLst>
            </p:cNvPr>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Oval 8">
              <a:extLst>
                <a:ext uri="{FF2B5EF4-FFF2-40B4-BE49-F238E27FC236}">
                  <a16:creationId xmlns:a16="http://schemas.microsoft.com/office/drawing/2014/main" id="{4149F24B-D000-5547-9BCA-A63ED60B5879}"/>
                </a:ext>
              </a:extLst>
            </p:cNvPr>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Oval 9">
              <a:extLst>
                <a:ext uri="{FF2B5EF4-FFF2-40B4-BE49-F238E27FC236}">
                  <a16:creationId xmlns:a16="http://schemas.microsoft.com/office/drawing/2014/main" id="{B045D5BF-75F5-A242-AF24-23B0B73C0541}"/>
                </a:ext>
              </a:extLst>
            </p:cNvPr>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Oval 10">
              <a:extLst>
                <a:ext uri="{FF2B5EF4-FFF2-40B4-BE49-F238E27FC236}">
                  <a16:creationId xmlns:a16="http://schemas.microsoft.com/office/drawing/2014/main" id="{FD07B6D6-EEB7-824A-82FE-098B2C198668}"/>
                </a:ext>
              </a:extLst>
            </p:cNvPr>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Oval 11">
              <a:extLst>
                <a:ext uri="{FF2B5EF4-FFF2-40B4-BE49-F238E27FC236}">
                  <a16:creationId xmlns:a16="http://schemas.microsoft.com/office/drawing/2014/main" id="{D9C7BF7D-CC86-134E-B438-2A143F2F649E}"/>
                </a:ext>
              </a:extLst>
            </p:cNvPr>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Oval 12">
              <a:extLst>
                <a:ext uri="{FF2B5EF4-FFF2-40B4-BE49-F238E27FC236}">
                  <a16:creationId xmlns:a16="http://schemas.microsoft.com/office/drawing/2014/main" id="{248626DE-DC22-2F48-A6C9-0D2060B2CC01}"/>
                </a:ext>
              </a:extLst>
            </p:cNvPr>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Oval 13">
              <a:extLst>
                <a:ext uri="{FF2B5EF4-FFF2-40B4-BE49-F238E27FC236}">
                  <a16:creationId xmlns:a16="http://schemas.microsoft.com/office/drawing/2014/main" id="{6E26FD14-34FB-6146-A9E3-B8C7CE29D593}"/>
                </a:ext>
              </a:extLst>
            </p:cNvPr>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Oval 14">
              <a:extLst>
                <a:ext uri="{FF2B5EF4-FFF2-40B4-BE49-F238E27FC236}">
                  <a16:creationId xmlns:a16="http://schemas.microsoft.com/office/drawing/2014/main" id="{4283EDB8-C433-5940-9103-5C170A3B7CC9}"/>
                </a:ext>
              </a:extLst>
            </p:cNvPr>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Oval 15">
              <a:extLst>
                <a:ext uri="{FF2B5EF4-FFF2-40B4-BE49-F238E27FC236}">
                  <a16:creationId xmlns:a16="http://schemas.microsoft.com/office/drawing/2014/main" id="{90E6BFE4-6375-BB47-91EE-7B26AF3D749D}"/>
                </a:ext>
              </a:extLst>
            </p:cNvPr>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Oval 16">
              <a:extLst>
                <a:ext uri="{FF2B5EF4-FFF2-40B4-BE49-F238E27FC236}">
                  <a16:creationId xmlns:a16="http://schemas.microsoft.com/office/drawing/2014/main" id="{27C89DC6-2C8A-8A49-9B87-6C85B21B0261}"/>
                </a:ext>
              </a:extLst>
            </p:cNvPr>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Oval 17">
              <a:extLst>
                <a:ext uri="{FF2B5EF4-FFF2-40B4-BE49-F238E27FC236}">
                  <a16:creationId xmlns:a16="http://schemas.microsoft.com/office/drawing/2014/main" id="{03888578-BC43-FE4F-9E62-97B261AA168F}"/>
                </a:ext>
              </a:extLst>
            </p:cNvPr>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Oval 18">
              <a:extLst>
                <a:ext uri="{FF2B5EF4-FFF2-40B4-BE49-F238E27FC236}">
                  <a16:creationId xmlns:a16="http://schemas.microsoft.com/office/drawing/2014/main" id="{6B45BACD-4651-E243-A642-327BEA984FE2}"/>
                </a:ext>
              </a:extLst>
            </p:cNvPr>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Oval 19">
              <a:extLst>
                <a:ext uri="{FF2B5EF4-FFF2-40B4-BE49-F238E27FC236}">
                  <a16:creationId xmlns:a16="http://schemas.microsoft.com/office/drawing/2014/main" id="{3F105A26-EAAC-F249-A6B5-68B19FB4802E}"/>
                </a:ext>
              </a:extLst>
            </p:cNvPr>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Oval 20">
              <a:extLst>
                <a:ext uri="{FF2B5EF4-FFF2-40B4-BE49-F238E27FC236}">
                  <a16:creationId xmlns:a16="http://schemas.microsoft.com/office/drawing/2014/main" id="{2332E529-5ADA-A649-AB56-CD0CD6BD59BF}"/>
                </a:ext>
              </a:extLst>
            </p:cNvPr>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Oval 21">
              <a:extLst>
                <a:ext uri="{FF2B5EF4-FFF2-40B4-BE49-F238E27FC236}">
                  <a16:creationId xmlns:a16="http://schemas.microsoft.com/office/drawing/2014/main" id="{6EEA80A0-EF3A-3B48-B046-9691D8ED4DD9}"/>
                </a:ext>
              </a:extLst>
            </p:cNvPr>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 name="Oval 22">
              <a:extLst>
                <a:ext uri="{FF2B5EF4-FFF2-40B4-BE49-F238E27FC236}">
                  <a16:creationId xmlns:a16="http://schemas.microsoft.com/office/drawing/2014/main" id="{8D633B68-6F50-6643-8788-E5E1AE1D621C}"/>
                </a:ext>
              </a:extLst>
            </p:cNvPr>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193427F6-FBEB-CF4C-831A-48A3A753205E}"/>
                </a:ext>
              </a:extLst>
            </p:cNvPr>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pic>
        <p:nvPicPr>
          <p:cNvPr id="31" name="Picture 30">
            <a:extLst>
              <a:ext uri="{FF2B5EF4-FFF2-40B4-BE49-F238E27FC236}">
                <a16:creationId xmlns:a16="http://schemas.microsoft.com/office/drawing/2014/main" id="{2D10B288-2CED-4049-A41C-6E37A4BBA65C}"/>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8838529" y="2116514"/>
            <a:ext cx="1550924" cy="1419860"/>
          </a:xfrm>
          <a:prstGeom prst="rect">
            <a:avLst/>
          </a:prstGeom>
        </p:spPr>
      </p:pic>
    </p:spTree>
    <p:extLst>
      <p:ext uri="{BB962C8B-B14F-4D97-AF65-F5344CB8AC3E}">
        <p14:creationId xmlns:p14="http://schemas.microsoft.com/office/powerpoint/2010/main" val="611945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OptimiseRx Cover 02">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94EEE0-2A3E-4F42-ACE1-A209EE8FCD7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245600"/>
            <a:ext cx="12192000" cy="3733800"/>
          </a:xfrm>
          <a:prstGeom prst="rect">
            <a:avLst/>
          </a:prstGeom>
        </p:spPr>
      </p:pic>
      <p:sp>
        <p:nvSpPr>
          <p:cNvPr id="6" name="Rectangle 5">
            <a:extLst>
              <a:ext uri="{FF2B5EF4-FFF2-40B4-BE49-F238E27FC236}">
                <a16:creationId xmlns:a16="http://schemas.microsoft.com/office/drawing/2014/main" id="{28728803-FB1E-CE46-9430-8E821786D75A}"/>
              </a:ext>
            </a:extLst>
          </p:cNvPr>
          <p:cNvSpPr/>
          <p:nvPr userDrawn="1"/>
        </p:nvSpPr>
        <p:spPr>
          <a:xfrm>
            <a:off x="-1" y="4978951"/>
            <a:ext cx="12198643" cy="18790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EB1E551-F38D-1A43-8857-A36732C09879}"/>
              </a:ext>
            </a:extLst>
          </p:cNvPr>
          <p:cNvSpPr/>
          <p:nvPr userDrawn="1"/>
        </p:nvSpPr>
        <p:spPr>
          <a:xfrm>
            <a:off x="0" y="0"/>
            <a:ext cx="12181172" cy="12451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9">
            <a:extLst>
              <a:ext uri="{FF2B5EF4-FFF2-40B4-BE49-F238E27FC236}">
                <a16:creationId xmlns:a16="http://schemas.microsoft.com/office/drawing/2014/main" id="{575071C8-847C-D74E-AF8E-1C8CA9FACC55}"/>
              </a:ext>
            </a:extLst>
          </p:cNvPr>
          <p:cNvSpPr/>
          <p:nvPr userDrawn="1"/>
        </p:nvSpPr>
        <p:spPr>
          <a:xfrm>
            <a:off x="6683603" y="-156"/>
            <a:ext cx="5515040" cy="4978955"/>
          </a:xfrm>
          <a:custGeom>
            <a:avLst/>
            <a:gdLst>
              <a:gd name="connsiteX0" fmla="*/ 2507035 w 5515040"/>
              <a:gd name="connsiteY0" fmla="*/ 0 h 4978955"/>
              <a:gd name="connsiteX1" fmla="*/ 3273113 w 5515040"/>
              <a:gd name="connsiteY1" fmla="*/ 0 h 4978955"/>
              <a:gd name="connsiteX2" fmla="*/ 3472536 w 5515040"/>
              <a:gd name="connsiteY2" fmla="*/ 30436 h 4978955"/>
              <a:gd name="connsiteX3" fmla="*/ 5510287 w 5515040"/>
              <a:gd name="connsiteY3" fmla="*/ 1640547 h 4978955"/>
              <a:gd name="connsiteX4" fmla="*/ 5515040 w 5515040"/>
              <a:gd name="connsiteY4" fmla="*/ 1651981 h 4978955"/>
              <a:gd name="connsiteX5" fmla="*/ 5515040 w 5515040"/>
              <a:gd name="connsiteY5" fmla="*/ 4065825 h 4978955"/>
              <a:gd name="connsiteX6" fmla="*/ 5431430 w 5515040"/>
              <a:gd name="connsiteY6" fmla="*/ 4239383 h 4978955"/>
              <a:gd name="connsiteX7" fmla="*/ 4933751 w 5515040"/>
              <a:gd name="connsiteY7" fmla="*/ 4905388 h 4978955"/>
              <a:gd name="connsiteX8" fmla="*/ 4852805 w 5515040"/>
              <a:gd name="connsiteY8" fmla="*/ 4978955 h 4978955"/>
              <a:gd name="connsiteX9" fmla="*/ 927420 w 5515040"/>
              <a:gd name="connsiteY9" fmla="*/ 4978955 h 4978955"/>
              <a:gd name="connsiteX10" fmla="*/ 846526 w 5515040"/>
              <a:gd name="connsiteY10" fmla="*/ 4905436 h 4978955"/>
              <a:gd name="connsiteX11" fmla="*/ 0 w 5515040"/>
              <a:gd name="connsiteY11" fmla="*/ 2861784 h 4978955"/>
              <a:gd name="connsiteX12" fmla="*/ 2307640 w 5515040"/>
              <a:gd name="connsiteY12" fmla="*/ 30431 h 4978955"/>
              <a:gd name="connsiteX13" fmla="*/ 2507035 w 5515040"/>
              <a:gd name="connsiteY13" fmla="*/ 0 h 497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15040" h="4978955">
                <a:moveTo>
                  <a:pt x="2507035" y="0"/>
                </a:moveTo>
                <a:lnTo>
                  <a:pt x="3273113" y="0"/>
                </a:lnTo>
                <a:lnTo>
                  <a:pt x="3472536" y="30436"/>
                </a:lnTo>
                <a:cubicBezTo>
                  <a:pt x="4377975" y="215719"/>
                  <a:pt x="5129196" y="824402"/>
                  <a:pt x="5510287" y="1640547"/>
                </a:cubicBezTo>
                <a:lnTo>
                  <a:pt x="5515040" y="1651981"/>
                </a:lnTo>
                <a:lnTo>
                  <a:pt x="5515040" y="4065825"/>
                </a:lnTo>
                <a:lnTo>
                  <a:pt x="5431430" y="4239383"/>
                </a:lnTo>
                <a:cubicBezTo>
                  <a:pt x="5297952" y="4485085"/>
                  <a:pt x="5129879" y="4709266"/>
                  <a:pt x="4933751" y="4905388"/>
                </a:cubicBezTo>
                <a:lnTo>
                  <a:pt x="4852805" y="4978955"/>
                </a:lnTo>
                <a:lnTo>
                  <a:pt x="927420" y="4978955"/>
                </a:lnTo>
                <a:lnTo>
                  <a:pt x="846526" y="4905436"/>
                </a:lnTo>
                <a:cubicBezTo>
                  <a:pt x="323501" y="4382427"/>
                  <a:pt x="0" y="3659878"/>
                  <a:pt x="0" y="2861784"/>
                </a:cubicBezTo>
                <a:cubicBezTo>
                  <a:pt x="0" y="1465119"/>
                  <a:pt x="990723" y="299910"/>
                  <a:pt x="2307640" y="30431"/>
                </a:cubicBezTo>
                <a:lnTo>
                  <a:pt x="2507035" y="0"/>
                </a:lnTo>
                <a:close/>
              </a:path>
            </a:pathLst>
          </a:custGeom>
          <a:solidFill>
            <a:schemeClr val="accent5">
              <a:alpha val="60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9" name="Title 1">
            <a:extLst>
              <a:ext uri="{FF2B5EF4-FFF2-40B4-BE49-F238E27FC236}">
                <a16:creationId xmlns:a16="http://schemas.microsoft.com/office/drawing/2014/main" id="{0DBF6108-5C83-D14A-95CE-737A1374CD72}"/>
              </a:ext>
            </a:extLst>
          </p:cNvPr>
          <p:cNvSpPr>
            <a:spLocks noGrp="1"/>
          </p:cNvSpPr>
          <p:nvPr>
            <p:ph type="ctrTitle"/>
          </p:nvPr>
        </p:nvSpPr>
        <p:spPr>
          <a:xfrm>
            <a:off x="378300" y="4978950"/>
            <a:ext cx="9879276" cy="869208"/>
          </a:xfrm>
        </p:spPr>
        <p:txBody>
          <a:bodyPr anchor="b">
            <a:normAutofit/>
          </a:bodyPr>
          <a:lstStyle>
            <a:lvl1pPr algn="l">
              <a:defRPr sz="2800">
                <a:solidFill>
                  <a:schemeClr val="tx2"/>
                </a:solidFill>
              </a:defRPr>
            </a:lvl1pPr>
          </a:lstStyle>
          <a:p>
            <a:endParaRPr lang="en-US"/>
          </a:p>
        </p:txBody>
      </p:sp>
      <p:sp>
        <p:nvSpPr>
          <p:cNvPr id="10" name="Subtitle 2">
            <a:extLst>
              <a:ext uri="{FF2B5EF4-FFF2-40B4-BE49-F238E27FC236}">
                <a16:creationId xmlns:a16="http://schemas.microsoft.com/office/drawing/2014/main" id="{AB9783FD-53E8-BC42-A1E0-D444E6749A1F}"/>
              </a:ext>
            </a:extLst>
          </p:cNvPr>
          <p:cNvSpPr>
            <a:spLocks noGrp="1"/>
          </p:cNvSpPr>
          <p:nvPr>
            <p:ph type="subTitle" idx="1"/>
          </p:nvPr>
        </p:nvSpPr>
        <p:spPr>
          <a:xfrm>
            <a:off x="378300" y="5862678"/>
            <a:ext cx="9879276" cy="625833"/>
          </a:xfrm>
        </p:spPr>
        <p:txBody>
          <a:bodyPr>
            <a:normAutofit/>
          </a:bodyPr>
          <a:lstStyle>
            <a:lvl1pPr marL="0" indent="0" algn="l" defTabSz="914400" rtl="0" eaLnBrk="1" latinLnBrk="0" hangingPunct="1">
              <a:lnSpc>
                <a:spcPct val="90000"/>
              </a:lnSpc>
              <a:spcBef>
                <a:spcPts val="1000"/>
              </a:spcBef>
              <a:buClr>
                <a:schemeClr val="accent4"/>
              </a:buClr>
              <a:buFont typeface="Arial" panose="020B0604020202020204" pitchFamily="34" charset="0"/>
              <a:buNone/>
              <a:defRPr lang="en-US" sz="2000" kern="1200" dirty="0">
                <a:solidFill>
                  <a:schemeClr val="tx1"/>
                </a:solidFill>
                <a:latin typeface="+mn-lt"/>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11" name="Group 10">
            <a:extLst>
              <a:ext uri="{FF2B5EF4-FFF2-40B4-BE49-F238E27FC236}">
                <a16:creationId xmlns:a16="http://schemas.microsoft.com/office/drawing/2014/main" id="{94E2AADC-089B-1943-8017-3A93BDB11215}"/>
              </a:ext>
            </a:extLst>
          </p:cNvPr>
          <p:cNvGrpSpPr>
            <a:grpSpLocks noChangeAspect="1"/>
          </p:cNvGrpSpPr>
          <p:nvPr userDrawn="1"/>
        </p:nvGrpSpPr>
        <p:grpSpPr>
          <a:xfrm>
            <a:off x="460884" y="330815"/>
            <a:ext cx="1352121" cy="731520"/>
            <a:chOff x="5478463" y="2128838"/>
            <a:chExt cx="3251200" cy="1758951"/>
          </a:xfrm>
        </p:grpSpPr>
        <p:sp>
          <p:nvSpPr>
            <p:cNvPr id="12" name="Freeform 5">
              <a:extLst>
                <a:ext uri="{FF2B5EF4-FFF2-40B4-BE49-F238E27FC236}">
                  <a16:creationId xmlns:a16="http://schemas.microsoft.com/office/drawing/2014/main" id="{DB184E16-8E51-EC45-A432-34C5656C764D}"/>
                </a:ext>
              </a:extLst>
            </p:cNvPr>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28F13665-449F-C143-8001-7E02A6EC5007}"/>
                </a:ext>
              </a:extLst>
            </p:cNvPr>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Oval 7">
              <a:extLst>
                <a:ext uri="{FF2B5EF4-FFF2-40B4-BE49-F238E27FC236}">
                  <a16:creationId xmlns:a16="http://schemas.microsoft.com/office/drawing/2014/main" id="{BAA0C6BC-5313-7F48-86B6-EE8C5FDD3AA6}"/>
                </a:ext>
              </a:extLst>
            </p:cNvPr>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Oval 8">
              <a:extLst>
                <a:ext uri="{FF2B5EF4-FFF2-40B4-BE49-F238E27FC236}">
                  <a16:creationId xmlns:a16="http://schemas.microsoft.com/office/drawing/2014/main" id="{83A7C4B2-A71D-8F49-B0D6-9B883A06E3B8}"/>
                </a:ext>
              </a:extLst>
            </p:cNvPr>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Oval 9">
              <a:extLst>
                <a:ext uri="{FF2B5EF4-FFF2-40B4-BE49-F238E27FC236}">
                  <a16:creationId xmlns:a16="http://schemas.microsoft.com/office/drawing/2014/main" id="{4125AFEC-376A-294B-AE1B-F72E2B259E25}"/>
                </a:ext>
              </a:extLst>
            </p:cNvPr>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Oval 10">
              <a:extLst>
                <a:ext uri="{FF2B5EF4-FFF2-40B4-BE49-F238E27FC236}">
                  <a16:creationId xmlns:a16="http://schemas.microsoft.com/office/drawing/2014/main" id="{80F81FCE-9776-BD4D-B74B-834602802794}"/>
                </a:ext>
              </a:extLst>
            </p:cNvPr>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Oval 11">
              <a:extLst>
                <a:ext uri="{FF2B5EF4-FFF2-40B4-BE49-F238E27FC236}">
                  <a16:creationId xmlns:a16="http://schemas.microsoft.com/office/drawing/2014/main" id="{AD506EF3-5CE0-D448-A8D2-73EA8A3873C9}"/>
                </a:ext>
              </a:extLst>
            </p:cNvPr>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Oval 12">
              <a:extLst>
                <a:ext uri="{FF2B5EF4-FFF2-40B4-BE49-F238E27FC236}">
                  <a16:creationId xmlns:a16="http://schemas.microsoft.com/office/drawing/2014/main" id="{37688328-9B16-274B-A575-41AB8FE53D5B}"/>
                </a:ext>
              </a:extLst>
            </p:cNvPr>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Oval 13">
              <a:extLst>
                <a:ext uri="{FF2B5EF4-FFF2-40B4-BE49-F238E27FC236}">
                  <a16:creationId xmlns:a16="http://schemas.microsoft.com/office/drawing/2014/main" id="{DC37690D-585A-7540-A1D7-A5956F45B792}"/>
                </a:ext>
              </a:extLst>
            </p:cNvPr>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Oval 14">
              <a:extLst>
                <a:ext uri="{FF2B5EF4-FFF2-40B4-BE49-F238E27FC236}">
                  <a16:creationId xmlns:a16="http://schemas.microsoft.com/office/drawing/2014/main" id="{82069BA1-1A75-CD43-B8EF-7CD5957460AC}"/>
                </a:ext>
              </a:extLst>
            </p:cNvPr>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Oval 15">
              <a:extLst>
                <a:ext uri="{FF2B5EF4-FFF2-40B4-BE49-F238E27FC236}">
                  <a16:creationId xmlns:a16="http://schemas.microsoft.com/office/drawing/2014/main" id="{AFC03E22-3DFC-CA48-92A9-DE7651D219A0}"/>
                </a:ext>
              </a:extLst>
            </p:cNvPr>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Oval 16">
              <a:extLst>
                <a:ext uri="{FF2B5EF4-FFF2-40B4-BE49-F238E27FC236}">
                  <a16:creationId xmlns:a16="http://schemas.microsoft.com/office/drawing/2014/main" id="{89D19A84-1A32-8840-B77F-5D7EC22E8745}"/>
                </a:ext>
              </a:extLst>
            </p:cNvPr>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Oval 17">
              <a:extLst>
                <a:ext uri="{FF2B5EF4-FFF2-40B4-BE49-F238E27FC236}">
                  <a16:creationId xmlns:a16="http://schemas.microsoft.com/office/drawing/2014/main" id="{0CEE490C-0265-0145-A5AC-B7975D4180A3}"/>
                </a:ext>
              </a:extLst>
            </p:cNvPr>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Oval 18">
              <a:extLst>
                <a:ext uri="{FF2B5EF4-FFF2-40B4-BE49-F238E27FC236}">
                  <a16:creationId xmlns:a16="http://schemas.microsoft.com/office/drawing/2014/main" id="{17433B73-0A14-6444-A754-BEA51D0432F8}"/>
                </a:ext>
              </a:extLst>
            </p:cNvPr>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Oval 19">
              <a:extLst>
                <a:ext uri="{FF2B5EF4-FFF2-40B4-BE49-F238E27FC236}">
                  <a16:creationId xmlns:a16="http://schemas.microsoft.com/office/drawing/2014/main" id="{2D754FA6-EDF4-D44C-98A6-F0E98B3E6224}"/>
                </a:ext>
              </a:extLst>
            </p:cNvPr>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Oval 20">
              <a:extLst>
                <a:ext uri="{FF2B5EF4-FFF2-40B4-BE49-F238E27FC236}">
                  <a16:creationId xmlns:a16="http://schemas.microsoft.com/office/drawing/2014/main" id="{8BBB8F20-CA1E-4F41-A08E-3D0CA6DC83D2}"/>
                </a:ext>
              </a:extLst>
            </p:cNvPr>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Oval 21">
              <a:extLst>
                <a:ext uri="{FF2B5EF4-FFF2-40B4-BE49-F238E27FC236}">
                  <a16:creationId xmlns:a16="http://schemas.microsoft.com/office/drawing/2014/main" id="{D6468094-3EC3-F44F-B57E-AEB5B14A8336}"/>
                </a:ext>
              </a:extLst>
            </p:cNvPr>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 name="Oval 22">
              <a:extLst>
                <a:ext uri="{FF2B5EF4-FFF2-40B4-BE49-F238E27FC236}">
                  <a16:creationId xmlns:a16="http://schemas.microsoft.com/office/drawing/2014/main" id="{CE40A9CE-5D4B-D54A-8258-4D3D5704AC3B}"/>
                </a:ext>
              </a:extLst>
            </p:cNvPr>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941AD9E7-EE0B-4F46-9DB5-D5CD7555EC46}"/>
                </a:ext>
              </a:extLst>
            </p:cNvPr>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pic>
        <p:nvPicPr>
          <p:cNvPr id="31" name="Picture 30">
            <a:extLst>
              <a:ext uri="{FF2B5EF4-FFF2-40B4-BE49-F238E27FC236}">
                <a16:creationId xmlns:a16="http://schemas.microsoft.com/office/drawing/2014/main" id="{401C5AA3-BD72-A248-93CB-D9F2921651A2}"/>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8838529" y="2116514"/>
            <a:ext cx="1550924" cy="1419860"/>
          </a:xfrm>
          <a:prstGeom prst="rect">
            <a:avLst/>
          </a:prstGeom>
        </p:spPr>
      </p:pic>
    </p:spTree>
    <p:extLst>
      <p:ext uri="{BB962C8B-B14F-4D97-AF65-F5344CB8AC3E}">
        <p14:creationId xmlns:p14="http://schemas.microsoft.com/office/powerpoint/2010/main" val="3879703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OptimiseRx Cover 03">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7C1C3F6F-4123-854E-BEC5-E2C8E12F336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245600"/>
            <a:ext cx="12192000" cy="3733800"/>
          </a:xfrm>
          <a:prstGeom prst="rect">
            <a:avLst/>
          </a:prstGeom>
        </p:spPr>
      </p:pic>
      <p:sp>
        <p:nvSpPr>
          <p:cNvPr id="34" name="Rectangle 33">
            <a:extLst>
              <a:ext uri="{FF2B5EF4-FFF2-40B4-BE49-F238E27FC236}">
                <a16:creationId xmlns:a16="http://schemas.microsoft.com/office/drawing/2014/main" id="{8037C6EB-EDB2-134D-A305-A302865BEF45}"/>
              </a:ext>
            </a:extLst>
          </p:cNvPr>
          <p:cNvSpPr/>
          <p:nvPr userDrawn="1"/>
        </p:nvSpPr>
        <p:spPr>
          <a:xfrm>
            <a:off x="-1" y="4978951"/>
            <a:ext cx="12198643" cy="18790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D30518F-90FD-5343-A3EB-CC6E9B3A6FD6}"/>
              </a:ext>
            </a:extLst>
          </p:cNvPr>
          <p:cNvSpPr/>
          <p:nvPr userDrawn="1"/>
        </p:nvSpPr>
        <p:spPr>
          <a:xfrm>
            <a:off x="0" y="0"/>
            <a:ext cx="12181172" cy="12451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9">
            <a:extLst>
              <a:ext uri="{FF2B5EF4-FFF2-40B4-BE49-F238E27FC236}">
                <a16:creationId xmlns:a16="http://schemas.microsoft.com/office/drawing/2014/main" id="{EFF6F9E7-7405-DA4D-ACF3-EDFB7EE48D58}"/>
              </a:ext>
            </a:extLst>
          </p:cNvPr>
          <p:cNvSpPr/>
          <p:nvPr userDrawn="1"/>
        </p:nvSpPr>
        <p:spPr>
          <a:xfrm>
            <a:off x="6683603" y="-156"/>
            <a:ext cx="5515040" cy="4978955"/>
          </a:xfrm>
          <a:custGeom>
            <a:avLst/>
            <a:gdLst>
              <a:gd name="connsiteX0" fmla="*/ 2507035 w 5515040"/>
              <a:gd name="connsiteY0" fmla="*/ 0 h 4978955"/>
              <a:gd name="connsiteX1" fmla="*/ 3273113 w 5515040"/>
              <a:gd name="connsiteY1" fmla="*/ 0 h 4978955"/>
              <a:gd name="connsiteX2" fmla="*/ 3472536 w 5515040"/>
              <a:gd name="connsiteY2" fmla="*/ 30436 h 4978955"/>
              <a:gd name="connsiteX3" fmla="*/ 5510287 w 5515040"/>
              <a:gd name="connsiteY3" fmla="*/ 1640547 h 4978955"/>
              <a:gd name="connsiteX4" fmla="*/ 5515040 w 5515040"/>
              <a:gd name="connsiteY4" fmla="*/ 1651981 h 4978955"/>
              <a:gd name="connsiteX5" fmla="*/ 5515040 w 5515040"/>
              <a:gd name="connsiteY5" fmla="*/ 4065825 h 4978955"/>
              <a:gd name="connsiteX6" fmla="*/ 5431430 w 5515040"/>
              <a:gd name="connsiteY6" fmla="*/ 4239383 h 4978955"/>
              <a:gd name="connsiteX7" fmla="*/ 4933751 w 5515040"/>
              <a:gd name="connsiteY7" fmla="*/ 4905388 h 4978955"/>
              <a:gd name="connsiteX8" fmla="*/ 4852805 w 5515040"/>
              <a:gd name="connsiteY8" fmla="*/ 4978955 h 4978955"/>
              <a:gd name="connsiteX9" fmla="*/ 927420 w 5515040"/>
              <a:gd name="connsiteY9" fmla="*/ 4978955 h 4978955"/>
              <a:gd name="connsiteX10" fmla="*/ 846526 w 5515040"/>
              <a:gd name="connsiteY10" fmla="*/ 4905436 h 4978955"/>
              <a:gd name="connsiteX11" fmla="*/ 0 w 5515040"/>
              <a:gd name="connsiteY11" fmla="*/ 2861784 h 4978955"/>
              <a:gd name="connsiteX12" fmla="*/ 2307640 w 5515040"/>
              <a:gd name="connsiteY12" fmla="*/ 30431 h 4978955"/>
              <a:gd name="connsiteX13" fmla="*/ 2507035 w 5515040"/>
              <a:gd name="connsiteY13" fmla="*/ 0 h 497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15040" h="4978955">
                <a:moveTo>
                  <a:pt x="2507035" y="0"/>
                </a:moveTo>
                <a:lnTo>
                  <a:pt x="3273113" y="0"/>
                </a:lnTo>
                <a:lnTo>
                  <a:pt x="3472536" y="30436"/>
                </a:lnTo>
                <a:cubicBezTo>
                  <a:pt x="4377975" y="215719"/>
                  <a:pt x="5129196" y="824402"/>
                  <a:pt x="5510287" y="1640547"/>
                </a:cubicBezTo>
                <a:lnTo>
                  <a:pt x="5515040" y="1651981"/>
                </a:lnTo>
                <a:lnTo>
                  <a:pt x="5515040" y="4065825"/>
                </a:lnTo>
                <a:lnTo>
                  <a:pt x="5431430" y="4239383"/>
                </a:lnTo>
                <a:cubicBezTo>
                  <a:pt x="5297952" y="4485085"/>
                  <a:pt x="5129879" y="4709266"/>
                  <a:pt x="4933751" y="4905388"/>
                </a:cubicBezTo>
                <a:lnTo>
                  <a:pt x="4852805" y="4978955"/>
                </a:lnTo>
                <a:lnTo>
                  <a:pt x="927420" y="4978955"/>
                </a:lnTo>
                <a:lnTo>
                  <a:pt x="846526" y="4905436"/>
                </a:lnTo>
                <a:cubicBezTo>
                  <a:pt x="323501" y="4382427"/>
                  <a:pt x="0" y="3659878"/>
                  <a:pt x="0" y="2861784"/>
                </a:cubicBezTo>
                <a:cubicBezTo>
                  <a:pt x="0" y="1465119"/>
                  <a:pt x="990723" y="299910"/>
                  <a:pt x="2307640" y="30431"/>
                </a:cubicBezTo>
                <a:lnTo>
                  <a:pt x="2507035" y="0"/>
                </a:lnTo>
                <a:close/>
              </a:path>
            </a:pathLst>
          </a:custGeom>
          <a:solidFill>
            <a:schemeClr val="accent5">
              <a:alpha val="60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7" name="Title 1">
            <a:extLst>
              <a:ext uri="{FF2B5EF4-FFF2-40B4-BE49-F238E27FC236}">
                <a16:creationId xmlns:a16="http://schemas.microsoft.com/office/drawing/2014/main" id="{1CC49F6E-DF58-D74A-A5DA-A51B8CDB0322}"/>
              </a:ext>
            </a:extLst>
          </p:cNvPr>
          <p:cNvSpPr>
            <a:spLocks noGrp="1"/>
          </p:cNvSpPr>
          <p:nvPr>
            <p:ph type="ctrTitle"/>
          </p:nvPr>
        </p:nvSpPr>
        <p:spPr>
          <a:xfrm>
            <a:off x="378300" y="4978950"/>
            <a:ext cx="9879276" cy="869208"/>
          </a:xfrm>
        </p:spPr>
        <p:txBody>
          <a:bodyPr anchor="b">
            <a:normAutofit/>
          </a:bodyPr>
          <a:lstStyle>
            <a:lvl1pPr algn="l">
              <a:defRPr sz="2800">
                <a:solidFill>
                  <a:schemeClr val="tx2"/>
                </a:solidFill>
              </a:defRPr>
            </a:lvl1pPr>
          </a:lstStyle>
          <a:p>
            <a:endParaRPr lang="en-US"/>
          </a:p>
        </p:txBody>
      </p:sp>
      <p:sp>
        <p:nvSpPr>
          <p:cNvPr id="38" name="Subtitle 2">
            <a:extLst>
              <a:ext uri="{FF2B5EF4-FFF2-40B4-BE49-F238E27FC236}">
                <a16:creationId xmlns:a16="http://schemas.microsoft.com/office/drawing/2014/main" id="{62C7E144-0B33-ED4F-BEEF-8820264BE6D6}"/>
              </a:ext>
            </a:extLst>
          </p:cNvPr>
          <p:cNvSpPr>
            <a:spLocks noGrp="1"/>
          </p:cNvSpPr>
          <p:nvPr>
            <p:ph type="subTitle" idx="1"/>
          </p:nvPr>
        </p:nvSpPr>
        <p:spPr>
          <a:xfrm>
            <a:off x="378300" y="5862678"/>
            <a:ext cx="9879276" cy="625833"/>
          </a:xfrm>
        </p:spPr>
        <p:txBody>
          <a:bodyPr>
            <a:normAutofit/>
          </a:bodyPr>
          <a:lstStyle>
            <a:lvl1pPr marL="0" indent="0" algn="l" defTabSz="914400" rtl="0" eaLnBrk="1" latinLnBrk="0" hangingPunct="1">
              <a:lnSpc>
                <a:spcPct val="90000"/>
              </a:lnSpc>
              <a:spcBef>
                <a:spcPts val="1000"/>
              </a:spcBef>
              <a:buClr>
                <a:schemeClr val="accent4"/>
              </a:buClr>
              <a:buFont typeface="Arial" panose="020B0604020202020204" pitchFamily="34" charset="0"/>
              <a:buNone/>
              <a:defRPr lang="en-US" sz="2000" kern="1200" dirty="0">
                <a:solidFill>
                  <a:schemeClr val="tx1"/>
                </a:solidFill>
                <a:latin typeface="+mn-lt"/>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39" name="Group 38">
            <a:extLst>
              <a:ext uri="{FF2B5EF4-FFF2-40B4-BE49-F238E27FC236}">
                <a16:creationId xmlns:a16="http://schemas.microsoft.com/office/drawing/2014/main" id="{F589566E-A180-E343-9377-2F16525C8096}"/>
              </a:ext>
            </a:extLst>
          </p:cNvPr>
          <p:cNvGrpSpPr>
            <a:grpSpLocks noChangeAspect="1"/>
          </p:cNvGrpSpPr>
          <p:nvPr userDrawn="1"/>
        </p:nvGrpSpPr>
        <p:grpSpPr>
          <a:xfrm>
            <a:off x="460884" y="330815"/>
            <a:ext cx="1352121" cy="731520"/>
            <a:chOff x="5478463" y="2128838"/>
            <a:chExt cx="3251200" cy="1758951"/>
          </a:xfrm>
        </p:grpSpPr>
        <p:sp>
          <p:nvSpPr>
            <p:cNvPr id="40" name="Freeform 5">
              <a:extLst>
                <a:ext uri="{FF2B5EF4-FFF2-40B4-BE49-F238E27FC236}">
                  <a16:creationId xmlns:a16="http://schemas.microsoft.com/office/drawing/2014/main" id="{A2C73789-DEB4-E94E-8F12-AD0B94EBEBBB}"/>
                </a:ext>
              </a:extLst>
            </p:cNvPr>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 name="Freeform 6">
              <a:extLst>
                <a:ext uri="{FF2B5EF4-FFF2-40B4-BE49-F238E27FC236}">
                  <a16:creationId xmlns:a16="http://schemas.microsoft.com/office/drawing/2014/main" id="{65EE112D-6A5F-2744-BE0D-97D49AE38F7F}"/>
                </a:ext>
              </a:extLst>
            </p:cNvPr>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 name="Oval 7">
              <a:extLst>
                <a:ext uri="{FF2B5EF4-FFF2-40B4-BE49-F238E27FC236}">
                  <a16:creationId xmlns:a16="http://schemas.microsoft.com/office/drawing/2014/main" id="{39D627A5-DF5D-A746-984D-B255B0FB0CF7}"/>
                </a:ext>
              </a:extLst>
            </p:cNvPr>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 name="Oval 8">
              <a:extLst>
                <a:ext uri="{FF2B5EF4-FFF2-40B4-BE49-F238E27FC236}">
                  <a16:creationId xmlns:a16="http://schemas.microsoft.com/office/drawing/2014/main" id="{1318E675-AFD6-5042-90ED-5254C1B50CCA}"/>
                </a:ext>
              </a:extLst>
            </p:cNvPr>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Oval 9">
              <a:extLst>
                <a:ext uri="{FF2B5EF4-FFF2-40B4-BE49-F238E27FC236}">
                  <a16:creationId xmlns:a16="http://schemas.microsoft.com/office/drawing/2014/main" id="{551A3B64-62BE-2F44-82D2-E3714412158E}"/>
                </a:ext>
              </a:extLst>
            </p:cNvPr>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Oval 10">
              <a:extLst>
                <a:ext uri="{FF2B5EF4-FFF2-40B4-BE49-F238E27FC236}">
                  <a16:creationId xmlns:a16="http://schemas.microsoft.com/office/drawing/2014/main" id="{685CDDCF-8799-EF41-8B4A-32AC787FA071}"/>
                </a:ext>
              </a:extLst>
            </p:cNvPr>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 name="Oval 11">
              <a:extLst>
                <a:ext uri="{FF2B5EF4-FFF2-40B4-BE49-F238E27FC236}">
                  <a16:creationId xmlns:a16="http://schemas.microsoft.com/office/drawing/2014/main" id="{19FEF616-1935-5245-AF18-980B73F89EDA}"/>
                </a:ext>
              </a:extLst>
            </p:cNvPr>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Oval 12">
              <a:extLst>
                <a:ext uri="{FF2B5EF4-FFF2-40B4-BE49-F238E27FC236}">
                  <a16:creationId xmlns:a16="http://schemas.microsoft.com/office/drawing/2014/main" id="{A46089C1-6238-5146-992B-1DF776D7E588}"/>
                </a:ext>
              </a:extLst>
            </p:cNvPr>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 name="Oval 13">
              <a:extLst>
                <a:ext uri="{FF2B5EF4-FFF2-40B4-BE49-F238E27FC236}">
                  <a16:creationId xmlns:a16="http://schemas.microsoft.com/office/drawing/2014/main" id="{BBE90D1D-622A-254B-992F-971FF5903F71}"/>
                </a:ext>
              </a:extLst>
            </p:cNvPr>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Oval 14">
              <a:extLst>
                <a:ext uri="{FF2B5EF4-FFF2-40B4-BE49-F238E27FC236}">
                  <a16:creationId xmlns:a16="http://schemas.microsoft.com/office/drawing/2014/main" id="{EF245F48-6D86-264C-8101-818C38C85295}"/>
                </a:ext>
              </a:extLst>
            </p:cNvPr>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Oval 15">
              <a:extLst>
                <a:ext uri="{FF2B5EF4-FFF2-40B4-BE49-F238E27FC236}">
                  <a16:creationId xmlns:a16="http://schemas.microsoft.com/office/drawing/2014/main" id="{B4E372E3-3D53-5F48-86F8-4DFFB61D18FD}"/>
                </a:ext>
              </a:extLst>
            </p:cNvPr>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Oval 16">
              <a:extLst>
                <a:ext uri="{FF2B5EF4-FFF2-40B4-BE49-F238E27FC236}">
                  <a16:creationId xmlns:a16="http://schemas.microsoft.com/office/drawing/2014/main" id="{70BBA594-B5D9-D04D-A0D1-53DE299E2CF5}"/>
                </a:ext>
              </a:extLst>
            </p:cNvPr>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Oval 17">
              <a:extLst>
                <a:ext uri="{FF2B5EF4-FFF2-40B4-BE49-F238E27FC236}">
                  <a16:creationId xmlns:a16="http://schemas.microsoft.com/office/drawing/2014/main" id="{7EB01F77-B395-DB4F-9DD2-3ABE9B9961E0}"/>
                </a:ext>
              </a:extLst>
            </p:cNvPr>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Oval 18">
              <a:extLst>
                <a:ext uri="{FF2B5EF4-FFF2-40B4-BE49-F238E27FC236}">
                  <a16:creationId xmlns:a16="http://schemas.microsoft.com/office/drawing/2014/main" id="{2C26E079-0CBE-984B-9D5F-C2770EE0A3E2}"/>
                </a:ext>
              </a:extLst>
            </p:cNvPr>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Oval 19">
              <a:extLst>
                <a:ext uri="{FF2B5EF4-FFF2-40B4-BE49-F238E27FC236}">
                  <a16:creationId xmlns:a16="http://schemas.microsoft.com/office/drawing/2014/main" id="{318325F7-A79F-7C4F-B594-F4437B6F8E92}"/>
                </a:ext>
              </a:extLst>
            </p:cNvPr>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Oval 20">
              <a:extLst>
                <a:ext uri="{FF2B5EF4-FFF2-40B4-BE49-F238E27FC236}">
                  <a16:creationId xmlns:a16="http://schemas.microsoft.com/office/drawing/2014/main" id="{290A2585-4E4A-5C41-A997-C6BD4AC4C797}"/>
                </a:ext>
              </a:extLst>
            </p:cNvPr>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Oval 21">
              <a:extLst>
                <a:ext uri="{FF2B5EF4-FFF2-40B4-BE49-F238E27FC236}">
                  <a16:creationId xmlns:a16="http://schemas.microsoft.com/office/drawing/2014/main" id="{1B97EA8B-4D77-0F4B-BCAA-57E2159EAD05}"/>
                </a:ext>
              </a:extLst>
            </p:cNvPr>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 name="Oval 22">
              <a:extLst>
                <a:ext uri="{FF2B5EF4-FFF2-40B4-BE49-F238E27FC236}">
                  <a16:creationId xmlns:a16="http://schemas.microsoft.com/office/drawing/2014/main" id="{185FE5D0-2942-6D4E-B3DD-8AC239863027}"/>
                </a:ext>
              </a:extLst>
            </p:cNvPr>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Freeform 23">
              <a:extLst>
                <a:ext uri="{FF2B5EF4-FFF2-40B4-BE49-F238E27FC236}">
                  <a16:creationId xmlns:a16="http://schemas.microsoft.com/office/drawing/2014/main" id="{29D080C2-2F8C-944B-92A1-5928EB4F59DE}"/>
                </a:ext>
              </a:extLst>
            </p:cNvPr>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pic>
        <p:nvPicPr>
          <p:cNvPr id="59" name="Picture 58">
            <a:extLst>
              <a:ext uri="{FF2B5EF4-FFF2-40B4-BE49-F238E27FC236}">
                <a16:creationId xmlns:a16="http://schemas.microsoft.com/office/drawing/2014/main" id="{13322406-035F-CC45-BBC3-A46AA3CE2AB0}"/>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8838529" y="2116514"/>
            <a:ext cx="1550924" cy="1419860"/>
          </a:xfrm>
          <a:prstGeom prst="rect">
            <a:avLst/>
          </a:prstGeom>
        </p:spPr>
      </p:pic>
    </p:spTree>
    <p:extLst>
      <p:ext uri="{BB962C8B-B14F-4D97-AF65-F5344CB8AC3E}">
        <p14:creationId xmlns:p14="http://schemas.microsoft.com/office/powerpoint/2010/main" val="1089655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nalyseRx Cover 01">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17712E7-43B8-544B-A044-1EC5C4DBAEBF}"/>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245600"/>
            <a:ext cx="12192000" cy="3733800"/>
          </a:xfrm>
          <a:prstGeom prst="rect">
            <a:avLst/>
          </a:prstGeom>
        </p:spPr>
      </p:pic>
      <p:sp>
        <p:nvSpPr>
          <p:cNvPr id="6" name="Rectangle 5">
            <a:extLst>
              <a:ext uri="{FF2B5EF4-FFF2-40B4-BE49-F238E27FC236}">
                <a16:creationId xmlns:a16="http://schemas.microsoft.com/office/drawing/2014/main" id="{67668751-143C-DB4F-8C7C-FCA8A4A83233}"/>
              </a:ext>
            </a:extLst>
          </p:cNvPr>
          <p:cNvSpPr/>
          <p:nvPr userDrawn="1"/>
        </p:nvSpPr>
        <p:spPr>
          <a:xfrm>
            <a:off x="-1" y="4978951"/>
            <a:ext cx="12198643" cy="18790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C5F17B2-E7CD-2A45-83CE-EACE3E9FE51C}"/>
              </a:ext>
            </a:extLst>
          </p:cNvPr>
          <p:cNvSpPr/>
          <p:nvPr userDrawn="1"/>
        </p:nvSpPr>
        <p:spPr>
          <a:xfrm>
            <a:off x="0" y="0"/>
            <a:ext cx="12181172" cy="12451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9">
            <a:extLst>
              <a:ext uri="{FF2B5EF4-FFF2-40B4-BE49-F238E27FC236}">
                <a16:creationId xmlns:a16="http://schemas.microsoft.com/office/drawing/2014/main" id="{DF53FE05-8DC3-6C44-A14E-54B3B06741FA}"/>
              </a:ext>
            </a:extLst>
          </p:cNvPr>
          <p:cNvSpPr/>
          <p:nvPr userDrawn="1"/>
        </p:nvSpPr>
        <p:spPr>
          <a:xfrm>
            <a:off x="6683603" y="-156"/>
            <a:ext cx="5515040" cy="4978955"/>
          </a:xfrm>
          <a:custGeom>
            <a:avLst/>
            <a:gdLst>
              <a:gd name="connsiteX0" fmla="*/ 2507035 w 5515040"/>
              <a:gd name="connsiteY0" fmla="*/ 0 h 4978955"/>
              <a:gd name="connsiteX1" fmla="*/ 3273113 w 5515040"/>
              <a:gd name="connsiteY1" fmla="*/ 0 h 4978955"/>
              <a:gd name="connsiteX2" fmla="*/ 3472536 w 5515040"/>
              <a:gd name="connsiteY2" fmla="*/ 30436 h 4978955"/>
              <a:gd name="connsiteX3" fmla="*/ 5510287 w 5515040"/>
              <a:gd name="connsiteY3" fmla="*/ 1640547 h 4978955"/>
              <a:gd name="connsiteX4" fmla="*/ 5515040 w 5515040"/>
              <a:gd name="connsiteY4" fmla="*/ 1651981 h 4978955"/>
              <a:gd name="connsiteX5" fmla="*/ 5515040 w 5515040"/>
              <a:gd name="connsiteY5" fmla="*/ 4065825 h 4978955"/>
              <a:gd name="connsiteX6" fmla="*/ 5431430 w 5515040"/>
              <a:gd name="connsiteY6" fmla="*/ 4239383 h 4978955"/>
              <a:gd name="connsiteX7" fmla="*/ 4933751 w 5515040"/>
              <a:gd name="connsiteY7" fmla="*/ 4905388 h 4978955"/>
              <a:gd name="connsiteX8" fmla="*/ 4852805 w 5515040"/>
              <a:gd name="connsiteY8" fmla="*/ 4978955 h 4978955"/>
              <a:gd name="connsiteX9" fmla="*/ 927420 w 5515040"/>
              <a:gd name="connsiteY9" fmla="*/ 4978955 h 4978955"/>
              <a:gd name="connsiteX10" fmla="*/ 846526 w 5515040"/>
              <a:gd name="connsiteY10" fmla="*/ 4905436 h 4978955"/>
              <a:gd name="connsiteX11" fmla="*/ 0 w 5515040"/>
              <a:gd name="connsiteY11" fmla="*/ 2861784 h 4978955"/>
              <a:gd name="connsiteX12" fmla="*/ 2307640 w 5515040"/>
              <a:gd name="connsiteY12" fmla="*/ 30431 h 4978955"/>
              <a:gd name="connsiteX13" fmla="*/ 2507035 w 5515040"/>
              <a:gd name="connsiteY13" fmla="*/ 0 h 497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15040" h="4978955">
                <a:moveTo>
                  <a:pt x="2507035" y="0"/>
                </a:moveTo>
                <a:lnTo>
                  <a:pt x="3273113" y="0"/>
                </a:lnTo>
                <a:lnTo>
                  <a:pt x="3472536" y="30436"/>
                </a:lnTo>
                <a:cubicBezTo>
                  <a:pt x="4377975" y="215719"/>
                  <a:pt x="5129196" y="824402"/>
                  <a:pt x="5510287" y="1640547"/>
                </a:cubicBezTo>
                <a:lnTo>
                  <a:pt x="5515040" y="1651981"/>
                </a:lnTo>
                <a:lnTo>
                  <a:pt x="5515040" y="4065825"/>
                </a:lnTo>
                <a:lnTo>
                  <a:pt x="5431430" y="4239383"/>
                </a:lnTo>
                <a:cubicBezTo>
                  <a:pt x="5297952" y="4485085"/>
                  <a:pt x="5129879" y="4709266"/>
                  <a:pt x="4933751" y="4905388"/>
                </a:cubicBezTo>
                <a:lnTo>
                  <a:pt x="4852805" y="4978955"/>
                </a:lnTo>
                <a:lnTo>
                  <a:pt x="927420" y="4978955"/>
                </a:lnTo>
                <a:lnTo>
                  <a:pt x="846526" y="4905436"/>
                </a:lnTo>
                <a:cubicBezTo>
                  <a:pt x="323501" y="4382427"/>
                  <a:pt x="0" y="3659878"/>
                  <a:pt x="0" y="2861784"/>
                </a:cubicBezTo>
                <a:cubicBezTo>
                  <a:pt x="0" y="1465119"/>
                  <a:pt x="990723" y="299910"/>
                  <a:pt x="2307640" y="30431"/>
                </a:cubicBezTo>
                <a:lnTo>
                  <a:pt x="2507035" y="0"/>
                </a:lnTo>
                <a:close/>
              </a:path>
            </a:pathLst>
          </a:custGeom>
          <a:solidFill>
            <a:srgbClr val="FFB800">
              <a:alpha val="60000"/>
            </a:srgb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9" name="Title 1">
            <a:extLst>
              <a:ext uri="{FF2B5EF4-FFF2-40B4-BE49-F238E27FC236}">
                <a16:creationId xmlns:a16="http://schemas.microsoft.com/office/drawing/2014/main" id="{90E8836C-470D-8443-B701-0DAAF2949C95}"/>
              </a:ext>
            </a:extLst>
          </p:cNvPr>
          <p:cNvSpPr>
            <a:spLocks noGrp="1"/>
          </p:cNvSpPr>
          <p:nvPr>
            <p:ph type="ctrTitle"/>
          </p:nvPr>
        </p:nvSpPr>
        <p:spPr>
          <a:xfrm>
            <a:off x="378300" y="4978950"/>
            <a:ext cx="9879276" cy="869208"/>
          </a:xfrm>
        </p:spPr>
        <p:txBody>
          <a:bodyPr anchor="b">
            <a:normAutofit/>
          </a:bodyPr>
          <a:lstStyle>
            <a:lvl1pPr algn="l">
              <a:defRPr sz="2800">
                <a:solidFill>
                  <a:schemeClr val="tx2"/>
                </a:solidFill>
              </a:defRPr>
            </a:lvl1pPr>
          </a:lstStyle>
          <a:p>
            <a:endParaRPr lang="en-US"/>
          </a:p>
        </p:txBody>
      </p:sp>
      <p:sp>
        <p:nvSpPr>
          <p:cNvPr id="10" name="Subtitle 2">
            <a:extLst>
              <a:ext uri="{FF2B5EF4-FFF2-40B4-BE49-F238E27FC236}">
                <a16:creationId xmlns:a16="http://schemas.microsoft.com/office/drawing/2014/main" id="{EA135CA8-E11C-1C4D-AC63-CE88AB9DABB7}"/>
              </a:ext>
            </a:extLst>
          </p:cNvPr>
          <p:cNvSpPr>
            <a:spLocks noGrp="1"/>
          </p:cNvSpPr>
          <p:nvPr>
            <p:ph type="subTitle" idx="1"/>
          </p:nvPr>
        </p:nvSpPr>
        <p:spPr>
          <a:xfrm>
            <a:off x="378300" y="5862678"/>
            <a:ext cx="9879276" cy="625833"/>
          </a:xfrm>
        </p:spPr>
        <p:txBody>
          <a:bodyPr>
            <a:normAutofit/>
          </a:bodyPr>
          <a:lstStyle>
            <a:lvl1pPr marL="0" indent="0" algn="l" defTabSz="914400" rtl="0" eaLnBrk="1" latinLnBrk="0" hangingPunct="1">
              <a:lnSpc>
                <a:spcPct val="90000"/>
              </a:lnSpc>
              <a:spcBef>
                <a:spcPts val="1000"/>
              </a:spcBef>
              <a:buClr>
                <a:schemeClr val="accent4"/>
              </a:buClr>
              <a:buFont typeface="Arial" panose="020B0604020202020204" pitchFamily="34" charset="0"/>
              <a:buNone/>
              <a:defRPr lang="en-US" sz="2000" kern="1200" dirty="0">
                <a:solidFill>
                  <a:schemeClr val="tx1"/>
                </a:solidFill>
                <a:latin typeface="+mn-lt"/>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11" name="Group 10">
            <a:extLst>
              <a:ext uri="{FF2B5EF4-FFF2-40B4-BE49-F238E27FC236}">
                <a16:creationId xmlns:a16="http://schemas.microsoft.com/office/drawing/2014/main" id="{D651025F-E26D-BB40-A28B-6818B3F03FBA}"/>
              </a:ext>
            </a:extLst>
          </p:cNvPr>
          <p:cNvGrpSpPr>
            <a:grpSpLocks noChangeAspect="1"/>
          </p:cNvGrpSpPr>
          <p:nvPr userDrawn="1"/>
        </p:nvGrpSpPr>
        <p:grpSpPr>
          <a:xfrm>
            <a:off x="460884" y="330815"/>
            <a:ext cx="1352121" cy="731520"/>
            <a:chOff x="5478463" y="2128838"/>
            <a:chExt cx="3251200" cy="1758951"/>
          </a:xfrm>
        </p:grpSpPr>
        <p:sp>
          <p:nvSpPr>
            <p:cNvPr id="12" name="Freeform 5">
              <a:extLst>
                <a:ext uri="{FF2B5EF4-FFF2-40B4-BE49-F238E27FC236}">
                  <a16:creationId xmlns:a16="http://schemas.microsoft.com/office/drawing/2014/main" id="{1344056C-325C-E741-BE5F-1419FBDFE1D7}"/>
                </a:ext>
              </a:extLst>
            </p:cNvPr>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C6E6963A-3800-A54A-AB56-2497C7DDC548}"/>
                </a:ext>
              </a:extLst>
            </p:cNvPr>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Oval 7">
              <a:extLst>
                <a:ext uri="{FF2B5EF4-FFF2-40B4-BE49-F238E27FC236}">
                  <a16:creationId xmlns:a16="http://schemas.microsoft.com/office/drawing/2014/main" id="{30DF0DC2-AF44-404B-962A-CF54895C9563}"/>
                </a:ext>
              </a:extLst>
            </p:cNvPr>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Oval 8">
              <a:extLst>
                <a:ext uri="{FF2B5EF4-FFF2-40B4-BE49-F238E27FC236}">
                  <a16:creationId xmlns:a16="http://schemas.microsoft.com/office/drawing/2014/main" id="{C3BBC5E3-8BBF-974C-B20C-D7A0295A70A9}"/>
                </a:ext>
              </a:extLst>
            </p:cNvPr>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Oval 9">
              <a:extLst>
                <a:ext uri="{FF2B5EF4-FFF2-40B4-BE49-F238E27FC236}">
                  <a16:creationId xmlns:a16="http://schemas.microsoft.com/office/drawing/2014/main" id="{1B70EEEF-D180-0542-9858-83B5CE477ABA}"/>
                </a:ext>
              </a:extLst>
            </p:cNvPr>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Oval 10">
              <a:extLst>
                <a:ext uri="{FF2B5EF4-FFF2-40B4-BE49-F238E27FC236}">
                  <a16:creationId xmlns:a16="http://schemas.microsoft.com/office/drawing/2014/main" id="{612B3058-1686-5441-82BA-6BC548959CE8}"/>
                </a:ext>
              </a:extLst>
            </p:cNvPr>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Oval 11">
              <a:extLst>
                <a:ext uri="{FF2B5EF4-FFF2-40B4-BE49-F238E27FC236}">
                  <a16:creationId xmlns:a16="http://schemas.microsoft.com/office/drawing/2014/main" id="{024071DF-EE09-434E-93D1-875E9E54F63C}"/>
                </a:ext>
              </a:extLst>
            </p:cNvPr>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Oval 12">
              <a:extLst>
                <a:ext uri="{FF2B5EF4-FFF2-40B4-BE49-F238E27FC236}">
                  <a16:creationId xmlns:a16="http://schemas.microsoft.com/office/drawing/2014/main" id="{2AB5AB88-0086-F240-9777-09BBFC9A2C0E}"/>
                </a:ext>
              </a:extLst>
            </p:cNvPr>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Oval 13">
              <a:extLst>
                <a:ext uri="{FF2B5EF4-FFF2-40B4-BE49-F238E27FC236}">
                  <a16:creationId xmlns:a16="http://schemas.microsoft.com/office/drawing/2014/main" id="{C7306E78-280C-A64E-B668-04B91A3A90E2}"/>
                </a:ext>
              </a:extLst>
            </p:cNvPr>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Oval 14">
              <a:extLst>
                <a:ext uri="{FF2B5EF4-FFF2-40B4-BE49-F238E27FC236}">
                  <a16:creationId xmlns:a16="http://schemas.microsoft.com/office/drawing/2014/main" id="{5247D17C-3BBB-5C44-A907-7E083C8846C4}"/>
                </a:ext>
              </a:extLst>
            </p:cNvPr>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Oval 15">
              <a:extLst>
                <a:ext uri="{FF2B5EF4-FFF2-40B4-BE49-F238E27FC236}">
                  <a16:creationId xmlns:a16="http://schemas.microsoft.com/office/drawing/2014/main" id="{B72B1F66-3738-2B47-83C5-4D58982CA985}"/>
                </a:ext>
              </a:extLst>
            </p:cNvPr>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Oval 16">
              <a:extLst>
                <a:ext uri="{FF2B5EF4-FFF2-40B4-BE49-F238E27FC236}">
                  <a16:creationId xmlns:a16="http://schemas.microsoft.com/office/drawing/2014/main" id="{6F2D16E1-620B-A045-BE6A-ED877E9AC89F}"/>
                </a:ext>
              </a:extLst>
            </p:cNvPr>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Oval 17">
              <a:extLst>
                <a:ext uri="{FF2B5EF4-FFF2-40B4-BE49-F238E27FC236}">
                  <a16:creationId xmlns:a16="http://schemas.microsoft.com/office/drawing/2014/main" id="{15545D3E-CB10-074F-AA8E-FFAD47A164D1}"/>
                </a:ext>
              </a:extLst>
            </p:cNvPr>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Oval 18">
              <a:extLst>
                <a:ext uri="{FF2B5EF4-FFF2-40B4-BE49-F238E27FC236}">
                  <a16:creationId xmlns:a16="http://schemas.microsoft.com/office/drawing/2014/main" id="{998AEF84-CC08-D344-A627-678918F553BC}"/>
                </a:ext>
              </a:extLst>
            </p:cNvPr>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Oval 19">
              <a:extLst>
                <a:ext uri="{FF2B5EF4-FFF2-40B4-BE49-F238E27FC236}">
                  <a16:creationId xmlns:a16="http://schemas.microsoft.com/office/drawing/2014/main" id="{086F6D24-80D2-0548-A68E-B7E0D0983DE1}"/>
                </a:ext>
              </a:extLst>
            </p:cNvPr>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Oval 20">
              <a:extLst>
                <a:ext uri="{FF2B5EF4-FFF2-40B4-BE49-F238E27FC236}">
                  <a16:creationId xmlns:a16="http://schemas.microsoft.com/office/drawing/2014/main" id="{92D0C45C-5DD5-514F-9A1B-14CE46068BF2}"/>
                </a:ext>
              </a:extLst>
            </p:cNvPr>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Oval 21">
              <a:extLst>
                <a:ext uri="{FF2B5EF4-FFF2-40B4-BE49-F238E27FC236}">
                  <a16:creationId xmlns:a16="http://schemas.microsoft.com/office/drawing/2014/main" id="{D18B0A23-29F8-7C48-AD57-7D1779863244}"/>
                </a:ext>
              </a:extLst>
            </p:cNvPr>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 name="Oval 22">
              <a:extLst>
                <a:ext uri="{FF2B5EF4-FFF2-40B4-BE49-F238E27FC236}">
                  <a16:creationId xmlns:a16="http://schemas.microsoft.com/office/drawing/2014/main" id="{C6FB5399-EBAD-424C-9CCD-6E775AAE446D}"/>
                </a:ext>
              </a:extLst>
            </p:cNvPr>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1FE16020-05CF-424B-9D2C-50A292F1A90B}"/>
                </a:ext>
              </a:extLst>
            </p:cNvPr>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pic>
        <p:nvPicPr>
          <p:cNvPr id="31" name="Picture 30">
            <a:extLst>
              <a:ext uri="{FF2B5EF4-FFF2-40B4-BE49-F238E27FC236}">
                <a16:creationId xmlns:a16="http://schemas.microsoft.com/office/drawing/2014/main" id="{7875257B-6C42-CC4A-BD99-ED00C6B6F8E8}"/>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8838529" y="2275649"/>
            <a:ext cx="1550924" cy="1101590"/>
          </a:xfrm>
          <a:prstGeom prst="rect">
            <a:avLst/>
          </a:prstGeom>
        </p:spPr>
      </p:pic>
    </p:spTree>
    <p:extLst>
      <p:ext uri="{BB962C8B-B14F-4D97-AF65-F5344CB8AC3E}">
        <p14:creationId xmlns:p14="http://schemas.microsoft.com/office/powerpoint/2010/main" val="3928497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nalyseRx Cover 02">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B83D22-165A-0944-96BD-F7B4F2CD4E4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245600"/>
            <a:ext cx="12192000" cy="3733800"/>
          </a:xfrm>
          <a:prstGeom prst="rect">
            <a:avLst/>
          </a:prstGeom>
        </p:spPr>
      </p:pic>
      <p:sp>
        <p:nvSpPr>
          <p:cNvPr id="6" name="Rectangle 5">
            <a:extLst>
              <a:ext uri="{FF2B5EF4-FFF2-40B4-BE49-F238E27FC236}">
                <a16:creationId xmlns:a16="http://schemas.microsoft.com/office/drawing/2014/main" id="{BFAB2317-0A02-9249-B05D-C7861826AE7C}"/>
              </a:ext>
            </a:extLst>
          </p:cNvPr>
          <p:cNvSpPr/>
          <p:nvPr userDrawn="1"/>
        </p:nvSpPr>
        <p:spPr>
          <a:xfrm>
            <a:off x="-1" y="4978951"/>
            <a:ext cx="12198643" cy="18790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B8103E1-4417-9248-92F1-1A11CA2118E4}"/>
              </a:ext>
            </a:extLst>
          </p:cNvPr>
          <p:cNvSpPr/>
          <p:nvPr userDrawn="1"/>
        </p:nvSpPr>
        <p:spPr>
          <a:xfrm>
            <a:off x="0" y="0"/>
            <a:ext cx="12181172" cy="12451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9">
            <a:extLst>
              <a:ext uri="{FF2B5EF4-FFF2-40B4-BE49-F238E27FC236}">
                <a16:creationId xmlns:a16="http://schemas.microsoft.com/office/drawing/2014/main" id="{4EC5B30F-1BB4-F94B-8DDA-EB6715A15C03}"/>
              </a:ext>
            </a:extLst>
          </p:cNvPr>
          <p:cNvSpPr/>
          <p:nvPr userDrawn="1"/>
        </p:nvSpPr>
        <p:spPr>
          <a:xfrm>
            <a:off x="6683603" y="-156"/>
            <a:ext cx="5515040" cy="4978955"/>
          </a:xfrm>
          <a:custGeom>
            <a:avLst/>
            <a:gdLst>
              <a:gd name="connsiteX0" fmla="*/ 2507035 w 5515040"/>
              <a:gd name="connsiteY0" fmla="*/ 0 h 4978955"/>
              <a:gd name="connsiteX1" fmla="*/ 3273113 w 5515040"/>
              <a:gd name="connsiteY1" fmla="*/ 0 h 4978955"/>
              <a:gd name="connsiteX2" fmla="*/ 3472536 w 5515040"/>
              <a:gd name="connsiteY2" fmla="*/ 30436 h 4978955"/>
              <a:gd name="connsiteX3" fmla="*/ 5510287 w 5515040"/>
              <a:gd name="connsiteY3" fmla="*/ 1640547 h 4978955"/>
              <a:gd name="connsiteX4" fmla="*/ 5515040 w 5515040"/>
              <a:gd name="connsiteY4" fmla="*/ 1651981 h 4978955"/>
              <a:gd name="connsiteX5" fmla="*/ 5515040 w 5515040"/>
              <a:gd name="connsiteY5" fmla="*/ 4065825 h 4978955"/>
              <a:gd name="connsiteX6" fmla="*/ 5431430 w 5515040"/>
              <a:gd name="connsiteY6" fmla="*/ 4239383 h 4978955"/>
              <a:gd name="connsiteX7" fmla="*/ 4933751 w 5515040"/>
              <a:gd name="connsiteY7" fmla="*/ 4905388 h 4978955"/>
              <a:gd name="connsiteX8" fmla="*/ 4852805 w 5515040"/>
              <a:gd name="connsiteY8" fmla="*/ 4978955 h 4978955"/>
              <a:gd name="connsiteX9" fmla="*/ 927420 w 5515040"/>
              <a:gd name="connsiteY9" fmla="*/ 4978955 h 4978955"/>
              <a:gd name="connsiteX10" fmla="*/ 846526 w 5515040"/>
              <a:gd name="connsiteY10" fmla="*/ 4905436 h 4978955"/>
              <a:gd name="connsiteX11" fmla="*/ 0 w 5515040"/>
              <a:gd name="connsiteY11" fmla="*/ 2861784 h 4978955"/>
              <a:gd name="connsiteX12" fmla="*/ 2307640 w 5515040"/>
              <a:gd name="connsiteY12" fmla="*/ 30431 h 4978955"/>
              <a:gd name="connsiteX13" fmla="*/ 2507035 w 5515040"/>
              <a:gd name="connsiteY13" fmla="*/ 0 h 497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15040" h="4978955">
                <a:moveTo>
                  <a:pt x="2507035" y="0"/>
                </a:moveTo>
                <a:lnTo>
                  <a:pt x="3273113" y="0"/>
                </a:lnTo>
                <a:lnTo>
                  <a:pt x="3472536" y="30436"/>
                </a:lnTo>
                <a:cubicBezTo>
                  <a:pt x="4377975" y="215719"/>
                  <a:pt x="5129196" y="824402"/>
                  <a:pt x="5510287" y="1640547"/>
                </a:cubicBezTo>
                <a:lnTo>
                  <a:pt x="5515040" y="1651981"/>
                </a:lnTo>
                <a:lnTo>
                  <a:pt x="5515040" y="4065825"/>
                </a:lnTo>
                <a:lnTo>
                  <a:pt x="5431430" y="4239383"/>
                </a:lnTo>
                <a:cubicBezTo>
                  <a:pt x="5297952" y="4485085"/>
                  <a:pt x="5129879" y="4709266"/>
                  <a:pt x="4933751" y="4905388"/>
                </a:cubicBezTo>
                <a:lnTo>
                  <a:pt x="4852805" y="4978955"/>
                </a:lnTo>
                <a:lnTo>
                  <a:pt x="927420" y="4978955"/>
                </a:lnTo>
                <a:lnTo>
                  <a:pt x="846526" y="4905436"/>
                </a:lnTo>
                <a:cubicBezTo>
                  <a:pt x="323501" y="4382427"/>
                  <a:pt x="0" y="3659878"/>
                  <a:pt x="0" y="2861784"/>
                </a:cubicBezTo>
                <a:cubicBezTo>
                  <a:pt x="0" y="1465119"/>
                  <a:pt x="990723" y="299910"/>
                  <a:pt x="2307640" y="30431"/>
                </a:cubicBezTo>
                <a:lnTo>
                  <a:pt x="2507035" y="0"/>
                </a:lnTo>
                <a:close/>
              </a:path>
            </a:pathLst>
          </a:custGeom>
          <a:solidFill>
            <a:srgbClr val="FFB800">
              <a:alpha val="60000"/>
            </a:srgb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9" name="Title 1">
            <a:extLst>
              <a:ext uri="{FF2B5EF4-FFF2-40B4-BE49-F238E27FC236}">
                <a16:creationId xmlns:a16="http://schemas.microsoft.com/office/drawing/2014/main" id="{4DD0CE53-2E46-4749-B29B-AE832F79C208}"/>
              </a:ext>
            </a:extLst>
          </p:cNvPr>
          <p:cNvSpPr>
            <a:spLocks noGrp="1"/>
          </p:cNvSpPr>
          <p:nvPr>
            <p:ph type="ctrTitle"/>
          </p:nvPr>
        </p:nvSpPr>
        <p:spPr>
          <a:xfrm>
            <a:off x="378300" y="4978950"/>
            <a:ext cx="9879276" cy="869208"/>
          </a:xfrm>
        </p:spPr>
        <p:txBody>
          <a:bodyPr anchor="b">
            <a:normAutofit/>
          </a:bodyPr>
          <a:lstStyle>
            <a:lvl1pPr algn="l">
              <a:defRPr sz="2800">
                <a:solidFill>
                  <a:schemeClr val="tx2"/>
                </a:solidFill>
              </a:defRPr>
            </a:lvl1pPr>
          </a:lstStyle>
          <a:p>
            <a:endParaRPr lang="en-US"/>
          </a:p>
        </p:txBody>
      </p:sp>
      <p:sp>
        <p:nvSpPr>
          <p:cNvPr id="10" name="Subtitle 2">
            <a:extLst>
              <a:ext uri="{FF2B5EF4-FFF2-40B4-BE49-F238E27FC236}">
                <a16:creationId xmlns:a16="http://schemas.microsoft.com/office/drawing/2014/main" id="{DD5A6166-687D-F945-84D8-A403431900A4}"/>
              </a:ext>
            </a:extLst>
          </p:cNvPr>
          <p:cNvSpPr>
            <a:spLocks noGrp="1"/>
          </p:cNvSpPr>
          <p:nvPr>
            <p:ph type="subTitle" idx="1"/>
          </p:nvPr>
        </p:nvSpPr>
        <p:spPr>
          <a:xfrm>
            <a:off x="378300" y="5862678"/>
            <a:ext cx="9879276" cy="625833"/>
          </a:xfrm>
        </p:spPr>
        <p:txBody>
          <a:bodyPr>
            <a:normAutofit/>
          </a:bodyPr>
          <a:lstStyle>
            <a:lvl1pPr marL="0" indent="0" algn="l" defTabSz="914400" rtl="0" eaLnBrk="1" latinLnBrk="0" hangingPunct="1">
              <a:lnSpc>
                <a:spcPct val="90000"/>
              </a:lnSpc>
              <a:spcBef>
                <a:spcPts val="1000"/>
              </a:spcBef>
              <a:buClr>
                <a:schemeClr val="accent4"/>
              </a:buClr>
              <a:buFont typeface="Arial" panose="020B0604020202020204" pitchFamily="34" charset="0"/>
              <a:buNone/>
              <a:defRPr lang="en-US" sz="2000" kern="1200" dirty="0">
                <a:solidFill>
                  <a:schemeClr val="tx1"/>
                </a:solidFill>
                <a:latin typeface="+mn-lt"/>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11" name="Group 10">
            <a:extLst>
              <a:ext uri="{FF2B5EF4-FFF2-40B4-BE49-F238E27FC236}">
                <a16:creationId xmlns:a16="http://schemas.microsoft.com/office/drawing/2014/main" id="{B4E5FD9F-6C7B-4048-A93B-0134C70BB6CA}"/>
              </a:ext>
            </a:extLst>
          </p:cNvPr>
          <p:cNvGrpSpPr>
            <a:grpSpLocks noChangeAspect="1"/>
          </p:cNvGrpSpPr>
          <p:nvPr userDrawn="1"/>
        </p:nvGrpSpPr>
        <p:grpSpPr>
          <a:xfrm>
            <a:off x="460884" y="330815"/>
            <a:ext cx="1352121" cy="731520"/>
            <a:chOff x="5478463" y="2128838"/>
            <a:chExt cx="3251200" cy="1758951"/>
          </a:xfrm>
        </p:grpSpPr>
        <p:sp>
          <p:nvSpPr>
            <p:cNvPr id="12" name="Freeform 5">
              <a:extLst>
                <a:ext uri="{FF2B5EF4-FFF2-40B4-BE49-F238E27FC236}">
                  <a16:creationId xmlns:a16="http://schemas.microsoft.com/office/drawing/2014/main" id="{FDACF127-9408-044D-A5FA-6D5EDBCE7289}"/>
                </a:ext>
              </a:extLst>
            </p:cNvPr>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566CE9C-45C2-4D42-B102-44C91004B48D}"/>
                </a:ext>
              </a:extLst>
            </p:cNvPr>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Oval 7">
              <a:extLst>
                <a:ext uri="{FF2B5EF4-FFF2-40B4-BE49-F238E27FC236}">
                  <a16:creationId xmlns:a16="http://schemas.microsoft.com/office/drawing/2014/main" id="{70CE9C9E-04E0-784A-ACC1-D42E82678EA0}"/>
                </a:ext>
              </a:extLst>
            </p:cNvPr>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Oval 8">
              <a:extLst>
                <a:ext uri="{FF2B5EF4-FFF2-40B4-BE49-F238E27FC236}">
                  <a16:creationId xmlns:a16="http://schemas.microsoft.com/office/drawing/2014/main" id="{6EB308F2-F49F-5F4A-819B-6ED28B54FD10}"/>
                </a:ext>
              </a:extLst>
            </p:cNvPr>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Oval 9">
              <a:extLst>
                <a:ext uri="{FF2B5EF4-FFF2-40B4-BE49-F238E27FC236}">
                  <a16:creationId xmlns:a16="http://schemas.microsoft.com/office/drawing/2014/main" id="{2AC2A73B-3886-134F-8CE4-A7A00E62E84A}"/>
                </a:ext>
              </a:extLst>
            </p:cNvPr>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Oval 10">
              <a:extLst>
                <a:ext uri="{FF2B5EF4-FFF2-40B4-BE49-F238E27FC236}">
                  <a16:creationId xmlns:a16="http://schemas.microsoft.com/office/drawing/2014/main" id="{3BFCBBD8-1D55-B942-9DE4-A730F483A3AE}"/>
                </a:ext>
              </a:extLst>
            </p:cNvPr>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Oval 11">
              <a:extLst>
                <a:ext uri="{FF2B5EF4-FFF2-40B4-BE49-F238E27FC236}">
                  <a16:creationId xmlns:a16="http://schemas.microsoft.com/office/drawing/2014/main" id="{5E196AFD-99F5-4240-924F-D4C219B36272}"/>
                </a:ext>
              </a:extLst>
            </p:cNvPr>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Oval 12">
              <a:extLst>
                <a:ext uri="{FF2B5EF4-FFF2-40B4-BE49-F238E27FC236}">
                  <a16:creationId xmlns:a16="http://schemas.microsoft.com/office/drawing/2014/main" id="{FFA69CD0-5631-9844-ABDB-AD20F8DFE6A0}"/>
                </a:ext>
              </a:extLst>
            </p:cNvPr>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Oval 13">
              <a:extLst>
                <a:ext uri="{FF2B5EF4-FFF2-40B4-BE49-F238E27FC236}">
                  <a16:creationId xmlns:a16="http://schemas.microsoft.com/office/drawing/2014/main" id="{8F2E9005-FA71-484A-88EC-58D0690AF6B3}"/>
                </a:ext>
              </a:extLst>
            </p:cNvPr>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Oval 14">
              <a:extLst>
                <a:ext uri="{FF2B5EF4-FFF2-40B4-BE49-F238E27FC236}">
                  <a16:creationId xmlns:a16="http://schemas.microsoft.com/office/drawing/2014/main" id="{44E003A9-DF46-BA41-8380-A6DE5032E9AE}"/>
                </a:ext>
              </a:extLst>
            </p:cNvPr>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Oval 15">
              <a:extLst>
                <a:ext uri="{FF2B5EF4-FFF2-40B4-BE49-F238E27FC236}">
                  <a16:creationId xmlns:a16="http://schemas.microsoft.com/office/drawing/2014/main" id="{11860878-E0E6-8F4D-ACD1-EF0BF999A7B8}"/>
                </a:ext>
              </a:extLst>
            </p:cNvPr>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Oval 16">
              <a:extLst>
                <a:ext uri="{FF2B5EF4-FFF2-40B4-BE49-F238E27FC236}">
                  <a16:creationId xmlns:a16="http://schemas.microsoft.com/office/drawing/2014/main" id="{F48B1C0D-DA9A-7342-8076-2F9817AF722F}"/>
                </a:ext>
              </a:extLst>
            </p:cNvPr>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Oval 17">
              <a:extLst>
                <a:ext uri="{FF2B5EF4-FFF2-40B4-BE49-F238E27FC236}">
                  <a16:creationId xmlns:a16="http://schemas.microsoft.com/office/drawing/2014/main" id="{EE9518B9-2FE9-914A-B42B-ED07A283709E}"/>
                </a:ext>
              </a:extLst>
            </p:cNvPr>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Oval 18">
              <a:extLst>
                <a:ext uri="{FF2B5EF4-FFF2-40B4-BE49-F238E27FC236}">
                  <a16:creationId xmlns:a16="http://schemas.microsoft.com/office/drawing/2014/main" id="{1C99BAD7-A51C-6C45-992F-91AA494490EE}"/>
                </a:ext>
              </a:extLst>
            </p:cNvPr>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Oval 19">
              <a:extLst>
                <a:ext uri="{FF2B5EF4-FFF2-40B4-BE49-F238E27FC236}">
                  <a16:creationId xmlns:a16="http://schemas.microsoft.com/office/drawing/2014/main" id="{586C5667-93CB-B94A-ACEA-4A6EF163C9FB}"/>
                </a:ext>
              </a:extLst>
            </p:cNvPr>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Oval 20">
              <a:extLst>
                <a:ext uri="{FF2B5EF4-FFF2-40B4-BE49-F238E27FC236}">
                  <a16:creationId xmlns:a16="http://schemas.microsoft.com/office/drawing/2014/main" id="{51A28BEA-2F4A-894D-8A01-1EED7E33A5DD}"/>
                </a:ext>
              </a:extLst>
            </p:cNvPr>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Oval 21">
              <a:extLst>
                <a:ext uri="{FF2B5EF4-FFF2-40B4-BE49-F238E27FC236}">
                  <a16:creationId xmlns:a16="http://schemas.microsoft.com/office/drawing/2014/main" id="{DD551AEC-C940-3B43-AD01-4B2FFBD91CD4}"/>
                </a:ext>
              </a:extLst>
            </p:cNvPr>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 name="Oval 22">
              <a:extLst>
                <a:ext uri="{FF2B5EF4-FFF2-40B4-BE49-F238E27FC236}">
                  <a16:creationId xmlns:a16="http://schemas.microsoft.com/office/drawing/2014/main" id="{BDB5153E-1A75-8D44-B765-1FEF9D9279B1}"/>
                </a:ext>
              </a:extLst>
            </p:cNvPr>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DF7B50DF-2F0A-8A45-A28E-C9BE2E8D0735}"/>
                </a:ext>
              </a:extLst>
            </p:cNvPr>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pic>
        <p:nvPicPr>
          <p:cNvPr id="31" name="Picture 30">
            <a:extLst>
              <a:ext uri="{FF2B5EF4-FFF2-40B4-BE49-F238E27FC236}">
                <a16:creationId xmlns:a16="http://schemas.microsoft.com/office/drawing/2014/main" id="{709C48F6-DE43-1345-ADC2-7FAA8D812853}"/>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8838529" y="2275649"/>
            <a:ext cx="1550924" cy="1101590"/>
          </a:xfrm>
          <a:prstGeom prst="rect">
            <a:avLst/>
          </a:prstGeom>
        </p:spPr>
      </p:pic>
    </p:spTree>
    <p:extLst>
      <p:ext uri="{BB962C8B-B14F-4D97-AF65-F5344CB8AC3E}">
        <p14:creationId xmlns:p14="http://schemas.microsoft.com/office/powerpoint/2010/main" val="4142960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nalyseRx Cover 0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BA62942-82FC-5044-8E59-4CB5D43176A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245600"/>
            <a:ext cx="12192000" cy="3733800"/>
          </a:xfrm>
          <a:prstGeom prst="rect">
            <a:avLst/>
          </a:prstGeom>
        </p:spPr>
      </p:pic>
      <p:sp>
        <p:nvSpPr>
          <p:cNvPr id="6" name="Rectangle 5">
            <a:extLst>
              <a:ext uri="{FF2B5EF4-FFF2-40B4-BE49-F238E27FC236}">
                <a16:creationId xmlns:a16="http://schemas.microsoft.com/office/drawing/2014/main" id="{DF1CF616-0B89-114A-BF37-0C149965E19C}"/>
              </a:ext>
            </a:extLst>
          </p:cNvPr>
          <p:cNvSpPr/>
          <p:nvPr userDrawn="1"/>
        </p:nvSpPr>
        <p:spPr>
          <a:xfrm>
            <a:off x="-1" y="4978951"/>
            <a:ext cx="12198643" cy="18790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70E2B8E-E7D5-E04F-8E69-1F7C8016EBAB}"/>
              </a:ext>
            </a:extLst>
          </p:cNvPr>
          <p:cNvSpPr/>
          <p:nvPr userDrawn="1"/>
        </p:nvSpPr>
        <p:spPr>
          <a:xfrm>
            <a:off x="0" y="0"/>
            <a:ext cx="12181172" cy="12451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9">
            <a:extLst>
              <a:ext uri="{FF2B5EF4-FFF2-40B4-BE49-F238E27FC236}">
                <a16:creationId xmlns:a16="http://schemas.microsoft.com/office/drawing/2014/main" id="{08E396DD-3D5D-FB45-8A9C-75327EDB0A5E}"/>
              </a:ext>
            </a:extLst>
          </p:cNvPr>
          <p:cNvSpPr/>
          <p:nvPr userDrawn="1"/>
        </p:nvSpPr>
        <p:spPr>
          <a:xfrm>
            <a:off x="6683603" y="-156"/>
            <a:ext cx="5515040" cy="4978955"/>
          </a:xfrm>
          <a:custGeom>
            <a:avLst/>
            <a:gdLst>
              <a:gd name="connsiteX0" fmla="*/ 2507035 w 5515040"/>
              <a:gd name="connsiteY0" fmla="*/ 0 h 4978955"/>
              <a:gd name="connsiteX1" fmla="*/ 3273113 w 5515040"/>
              <a:gd name="connsiteY1" fmla="*/ 0 h 4978955"/>
              <a:gd name="connsiteX2" fmla="*/ 3472536 w 5515040"/>
              <a:gd name="connsiteY2" fmla="*/ 30436 h 4978955"/>
              <a:gd name="connsiteX3" fmla="*/ 5510287 w 5515040"/>
              <a:gd name="connsiteY3" fmla="*/ 1640547 h 4978955"/>
              <a:gd name="connsiteX4" fmla="*/ 5515040 w 5515040"/>
              <a:gd name="connsiteY4" fmla="*/ 1651981 h 4978955"/>
              <a:gd name="connsiteX5" fmla="*/ 5515040 w 5515040"/>
              <a:gd name="connsiteY5" fmla="*/ 4065825 h 4978955"/>
              <a:gd name="connsiteX6" fmla="*/ 5431430 w 5515040"/>
              <a:gd name="connsiteY6" fmla="*/ 4239383 h 4978955"/>
              <a:gd name="connsiteX7" fmla="*/ 4933751 w 5515040"/>
              <a:gd name="connsiteY7" fmla="*/ 4905388 h 4978955"/>
              <a:gd name="connsiteX8" fmla="*/ 4852805 w 5515040"/>
              <a:gd name="connsiteY8" fmla="*/ 4978955 h 4978955"/>
              <a:gd name="connsiteX9" fmla="*/ 927420 w 5515040"/>
              <a:gd name="connsiteY9" fmla="*/ 4978955 h 4978955"/>
              <a:gd name="connsiteX10" fmla="*/ 846526 w 5515040"/>
              <a:gd name="connsiteY10" fmla="*/ 4905436 h 4978955"/>
              <a:gd name="connsiteX11" fmla="*/ 0 w 5515040"/>
              <a:gd name="connsiteY11" fmla="*/ 2861784 h 4978955"/>
              <a:gd name="connsiteX12" fmla="*/ 2307640 w 5515040"/>
              <a:gd name="connsiteY12" fmla="*/ 30431 h 4978955"/>
              <a:gd name="connsiteX13" fmla="*/ 2507035 w 5515040"/>
              <a:gd name="connsiteY13" fmla="*/ 0 h 497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15040" h="4978955">
                <a:moveTo>
                  <a:pt x="2507035" y="0"/>
                </a:moveTo>
                <a:lnTo>
                  <a:pt x="3273113" y="0"/>
                </a:lnTo>
                <a:lnTo>
                  <a:pt x="3472536" y="30436"/>
                </a:lnTo>
                <a:cubicBezTo>
                  <a:pt x="4377975" y="215719"/>
                  <a:pt x="5129196" y="824402"/>
                  <a:pt x="5510287" y="1640547"/>
                </a:cubicBezTo>
                <a:lnTo>
                  <a:pt x="5515040" y="1651981"/>
                </a:lnTo>
                <a:lnTo>
                  <a:pt x="5515040" y="4065825"/>
                </a:lnTo>
                <a:lnTo>
                  <a:pt x="5431430" y="4239383"/>
                </a:lnTo>
                <a:cubicBezTo>
                  <a:pt x="5297952" y="4485085"/>
                  <a:pt x="5129879" y="4709266"/>
                  <a:pt x="4933751" y="4905388"/>
                </a:cubicBezTo>
                <a:lnTo>
                  <a:pt x="4852805" y="4978955"/>
                </a:lnTo>
                <a:lnTo>
                  <a:pt x="927420" y="4978955"/>
                </a:lnTo>
                <a:lnTo>
                  <a:pt x="846526" y="4905436"/>
                </a:lnTo>
                <a:cubicBezTo>
                  <a:pt x="323501" y="4382427"/>
                  <a:pt x="0" y="3659878"/>
                  <a:pt x="0" y="2861784"/>
                </a:cubicBezTo>
                <a:cubicBezTo>
                  <a:pt x="0" y="1465119"/>
                  <a:pt x="990723" y="299910"/>
                  <a:pt x="2307640" y="30431"/>
                </a:cubicBezTo>
                <a:lnTo>
                  <a:pt x="2507035" y="0"/>
                </a:lnTo>
                <a:close/>
              </a:path>
            </a:pathLst>
          </a:custGeom>
          <a:solidFill>
            <a:srgbClr val="FFB800">
              <a:alpha val="60000"/>
            </a:srgb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9" name="Title 1">
            <a:extLst>
              <a:ext uri="{FF2B5EF4-FFF2-40B4-BE49-F238E27FC236}">
                <a16:creationId xmlns:a16="http://schemas.microsoft.com/office/drawing/2014/main" id="{9BD0E4B2-06B3-7147-ABC6-003B7A4CC3C8}"/>
              </a:ext>
            </a:extLst>
          </p:cNvPr>
          <p:cNvSpPr>
            <a:spLocks noGrp="1"/>
          </p:cNvSpPr>
          <p:nvPr>
            <p:ph type="ctrTitle"/>
          </p:nvPr>
        </p:nvSpPr>
        <p:spPr>
          <a:xfrm>
            <a:off x="378300" y="4978950"/>
            <a:ext cx="9879276" cy="869208"/>
          </a:xfrm>
        </p:spPr>
        <p:txBody>
          <a:bodyPr anchor="b">
            <a:normAutofit/>
          </a:bodyPr>
          <a:lstStyle>
            <a:lvl1pPr algn="l">
              <a:defRPr sz="2800">
                <a:solidFill>
                  <a:schemeClr val="tx2"/>
                </a:solidFill>
              </a:defRPr>
            </a:lvl1pPr>
          </a:lstStyle>
          <a:p>
            <a:endParaRPr lang="en-US"/>
          </a:p>
        </p:txBody>
      </p:sp>
      <p:sp>
        <p:nvSpPr>
          <p:cNvPr id="10" name="Subtitle 2">
            <a:extLst>
              <a:ext uri="{FF2B5EF4-FFF2-40B4-BE49-F238E27FC236}">
                <a16:creationId xmlns:a16="http://schemas.microsoft.com/office/drawing/2014/main" id="{14FA3AA6-C37F-7141-B8C0-ABC03DFF84E5}"/>
              </a:ext>
            </a:extLst>
          </p:cNvPr>
          <p:cNvSpPr>
            <a:spLocks noGrp="1"/>
          </p:cNvSpPr>
          <p:nvPr>
            <p:ph type="subTitle" idx="1"/>
          </p:nvPr>
        </p:nvSpPr>
        <p:spPr>
          <a:xfrm>
            <a:off x="378300" y="5862678"/>
            <a:ext cx="9879276" cy="625833"/>
          </a:xfrm>
        </p:spPr>
        <p:txBody>
          <a:bodyPr>
            <a:normAutofit/>
          </a:bodyPr>
          <a:lstStyle>
            <a:lvl1pPr marL="0" indent="0" algn="l" defTabSz="914400" rtl="0" eaLnBrk="1" latinLnBrk="0" hangingPunct="1">
              <a:lnSpc>
                <a:spcPct val="90000"/>
              </a:lnSpc>
              <a:spcBef>
                <a:spcPts val="1000"/>
              </a:spcBef>
              <a:buClr>
                <a:schemeClr val="accent4"/>
              </a:buClr>
              <a:buFont typeface="Arial" panose="020B0604020202020204" pitchFamily="34" charset="0"/>
              <a:buNone/>
              <a:defRPr lang="en-US" sz="2000" kern="1200" dirty="0">
                <a:solidFill>
                  <a:schemeClr val="tx1"/>
                </a:solidFill>
                <a:latin typeface="+mn-lt"/>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11" name="Group 10">
            <a:extLst>
              <a:ext uri="{FF2B5EF4-FFF2-40B4-BE49-F238E27FC236}">
                <a16:creationId xmlns:a16="http://schemas.microsoft.com/office/drawing/2014/main" id="{43E47D85-4E21-B042-BFEB-795244993F3B}"/>
              </a:ext>
            </a:extLst>
          </p:cNvPr>
          <p:cNvGrpSpPr>
            <a:grpSpLocks noChangeAspect="1"/>
          </p:cNvGrpSpPr>
          <p:nvPr userDrawn="1"/>
        </p:nvGrpSpPr>
        <p:grpSpPr>
          <a:xfrm>
            <a:off x="460884" y="330815"/>
            <a:ext cx="1352121" cy="731520"/>
            <a:chOff x="5478463" y="2128838"/>
            <a:chExt cx="3251200" cy="1758951"/>
          </a:xfrm>
        </p:grpSpPr>
        <p:sp>
          <p:nvSpPr>
            <p:cNvPr id="12" name="Freeform 5">
              <a:extLst>
                <a:ext uri="{FF2B5EF4-FFF2-40B4-BE49-F238E27FC236}">
                  <a16:creationId xmlns:a16="http://schemas.microsoft.com/office/drawing/2014/main" id="{513676AD-438A-304D-807A-E123E96A647E}"/>
                </a:ext>
              </a:extLst>
            </p:cNvPr>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C31721FE-D5A5-8644-AA1B-7062F6388014}"/>
                </a:ext>
              </a:extLst>
            </p:cNvPr>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Oval 7">
              <a:extLst>
                <a:ext uri="{FF2B5EF4-FFF2-40B4-BE49-F238E27FC236}">
                  <a16:creationId xmlns:a16="http://schemas.microsoft.com/office/drawing/2014/main" id="{2A8B09D6-B903-FE46-8001-2BBBAE1E34E2}"/>
                </a:ext>
              </a:extLst>
            </p:cNvPr>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Oval 8">
              <a:extLst>
                <a:ext uri="{FF2B5EF4-FFF2-40B4-BE49-F238E27FC236}">
                  <a16:creationId xmlns:a16="http://schemas.microsoft.com/office/drawing/2014/main" id="{F60FEC8E-AFE5-C242-BF02-B76049B0476B}"/>
                </a:ext>
              </a:extLst>
            </p:cNvPr>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Oval 9">
              <a:extLst>
                <a:ext uri="{FF2B5EF4-FFF2-40B4-BE49-F238E27FC236}">
                  <a16:creationId xmlns:a16="http://schemas.microsoft.com/office/drawing/2014/main" id="{C462F2C7-3706-2041-AFF9-996B6855DF5B}"/>
                </a:ext>
              </a:extLst>
            </p:cNvPr>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Oval 10">
              <a:extLst>
                <a:ext uri="{FF2B5EF4-FFF2-40B4-BE49-F238E27FC236}">
                  <a16:creationId xmlns:a16="http://schemas.microsoft.com/office/drawing/2014/main" id="{029C5C49-4D99-B74A-A0A5-E681DEB4F643}"/>
                </a:ext>
              </a:extLst>
            </p:cNvPr>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Oval 11">
              <a:extLst>
                <a:ext uri="{FF2B5EF4-FFF2-40B4-BE49-F238E27FC236}">
                  <a16:creationId xmlns:a16="http://schemas.microsoft.com/office/drawing/2014/main" id="{43FF2D15-FE54-1D46-B472-FB32ED00D9F6}"/>
                </a:ext>
              </a:extLst>
            </p:cNvPr>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Oval 12">
              <a:extLst>
                <a:ext uri="{FF2B5EF4-FFF2-40B4-BE49-F238E27FC236}">
                  <a16:creationId xmlns:a16="http://schemas.microsoft.com/office/drawing/2014/main" id="{981A4809-39E7-DC4A-9C4C-66F57C5A4068}"/>
                </a:ext>
              </a:extLst>
            </p:cNvPr>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Oval 13">
              <a:extLst>
                <a:ext uri="{FF2B5EF4-FFF2-40B4-BE49-F238E27FC236}">
                  <a16:creationId xmlns:a16="http://schemas.microsoft.com/office/drawing/2014/main" id="{13F45263-0B94-E741-B9A3-46579546E671}"/>
                </a:ext>
              </a:extLst>
            </p:cNvPr>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Oval 14">
              <a:extLst>
                <a:ext uri="{FF2B5EF4-FFF2-40B4-BE49-F238E27FC236}">
                  <a16:creationId xmlns:a16="http://schemas.microsoft.com/office/drawing/2014/main" id="{1CEE5ACD-868C-8C47-8D99-99C8AF208D11}"/>
                </a:ext>
              </a:extLst>
            </p:cNvPr>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Oval 15">
              <a:extLst>
                <a:ext uri="{FF2B5EF4-FFF2-40B4-BE49-F238E27FC236}">
                  <a16:creationId xmlns:a16="http://schemas.microsoft.com/office/drawing/2014/main" id="{ACA3588D-6ABA-EF44-BE5A-DC567C95A385}"/>
                </a:ext>
              </a:extLst>
            </p:cNvPr>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Oval 16">
              <a:extLst>
                <a:ext uri="{FF2B5EF4-FFF2-40B4-BE49-F238E27FC236}">
                  <a16:creationId xmlns:a16="http://schemas.microsoft.com/office/drawing/2014/main" id="{1A5D71F5-1B08-2846-90F3-811D50E67D46}"/>
                </a:ext>
              </a:extLst>
            </p:cNvPr>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Oval 17">
              <a:extLst>
                <a:ext uri="{FF2B5EF4-FFF2-40B4-BE49-F238E27FC236}">
                  <a16:creationId xmlns:a16="http://schemas.microsoft.com/office/drawing/2014/main" id="{FC1BB4CD-2547-884A-A65C-0B7666ECA231}"/>
                </a:ext>
              </a:extLst>
            </p:cNvPr>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Oval 18">
              <a:extLst>
                <a:ext uri="{FF2B5EF4-FFF2-40B4-BE49-F238E27FC236}">
                  <a16:creationId xmlns:a16="http://schemas.microsoft.com/office/drawing/2014/main" id="{69395756-A908-6B4B-9E5A-85A64171B8C7}"/>
                </a:ext>
              </a:extLst>
            </p:cNvPr>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Oval 19">
              <a:extLst>
                <a:ext uri="{FF2B5EF4-FFF2-40B4-BE49-F238E27FC236}">
                  <a16:creationId xmlns:a16="http://schemas.microsoft.com/office/drawing/2014/main" id="{94B80B61-F1E8-B845-9C3E-FD00611419C7}"/>
                </a:ext>
              </a:extLst>
            </p:cNvPr>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Oval 20">
              <a:extLst>
                <a:ext uri="{FF2B5EF4-FFF2-40B4-BE49-F238E27FC236}">
                  <a16:creationId xmlns:a16="http://schemas.microsoft.com/office/drawing/2014/main" id="{1D95A44B-E7C9-A24D-8D85-0062AA7168FF}"/>
                </a:ext>
              </a:extLst>
            </p:cNvPr>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Oval 21">
              <a:extLst>
                <a:ext uri="{FF2B5EF4-FFF2-40B4-BE49-F238E27FC236}">
                  <a16:creationId xmlns:a16="http://schemas.microsoft.com/office/drawing/2014/main" id="{B759EAD1-3AD3-A448-AB95-1326689801B2}"/>
                </a:ext>
              </a:extLst>
            </p:cNvPr>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 name="Oval 22">
              <a:extLst>
                <a:ext uri="{FF2B5EF4-FFF2-40B4-BE49-F238E27FC236}">
                  <a16:creationId xmlns:a16="http://schemas.microsoft.com/office/drawing/2014/main" id="{F81EF8C0-5901-3245-B087-D85C6ACB65D4}"/>
                </a:ext>
              </a:extLst>
            </p:cNvPr>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FF5763B1-7AC2-C549-9BC2-6DFD63E520F0}"/>
                </a:ext>
              </a:extLst>
            </p:cNvPr>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pic>
        <p:nvPicPr>
          <p:cNvPr id="31" name="Picture 30">
            <a:extLst>
              <a:ext uri="{FF2B5EF4-FFF2-40B4-BE49-F238E27FC236}">
                <a16:creationId xmlns:a16="http://schemas.microsoft.com/office/drawing/2014/main" id="{0333243C-18BC-EE41-AD79-A4434D29A370}"/>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8838529" y="2275649"/>
            <a:ext cx="1550924" cy="1101590"/>
          </a:xfrm>
          <a:prstGeom prst="rect">
            <a:avLst/>
          </a:prstGeom>
        </p:spPr>
      </p:pic>
    </p:spTree>
    <p:extLst>
      <p:ext uri="{BB962C8B-B14F-4D97-AF65-F5344CB8AC3E}">
        <p14:creationId xmlns:p14="http://schemas.microsoft.com/office/powerpoint/2010/main" val="3348996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General Cover 06-No image">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81517F0-6602-4CF5-BD0F-3CD7C6118E49}"/>
              </a:ext>
            </a:extLst>
          </p:cNvPr>
          <p:cNvSpPr/>
          <p:nvPr userDrawn="1"/>
        </p:nvSpPr>
        <p:spPr>
          <a:xfrm>
            <a:off x="-1" y="4978951"/>
            <a:ext cx="12198643" cy="18790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A9DB381-B5EB-437D-91FE-D23B3905BA81}"/>
              </a:ext>
            </a:extLst>
          </p:cNvPr>
          <p:cNvSpPr/>
          <p:nvPr userDrawn="1"/>
        </p:nvSpPr>
        <p:spPr>
          <a:xfrm>
            <a:off x="0" y="0"/>
            <a:ext cx="12181172" cy="12451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DBB6F19A-AAF0-4B5B-9C8A-582C7F31FD4D}"/>
              </a:ext>
            </a:extLst>
          </p:cNvPr>
          <p:cNvGrpSpPr/>
          <p:nvPr userDrawn="1"/>
        </p:nvGrpSpPr>
        <p:grpSpPr>
          <a:xfrm>
            <a:off x="8986232" y="2346960"/>
            <a:ext cx="1155556" cy="971194"/>
            <a:chOff x="2882551" y="-2445347"/>
            <a:chExt cx="1045368" cy="878586"/>
          </a:xfrm>
        </p:grpSpPr>
        <p:sp>
          <p:nvSpPr>
            <p:cNvPr id="21" name="Freeform: Shape 20">
              <a:extLst>
                <a:ext uri="{FF2B5EF4-FFF2-40B4-BE49-F238E27FC236}">
                  <a16:creationId xmlns:a16="http://schemas.microsoft.com/office/drawing/2014/main" id="{E30286F5-67BC-4E3D-A77B-09A1EBB37D7D}"/>
                </a:ext>
              </a:extLst>
            </p:cNvPr>
            <p:cNvSpPr/>
            <p:nvPr/>
          </p:nvSpPr>
          <p:spPr>
            <a:xfrm>
              <a:off x="2882551" y="-2445347"/>
              <a:ext cx="876300" cy="876300"/>
            </a:xfrm>
            <a:custGeom>
              <a:avLst/>
              <a:gdLst>
                <a:gd name="connsiteX0" fmla="*/ 440531 w 876300"/>
                <a:gd name="connsiteY0" fmla="*/ 881063 h 876300"/>
                <a:gd name="connsiteX1" fmla="*/ 0 w 876300"/>
                <a:gd name="connsiteY1" fmla="*/ 440531 h 876300"/>
                <a:gd name="connsiteX2" fmla="*/ 440531 w 876300"/>
                <a:gd name="connsiteY2" fmla="*/ 0 h 876300"/>
                <a:gd name="connsiteX3" fmla="*/ 881063 w 876300"/>
                <a:gd name="connsiteY3" fmla="*/ 440531 h 876300"/>
              </a:gdLst>
              <a:ahLst/>
              <a:cxnLst>
                <a:cxn ang="0">
                  <a:pos x="connsiteX0" y="connsiteY0"/>
                </a:cxn>
                <a:cxn ang="0">
                  <a:pos x="connsiteX1" y="connsiteY1"/>
                </a:cxn>
                <a:cxn ang="0">
                  <a:pos x="connsiteX2" y="connsiteY2"/>
                </a:cxn>
                <a:cxn ang="0">
                  <a:pos x="connsiteX3" y="connsiteY3"/>
                </a:cxn>
              </a:cxnLst>
              <a:rect l="l" t="t" r="r" b="b"/>
              <a:pathLst>
                <a:path w="876300" h="876300">
                  <a:moveTo>
                    <a:pt x="440531" y="881063"/>
                  </a:moveTo>
                  <a:cubicBezTo>
                    <a:pt x="197263" y="881063"/>
                    <a:pt x="0" y="683800"/>
                    <a:pt x="0" y="440531"/>
                  </a:cubicBezTo>
                  <a:cubicBezTo>
                    <a:pt x="0" y="197263"/>
                    <a:pt x="197263" y="0"/>
                    <a:pt x="440531" y="0"/>
                  </a:cubicBezTo>
                  <a:cubicBezTo>
                    <a:pt x="683800" y="0"/>
                    <a:pt x="881063" y="197263"/>
                    <a:pt x="881063" y="440531"/>
                  </a:cubicBezTo>
                </a:path>
              </a:pathLst>
            </a:custGeom>
            <a:noFill/>
            <a:ln w="25400" cap="rnd">
              <a:solidFill>
                <a:schemeClr val="bg1"/>
              </a:solidFill>
              <a:prstDash val="solid"/>
              <a:round/>
            </a:ln>
          </p:spPr>
          <p:txBody>
            <a:bodyPr rtlCol="0" anchor="ctr"/>
            <a:lstStyle/>
            <a:p>
              <a:endParaRPr lang="en-US"/>
            </a:p>
          </p:txBody>
        </p:sp>
        <p:sp>
          <p:nvSpPr>
            <p:cNvPr id="22" name="Freeform: Shape 21">
              <a:extLst>
                <a:ext uri="{FF2B5EF4-FFF2-40B4-BE49-F238E27FC236}">
                  <a16:creationId xmlns:a16="http://schemas.microsoft.com/office/drawing/2014/main" id="{5BEBC989-5154-4035-A682-F01124375257}"/>
                </a:ext>
              </a:extLst>
            </p:cNvPr>
            <p:cNvSpPr/>
            <p:nvPr/>
          </p:nvSpPr>
          <p:spPr>
            <a:xfrm>
              <a:off x="3470719" y="-1920711"/>
              <a:ext cx="457200" cy="190500"/>
            </a:xfrm>
            <a:custGeom>
              <a:avLst/>
              <a:gdLst>
                <a:gd name="connsiteX0" fmla="*/ 462439 w 457200"/>
                <a:gd name="connsiteY0" fmla="*/ 98965 h 190500"/>
                <a:gd name="connsiteX1" fmla="*/ 462439 w 457200"/>
                <a:gd name="connsiteY1" fmla="*/ 98965 h 190500"/>
                <a:gd name="connsiteX2" fmla="*/ 363474 w 457200"/>
                <a:gd name="connsiteY2" fmla="*/ 198311 h 190500"/>
                <a:gd name="connsiteX3" fmla="*/ 99346 w 457200"/>
                <a:gd name="connsiteY3" fmla="*/ 198787 h 190500"/>
                <a:gd name="connsiteX4" fmla="*/ 0 w 457200"/>
                <a:gd name="connsiteY4" fmla="*/ 99823 h 190500"/>
                <a:gd name="connsiteX5" fmla="*/ 0 w 457200"/>
                <a:gd name="connsiteY5" fmla="*/ 99823 h 190500"/>
                <a:gd name="connsiteX6" fmla="*/ 98965 w 457200"/>
                <a:gd name="connsiteY6" fmla="*/ 477 h 190500"/>
                <a:gd name="connsiteX7" fmla="*/ 363093 w 457200"/>
                <a:gd name="connsiteY7" fmla="*/ 1 h 190500"/>
                <a:gd name="connsiteX8" fmla="*/ 462439 w 457200"/>
                <a:gd name="connsiteY8" fmla="*/ 98965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7200" h="190500">
                  <a:moveTo>
                    <a:pt x="462439" y="98965"/>
                  </a:moveTo>
                  <a:lnTo>
                    <a:pt x="462439" y="98965"/>
                  </a:lnTo>
                  <a:cubicBezTo>
                    <a:pt x="462534" y="153544"/>
                    <a:pt x="417957" y="198216"/>
                    <a:pt x="363474" y="198311"/>
                  </a:cubicBezTo>
                  <a:lnTo>
                    <a:pt x="99346" y="198787"/>
                  </a:lnTo>
                  <a:cubicBezTo>
                    <a:pt x="44768" y="198883"/>
                    <a:pt x="95" y="154306"/>
                    <a:pt x="0" y="99823"/>
                  </a:cubicBezTo>
                  <a:lnTo>
                    <a:pt x="0" y="99823"/>
                  </a:lnTo>
                  <a:cubicBezTo>
                    <a:pt x="-95" y="45244"/>
                    <a:pt x="44482" y="572"/>
                    <a:pt x="98965" y="477"/>
                  </a:cubicBezTo>
                  <a:lnTo>
                    <a:pt x="363093" y="1"/>
                  </a:lnTo>
                  <a:cubicBezTo>
                    <a:pt x="417576" y="-190"/>
                    <a:pt x="462248" y="44387"/>
                    <a:pt x="462439" y="98965"/>
                  </a:cubicBezTo>
                  <a:close/>
                </a:path>
              </a:pathLst>
            </a:custGeom>
            <a:noFill/>
            <a:ln w="25400" cap="rnd">
              <a:solidFill>
                <a:schemeClr val="bg1"/>
              </a:solidFill>
              <a:prstDash val="solid"/>
              <a:round/>
            </a:ln>
          </p:spPr>
          <p:txBody>
            <a:bodyPr rtlCol="0" anchor="ctr"/>
            <a:lstStyle/>
            <a:p>
              <a:endParaRPr lang="en-US"/>
            </a:p>
          </p:txBody>
        </p:sp>
        <p:sp>
          <p:nvSpPr>
            <p:cNvPr id="23" name="Freeform: Shape 22">
              <a:extLst>
                <a:ext uri="{FF2B5EF4-FFF2-40B4-BE49-F238E27FC236}">
                  <a16:creationId xmlns:a16="http://schemas.microsoft.com/office/drawing/2014/main" id="{A395B016-F8B3-4AD8-BD62-466A01787B23}"/>
                </a:ext>
              </a:extLst>
            </p:cNvPr>
            <p:cNvSpPr/>
            <p:nvPr/>
          </p:nvSpPr>
          <p:spPr>
            <a:xfrm>
              <a:off x="3502819" y="-1816221"/>
              <a:ext cx="133350" cy="66675"/>
            </a:xfrm>
            <a:custGeom>
              <a:avLst/>
              <a:gdLst>
                <a:gd name="connsiteX0" fmla="*/ 134112 w 133350"/>
                <a:gd name="connsiteY0" fmla="*/ 66580 h 66675"/>
                <a:gd name="connsiteX1" fmla="*/ 66961 w 133350"/>
                <a:gd name="connsiteY1" fmla="*/ 66675 h 66675"/>
                <a:gd name="connsiteX2" fmla="*/ 0 w 133350"/>
                <a:gd name="connsiteY2" fmla="*/ 0 h 66675"/>
                <a:gd name="connsiteX3" fmla="*/ 0 w 133350"/>
                <a:gd name="connsiteY3" fmla="*/ 0 h 66675"/>
              </a:gdLst>
              <a:ahLst/>
              <a:cxnLst>
                <a:cxn ang="0">
                  <a:pos x="connsiteX0" y="connsiteY0"/>
                </a:cxn>
                <a:cxn ang="0">
                  <a:pos x="connsiteX1" y="connsiteY1"/>
                </a:cxn>
                <a:cxn ang="0">
                  <a:pos x="connsiteX2" y="connsiteY2"/>
                </a:cxn>
                <a:cxn ang="0">
                  <a:pos x="connsiteX3" y="connsiteY3"/>
                </a:cxn>
              </a:cxnLst>
              <a:rect l="l" t="t" r="r" b="b"/>
              <a:pathLst>
                <a:path w="133350" h="66675">
                  <a:moveTo>
                    <a:pt x="134112" y="66580"/>
                  </a:moveTo>
                  <a:lnTo>
                    <a:pt x="66961" y="66675"/>
                  </a:lnTo>
                  <a:cubicBezTo>
                    <a:pt x="30194" y="66770"/>
                    <a:pt x="95" y="36767"/>
                    <a:pt x="0" y="0"/>
                  </a:cubicBezTo>
                  <a:lnTo>
                    <a:pt x="0" y="0"/>
                  </a:lnTo>
                </a:path>
              </a:pathLst>
            </a:custGeom>
            <a:noFill/>
            <a:ln w="25400" cap="rnd">
              <a:solidFill>
                <a:schemeClr val="bg1"/>
              </a:solidFill>
              <a:prstDash val="solid"/>
              <a:round/>
            </a:ln>
          </p:spPr>
          <p:txBody>
            <a:bodyPr rtlCol="0" anchor="ctr"/>
            <a:lstStyle/>
            <a:p>
              <a:endParaRPr lang="en-US"/>
            </a:p>
          </p:txBody>
        </p:sp>
        <p:sp>
          <p:nvSpPr>
            <p:cNvPr id="24" name="Freeform: Shape 23">
              <a:extLst>
                <a:ext uri="{FF2B5EF4-FFF2-40B4-BE49-F238E27FC236}">
                  <a16:creationId xmlns:a16="http://schemas.microsoft.com/office/drawing/2014/main" id="{6D3E86BA-2AD3-495F-8CD8-8A1D7A823265}"/>
                </a:ext>
              </a:extLst>
            </p:cNvPr>
            <p:cNvSpPr/>
            <p:nvPr/>
          </p:nvSpPr>
          <p:spPr>
            <a:xfrm>
              <a:off x="3701701" y="-1920520"/>
              <a:ext cx="9525" cy="190500"/>
            </a:xfrm>
            <a:custGeom>
              <a:avLst/>
              <a:gdLst>
                <a:gd name="connsiteX0" fmla="*/ 381 w 0"/>
                <a:gd name="connsiteY0" fmla="*/ 198406 h 190500"/>
                <a:gd name="connsiteX1" fmla="*/ 0 w 0"/>
                <a:gd name="connsiteY1" fmla="*/ 0 h 190500"/>
              </a:gdLst>
              <a:ahLst/>
              <a:cxnLst>
                <a:cxn ang="0">
                  <a:pos x="connsiteX0" y="connsiteY0"/>
                </a:cxn>
                <a:cxn ang="0">
                  <a:pos x="connsiteX1" y="connsiteY1"/>
                </a:cxn>
              </a:cxnLst>
              <a:rect l="l" t="t" r="r" b="b"/>
              <a:pathLst>
                <a:path h="190500">
                  <a:moveTo>
                    <a:pt x="381" y="198406"/>
                  </a:moveTo>
                  <a:lnTo>
                    <a:pt x="0" y="0"/>
                  </a:lnTo>
                </a:path>
              </a:pathLst>
            </a:custGeom>
            <a:ln w="25400" cap="rnd">
              <a:solidFill>
                <a:schemeClr val="bg1"/>
              </a:solidFill>
              <a:prstDash val="solid"/>
              <a:round/>
            </a:ln>
          </p:spPr>
          <p:txBody>
            <a:bodyPr rtlCol="0" anchor="ctr"/>
            <a:lstStyle/>
            <a:p>
              <a:endParaRPr lang="en-US"/>
            </a:p>
          </p:txBody>
        </p:sp>
        <p:sp>
          <p:nvSpPr>
            <p:cNvPr id="25" name="Freeform: Shape 24">
              <a:extLst>
                <a:ext uri="{FF2B5EF4-FFF2-40B4-BE49-F238E27FC236}">
                  <a16:creationId xmlns:a16="http://schemas.microsoft.com/office/drawing/2014/main" id="{9597C450-0933-4394-A6CE-FBBA9E099F98}"/>
                </a:ext>
              </a:extLst>
            </p:cNvPr>
            <p:cNvSpPr/>
            <p:nvPr/>
          </p:nvSpPr>
          <p:spPr>
            <a:xfrm>
              <a:off x="3671316" y="-2086922"/>
              <a:ext cx="161925" cy="85725"/>
            </a:xfrm>
            <a:custGeom>
              <a:avLst/>
              <a:gdLst>
                <a:gd name="connsiteX0" fmla="*/ 162782 w 161925"/>
                <a:gd name="connsiteY0" fmla="*/ 0 h 85725"/>
                <a:gd name="connsiteX1" fmla="*/ 92583 w 161925"/>
                <a:gd name="connsiteY1" fmla="*/ 92488 h 85725"/>
                <a:gd name="connsiteX2" fmla="*/ 0 w 161925"/>
                <a:gd name="connsiteY2" fmla="*/ 22289 h 85725"/>
              </a:gdLst>
              <a:ahLst/>
              <a:cxnLst>
                <a:cxn ang="0">
                  <a:pos x="connsiteX0" y="connsiteY0"/>
                </a:cxn>
                <a:cxn ang="0">
                  <a:pos x="connsiteX1" y="connsiteY1"/>
                </a:cxn>
                <a:cxn ang="0">
                  <a:pos x="connsiteX2" y="connsiteY2"/>
                </a:cxn>
              </a:cxnLst>
              <a:rect l="l" t="t" r="r" b="b"/>
              <a:pathLst>
                <a:path w="161925" h="85725">
                  <a:moveTo>
                    <a:pt x="162782" y="0"/>
                  </a:moveTo>
                  <a:lnTo>
                    <a:pt x="92583" y="92488"/>
                  </a:lnTo>
                  <a:lnTo>
                    <a:pt x="0" y="22289"/>
                  </a:lnTo>
                </a:path>
              </a:pathLst>
            </a:custGeom>
            <a:noFill/>
            <a:ln w="25400" cap="rnd">
              <a:solidFill>
                <a:schemeClr val="bg1"/>
              </a:solidFill>
              <a:prstDash val="solid"/>
              <a:round/>
            </a:ln>
          </p:spPr>
          <p:txBody>
            <a:bodyPr rtlCol="0" anchor="ctr"/>
            <a:lstStyle/>
            <a:p>
              <a:endParaRPr lang="en-US"/>
            </a:p>
          </p:txBody>
        </p:sp>
        <p:sp>
          <p:nvSpPr>
            <p:cNvPr id="26" name="Freeform: Shape 25">
              <a:extLst>
                <a:ext uri="{FF2B5EF4-FFF2-40B4-BE49-F238E27FC236}">
                  <a16:creationId xmlns:a16="http://schemas.microsoft.com/office/drawing/2014/main" id="{217BB5CF-50DF-46B0-8AE9-70E8A773CA13}"/>
                </a:ext>
              </a:extLst>
            </p:cNvPr>
            <p:cNvSpPr/>
            <p:nvPr/>
          </p:nvSpPr>
          <p:spPr>
            <a:xfrm>
              <a:off x="2886456" y="-1993386"/>
              <a:ext cx="85725" cy="9525"/>
            </a:xfrm>
            <a:custGeom>
              <a:avLst/>
              <a:gdLst>
                <a:gd name="connsiteX0" fmla="*/ 0 w 85725"/>
                <a:gd name="connsiteY0" fmla="*/ 0 h 0"/>
                <a:gd name="connsiteX1" fmla="*/ 87725 w 85725"/>
                <a:gd name="connsiteY1" fmla="*/ 0 h 0"/>
              </a:gdLst>
              <a:ahLst/>
              <a:cxnLst>
                <a:cxn ang="0">
                  <a:pos x="connsiteX0" y="connsiteY0"/>
                </a:cxn>
                <a:cxn ang="0">
                  <a:pos x="connsiteX1" y="connsiteY1"/>
                </a:cxn>
              </a:cxnLst>
              <a:rect l="l" t="t" r="r" b="b"/>
              <a:pathLst>
                <a:path w="85725">
                  <a:moveTo>
                    <a:pt x="0" y="0"/>
                  </a:moveTo>
                  <a:lnTo>
                    <a:pt x="87725" y="0"/>
                  </a:lnTo>
                </a:path>
              </a:pathLst>
            </a:custGeom>
            <a:ln w="25400" cap="rnd">
              <a:solidFill>
                <a:schemeClr val="bg1"/>
              </a:solidFill>
              <a:prstDash val="solid"/>
              <a:round/>
            </a:ln>
          </p:spPr>
          <p:txBody>
            <a:bodyPr rtlCol="0" anchor="ctr"/>
            <a:lstStyle/>
            <a:p>
              <a:endParaRPr lang="en-US"/>
            </a:p>
          </p:txBody>
        </p:sp>
        <p:sp>
          <p:nvSpPr>
            <p:cNvPr id="27" name="Freeform: Shape 26">
              <a:extLst>
                <a:ext uri="{FF2B5EF4-FFF2-40B4-BE49-F238E27FC236}">
                  <a16:creationId xmlns:a16="http://schemas.microsoft.com/office/drawing/2014/main" id="{BEDA904D-7B9C-4193-A2B5-7AAFAE17DB86}"/>
                </a:ext>
              </a:extLst>
            </p:cNvPr>
            <p:cNvSpPr/>
            <p:nvPr/>
          </p:nvSpPr>
          <p:spPr>
            <a:xfrm>
              <a:off x="3323082" y="-2441633"/>
              <a:ext cx="9525" cy="85725"/>
            </a:xfrm>
            <a:custGeom>
              <a:avLst/>
              <a:gdLst>
                <a:gd name="connsiteX0" fmla="*/ 0 w 0"/>
                <a:gd name="connsiteY0" fmla="*/ 0 h 85725"/>
                <a:gd name="connsiteX1" fmla="*/ 0 w 0"/>
                <a:gd name="connsiteY1" fmla="*/ 87630 h 85725"/>
              </a:gdLst>
              <a:ahLst/>
              <a:cxnLst>
                <a:cxn ang="0">
                  <a:pos x="connsiteX0" y="connsiteY0"/>
                </a:cxn>
                <a:cxn ang="0">
                  <a:pos x="connsiteX1" y="connsiteY1"/>
                </a:cxn>
              </a:cxnLst>
              <a:rect l="l" t="t" r="r" b="b"/>
              <a:pathLst>
                <a:path h="85725">
                  <a:moveTo>
                    <a:pt x="0" y="0"/>
                  </a:moveTo>
                  <a:lnTo>
                    <a:pt x="0" y="87630"/>
                  </a:lnTo>
                </a:path>
              </a:pathLst>
            </a:custGeom>
            <a:ln w="25400" cap="rnd">
              <a:solidFill>
                <a:schemeClr val="bg1"/>
              </a:solidFill>
              <a:prstDash val="solid"/>
              <a:round/>
            </a:ln>
          </p:spPr>
          <p:txBody>
            <a:bodyPr rtlCol="0" anchor="ctr"/>
            <a:lstStyle/>
            <a:p>
              <a:endParaRPr lang="en-US"/>
            </a:p>
          </p:txBody>
        </p:sp>
        <p:sp>
          <p:nvSpPr>
            <p:cNvPr id="28" name="Freeform: Shape 27">
              <a:extLst>
                <a:ext uri="{FF2B5EF4-FFF2-40B4-BE49-F238E27FC236}">
                  <a16:creationId xmlns:a16="http://schemas.microsoft.com/office/drawing/2014/main" id="{56DC665B-BB4B-4328-BD38-3CA69C67B2ED}"/>
                </a:ext>
              </a:extLst>
            </p:cNvPr>
            <p:cNvSpPr/>
            <p:nvPr/>
          </p:nvSpPr>
          <p:spPr>
            <a:xfrm>
              <a:off x="3323082" y="-1652486"/>
              <a:ext cx="9525" cy="85725"/>
            </a:xfrm>
            <a:custGeom>
              <a:avLst/>
              <a:gdLst>
                <a:gd name="connsiteX0" fmla="*/ 0 w 0"/>
                <a:gd name="connsiteY0" fmla="*/ 0 h 85725"/>
                <a:gd name="connsiteX1" fmla="*/ 0 w 0"/>
                <a:gd name="connsiteY1" fmla="*/ 87630 h 85725"/>
              </a:gdLst>
              <a:ahLst/>
              <a:cxnLst>
                <a:cxn ang="0">
                  <a:pos x="connsiteX0" y="connsiteY0"/>
                </a:cxn>
                <a:cxn ang="0">
                  <a:pos x="connsiteX1" y="connsiteY1"/>
                </a:cxn>
              </a:cxnLst>
              <a:rect l="l" t="t" r="r" b="b"/>
              <a:pathLst>
                <a:path h="85725">
                  <a:moveTo>
                    <a:pt x="0" y="0"/>
                  </a:moveTo>
                  <a:lnTo>
                    <a:pt x="0" y="87630"/>
                  </a:lnTo>
                </a:path>
              </a:pathLst>
            </a:custGeom>
            <a:ln w="25400" cap="rnd">
              <a:solidFill>
                <a:schemeClr val="bg1"/>
              </a:solidFill>
              <a:prstDash val="solid"/>
              <a:round/>
            </a:ln>
          </p:spPr>
          <p:txBody>
            <a:bodyPr rtlCol="0" anchor="ctr"/>
            <a:lstStyle/>
            <a:p>
              <a:endParaRPr lang="en-US"/>
            </a:p>
          </p:txBody>
        </p:sp>
        <p:sp>
          <p:nvSpPr>
            <p:cNvPr id="29" name="Freeform: Shape 28">
              <a:extLst>
                <a:ext uri="{FF2B5EF4-FFF2-40B4-BE49-F238E27FC236}">
                  <a16:creationId xmlns:a16="http://schemas.microsoft.com/office/drawing/2014/main" id="{DF8128F4-CE05-4265-895B-CEEA73BCC7C4}"/>
                </a:ext>
              </a:extLst>
            </p:cNvPr>
            <p:cNvSpPr/>
            <p:nvPr/>
          </p:nvSpPr>
          <p:spPr>
            <a:xfrm>
              <a:off x="3119247" y="-1996815"/>
              <a:ext cx="171450" cy="9525"/>
            </a:xfrm>
            <a:custGeom>
              <a:avLst/>
              <a:gdLst>
                <a:gd name="connsiteX0" fmla="*/ 0 w 171450"/>
                <a:gd name="connsiteY0" fmla="*/ 0 h 0"/>
                <a:gd name="connsiteX1" fmla="*/ 179832 w 171450"/>
                <a:gd name="connsiteY1" fmla="*/ 0 h 0"/>
              </a:gdLst>
              <a:ahLst/>
              <a:cxnLst>
                <a:cxn ang="0">
                  <a:pos x="connsiteX0" y="connsiteY0"/>
                </a:cxn>
                <a:cxn ang="0">
                  <a:pos x="connsiteX1" y="connsiteY1"/>
                </a:cxn>
              </a:cxnLst>
              <a:rect l="l" t="t" r="r" b="b"/>
              <a:pathLst>
                <a:path w="171450">
                  <a:moveTo>
                    <a:pt x="0" y="0"/>
                  </a:moveTo>
                  <a:lnTo>
                    <a:pt x="179832" y="0"/>
                  </a:lnTo>
                </a:path>
              </a:pathLst>
            </a:custGeom>
            <a:ln w="25400" cap="rnd">
              <a:solidFill>
                <a:schemeClr val="bg1"/>
              </a:solidFill>
              <a:prstDash val="solid"/>
              <a:round/>
            </a:ln>
          </p:spPr>
          <p:txBody>
            <a:bodyPr rtlCol="0" anchor="ctr"/>
            <a:lstStyle/>
            <a:p>
              <a:endParaRPr lang="en-US"/>
            </a:p>
          </p:txBody>
        </p:sp>
        <p:sp>
          <p:nvSpPr>
            <p:cNvPr id="30" name="Freeform: Shape 29">
              <a:extLst>
                <a:ext uri="{FF2B5EF4-FFF2-40B4-BE49-F238E27FC236}">
                  <a16:creationId xmlns:a16="http://schemas.microsoft.com/office/drawing/2014/main" id="{A62A4ED6-40EC-4D8B-B769-17117B90394E}"/>
                </a:ext>
              </a:extLst>
            </p:cNvPr>
            <p:cNvSpPr/>
            <p:nvPr/>
          </p:nvSpPr>
          <p:spPr>
            <a:xfrm>
              <a:off x="3335560" y="-2260562"/>
              <a:ext cx="114300" cy="247650"/>
            </a:xfrm>
            <a:custGeom>
              <a:avLst/>
              <a:gdLst>
                <a:gd name="connsiteX0" fmla="*/ 114967 w 114300"/>
                <a:gd name="connsiteY0" fmla="*/ 0 h 247650"/>
                <a:gd name="connsiteX1" fmla="*/ 0 w 114300"/>
                <a:gd name="connsiteY1" fmla="*/ 247650 h 247650"/>
              </a:gdLst>
              <a:ahLst/>
              <a:cxnLst>
                <a:cxn ang="0">
                  <a:pos x="connsiteX0" y="connsiteY0"/>
                </a:cxn>
                <a:cxn ang="0">
                  <a:pos x="connsiteX1" y="connsiteY1"/>
                </a:cxn>
              </a:cxnLst>
              <a:rect l="l" t="t" r="r" b="b"/>
              <a:pathLst>
                <a:path w="114300" h="247650">
                  <a:moveTo>
                    <a:pt x="114967" y="0"/>
                  </a:moveTo>
                  <a:lnTo>
                    <a:pt x="0" y="247650"/>
                  </a:lnTo>
                </a:path>
              </a:pathLst>
            </a:custGeom>
            <a:ln w="25400" cap="rnd">
              <a:solidFill>
                <a:schemeClr val="bg1"/>
              </a:solidFill>
              <a:prstDash val="solid"/>
              <a:round/>
            </a:ln>
          </p:spPr>
          <p:txBody>
            <a:bodyPr rtlCol="0" anchor="ctr"/>
            <a:lstStyle/>
            <a:p>
              <a:endParaRPr lang="en-US"/>
            </a:p>
          </p:txBody>
        </p:sp>
        <p:sp>
          <p:nvSpPr>
            <p:cNvPr id="31" name="Freeform: Shape 30">
              <a:extLst>
                <a:ext uri="{FF2B5EF4-FFF2-40B4-BE49-F238E27FC236}">
                  <a16:creationId xmlns:a16="http://schemas.microsoft.com/office/drawing/2014/main" id="{AD3402A2-1087-49A4-AD21-D052F15A9F1F}"/>
                </a:ext>
              </a:extLst>
            </p:cNvPr>
            <p:cNvSpPr/>
            <p:nvPr/>
          </p:nvSpPr>
          <p:spPr>
            <a:xfrm>
              <a:off x="3305270" y="-2014627"/>
              <a:ext cx="28575" cy="28575"/>
            </a:xfrm>
            <a:custGeom>
              <a:avLst/>
              <a:gdLst>
                <a:gd name="connsiteX0" fmla="*/ 35624 w 28575"/>
                <a:gd name="connsiteY0" fmla="*/ 17812 h 28575"/>
                <a:gd name="connsiteX1" fmla="*/ 17812 w 28575"/>
                <a:gd name="connsiteY1" fmla="*/ 35624 h 28575"/>
                <a:gd name="connsiteX2" fmla="*/ 0 w 28575"/>
                <a:gd name="connsiteY2" fmla="*/ 17812 h 28575"/>
                <a:gd name="connsiteX3" fmla="*/ 17812 w 28575"/>
                <a:gd name="connsiteY3" fmla="*/ 0 h 28575"/>
                <a:gd name="connsiteX4" fmla="*/ 35624 w 28575"/>
                <a:gd name="connsiteY4" fmla="*/ 17812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35624" y="17812"/>
                  </a:moveTo>
                  <a:cubicBezTo>
                    <a:pt x="35624" y="27649"/>
                    <a:pt x="27649" y="35624"/>
                    <a:pt x="17812" y="35624"/>
                  </a:cubicBezTo>
                  <a:cubicBezTo>
                    <a:pt x="7975" y="35624"/>
                    <a:pt x="0" y="27649"/>
                    <a:pt x="0" y="17812"/>
                  </a:cubicBezTo>
                  <a:cubicBezTo>
                    <a:pt x="0" y="7975"/>
                    <a:pt x="7975" y="0"/>
                    <a:pt x="17812" y="0"/>
                  </a:cubicBezTo>
                  <a:cubicBezTo>
                    <a:pt x="27649" y="0"/>
                    <a:pt x="35624" y="7975"/>
                    <a:pt x="35624" y="17812"/>
                  </a:cubicBezTo>
                  <a:close/>
                </a:path>
              </a:pathLst>
            </a:custGeom>
            <a:noFill/>
            <a:ln w="25400" cap="rnd">
              <a:solidFill>
                <a:schemeClr val="bg1"/>
              </a:solidFill>
              <a:prstDash val="solid"/>
              <a:round/>
            </a:ln>
          </p:spPr>
          <p:txBody>
            <a:bodyPr rtlCol="0" anchor="ctr"/>
            <a:lstStyle/>
            <a:p>
              <a:endParaRPr lang="en-US"/>
            </a:p>
          </p:txBody>
        </p:sp>
        <p:sp>
          <p:nvSpPr>
            <p:cNvPr id="32" name="Freeform: Shape 31">
              <a:extLst>
                <a:ext uri="{FF2B5EF4-FFF2-40B4-BE49-F238E27FC236}">
                  <a16:creationId xmlns:a16="http://schemas.microsoft.com/office/drawing/2014/main" id="{1BA54BF3-8072-4EF8-B886-D309197BEB89}"/>
                </a:ext>
              </a:extLst>
            </p:cNvPr>
            <p:cNvSpPr/>
            <p:nvPr/>
          </p:nvSpPr>
          <p:spPr>
            <a:xfrm>
              <a:off x="3322892" y="-1614767"/>
              <a:ext cx="200025" cy="47625"/>
            </a:xfrm>
            <a:custGeom>
              <a:avLst/>
              <a:gdLst>
                <a:gd name="connsiteX0" fmla="*/ 205359 w 200025"/>
                <a:gd name="connsiteY0" fmla="*/ 0 h 47625"/>
                <a:gd name="connsiteX1" fmla="*/ 0 w 200025"/>
                <a:gd name="connsiteY1" fmla="*/ 50578 h 47625"/>
              </a:gdLst>
              <a:ahLst/>
              <a:cxnLst>
                <a:cxn ang="0">
                  <a:pos x="connsiteX0" y="connsiteY0"/>
                </a:cxn>
                <a:cxn ang="0">
                  <a:pos x="connsiteX1" y="connsiteY1"/>
                </a:cxn>
              </a:cxnLst>
              <a:rect l="l" t="t" r="r" b="b"/>
              <a:pathLst>
                <a:path w="200025" h="47625">
                  <a:moveTo>
                    <a:pt x="205359" y="0"/>
                  </a:moveTo>
                  <a:cubicBezTo>
                    <a:pt x="144018" y="32290"/>
                    <a:pt x="74104" y="50578"/>
                    <a:pt x="0" y="50578"/>
                  </a:cubicBezTo>
                </a:path>
              </a:pathLst>
            </a:custGeom>
            <a:noFill/>
            <a:ln w="25400" cap="rnd">
              <a:solidFill>
                <a:schemeClr val="bg1"/>
              </a:solidFill>
              <a:prstDash val="solid"/>
              <a:round/>
            </a:ln>
          </p:spPr>
          <p:txBody>
            <a:bodyPr rtlCol="0" anchor="ctr"/>
            <a:lstStyle/>
            <a:p>
              <a:endParaRPr lang="en-US"/>
            </a:p>
          </p:txBody>
        </p:sp>
      </p:grpSp>
      <p:pic>
        <p:nvPicPr>
          <p:cNvPr id="5" name="Picture 4">
            <a:extLst>
              <a:ext uri="{FF2B5EF4-FFF2-40B4-BE49-F238E27FC236}">
                <a16:creationId xmlns:a16="http://schemas.microsoft.com/office/drawing/2014/main" id="{1218FE57-2B2C-464E-B5D9-55E7764FA29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14" y="-1542202"/>
            <a:ext cx="12192000" cy="6858000"/>
          </a:xfrm>
          <a:prstGeom prst="rect">
            <a:avLst/>
          </a:prstGeom>
        </p:spPr>
      </p:pic>
      <p:grpSp>
        <p:nvGrpSpPr>
          <p:cNvPr id="34" name="Group 33"/>
          <p:cNvGrpSpPr>
            <a:grpSpLocks noChangeAspect="1"/>
          </p:cNvGrpSpPr>
          <p:nvPr userDrawn="1"/>
        </p:nvGrpSpPr>
        <p:grpSpPr>
          <a:xfrm>
            <a:off x="460884" y="330815"/>
            <a:ext cx="1352121" cy="731520"/>
            <a:chOff x="5478463" y="2128838"/>
            <a:chExt cx="3251200" cy="1758951"/>
          </a:xfrm>
        </p:grpSpPr>
        <p:sp>
          <p:nvSpPr>
            <p:cNvPr id="36" name="Freeform 5"/>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 name="Freeform 6"/>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 name="Oval 7"/>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 name="Oval 8"/>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 name="Oval 9"/>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 name="Oval 10"/>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 name="Oval 11"/>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 name="Oval 12"/>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Oval 13"/>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Oval 14"/>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 name="Oval 15"/>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Oval 16"/>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 name="Oval 17"/>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Oval 18"/>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Oval 19"/>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Oval 20"/>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Oval 21"/>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Oval 22"/>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Freeform 23"/>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378300" y="4978950"/>
            <a:ext cx="10675576" cy="869208"/>
          </a:xfrm>
        </p:spPr>
        <p:txBody>
          <a:bodyPr anchor="b">
            <a:normAutofit/>
          </a:bodyPr>
          <a:lstStyle>
            <a:lvl1pPr algn="l">
              <a:defRPr sz="2800">
                <a:solidFill>
                  <a:schemeClr val="tx2"/>
                </a:solidFill>
              </a:defRPr>
            </a:lvl1pPr>
          </a:lstStyle>
          <a:p>
            <a:endParaRPr lang="en-US"/>
          </a:p>
        </p:txBody>
      </p:sp>
      <p:sp>
        <p:nvSpPr>
          <p:cNvPr id="3" name="Subtitle 2"/>
          <p:cNvSpPr>
            <a:spLocks noGrp="1"/>
          </p:cNvSpPr>
          <p:nvPr>
            <p:ph type="subTitle" idx="1"/>
          </p:nvPr>
        </p:nvSpPr>
        <p:spPr>
          <a:xfrm>
            <a:off x="378300" y="5862678"/>
            <a:ext cx="10675576" cy="625833"/>
          </a:xfrm>
        </p:spPr>
        <p:txBody>
          <a:bodyPr>
            <a:normAutofit/>
          </a:bodyPr>
          <a:lstStyle>
            <a:lvl1pPr marL="0" indent="0" algn="l" defTabSz="914400" rtl="0" eaLnBrk="1" latinLnBrk="0" hangingPunct="1">
              <a:lnSpc>
                <a:spcPct val="90000"/>
              </a:lnSpc>
              <a:spcBef>
                <a:spcPts val="1000"/>
              </a:spcBef>
              <a:buClr>
                <a:schemeClr val="accent4"/>
              </a:buClr>
              <a:buFont typeface="Arial" panose="020B0604020202020204" pitchFamily="34" charset="0"/>
              <a:buNone/>
              <a:defRPr lang="en-US" sz="2000" kern="1200" dirty="0">
                <a:solidFill>
                  <a:schemeClr val="tx1"/>
                </a:solidFill>
                <a:latin typeface="+mn-lt"/>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620336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General Cover 07-No image">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81517F0-6602-4CF5-BD0F-3CD7C6118E49}"/>
              </a:ext>
            </a:extLst>
          </p:cNvPr>
          <p:cNvSpPr/>
          <p:nvPr userDrawn="1"/>
        </p:nvSpPr>
        <p:spPr>
          <a:xfrm>
            <a:off x="-1" y="4978951"/>
            <a:ext cx="12198643" cy="18790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A9DB381-B5EB-437D-91FE-D23B3905BA81}"/>
              </a:ext>
            </a:extLst>
          </p:cNvPr>
          <p:cNvSpPr/>
          <p:nvPr userDrawn="1"/>
        </p:nvSpPr>
        <p:spPr>
          <a:xfrm>
            <a:off x="0" y="0"/>
            <a:ext cx="12181172" cy="12451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DBB6F19A-AAF0-4B5B-9C8A-582C7F31FD4D}"/>
              </a:ext>
            </a:extLst>
          </p:cNvPr>
          <p:cNvGrpSpPr/>
          <p:nvPr userDrawn="1"/>
        </p:nvGrpSpPr>
        <p:grpSpPr>
          <a:xfrm>
            <a:off x="8986232" y="2346960"/>
            <a:ext cx="1155556" cy="971194"/>
            <a:chOff x="2882551" y="-2445347"/>
            <a:chExt cx="1045368" cy="878586"/>
          </a:xfrm>
        </p:grpSpPr>
        <p:sp>
          <p:nvSpPr>
            <p:cNvPr id="21" name="Freeform: Shape 20">
              <a:extLst>
                <a:ext uri="{FF2B5EF4-FFF2-40B4-BE49-F238E27FC236}">
                  <a16:creationId xmlns:a16="http://schemas.microsoft.com/office/drawing/2014/main" id="{E30286F5-67BC-4E3D-A77B-09A1EBB37D7D}"/>
                </a:ext>
              </a:extLst>
            </p:cNvPr>
            <p:cNvSpPr/>
            <p:nvPr/>
          </p:nvSpPr>
          <p:spPr>
            <a:xfrm>
              <a:off x="2882551" y="-2445347"/>
              <a:ext cx="876300" cy="876300"/>
            </a:xfrm>
            <a:custGeom>
              <a:avLst/>
              <a:gdLst>
                <a:gd name="connsiteX0" fmla="*/ 440531 w 876300"/>
                <a:gd name="connsiteY0" fmla="*/ 881063 h 876300"/>
                <a:gd name="connsiteX1" fmla="*/ 0 w 876300"/>
                <a:gd name="connsiteY1" fmla="*/ 440531 h 876300"/>
                <a:gd name="connsiteX2" fmla="*/ 440531 w 876300"/>
                <a:gd name="connsiteY2" fmla="*/ 0 h 876300"/>
                <a:gd name="connsiteX3" fmla="*/ 881063 w 876300"/>
                <a:gd name="connsiteY3" fmla="*/ 440531 h 876300"/>
              </a:gdLst>
              <a:ahLst/>
              <a:cxnLst>
                <a:cxn ang="0">
                  <a:pos x="connsiteX0" y="connsiteY0"/>
                </a:cxn>
                <a:cxn ang="0">
                  <a:pos x="connsiteX1" y="connsiteY1"/>
                </a:cxn>
                <a:cxn ang="0">
                  <a:pos x="connsiteX2" y="connsiteY2"/>
                </a:cxn>
                <a:cxn ang="0">
                  <a:pos x="connsiteX3" y="connsiteY3"/>
                </a:cxn>
              </a:cxnLst>
              <a:rect l="l" t="t" r="r" b="b"/>
              <a:pathLst>
                <a:path w="876300" h="876300">
                  <a:moveTo>
                    <a:pt x="440531" y="881063"/>
                  </a:moveTo>
                  <a:cubicBezTo>
                    <a:pt x="197263" y="881063"/>
                    <a:pt x="0" y="683800"/>
                    <a:pt x="0" y="440531"/>
                  </a:cubicBezTo>
                  <a:cubicBezTo>
                    <a:pt x="0" y="197263"/>
                    <a:pt x="197263" y="0"/>
                    <a:pt x="440531" y="0"/>
                  </a:cubicBezTo>
                  <a:cubicBezTo>
                    <a:pt x="683800" y="0"/>
                    <a:pt x="881063" y="197263"/>
                    <a:pt x="881063" y="440531"/>
                  </a:cubicBezTo>
                </a:path>
              </a:pathLst>
            </a:custGeom>
            <a:noFill/>
            <a:ln w="25400" cap="rnd">
              <a:solidFill>
                <a:schemeClr val="bg1"/>
              </a:solidFill>
              <a:prstDash val="solid"/>
              <a:round/>
            </a:ln>
          </p:spPr>
          <p:txBody>
            <a:bodyPr rtlCol="0" anchor="ctr"/>
            <a:lstStyle/>
            <a:p>
              <a:endParaRPr lang="en-US"/>
            </a:p>
          </p:txBody>
        </p:sp>
        <p:sp>
          <p:nvSpPr>
            <p:cNvPr id="22" name="Freeform: Shape 21">
              <a:extLst>
                <a:ext uri="{FF2B5EF4-FFF2-40B4-BE49-F238E27FC236}">
                  <a16:creationId xmlns:a16="http://schemas.microsoft.com/office/drawing/2014/main" id="{5BEBC989-5154-4035-A682-F01124375257}"/>
                </a:ext>
              </a:extLst>
            </p:cNvPr>
            <p:cNvSpPr/>
            <p:nvPr/>
          </p:nvSpPr>
          <p:spPr>
            <a:xfrm>
              <a:off x="3470719" y="-1920711"/>
              <a:ext cx="457200" cy="190500"/>
            </a:xfrm>
            <a:custGeom>
              <a:avLst/>
              <a:gdLst>
                <a:gd name="connsiteX0" fmla="*/ 462439 w 457200"/>
                <a:gd name="connsiteY0" fmla="*/ 98965 h 190500"/>
                <a:gd name="connsiteX1" fmla="*/ 462439 w 457200"/>
                <a:gd name="connsiteY1" fmla="*/ 98965 h 190500"/>
                <a:gd name="connsiteX2" fmla="*/ 363474 w 457200"/>
                <a:gd name="connsiteY2" fmla="*/ 198311 h 190500"/>
                <a:gd name="connsiteX3" fmla="*/ 99346 w 457200"/>
                <a:gd name="connsiteY3" fmla="*/ 198787 h 190500"/>
                <a:gd name="connsiteX4" fmla="*/ 0 w 457200"/>
                <a:gd name="connsiteY4" fmla="*/ 99823 h 190500"/>
                <a:gd name="connsiteX5" fmla="*/ 0 w 457200"/>
                <a:gd name="connsiteY5" fmla="*/ 99823 h 190500"/>
                <a:gd name="connsiteX6" fmla="*/ 98965 w 457200"/>
                <a:gd name="connsiteY6" fmla="*/ 477 h 190500"/>
                <a:gd name="connsiteX7" fmla="*/ 363093 w 457200"/>
                <a:gd name="connsiteY7" fmla="*/ 1 h 190500"/>
                <a:gd name="connsiteX8" fmla="*/ 462439 w 457200"/>
                <a:gd name="connsiteY8" fmla="*/ 98965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7200" h="190500">
                  <a:moveTo>
                    <a:pt x="462439" y="98965"/>
                  </a:moveTo>
                  <a:lnTo>
                    <a:pt x="462439" y="98965"/>
                  </a:lnTo>
                  <a:cubicBezTo>
                    <a:pt x="462534" y="153544"/>
                    <a:pt x="417957" y="198216"/>
                    <a:pt x="363474" y="198311"/>
                  </a:cubicBezTo>
                  <a:lnTo>
                    <a:pt x="99346" y="198787"/>
                  </a:lnTo>
                  <a:cubicBezTo>
                    <a:pt x="44768" y="198883"/>
                    <a:pt x="95" y="154306"/>
                    <a:pt x="0" y="99823"/>
                  </a:cubicBezTo>
                  <a:lnTo>
                    <a:pt x="0" y="99823"/>
                  </a:lnTo>
                  <a:cubicBezTo>
                    <a:pt x="-95" y="45244"/>
                    <a:pt x="44482" y="572"/>
                    <a:pt x="98965" y="477"/>
                  </a:cubicBezTo>
                  <a:lnTo>
                    <a:pt x="363093" y="1"/>
                  </a:lnTo>
                  <a:cubicBezTo>
                    <a:pt x="417576" y="-190"/>
                    <a:pt x="462248" y="44387"/>
                    <a:pt x="462439" y="98965"/>
                  </a:cubicBezTo>
                  <a:close/>
                </a:path>
              </a:pathLst>
            </a:custGeom>
            <a:noFill/>
            <a:ln w="25400" cap="rnd">
              <a:solidFill>
                <a:schemeClr val="bg1"/>
              </a:solidFill>
              <a:prstDash val="solid"/>
              <a:round/>
            </a:ln>
          </p:spPr>
          <p:txBody>
            <a:bodyPr rtlCol="0" anchor="ctr"/>
            <a:lstStyle/>
            <a:p>
              <a:endParaRPr lang="en-US"/>
            </a:p>
          </p:txBody>
        </p:sp>
        <p:sp>
          <p:nvSpPr>
            <p:cNvPr id="23" name="Freeform: Shape 22">
              <a:extLst>
                <a:ext uri="{FF2B5EF4-FFF2-40B4-BE49-F238E27FC236}">
                  <a16:creationId xmlns:a16="http://schemas.microsoft.com/office/drawing/2014/main" id="{A395B016-F8B3-4AD8-BD62-466A01787B23}"/>
                </a:ext>
              </a:extLst>
            </p:cNvPr>
            <p:cNvSpPr/>
            <p:nvPr/>
          </p:nvSpPr>
          <p:spPr>
            <a:xfrm>
              <a:off x="3502819" y="-1816221"/>
              <a:ext cx="133350" cy="66675"/>
            </a:xfrm>
            <a:custGeom>
              <a:avLst/>
              <a:gdLst>
                <a:gd name="connsiteX0" fmla="*/ 134112 w 133350"/>
                <a:gd name="connsiteY0" fmla="*/ 66580 h 66675"/>
                <a:gd name="connsiteX1" fmla="*/ 66961 w 133350"/>
                <a:gd name="connsiteY1" fmla="*/ 66675 h 66675"/>
                <a:gd name="connsiteX2" fmla="*/ 0 w 133350"/>
                <a:gd name="connsiteY2" fmla="*/ 0 h 66675"/>
                <a:gd name="connsiteX3" fmla="*/ 0 w 133350"/>
                <a:gd name="connsiteY3" fmla="*/ 0 h 66675"/>
              </a:gdLst>
              <a:ahLst/>
              <a:cxnLst>
                <a:cxn ang="0">
                  <a:pos x="connsiteX0" y="connsiteY0"/>
                </a:cxn>
                <a:cxn ang="0">
                  <a:pos x="connsiteX1" y="connsiteY1"/>
                </a:cxn>
                <a:cxn ang="0">
                  <a:pos x="connsiteX2" y="connsiteY2"/>
                </a:cxn>
                <a:cxn ang="0">
                  <a:pos x="connsiteX3" y="connsiteY3"/>
                </a:cxn>
              </a:cxnLst>
              <a:rect l="l" t="t" r="r" b="b"/>
              <a:pathLst>
                <a:path w="133350" h="66675">
                  <a:moveTo>
                    <a:pt x="134112" y="66580"/>
                  </a:moveTo>
                  <a:lnTo>
                    <a:pt x="66961" y="66675"/>
                  </a:lnTo>
                  <a:cubicBezTo>
                    <a:pt x="30194" y="66770"/>
                    <a:pt x="95" y="36767"/>
                    <a:pt x="0" y="0"/>
                  </a:cubicBezTo>
                  <a:lnTo>
                    <a:pt x="0" y="0"/>
                  </a:lnTo>
                </a:path>
              </a:pathLst>
            </a:custGeom>
            <a:noFill/>
            <a:ln w="25400" cap="rnd">
              <a:solidFill>
                <a:schemeClr val="bg1"/>
              </a:solidFill>
              <a:prstDash val="solid"/>
              <a:round/>
            </a:ln>
          </p:spPr>
          <p:txBody>
            <a:bodyPr rtlCol="0" anchor="ctr"/>
            <a:lstStyle/>
            <a:p>
              <a:endParaRPr lang="en-US"/>
            </a:p>
          </p:txBody>
        </p:sp>
        <p:sp>
          <p:nvSpPr>
            <p:cNvPr id="24" name="Freeform: Shape 23">
              <a:extLst>
                <a:ext uri="{FF2B5EF4-FFF2-40B4-BE49-F238E27FC236}">
                  <a16:creationId xmlns:a16="http://schemas.microsoft.com/office/drawing/2014/main" id="{6D3E86BA-2AD3-495F-8CD8-8A1D7A823265}"/>
                </a:ext>
              </a:extLst>
            </p:cNvPr>
            <p:cNvSpPr/>
            <p:nvPr/>
          </p:nvSpPr>
          <p:spPr>
            <a:xfrm>
              <a:off x="3701701" y="-1920520"/>
              <a:ext cx="9525" cy="190500"/>
            </a:xfrm>
            <a:custGeom>
              <a:avLst/>
              <a:gdLst>
                <a:gd name="connsiteX0" fmla="*/ 381 w 0"/>
                <a:gd name="connsiteY0" fmla="*/ 198406 h 190500"/>
                <a:gd name="connsiteX1" fmla="*/ 0 w 0"/>
                <a:gd name="connsiteY1" fmla="*/ 0 h 190500"/>
              </a:gdLst>
              <a:ahLst/>
              <a:cxnLst>
                <a:cxn ang="0">
                  <a:pos x="connsiteX0" y="connsiteY0"/>
                </a:cxn>
                <a:cxn ang="0">
                  <a:pos x="connsiteX1" y="connsiteY1"/>
                </a:cxn>
              </a:cxnLst>
              <a:rect l="l" t="t" r="r" b="b"/>
              <a:pathLst>
                <a:path h="190500">
                  <a:moveTo>
                    <a:pt x="381" y="198406"/>
                  </a:moveTo>
                  <a:lnTo>
                    <a:pt x="0" y="0"/>
                  </a:lnTo>
                </a:path>
              </a:pathLst>
            </a:custGeom>
            <a:ln w="25400" cap="rnd">
              <a:solidFill>
                <a:schemeClr val="bg1"/>
              </a:solidFill>
              <a:prstDash val="solid"/>
              <a:round/>
            </a:ln>
          </p:spPr>
          <p:txBody>
            <a:bodyPr rtlCol="0" anchor="ctr"/>
            <a:lstStyle/>
            <a:p>
              <a:endParaRPr lang="en-US"/>
            </a:p>
          </p:txBody>
        </p:sp>
        <p:sp>
          <p:nvSpPr>
            <p:cNvPr id="25" name="Freeform: Shape 24">
              <a:extLst>
                <a:ext uri="{FF2B5EF4-FFF2-40B4-BE49-F238E27FC236}">
                  <a16:creationId xmlns:a16="http://schemas.microsoft.com/office/drawing/2014/main" id="{9597C450-0933-4394-A6CE-FBBA9E099F98}"/>
                </a:ext>
              </a:extLst>
            </p:cNvPr>
            <p:cNvSpPr/>
            <p:nvPr/>
          </p:nvSpPr>
          <p:spPr>
            <a:xfrm>
              <a:off x="3671316" y="-2086922"/>
              <a:ext cx="161925" cy="85725"/>
            </a:xfrm>
            <a:custGeom>
              <a:avLst/>
              <a:gdLst>
                <a:gd name="connsiteX0" fmla="*/ 162782 w 161925"/>
                <a:gd name="connsiteY0" fmla="*/ 0 h 85725"/>
                <a:gd name="connsiteX1" fmla="*/ 92583 w 161925"/>
                <a:gd name="connsiteY1" fmla="*/ 92488 h 85725"/>
                <a:gd name="connsiteX2" fmla="*/ 0 w 161925"/>
                <a:gd name="connsiteY2" fmla="*/ 22289 h 85725"/>
              </a:gdLst>
              <a:ahLst/>
              <a:cxnLst>
                <a:cxn ang="0">
                  <a:pos x="connsiteX0" y="connsiteY0"/>
                </a:cxn>
                <a:cxn ang="0">
                  <a:pos x="connsiteX1" y="connsiteY1"/>
                </a:cxn>
                <a:cxn ang="0">
                  <a:pos x="connsiteX2" y="connsiteY2"/>
                </a:cxn>
              </a:cxnLst>
              <a:rect l="l" t="t" r="r" b="b"/>
              <a:pathLst>
                <a:path w="161925" h="85725">
                  <a:moveTo>
                    <a:pt x="162782" y="0"/>
                  </a:moveTo>
                  <a:lnTo>
                    <a:pt x="92583" y="92488"/>
                  </a:lnTo>
                  <a:lnTo>
                    <a:pt x="0" y="22289"/>
                  </a:lnTo>
                </a:path>
              </a:pathLst>
            </a:custGeom>
            <a:noFill/>
            <a:ln w="25400" cap="rnd">
              <a:solidFill>
                <a:schemeClr val="bg1"/>
              </a:solidFill>
              <a:prstDash val="solid"/>
              <a:round/>
            </a:ln>
          </p:spPr>
          <p:txBody>
            <a:bodyPr rtlCol="0" anchor="ctr"/>
            <a:lstStyle/>
            <a:p>
              <a:endParaRPr lang="en-US"/>
            </a:p>
          </p:txBody>
        </p:sp>
        <p:sp>
          <p:nvSpPr>
            <p:cNvPr id="26" name="Freeform: Shape 25">
              <a:extLst>
                <a:ext uri="{FF2B5EF4-FFF2-40B4-BE49-F238E27FC236}">
                  <a16:creationId xmlns:a16="http://schemas.microsoft.com/office/drawing/2014/main" id="{217BB5CF-50DF-46B0-8AE9-70E8A773CA13}"/>
                </a:ext>
              </a:extLst>
            </p:cNvPr>
            <p:cNvSpPr/>
            <p:nvPr/>
          </p:nvSpPr>
          <p:spPr>
            <a:xfrm>
              <a:off x="2886456" y="-1993386"/>
              <a:ext cx="85725" cy="9525"/>
            </a:xfrm>
            <a:custGeom>
              <a:avLst/>
              <a:gdLst>
                <a:gd name="connsiteX0" fmla="*/ 0 w 85725"/>
                <a:gd name="connsiteY0" fmla="*/ 0 h 0"/>
                <a:gd name="connsiteX1" fmla="*/ 87725 w 85725"/>
                <a:gd name="connsiteY1" fmla="*/ 0 h 0"/>
              </a:gdLst>
              <a:ahLst/>
              <a:cxnLst>
                <a:cxn ang="0">
                  <a:pos x="connsiteX0" y="connsiteY0"/>
                </a:cxn>
                <a:cxn ang="0">
                  <a:pos x="connsiteX1" y="connsiteY1"/>
                </a:cxn>
              </a:cxnLst>
              <a:rect l="l" t="t" r="r" b="b"/>
              <a:pathLst>
                <a:path w="85725">
                  <a:moveTo>
                    <a:pt x="0" y="0"/>
                  </a:moveTo>
                  <a:lnTo>
                    <a:pt x="87725" y="0"/>
                  </a:lnTo>
                </a:path>
              </a:pathLst>
            </a:custGeom>
            <a:ln w="25400" cap="rnd">
              <a:solidFill>
                <a:schemeClr val="bg1"/>
              </a:solidFill>
              <a:prstDash val="solid"/>
              <a:round/>
            </a:ln>
          </p:spPr>
          <p:txBody>
            <a:bodyPr rtlCol="0" anchor="ctr"/>
            <a:lstStyle/>
            <a:p>
              <a:endParaRPr lang="en-US"/>
            </a:p>
          </p:txBody>
        </p:sp>
        <p:sp>
          <p:nvSpPr>
            <p:cNvPr id="27" name="Freeform: Shape 26">
              <a:extLst>
                <a:ext uri="{FF2B5EF4-FFF2-40B4-BE49-F238E27FC236}">
                  <a16:creationId xmlns:a16="http://schemas.microsoft.com/office/drawing/2014/main" id="{BEDA904D-7B9C-4193-A2B5-7AAFAE17DB86}"/>
                </a:ext>
              </a:extLst>
            </p:cNvPr>
            <p:cNvSpPr/>
            <p:nvPr/>
          </p:nvSpPr>
          <p:spPr>
            <a:xfrm>
              <a:off x="3323082" y="-2441633"/>
              <a:ext cx="9525" cy="85725"/>
            </a:xfrm>
            <a:custGeom>
              <a:avLst/>
              <a:gdLst>
                <a:gd name="connsiteX0" fmla="*/ 0 w 0"/>
                <a:gd name="connsiteY0" fmla="*/ 0 h 85725"/>
                <a:gd name="connsiteX1" fmla="*/ 0 w 0"/>
                <a:gd name="connsiteY1" fmla="*/ 87630 h 85725"/>
              </a:gdLst>
              <a:ahLst/>
              <a:cxnLst>
                <a:cxn ang="0">
                  <a:pos x="connsiteX0" y="connsiteY0"/>
                </a:cxn>
                <a:cxn ang="0">
                  <a:pos x="connsiteX1" y="connsiteY1"/>
                </a:cxn>
              </a:cxnLst>
              <a:rect l="l" t="t" r="r" b="b"/>
              <a:pathLst>
                <a:path h="85725">
                  <a:moveTo>
                    <a:pt x="0" y="0"/>
                  </a:moveTo>
                  <a:lnTo>
                    <a:pt x="0" y="87630"/>
                  </a:lnTo>
                </a:path>
              </a:pathLst>
            </a:custGeom>
            <a:ln w="25400" cap="rnd">
              <a:solidFill>
                <a:schemeClr val="bg1"/>
              </a:solidFill>
              <a:prstDash val="solid"/>
              <a:round/>
            </a:ln>
          </p:spPr>
          <p:txBody>
            <a:bodyPr rtlCol="0" anchor="ctr"/>
            <a:lstStyle/>
            <a:p>
              <a:endParaRPr lang="en-US"/>
            </a:p>
          </p:txBody>
        </p:sp>
        <p:sp>
          <p:nvSpPr>
            <p:cNvPr id="28" name="Freeform: Shape 27">
              <a:extLst>
                <a:ext uri="{FF2B5EF4-FFF2-40B4-BE49-F238E27FC236}">
                  <a16:creationId xmlns:a16="http://schemas.microsoft.com/office/drawing/2014/main" id="{56DC665B-BB4B-4328-BD38-3CA69C67B2ED}"/>
                </a:ext>
              </a:extLst>
            </p:cNvPr>
            <p:cNvSpPr/>
            <p:nvPr/>
          </p:nvSpPr>
          <p:spPr>
            <a:xfrm>
              <a:off x="3323082" y="-1652486"/>
              <a:ext cx="9525" cy="85725"/>
            </a:xfrm>
            <a:custGeom>
              <a:avLst/>
              <a:gdLst>
                <a:gd name="connsiteX0" fmla="*/ 0 w 0"/>
                <a:gd name="connsiteY0" fmla="*/ 0 h 85725"/>
                <a:gd name="connsiteX1" fmla="*/ 0 w 0"/>
                <a:gd name="connsiteY1" fmla="*/ 87630 h 85725"/>
              </a:gdLst>
              <a:ahLst/>
              <a:cxnLst>
                <a:cxn ang="0">
                  <a:pos x="connsiteX0" y="connsiteY0"/>
                </a:cxn>
                <a:cxn ang="0">
                  <a:pos x="connsiteX1" y="connsiteY1"/>
                </a:cxn>
              </a:cxnLst>
              <a:rect l="l" t="t" r="r" b="b"/>
              <a:pathLst>
                <a:path h="85725">
                  <a:moveTo>
                    <a:pt x="0" y="0"/>
                  </a:moveTo>
                  <a:lnTo>
                    <a:pt x="0" y="87630"/>
                  </a:lnTo>
                </a:path>
              </a:pathLst>
            </a:custGeom>
            <a:ln w="25400" cap="rnd">
              <a:solidFill>
                <a:schemeClr val="bg1"/>
              </a:solidFill>
              <a:prstDash val="solid"/>
              <a:round/>
            </a:ln>
          </p:spPr>
          <p:txBody>
            <a:bodyPr rtlCol="0" anchor="ctr"/>
            <a:lstStyle/>
            <a:p>
              <a:endParaRPr lang="en-US"/>
            </a:p>
          </p:txBody>
        </p:sp>
        <p:sp>
          <p:nvSpPr>
            <p:cNvPr id="29" name="Freeform: Shape 28">
              <a:extLst>
                <a:ext uri="{FF2B5EF4-FFF2-40B4-BE49-F238E27FC236}">
                  <a16:creationId xmlns:a16="http://schemas.microsoft.com/office/drawing/2014/main" id="{DF8128F4-CE05-4265-895B-CEEA73BCC7C4}"/>
                </a:ext>
              </a:extLst>
            </p:cNvPr>
            <p:cNvSpPr/>
            <p:nvPr/>
          </p:nvSpPr>
          <p:spPr>
            <a:xfrm>
              <a:off x="3119247" y="-1996815"/>
              <a:ext cx="171450" cy="9525"/>
            </a:xfrm>
            <a:custGeom>
              <a:avLst/>
              <a:gdLst>
                <a:gd name="connsiteX0" fmla="*/ 0 w 171450"/>
                <a:gd name="connsiteY0" fmla="*/ 0 h 0"/>
                <a:gd name="connsiteX1" fmla="*/ 179832 w 171450"/>
                <a:gd name="connsiteY1" fmla="*/ 0 h 0"/>
              </a:gdLst>
              <a:ahLst/>
              <a:cxnLst>
                <a:cxn ang="0">
                  <a:pos x="connsiteX0" y="connsiteY0"/>
                </a:cxn>
                <a:cxn ang="0">
                  <a:pos x="connsiteX1" y="connsiteY1"/>
                </a:cxn>
              </a:cxnLst>
              <a:rect l="l" t="t" r="r" b="b"/>
              <a:pathLst>
                <a:path w="171450">
                  <a:moveTo>
                    <a:pt x="0" y="0"/>
                  </a:moveTo>
                  <a:lnTo>
                    <a:pt x="179832" y="0"/>
                  </a:lnTo>
                </a:path>
              </a:pathLst>
            </a:custGeom>
            <a:ln w="25400" cap="rnd">
              <a:solidFill>
                <a:schemeClr val="bg1"/>
              </a:solidFill>
              <a:prstDash val="solid"/>
              <a:round/>
            </a:ln>
          </p:spPr>
          <p:txBody>
            <a:bodyPr rtlCol="0" anchor="ctr"/>
            <a:lstStyle/>
            <a:p>
              <a:endParaRPr lang="en-US"/>
            </a:p>
          </p:txBody>
        </p:sp>
        <p:sp>
          <p:nvSpPr>
            <p:cNvPr id="30" name="Freeform: Shape 29">
              <a:extLst>
                <a:ext uri="{FF2B5EF4-FFF2-40B4-BE49-F238E27FC236}">
                  <a16:creationId xmlns:a16="http://schemas.microsoft.com/office/drawing/2014/main" id="{A62A4ED6-40EC-4D8B-B769-17117B90394E}"/>
                </a:ext>
              </a:extLst>
            </p:cNvPr>
            <p:cNvSpPr/>
            <p:nvPr/>
          </p:nvSpPr>
          <p:spPr>
            <a:xfrm>
              <a:off x="3335560" y="-2260562"/>
              <a:ext cx="114300" cy="247650"/>
            </a:xfrm>
            <a:custGeom>
              <a:avLst/>
              <a:gdLst>
                <a:gd name="connsiteX0" fmla="*/ 114967 w 114300"/>
                <a:gd name="connsiteY0" fmla="*/ 0 h 247650"/>
                <a:gd name="connsiteX1" fmla="*/ 0 w 114300"/>
                <a:gd name="connsiteY1" fmla="*/ 247650 h 247650"/>
              </a:gdLst>
              <a:ahLst/>
              <a:cxnLst>
                <a:cxn ang="0">
                  <a:pos x="connsiteX0" y="connsiteY0"/>
                </a:cxn>
                <a:cxn ang="0">
                  <a:pos x="connsiteX1" y="connsiteY1"/>
                </a:cxn>
              </a:cxnLst>
              <a:rect l="l" t="t" r="r" b="b"/>
              <a:pathLst>
                <a:path w="114300" h="247650">
                  <a:moveTo>
                    <a:pt x="114967" y="0"/>
                  </a:moveTo>
                  <a:lnTo>
                    <a:pt x="0" y="247650"/>
                  </a:lnTo>
                </a:path>
              </a:pathLst>
            </a:custGeom>
            <a:ln w="25400" cap="rnd">
              <a:solidFill>
                <a:schemeClr val="bg1"/>
              </a:solidFill>
              <a:prstDash val="solid"/>
              <a:round/>
            </a:ln>
          </p:spPr>
          <p:txBody>
            <a:bodyPr rtlCol="0" anchor="ctr"/>
            <a:lstStyle/>
            <a:p>
              <a:endParaRPr lang="en-US"/>
            </a:p>
          </p:txBody>
        </p:sp>
        <p:sp>
          <p:nvSpPr>
            <p:cNvPr id="31" name="Freeform: Shape 30">
              <a:extLst>
                <a:ext uri="{FF2B5EF4-FFF2-40B4-BE49-F238E27FC236}">
                  <a16:creationId xmlns:a16="http://schemas.microsoft.com/office/drawing/2014/main" id="{AD3402A2-1087-49A4-AD21-D052F15A9F1F}"/>
                </a:ext>
              </a:extLst>
            </p:cNvPr>
            <p:cNvSpPr/>
            <p:nvPr/>
          </p:nvSpPr>
          <p:spPr>
            <a:xfrm>
              <a:off x="3305270" y="-2014627"/>
              <a:ext cx="28575" cy="28575"/>
            </a:xfrm>
            <a:custGeom>
              <a:avLst/>
              <a:gdLst>
                <a:gd name="connsiteX0" fmla="*/ 35624 w 28575"/>
                <a:gd name="connsiteY0" fmla="*/ 17812 h 28575"/>
                <a:gd name="connsiteX1" fmla="*/ 17812 w 28575"/>
                <a:gd name="connsiteY1" fmla="*/ 35624 h 28575"/>
                <a:gd name="connsiteX2" fmla="*/ 0 w 28575"/>
                <a:gd name="connsiteY2" fmla="*/ 17812 h 28575"/>
                <a:gd name="connsiteX3" fmla="*/ 17812 w 28575"/>
                <a:gd name="connsiteY3" fmla="*/ 0 h 28575"/>
                <a:gd name="connsiteX4" fmla="*/ 35624 w 28575"/>
                <a:gd name="connsiteY4" fmla="*/ 17812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35624" y="17812"/>
                  </a:moveTo>
                  <a:cubicBezTo>
                    <a:pt x="35624" y="27649"/>
                    <a:pt x="27649" y="35624"/>
                    <a:pt x="17812" y="35624"/>
                  </a:cubicBezTo>
                  <a:cubicBezTo>
                    <a:pt x="7975" y="35624"/>
                    <a:pt x="0" y="27649"/>
                    <a:pt x="0" y="17812"/>
                  </a:cubicBezTo>
                  <a:cubicBezTo>
                    <a:pt x="0" y="7975"/>
                    <a:pt x="7975" y="0"/>
                    <a:pt x="17812" y="0"/>
                  </a:cubicBezTo>
                  <a:cubicBezTo>
                    <a:pt x="27649" y="0"/>
                    <a:pt x="35624" y="7975"/>
                    <a:pt x="35624" y="17812"/>
                  </a:cubicBezTo>
                  <a:close/>
                </a:path>
              </a:pathLst>
            </a:custGeom>
            <a:noFill/>
            <a:ln w="25400" cap="rnd">
              <a:solidFill>
                <a:schemeClr val="bg1"/>
              </a:solidFill>
              <a:prstDash val="solid"/>
              <a:round/>
            </a:ln>
          </p:spPr>
          <p:txBody>
            <a:bodyPr rtlCol="0" anchor="ctr"/>
            <a:lstStyle/>
            <a:p>
              <a:endParaRPr lang="en-US"/>
            </a:p>
          </p:txBody>
        </p:sp>
        <p:sp>
          <p:nvSpPr>
            <p:cNvPr id="32" name="Freeform: Shape 31">
              <a:extLst>
                <a:ext uri="{FF2B5EF4-FFF2-40B4-BE49-F238E27FC236}">
                  <a16:creationId xmlns:a16="http://schemas.microsoft.com/office/drawing/2014/main" id="{1BA54BF3-8072-4EF8-B886-D309197BEB89}"/>
                </a:ext>
              </a:extLst>
            </p:cNvPr>
            <p:cNvSpPr/>
            <p:nvPr/>
          </p:nvSpPr>
          <p:spPr>
            <a:xfrm>
              <a:off x="3322892" y="-1614767"/>
              <a:ext cx="200025" cy="47625"/>
            </a:xfrm>
            <a:custGeom>
              <a:avLst/>
              <a:gdLst>
                <a:gd name="connsiteX0" fmla="*/ 205359 w 200025"/>
                <a:gd name="connsiteY0" fmla="*/ 0 h 47625"/>
                <a:gd name="connsiteX1" fmla="*/ 0 w 200025"/>
                <a:gd name="connsiteY1" fmla="*/ 50578 h 47625"/>
              </a:gdLst>
              <a:ahLst/>
              <a:cxnLst>
                <a:cxn ang="0">
                  <a:pos x="connsiteX0" y="connsiteY0"/>
                </a:cxn>
                <a:cxn ang="0">
                  <a:pos x="connsiteX1" y="connsiteY1"/>
                </a:cxn>
              </a:cxnLst>
              <a:rect l="l" t="t" r="r" b="b"/>
              <a:pathLst>
                <a:path w="200025" h="47625">
                  <a:moveTo>
                    <a:pt x="205359" y="0"/>
                  </a:moveTo>
                  <a:cubicBezTo>
                    <a:pt x="144018" y="32290"/>
                    <a:pt x="74104" y="50578"/>
                    <a:pt x="0" y="50578"/>
                  </a:cubicBezTo>
                </a:path>
              </a:pathLst>
            </a:custGeom>
            <a:noFill/>
            <a:ln w="25400" cap="rnd">
              <a:solidFill>
                <a:schemeClr val="bg1"/>
              </a:solidFill>
              <a:prstDash val="solid"/>
              <a:round/>
            </a:ln>
          </p:spPr>
          <p:txBody>
            <a:bodyPr rtlCol="0" anchor="ctr"/>
            <a:lstStyle/>
            <a:p>
              <a:endParaRPr lang="en-US"/>
            </a:p>
          </p:txBody>
        </p:sp>
      </p:grpSp>
      <p:grpSp>
        <p:nvGrpSpPr>
          <p:cNvPr id="34" name="Group 33"/>
          <p:cNvGrpSpPr>
            <a:grpSpLocks noChangeAspect="1"/>
          </p:cNvGrpSpPr>
          <p:nvPr userDrawn="1"/>
        </p:nvGrpSpPr>
        <p:grpSpPr>
          <a:xfrm>
            <a:off x="460884" y="330815"/>
            <a:ext cx="1352121" cy="731520"/>
            <a:chOff x="5478463" y="2128838"/>
            <a:chExt cx="3251200" cy="1758951"/>
          </a:xfrm>
        </p:grpSpPr>
        <p:sp>
          <p:nvSpPr>
            <p:cNvPr id="36" name="Freeform 5"/>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 name="Freeform 6"/>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 name="Oval 7"/>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 name="Oval 8"/>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 name="Oval 9"/>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 name="Oval 10"/>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 name="Oval 11"/>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 name="Oval 12"/>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Oval 13"/>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Oval 14"/>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 name="Oval 15"/>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Oval 16"/>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 name="Oval 17"/>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Oval 18"/>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Oval 19"/>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Oval 20"/>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Oval 21"/>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Oval 22"/>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Freeform 23"/>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378299" y="4978950"/>
            <a:ext cx="10680989" cy="869208"/>
          </a:xfrm>
        </p:spPr>
        <p:txBody>
          <a:bodyPr anchor="b">
            <a:normAutofit/>
          </a:bodyPr>
          <a:lstStyle>
            <a:lvl1pPr algn="l">
              <a:defRPr sz="2800">
                <a:solidFill>
                  <a:schemeClr val="tx2"/>
                </a:solidFill>
              </a:defRPr>
            </a:lvl1pPr>
          </a:lstStyle>
          <a:p>
            <a:endParaRPr lang="en-US"/>
          </a:p>
        </p:txBody>
      </p:sp>
      <p:sp>
        <p:nvSpPr>
          <p:cNvPr id="3" name="Subtitle 2"/>
          <p:cNvSpPr>
            <a:spLocks noGrp="1"/>
          </p:cNvSpPr>
          <p:nvPr>
            <p:ph type="subTitle" idx="1"/>
          </p:nvPr>
        </p:nvSpPr>
        <p:spPr>
          <a:xfrm>
            <a:off x="378299" y="5862678"/>
            <a:ext cx="10680989" cy="625833"/>
          </a:xfrm>
        </p:spPr>
        <p:txBody>
          <a:bodyPr>
            <a:normAutofit/>
          </a:bodyPr>
          <a:lstStyle>
            <a:lvl1pPr marL="0" indent="0" algn="l" defTabSz="914400" rtl="0" eaLnBrk="1" latinLnBrk="0" hangingPunct="1">
              <a:lnSpc>
                <a:spcPct val="90000"/>
              </a:lnSpc>
              <a:spcBef>
                <a:spcPts val="1000"/>
              </a:spcBef>
              <a:buClr>
                <a:schemeClr val="accent4"/>
              </a:buClr>
              <a:buFont typeface="Arial" panose="020B0604020202020204" pitchFamily="34" charset="0"/>
              <a:buNone/>
              <a:defRPr lang="en-US" sz="2000" kern="1200" dirty="0">
                <a:solidFill>
                  <a:schemeClr val="tx1"/>
                </a:solidFill>
                <a:latin typeface="+mn-lt"/>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7" name="Picture 6">
            <a:extLst>
              <a:ext uri="{FF2B5EF4-FFF2-40B4-BE49-F238E27FC236}">
                <a16:creationId xmlns:a16="http://schemas.microsoft.com/office/drawing/2014/main" id="{78BBB007-06B7-DB43-9FD8-255DE972CF7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6035" y="-1549953"/>
            <a:ext cx="12208034" cy="6867019"/>
          </a:xfrm>
          <a:prstGeom prst="rect">
            <a:avLst/>
          </a:prstGeom>
        </p:spPr>
      </p:pic>
    </p:spTree>
    <p:extLst>
      <p:ext uri="{BB962C8B-B14F-4D97-AF65-F5344CB8AC3E}">
        <p14:creationId xmlns:p14="http://schemas.microsoft.com/office/powerpoint/2010/main" val="2722101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Divider Slide_Dark Blu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8C9CA0-A4B7-164E-A472-F7168704651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5510" y="0"/>
            <a:ext cx="12234152" cy="6881707"/>
          </a:xfrm>
          <a:prstGeom prst="rect">
            <a:avLst/>
          </a:prstGeom>
        </p:spPr>
      </p:pic>
      <p:sp>
        <p:nvSpPr>
          <p:cNvPr id="13" name="Title 1"/>
          <p:cNvSpPr>
            <a:spLocks noGrp="1"/>
          </p:cNvSpPr>
          <p:nvPr>
            <p:ph type="ctrTitle"/>
          </p:nvPr>
        </p:nvSpPr>
        <p:spPr>
          <a:xfrm>
            <a:off x="344129" y="714680"/>
            <a:ext cx="7443019" cy="914401"/>
          </a:xfrm>
        </p:spPr>
        <p:txBody>
          <a:bodyPr anchor="b">
            <a:normAutofit/>
          </a:bodyPr>
          <a:lstStyle>
            <a:lvl1pPr algn="l">
              <a:defRPr sz="2800">
                <a:solidFill>
                  <a:schemeClr val="tx1"/>
                </a:solidFill>
              </a:defRPr>
            </a:lvl1pPr>
          </a:lstStyle>
          <a:p>
            <a:endParaRPr lang="en-US"/>
          </a:p>
        </p:txBody>
      </p:sp>
      <p:sp>
        <p:nvSpPr>
          <p:cNvPr id="14" name="Subtitle 2"/>
          <p:cNvSpPr>
            <a:spLocks noGrp="1"/>
          </p:cNvSpPr>
          <p:nvPr>
            <p:ph type="subTitle" idx="1"/>
          </p:nvPr>
        </p:nvSpPr>
        <p:spPr>
          <a:xfrm>
            <a:off x="334297" y="1661395"/>
            <a:ext cx="7451153" cy="625833"/>
          </a:xfrm>
        </p:spPr>
        <p:txBody>
          <a:bodyPr>
            <a:normAutofit/>
          </a:bodyPr>
          <a:lstStyle>
            <a:lvl1pPr marL="0" indent="0" algn="l">
              <a:buNone/>
              <a:tabLst>
                <a:tab pos="1200150" algn="l"/>
              </a:tabLst>
              <a:defRPr sz="20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Text Placeholder 8">
            <a:extLst>
              <a:ext uri="{FF2B5EF4-FFF2-40B4-BE49-F238E27FC236}">
                <a16:creationId xmlns:a16="http://schemas.microsoft.com/office/drawing/2014/main" id="{2A9EA228-278D-4DF3-9CD3-3787F6C52C71}"/>
              </a:ext>
            </a:extLst>
          </p:cNvPr>
          <p:cNvSpPr>
            <a:spLocks noGrp="1"/>
          </p:cNvSpPr>
          <p:nvPr>
            <p:ph type="body" sz="quarter" idx="10"/>
          </p:nvPr>
        </p:nvSpPr>
        <p:spPr>
          <a:xfrm>
            <a:off x="334296" y="3219449"/>
            <a:ext cx="5561679" cy="1351323"/>
          </a:xfrm>
        </p:spPr>
        <p:txBody>
          <a:bodyPr/>
          <a:lstStyle>
            <a:lvl1pPr>
              <a:lnSpc>
                <a:spcPct val="95000"/>
              </a:lnSpc>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
        <p:nvSpPr>
          <p:cNvPr id="16" name="Rectangle 15">
            <a:extLst>
              <a:ext uri="{FF2B5EF4-FFF2-40B4-BE49-F238E27FC236}">
                <a16:creationId xmlns:a16="http://schemas.microsoft.com/office/drawing/2014/main" id="{FC33DFB1-2366-4703-8F46-4AE256E37366}"/>
              </a:ext>
            </a:extLst>
          </p:cNvPr>
          <p:cNvSpPr/>
          <p:nvPr userDrawn="1"/>
        </p:nvSpPr>
        <p:spPr>
          <a:xfrm>
            <a:off x="-1" y="6511595"/>
            <a:ext cx="12198643" cy="3464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4262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ection Divider Slide_Green">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8C8345-F237-294E-83F9-DB4964ECE8F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2672" y="0"/>
            <a:ext cx="12234672" cy="6882002"/>
          </a:xfrm>
          <a:prstGeom prst="rect">
            <a:avLst/>
          </a:prstGeom>
        </p:spPr>
      </p:pic>
      <p:sp>
        <p:nvSpPr>
          <p:cNvPr id="15" name="Rectangle 14">
            <a:extLst>
              <a:ext uri="{FF2B5EF4-FFF2-40B4-BE49-F238E27FC236}">
                <a16:creationId xmlns:a16="http://schemas.microsoft.com/office/drawing/2014/main" id="{FC33DFB1-2366-4703-8F46-4AE256E37366}"/>
              </a:ext>
            </a:extLst>
          </p:cNvPr>
          <p:cNvSpPr/>
          <p:nvPr userDrawn="1"/>
        </p:nvSpPr>
        <p:spPr>
          <a:xfrm>
            <a:off x="-1" y="6511595"/>
            <a:ext cx="12198643" cy="3464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p:cNvSpPr>
            <a:spLocks noGrp="1"/>
          </p:cNvSpPr>
          <p:nvPr>
            <p:ph type="ctrTitle"/>
          </p:nvPr>
        </p:nvSpPr>
        <p:spPr>
          <a:xfrm>
            <a:off x="344129" y="714680"/>
            <a:ext cx="7443019" cy="914401"/>
          </a:xfrm>
        </p:spPr>
        <p:txBody>
          <a:bodyPr anchor="b">
            <a:normAutofit/>
          </a:bodyPr>
          <a:lstStyle>
            <a:lvl1pPr algn="l">
              <a:defRPr sz="2800">
                <a:solidFill>
                  <a:schemeClr val="tx1"/>
                </a:solidFill>
              </a:defRPr>
            </a:lvl1pPr>
          </a:lstStyle>
          <a:p>
            <a:endParaRPr lang="en-US"/>
          </a:p>
        </p:txBody>
      </p:sp>
      <p:sp>
        <p:nvSpPr>
          <p:cNvPr id="14" name="Subtitle 2"/>
          <p:cNvSpPr>
            <a:spLocks noGrp="1"/>
          </p:cNvSpPr>
          <p:nvPr>
            <p:ph type="subTitle" idx="1"/>
          </p:nvPr>
        </p:nvSpPr>
        <p:spPr>
          <a:xfrm>
            <a:off x="334297" y="1661395"/>
            <a:ext cx="7451153" cy="625833"/>
          </a:xfrm>
        </p:spPr>
        <p:txBody>
          <a:bodyPr>
            <a:normAutofit/>
          </a:bodyPr>
          <a:lstStyle>
            <a:lvl1pPr marL="0" indent="0" algn="l">
              <a:buNone/>
              <a:defRPr sz="20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2" name="Text Placeholder 8">
            <a:extLst>
              <a:ext uri="{FF2B5EF4-FFF2-40B4-BE49-F238E27FC236}">
                <a16:creationId xmlns:a16="http://schemas.microsoft.com/office/drawing/2014/main" id="{2A9EA228-278D-4DF3-9CD3-3787F6C52C71}"/>
              </a:ext>
            </a:extLst>
          </p:cNvPr>
          <p:cNvSpPr>
            <a:spLocks noGrp="1"/>
          </p:cNvSpPr>
          <p:nvPr>
            <p:ph type="body" sz="quarter" idx="10"/>
          </p:nvPr>
        </p:nvSpPr>
        <p:spPr>
          <a:xfrm>
            <a:off x="334296" y="3219449"/>
            <a:ext cx="5561679" cy="1351323"/>
          </a:xfrm>
        </p:spPr>
        <p:txBody>
          <a:bodyPr/>
          <a:lstStyle>
            <a:lvl1pPr>
              <a:lnSpc>
                <a:spcPct val="95000"/>
              </a:lnSpc>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85477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Section Divider Slide_Orange">
    <p:spTree>
      <p:nvGrpSpPr>
        <p:cNvPr id="1" name=""/>
        <p:cNvGrpSpPr/>
        <p:nvPr/>
      </p:nvGrpSpPr>
      <p:grpSpPr>
        <a:xfrm>
          <a:off x="0" y="0"/>
          <a:ext cx="0" cy="0"/>
          <a:chOff x="0" y="0"/>
          <a:chExt cx="0" cy="0"/>
        </a:xfrm>
      </p:grpSpPr>
      <p:pic>
        <p:nvPicPr>
          <p:cNvPr id="8" name="Picture 7" descr="A close up of a logo&#10;&#10;Description automatically generated">
            <a:extLst>
              <a:ext uri="{FF2B5EF4-FFF2-40B4-BE49-F238E27FC236}">
                <a16:creationId xmlns:a16="http://schemas.microsoft.com/office/drawing/2014/main" id="{6D9F55EA-B47C-458A-A61C-9CB4D725DACA}"/>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8288" y="877824"/>
            <a:ext cx="12222948" cy="5632704"/>
          </a:xfrm>
          <a:prstGeom prst="rect">
            <a:avLst/>
          </a:prstGeom>
        </p:spPr>
      </p:pic>
      <p:sp>
        <p:nvSpPr>
          <p:cNvPr id="15" name="Rectangle 14">
            <a:extLst>
              <a:ext uri="{FF2B5EF4-FFF2-40B4-BE49-F238E27FC236}">
                <a16:creationId xmlns:a16="http://schemas.microsoft.com/office/drawing/2014/main" id="{FC33DFB1-2366-4703-8F46-4AE256E37366}"/>
              </a:ext>
            </a:extLst>
          </p:cNvPr>
          <p:cNvSpPr/>
          <p:nvPr userDrawn="1"/>
        </p:nvSpPr>
        <p:spPr>
          <a:xfrm>
            <a:off x="-1" y="6511595"/>
            <a:ext cx="12198643" cy="3464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p:cNvSpPr>
            <a:spLocks noGrp="1"/>
          </p:cNvSpPr>
          <p:nvPr>
            <p:ph type="ctrTitle"/>
          </p:nvPr>
        </p:nvSpPr>
        <p:spPr>
          <a:xfrm>
            <a:off x="344129" y="714680"/>
            <a:ext cx="7443019" cy="914401"/>
          </a:xfrm>
        </p:spPr>
        <p:txBody>
          <a:bodyPr anchor="b">
            <a:normAutofit/>
          </a:bodyPr>
          <a:lstStyle>
            <a:lvl1pPr algn="l">
              <a:defRPr sz="2800">
                <a:solidFill>
                  <a:schemeClr val="tx1"/>
                </a:solidFill>
              </a:defRPr>
            </a:lvl1pPr>
          </a:lstStyle>
          <a:p>
            <a:endParaRPr lang="en-US"/>
          </a:p>
        </p:txBody>
      </p:sp>
      <p:sp>
        <p:nvSpPr>
          <p:cNvPr id="14" name="Subtitle 2"/>
          <p:cNvSpPr>
            <a:spLocks noGrp="1"/>
          </p:cNvSpPr>
          <p:nvPr>
            <p:ph type="subTitle" idx="1"/>
          </p:nvPr>
        </p:nvSpPr>
        <p:spPr>
          <a:xfrm>
            <a:off x="334297" y="1661395"/>
            <a:ext cx="7451153" cy="625833"/>
          </a:xfrm>
        </p:spPr>
        <p:txBody>
          <a:bodyPr>
            <a:normAutofit/>
          </a:bodyPr>
          <a:lstStyle>
            <a:lvl1pPr marL="0" indent="0" algn="l">
              <a:buNone/>
              <a:defRPr sz="20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2" name="Text Placeholder 8">
            <a:extLst>
              <a:ext uri="{FF2B5EF4-FFF2-40B4-BE49-F238E27FC236}">
                <a16:creationId xmlns:a16="http://schemas.microsoft.com/office/drawing/2014/main" id="{2A9EA228-278D-4DF3-9CD3-3787F6C52C71}"/>
              </a:ext>
            </a:extLst>
          </p:cNvPr>
          <p:cNvSpPr>
            <a:spLocks noGrp="1"/>
          </p:cNvSpPr>
          <p:nvPr>
            <p:ph type="body" sz="quarter" idx="10"/>
          </p:nvPr>
        </p:nvSpPr>
        <p:spPr>
          <a:xfrm>
            <a:off x="334296" y="3219449"/>
            <a:ext cx="5561679" cy="1351323"/>
          </a:xfrm>
        </p:spPr>
        <p:txBody>
          <a:bodyPr/>
          <a:lstStyle>
            <a:lvl1pPr>
              <a:lnSpc>
                <a:spcPct val="95000"/>
              </a:lnSpc>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10931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Divider Slide_Light Blu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278148E-3472-7446-9027-68B851829A5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6030" y="0"/>
            <a:ext cx="12234672" cy="6882003"/>
          </a:xfrm>
          <a:prstGeom prst="rect">
            <a:avLst/>
          </a:prstGeom>
        </p:spPr>
      </p:pic>
      <p:sp>
        <p:nvSpPr>
          <p:cNvPr id="13" name="Title 1"/>
          <p:cNvSpPr>
            <a:spLocks noGrp="1"/>
          </p:cNvSpPr>
          <p:nvPr>
            <p:ph type="ctrTitle"/>
          </p:nvPr>
        </p:nvSpPr>
        <p:spPr>
          <a:xfrm>
            <a:off x="344129" y="714680"/>
            <a:ext cx="7443019" cy="914401"/>
          </a:xfrm>
        </p:spPr>
        <p:txBody>
          <a:bodyPr anchor="b">
            <a:normAutofit/>
          </a:bodyPr>
          <a:lstStyle>
            <a:lvl1pPr algn="l">
              <a:defRPr sz="2800">
                <a:solidFill>
                  <a:schemeClr val="tx1"/>
                </a:solidFill>
              </a:defRPr>
            </a:lvl1pPr>
          </a:lstStyle>
          <a:p>
            <a:endParaRPr lang="en-US"/>
          </a:p>
        </p:txBody>
      </p:sp>
      <p:sp>
        <p:nvSpPr>
          <p:cNvPr id="14" name="Subtitle 2"/>
          <p:cNvSpPr>
            <a:spLocks noGrp="1"/>
          </p:cNvSpPr>
          <p:nvPr>
            <p:ph type="subTitle" idx="1"/>
          </p:nvPr>
        </p:nvSpPr>
        <p:spPr>
          <a:xfrm>
            <a:off x="334297" y="1661395"/>
            <a:ext cx="7451153" cy="625833"/>
          </a:xfrm>
        </p:spPr>
        <p:txBody>
          <a:bodyPr>
            <a:normAutofit/>
          </a:bodyPr>
          <a:lstStyle>
            <a:lvl1pPr marL="0" indent="0" algn="l">
              <a:buNone/>
              <a:defRPr sz="20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2" name="Rectangle 11">
            <a:extLst>
              <a:ext uri="{FF2B5EF4-FFF2-40B4-BE49-F238E27FC236}">
                <a16:creationId xmlns:a16="http://schemas.microsoft.com/office/drawing/2014/main" id="{FC33DFB1-2366-4703-8F46-4AE256E37366}"/>
              </a:ext>
            </a:extLst>
          </p:cNvPr>
          <p:cNvSpPr/>
          <p:nvPr userDrawn="1"/>
        </p:nvSpPr>
        <p:spPr>
          <a:xfrm>
            <a:off x="-1" y="6511595"/>
            <a:ext cx="12198643" cy="3464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 Placeholder 8">
            <a:extLst>
              <a:ext uri="{FF2B5EF4-FFF2-40B4-BE49-F238E27FC236}">
                <a16:creationId xmlns:a16="http://schemas.microsoft.com/office/drawing/2014/main" id="{2A9EA228-278D-4DF3-9CD3-3787F6C52C71}"/>
              </a:ext>
            </a:extLst>
          </p:cNvPr>
          <p:cNvSpPr>
            <a:spLocks noGrp="1"/>
          </p:cNvSpPr>
          <p:nvPr>
            <p:ph type="body" sz="quarter" idx="10"/>
          </p:nvPr>
        </p:nvSpPr>
        <p:spPr>
          <a:xfrm>
            <a:off x="334296" y="3219449"/>
            <a:ext cx="5561679" cy="1351323"/>
          </a:xfrm>
        </p:spPr>
        <p:txBody>
          <a:bodyPr/>
          <a:lstStyle>
            <a:lvl1pPr>
              <a:lnSpc>
                <a:spcPct val="95000"/>
              </a:lnSpc>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240166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ection Divider Slide_Yellow">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E2700F0-18D7-0E49-AD53-4CE9977E1FF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8288" y="877824"/>
            <a:ext cx="12205208" cy="5632703"/>
          </a:xfrm>
          <a:prstGeom prst="rect">
            <a:avLst/>
          </a:prstGeom>
        </p:spPr>
      </p:pic>
      <p:sp>
        <p:nvSpPr>
          <p:cNvPr id="6" name="Title 1">
            <a:extLst>
              <a:ext uri="{FF2B5EF4-FFF2-40B4-BE49-F238E27FC236}">
                <a16:creationId xmlns:a16="http://schemas.microsoft.com/office/drawing/2014/main" id="{943D2837-7E13-3947-8CE2-DCCF84F34CCA}"/>
              </a:ext>
            </a:extLst>
          </p:cNvPr>
          <p:cNvSpPr>
            <a:spLocks noGrp="1"/>
          </p:cNvSpPr>
          <p:nvPr>
            <p:ph type="ctrTitle"/>
          </p:nvPr>
        </p:nvSpPr>
        <p:spPr>
          <a:xfrm>
            <a:off x="344129" y="714680"/>
            <a:ext cx="7443019" cy="914401"/>
          </a:xfrm>
        </p:spPr>
        <p:txBody>
          <a:bodyPr anchor="b">
            <a:normAutofit/>
          </a:bodyPr>
          <a:lstStyle>
            <a:lvl1pPr algn="l">
              <a:defRPr sz="2800">
                <a:solidFill>
                  <a:schemeClr val="tx1"/>
                </a:solidFill>
              </a:defRPr>
            </a:lvl1pPr>
          </a:lstStyle>
          <a:p>
            <a:endParaRPr lang="en-US"/>
          </a:p>
        </p:txBody>
      </p:sp>
      <p:sp>
        <p:nvSpPr>
          <p:cNvPr id="7" name="Subtitle 2">
            <a:extLst>
              <a:ext uri="{FF2B5EF4-FFF2-40B4-BE49-F238E27FC236}">
                <a16:creationId xmlns:a16="http://schemas.microsoft.com/office/drawing/2014/main" id="{5CD2B112-5D27-1942-A669-20513F4892BE}"/>
              </a:ext>
            </a:extLst>
          </p:cNvPr>
          <p:cNvSpPr>
            <a:spLocks noGrp="1"/>
          </p:cNvSpPr>
          <p:nvPr>
            <p:ph type="subTitle" idx="1"/>
          </p:nvPr>
        </p:nvSpPr>
        <p:spPr>
          <a:xfrm>
            <a:off x="334297" y="1661395"/>
            <a:ext cx="7451153" cy="625833"/>
          </a:xfrm>
        </p:spPr>
        <p:txBody>
          <a:bodyPr>
            <a:normAutofit/>
          </a:bodyPr>
          <a:lstStyle>
            <a:lvl1pPr marL="0" indent="0" algn="l">
              <a:buNone/>
              <a:defRPr sz="20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Rectangle 7">
            <a:extLst>
              <a:ext uri="{FF2B5EF4-FFF2-40B4-BE49-F238E27FC236}">
                <a16:creationId xmlns:a16="http://schemas.microsoft.com/office/drawing/2014/main" id="{8E91EA95-9B05-F748-8E98-327F2C9654FF}"/>
              </a:ext>
            </a:extLst>
          </p:cNvPr>
          <p:cNvSpPr/>
          <p:nvPr userDrawn="1"/>
        </p:nvSpPr>
        <p:spPr>
          <a:xfrm>
            <a:off x="-1" y="6511595"/>
            <a:ext cx="12198643" cy="3464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8">
            <a:extLst>
              <a:ext uri="{FF2B5EF4-FFF2-40B4-BE49-F238E27FC236}">
                <a16:creationId xmlns:a16="http://schemas.microsoft.com/office/drawing/2014/main" id="{9F57AA97-AD1D-9747-92C4-67F786BEA952}"/>
              </a:ext>
            </a:extLst>
          </p:cNvPr>
          <p:cNvSpPr>
            <a:spLocks noGrp="1"/>
          </p:cNvSpPr>
          <p:nvPr>
            <p:ph type="body" sz="quarter" idx="10"/>
          </p:nvPr>
        </p:nvSpPr>
        <p:spPr>
          <a:xfrm>
            <a:off x="334296" y="3219449"/>
            <a:ext cx="5561679" cy="1351323"/>
          </a:xfrm>
        </p:spPr>
        <p:txBody>
          <a:bodyPr/>
          <a:lstStyle>
            <a:lvl1pPr>
              <a:lnSpc>
                <a:spcPct val="95000"/>
              </a:lnSpc>
              <a:defRPr sz="1800">
                <a:solidFill>
                  <a:schemeClr val="tx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931262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ection Divider Slide_Purpl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CDA52A-24B4-2A4A-8D35-97BB87260ED8}"/>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8288" y="877824"/>
            <a:ext cx="12218479" cy="5632704"/>
          </a:xfrm>
          <a:prstGeom prst="rect">
            <a:avLst/>
          </a:prstGeom>
        </p:spPr>
      </p:pic>
      <p:sp>
        <p:nvSpPr>
          <p:cNvPr id="6" name="Title 1">
            <a:extLst>
              <a:ext uri="{FF2B5EF4-FFF2-40B4-BE49-F238E27FC236}">
                <a16:creationId xmlns:a16="http://schemas.microsoft.com/office/drawing/2014/main" id="{4CAB6998-3190-A942-B8AB-826217B220F5}"/>
              </a:ext>
            </a:extLst>
          </p:cNvPr>
          <p:cNvSpPr>
            <a:spLocks noGrp="1"/>
          </p:cNvSpPr>
          <p:nvPr>
            <p:ph type="ctrTitle"/>
          </p:nvPr>
        </p:nvSpPr>
        <p:spPr>
          <a:xfrm>
            <a:off x="344129" y="714680"/>
            <a:ext cx="7443019" cy="914401"/>
          </a:xfrm>
        </p:spPr>
        <p:txBody>
          <a:bodyPr anchor="b">
            <a:normAutofit/>
          </a:bodyPr>
          <a:lstStyle>
            <a:lvl1pPr algn="l">
              <a:defRPr sz="2800">
                <a:solidFill>
                  <a:schemeClr val="tx1"/>
                </a:solidFill>
              </a:defRPr>
            </a:lvl1pPr>
          </a:lstStyle>
          <a:p>
            <a:endParaRPr lang="en-US"/>
          </a:p>
        </p:txBody>
      </p:sp>
      <p:sp>
        <p:nvSpPr>
          <p:cNvPr id="7" name="Subtitle 2">
            <a:extLst>
              <a:ext uri="{FF2B5EF4-FFF2-40B4-BE49-F238E27FC236}">
                <a16:creationId xmlns:a16="http://schemas.microsoft.com/office/drawing/2014/main" id="{CF10934C-1E0E-A444-9310-8975001270D4}"/>
              </a:ext>
            </a:extLst>
          </p:cNvPr>
          <p:cNvSpPr>
            <a:spLocks noGrp="1"/>
          </p:cNvSpPr>
          <p:nvPr>
            <p:ph type="subTitle" idx="1"/>
          </p:nvPr>
        </p:nvSpPr>
        <p:spPr>
          <a:xfrm>
            <a:off x="334297" y="1661395"/>
            <a:ext cx="7451153" cy="625833"/>
          </a:xfrm>
        </p:spPr>
        <p:txBody>
          <a:bodyPr>
            <a:normAutofit/>
          </a:bodyPr>
          <a:lstStyle>
            <a:lvl1pPr marL="0" indent="0" algn="l">
              <a:buNone/>
              <a:defRPr sz="20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Rectangle 7">
            <a:extLst>
              <a:ext uri="{FF2B5EF4-FFF2-40B4-BE49-F238E27FC236}">
                <a16:creationId xmlns:a16="http://schemas.microsoft.com/office/drawing/2014/main" id="{82732C2C-4562-524C-9B53-227553C6A6FC}"/>
              </a:ext>
            </a:extLst>
          </p:cNvPr>
          <p:cNvSpPr/>
          <p:nvPr userDrawn="1"/>
        </p:nvSpPr>
        <p:spPr>
          <a:xfrm>
            <a:off x="-1" y="6511595"/>
            <a:ext cx="12198643" cy="3464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8">
            <a:extLst>
              <a:ext uri="{FF2B5EF4-FFF2-40B4-BE49-F238E27FC236}">
                <a16:creationId xmlns:a16="http://schemas.microsoft.com/office/drawing/2014/main" id="{8F0DA0E8-DE1B-F64D-8770-F8CA0968E9E6}"/>
              </a:ext>
            </a:extLst>
          </p:cNvPr>
          <p:cNvSpPr>
            <a:spLocks noGrp="1"/>
          </p:cNvSpPr>
          <p:nvPr>
            <p:ph type="body" sz="quarter" idx="10"/>
          </p:nvPr>
        </p:nvSpPr>
        <p:spPr>
          <a:xfrm>
            <a:off x="334296" y="3219449"/>
            <a:ext cx="5561679" cy="1351323"/>
          </a:xfrm>
        </p:spPr>
        <p:txBody>
          <a:bodyPr/>
          <a:lstStyle>
            <a:lvl1pPr>
              <a:lnSpc>
                <a:spcPct val="95000"/>
              </a:lnSpc>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77220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Body Slide w/ Title">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CD7F4F4-BA59-4569-AE6C-016DAF0C4F89}"/>
              </a:ext>
            </a:extLst>
          </p:cNvPr>
          <p:cNvSpPr>
            <a:spLocks noGrp="1"/>
          </p:cNvSpPr>
          <p:nvPr>
            <p:ph type="sldNum" sz="quarter" idx="11"/>
          </p:nvPr>
        </p:nvSpPr>
        <p:spPr/>
        <p:txBody>
          <a:bodyPr/>
          <a:lstStyle/>
          <a:p>
            <a:fld id="{5089AC87-E3D4-41CC-8321-5250AFF05DD4}" type="slidenum">
              <a:rPr lang="en-US" smtClean="0"/>
              <a:pPr/>
              <a:t>‹#›</a:t>
            </a:fld>
            <a:endParaRPr lang="en-US"/>
          </a:p>
        </p:txBody>
      </p:sp>
      <p:sp>
        <p:nvSpPr>
          <p:cNvPr id="6" name="Footer Placeholder 5">
            <a:extLst>
              <a:ext uri="{FF2B5EF4-FFF2-40B4-BE49-F238E27FC236}">
                <a16:creationId xmlns:a16="http://schemas.microsoft.com/office/drawing/2014/main" id="{6BDFC5B4-BF93-47DF-97BF-D44E237815A3}"/>
              </a:ext>
            </a:extLst>
          </p:cNvPr>
          <p:cNvSpPr>
            <a:spLocks noGrp="1"/>
          </p:cNvSpPr>
          <p:nvPr>
            <p:ph type="ftr" sz="quarter" idx="12"/>
          </p:nvPr>
        </p:nvSpPr>
        <p:spPr/>
        <p:txBody>
          <a:bodyPr/>
          <a:lstStyle/>
          <a:p>
            <a:endParaRPr lang="en-US"/>
          </a:p>
        </p:txBody>
      </p:sp>
      <p:sp>
        <p:nvSpPr>
          <p:cNvPr id="7" name="Title 6">
            <a:extLst>
              <a:ext uri="{FF2B5EF4-FFF2-40B4-BE49-F238E27FC236}">
                <a16:creationId xmlns:a16="http://schemas.microsoft.com/office/drawing/2014/main" id="{B5F579B3-1103-4E45-BD5D-AD2222725D57}"/>
              </a:ext>
            </a:extLst>
          </p:cNvPr>
          <p:cNvSpPr>
            <a:spLocks noGrp="1"/>
          </p:cNvSpPr>
          <p:nvPr>
            <p:ph type="title"/>
          </p:nvPr>
        </p:nvSpPr>
        <p:spPr/>
        <p:txBody>
          <a:bodyPr/>
          <a:lstStyle/>
          <a:p>
            <a:r>
              <a:rPr lang="en-US"/>
              <a:t>Click to edit Master title style</a:t>
            </a:r>
          </a:p>
        </p:txBody>
      </p:sp>
      <p:sp>
        <p:nvSpPr>
          <p:cNvPr id="10" name="Text Placeholder 9">
            <a:extLst>
              <a:ext uri="{FF2B5EF4-FFF2-40B4-BE49-F238E27FC236}">
                <a16:creationId xmlns:a16="http://schemas.microsoft.com/office/drawing/2014/main" id="{11003CAB-1EE0-4E8E-97FC-D6BAC582AA4D}"/>
              </a:ext>
            </a:extLst>
          </p:cNvPr>
          <p:cNvSpPr>
            <a:spLocks noGrp="1"/>
          </p:cNvSpPr>
          <p:nvPr>
            <p:ph type="body" sz="quarter" idx="13"/>
          </p:nvPr>
        </p:nvSpPr>
        <p:spPr>
          <a:xfrm>
            <a:off x="351094" y="1206090"/>
            <a:ext cx="11481620" cy="4913157"/>
          </a:xfrm>
        </p:spPr>
        <p:txBody>
          <a:bodyPr/>
          <a:lstStyle>
            <a:lvl1pPr marL="0" indent="0">
              <a:buClr>
                <a:schemeClr val="accent3"/>
              </a:buClr>
              <a:buFont typeface="Arial" panose="020B0604020202020204" pitchFamily="34" charset="0"/>
              <a:buNone/>
              <a:defRPr/>
            </a:lvl1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854181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Body Slide w/ Title - Bullets Only ">
    <p:spTree>
      <p:nvGrpSpPr>
        <p:cNvPr id="1" name=""/>
        <p:cNvGrpSpPr/>
        <p:nvPr/>
      </p:nvGrpSpPr>
      <p:grpSpPr>
        <a:xfrm>
          <a:off x="0" y="0"/>
          <a:ext cx="0" cy="0"/>
          <a:chOff x="0" y="0"/>
          <a:chExt cx="0" cy="0"/>
        </a:xfrm>
      </p:grpSpPr>
      <p:sp>
        <p:nvSpPr>
          <p:cNvPr id="8" name="Text Placeholder 9">
            <a:extLst>
              <a:ext uri="{FF2B5EF4-FFF2-40B4-BE49-F238E27FC236}">
                <a16:creationId xmlns:a16="http://schemas.microsoft.com/office/drawing/2014/main" id="{7E8476DC-7A8C-409F-B903-5C1DABE15468}"/>
              </a:ext>
            </a:extLst>
          </p:cNvPr>
          <p:cNvSpPr>
            <a:spLocks noGrp="1"/>
          </p:cNvSpPr>
          <p:nvPr>
            <p:ph type="body" sz="quarter" idx="14"/>
          </p:nvPr>
        </p:nvSpPr>
        <p:spPr>
          <a:xfrm>
            <a:off x="351094" y="1195129"/>
            <a:ext cx="11481620" cy="4797109"/>
          </a:xfrm>
        </p:spPr>
        <p:txBody>
          <a:bodyPr/>
          <a:lstStyle>
            <a:lvl1pPr marL="171450" indent="-171450">
              <a:buClr>
                <a:schemeClr val="accent3"/>
              </a:buClr>
              <a:buFont typeface="Arial" panose="020B0604020202020204" pitchFamily="34" charset="0"/>
              <a:buChar char="•"/>
              <a:defRPr/>
            </a:lvl1pPr>
            <a:lvl2pPr marL="344488" indent="-177800">
              <a:buFont typeface="Gotham Book" pitchFamily="50" charset="0"/>
              <a:buChar char="−"/>
              <a:defRPr/>
            </a:lvl2pPr>
            <a:lvl3pPr marL="511175" indent="-166688">
              <a:buFont typeface="Arial" panose="020B0604020202020204" pitchFamily="34" charset="0"/>
              <a:buChar char="•"/>
              <a:defRPr/>
            </a:lvl3pPr>
            <a:lvl4pPr marL="688975" indent="-177800">
              <a:buFont typeface="Gotham Book" pitchFamily="50" charset="0"/>
              <a:buChar char="−"/>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Slide Number Placeholder 3">
            <a:extLst>
              <a:ext uri="{FF2B5EF4-FFF2-40B4-BE49-F238E27FC236}">
                <a16:creationId xmlns:a16="http://schemas.microsoft.com/office/drawing/2014/main" id="{5CD7F4F4-BA59-4569-AE6C-016DAF0C4F89}"/>
              </a:ext>
            </a:extLst>
          </p:cNvPr>
          <p:cNvSpPr>
            <a:spLocks noGrp="1"/>
          </p:cNvSpPr>
          <p:nvPr>
            <p:ph type="sldNum" sz="quarter" idx="11"/>
          </p:nvPr>
        </p:nvSpPr>
        <p:spPr/>
        <p:txBody>
          <a:bodyPr/>
          <a:lstStyle/>
          <a:p>
            <a:fld id="{5089AC87-E3D4-41CC-8321-5250AFF05DD4}" type="slidenum">
              <a:rPr lang="en-US" smtClean="0"/>
              <a:pPr/>
              <a:t>‹#›</a:t>
            </a:fld>
            <a:endParaRPr lang="en-US"/>
          </a:p>
        </p:txBody>
      </p:sp>
      <p:sp>
        <p:nvSpPr>
          <p:cNvPr id="6" name="Footer Placeholder 5">
            <a:extLst>
              <a:ext uri="{FF2B5EF4-FFF2-40B4-BE49-F238E27FC236}">
                <a16:creationId xmlns:a16="http://schemas.microsoft.com/office/drawing/2014/main" id="{6BDFC5B4-BF93-47DF-97BF-D44E237815A3}"/>
              </a:ext>
            </a:extLst>
          </p:cNvPr>
          <p:cNvSpPr>
            <a:spLocks noGrp="1"/>
          </p:cNvSpPr>
          <p:nvPr>
            <p:ph type="ftr" sz="quarter" idx="12"/>
          </p:nvPr>
        </p:nvSpPr>
        <p:spPr/>
        <p:txBody>
          <a:bodyPr/>
          <a:lstStyle/>
          <a:p>
            <a:endParaRPr lang="en-US"/>
          </a:p>
        </p:txBody>
      </p:sp>
      <p:sp>
        <p:nvSpPr>
          <p:cNvPr id="7" name="Title 6">
            <a:extLst>
              <a:ext uri="{FF2B5EF4-FFF2-40B4-BE49-F238E27FC236}">
                <a16:creationId xmlns:a16="http://schemas.microsoft.com/office/drawing/2014/main" id="{B5F579B3-1103-4E45-BD5D-AD2222725D57}"/>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28907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ody Slide w/ Title &amp; Subtitle">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7E8476DC-7A8C-409F-B903-5C1DABE15468}"/>
              </a:ext>
            </a:extLst>
          </p:cNvPr>
          <p:cNvSpPr>
            <a:spLocks noGrp="1"/>
          </p:cNvSpPr>
          <p:nvPr>
            <p:ph type="body" sz="quarter" idx="14"/>
          </p:nvPr>
        </p:nvSpPr>
        <p:spPr>
          <a:xfrm>
            <a:off x="351094" y="1621409"/>
            <a:ext cx="11481620" cy="4913157"/>
          </a:xfrm>
        </p:spPr>
        <p:txBody>
          <a:bodyPr/>
          <a:lstStyle>
            <a:lvl1pPr marL="171450" indent="-171450">
              <a:buClr>
                <a:schemeClr val="accent3"/>
              </a:buClr>
              <a:buFont typeface="Arial" panose="020B0604020202020204" pitchFamily="34" charset="0"/>
              <a:buChar char="•"/>
              <a:defRPr/>
            </a:lvl1pPr>
            <a:lvl2pPr marL="344488" indent="-177800">
              <a:buFont typeface="Gotham Book" pitchFamily="50" charset="0"/>
              <a:buChar char="−"/>
              <a:defRPr/>
            </a:lvl2pPr>
            <a:lvl3pPr marL="511175" indent="-166688">
              <a:buFont typeface="Arial" panose="020B0604020202020204" pitchFamily="34" charset="0"/>
              <a:buChar char="•"/>
              <a:defRPr/>
            </a:lvl3pPr>
            <a:lvl4pPr marL="688975" indent="-177800">
              <a:buFont typeface="Gotham Book" pitchFamily="50" charset="0"/>
              <a:buChar char="−"/>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Title 1">
            <a:extLst>
              <a:ext uri="{FF2B5EF4-FFF2-40B4-BE49-F238E27FC236}">
                <a16:creationId xmlns:a16="http://schemas.microsoft.com/office/drawing/2014/main" id="{EA8941E1-F2EF-4484-B040-66E938F6E5E7}"/>
              </a:ext>
            </a:extLst>
          </p:cNvPr>
          <p:cNvSpPr>
            <a:spLocks noGrp="1"/>
          </p:cNvSpPr>
          <p:nvPr>
            <p:ph type="title"/>
          </p:nvPr>
        </p:nvSpPr>
        <p:spPr/>
        <p:txBody>
          <a:bodyPr/>
          <a:lstStyle/>
          <a:p>
            <a:r>
              <a:rPr lang="en-US"/>
              <a:t>Click to edit Master title style</a:t>
            </a:r>
          </a:p>
        </p:txBody>
      </p:sp>
      <p:sp>
        <p:nvSpPr>
          <p:cNvPr id="3" name="Footer Placeholder 2">
            <a:extLst>
              <a:ext uri="{FF2B5EF4-FFF2-40B4-BE49-F238E27FC236}">
                <a16:creationId xmlns:a16="http://schemas.microsoft.com/office/drawing/2014/main" id="{C0CBC679-1DDE-48F5-B482-71D224E02E31}"/>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5CD7F4F4-BA59-4569-AE6C-016DAF0C4F89}"/>
              </a:ext>
            </a:extLst>
          </p:cNvPr>
          <p:cNvSpPr>
            <a:spLocks noGrp="1"/>
          </p:cNvSpPr>
          <p:nvPr>
            <p:ph type="sldNum" sz="quarter" idx="11"/>
          </p:nvPr>
        </p:nvSpPr>
        <p:spPr/>
        <p:txBody>
          <a:bodyPr/>
          <a:lstStyle/>
          <a:p>
            <a:fld id="{5089AC87-E3D4-41CC-8321-5250AFF05DD4}" type="slidenum">
              <a:rPr lang="en-US" smtClean="0"/>
              <a:pPr/>
              <a:t>‹#›</a:t>
            </a:fld>
            <a:endParaRPr lang="en-US"/>
          </a:p>
        </p:txBody>
      </p:sp>
      <p:sp>
        <p:nvSpPr>
          <p:cNvPr id="10" name="Text Placeholder 6">
            <a:extLst>
              <a:ext uri="{FF2B5EF4-FFF2-40B4-BE49-F238E27FC236}">
                <a16:creationId xmlns:a16="http://schemas.microsoft.com/office/drawing/2014/main" id="{675C4658-3FD8-436F-BF79-D83B832BB9FA}"/>
              </a:ext>
            </a:extLst>
          </p:cNvPr>
          <p:cNvSpPr>
            <a:spLocks noGrp="1"/>
          </p:cNvSpPr>
          <p:nvPr>
            <p:ph type="body" sz="quarter" idx="13"/>
          </p:nvPr>
        </p:nvSpPr>
        <p:spPr>
          <a:xfrm>
            <a:off x="353961" y="1207892"/>
            <a:ext cx="10274710" cy="354627"/>
          </a:xfrm>
        </p:spPr>
        <p:txBody>
          <a:bodyPr anchor="t" anchorCtr="0"/>
          <a:lstStyle>
            <a:lvl1pPr marL="0" indent="0">
              <a:buNone/>
              <a:defRPr b="0">
                <a:solidFill>
                  <a:schemeClr val="accent3"/>
                </a:solidFill>
              </a:defRPr>
            </a:lvl1pPr>
          </a:lstStyle>
          <a:p>
            <a:pPr lvl="0"/>
            <a:endParaRPr lang="en-US"/>
          </a:p>
        </p:txBody>
      </p:sp>
    </p:spTree>
    <p:extLst>
      <p:ext uri="{BB962C8B-B14F-4D97-AF65-F5344CB8AC3E}">
        <p14:creationId xmlns:p14="http://schemas.microsoft.com/office/powerpoint/2010/main" val="3095852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Quote slide_Dark Blue">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336E989A-5553-4ECC-838C-C66E27D8B3E5}"/>
              </a:ext>
            </a:extLst>
          </p:cNvPr>
          <p:cNvSpPr/>
          <p:nvPr userDrawn="1"/>
        </p:nvSpPr>
        <p:spPr>
          <a:xfrm rot="10800000" flipH="1">
            <a:off x="754144" y="1583704"/>
            <a:ext cx="10595002" cy="3978193"/>
          </a:xfrm>
          <a:custGeom>
            <a:avLst/>
            <a:gdLst>
              <a:gd name="connsiteX0" fmla="*/ 0 w 10595002"/>
              <a:gd name="connsiteY0" fmla="*/ 3978193 h 3978193"/>
              <a:gd name="connsiteX1" fmla="*/ 10595002 w 10595002"/>
              <a:gd name="connsiteY1" fmla="*/ 3978193 h 3978193"/>
              <a:gd name="connsiteX2" fmla="*/ 10595002 w 10595002"/>
              <a:gd name="connsiteY2" fmla="*/ 461995 h 3978193"/>
              <a:gd name="connsiteX3" fmla="*/ 2549567 w 10595002"/>
              <a:gd name="connsiteY3" fmla="*/ 461995 h 3978193"/>
              <a:gd name="connsiteX4" fmla="*/ 2549567 w 10595002"/>
              <a:gd name="connsiteY4" fmla="*/ 0 h 3978193"/>
              <a:gd name="connsiteX5" fmla="*/ 2080465 w 10595002"/>
              <a:gd name="connsiteY5" fmla="*/ 461995 h 3978193"/>
              <a:gd name="connsiteX6" fmla="*/ 0 w 10595002"/>
              <a:gd name="connsiteY6" fmla="*/ 461995 h 397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95002" h="3978193">
                <a:moveTo>
                  <a:pt x="0" y="3978193"/>
                </a:moveTo>
                <a:lnTo>
                  <a:pt x="10595002" y="3978193"/>
                </a:lnTo>
                <a:lnTo>
                  <a:pt x="10595002" y="461995"/>
                </a:lnTo>
                <a:lnTo>
                  <a:pt x="2549567" y="461995"/>
                </a:lnTo>
                <a:lnTo>
                  <a:pt x="2549567" y="0"/>
                </a:lnTo>
                <a:lnTo>
                  <a:pt x="2080465" y="461995"/>
                </a:lnTo>
                <a:lnTo>
                  <a:pt x="0" y="46199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close up of a logo&#10;&#10;Description automatically generated">
            <a:extLst>
              <a:ext uri="{FF2B5EF4-FFF2-40B4-BE49-F238E27FC236}">
                <a16:creationId xmlns:a16="http://schemas.microsoft.com/office/drawing/2014/main" id="{9FE72F5E-A4B4-4367-AE73-CA7CBDC2D2BD}"/>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54144" y="1583703"/>
            <a:ext cx="4151027" cy="3978194"/>
          </a:xfrm>
          <a:prstGeom prst="rect">
            <a:avLst/>
          </a:prstGeom>
        </p:spPr>
      </p:pic>
      <p:sp>
        <p:nvSpPr>
          <p:cNvPr id="2" name="Title 1">
            <a:extLst>
              <a:ext uri="{FF2B5EF4-FFF2-40B4-BE49-F238E27FC236}">
                <a16:creationId xmlns:a16="http://schemas.microsoft.com/office/drawing/2014/main" id="{C33B26CB-58E3-48E1-B663-CCB6962E2ED1}"/>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F9ACF466-0CFF-4462-A633-822D901B2474}"/>
              </a:ext>
            </a:extLst>
          </p:cNvPr>
          <p:cNvSpPr>
            <a:spLocks noGrp="1"/>
          </p:cNvSpPr>
          <p:nvPr>
            <p:ph type="sldNum" sz="quarter" idx="11"/>
          </p:nvPr>
        </p:nvSpPr>
        <p:spPr/>
        <p:txBody>
          <a:bodyPr/>
          <a:lstStyle/>
          <a:p>
            <a:fld id="{5089AC87-E3D4-41CC-8321-5250AFF05DD4}" type="slidenum">
              <a:rPr lang="en-US" smtClean="0"/>
              <a:pPr/>
              <a:t>‹#›</a:t>
            </a:fld>
            <a:endParaRPr lang="en-US"/>
          </a:p>
        </p:txBody>
      </p:sp>
      <p:sp>
        <p:nvSpPr>
          <p:cNvPr id="8" name="Text Placeholder 7">
            <a:extLst>
              <a:ext uri="{FF2B5EF4-FFF2-40B4-BE49-F238E27FC236}">
                <a16:creationId xmlns:a16="http://schemas.microsoft.com/office/drawing/2014/main" id="{CA918B66-A234-4EEB-8CFE-5B5C3ADAF9F5}"/>
              </a:ext>
            </a:extLst>
          </p:cNvPr>
          <p:cNvSpPr>
            <a:spLocks noGrp="1"/>
          </p:cNvSpPr>
          <p:nvPr>
            <p:ph type="body" sz="quarter" idx="12" hasCustomPrompt="1"/>
          </p:nvPr>
        </p:nvSpPr>
        <p:spPr>
          <a:xfrm>
            <a:off x="5570538" y="5448006"/>
            <a:ext cx="5778608" cy="962025"/>
          </a:xfrm>
        </p:spPr>
        <p:txBody>
          <a:bodyPr/>
          <a:lstStyle>
            <a:lvl1pPr>
              <a:spcBef>
                <a:spcPts val="900"/>
              </a:spcBef>
              <a:defRPr sz="1400"/>
            </a:lvl1pPr>
          </a:lstStyle>
          <a:p>
            <a:pPr lvl="0"/>
            <a:r>
              <a:rPr lang="en-US"/>
              <a:t>Quote attribution</a:t>
            </a:r>
          </a:p>
        </p:txBody>
      </p:sp>
      <p:sp>
        <p:nvSpPr>
          <p:cNvPr id="10" name="Picture Placeholder 9">
            <a:extLst>
              <a:ext uri="{FF2B5EF4-FFF2-40B4-BE49-F238E27FC236}">
                <a16:creationId xmlns:a16="http://schemas.microsoft.com/office/drawing/2014/main" id="{705B5CF3-57D2-432A-AE0C-FCFD2CBC709B}"/>
              </a:ext>
            </a:extLst>
          </p:cNvPr>
          <p:cNvSpPr>
            <a:spLocks noGrp="1"/>
          </p:cNvSpPr>
          <p:nvPr>
            <p:ph type="pic" sz="quarter" idx="13" hasCustomPrompt="1"/>
          </p:nvPr>
        </p:nvSpPr>
        <p:spPr>
          <a:xfrm>
            <a:off x="3430588" y="5297488"/>
            <a:ext cx="1838325" cy="914400"/>
          </a:xfrm>
        </p:spPr>
        <p:txBody>
          <a:bodyPr anchor="ctr"/>
          <a:lstStyle>
            <a:lvl1pPr algn="ctr">
              <a:defRPr sz="1000"/>
            </a:lvl1pPr>
          </a:lstStyle>
          <a:p>
            <a:r>
              <a:rPr lang="en-US"/>
              <a:t>Click icon to insert logo</a:t>
            </a:r>
          </a:p>
        </p:txBody>
      </p:sp>
      <p:sp>
        <p:nvSpPr>
          <p:cNvPr id="17" name="Text Placeholder 16">
            <a:extLst>
              <a:ext uri="{FF2B5EF4-FFF2-40B4-BE49-F238E27FC236}">
                <a16:creationId xmlns:a16="http://schemas.microsoft.com/office/drawing/2014/main" id="{9458FB1E-96E6-4E99-9F59-7089F2908841}"/>
              </a:ext>
            </a:extLst>
          </p:cNvPr>
          <p:cNvSpPr>
            <a:spLocks noGrp="1"/>
          </p:cNvSpPr>
          <p:nvPr>
            <p:ph type="body" sz="quarter" idx="14"/>
          </p:nvPr>
        </p:nvSpPr>
        <p:spPr>
          <a:xfrm>
            <a:off x="1841500" y="2068201"/>
            <a:ext cx="8764640" cy="2543175"/>
          </a:xfrm>
        </p:spPr>
        <p:txBody>
          <a:bodyPr anchor="ctr"/>
          <a:lstStyle>
            <a:lvl1pPr>
              <a:lnSpc>
                <a:spcPct val="120000"/>
              </a:lnSpc>
              <a:defRPr sz="2600">
                <a:solidFill>
                  <a:schemeClr val="bg1"/>
                </a:solidFill>
              </a:defRPr>
            </a:lvl1pPr>
            <a:lvl2pPr marL="166688" indent="0">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552926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Quote slide_Green">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336E989A-5553-4ECC-838C-C66E27D8B3E5}"/>
              </a:ext>
            </a:extLst>
          </p:cNvPr>
          <p:cNvSpPr/>
          <p:nvPr userDrawn="1"/>
        </p:nvSpPr>
        <p:spPr>
          <a:xfrm rot="10800000" flipH="1">
            <a:off x="754144" y="1583704"/>
            <a:ext cx="10595002" cy="3978193"/>
          </a:xfrm>
          <a:custGeom>
            <a:avLst/>
            <a:gdLst>
              <a:gd name="connsiteX0" fmla="*/ 0 w 10595002"/>
              <a:gd name="connsiteY0" fmla="*/ 3978193 h 3978193"/>
              <a:gd name="connsiteX1" fmla="*/ 10595002 w 10595002"/>
              <a:gd name="connsiteY1" fmla="*/ 3978193 h 3978193"/>
              <a:gd name="connsiteX2" fmla="*/ 10595002 w 10595002"/>
              <a:gd name="connsiteY2" fmla="*/ 461995 h 3978193"/>
              <a:gd name="connsiteX3" fmla="*/ 2549567 w 10595002"/>
              <a:gd name="connsiteY3" fmla="*/ 461995 h 3978193"/>
              <a:gd name="connsiteX4" fmla="*/ 2549567 w 10595002"/>
              <a:gd name="connsiteY4" fmla="*/ 0 h 3978193"/>
              <a:gd name="connsiteX5" fmla="*/ 2080465 w 10595002"/>
              <a:gd name="connsiteY5" fmla="*/ 461995 h 3978193"/>
              <a:gd name="connsiteX6" fmla="*/ 0 w 10595002"/>
              <a:gd name="connsiteY6" fmla="*/ 461995 h 397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95002" h="3978193">
                <a:moveTo>
                  <a:pt x="0" y="3978193"/>
                </a:moveTo>
                <a:lnTo>
                  <a:pt x="10595002" y="3978193"/>
                </a:lnTo>
                <a:lnTo>
                  <a:pt x="10595002" y="461995"/>
                </a:lnTo>
                <a:lnTo>
                  <a:pt x="2549567" y="461995"/>
                </a:lnTo>
                <a:lnTo>
                  <a:pt x="2549567" y="0"/>
                </a:lnTo>
                <a:lnTo>
                  <a:pt x="2080465" y="461995"/>
                </a:lnTo>
                <a:lnTo>
                  <a:pt x="0" y="461995"/>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close up of a logo&#10;&#10;Description automatically generated">
            <a:extLst>
              <a:ext uri="{FF2B5EF4-FFF2-40B4-BE49-F238E27FC236}">
                <a16:creationId xmlns:a16="http://schemas.microsoft.com/office/drawing/2014/main" id="{9FE72F5E-A4B4-4367-AE73-CA7CBDC2D2BD}"/>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54144" y="1583703"/>
            <a:ext cx="4151027" cy="3978194"/>
          </a:xfrm>
          <a:prstGeom prst="rect">
            <a:avLst/>
          </a:prstGeom>
        </p:spPr>
      </p:pic>
      <p:sp>
        <p:nvSpPr>
          <p:cNvPr id="2" name="Title 1">
            <a:extLst>
              <a:ext uri="{FF2B5EF4-FFF2-40B4-BE49-F238E27FC236}">
                <a16:creationId xmlns:a16="http://schemas.microsoft.com/office/drawing/2014/main" id="{C33B26CB-58E3-48E1-B663-CCB6962E2ED1}"/>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F9ACF466-0CFF-4462-A633-822D901B2474}"/>
              </a:ext>
            </a:extLst>
          </p:cNvPr>
          <p:cNvSpPr>
            <a:spLocks noGrp="1"/>
          </p:cNvSpPr>
          <p:nvPr>
            <p:ph type="sldNum" sz="quarter" idx="11"/>
          </p:nvPr>
        </p:nvSpPr>
        <p:spPr/>
        <p:txBody>
          <a:bodyPr/>
          <a:lstStyle/>
          <a:p>
            <a:fld id="{5089AC87-E3D4-41CC-8321-5250AFF05DD4}" type="slidenum">
              <a:rPr lang="en-US" smtClean="0"/>
              <a:pPr/>
              <a:t>‹#›</a:t>
            </a:fld>
            <a:endParaRPr lang="en-US"/>
          </a:p>
        </p:txBody>
      </p:sp>
      <p:sp>
        <p:nvSpPr>
          <p:cNvPr id="8" name="Text Placeholder 7">
            <a:extLst>
              <a:ext uri="{FF2B5EF4-FFF2-40B4-BE49-F238E27FC236}">
                <a16:creationId xmlns:a16="http://schemas.microsoft.com/office/drawing/2014/main" id="{CA918B66-A234-4EEB-8CFE-5B5C3ADAF9F5}"/>
              </a:ext>
            </a:extLst>
          </p:cNvPr>
          <p:cNvSpPr>
            <a:spLocks noGrp="1"/>
          </p:cNvSpPr>
          <p:nvPr>
            <p:ph type="body" sz="quarter" idx="12" hasCustomPrompt="1"/>
          </p:nvPr>
        </p:nvSpPr>
        <p:spPr>
          <a:xfrm>
            <a:off x="5570538" y="5448006"/>
            <a:ext cx="5778608" cy="962025"/>
          </a:xfrm>
        </p:spPr>
        <p:txBody>
          <a:bodyPr/>
          <a:lstStyle>
            <a:lvl1pPr>
              <a:spcBef>
                <a:spcPts val="900"/>
              </a:spcBef>
              <a:defRPr sz="1400"/>
            </a:lvl1pPr>
          </a:lstStyle>
          <a:p>
            <a:pPr lvl="0"/>
            <a:r>
              <a:rPr lang="en-US"/>
              <a:t>Quote attribution</a:t>
            </a:r>
          </a:p>
        </p:txBody>
      </p:sp>
      <p:sp>
        <p:nvSpPr>
          <p:cNvPr id="10" name="Picture Placeholder 9">
            <a:extLst>
              <a:ext uri="{FF2B5EF4-FFF2-40B4-BE49-F238E27FC236}">
                <a16:creationId xmlns:a16="http://schemas.microsoft.com/office/drawing/2014/main" id="{705B5CF3-57D2-432A-AE0C-FCFD2CBC709B}"/>
              </a:ext>
            </a:extLst>
          </p:cNvPr>
          <p:cNvSpPr>
            <a:spLocks noGrp="1"/>
          </p:cNvSpPr>
          <p:nvPr>
            <p:ph type="pic" sz="quarter" idx="13" hasCustomPrompt="1"/>
          </p:nvPr>
        </p:nvSpPr>
        <p:spPr>
          <a:xfrm>
            <a:off x="3430588" y="5297488"/>
            <a:ext cx="1838325" cy="914400"/>
          </a:xfrm>
        </p:spPr>
        <p:txBody>
          <a:bodyPr anchor="ctr"/>
          <a:lstStyle>
            <a:lvl1pPr algn="ctr">
              <a:defRPr sz="1000"/>
            </a:lvl1pPr>
          </a:lstStyle>
          <a:p>
            <a:r>
              <a:rPr lang="en-US"/>
              <a:t>Click icon to insert logo</a:t>
            </a:r>
          </a:p>
        </p:txBody>
      </p:sp>
      <p:sp>
        <p:nvSpPr>
          <p:cNvPr id="17" name="Text Placeholder 16">
            <a:extLst>
              <a:ext uri="{FF2B5EF4-FFF2-40B4-BE49-F238E27FC236}">
                <a16:creationId xmlns:a16="http://schemas.microsoft.com/office/drawing/2014/main" id="{9458FB1E-96E6-4E99-9F59-7089F2908841}"/>
              </a:ext>
            </a:extLst>
          </p:cNvPr>
          <p:cNvSpPr>
            <a:spLocks noGrp="1"/>
          </p:cNvSpPr>
          <p:nvPr>
            <p:ph type="body" sz="quarter" idx="14"/>
          </p:nvPr>
        </p:nvSpPr>
        <p:spPr>
          <a:xfrm>
            <a:off x="1841500" y="2068201"/>
            <a:ext cx="8764640" cy="2543175"/>
          </a:xfrm>
        </p:spPr>
        <p:txBody>
          <a:bodyPr anchor="ctr"/>
          <a:lstStyle>
            <a:lvl1pPr>
              <a:lnSpc>
                <a:spcPct val="120000"/>
              </a:lnSpc>
              <a:defRPr sz="2600">
                <a:solidFill>
                  <a:schemeClr val="bg1"/>
                </a:solidFill>
              </a:defRPr>
            </a:lvl1pPr>
            <a:lvl2pPr marL="166688" indent="0">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764143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Quote slide_Light Blue">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336E989A-5553-4ECC-838C-C66E27D8B3E5}"/>
              </a:ext>
            </a:extLst>
          </p:cNvPr>
          <p:cNvSpPr/>
          <p:nvPr userDrawn="1"/>
        </p:nvSpPr>
        <p:spPr>
          <a:xfrm rot="10800000" flipH="1">
            <a:off x="754144" y="1583704"/>
            <a:ext cx="10595002" cy="3978193"/>
          </a:xfrm>
          <a:custGeom>
            <a:avLst/>
            <a:gdLst>
              <a:gd name="connsiteX0" fmla="*/ 0 w 10595002"/>
              <a:gd name="connsiteY0" fmla="*/ 3978193 h 3978193"/>
              <a:gd name="connsiteX1" fmla="*/ 10595002 w 10595002"/>
              <a:gd name="connsiteY1" fmla="*/ 3978193 h 3978193"/>
              <a:gd name="connsiteX2" fmla="*/ 10595002 w 10595002"/>
              <a:gd name="connsiteY2" fmla="*/ 461995 h 3978193"/>
              <a:gd name="connsiteX3" fmla="*/ 2549567 w 10595002"/>
              <a:gd name="connsiteY3" fmla="*/ 461995 h 3978193"/>
              <a:gd name="connsiteX4" fmla="*/ 2549567 w 10595002"/>
              <a:gd name="connsiteY4" fmla="*/ 0 h 3978193"/>
              <a:gd name="connsiteX5" fmla="*/ 2080465 w 10595002"/>
              <a:gd name="connsiteY5" fmla="*/ 461995 h 3978193"/>
              <a:gd name="connsiteX6" fmla="*/ 0 w 10595002"/>
              <a:gd name="connsiteY6" fmla="*/ 461995 h 397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95002" h="3978193">
                <a:moveTo>
                  <a:pt x="0" y="3978193"/>
                </a:moveTo>
                <a:lnTo>
                  <a:pt x="10595002" y="3978193"/>
                </a:lnTo>
                <a:lnTo>
                  <a:pt x="10595002" y="461995"/>
                </a:lnTo>
                <a:lnTo>
                  <a:pt x="2549567" y="461995"/>
                </a:lnTo>
                <a:lnTo>
                  <a:pt x="2549567" y="0"/>
                </a:lnTo>
                <a:lnTo>
                  <a:pt x="2080465" y="461995"/>
                </a:lnTo>
                <a:lnTo>
                  <a:pt x="0" y="461995"/>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close up of a logo&#10;&#10;Description automatically generated">
            <a:extLst>
              <a:ext uri="{FF2B5EF4-FFF2-40B4-BE49-F238E27FC236}">
                <a16:creationId xmlns:a16="http://schemas.microsoft.com/office/drawing/2014/main" id="{9FE72F5E-A4B4-4367-AE73-CA7CBDC2D2BD}"/>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54144" y="1583703"/>
            <a:ext cx="4151027" cy="3978194"/>
          </a:xfrm>
          <a:prstGeom prst="rect">
            <a:avLst/>
          </a:prstGeom>
        </p:spPr>
      </p:pic>
      <p:sp>
        <p:nvSpPr>
          <p:cNvPr id="2" name="Title 1">
            <a:extLst>
              <a:ext uri="{FF2B5EF4-FFF2-40B4-BE49-F238E27FC236}">
                <a16:creationId xmlns:a16="http://schemas.microsoft.com/office/drawing/2014/main" id="{C33B26CB-58E3-48E1-B663-CCB6962E2ED1}"/>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F9ACF466-0CFF-4462-A633-822D901B2474}"/>
              </a:ext>
            </a:extLst>
          </p:cNvPr>
          <p:cNvSpPr>
            <a:spLocks noGrp="1"/>
          </p:cNvSpPr>
          <p:nvPr>
            <p:ph type="sldNum" sz="quarter" idx="11"/>
          </p:nvPr>
        </p:nvSpPr>
        <p:spPr/>
        <p:txBody>
          <a:bodyPr/>
          <a:lstStyle/>
          <a:p>
            <a:fld id="{5089AC87-E3D4-41CC-8321-5250AFF05DD4}" type="slidenum">
              <a:rPr lang="en-US" smtClean="0"/>
              <a:pPr/>
              <a:t>‹#›</a:t>
            </a:fld>
            <a:endParaRPr lang="en-US"/>
          </a:p>
        </p:txBody>
      </p:sp>
      <p:sp>
        <p:nvSpPr>
          <p:cNvPr id="8" name="Text Placeholder 7">
            <a:extLst>
              <a:ext uri="{FF2B5EF4-FFF2-40B4-BE49-F238E27FC236}">
                <a16:creationId xmlns:a16="http://schemas.microsoft.com/office/drawing/2014/main" id="{CA918B66-A234-4EEB-8CFE-5B5C3ADAF9F5}"/>
              </a:ext>
            </a:extLst>
          </p:cNvPr>
          <p:cNvSpPr>
            <a:spLocks noGrp="1"/>
          </p:cNvSpPr>
          <p:nvPr>
            <p:ph type="body" sz="quarter" idx="12" hasCustomPrompt="1"/>
          </p:nvPr>
        </p:nvSpPr>
        <p:spPr>
          <a:xfrm>
            <a:off x="5570538" y="5448006"/>
            <a:ext cx="5778608" cy="962025"/>
          </a:xfrm>
        </p:spPr>
        <p:txBody>
          <a:bodyPr/>
          <a:lstStyle>
            <a:lvl1pPr>
              <a:spcBef>
                <a:spcPts val="900"/>
              </a:spcBef>
              <a:defRPr sz="1400"/>
            </a:lvl1pPr>
          </a:lstStyle>
          <a:p>
            <a:pPr lvl="0"/>
            <a:r>
              <a:rPr lang="en-US"/>
              <a:t>Quote attribution</a:t>
            </a:r>
          </a:p>
        </p:txBody>
      </p:sp>
      <p:sp>
        <p:nvSpPr>
          <p:cNvPr id="10" name="Picture Placeholder 9">
            <a:extLst>
              <a:ext uri="{FF2B5EF4-FFF2-40B4-BE49-F238E27FC236}">
                <a16:creationId xmlns:a16="http://schemas.microsoft.com/office/drawing/2014/main" id="{705B5CF3-57D2-432A-AE0C-FCFD2CBC709B}"/>
              </a:ext>
            </a:extLst>
          </p:cNvPr>
          <p:cNvSpPr>
            <a:spLocks noGrp="1"/>
          </p:cNvSpPr>
          <p:nvPr>
            <p:ph type="pic" sz="quarter" idx="13" hasCustomPrompt="1"/>
          </p:nvPr>
        </p:nvSpPr>
        <p:spPr>
          <a:xfrm>
            <a:off x="3430588" y="5297488"/>
            <a:ext cx="1838325" cy="914400"/>
          </a:xfrm>
        </p:spPr>
        <p:txBody>
          <a:bodyPr anchor="ctr"/>
          <a:lstStyle>
            <a:lvl1pPr algn="ctr">
              <a:defRPr sz="1000"/>
            </a:lvl1pPr>
          </a:lstStyle>
          <a:p>
            <a:r>
              <a:rPr lang="en-US"/>
              <a:t>Click icon to insert logo</a:t>
            </a:r>
          </a:p>
        </p:txBody>
      </p:sp>
      <p:sp>
        <p:nvSpPr>
          <p:cNvPr id="17" name="Text Placeholder 16">
            <a:extLst>
              <a:ext uri="{FF2B5EF4-FFF2-40B4-BE49-F238E27FC236}">
                <a16:creationId xmlns:a16="http://schemas.microsoft.com/office/drawing/2014/main" id="{9458FB1E-96E6-4E99-9F59-7089F2908841}"/>
              </a:ext>
            </a:extLst>
          </p:cNvPr>
          <p:cNvSpPr>
            <a:spLocks noGrp="1"/>
          </p:cNvSpPr>
          <p:nvPr>
            <p:ph type="body" sz="quarter" idx="14"/>
          </p:nvPr>
        </p:nvSpPr>
        <p:spPr>
          <a:xfrm>
            <a:off x="1841500" y="2068201"/>
            <a:ext cx="8764640" cy="2543175"/>
          </a:xfrm>
        </p:spPr>
        <p:txBody>
          <a:bodyPr anchor="ctr"/>
          <a:lstStyle>
            <a:lvl1pPr>
              <a:lnSpc>
                <a:spcPct val="120000"/>
              </a:lnSpc>
              <a:defRPr sz="2600">
                <a:solidFill>
                  <a:schemeClr val="bg1"/>
                </a:solidFill>
              </a:defRPr>
            </a:lvl1pPr>
            <a:lvl2pPr marL="166688" indent="0">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35486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_Quote slide_Purple">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336E989A-5553-4ECC-838C-C66E27D8B3E5}"/>
              </a:ext>
            </a:extLst>
          </p:cNvPr>
          <p:cNvSpPr/>
          <p:nvPr userDrawn="1"/>
        </p:nvSpPr>
        <p:spPr>
          <a:xfrm rot="10800000" flipH="1">
            <a:off x="754144" y="1583704"/>
            <a:ext cx="10595002" cy="3978193"/>
          </a:xfrm>
          <a:custGeom>
            <a:avLst/>
            <a:gdLst>
              <a:gd name="connsiteX0" fmla="*/ 0 w 10595002"/>
              <a:gd name="connsiteY0" fmla="*/ 3978193 h 3978193"/>
              <a:gd name="connsiteX1" fmla="*/ 10595002 w 10595002"/>
              <a:gd name="connsiteY1" fmla="*/ 3978193 h 3978193"/>
              <a:gd name="connsiteX2" fmla="*/ 10595002 w 10595002"/>
              <a:gd name="connsiteY2" fmla="*/ 461995 h 3978193"/>
              <a:gd name="connsiteX3" fmla="*/ 2549567 w 10595002"/>
              <a:gd name="connsiteY3" fmla="*/ 461995 h 3978193"/>
              <a:gd name="connsiteX4" fmla="*/ 2549567 w 10595002"/>
              <a:gd name="connsiteY4" fmla="*/ 0 h 3978193"/>
              <a:gd name="connsiteX5" fmla="*/ 2080465 w 10595002"/>
              <a:gd name="connsiteY5" fmla="*/ 461995 h 3978193"/>
              <a:gd name="connsiteX6" fmla="*/ 0 w 10595002"/>
              <a:gd name="connsiteY6" fmla="*/ 461995 h 397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95002" h="3978193">
                <a:moveTo>
                  <a:pt x="0" y="3978193"/>
                </a:moveTo>
                <a:lnTo>
                  <a:pt x="10595002" y="3978193"/>
                </a:lnTo>
                <a:lnTo>
                  <a:pt x="10595002" y="461995"/>
                </a:lnTo>
                <a:lnTo>
                  <a:pt x="2549567" y="461995"/>
                </a:lnTo>
                <a:lnTo>
                  <a:pt x="2549567" y="0"/>
                </a:lnTo>
                <a:lnTo>
                  <a:pt x="2080465" y="461995"/>
                </a:lnTo>
                <a:lnTo>
                  <a:pt x="0" y="461995"/>
                </a:lnTo>
                <a:close/>
              </a:path>
            </a:pathLst>
          </a:cu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close up of a logo&#10;&#10;Description automatically generated">
            <a:extLst>
              <a:ext uri="{FF2B5EF4-FFF2-40B4-BE49-F238E27FC236}">
                <a16:creationId xmlns:a16="http://schemas.microsoft.com/office/drawing/2014/main" id="{9FE72F5E-A4B4-4367-AE73-CA7CBDC2D2BD}"/>
              </a:ext>
            </a:extLst>
          </p:cNvPr>
          <p:cNvPicPr>
            <a:picLocks noChangeAspect="1"/>
          </p:cNvPicPr>
          <p:nvPr userDrawn="1"/>
        </p:nvPicPr>
        <p:blipFill>
          <a:blip r:embed="rId2" cstate="print">
            <a:alphaModFix/>
            <a:extLst>
              <a:ext uri="{28A0092B-C50C-407E-A947-70E740481C1C}">
                <a14:useLocalDpi xmlns:a14="http://schemas.microsoft.com/office/drawing/2010/main" val="0"/>
              </a:ext>
            </a:extLst>
          </a:blip>
          <a:stretch>
            <a:fillRect/>
          </a:stretch>
        </p:blipFill>
        <p:spPr>
          <a:xfrm>
            <a:off x="754144" y="1583703"/>
            <a:ext cx="4151027" cy="3978194"/>
          </a:xfrm>
          <a:prstGeom prst="rect">
            <a:avLst/>
          </a:prstGeom>
          <a:ln>
            <a:noFill/>
          </a:ln>
        </p:spPr>
      </p:pic>
      <p:sp>
        <p:nvSpPr>
          <p:cNvPr id="2" name="Title 1">
            <a:extLst>
              <a:ext uri="{FF2B5EF4-FFF2-40B4-BE49-F238E27FC236}">
                <a16:creationId xmlns:a16="http://schemas.microsoft.com/office/drawing/2014/main" id="{C33B26CB-58E3-48E1-B663-CCB6962E2ED1}"/>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F9ACF466-0CFF-4462-A633-822D901B2474}"/>
              </a:ext>
            </a:extLst>
          </p:cNvPr>
          <p:cNvSpPr>
            <a:spLocks noGrp="1"/>
          </p:cNvSpPr>
          <p:nvPr>
            <p:ph type="sldNum" sz="quarter" idx="11"/>
          </p:nvPr>
        </p:nvSpPr>
        <p:spPr/>
        <p:txBody>
          <a:bodyPr/>
          <a:lstStyle/>
          <a:p>
            <a:fld id="{5089AC87-E3D4-41CC-8321-5250AFF05DD4}" type="slidenum">
              <a:rPr lang="en-US" smtClean="0"/>
              <a:pPr/>
              <a:t>‹#›</a:t>
            </a:fld>
            <a:endParaRPr lang="en-US"/>
          </a:p>
        </p:txBody>
      </p:sp>
      <p:sp>
        <p:nvSpPr>
          <p:cNvPr id="8" name="Text Placeholder 7">
            <a:extLst>
              <a:ext uri="{FF2B5EF4-FFF2-40B4-BE49-F238E27FC236}">
                <a16:creationId xmlns:a16="http://schemas.microsoft.com/office/drawing/2014/main" id="{CA918B66-A234-4EEB-8CFE-5B5C3ADAF9F5}"/>
              </a:ext>
            </a:extLst>
          </p:cNvPr>
          <p:cNvSpPr>
            <a:spLocks noGrp="1"/>
          </p:cNvSpPr>
          <p:nvPr>
            <p:ph type="body" sz="quarter" idx="12" hasCustomPrompt="1"/>
          </p:nvPr>
        </p:nvSpPr>
        <p:spPr>
          <a:xfrm>
            <a:off x="5570538" y="5448006"/>
            <a:ext cx="5778608" cy="962025"/>
          </a:xfrm>
        </p:spPr>
        <p:txBody>
          <a:bodyPr/>
          <a:lstStyle>
            <a:lvl1pPr>
              <a:spcBef>
                <a:spcPts val="900"/>
              </a:spcBef>
              <a:defRPr sz="1400"/>
            </a:lvl1pPr>
          </a:lstStyle>
          <a:p>
            <a:pPr lvl="0"/>
            <a:r>
              <a:rPr lang="en-US"/>
              <a:t>Quote attribution</a:t>
            </a:r>
          </a:p>
        </p:txBody>
      </p:sp>
      <p:sp>
        <p:nvSpPr>
          <p:cNvPr id="10" name="Picture Placeholder 9">
            <a:extLst>
              <a:ext uri="{FF2B5EF4-FFF2-40B4-BE49-F238E27FC236}">
                <a16:creationId xmlns:a16="http://schemas.microsoft.com/office/drawing/2014/main" id="{705B5CF3-57D2-432A-AE0C-FCFD2CBC709B}"/>
              </a:ext>
            </a:extLst>
          </p:cNvPr>
          <p:cNvSpPr>
            <a:spLocks noGrp="1"/>
          </p:cNvSpPr>
          <p:nvPr>
            <p:ph type="pic" sz="quarter" idx="13" hasCustomPrompt="1"/>
          </p:nvPr>
        </p:nvSpPr>
        <p:spPr>
          <a:xfrm>
            <a:off x="3430588" y="5297488"/>
            <a:ext cx="1838325" cy="914400"/>
          </a:xfrm>
        </p:spPr>
        <p:txBody>
          <a:bodyPr anchor="ctr"/>
          <a:lstStyle>
            <a:lvl1pPr algn="ctr">
              <a:defRPr sz="1000"/>
            </a:lvl1pPr>
          </a:lstStyle>
          <a:p>
            <a:r>
              <a:rPr lang="en-US"/>
              <a:t>Click icon to insert logo</a:t>
            </a:r>
          </a:p>
        </p:txBody>
      </p:sp>
      <p:sp>
        <p:nvSpPr>
          <p:cNvPr id="17" name="Text Placeholder 16">
            <a:extLst>
              <a:ext uri="{FF2B5EF4-FFF2-40B4-BE49-F238E27FC236}">
                <a16:creationId xmlns:a16="http://schemas.microsoft.com/office/drawing/2014/main" id="{9458FB1E-96E6-4E99-9F59-7089F2908841}"/>
              </a:ext>
            </a:extLst>
          </p:cNvPr>
          <p:cNvSpPr>
            <a:spLocks noGrp="1"/>
          </p:cNvSpPr>
          <p:nvPr>
            <p:ph type="body" sz="quarter" idx="14"/>
          </p:nvPr>
        </p:nvSpPr>
        <p:spPr>
          <a:xfrm>
            <a:off x="1841500" y="2068201"/>
            <a:ext cx="8764640" cy="2543175"/>
          </a:xfrm>
        </p:spPr>
        <p:txBody>
          <a:bodyPr anchor="ctr"/>
          <a:lstStyle>
            <a:lvl1pPr>
              <a:lnSpc>
                <a:spcPct val="120000"/>
              </a:lnSpc>
              <a:defRPr sz="2600">
                <a:solidFill>
                  <a:schemeClr val="bg1"/>
                </a:solidFill>
              </a:defRPr>
            </a:lvl1pPr>
            <a:lvl2pPr marL="166688" indent="0">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58346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4_Quote slide_Orange">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336E989A-5553-4ECC-838C-C66E27D8B3E5}"/>
              </a:ext>
            </a:extLst>
          </p:cNvPr>
          <p:cNvSpPr/>
          <p:nvPr userDrawn="1"/>
        </p:nvSpPr>
        <p:spPr>
          <a:xfrm rot="10800000" flipH="1">
            <a:off x="754144" y="1583704"/>
            <a:ext cx="10595002" cy="3978193"/>
          </a:xfrm>
          <a:custGeom>
            <a:avLst/>
            <a:gdLst>
              <a:gd name="connsiteX0" fmla="*/ 0 w 10595002"/>
              <a:gd name="connsiteY0" fmla="*/ 3978193 h 3978193"/>
              <a:gd name="connsiteX1" fmla="*/ 10595002 w 10595002"/>
              <a:gd name="connsiteY1" fmla="*/ 3978193 h 3978193"/>
              <a:gd name="connsiteX2" fmla="*/ 10595002 w 10595002"/>
              <a:gd name="connsiteY2" fmla="*/ 461995 h 3978193"/>
              <a:gd name="connsiteX3" fmla="*/ 2549567 w 10595002"/>
              <a:gd name="connsiteY3" fmla="*/ 461995 h 3978193"/>
              <a:gd name="connsiteX4" fmla="*/ 2549567 w 10595002"/>
              <a:gd name="connsiteY4" fmla="*/ 0 h 3978193"/>
              <a:gd name="connsiteX5" fmla="*/ 2080465 w 10595002"/>
              <a:gd name="connsiteY5" fmla="*/ 461995 h 3978193"/>
              <a:gd name="connsiteX6" fmla="*/ 0 w 10595002"/>
              <a:gd name="connsiteY6" fmla="*/ 461995 h 397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95002" h="3978193">
                <a:moveTo>
                  <a:pt x="0" y="3978193"/>
                </a:moveTo>
                <a:lnTo>
                  <a:pt x="10595002" y="3978193"/>
                </a:lnTo>
                <a:lnTo>
                  <a:pt x="10595002" y="461995"/>
                </a:lnTo>
                <a:lnTo>
                  <a:pt x="2549567" y="461995"/>
                </a:lnTo>
                <a:lnTo>
                  <a:pt x="2549567" y="0"/>
                </a:lnTo>
                <a:lnTo>
                  <a:pt x="2080465" y="461995"/>
                </a:lnTo>
                <a:lnTo>
                  <a:pt x="0" y="461995"/>
                </a:lnTo>
                <a:close/>
              </a:path>
            </a:pathLst>
          </a:custGeom>
          <a:solidFill>
            <a:schemeClr val="accent3">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close up of a logo&#10;&#10;Description automatically generated">
            <a:extLst>
              <a:ext uri="{FF2B5EF4-FFF2-40B4-BE49-F238E27FC236}">
                <a16:creationId xmlns:a16="http://schemas.microsoft.com/office/drawing/2014/main" id="{9FE72F5E-A4B4-4367-AE73-CA7CBDC2D2BD}"/>
              </a:ext>
            </a:extLst>
          </p:cNvPr>
          <p:cNvPicPr>
            <a:picLocks noChangeAspect="1"/>
          </p:cNvPicPr>
          <p:nvPr userDrawn="1"/>
        </p:nvPicPr>
        <p:blipFill>
          <a:blip r:embed="rId2" cstate="print">
            <a:alphaModFix/>
            <a:extLst>
              <a:ext uri="{28A0092B-C50C-407E-A947-70E740481C1C}">
                <a14:useLocalDpi xmlns:a14="http://schemas.microsoft.com/office/drawing/2010/main" val="0"/>
              </a:ext>
            </a:extLst>
          </a:blip>
          <a:stretch>
            <a:fillRect/>
          </a:stretch>
        </p:blipFill>
        <p:spPr>
          <a:xfrm>
            <a:off x="754144" y="1583703"/>
            <a:ext cx="4151027" cy="3978194"/>
          </a:xfrm>
          <a:prstGeom prst="rect">
            <a:avLst/>
          </a:prstGeom>
          <a:ln>
            <a:noFill/>
          </a:ln>
        </p:spPr>
      </p:pic>
      <p:sp>
        <p:nvSpPr>
          <p:cNvPr id="2" name="Title 1">
            <a:extLst>
              <a:ext uri="{FF2B5EF4-FFF2-40B4-BE49-F238E27FC236}">
                <a16:creationId xmlns:a16="http://schemas.microsoft.com/office/drawing/2014/main" id="{C33B26CB-58E3-48E1-B663-CCB6962E2ED1}"/>
              </a:ext>
            </a:extLst>
          </p:cNvPr>
          <p:cNvSpPr>
            <a:spLocks noGrp="1"/>
          </p:cNvSpPr>
          <p:nvPr>
            <p:ph type="title"/>
          </p:nvPr>
        </p:nvSpPr>
        <p:spPr/>
        <p:txBody>
          <a:bodyPr/>
          <a:lstStyle/>
          <a:p>
            <a:r>
              <a:rPr lang="en-US"/>
              <a:t>Click to edit Master title style</a:t>
            </a:r>
          </a:p>
        </p:txBody>
      </p:sp>
      <p:sp>
        <p:nvSpPr>
          <p:cNvPr id="4" name="Slide Number Placeholder 3">
            <a:extLst>
              <a:ext uri="{FF2B5EF4-FFF2-40B4-BE49-F238E27FC236}">
                <a16:creationId xmlns:a16="http://schemas.microsoft.com/office/drawing/2014/main" id="{F9ACF466-0CFF-4462-A633-822D901B2474}"/>
              </a:ext>
            </a:extLst>
          </p:cNvPr>
          <p:cNvSpPr>
            <a:spLocks noGrp="1"/>
          </p:cNvSpPr>
          <p:nvPr>
            <p:ph type="sldNum" sz="quarter" idx="11"/>
          </p:nvPr>
        </p:nvSpPr>
        <p:spPr/>
        <p:txBody>
          <a:bodyPr/>
          <a:lstStyle/>
          <a:p>
            <a:fld id="{5089AC87-E3D4-41CC-8321-5250AFF05DD4}" type="slidenum">
              <a:rPr lang="en-US" smtClean="0"/>
              <a:pPr/>
              <a:t>‹#›</a:t>
            </a:fld>
            <a:endParaRPr lang="en-US"/>
          </a:p>
        </p:txBody>
      </p:sp>
      <p:sp>
        <p:nvSpPr>
          <p:cNvPr id="8" name="Text Placeholder 7">
            <a:extLst>
              <a:ext uri="{FF2B5EF4-FFF2-40B4-BE49-F238E27FC236}">
                <a16:creationId xmlns:a16="http://schemas.microsoft.com/office/drawing/2014/main" id="{CA918B66-A234-4EEB-8CFE-5B5C3ADAF9F5}"/>
              </a:ext>
            </a:extLst>
          </p:cNvPr>
          <p:cNvSpPr>
            <a:spLocks noGrp="1"/>
          </p:cNvSpPr>
          <p:nvPr>
            <p:ph type="body" sz="quarter" idx="12" hasCustomPrompt="1"/>
          </p:nvPr>
        </p:nvSpPr>
        <p:spPr>
          <a:xfrm>
            <a:off x="5570538" y="5448006"/>
            <a:ext cx="5778608" cy="962025"/>
          </a:xfrm>
        </p:spPr>
        <p:txBody>
          <a:bodyPr/>
          <a:lstStyle>
            <a:lvl1pPr>
              <a:spcBef>
                <a:spcPts val="900"/>
              </a:spcBef>
              <a:defRPr sz="1400"/>
            </a:lvl1pPr>
          </a:lstStyle>
          <a:p>
            <a:pPr lvl="0"/>
            <a:r>
              <a:rPr lang="en-US"/>
              <a:t>Quote attribution</a:t>
            </a:r>
          </a:p>
        </p:txBody>
      </p:sp>
      <p:sp>
        <p:nvSpPr>
          <p:cNvPr id="10" name="Picture Placeholder 9">
            <a:extLst>
              <a:ext uri="{FF2B5EF4-FFF2-40B4-BE49-F238E27FC236}">
                <a16:creationId xmlns:a16="http://schemas.microsoft.com/office/drawing/2014/main" id="{705B5CF3-57D2-432A-AE0C-FCFD2CBC709B}"/>
              </a:ext>
            </a:extLst>
          </p:cNvPr>
          <p:cNvSpPr>
            <a:spLocks noGrp="1"/>
          </p:cNvSpPr>
          <p:nvPr>
            <p:ph type="pic" sz="quarter" idx="13" hasCustomPrompt="1"/>
          </p:nvPr>
        </p:nvSpPr>
        <p:spPr>
          <a:xfrm>
            <a:off x="3430588" y="5297488"/>
            <a:ext cx="1838325" cy="914400"/>
          </a:xfrm>
        </p:spPr>
        <p:txBody>
          <a:bodyPr anchor="ctr"/>
          <a:lstStyle>
            <a:lvl1pPr algn="ctr">
              <a:defRPr sz="1000"/>
            </a:lvl1pPr>
          </a:lstStyle>
          <a:p>
            <a:r>
              <a:rPr lang="en-US"/>
              <a:t>Click icon to insert logo</a:t>
            </a:r>
          </a:p>
        </p:txBody>
      </p:sp>
      <p:sp>
        <p:nvSpPr>
          <p:cNvPr id="17" name="Text Placeholder 16">
            <a:extLst>
              <a:ext uri="{FF2B5EF4-FFF2-40B4-BE49-F238E27FC236}">
                <a16:creationId xmlns:a16="http://schemas.microsoft.com/office/drawing/2014/main" id="{9458FB1E-96E6-4E99-9F59-7089F2908841}"/>
              </a:ext>
            </a:extLst>
          </p:cNvPr>
          <p:cNvSpPr>
            <a:spLocks noGrp="1"/>
          </p:cNvSpPr>
          <p:nvPr>
            <p:ph type="body" sz="quarter" idx="14"/>
          </p:nvPr>
        </p:nvSpPr>
        <p:spPr>
          <a:xfrm>
            <a:off x="1841500" y="2068201"/>
            <a:ext cx="8764640" cy="2543175"/>
          </a:xfrm>
        </p:spPr>
        <p:txBody>
          <a:bodyPr anchor="ctr"/>
          <a:lstStyle>
            <a:lvl1pPr>
              <a:lnSpc>
                <a:spcPct val="120000"/>
              </a:lnSpc>
              <a:defRPr sz="2600">
                <a:solidFill>
                  <a:schemeClr val="bg1"/>
                </a:solidFill>
              </a:defRPr>
            </a:lvl1pPr>
            <a:lvl2pPr marL="166688" indent="0">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65708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5_Quote slide_Yellow">
    <p:spTree>
      <p:nvGrpSpPr>
        <p:cNvPr id="1" name=""/>
        <p:cNvGrpSpPr/>
        <p:nvPr/>
      </p:nvGrpSpPr>
      <p:grpSpPr>
        <a:xfrm>
          <a:off x="0" y="0"/>
          <a:ext cx="0" cy="0"/>
          <a:chOff x="0" y="0"/>
          <a:chExt cx="0" cy="0"/>
        </a:xfrm>
      </p:grpSpPr>
      <p:sp>
        <p:nvSpPr>
          <p:cNvPr id="5" name="Freeform: Shape 12">
            <a:extLst>
              <a:ext uri="{FF2B5EF4-FFF2-40B4-BE49-F238E27FC236}">
                <a16:creationId xmlns:a16="http://schemas.microsoft.com/office/drawing/2014/main" id="{5D750C82-7CDC-E34C-BE4D-174CD699182E}"/>
              </a:ext>
            </a:extLst>
          </p:cNvPr>
          <p:cNvSpPr/>
          <p:nvPr userDrawn="1"/>
        </p:nvSpPr>
        <p:spPr>
          <a:xfrm rot="10800000" flipH="1">
            <a:off x="754144" y="1583704"/>
            <a:ext cx="10595002" cy="3978193"/>
          </a:xfrm>
          <a:custGeom>
            <a:avLst/>
            <a:gdLst>
              <a:gd name="connsiteX0" fmla="*/ 0 w 10595002"/>
              <a:gd name="connsiteY0" fmla="*/ 3978193 h 3978193"/>
              <a:gd name="connsiteX1" fmla="*/ 10595002 w 10595002"/>
              <a:gd name="connsiteY1" fmla="*/ 3978193 h 3978193"/>
              <a:gd name="connsiteX2" fmla="*/ 10595002 w 10595002"/>
              <a:gd name="connsiteY2" fmla="*/ 461995 h 3978193"/>
              <a:gd name="connsiteX3" fmla="*/ 2549567 w 10595002"/>
              <a:gd name="connsiteY3" fmla="*/ 461995 h 3978193"/>
              <a:gd name="connsiteX4" fmla="*/ 2549567 w 10595002"/>
              <a:gd name="connsiteY4" fmla="*/ 0 h 3978193"/>
              <a:gd name="connsiteX5" fmla="*/ 2080465 w 10595002"/>
              <a:gd name="connsiteY5" fmla="*/ 461995 h 3978193"/>
              <a:gd name="connsiteX6" fmla="*/ 0 w 10595002"/>
              <a:gd name="connsiteY6" fmla="*/ 461995 h 397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95002" h="3978193">
                <a:moveTo>
                  <a:pt x="0" y="3978193"/>
                </a:moveTo>
                <a:lnTo>
                  <a:pt x="10595002" y="3978193"/>
                </a:lnTo>
                <a:lnTo>
                  <a:pt x="10595002" y="461995"/>
                </a:lnTo>
                <a:lnTo>
                  <a:pt x="2549567" y="461995"/>
                </a:lnTo>
                <a:lnTo>
                  <a:pt x="2549567" y="0"/>
                </a:lnTo>
                <a:lnTo>
                  <a:pt x="2080465" y="461995"/>
                </a:lnTo>
                <a:lnTo>
                  <a:pt x="0" y="461995"/>
                </a:lnTo>
                <a:close/>
              </a:path>
            </a:pathLst>
          </a:custGeom>
          <a:solidFill>
            <a:srgbClr val="FFB8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30291BD-0841-5645-9936-FC80B851EB0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54144" y="1585606"/>
            <a:ext cx="4151027" cy="3974388"/>
          </a:xfrm>
          <a:prstGeom prst="rect">
            <a:avLst/>
          </a:prstGeom>
        </p:spPr>
      </p:pic>
      <p:sp>
        <p:nvSpPr>
          <p:cNvPr id="7" name="Title 1">
            <a:extLst>
              <a:ext uri="{FF2B5EF4-FFF2-40B4-BE49-F238E27FC236}">
                <a16:creationId xmlns:a16="http://schemas.microsoft.com/office/drawing/2014/main" id="{8D69FFF8-C204-294C-8514-C99FF809A072}"/>
              </a:ext>
            </a:extLst>
          </p:cNvPr>
          <p:cNvSpPr>
            <a:spLocks noGrp="1"/>
          </p:cNvSpPr>
          <p:nvPr>
            <p:ph type="title"/>
          </p:nvPr>
        </p:nvSpPr>
        <p:spPr>
          <a:xfrm>
            <a:off x="351094" y="476148"/>
            <a:ext cx="10255046" cy="637765"/>
          </a:xfrm>
        </p:spPr>
        <p:txBody>
          <a:bodyPr/>
          <a:lstStyle/>
          <a:p>
            <a:r>
              <a:rPr lang="en-US"/>
              <a:t>Click to edit Master title style</a:t>
            </a:r>
          </a:p>
        </p:txBody>
      </p:sp>
      <p:sp>
        <p:nvSpPr>
          <p:cNvPr id="8" name="Slide Number Placeholder 3">
            <a:extLst>
              <a:ext uri="{FF2B5EF4-FFF2-40B4-BE49-F238E27FC236}">
                <a16:creationId xmlns:a16="http://schemas.microsoft.com/office/drawing/2014/main" id="{4A1F0A4B-7992-BF46-B08D-EF50CCCD1D3C}"/>
              </a:ext>
            </a:extLst>
          </p:cNvPr>
          <p:cNvSpPr>
            <a:spLocks noGrp="1"/>
          </p:cNvSpPr>
          <p:nvPr>
            <p:ph type="sldNum" sz="quarter" idx="11"/>
          </p:nvPr>
        </p:nvSpPr>
        <p:spPr>
          <a:xfrm>
            <a:off x="11349146" y="6503836"/>
            <a:ext cx="508819" cy="365125"/>
          </a:xfrm>
        </p:spPr>
        <p:txBody>
          <a:bodyPr/>
          <a:lstStyle/>
          <a:p>
            <a:fld id="{5089AC87-E3D4-41CC-8321-5250AFF05DD4}" type="slidenum">
              <a:rPr lang="en-US" smtClean="0"/>
              <a:pPr/>
              <a:t>‹#›</a:t>
            </a:fld>
            <a:endParaRPr lang="en-US"/>
          </a:p>
        </p:txBody>
      </p:sp>
      <p:sp>
        <p:nvSpPr>
          <p:cNvPr id="9" name="Text Placeholder 7">
            <a:extLst>
              <a:ext uri="{FF2B5EF4-FFF2-40B4-BE49-F238E27FC236}">
                <a16:creationId xmlns:a16="http://schemas.microsoft.com/office/drawing/2014/main" id="{49F8694C-9E03-6447-8083-25B4435F82C9}"/>
              </a:ext>
            </a:extLst>
          </p:cNvPr>
          <p:cNvSpPr>
            <a:spLocks noGrp="1"/>
          </p:cNvSpPr>
          <p:nvPr>
            <p:ph type="body" sz="quarter" idx="12" hasCustomPrompt="1"/>
          </p:nvPr>
        </p:nvSpPr>
        <p:spPr>
          <a:xfrm>
            <a:off x="5570538" y="5448006"/>
            <a:ext cx="5778608" cy="962025"/>
          </a:xfrm>
        </p:spPr>
        <p:txBody>
          <a:bodyPr/>
          <a:lstStyle>
            <a:lvl1pPr>
              <a:spcBef>
                <a:spcPts val="900"/>
              </a:spcBef>
              <a:defRPr sz="1400"/>
            </a:lvl1pPr>
          </a:lstStyle>
          <a:p>
            <a:pPr lvl="0"/>
            <a:r>
              <a:rPr lang="en-US"/>
              <a:t>Quote attribution</a:t>
            </a:r>
          </a:p>
        </p:txBody>
      </p:sp>
      <p:sp>
        <p:nvSpPr>
          <p:cNvPr id="10" name="Picture Placeholder 9">
            <a:extLst>
              <a:ext uri="{FF2B5EF4-FFF2-40B4-BE49-F238E27FC236}">
                <a16:creationId xmlns:a16="http://schemas.microsoft.com/office/drawing/2014/main" id="{A4E9B36A-F217-5745-86D9-C0865832E4B7}"/>
              </a:ext>
            </a:extLst>
          </p:cNvPr>
          <p:cNvSpPr>
            <a:spLocks noGrp="1"/>
          </p:cNvSpPr>
          <p:nvPr>
            <p:ph type="pic" sz="quarter" idx="13" hasCustomPrompt="1"/>
          </p:nvPr>
        </p:nvSpPr>
        <p:spPr>
          <a:xfrm>
            <a:off x="3430588" y="5297488"/>
            <a:ext cx="1838325" cy="914400"/>
          </a:xfrm>
        </p:spPr>
        <p:txBody>
          <a:bodyPr anchor="ctr"/>
          <a:lstStyle>
            <a:lvl1pPr algn="ctr">
              <a:defRPr sz="1000"/>
            </a:lvl1pPr>
          </a:lstStyle>
          <a:p>
            <a:r>
              <a:rPr lang="en-US"/>
              <a:t>Click icon to insert logo</a:t>
            </a:r>
          </a:p>
        </p:txBody>
      </p:sp>
      <p:sp>
        <p:nvSpPr>
          <p:cNvPr id="11" name="Text Placeholder 16">
            <a:extLst>
              <a:ext uri="{FF2B5EF4-FFF2-40B4-BE49-F238E27FC236}">
                <a16:creationId xmlns:a16="http://schemas.microsoft.com/office/drawing/2014/main" id="{E0079209-8499-A848-AB32-C03A90006D81}"/>
              </a:ext>
            </a:extLst>
          </p:cNvPr>
          <p:cNvSpPr>
            <a:spLocks noGrp="1"/>
          </p:cNvSpPr>
          <p:nvPr>
            <p:ph type="body" sz="quarter" idx="14"/>
          </p:nvPr>
        </p:nvSpPr>
        <p:spPr>
          <a:xfrm>
            <a:off x="1841500" y="2068201"/>
            <a:ext cx="8764640" cy="2543175"/>
          </a:xfrm>
        </p:spPr>
        <p:txBody>
          <a:bodyPr anchor="ctr"/>
          <a:lstStyle>
            <a:lvl1pPr>
              <a:lnSpc>
                <a:spcPct val="120000"/>
              </a:lnSpc>
              <a:defRPr sz="2600">
                <a:solidFill>
                  <a:schemeClr val="tx1"/>
                </a:solidFill>
              </a:defRPr>
            </a:lvl1pPr>
            <a:lvl2pPr marL="166688" indent="0">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756756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 Columns of text">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7E8476DC-7A8C-409F-B903-5C1DABE15468}"/>
              </a:ext>
            </a:extLst>
          </p:cNvPr>
          <p:cNvSpPr>
            <a:spLocks noGrp="1"/>
          </p:cNvSpPr>
          <p:nvPr>
            <p:ph type="body" sz="quarter" idx="19"/>
          </p:nvPr>
        </p:nvSpPr>
        <p:spPr>
          <a:xfrm>
            <a:off x="351094" y="1677823"/>
            <a:ext cx="3670572" cy="4032667"/>
          </a:xfrm>
        </p:spPr>
        <p:txBody>
          <a:bodyPr/>
          <a:lstStyle>
            <a:lvl1pPr marL="171450" indent="-171450">
              <a:buClr>
                <a:schemeClr val="accent3"/>
              </a:buClr>
              <a:buFont typeface="Arial" panose="020B0604020202020204" pitchFamily="34" charset="0"/>
              <a:buChar char="•"/>
              <a:defRPr/>
            </a:lvl1pPr>
            <a:lvl2pPr marL="344488" indent="-177800">
              <a:buFont typeface="Gotham Book" pitchFamily="50" charset="0"/>
              <a:buChar char="−"/>
              <a:defRPr/>
            </a:lvl2pPr>
            <a:lvl3pPr marL="511175" indent="-166688">
              <a:buFont typeface="Arial" panose="020B0604020202020204" pitchFamily="34" charset="0"/>
              <a:buChar char="•"/>
              <a:defRPr/>
            </a:lvl3pPr>
            <a:lvl4pPr marL="688975" indent="-177800">
              <a:buFont typeface="Gotham Book" pitchFamily="50" charset="0"/>
              <a:buChar char="−"/>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22" name="Text Placeholder 9">
            <a:extLst>
              <a:ext uri="{FF2B5EF4-FFF2-40B4-BE49-F238E27FC236}">
                <a16:creationId xmlns:a16="http://schemas.microsoft.com/office/drawing/2014/main" id="{7E8476DC-7A8C-409F-B903-5C1DABE15468}"/>
              </a:ext>
            </a:extLst>
          </p:cNvPr>
          <p:cNvSpPr>
            <a:spLocks noGrp="1"/>
          </p:cNvSpPr>
          <p:nvPr>
            <p:ph type="body" sz="quarter" idx="21"/>
          </p:nvPr>
        </p:nvSpPr>
        <p:spPr>
          <a:xfrm>
            <a:off x="4216128" y="1677823"/>
            <a:ext cx="3670572" cy="4032667"/>
          </a:xfrm>
        </p:spPr>
        <p:txBody>
          <a:bodyPr/>
          <a:lstStyle>
            <a:lvl1pPr marL="171450" indent="-171450">
              <a:buClr>
                <a:schemeClr val="accent3"/>
              </a:buClr>
              <a:buFont typeface="Arial" panose="020B0604020202020204" pitchFamily="34" charset="0"/>
              <a:buChar char="•"/>
              <a:defRPr/>
            </a:lvl1pPr>
            <a:lvl2pPr marL="344488" indent="-177800">
              <a:buFont typeface="Gotham Book" pitchFamily="50" charset="0"/>
              <a:buChar char="−"/>
              <a:defRPr/>
            </a:lvl2pPr>
            <a:lvl3pPr marL="511175" indent="-166688">
              <a:buFont typeface="Arial" panose="020B0604020202020204" pitchFamily="34" charset="0"/>
              <a:buChar char="•"/>
              <a:defRPr/>
            </a:lvl3pPr>
            <a:lvl4pPr marL="688975" indent="-177800">
              <a:buFont typeface="Gotham Book" pitchFamily="50" charset="0"/>
              <a:buChar char="−"/>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24" name="Text Placeholder 9">
            <a:extLst>
              <a:ext uri="{FF2B5EF4-FFF2-40B4-BE49-F238E27FC236}">
                <a16:creationId xmlns:a16="http://schemas.microsoft.com/office/drawing/2014/main" id="{7E8476DC-7A8C-409F-B903-5C1DABE15468}"/>
              </a:ext>
            </a:extLst>
          </p:cNvPr>
          <p:cNvSpPr>
            <a:spLocks noGrp="1"/>
          </p:cNvSpPr>
          <p:nvPr>
            <p:ph type="body" sz="quarter" idx="23"/>
          </p:nvPr>
        </p:nvSpPr>
        <p:spPr>
          <a:xfrm>
            <a:off x="8076289" y="1677823"/>
            <a:ext cx="3670572" cy="4032667"/>
          </a:xfrm>
        </p:spPr>
        <p:txBody>
          <a:bodyPr/>
          <a:lstStyle>
            <a:lvl1pPr marL="171450" indent="-171450">
              <a:buClr>
                <a:schemeClr val="accent3"/>
              </a:buClr>
              <a:buFont typeface="Arial" panose="020B0604020202020204" pitchFamily="34" charset="0"/>
              <a:buChar char="•"/>
              <a:defRPr/>
            </a:lvl1pPr>
            <a:lvl2pPr marL="344488" indent="-177800">
              <a:buFont typeface="Gotham Book" pitchFamily="50" charset="0"/>
              <a:buChar char="−"/>
              <a:defRPr/>
            </a:lvl2pPr>
            <a:lvl3pPr marL="511175" indent="-166688">
              <a:buFont typeface="Arial" panose="020B0604020202020204" pitchFamily="34" charset="0"/>
              <a:buChar char="•"/>
              <a:defRPr/>
            </a:lvl3pPr>
            <a:lvl4pPr marL="688975" indent="-177800">
              <a:buFont typeface="Gotham Book" pitchFamily="50" charset="0"/>
              <a:buChar char="−"/>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ext Placeholder 8"/>
          <p:cNvSpPr>
            <a:spLocks noGrp="1"/>
          </p:cNvSpPr>
          <p:nvPr>
            <p:ph type="body" sz="quarter" idx="13"/>
          </p:nvPr>
        </p:nvSpPr>
        <p:spPr>
          <a:xfrm>
            <a:off x="355966" y="1205980"/>
            <a:ext cx="3665700" cy="327651"/>
          </a:xfrm>
          <a:prstGeom prst="rect">
            <a:avLst/>
          </a:prstGeom>
          <a:noFill/>
          <a:ln w="38100">
            <a:noFill/>
            <a:miter lim="800000"/>
            <a:headEnd/>
            <a:tailEnd/>
          </a:ln>
          <a:effectLst/>
        </p:spPr>
        <p:txBody>
          <a:bodyPr vert="horz" wrap="square" lIns="91440" tIns="45720" rIns="91440" bIns="45720" numCol="1" rtlCol="0" anchor="ctr" anchorCtr="0" compatLnSpc="1">
            <a:prstTxWarp prst="textNoShape">
              <a:avLst/>
            </a:prstTxWarp>
            <a:noAutofit/>
          </a:bodyPr>
          <a:lstStyle>
            <a:lvl1pPr marL="0" indent="0">
              <a:buNone/>
              <a:defRPr lang="en-US" sz="2000" kern="1200" dirty="0">
                <a:solidFill>
                  <a:schemeClr val="accent3"/>
                </a:solidFill>
                <a:latin typeface="+mn-lt"/>
                <a:ea typeface="+mn-ea"/>
                <a:cs typeface="+mn-cs"/>
              </a:defRPr>
            </a:lvl1pPr>
          </a:lstStyle>
          <a:p>
            <a:pPr marL="342900" lvl="0" indent="-342900" algn="l" defTabSz="914400" rtl="0" eaLnBrk="1" latinLnBrk="0" hangingPunct="1">
              <a:lnSpc>
                <a:spcPct val="85000"/>
              </a:lnSpc>
              <a:spcBef>
                <a:spcPts val="0"/>
              </a:spcBef>
              <a:spcAft>
                <a:spcPts val="0"/>
              </a:spcAft>
              <a:buClr>
                <a:schemeClr val="accent2"/>
              </a:buClr>
              <a:buSzPct val="100000"/>
              <a:buFontTx/>
              <a:buNone/>
            </a:pPr>
            <a:r>
              <a:rPr lang="en-US"/>
              <a:t>Click to edit Master text</a:t>
            </a:r>
          </a:p>
        </p:txBody>
      </p:sp>
      <p:sp>
        <p:nvSpPr>
          <p:cNvPr id="2" name="Title 1"/>
          <p:cNvSpPr>
            <a:spLocks noGrp="1"/>
          </p:cNvSpPr>
          <p:nvPr>
            <p:ph type="title" hasCustomPrompt="1"/>
          </p:nvPr>
        </p:nvSpPr>
        <p:spPr/>
        <p:txBody>
          <a:bodyPr/>
          <a:lstStyle>
            <a:lvl1pPr>
              <a:lnSpc>
                <a:spcPct val="85000"/>
              </a:lnSpc>
              <a:spcAft>
                <a:spcPts val="700"/>
              </a:spcAft>
              <a:defRPr/>
            </a:lvl1pPr>
          </a:lstStyle>
          <a:p>
            <a:r>
              <a:rPr lang="en-US"/>
              <a:t>Click to edit master title style</a:t>
            </a:r>
          </a:p>
        </p:txBody>
      </p:sp>
      <p:sp>
        <p:nvSpPr>
          <p:cNvPr id="5" name="Slide Number Placeholder 4"/>
          <p:cNvSpPr>
            <a:spLocks noGrp="1"/>
          </p:cNvSpPr>
          <p:nvPr>
            <p:ph type="sldNum" sz="quarter" idx="12"/>
          </p:nvPr>
        </p:nvSpPr>
        <p:spPr/>
        <p:txBody>
          <a:bodyPr/>
          <a:lstStyle/>
          <a:p>
            <a:fld id="{E0945A5B-6FD1-4E75-90E0-1022EA54FCBA}" type="slidenum">
              <a:rPr lang="en-US" smtClean="0"/>
              <a:pPr/>
              <a:t>‹#›</a:t>
            </a:fld>
            <a:endParaRPr lang="en-US"/>
          </a:p>
        </p:txBody>
      </p:sp>
      <p:sp>
        <p:nvSpPr>
          <p:cNvPr id="21" name="Footer Placeholder 4"/>
          <p:cNvSpPr>
            <a:spLocks noGrp="1"/>
          </p:cNvSpPr>
          <p:nvPr>
            <p:ph type="ftr" sz="quarter" idx="3"/>
          </p:nvPr>
        </p:nvSpPr>
        <p:spPr>
          <a:xfrm>
            <a:off x="371167" y="6130208"/>
            <a:ext cx="10935929" cy="365125"/>
          </a:xfrm>
          <a:prstGeom prst="rect">
            <a:avLst/>
          </a:prstGeom>
        </p:spPr>
        <p:txBody>
          <a:bodyPr vert="horz" lIns="91440" tIns="45720" rIns="91440" bIns="45720" rtlCol="0" anchor="b" anchorCtr="0"/>
          <a:lstStyle>
            <a:lvl1pPr algn="l">
              <a:defRPr sz="900">
                <a:solidFill>
                  <a:schemeClr val="tx2"/>
                </a:solidFill>
              </a:defRPr>
            </a:lvl1pPr>
          </a:lstStyle>
          <a:p>
            <a:endParaRPr lang="en-US"/>
          </a:p>
        </p:txBody>
      </p:sp>
      <p:sp>
        <p:nvSpPr>
          <p:cNvPr id="20" name="Text Placeholder 8"/>
          <p:cNvSpPr>
            <a:spLocks noGrp="1"/>
          </p:cNvSpPr>
          <p:nvPr>
            <p:ph type="body" sz="quarter" idx="20"/>
          </p:nvPr>
        </p:nvSpPr>
        <p:spPr>
          <a:xfrm>
            <a:off x="4221000" y="1205980"/>
            <a:ext cx="3665700" cy="327651"/>
          </a:xfrm>
          <a:prstGeom prst="rect">
            <a:avLst/>
          </a:prstGeom>
          <a:noFill/>
          <a:ln w="38100">
            <a:noFill/>
            <a:miter lim="800000"/>
            <a:headEnd/>
            <a:tailEnd/>
          </a:ln>
          <a:effectLst/>
        </p:spPr>
        <p:txBody>
          <a:bodyPr vert="horz" wrap="square" lIns="91440" tIns="45720" rIns="91440" bIns="45720" numCol="1" rtlCol="0" anchor="ctr" anchorCtr="0" compatLnSpc="1">
            <a:prstTxWarp prst="textNoShape">
              <a:avLst/>
            </a:prstTxWarp>
            <a:noAutofit/>
          </a:bodyPr>
          <a:lstStyle>
            <a:lvl1pPr marL="0" indent="0">
              <a:buNone/>
              <a:defRPr lang="en-US" sz="2000" kern="1200" dirty="0">
                <a:solidFill>
                  <a:schemeClr val="accent3"/>
                </a:solidFill>
                <a:latin typeface="+mn-lt"/>
                <a:ea typeface="+mn-ea"/>
                <a:cs typeface="+mn-cs"/>
              </a:defRPr>
            </a:lvl1pPr>
          </a:lstStyle>
          <a:p>
            <a:pPr marL="342900" lvl="0" indent="-342900" algn="l" defTabSz="914400" rtl="0" eaLnBrk="1" latinLnBrk="0" hangingPunct="1">
              <a:lnSpc>
                <a:spcPct val="85000"/>
              </a:lnSpc>
              <a:spcBef>
                <a:spcPts val="0"/>
              </a:spcBef>
              <a:spcAft>
                <a:spcPts val="0"/>
              </a:spcAft>
              <a:buClr>
                <a:schemeClr val="accent2"/>
              </a:buClr>
              <a:buSzPct val="100000"/>
              <a:buFontTx/>
              <a:buNone/>
            </a:pPr>
            <a:r>
              <a:rPr lang="en-US"/>
              <a:t>Click to edit Master text</a:t>
            </a:r>
          </a:p>
        </p:txBody>
      </p:sp>
      <p:sp>
        <p:nvSpPr>
          <p:cNvPr id="23" name="Text Placeholder 8"/>
          <p:cNvSpPr>
            <a:spLocks noGrp="1"/>
          </p:cNvSpPr>
          <p:nvPr>
            <p:ph type="body" sz="quarter" idx="22"/>
          </p:nvPr>
        </p:nvSpPr>
        <p:spPr>
          <a:xfrm>
            <a:off x="8081161" y="1205980"/>
            <a:ext cx="3665700" cy="327651"/>
          </a:xfrm>
          <a:prstGeom prst="rect">
            <a:avLst/>
          </a:prstGeom>
          <a:noFill/>
          <a:ln w="38100">
            <a:noFill/>
            <a:miter lim="800000"/>
            <a:headEnd/>
            <a:tailEnd/>
          </a:ln>
          <a:effectLst/>
        </p:spPr>
        <p:txBody>
          <a:bodyPr vert="horz" wrap="square" lIns="91440" tIns="45720" rIns="91440" bIns="45720" numCol="1" rtlCol="0" anchor="ctr" anchorCtr="0" compatLnSpc="1">
            <a:prstTxWarp prst="textNoShape">
              <a:avLst/>
            </a:prstTxWarp>
            <a:noAutofit/>
          </a:bodyPr>
          <a:lstStyle>
            <a:lvl1pPr marL="0" indent="0">
              <a:buNone/>
              <a:defRPr lang="en-US" sz="2000" kern="1200" dirty="0">
                <a:solidFill>
                  <a:schemeClr val="accent3"/>
                </a:solidFill>
                <a:latin typeface="+mn-lt"/>
                <a:ea typeface="+mn-ea"/>
                <a:cs typeface="+mn-cs"/>
              </a:defRPr>
            </a:lvl1pPr>
          </a:lstStyle>
          <a:p>
            <a:pPr marL="342900" lvl="0" indent="-342900" algn="l" defTabSz="914400" rtl="0" eaLnBrk="1" latinLnBrk="0" hangingPunct="1">
              <a:lnSpc>
                <a:spcPct val="85000"/>
              </a:lnSpc>
              <a:spcBef>
                <a:spcPts val="0"/>
              </a:spcBef>
              <a:spcAft>
                <a:spcPts val="0"/>
              </a:spcAft>
              <a:buClr>
                <a:schemeClr val="accent2"/>
              </a:buClr>
              <a:buSzPct val="100000"/>
              <a:buFontTx/>
              <a:buNone/>
            </a:pPr>
            <a:r>
              <a:rPr lang="en-US"/>
              <a:t>Click to edit Master text</a:t>
            </a:r>
          </a:p>
        </p:txBody>
      </p:sp>
    </p:spTree>
    <p:extLst>
      <p:ext uri="{BB962C8B-B14F-4D97-AF65-F5344CB8AC3E}">
        <p14:creationId xmlns:p14="http://schemas.microsoft.com/office/powerpoint/2010/main" val="167703816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Photo and Text-Light Blue Right ">
    <p:spTree>
      <p:nvGrpSpPr>
        <p:cNvPr id="1" name=""/>
        <p:cNvGrpSpPr/>
        <p:nvPr/>
      </p:nvGrpSpPr>
      <p:grpSpPr>
        <a:xfrm>
          <a:off x="0" y="0"/>
          <a:ext cx="0" cy="0"/>
          <a:chOff x="0" y="0"/>
          <a:chExt cx="0" cy="0"/>
        </a:xfrm>
      </p:grpSpPr>
      <p:sp>
        <p:nvSpPr>
          <p:cNvPr id="8" name="Rectangle 7"/>
          <p:cNvSpPr/>
          <p:nvPr userDrawn="1"/>
        </p:nvSpPr>
        <p:spPr>
          <a:xfrm>
            <a:off x="5486400" y="1668026"/>
            <a:ext cx="6726382" cy="442008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p:cNvSpPr>
            <a:spLocks noGrp="1"/>
          </p:cNvSpPr>
          <p:nvPr>
            <p:ph type="sldNum" sz="quarter" idx="12"/>
          </p:nvPr>
        </p:nvSpPr>
        <p:spPr/>
        <p:txBody>
          <a:bodyPr/>
          <a:lstStyle/>
          <a:p>
            <a:fld id="{E0945A5B-6FD1-4E75-90E0-1022EA54FCBA}" type="slidenum">
              <a:rPr lang="en-US" smtClean="0"/>
              <a:pPr/>
              <a:t>‹#›</a:t>
            </a:fld>
            <a:endParaRPr lang="en-US"/>
          </a:p>
        </p:txBody>
      </p:sp>
      <p:sp>
        <p:nvSpPr>
          <p:cNvPr id="14" name="Picture Placeholder 13"/>
          <p:cNvSpPr>
            <a:spLocks noGrp="1"/>
          </p:cNvSpPr>
          <p:nvPr>
            <p:ph type="pic" sz="quarter" idx="19"/>
          </p:nvPr>
        </p:nvSpPr>
        <p:spPr>
          <a:xfrm>
            <a:off x="0" y="1668026"/>
            <a:ext cx="5486400" cy="4389120"/>
          </a:xfrm>
          <a:solidFill>
            <a:schemeClr val="bg1">
              <a:lumMod val="95000"/>
            </a:schemeClr>
          </a:solidFill>
        </p:spPr>
        <p:txBody>
          <a:bodyPr vert="horz" lIns="91440" tIns="45720" rIns="91440" bIns="45720" rtlCol="0" anchor="ctr" anchorCtr="0">
            <a:normAutofit/>
          </a:bodyPr>
          <a:lstStyle>
            <a:lvl1pPr algn="ctr">
              <a:defRPr lang="en-US"/>
            </a:lvl1pPr>
          </a:lstStyle>
          <a:p>
            <a:pPr lvl="0" algn="ctr"/>
            <a:endParaRPr lang="en-US"/>
          </a:p>
        </p:txBody>
      </p:sp>
      <p:sp>
        <p:nvSpPr>
          <p:cNvPr id="10" name="Title 6">
            <a:extLst>
              <a:ext uri="{FF2B5EF4-FFF2-40B4-BE49-F238E27FC236}">
                <a16:creationId xmlns:a16="http://schemas.microsoft.com/office/drawing/2014/main" id="{B609BEC1-AE5B-E842-920E-C9967771935D}"/>
              </a:ext>
            </a:extLst>
          </p:cNvPr>
          <p:cNvSpPr>
            <a:spLocks noGrp="1"/>
          </p:cNvSpPr>
          <p:nvPr>
            <p:ph type="title"/>
          </p:nvPr>
        </p:nvSpPr>
        <p:spPr>
          <a:xfrm>
            <a:off x="351094" y="476148"/>
            <a:ext cx="10255046" cy="637765"/>
          </a:xfrm>
        </p:spPr>
        <p:txBody>
          <a:bodyPr/>
          <a:lstStyle/>
          <a:p>
            <a:r>
              <a:rPr lang="en-US"/>
              <a:t>Click to edit Master title style</a:t>
            </a:r>
          </a:p>
        </p:txBody>
      </p:sp>
      <p:sp>
        <p:nvSpPr>
          <p:cNvPr id="12" name="Text Placeholder 6">
            <a:extLst>
              <a:ext uri="{FF2B5EF4-FFF2-40B4-BE49-F238E27FC236}">
                <a16:creationId xmlns:a16="http://schemas.microsoft.com/office/drawing/2014/main" id="{CD28FD43-ADF0-4544-85AB-7FF0C63A47E1}"/>
              </a:ext>
            </a:extLst>
          </p:cNvPr>
          <p:cNvSpPr>
            <a:spLocks noGrp="1"/>
          </p:cNvSpPr>
          <p:nvPr>
            <p:ph type="body" sz="quarter" idx="13"/>
          </p:nvPr>
        </p:nvSpPr>
        <p:spPr>
          <a:xfrm>
            <a:off x="353961" y="1207892"/>
            <a:ext cx="10274710" cy="354627"/>
          </a:xfrm>
        </p:spPr>
        <p:txBody>
          <a:bodyPr anchor="t" anchorCtr="0"/>
          <a:lstStyle>
            <a:lvl1pPr marL="0" indent="0">
              <a:buNone/>
              <a:defRPr b="0">
                <a:solidFill>
                  <a:schemeClr val="accent3"/>
                </a:solidFill>
              </a:defRPr>
            </a:lvl1pPr>
          </a:lstStyle>
          <a:p>
            <a:pPr lvl="0"/>
            <a:endParaRPr lang="en-US"/>
          </a:p>
        </p:txBody>
      </p:sp>
      <p:sp>
        <p:nvSpPr>
          <p:cNvPr id="15" name="Text Placeholder 9">
            <a:extLst>
              <a:ext uri="{FF2B5EF4-FFF2-40B4-BE49-F238E27FC236}">
                <a16:creationId xmlns:a16="http://schemas.microsoft.com/office/drawing/2014/main" id="{71D584E7-2414-1D4E-8A57-8D6F659A1759}"/>
              </a:ext>
            </a:extLst>
          </p:cNvPr>
          <p:cNvSpPr>
            <a:spLocks noGrp="1"/>
          </p:cNvSpPr>
          <p:nvPr>
            <p:ph type="body" sz="quarter" idx="14"/>
          </p:nvPr>
        </p:nvSpPr>
        <p:spPr>
          <a:xfrm>
            <a:off x="5789282" y="1935647"/>
            <a:ext cx="6068683" cy="3714461"/>
          </a:xfrm>
        </p:spPr>
        <p:txBody>
          <a:bodyPr/>
          <a:lstStyle>
            <a:lvl1pPr marL="171450" indent="-171450">
              <a:buClr>
                <a:schemeClr val="accent3"/>
              </a:buClr>
              <a:buFont typeface="Arial" panose="020B0604020202020204" pitchFamily="34" charset="0"/>
              <a:buChar char="•"/>
              <a:defRPr>
                <a:solidFill>
                  <a:srgbClr val="F1F3F3"/>
                </a:solidFill>
              </a:defRPr>
            </a:lvl1pPr>
            <a:lvl2pPr marL="344488" indent="-177800">
              <a:buClr>
                <a:schemeClr val="bg1"/>
              </a:buClr>
              <a:buFont typeface="Gotham Book" pitchFamily="50" charset="0"/>
              <a:buChar char="−"/>
              <a:defRPr>
                <a:solidFill>
                  <a:srgbClr val="F1F3F3"/>
                </a:solidFill>
              </a:defRPr>
            </a:lvl2pPr>
            <a:lvl3pPr marL="511175" indent="-166688">
              <a:buClr>
                <a:schemeClr val="bg1"/>
              </a:buClr>
              <a:buFont typeface="Arial" panose="020B0604020202020204" pitchFamily="34" charset="0"/>
              <a:buChar char="•"/>
              <a:defRPr>
                <a:solidFill>
                  <a:srgbClr val="F1F3F3"/>
                </a:solidFill>
              </a:defRPr>
            </a:lvl3pPr>
            <a:lvl4pPr marL="688975" indent="-177800">
              <a:buClr>
                <a:schemeClr val="bg1"/>
              </a:buClr>
              <a:buFont typeface="Gotham Book" pitchFamily="50" charset="0"/>
              <a:buChar char="−"/>
              <a:defRPr>
                <a:solidFill>
                  <a:srgbClr val="F1F3F3"/>
                </a:solidFill>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17" name="Footer Placeholder 5">
            <a:extLst>
              <a:ext uri="{FF2B5EF4-FFF2-40B4-BE49-F238E27FC236}">
                <a16:creationId xmlns:a16="http://schemas.microsoft.com/office/drawing/2014/main" id="{016DC2A0-DD54-F84A-9EDF-C9AB88F17B48}"/>
              </a:ext>
            </a:extLst>
          </p:cNvPr>
          <p:cNvSpPr>
            <a:spLocks noGrp="1"/>
          </p:cNvSpPr>
          <p:nvPr>
            <p:ph type="ftr" sz="quarter" idx="20"/>
          </p:nvPr>
        </p:nvSpPr>
        <p:spPr>
          <a:xfrm>
            <a:off x="371167" y="6130208"/>
            <a:ext cx="10935929" cy="365125"/>
          </a:xfrm>
        </p:spPr>
        <p:txBody>
          <a:bodyPr/>
          <a:lstStyle/>
          <a:p>
            <a:endParaRPr lang="en-US"/>
          </a:p>
        </p:txBody>
      </p:sp>
      <p:pic>
        <p:nvPicPr>
          <p:cNvPr id="18" name="Picture 17">
            <a:extLst>
              <a:ext uri="{FF2B5EF4-FFF2-40B4-BE49-F238E27FC236}">
                <a16:creationId xmlns:a16="http://schemas.microsoft.com/office/drawing/2014/main" id="{089B35A1-E8F3-214B-8A06-93503563D8E0}"/>
              </a:ext>
            </a:extLst>
          </p:cNvPr>
          <p:cNvPicPr>
            <a:picLocks noChangeAspect="1"/>
          </p:cNvPicPr>
          <p:nvPr userDrawn="1"/>
        </p:nvPicPr>
        <p:blipFill>
          <a:blip r:embed="rId2">
            <a:alphaModFix amt="15000"/>
          </a:blip>
          <a:stretch>
            <a:fillRect/>
          </a:stretch>
        </p:blipFill>
        <p:spPr>
          <a:xfrm rot="10800000">
            <a:off x="7774052" y="1668026"/>
            <a:ext cx="4438730" cy="4420080"/>
          </a:xfrm>
          <a:prstGeom prst="rect">
            <a:avLst/>
          </a:prstGeom>
        </p:spPr>
      </p:pic>
    </p:spTree>
    <p:extLst>
      <p:ext uri="{BB962C8B-B14F-4D97-AF65-F5344CB8AC3E}">
        <p14:creationId xmlns:p14="http://schemas.microsoft.com/office/powerpoint/2010/main" val="29428770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Photo and Text-Light Blue Left">
    <p:spTree>
      <p:nvGrpSpPr>
        <p:cNvPr id="1" name=""/>
        <p:cNvGrpSpPr/>
        <p:nvPr/>
      </p:nvGrpSpPr>
      <p:grpSpPr>
        <a:xfrm>
          <a:off x="0" y="0"/>
          <a:ext cx="0" cy="0"/>
          <a:chOff x="0" y="0"/>
          <a:chExt cx="0" cy="0"/>
        </a:xfrm>
      </p:grpSpPr>
      <p:sp>
        <p:nvSpPr>
          <p:cNvPr id="8" name="Rectangle 7"/>
          <p:cNvSpPr/>
          <p:nvPr userDrawn="1"/>
        </p:nvSpPr>
        <p:spPr>
          <a:xfrm>
            <a:off x="0" y="1668026"/>
            <a:ext cx="6726382" cy="442008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p:cNvSpPr>
            <a:spLocks noGrp="1"/>
          </p:cNvSpPr>
          <p:nvPr>
            <p:ph type="sldNum" sz="quarter" idx="12"/>
          </p:nvPr>
        </p:nvSpPr>
        <p:spPr/>
        <p:txBody>
          <a:bodyPr/>
          <a:lstStyle/>
          <a:p>
            <a:fld id="{E0945A5B-6FD1-4E75-90E0-1022EA54FCBA}" type="slidenum">
              <a:rPr lang="en-US" smtClean="0"/>
              <a:pPr/>
              <a:t>‹#›</a:t>
            </a:fld>
            <a:endParaRPr lang="en-US"/>
          </a:p>
        </p:txBody>
      </p:sp>
      <p:sp>
        <p:nvSpPr>
          <p:cNvPr id="14" name="Picture Placeholder 13"/>
          <p:cNvSpPr>
            <a:spLocks noGrp="1"/>
          </p:cNvSpPr>
          <p:nvPr>
            <p:ph type="pic" sz="quarter" idx="19"/>
          </p:nvPr>
        </p:nvSpPr>
        <p:spPr>
          <a:xfrm>
            <a:off x="6726382" y="1668026"/>
            <a:ext cx="5486400" cy="4389120"/>
          </a:xfrm>
          <a:solidFill>
            <a:schemeClr val="bg1">
              <a:lumMod val="95000"/>
            </a:schemeClr>
          </a:solidFill>
        </p:spPr>
        <p:txBody>
          <a:bodyPr vert="horz" lIns="91440" tIns="45720" rIns="91440" bIns="45720" rtlCol="0" anchor="ctr" anchorCtr="0">
            <a:normAutofit/>
          </a:bodyPr>
          <a:lstStyle>
            <a:lvl1pPr algn="ctr">
              <a:defRPr lang="en-US"/>
            </a:lvl1pPr>
          </a:lstStyle>
          <a:p>
            <a:pPr lvl="0" algn="ctr"/>
            <a:endParaRPr lang="en-US"/>
          </a:p>
        </p:txBody>
      </p:sp>
      <p:sp>
        <p:nvSpPr>
          <p:cNvPr id="10" name="Title 6">
            <a:extLst>
              <a:ext uri="{FF2B5EF4-FFF2-40B4-BE49-F238E27FC236}">
                <a16:creationId xmlns:a16="http://schemas.microsoft.com/office/drawing/2014/main" id="{B609BEC1-AE5B-E842-920E-C9967771935D}"/>
              </a:ext>
            </a:extLst>
          </p:cNvPr>
          <p:cNvSpPr>
            <a:spLocks noGrp="1"/>
          </p:cNvSpPr>
          <p:nvPr>
            <p:ph type="title"/>
          </p:nvPr>
        </p:nvSpPr>
        <p:spPr>
          <a:xfrm>
            <a:off x="351094" y="476148"/>
            <a:ext cx="10255046" cy="637765"/>
          </a:xfrm>
        </p:spPr>
        <p:txBody>
          <a:bodyPr/>
          <a:lstStyle/>
          <a:p>
            <a:r>
              <a:rPr lang="en-US"/>
              <a:t>Click to edit Master title style</a:t>
            </a:r>
          </a:p>
        </p:txBody>
      </p:sp>
      <p:sp>
        <p:nvSpPr>
          <p:cNvPr id="12" name="Text Placeholder 6">
            <a:extLst>
              <a:ext uri="{FF2B5EF4-FFF2-40B4-BE49-F238E27FC236}">
                <a16:creationId xmlns:a16="http://schemas.microsoft.com/office/drawing/2014/main" id="{CD28FD43-ADF0-4544-85AB-7FF0C63A47E1}"/>
              </a:ext>
            </a:extLst>
          </p:cNvPr>
          <p:cNvSpPr>
            <a:spLocks noGrp="1"/>
          </p:cNvSpPr>
          <p:nvPr>
            <p:ph type="body" sz="quarter" idx="13"/>
          </p:nvPr>
        </p:nvSpPr>
        <p:spPr>
          <a:xfrm>
            <a:off x="353961" y="1207892"/>
            <a:ext cx="10274710" cy="354627"/>
          </a:xfrm>
        </p:spPr>
        <p:txBody>
          <a:bodyPr anchor="t" anchorCtr="0"/>
          <a:lstStyle>
            <a:lvl1pPr marL="0" indent="0">
              <a:buNone/>
              <a:defRPr b="0">
                <a:solidFill>
                  <a:schemeClr val="accent3"/>
                </a:solidFill>
              </a:defRPr>
            </a:lvl1pPr>
          </a:lstStyle>
          <a:p>
            <a:pPr lvl="0"/>
            <a:endParaRPr lang="en-US"/>
          </a:p>
        </p:txBody>
      </p:sp>
      <p:sp>
        <p:nvSpPr>
          <p:cNvPr id="15" name="Text Placeholder 9">
            <a:extLst>
              <a:ext uri="{FF2B5EF4-FFF2-40B4-BE49-F238E27FC236}">
                <a16:creationId xmlns:a16="http://schemas.microsoft.com/office/drawing/2014/main" id="{71D584E7-2414-1D4E-8A57-8D6F659A1759}"/>
              </a:ext>
            </a:extLst>
          </p:cNvPr>
          <p:cNvSpPr>
            <a:spLocks noGrp="1"/>
          </p:cNvSpPr>
          <p:nvPr>
            <p:ph type="body" sz="quarter" idx="14"/>
          </p:nvPr>
        </p:nvSpPr>
        <p:spPr>
          <a:xfrm>
            <a:off x="302882" y="1935647"/>
            <a:ext cx="6068683" cy="3714461"/>
          </a:xfrm>
        </p:spPr>
        <p:txBody>
          <a:bodyPr/>
          <a:lstStyle>
            <a:lvl1pPr marL="171450" indent="-171450">
              <a:buClr>
                <a:schemeClr val="accent3"/>
              </a:buClr>
              <a:buFont typeface="Arial" panose="020B0604020202020204" pitchFamily="34" charset="0"/>
              <a:buChar char="•"/>
              <a:defRPr>
                <a:solidFill>
                  <a:srgbClr val="F1F3F3"/>
                </a:solidFill>
              </a:defRPr>
            </a:lvl1pPr>
            <a:lvl2pPr marL="344488" indent="-177800">
              <a:buClr>
                <a:schemeClr val="accent3"/>
              </a:buClr>
              <a:buFont typeface="Gotham Book" pitchFamily="50" charset="0"/>
              <a:buChar char="−"/>
              <a:defRPr>
                <a:solidFill>
                  <a:srgbClr val="F1F3F3"/>
                </a:solidFill>
              </a:defRPr>
            </a:lvl2pPr>
            <a:lvl3pPr marL="511175" indent="-166688">
              <a:buClr>
                <a:schemeClr val="accent3"/>
              </a:buClr>
              <a:buFont typeface="Arial" panose="020B0604020202020204" pitchFamily="34" charset="0"/>
              <a:buChar char="•"/>
              <a:defRPr>
                <a:solidFill>
                  <a:srgbClr val="F1F3F3"/>
                </a:solidFill>
              </a:defRPr>
            </a:lvl3pPr>
            <a:lvl4pPr marL="688975" indent="-177800">
              <a:buClr>
                <a:schemeClr val="accent3"/>
              </a:buClr>
              <a:buFont typeface="Gotham Book" pitchFamily="50" charset="0"/>
              <a:buChar char="−"/>
              <a:defRPr>
                <a:solidFill>
                  <a:srgbClr val="F1F3F3"/>
                </a:solidFill>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Footer Placeholder 5">
            <a:extLst>
              <a:ext uri="{FF2B5EF4-FFF2-40B4-BE49-F238E27FC236}">
                <a16:creationId xmlns:a16="http://schemas.microsoft.com/office/drawing/2014/main" id="{22D9AFB2-320C-0B47-B24A-D01CAD324F79}"/>
              </a:ext>
            </a:extLst>
          </p:cNvPr>
          <p:cNvSpPr>
            <a:spLocks noGrp="1"/>
          </p:cNvSpPr>
          <p:nvPr>
            <p:ph type="ftr" sz="quarter" idx="20"/>
          </p:nvPr>
        </p:nvSpPr>
        <p:spPr>
          <a:xfrm>
            <a:off x="371167" y="6130208"/>
            <a:ext cx="10935929" cy="365125"/>
          </a:xfrm>
        </p:spPr>
        <p:txBody>
          <a:bodyPr/>
          <a:lstStyle/>
          <a:p>
            <a:endParaRPr lang="en-US"/>
          </a:p>
        </p:txBody>
      </p:sp>
      <p:pic>
        <p:nvPicPr>
          <p:cNvPr id="2" name="Picture 1">
            <a:extLst>
              <a:ext uri="{FF2B5EF4-FFF2-40B4-BE49-F238E27FC236}">
                <a16:creationId xmlns:a16="http://schemas.microsoft.com/office/drawing/2014/main" id="{26334978-32C0-2C41-A3F3-3D6821F92688}"/>
              </a:ext>
            </a:extLst>
          </p:cNvPr>
          <p:cNvPicPr>
            <a:picLocks noChangeAspect="1"/>
          </p:cNvPicPr>
          <p:nvPr userDrawn="1"/>
        </p:nvPicPr>
        <p:blipFill>
          <a:blip r:embed="rId2">
            <a:alphaModFix amt="15000"/>
          </a:blip>
          <a:stretch>
            <a:fillRect/>
          </a:stretch>
        </p:blipFill>
        <p:spPr>
          <a:xfrm>
            <a:off x="0" y="1668026"/>
            <a:ext cx="4438730" cy="4420080"/>
          </a:xfrm>
          <a:prstGeom prst="rect">
            <a:avLst/>
          </a:prstGeom>
        </p:spPr>
      </p:pic>
    </p:spTree>
    <p:extLst>
      <p:ext uri="{BB962C8B-B14F-4D97-AF65-F5344CB8AC3E}">
        <p14:creationId xmlns:p14="http://schemas.microsoft.com/office/powerpoint/2010/main" val="38084156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56418" y="457814"/>
            <a:ext cx="10159181" cy="652480"/>
          </a:xfrm>
        </p:spPr>
        <p:txBody>
          <a:bodyPr/>
          <a:lstStyle>
            <a:lvl1pPr algn="l" defTabSz="914400" rtl="0" eaLnBrk="1" latinLnBrk="0" hangingPunct="1">
              <a:lnSpc>
                <a:spcPct val="85000"/>
              </a:lnSpc>
              <a:spcBef>
                <a:spcPts val="0"/>
              </a:spcBef>
              <a:spcAft>
                <a:spcPts val="600"/>
              </a:spcAft>
              <a:buNone/>
              <a:defRPr lang="en-US" sz="2800" b="1" kern="1200" spc="0" dirty="0">
                <a:solidFill>
                  <a:schemeClr val="tx2"/>
                </a:solidFill>
                <a:latin typeface="+mj-lt"/>
                <a:ea typeface="+mj-ea"/>
                <a:cs typeface="+mj-cs"/>
              </a:defRPr>
            </a:lvl1pPr>
          </a:lstStyle>
          <a:p>
            <a:r>
              <a:rPr lang="en-US"/>
              <a:t>Click to edit master title style</a:t>
            </a:r>
          </a:p>
        </p:txBody>
      </p:sp>
      <p:sp>
        <p:nvSpPr>
          <p:cNvPr id="5" name="Slide Number Placeholder 4"/>
          <p:cNvSpPr>
            <a:spLocks noGrp="1"/>
          </p:cNvSpPr>
          <p:nvPr>
            <p:ph type="sldNum" sz="quarter" idx="12"/>
          </p:nvPr>
        </p:nvSpPr>
        <p:spPr>
          <a:xfrm>
            <a:off x="11511516" y="6602821"/>
            <a:ext cx="465465" cy="244547"/>
          </a:xfrm>
        </p:spPr>
        <p:txBody>
          <a:bodyPr/>
          <a:lstStyle>
            <a:lvl1pPr>
              <a:defRPr b="0"/>
            </a:lvl1pPr>
          </a:lstStyle>
          <a:p>
            <a:fld id="{E0945A5B-6FD1-4E75-90E0-1022EA54FCBA}" type="slidenum">
              <a:rPr lang="en-US" smtClean="0"/>
              <a:pPr/>
              <a:t>‹#›</a:t>
            </a:fld>
            <a:endParaRPr lang="en-US"/>
          </a:p>
        </p:txBody>
      </p:sp>
      <p:sp>
        <p:nvSpPr>
          <p:cNvPr id="9" name="Text Placeholder 8"/>
          <p:cNvSpPr>
            <a:spLocks noGrp="1"/>
          </p:cNvSpPr>
          <p:nvPr>
            <p:ph type="body" sz="quarter" idx="13"/>
          </p:nvPr>
        </p:nvSpPr>
        <p:spPr>
          <a:xfrm>
            <a:off x="371167" y="1307691"/>
            <a:ext cx="11483806" cy="4498104"/>
          </a:xfrm>
          <a:prstGeom prst="rect">
            <a:avLst/>
          </a:prstGeom>
        </p:spPr>
        <p:txBody>
          <a:bodyPr/>
          <a:lstStyle>
            <a:lvl1pPr marL="171450" indent="-171450">
              <a:lnSpc>
                <a:spcPct val="90000"/>
              </a:lnSpc>
              <a:spcBef>
                <a:spcPts val="500"/>
              </a:spcBef>
              <a:buClr>
                <a:schemeClr val="accent4"/>
              </a:buClr>
              <a:buFont typeface="Arial" pitchFamily="34" charset="0"/>
              <a:buChar char="•"/>
              <a:defRPr>
                <a:solidFill>
                  <a:schemeClr val="tx2"/>
                </a:solidFill>
              </a:defRPr>
            </a:lvl1pPr>
            <a:lvl2pPr marL="341313" indent="-169863">
              <a:lnSpc>
                <a:spcPct val="90000"/>
              </a:lnSpc>
              <a:spcBef>
                <a:spcPts val="500"/>
              </a:spcBef>
              <a:buClr>
                <a:schemeClr val="accent4"/>
              </a:buClr>
              <a:buFont typeface="Trebuchet MS" pitchFamily="34" charset="0"/>
              <a:buChar char="−"/>
              <a:defRPr>
                <a:solidFill>
                  <a:schemeClr val="tx2"/>
                </a:solidFill>
              </a:defRPr>
            </a:lvl2pPr>
            <a:lvl3pPr marL="514350" indent="-173038">
              <a:lnSpc>
                <a:spcPct val="90000"/>
              </a:lnSpc>
              <a:spcBef>
                <a:spcPts val="500"/>
              </a:spcBef>
              <a:buClr>
                <a:schemeClr val="accent4"/>
              </a:buClr>
              <a:buFont typeface="Arial" pitchFamily="34" charset="0"/>
              <a:buChar char="•"/>
              <a:defRPr>
                <a:solidFill>
                  <a:schemeClr val="tx2"/>
                </a:solidFill>
              </a:defRPr>
            </a:lvl3pPr>
            <a:lvl4pPr marL="688975" indent="-169863">
              <a:lnSpc>
                <a:spcPct val="90000"/>
              </a:lnSpc>
              <a:spcBef>
                <a:spcPts val="500"/>
              </a:spcBef>
              <a:buClr>
                <a:schemeClr val="accent4"/>
              </a:buClr>
              <a:buFont typeface="Trebuchet MS" pitchFamily="34" charset="0"/>
              <a:buChar char="−"/>
              <a:defRPr>
                <a:solidFill>
                  <a:schemeClr val="tx2"/>
                </a:solidFill>
              </a:defRPr>
            </a:lvl4pPr>
            <a:lvl5pPr marL="858838" indent="-169863">
              <a:lnSpc>
                <a:spcPct val="100000"/>
              </a:lnSpc>
              <a:buClr>
                <a:schemeClr val="accent2"/>
              </a:buClr>
              <a:buFont typeface="Arial" pitchFamily="34" charset="0"/>
              <a:buChar cha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p:txBody>
      </p:sp>
      <p:sp>
        <p:nvSpPr>
          <p:cNvPr id="22" name="Footer Placeholder 4"/>
          <p:cNvSpPr>
            <a:spLocks noGrp="1"/>
          </p:cNvSpPr>
          <p:nvPr>
            <p:ph type="ftr" sz="quarter" idx="3"/>
          </p:nvPr>
        </p:nvSpPr>
        <p:spPr>
          <a:xfrm>
            <a:off x="371167" y="6130208"/>
            <a:ext cx="10935929" cy="365125"/>
          </a:xfrm>
          <a:prstGeom prst="rect">
            <a:avLst/>
          </a:prstGeom>
        </p:spPr>
        <p:txBody>
          <a:bodyPr vert="horz" lIns="91440" tIns="45720" rIns="91440" bIns="45720" rtlCol="0" anchor="b" anchorCtr="0"/>
          <a:lstStyle>
            <a:lvl1pPr algn="l">
              <a:defRPr sz="900">
                <a:solidFill>
                  <a:schemeClr val="tx2"/>
                </a:solidFill>
              </a:defRPr>
            </a:lvl1pPr>
          </a:lstStyle>
          <a:p>
            <a:endParaRPr lang="en-US"/>
          </a:p>
        </p:txBody>
      </p:sp>
    </p:spTree>
    <p:extLst>
      <p:ext uri="{BB962C8B-B14F-4D97-AF65-F5344CB8AC3E}">
        <p14:creationId xmlns:p14="http://schemas.microsoft.com/office/powerpoint/2010/main" val="4030565787"/>
      </p:ext>
    </p:extLst>
  </p:cSld>
  <p:clrMapOvr>
    <a:masterClrMapping/>
  </p:clrMapOvr>
  <p:transition spd="med">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477F7-14F0-9A5E-B0CA-8ACEE768DB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621D5B-3D8F-34EA-821B-75250D7AEF7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B98273-6708-8C78-11F3-E5365A33DD64}"/>
              </a:ext>
            </a:extLst>
          </p:cNvPr>
          <p:cNvSpPr>
            <a:spLocks noGrp="1"/>
          </p:cNvSpPr>
          <p:nvPr>
            <p:ph type="dt" sz="half" idx="10"/>
          </p:nvPr>
        </p:nvSpPr>
        <p:spPr/>
        <p:txBody>
          <a:bodyPr/>
          <a:lstStyle/>
          <a:p>
            <a:fld id="{B49237FE-9D7E-5A49-88C5-02908E2E4D95}" type="datetimeFigureOut">
              <a:rPr lang="en-US" smtClean="0"/>
              <a:t>9/20/2024</a:t>
            </a:fld>
            <a:endParaRPr lang="en-US"/>
          </a:p>
        </p:txBody>
      </p:sp>
      <p:sp>
        <p:nvSpPr>
          <p:cNvPr id="5" name="Footer Placeholder 4">
            <a:extLst>
              <a:ext uri="{FF2B5EF4-FFF2-40B4-BE49-F238E27FC236}">
                <a16:creationId xmlns:a16="http://schemas.microsoft.com/office/drawing/2014/main" id="{86B46327-3797-ECF8-DF33-B85CFA17F4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D53E62-EA65-8AFB-DF0F-EDBDCD0306FC}"/>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56188481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E31A6-AAEE-F722-15A4-34B7A9749B2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3434760-C42F-50D0-41E9-4A40D2C7FE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72D234C-549B-A643-BBC8-319E333D4C31}"/>
              </a:ext>
            </a:extLst>
          </p:cNvPr>
          <p:cNvSpPr>
            <a:spLocks noGrp="1"/>
          </p:cNvSpPr>
          <p:nvPr>
            <p:ph type="dt" sz="half" idx="10"/>
          </p:nvPr>
        </p:nvSpPr>
        <p:spPr/>
        <p:txBody>
          <a:bodyPr/>
          <a:lstStyle/>
          <a:p>
            <a:fld id="{B49237FE-9D7E-5A49-88C5-02908E2E4D95}" type="datetimeFigureOut">
              <a:rPr lang="en-US" smtClean="0"/>
              <a:t>9/20/2024</a:t>
            </a:fld>
            <a:endParaRPr lang="en-US"/>
          </a:p>
        </p:txBody>
      </p:sp>
      <p:sp>
        <p:nvSpPr>
          <p:cNvPr id="5" name="Footer Placeholder 4">
            <a:extLst>
              <a:ext uri="{FF2B5EF4-FFF2-40B4-BE49-F238E27FC236}">
                <a16:creationId xmlns:a16="http://schemas.microsoft.com/office/drawing/2014/main" id="{BD5BF3B1-A7DF-2C83-67BC-91FF420151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F2C6CC-5266-2142-F624-848F40DC91A2}"/>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8669784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477F7-14F0-9A5E-B0CA-8ACEE768DB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621D5B-3D8F-34EA-821B-75250D7AEF7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B98273-6708-8C78-11F3-E5365A33DD64}"/>
              </a:ext>
            </a:extLst>
          </p:cNvPr>
          <p:cNvSpPr>
            <a:spLocks noGrp="1"/>
          </p:cNvSpPr>
          <p:nvPr>
            <p:ph type="dt" sz="half" idx="10"/>
          </p:nvPr>
        </p:nvSpPr>
        <p:spPr/>
        <p:txBody>
          <a:bodyPr/>
          <a:lstStyle/>
          <a:p>
            <a:fld id="{B49237FE-9D7E-5A49-88C5-02908E2E4D95}" type="datetimeFigureOut">
              <a:rPr lang="en-US" smtClean="0"/>
              <a:t>9/20/2024</a:t>
            </a:fld>
            <a:endParaRPr lang="en-US"/>
          </a:p>
        </p:txBody>
      </p:sp>
      <p:sp>
        <p:nvSpPr>
          <p:cNvPr id="5" name="Footer Placeholder 4">
            <a:extLst>
              <a:ext uri="{FF2B5EF4-FFF2-40B4-BE49-F238E27FC236}">
                <a16:creationId xmlns:a16="http://schemas.microsoft.com/office/drawing/2014/main" id="{86B46327-3797-ECF8-DF33-B85CFA17F4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D53E62-EA65-8AFB-DF0F-EDBDCD0306FC}"/>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407808395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A26A5-38DF-383C-F81D-7EEADF802C8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583C5C-AAB9-6733-F859-046808CCF8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6046CCE-C57D-C826-9A7C-DA2EA92E2B46}"/>
              </a:ext>
            </a:extLst>
          </p:cNvPr>
          <p:cNvSpPr>
            <a:spLocks noGrp="1"/>
          </p:cNvSpPr>
          <p:nvPr>
            <p:ph type="dt" sz="half" idx="10"/>
          </p:nvPr>
        </p:nvSpPr>
        <p:spPr/>
        <p:txBody>
          <a:bodyPr/>
          <a:lstStyle/>
          <a:p>
            <a:fld id="{B49237FE-9D7E-5A49-88C5-02908E2E4D95}" type="datetimeFigureOut">
              <a:rPr lang="en-US" smtClean="0"/>
              <a:t>9/20/2024</a:t>
            </a:fld>
            <a:endParaRPr lang="en-US"/>
          </a:p>
        </p:txBody>
      </p:sp>
      <p:sp>
        <p:nvSpPr>
          <p:cNvPr id="5" name="Footer Placeholder 4">
            <a:extLst>
              <a:ext uri="{FF2B5EF4-FFF2-40B4-BE49-F238E27FC236}">
                <a16:creationId xmlns:a16="http://schemas.microsoft.com/office/drawing/2014/main" id="{8C00D666-A32B-A14C-4FE7-6AAFF75007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36BA05-CB7D-2E8D-6D54-D43616A0B404}"/>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312611890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9DCD7-F1DD-3225-CF48-7AA8D59858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DD7ADDB-F946-2314-B928-346BCD280BB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54CD380-BAA9-62FB-858A-3AD35306193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5D92C80-817F-8209-4812-D1D41A9DBCED}"/>
              </a:ext>
            </a:extLst>
          </p:cNvPr>
          <p:cNvSpPr>
            <a:spLocks noGrp="1"/>
          </p:cNvSpPr>
          <p:nvPr>
            <p:ph type="dt" sz="half" idx="10"/>
          </p:nvPr>
        </p:nvSpPr>
        <p:spPr/>
        <p:txBody>
          <a:bodyPr/>
          <a:lstStyle/>
          <a:p>
            <a:fld id="{B49237FE-9D7E-5A49-88C5-02908E2E4D95}" type="datetimeFigureOut">
              <a:rPr lang="en-US" smtClean="0"/>
              <a:t>9/20/2024</a:t>
            </a:fld>
            <a:endParaRPr lang="en-US"/>
          </a:p>
        </p:txBody>
      </p:sp>
      <p:sp>
        <p:nvSpPr>
          <p:cNvPr id="6" name="Footer Placeholder 5">
            <a:extLst>
              <a:ext uri="{FF2B5EF4-FFF2-40B4-BE49-F238E27FC236}">
                <a16:creationId xmlns:a16="http://schemas.microsoft.com/office/drawing/2014/main" id="{B98A47ED-D98B-01E7-D018-7F1459B098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7941F0-5FA2-4C16-B604-E78A3D5BCC35}"/>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17301104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5FBBB-7534-4866-6009-54F3E09BFC0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1E5897E-E477-814C-4B93-B45E473EA33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DC2A25-C6E4-B577-805F-39612FED1D2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83ADCAE-4A2E-FAE5-A8A1-265178F97C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608FD37-0AC3-FBDB-48B1-C1E81A4272C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F59E96C-2115-D537-DE72-E068FFAC75F7}"/>
              </a:ext>
            </a:extLst>
          </p:cNvPr>
          <p:cNvSpPr>
            <a:spLocks noGrp="1"/>
          </p:cNvSpPr>
          <p:nvPr>
            <p:ph type="dt" sz="half" idx="10"/>
          </p:nvPr>
        </p:nvSpPr>
        <p:spPr/>
        <p:txBody>
          <a:bodyPr/>
          <a:lstStyle/>
          <a:p>
            <a:fld id="{B49237FE-9D7E-5A49-88C5-02908E2E4D95}" type="datetimeFigureOut">
              <a:rPr lang="en-US" smtClean="0"/>
              <a:t>9/20/2024</a:t>
            </a:fld>
            <a:endParaRPr lang="en-US"/>
          </a:p>
        </p:txBody>
      </p:sp>
      <p:sp>
        <p:nvSpPr>
          <p:cNvPr id="8" name="Footer Placeholder 7">
            <a:extLst>
              <a:ext uri="{FF2B5EF4-FFF2-40B4-BE49-F238E27FC236}">
                <a16:creationId xmlns:a16="http://schemas.microsoft.com/office/drawing/2014/main" id="{CDFEAF06-C593-305A-21CC-821205F97AD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0CE2BD4-C45D-AF24-D85A-FC587248B97A}"/>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43685282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E1756-7C60-4C35-8F61-945BB9ACD31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C4B786B-1B33-0DE4-4F4A-09A6F954AC1A}"/>
              </a:ext>
            </a:extLst>
          </p:cNvPr>
          <p:cNvSpPr>
            <a:spLocks noGrp="1"/>
          </p:cNvSpPr>
          <p:nvPr>
            <p:ph type="dt" sz="half" idx="10"/>
          </p:nvPr>
        </p:nvSpPr>
        <p:spPr/>
        <p:txBody>
          <a:bodyPr/>
          <a:lstStyle/>
          <a:p>
            <a:fld id="{B49237FE-9D7E-5A49-88C5-02908E2E4D95}" type="datetimeFigureOut">
              <a:rPr lang="en-US" smtClean="0"/>
              <a:t>9/20/2024</a:t>
            </a:fld>
            <a:endParaRPr lang="en-US"/>
          </a:p>
        </p:txBody>
      </p:sp>
      <p:sp>
        <p:nvSpPr>
          <p:cNvPr id="4" name="Footer Placeholder 3">
            <a:extLst>
              <a:ext uri="{FF2B5EF4-FFF2-40B4-BE49-F238E27FC236}">
                <a16:creationId xmlns:a16="http://schemas.microsoft.com/office/drawing/2014/main" id="{6D03B23B-192B-F521-6033-AB3B915F5BD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D0FD0DD-1722-CAC4-24DD-925CB4185FD2}"/>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98746708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913C93-4121-BF27-8003-30DE7BDDA4EB}"/>
              </a:ext>
            </a:extLst>
          </p:cNvPr>
          <p:cNvSpPr>
            <a:spLocks noGrp="1"/>
          </p:cNvSpPr>
          <p:nvPr>
            <p:ph type="dt" sz="half" idx="10"/>
          </p:nvPr>
        </p:nvSpPr>
        <p:spPr/>
        <p:txBody>
          <a:bodyPr/>
          <a:lstStyle/>
          <a:p>
            <a:fld id="{B49237FE-9D7E-5A49-88C5-02908E2E4D95}" type="datetimeFigureOut">
              <a:rPr lang="en-US" smtClean="0"/>
              <a:t>9/20/2024</a:t>
            </a:fld>
            <a:endParaRPr lang="en-US"/>
          </a:p>
        </p:txBody>
      </p:sp>
      <p:sp>
        <p:nvSpPr>
          <p:cNvPr id="3" name="Footer Placeholder 2">
            <a:extLst>
              <a:ext uri="{FF2B5EF4-FFF2-40B4-BE49-F238E27FC236}">
                <a16:creationId xmlns:a16="http://schemas.microsoft.com/office/drawing/2014/main" id="{6A994D43-5F99-584D-1183-3E68F4B96F3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FECB445-95ED-8E8E-7F8C-1165ADBF98AE}"/>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158448673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E62A8-0A87-0C6F-F95E-3E254DEA90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92A9E66-8847-9A0C-7DF2-BC8C5B8C81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BEFE66D-8552-E45B-F51D-27A6583428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3B47A8-B60B-093F-89AF-2E3BE93DCEB9}"/>
              </a:ext>
            </a:extLst>
          </p:cNvPr>
          <p:cNvSpPr>
            <a:spLocks noGrp="1"/>
          </p:cNvSpPr>
          <p:nvPr>
            <p:ph type="dt" sz="half" idx="10"/>
          </p:nvPr>
        </p:nvSpPr>
        <p:spPr/>
        <p:txBody>
          <a:bodyPr/>
          <a:lstStyle/>
          <a:p>
            <a:fld id="{B49237FE-9D7E-5A49-88C5-02908E2E4D95}" type="datetimeFigureOut">
              <a:rPr lang="en-US" smtClean="0"/>
              <a:t>9/20/2024</a:t>
            </a:fld>
            <a:endParaRPr lang="en-US"/>
          </a:p>
        </p:txBody>
      </p:sp>
      <p:sp>
        <p:nvSpPr>
          <p:cNvPr id="6" name="Footer Placeholder 5">
            <a:extLst>
              <a:ext uri="{FF2B5EF4-FFF2-40B4-BE49-F238E27FC236}">
                <a16:creationId xmlns:a16="http://schemas.microsoft.com/office/drawing/2014/main" id="{0A7AECC8-99A5-5DDF-7767-FCC2FA3312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7CD79C-72EA-0123-B352-3C490D1080D1}"/>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248955405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3F207-491F-440F-412A-372DAEC115B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F6B5B87-578B-F870-D3F4-E460E9CEFF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47891F2-5C1F-51BD-7EE5-4DF46427B7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AE6EA3-460B-0782-8EE3-221AD07E4567}"/>
              </a:ext>
            </a:extLst>
          </p:cNvPr>
          <p:cNvSpPr>
            <a:spLocks noGrp="1"/>
          </p:cNvSpPr>
          <p:nvPr>
            <p:ph type="dt" sz="half" idx="10"/>
          </p:nvPr>
        </p:nvSpPr>
        <p:spPr/>
        <p:txBody>
          <a:bodyPr/>
          <a:lstStyle/>
          <a:p>
            <a:fld id="{B49237FE-9D7E-5A49-88C5-02908E2E4D95}" type="datetimeFigureOut">
              <a:rPr lang="en-US" smtClean="0"/>
              <a:t>9/20/2024</a:t>
            </a:fld>
            <a:endParaRPr lang="en-US"/>
          </a:p>
        </p:txBody>
      </p:sp>
      <p:sp>
        <p:nvSpPr>
          <p:cNvPr id="6" name="Footer Placeholder 5">
            <a:extLst>
              <a:ext uri="{FF2B5EF4-FFF2-40B4-BE49-F238E27FC236}">
                <a16:creationId xmlns:a16="http://schemas.microsoft.com/office/drawing/2014/main" id="{1E1C79D1-A129-8788-0FE4-7D47113296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370BD2-C807-AD0D-42A6-3CDA54A2A11A}"/>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30820149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F9554-932D-933B-5EB2-D93CECE44E8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66B3494-6FF6-2E8F-F5D8-A0A50FF5082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B67A2B-7C55-3C11-99E8-BE39D3005354}"/>
              </a:ext>
            </a:extLst>
          </p:cNvPr>
          <p:cNvSpPr>
            <a:spLocks noGrp="1"/>
          </p:cNvSpPr>
          <p:nvPr>
            <p:ph type="dt" sz="half" idx="10"/>
          </p:nvPr>
        </p:nvSpPr>
        <p:spPr/>
        <p:txBody>
          <a:bodyPr/>
          <a:lstStyle/>
          <a:p>
            <a:fld id="{B49237FE-9D7E-5A49-88C5-02908E2E4D95}" type="datetimeFigureOut">
              <a:rPr lang="en-US" smtClean="0"/>
              <a:t>9/20/2024</a:t>
            </a:fld>
            <a:endParaRPr lang="en-US"/>
          </a:p>
        </p:txBody>
      </p:sp>
      <p:sp>
        <p:nvSpPr>
          <p:cNvPr id="5" name="Footer Placeholder 4">
            <a:extLst>
              <a:ext uri="{FF2B5EF4-FFF2-40B4-BE49-F238E27FC236}">
                <a16:creationId xmlns:a16="http://schemas.microsoft.com/office/drawing/2014/main" id="{69EB3199-0F3F-C31B-F864-AEF38B6659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E6B031-E818-A1B2-6014-CB5BCEBF1418}"/>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343008624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4FDA37-4DA9-736A-5EAF-C551511426D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5CD0084-D46F-6DBB-C149-5CB453161D3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746388-5975-D3D0-90C5-05EA61CBAD30}"/>
              </a:ext>
            </a:extLst>
          </p:cNvPr>
          <p:cNvSpPr>
            <a:spLocks noGrp="1"/>
          </p:cNvSpPr>
          <p:nvPr>
            <p:ph type="dt" sz="half" idx="10"/>
          </p:nvPr>
        </p:nvSpPr>
        <p:spPr/>
        <p:txBody>
          <a:bodyPr/>
          <a:lstStyle/>
          <a:p>
            <a:fld id="{B49237FE-9D7E-5A49-88C5-02908E2E4D95}" type="datetimeFigureOut">
              <a:rPr lang="en-US" smtClean="0"/>
              <a:t>9/20/2024</a:t>
            </a:fld>
            <a:endParaRPr lang="en-US"/>
          </a:p>
        </p:txBody>
      </p:sp>
      <p:sp>
        <p:nvSpPr>
          <p:cNvPr id="5" name="Footer Placeholder 4">
            <a:extLst>
              <a:ext uri="{FF2B5EF4-FFF2-40B4-BE49-F238E27FC236}">
                <a16:creationId xmlns:a16="http://schemas.microsoft.com/office/drawing/2014/main" id="{F1A6BFA8-5F0B-7208-9996-021D712D4E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8BEF6-170F-A15C-74F0-B00B8CEB7EED}"/>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195048637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E31A6-AAEE-F722-15A4-34B7A9749B2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3434760-C42F-50D0-41E9-4A40D2C7FE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72D234C-549B-A643-BBC8-319E333D4C3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BD5BF3B1-A7DF-2C83-67BC-91FF4201512D}"/>
              </a:ext>
            </a:extLst>
          </p:cNvPr>
          <p:cNvSpPr>
            <a:spLocks noGrp="1"/>
          </p:cNvSpPr>
          <p:nvPr>
            <p:ph type="ftr" sz="quarter" idx="11"/>
          </p:nvPr>
        </p:nvSpPr>
        <p:spPr/>
        <p:txBody>
          <a:bodyPr/>
          <a:lstStyle/>
          <a:p>
            <a:r>
              <a:rPr lang="en-GB"/>
              <a:t>Commercial in confidence First DataBank Ltd 2023</a:t>
            </a:r>
            <a:endParaRPr lang="en-US"/>
          </a:p>
        </p:txBody>
      </p:sp>
      <p:sp>
        <p:nvSpPr>
          <p:cNvPr id="6" name="Slide Number Placeholder 5">
            <a:extLst>
              <a:ext uri="{FF2B5EF4-FFF2-40B4-BE49-F238E27FC236}">
                <a16:creationId xmlns:a16="http://schemas.microsoft.com/office/drawing/2014/main" id="{9FF2C6CC-5266-2142-F624-848F40DC91A2}"/>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351218299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477F7-14F0-9A5E-B0CA-8ACEE768DB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621D5B-3D8F-34EA-821B-75250D7AEF7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B98273-6708-8C78-11F3-E5365A33DD64}"/>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86B46327-3797-ECF8-DF33-B85CFA17F4AD}"/>
              </a:ext>
            </a:extLst>
          </p:cNvPr>
          <p:cNvSpPr>
            <a:spLocks noGrp="1"/>
          </p:cNvSpPr>
          <p:nvPr>
            <p:ph type="ftr" sz="quarter" idx="11"/>
          </p:nvPr>
        </p:nvSpPr>
        <p:spPr/>
        <p:txBody>
          <a:bodyPr/>
          <a:lstStyle/>
          <a:p>
            <a:r>
              <a:rPr lang="en-GB"/>
              <a:t>Commercial in confidence First DataBank Ltd 2023</a:t>
            </a:r>
            <a:endParaRPr lang="en-US"/>
          </a:p>
        </p:txBody>
      </p:sp>
      <p:sp>
        <p:nvSpPr>
          <p:cNvPr id="6" name="Slide Number Placeholder 5">
            <a:extLst>
              <a:ext uri="{FF2B5EF4-FFF2-40B4-BE49-F238E27FC236}">
                <a16:creationId xmlns:a16="http://schemas.microsoft.com/office/drawing/2014/main" id="{8CD53E62-EA65-8AFB-DF0F-EDBDCD0306FC}"/>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145875979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A26A5-38DF-383C-F81D-7EEADF802C8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583C5C-AAB9-6733-F859-046808CCF8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6046CCE-C57D-C826-9A7C-DA2EA92E2B46}"/>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8C00D666-A32B-A14C-4FE7-6AAFF7500731}"/>
              </a:ext>
            </a:extLst>
          </p:cNvPr>
          <p:cNvSpPr>
            <a:spLocks noGrp="1"/>
          </p:cNvSpPr>
          <p:nvPr>
            <p:ph type="ftr" sz="quarter" idx="11"/>
          </p:nvPr>
        </p:nvSpPr>
        <p:spPr/>
        <p:txBody>
          <a:bodyPr/>
          <a:lstStyle/>
          <a:p>
            <a:r>
              <a:rPr lang="en-GB"/>
              <a:t>Commercial in confidence First DataBank Ltd 2023</a:t>
            </a:r>
            <a:endParaRPr lang="en-US"/>
          </a:p>
        </p:txBody>
      </p:sp>
      <p:sp>
        <p:nvSpPr>
          <p:cNvPr id="6" name="Slide Number Placeholder 5">
            <a:extLst>
              <a:ext uri="{FF2B5EF4-FFF2-40B4-BE49-F238E27FC236}">
                <a16:creationId xmlns:a16="http://schemas.microsoft.com/office/drawing/2014/main" id="{C236BA05-CB7D-2E8D-6D54-D43616A0B404}"/>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238159935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9DCD7-F1DD-3225-CF48-7AA8D59858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DD7ADDB-F946-2314-B928-346BCD280BB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54CD380-BAA9-62FB-858A-3AD35306193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5D92C80-817F-8209-4812-D1D41A9DBCE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B98A47ED-D98B-01E7-D018-7F1459B09861}"/>
              </a:ext>
            </a:extLst>
          </p:cNvPr>
          <p:cNvSpPr>
            <a:spLocks noGrp="1"/>
          </p:cNvSpPr>
          <p:nvPr>
            <p:ph type="ftr" sz="quarter" idx="11"/>
          </p:nvPr>
        </p:nvSpPr>
        <p:spPr/>
        <p:txBody>
          <a:bodyPr/>
          <a:lstStyle/>
          <a:p>
            <a:r>
              <a:rPr lang="en-GB"/>
              <a:t>Commercial in confidence First DataBank Ltd 2023</a:t>
            </a:r>
            <a:endParaRPr lang="en-US"/>
          </a:p>
        </p:txBody>
      </p:sp>
      <p:sp>
        <p:nvSpPr>
          <p:cNvPr id="7" name="Slide Number Placeholder 6">
            <a:extLst>
              <a:ext uri="{FF2B5EF4-FFF2-40B4-BE49-F238E27FC236}">
                <a16:creationId xmlns:a16="http://schemas.microsoft.com/office/drawing/2014/main" id="{0D7941F0-5FA2-4C16-B604-E78A3D5BCC35}"/>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41718710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5FBBB-7534-4866-6009-54F3E09BFC0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1E5897E-E477-814C-4B93-B45E473EA33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DC2A25-C6E4-B577-805F-39612FED1D2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83ADCAE-4A2E-FAE5-A8A1-265178F97C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608FD37-0AC3-FBDB-48B1-C1E81A4272C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F59E96C-2115-D537-DE72-E068FFAC75F7}"/>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CDFEAF06-C593-305A-21CC-821205F97AD4}"/>
              </a:ext>
            </a:extLst>
          </p:cNvPr>
          <p:cNvSpPr>
            <a:spLocks noGrp="1"/>
          </p:cNvSpPr>
          <p:nvPr>
            <p:ph type="ftr" sz="quarter" idx="11"/>
          </p:nvPr>
        </p:nvSpPr>
        <p:spPr/>
        <p:txBody>
          <a:bodyPr/>
          <a:lstStyle/>
          <a:p>
            <a:r>
              <a:rPr lang="en-GB"/>
              <a:t>Commercial in confidence First DataBank Ltd 2023</a:t>
            </a:r>
            <a:endParaRPr lang="en-US"/>
          </a:p>
        </p:txBody>
      </p:sp>
      <p:sp>
        <p:nvSpPr>
          <p:cNvPr id="9" name="Slide Number Placeholder 8">
            <a:extLst>
              <a:ext uri="{FF2B5EF4-FFF2-40B4-BE49-F238E27FC236}">
                <a16:creationId xmlns:a16="http://schemas.microsoft.com/office/drawing/2014/main" id="{10CE2BD4-C45D-AF24-D85A-FC587248B97A}"/>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387610148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E1756-7C60-4C35-8F61-945BB9ACD31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C4B786B-1B33-0DE4-4F4A-09A6F954AC1A}"/>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6D03B23B-192B-F521-6033-AB3B915F5BD8}"/>
              </a:ext>
            </a:extLst>
          </p:cNvPr>
          <p:cNvSpPr>
            <a:spLocks noGrp="1"/>
          </p:cNvSpPr>
          <p:nvPr>
            <p:ph type="ftr" sz="quarter" idx="11"/>
          </p:nvPr>
        </p:nvSpPr>
        <p:spPr/>
        <p:txBody>
          <a:bodyPr/>
          <a:lstStyle/>
          <a:p>
            <a:r>
              <a:rPr lang="en-GB"/>
              <a:t>Commercial in confidence First DataBank Ltd 2023</a:t>
            </a:r>
            <a:endParaRPr lang="en-US"/>
          </a:p>
        </p:txBody>
      </p:sp>
      <p:sp>
        <p:nvSpPr>
          <p:cNvPr id="5" name="Slide Number Placeholder 4">
            <a:extLst>
              <a:ext uri="{FF2B5EF4-FFF2-40B4-BE49-F238E27FC236}">
                <a16:creationId xmlns:a16="http://schemas.microsoft.com/office/drawing/2014/main" id="{2D0FD0DD-1722-CAC4-24DD-925CB4185FD2}"/>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24171815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913C93-4121-BF27-8003-30DE7BDDA4EB}"/>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6A994D43-5F99-584D-1183-3E68F4B96F3E}"/>
              </a:ext>
            </a:extLst>
          </p:cNvPr>
          <p:cNvSpPr>
            <a:spLocks noGrp="1"/>
          </p:cNvSpPr>
          <p:nvPr>
            <p:ph type="ftr" sz="quarter" idx="11"/>
          </p:nvPr>
        </p:nvSpPr>
        <p:spPr/>
        <p:txBody>
          <a:bodyPr/>
          <a:lstStyle/>
          <a:p>
            <a:r>
              <a:rPr lang="en-GB"/>
              <a:t>Commercial in confidence First DataBank Ltd 2023</a:t>
            </a:r>
            <a:endParaRPr lang="en-US"/>
          </a:p>
        </p:txBody>
      </p:sp>
      <p:sp>
        <p:nvSpPr>
          <p:cNvPr id="4" name="Slide Number Placeholder 3">
            <a:extLst>
              <a:ext uri="{FF2B5EF4-FFF2-40B4-BE49-F238E27FC236}">
                <a16:creationId xmlns:a16="http://schemas.microsoft.com/office/drawing/2014/main" id="{3FECB445-95ED-8E8E-7F8C-1165ADBF98AE}"/>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328849916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E62A8-0A87-0C6F-F95E-3E254DEA90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92A9E66-8847-9A0C-7DF2-BC8C5B8C81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BEFE66D-8552-E45B-F51D-27A6583428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3B47A8-B60B-093F-89AF-2E3BE93DCEB9}"/>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0A7AECC8-99A5-5DDF-7767-FCC2FA331224}"/>
              </a:ext>
            </a:extLst>
          </p:cNvPr>
          <p:cNvSpPr>
            <a:spLocks noGrp="1"/>
          </p:cNvSpPr>
          <p:nvPr>
            <p:ph type="ftr" sz="quarter" idx="11"/>
          </p:nvPr>
        </p:nvSpPr>
        <p:spPr/>
        <p:txBody>
          <a:bodyPr/>
          <a:lstStyle/>
          <a:p>
            <a:r>
              <a:rPr lang="en-GB"/>
              <a:t>Commercial in confidence First DataBank Ltd 2023</a:t>
            </a:r>
            <a:endParaRPr lang="en-US"/>
          </a:p>
        </p:txBody>
      </p:sp>
      <p:sp>
        <p:nvSpPr>
          <p:cNvPr id="7" name="Slide Number Placeholder 6">
            <a:extLst>
              <a:ext uri="{FF2B5EF4-FFF2-40B4-BE49-F238E27FC236}">
                <a16:creationId xmlns:a16="http://schemas.microsoft.com/office/drawing/2014/main" id="{E87CD79C-72EA-0123-B352-3C490D1080D1}"/>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148281556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3F207-491F-440F-412A-372DAEC115B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F6B5B87-578B-F870-D3F4-E460E9CEFF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47891F2-5C1F-51BD-7EE5-4DF46427B7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AE6EA3-460B-0782-8EE3-221AD07E4567}"/>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1E1C79D1-A129-8788-0FE4-7D4711329680}"/>
              </a:ext>
            </a:extLst>
          </p:cNvPr>
          <p:cNvSpPr>
            <a:spLocks noGrp="1"/>
          </p:cNvSpPr>
          <p:nvPr>
            <p:ph type="ftr" sz="quarter" idx="11"/>
          </p:nvPr>
        </p:nvSpPr>
        <p:spPr/>
        <p:txBody>
          <a:bodyPr/>
          <a:lstStyle/>
          <a:p>
            <a:r>
              <a:rPr lang="en-GB"/>
              <a:t>Commercial in confidence First DataBank Ltd 2023</a:t>
            </a:r>
            <a:endParaRPr lang="en-US"/>
          </a:p>
        </p:txBody>
      </p:sp>
      <p:sp>
        <p:nvSpPr>
          <p:cNvPr id="7" name="Slide Number Placeholder 6">
            <a:extLst>
              <a:ext uri="{FF2B5EF4-FFF2-40B4-BE49-F238E27FC236}">
                <a16:creationId xmlns:a16="http://schemas.microsoft.com/office/drawing/2014/main" id="{4A370BD2-C807-AD0D-42A6-3CDA54A2A11A}"/>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88544647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F9554-932D-933B-5EB2-D93CECE44E8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66B3494-6FF6-2E8F-F5D8-A0A50FF5082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B67A2B-7C55-3C11-99E8-BE39D3005354}"/>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69EB3199-0F3F-C31B-F864-AEF38B66595A}"/>
              </a:ext>
            </a:extLst>
          </p:cNvPr>
          <p:cNvSpPr>
            <a:spLocks noGrp="1"/>
          </p:cNvSpPr>
          <p:nvPr>
            <p:ph type="ftr" sz="quarter" idx="11"/>
          </p:nvPr>
        </p:nvSpPr>
        <p:spPr/>
        <p:txBody>
          <a:bodyPr/>
          <a:lstStyle/>
          <a:p>
            <a:r>
              <a:rPr lang="en-GB"/>
              <a:t>Commercial in confidence First DataBank Ltd 2023</a:t>
            </a:r>
            <a:endParaRPr lang="en-US"/>
          </a:p>
        </p:txBody>
      </p:sp>
      <p:sp>
        <p:nvSpPr>
          <p:cNvPr id="6" name="Slide Number Placeholder 5">
            <a:extLst>
              <a:ext uri="{FF2B5EF4-FFF2-40B4-BE49-F238E27FC236}">
                <a16:creationId xmlns:a16="http://schemas.microsoft.com/office/drawing/2014/main" id="{E3E6B031-E818-A1B2-6014-CB5BCEBF1418}"/>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103102393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4FDA37-4DA9-736A-5EAF-C551511426D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5CD0084-D46F-6DBB-C149-5CB453161D3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746388-5975-D3D0-90C5-05EA61CBAD30}"/>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F1A6BFA8-5F0B-7208-9996-021D712D4EA3}"/>
              </a:ext>
            </a:extLst>
          </p:cNvPr>
          <p:cNvSpPr>
            <a:spLocks noGrp="1"/>
          </p:cNvSpPr>
          <p:nvPr>
            <p:ph type="ftr" sz="quarter" idx="11"/>
          </p:nvPr>
        </p:nvSpPr>
        <p:spPr/>
        <p:txBody>
          <a:bodyPr/>
          <a:lstStyle/>
          <a:p>
            <a:r>
              <a:rPr lang="en-GB"/>
              <a:t>Commercial in confidence First DataBank Ltd 2023</a:t>
            </a:r>
            <a:endParaRPr lang="en-US"/>
          </a:p>
        </p:txBody>
      </p:sp>
      <p:sp>
        <p:nvSpPr>
          <p:cNvPr id="6" name="Slide Number Placeholder 5">
            <a:extLst>
              <a:ext uri="{FF2B5EF4-FFF2-40B4-BE49-F238E27FC236}">
                <a16:creationId xmlns:a16="http://schemas.microsoft.com/office/drawing/2014/main" id="{F7A8BEF6-170F-A15C-74F0-B00B8CEB7EED}"/>
              </a:ext>
            </a:extLst>
          </p:cNvPr>
          <p:cNvSpPr>
            <a:spLocks noGrp="1"/>
          </p:cNvSpPr>
          <p:nvPr>
            <p:ph type="sldNum" sz="quarter" idx="12"/>
          </p:nvPr>
        </p:nvSpPr>
        <p:spPr/>
        <p:txBody>
          <a:bodyPr/>
          <a:lstStyle/>
          <a:p>
            <a:fld id="{9218794C-BAF4-3440-9643-1F7CF9E754DC}" type="slidenum">
              <a:rPr lang="en-US" smtClean="0"/>
              <a:t>‹#›</a:t>
            </a:fld>
            <a:endParaRPr lang="en-US"/>
          </a:p>
        </p:txBody>
      </p:sp>
    </p:spTree>
    <p:extLst>
      <p:ext uri="{BB962C8B-B14F-4D97-AF65-F5344CB8AC3E}">
        <p14:creationId xmlns:p14="http://schemas.microsoft.com/office/powerpoint/2010/main" val="214614525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2.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3.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1" name="Group 30"/>
          <p:cNvGrpSpPr/>
          <p:nvPr userDrawn="1"/>
        </p:nvGrpSpPr>
        <p:grpSpPr>
          <a:xfrm>
            <a:off x="10613228" y="334840"/>
            <a:ext cx="1104903" cy="597771"/>
            <a:chOff x="5478463" y="2128838"/>
            <a:chExt cx="3251200" cy="1758951"/>
          </a:xfrm>
        </p:grpSpPr>
        <p:sp>
          <p:nvSpPr>
            <p:cNvPr id="11" name="Freeform 5"/>
            <p:cNvSpPr>
              <a:spLocks noEditPoints="1"/>
            </p:cNvSpPr>
            <p:nvPr userDrawn="1"/>
          </p:nvSpPr>
          <p:spPr bwMode="auto">
            <a:xfrm>
              <a:off x="6727826" y="3657601"/>
              <a:ext cx="1990725" cy="230188"/>
            </a:xfrm>
            <a:custGeom>
              <a:avLst/>
              <a:gdLst>
                <a:gd name="T0" fmla="*/ 32 w 529"/>
                <a:gd name="T1" fmla="*/ 26 h 61"/>
                <a:gd name="T2" fmla="*/ 33 w 529"/>
                <a:gd name="T3" fmla="*/ 0 h 61"/>
                <a:gd name="T4" fmla="*/ 43 w 529"/>
                <a:gd name="T5" fmla="*/ 18 h 61"/>
                <a:gd name="T6" fmla="*/ 43 w 529"/>
                <a:gd name="T7" fmla="*/ 18 h 61"/>
                <a:gd name="T8" fmla="*/ 49 w 529"/>
                <a:gd name="T9" fmla="*/ 7 h 61"/>
                <a:gd name="T10" fmla="*/ 81 w 529"/>
                <a:gd name="T11" fmla="*/ 22 h 61"/>
                <a:gd name="T12" fmla="*/ 67 w 529"/>
                <a:gd name="T13" fmla="*/ 25 h 61"/>
                <a:gd name="T14" fmla="*/ 62 w 529"/>
                <a:gd name="T15" fmla="*/ 60 h 61"/>
                <a:gd name="T16" fmla="*/ 100 w 529"/>
                <a:gd name="T17" fmla="*/ 40 h 61"/>
                <a:gd name="T18" fmla="*/ 85 w 529"/>
                <a:gd name="T19" fmla="*/ 49 h 61"/>
                <a:gd name="T20" fmla="*/ 92 w 529"/>
                <a:gd name="T21" fmla="*/ 28 h 61"/>
                <a:gd name="T22" fmla="*/ 102 w 529"/>
                <a:gd name="T23" fmla="*/ 17 h 61"/>
                <a:gd name="T24" fmla="*/ 148 w 529"/>
                <a:gd name="T25" fmla="*/ 60 h 61"/>
                <a:gd name="T26" fmla="*/ 138 w 529"/>
                <a:gd name="T27" fmla="*/ 23 h 61"/>
                <a:gd name="T28" fmla="*/ 138 w 529"/>
                <a:gd name="T29" fmla="*/ 7 h 61"/>
                <a:gd name="T30" fmla="*/ 125 w 529"/>
                <a:gd name="T31" fmla="*/ 23 h 61"/>
                <a:gd name="T32" fmla="*/ 191 w 529"/>
                <a:gd name="T33" fmla="*/ 5 h 61"/>
                <a:gd name="T34" fmla="*/ 191 w 529"/>
                <a:gd name="T35" fmla="*/ 55 h 61"/>
                <a:gd name="T36" fmla="*/ 232 w 529"/>
                <a:gd name="T37" fmla="*/ 30 h 61"/>
                <a:gd name="T38" fmla="*/ 269 w 529"/>
                <a:gd name="T39" fmla="*/ 39 h 61"/>
                <a:gd name="T40" fmla="*/ 250 w 529"/>
                <a:gd name="T41" fmla="*/ 36 h 61"/>
                <a:gd name="T42" fmla="*/ 269 w 529"/>
                <a:gd name="T43" fmla="*/ 54 h 61"/>
                <a:gd name="T44" fmla="*/ 274 w 529"/>
                <a:gd name="T45" fmla="*/ 51 h 61"/>
                <a:gd name="T46" fmla="*/ 249 w 529"/>
                <a:gd name="T47" fmla="*/ 29 h 61"/>
                <a:gd name="T48" fmla="*/ 291 w 529"/>
                <a:gd name="T49" fmla="*/ 49 h 61"/>
                <a:gd name="T50" fmla="*/ 302 w 529"/>
                <a:gd name="T51" fmla="*/ 57 h 61"/>
                <a:gd name="T52" fmla="*/ 305 w 529"/>
                <a:gd name="T53" fmla="*/ 18 h 61"/>
                <a:gd name="T54" fmla="*/ 291 w 529"/>
                <a:gd name="T55" fmla="*/ 18 h 61"/>
                <a:gd name="T56" fmla="*/ 291 w 529"/>
                <a:gd name="T57" fmla="*/ 49 h 61"/>
                <a:gd name="T58" fmla="*/ 320 w 529"/>
                <a:gd name="T59" fmla="*/ 48 h 61"/>
                <a:gd name="T60" fmla="*/ 329 w 529"/>
                <a:gd name="T61" fmla="*/ 61 h 61"/>
                <a:gd name="T62" fmla="*/ 342 w 529"/>
                <a:gd name="T63" fmla="*/ 60 h 61"/>
                <a:gd name="T64" fmla="*/ 332 w 529"/>
                <a:gd name="T65" fmla="*/ 17 h 61"/>
                <a:gd name="T66" fmla="*/ 342 w 529"/>
                <a:gd name="T67" fmla="*/ 31 h 61"/>
                <a:gd name="T68" fmla="*/ 379 w 529"/>
                <a:gd name="T69" fmla="*/ 57 h 61"/>
                <a:gd name="T70" fmla="*/ 365 w 529"/>
                <a:gd name="T71" fmla="*/ 54 h 61"/>
                <a:gd name="T72" fmla="*/ 365 w 529"/>
                <a:gd name="T73" fmla="*/ 25 h 61"/>
                <a:gd name="T74" fmla="*/ 360 w 529"/>
                <a:gd name="T75" fmla="*/ 51 h 61"/>
                <a:gd name="T76" fmla="*/ 411 w 529"/>
                <a:gd name="T77" fmla="*/ 48 h 61"/>
                <a:gd name="T78" fmla="*/ 433 w 529"/>
                <a:gd name="T79" fmla="*/ 35 h 61"/>
                <a:gd name="T80" fmla="*/ 433 w 529"/>
                <a:gd name="T81" fmla="*/ 54 h 61"/>
                <a:gd name="T82" fmla="*/ 438 w 529"/>
                <a:gd name="T83" fmla="*/ 60 h 61"/>
                <a:gd name="T84" fmla="*/ 408 w 529"/>
                <a:gd name="T85" fmla="*/ 29 h 61"/>
                <a:gd name="T86" fmla="*/ 433 w 529"/>
                <a:gd name="T87" fmla="*/ 35 h 61"/>
                <a:gd name="T88" fmla="*/ 479 w 529"/>
                <a:gd name="T89" fmla="*/ 60 h 61"/>
                <a:gd name="T90" fmla="*/ 456 w 529"/>
                <a:gd name="T91" fmla="*/ 25 h 61"/>
                <a:gd name="T92" fmla="*/ 451 w 529"/>
                <a:gd name="T93" fmla="*/ 28 h 61"/>
                <a:gd name="T94" fmla="*/ 501 w 529"/>
                <a:gd name="T95" fmla="*/ 0 h 61"/>
                <a:gd name="T96" fmla="*/ 501 w 529"/>
                <a:gd name="T97" fmla="*/ 37 h 61"/>
                <a:gd name="T98" fmla="*/ 528 w 529"/>
                <a:gd name="T99" fmla="*/ 18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29" h="61">
                  <a:moveTo>
                    <a:pt x="5" y="60"/>
                  </a:moveTo>
                  <a:cubicBezTo>
                    <a:pt x="5" y="31"/>
                    <a:pt x="5" y="31"/>
                    <a:pt x="5" y="31"/>
                  </a:cubicBezTo>
                  <a:cubicBezTo>
                    <a:pt x="32" y="31"/>
                    <a:pt x="32" y="31"/>
                    <a:pt x="32" y="31"/>
                  </a:cubicBezTo>
                  <a:cubicBezTo>
                    <a:pt x="32" y="26"/>
                    <a:pt x="32" y="26"/>
                    <a:pt x="32" y="26"/>
                  </a:cubicBezTo>
                  <a:cubicBezTo>
                    <a:pt x="5" y="26"/>
                    <a:pt x="5" y="26"/>
                    <a:pt x="5" y="26"/>
                  </a:cubicBezTo>
                  <a:cubicBezTo>
                    <a:pt x="5" y="5"/>
                    <a:pt x="5" y="5"/>
                    <a:pt x="5" y="5"/>
                  </a:cubicBezTo>
                  <a:cubicBezTo>
                    <a:pt x="33" y="5"/>
                    <a:pt x="33" y="5"/>
                    <a:pt x="33" y="5"/>
                  </a:cubicBezTo>
                  <a:cubicBezTo>
                    <a:pt x="33" y="0"/>
                    <a:pt x="33" y="0"/>
                    <a:pt x="33" y="0"/>
                  </a:cubicBezTo>
                  <a:cubicBezTo>
                    <a:pt x="0" y="0"/>
                    <a:pt x="0" y="0"/>
                    <a:pt x="0" y="0"/>
                  </a:cubicBezTo>
                  <a:cubicBezTo>
                    <a:pt x="0" y="60"/>
                    <a:pt x="0" y="60"/>
                    <a:pt x="0" y="60"/>
                  </a:cubicBezTo>
                  <a:cubicBezTo>
                    <a:pt x="5" y="60"/>
                    <a:pt x="5" y="60"/>
                    <a:pt x="5" y="60"/>
                  </a:cubicBezTo>
                  <a:close/>
                  <a:moveTo>
                    <a:pt x="43" y="18"/>
                  </a:moveTo>
                  <a:cubicBezTo>
                    <a:pt x="43" y="60"/>
                    <a:pt x="43" y="60"/>
                    <a:pt x="43" y="60"/>
                  </a:cubicBezTo>
                  <a:cubicBezTo>
                    <a:pt x="48" y="60"/>
                    <a:pt x="48" y="60"/>
                    <a:pt x="48" y="60"/>
                  </a:cubicBezTo>
                  <a:cubicBezTo>
                    <a:pt x="48" y="18"/>
                    <a:pt x="48" y="18"/>
                    <a:pt x="48" y="18"/>
                  </a:cubicBezTo>
                  <a:cubicBezTo>
                    <a:pt x="43" y="18"/>
                    <a:pt x="43" y="18"/>
                    <a:pt x="43" y="18"/>
                  </a:cubicBezTo>
                  <a:close/>
                  <a:moveTo>
                    <a:pt x="49" y="0"/>
                  </a:moveTo>
                  <a:cubicBezTo>
                    <a:pt x="43" y="0"/>
                    <a:pt x="43" y="0"/>
                    <a:pt x="43" y="0"/>
                  </a:cubicBezTo>
                  <a:cubicBezTo>
                    <a:pt x="43" y="7"/>
                    <a:pt x="43" y="7"/>
                    <a:pt x="43" y="7"/>
                  </a:cubicBezTo>
                  <a:cubicBezTo>
                    <a:pt x="49" y="7"/>
                    <a:pt x="49" y="7"/>
                    <a:pt x="49" y="7"/>
                  </a:cubicBezTo>
                  <a:cubicBezTo>
                    <a:pt x="49" y="0"/>
                    <a:pt x="49" y="0"/>
                    <a:pt x="49" y="0"/>
                  </a:cubicBezTo>
                  <a:close/>
                  <a:moveTo>
                    <a:pt x="67" y="35"/>
                  </a:moveTo>
                  <a:cubicBezTo>
                    <a:pt x="67" y="27"/>
                    <a:pt x="71" y="22"/>
                    <a:pt x="78" y="22"/>
                  </a:cubicBezTo>
                  <a:cubicBezTo>
                    <a:pt x="79" y="22"/>
                    <a:pt x="80" y="22"/>
                    <a:pt x="81" y="22"/>
                  </a:cubicBezTo>
                  <a:cubicBezTo>
                    <a:pt x="81" y="17"/>
                    <a:pt x="81" y="17"/>
                    <a:pt x="81" y="17"/>
                  </a:cubicBezTo>
                  <a:cubicBezTo>
                    <a:pt x="79" y="17"/>
                    <a:pt x="78" y="17"/>
                    <a:pt x="76" y="17"/>
                  </a:cubicBezTo>
                  <a:cubicBezTo>
                    <a:pt x="72" y="17"/>
                    <a:pt x="68" y="20"/>
                    <a:pt x="67" y="25"/>
                  </a:cubicBezTo>
                  <a:cubicBezTo>
                    <a:pt x="67" y="25"/>
                    <a:pt x="67" y="25"/>
                    <a:pt x="67" y="25"/>
                  </a:cubicBezTo>
                  <a:cubicBezTo>
                    <a:pt x="66" y="18"/>
                    <a:pt x="66" y="18"/>
                    <a:pt x="66" y="18"/>
                  </a:cubicBezTo>
                  <a:cubicBezTo>
                    <a:pt x="61" y="18"/>
                    <a:pt x="61" y="18"/>
                    <a:pt x="61" y="18"/>
                  </a:cubicBezTo>
                  <a:cubicBezTo>
                    <a:pt x="61" y="21"/>
                    <a:pt x="62" y="25"/>
                    <a:pt x="62" y="28"/>
                  </a:cubicBezTo>
                  <a:cubicBezTo>
                    <a:pt x="62" y="60"/>
                    <a:pt x="62" y="60"/>
                    <a:pt x="62" y="60"/>
                  </a:cubicBezTo>
                  <a:cubicBezTo>
                    <a:pt x="67" y="60"/>
                    <a:pt x="67" y="60"/>
                    <a:pt x="67" y="60"/>
                  </a:cubicBezTo>
                  <a:cubicBezTo>
                    <a:pt x="67" y="35"/>
                    <a:pt x="67" y="35"/>
                    <a:pt x="67" y="35"/>
                  </a:cubicBezTo>
                  <a:close/>
                  <a:moveTo>
                    <a:pt x="87" y="29"/>
                  </a:moveTo>
                  <a:cubicBezTo>
                    <a:pt x="87" y="37"/>
                    <a:pt x="93" y="38"/>
                    <a:pt x="100" y="40"/>
                  </a:cubicBezTo>
                  <a:cubicBezTo>
                    <a:pt x="106" y="41"/>
                    <a:pt x="113" y="42"/>
                    <a:pt x="113" y="48"/>
                  </a:cubicBezTo>
                  <a:cubicBezTo>
                    <a:pt x="113" y="54"/>
                    <a:pt x="107" y="57"/>
                    <a:pt x="102" y="57"/>
                  </a:cubicBezTo>
                  <a:cubicBezTo>
                    <a:pt x="96" y="57"/>
                    <a:pt x="91" y="55"/>
                    <a:pt x="91" y="49"/>
                  </a:cubicBezTo>
                  <a:cubicBezTo>
                    <a:pt x="85" y="49"/>
                    <a:pt x="85" y="49"/>
                    <a:pt x="85" y="49"/>
                  </a:cubicBezTo>
                  <a:cubicBezTo>
                    <a:pt x="85" y="58"/>
                    <a:pt x="94" y="61"/>
                    <a:pt x="101" y="61"/>
                  </a:cubicBezTo>
                  <a:cubicBezTo>
                    <a:pt x="110" y="61"/>
                    <a:pt x="118" y="57"/>
                    <a:pt x="118" y="48"/>
                  </a:cubicBezTo>
                  <a:cubicBezTo>
                    <a:pt x="118" y="43"/>
                    <a:pt x="115" y="39"/>
                    <a:pt x="111" y="38"/>
                  </a:cubicBezTo>
                  <a:cubicBezTo>
                    <a:pt x="100" y="34"/>
                    <a:pt x="92" y="35"/>
                    <a:pt x="92" y="28"/>
                  </a:cubicBezTo>
                  <a:cubicBezTo>
                    <a:pt x="92" y="24"/>
                    <a:pt x="97" y="22"/>
                    <a:pt x="101" y="22"/>
                  </a:cubicBezTo>
                  <a:cubicBezTo>
                    <a:pt x="106" y="22"/>
                    <a:pt x="111" y="24"/>
                    <a:pt x="112" y="29"/>
                  </a:cubicBezTo>
                  <a:cubicBezTo>
                    <a:pt x="117" y="29"/>
                    <a:pt x="117" y="29"/>
                    <a:pt x="117" y="29"/>
                  </a:cubicBezTo>
                  <a:cubicBezTo>
                    <a:pt x="116" y="20"/>
                    <a:pt x="110" y="17"/>
                    <a:pt x="102" y="17"/>
                  </a:cubicBezTo>
                  <a:cubicBezTo>
                    <a:pt x="94" y="17"/>
                    <a:pt x="87" y="20"/>
                    <a:pt x="87" y="29"/>
                  </a:cubicBezTo>
                  <a:close/>
                  <a:moveTo>
                    <a:pt x="133" y="49"/>
                  </a:moveTo>
                  <a:cubicBezTo>
                    <a:pt x="133" y="55"/>
                    <a:pt x="132" y="61"/>
                    <a:pt x="143" y="61"/>
                  </a:cubicBezTo>
                  <a:cubicBezTo>
                    <a:pt x="144" y="61"/>
                    <a:pt x="146" y="61"/>
                    <a:pt x="148" y="60"/>
                  </a:cubicBezTo>
                  <a:cubicBezTo>
                    <a:pt x="148" y="56"/>
                    <a:pt x="148" y="56"/>
                    <a:pt x="148" y="56"/>
                  </a:cubicBezTo>
                  <a:cubicBezTo>
                    <a:pt x="147" y="57"/>
                    <a:pt x="145" y="57"/>
                    <a:pt x="144" y="57"/>
                  </a:cubicBezTo>
                  <a:cubicBezTo>
                    <a:pt x="140" y="57"/>
                    <a:pt x="138" y="55"/>
                    <a:pt x="138" y="51"/>
                  </a:cubicBezTo>
                  <a:cubicBezTo>
                    <a:pt x="138" y="23"/>
                    <a:pt x="138" y="23"/>
                    <a:pt x="138" y="23"/>
                  </a:cubicBezTo>
                  <a:cubicBezTo>
                    <a:pt x="147" y="23"/>
                    <a:pt x="147" y="23"/>
                    <a:pt x="147" y="23"/>
                  </a:cubicBezTo>
                  <a:cubicBezTo>
                    <a:pt x="147" y="18"/>
                    <a:pt x="147" y="18"/>
                    <a:pt x="147" y="18"/>
                  </a:cubicBezTo>
                  <a:cubicBezTo>
                    <a:pt x="138" y="18"/>
                    <a:pt x="138" y="18"/>
                    <a:pt x="138" y="18"/>
                  </a:cubicBezTo>
                  <a:cubicBezTo>
                    <a:pt x="138" y="7"/>
                    <a:pt x="138" y="7"/>
                    <a:pt x="138" y="7"/>
                  </a:cubicBezTo>
                  <a:cubicBezTo>
                    <a:pt x="133" y="10"/>
                    <a:pt x="133" y="10"/>
                    <a:pt x="133" y="10"/>
                  </a:cubicBezTo>
                  <a:cubicBezTo>
                    <a:pt x="133" y="18"/>
                    <a:pt x="133" y="18"/>
                    <a:pt x="133" y="18"/>
                  </a:cubicBezTo>
                  <a:cubicBezTo>
                    <a:pt x="125" y="18"/>
                    <a:pt x="125" y="18"/>
                    <a:pt x="125" y="18"/>
                  </a:cubicBezTo>
                  <a:cubicBezTo>
                    <a:pt x="125" y="23"/>
                    <a:pt x="125" y="23"/>
                    <a:pt x="125" y="23"/>
                  </a:cubicBezTo>
                  <a:cubicBezTo>
                    <a:pt x="133" y="23"/>
                    <a:pt x="133" y="23"/>
                    <a:pt x="133" y="23"/>
                  </a:cubicBezTo>
                  <a:cubicBezTo>
                    <a:pt x="133" y="49"/>
                    <a:pt x="133" y="49"/>
                    <a:pt x="133" y="49"/>
                  </a:cubicBezTo>
                  <a:close/>
                  <a:moveTo>
                    <a:pt x="191" y="55"/>
                  </a:moveTo>
                  <a:cubicBezTo>
                    <a:pt x="191" y="5"/>
                    <a:pt x="191" y="5"/>
                    <a:pt x="191" y="5"/>
                  </a:cubicBezTo>
                  <a:cubicBezTo>
                    <a:pt x="199" y="5"/>
                    <a:pt x="199" y="5"/>
                    <a:pt x="199" y="5"/>
                  </a:cubicBezTo>
                  <a:cubicBezTo>
                    <a:pt x="216" y="5"/>
                    <a:pt x="226" y="13"/>
                    <a:pt x="226" y="30"/>
                  </a:cubicBezTo>
                  <a:cubicBezTo>
                    <a:pt x="226" y="45"/>
                    <a:pt x="220" y="55"/>
                    <a:pt x="203" y="55"/>
                  </a:cubicBezTo>
                  <a:cubicBezTo>
                    <a:pt x="191" y="55"/>
                    <a:pt x="191" y="55"/>
                    <a:pt x="191" y="55"/>
                  </a:cubicBezTo>
                  <a:close/>
                  <a:moveTo>
                    <a:pt x="185" y="0"/>
                  </a:moveTo>
                  <a:cubicBezTo>
                    <a:pt x="185" y="60"/>
                    <a:pt x="185" y="60"/>
                    <a:pt x="185" y="60"/>
                  </a:cubicBezTo>
                  <a:cubicBezTo>
                    <a:pt x="201" y="60"/>
                    <a:pt x="201" y="60"/>
                    <a:pt x="201" y="60"/>
                  </a:cubicBezTo>
                  <a:cubicBezTo>
                    <a:pt x="221" y="60"/>
                    <a:pt x="232" y="50"/>
                    <a:pt x="232" y="30"/>
                  </a:cubicBezTo>
                  <a:cubicBezTo>
                    <a:pt x="232" y="10"/>
                    <a:pt x="221" y="0"/>
                    <a:pt x="201" y="0"/>
                  </a:cubicBezTo>
                  <a:cubicBezTo>
                    <a:pt x="185" y="0"/>
                    <a:pt x="185" y="0"/>
                    <a:pt x="185" y="0"/>
                  </a:cubicBezTo>
                  <a:close/>
                  <a:moveTo>
                    <a:pt x="247" y="48"/>
                  </a:moveTo>
                  <a:cubicBezTo>
                    <a:pt x="247" y="38"/>
                    <a:pt x="262" y="39"/>
                    <a:pt x="269" y="39"/>
                  </a:cubicBezTo>
                  <a:cubicBezTo>
                    <a:pt x="269" y="48"/>
                    <a:pt x="267" y="57"/>
                    <a:pt x="257" y="57"/>
                  </a:cubicBezTo>
                  <a:cubicBezTo>
                    <a:pt x="251" y="57"/>
                    <a:pt x="247" y="54"/>
                    <a:pt x="247" y="48"/>
                  </a:cubicBezTo>
                  <a:close/>
                  <a:moveTo>
                    <a:pt x="269" y="35"/>
                  </a:moveTo>
                  <a:cubicBezTo>
                    <a:pt x="263" y="35"/>
                    <a:pt x="256" y="34"/>
                    <a:pt x="250" y="36"/>
                  </a:cubicBezTo>
                  <a:cubicBezTo>
                    <a:pt x="245" y="38"/>
                    <a:pt x="242" y="43"/>
                    <a:pt x="242" y="48"/>
                  </a:cubicBezTo>
                  <a:cubicBezTo>
                    <a:pt x="242" y="57"/>
                    <a:pt x="248" y="61"/>
                    <a:pt x="256" y="61"/>
                  </a:cubicBezTo>
                  <a:cubicBezTo>
                    <a:pt x="261" y="61"/>
                    <a:pt x="267" y="58"/>
                    <a:pt x="269" y="54"/>
                  </a:cubicBezTo>
                  <a:cubicBezTo>
                    <a:pt x="269" y="54"/>
                    <a:pt x="269" y="54"/>
                    <a:pt x="269" y="54"/>
                  </a:cubicBezTo>
                  <a:cubicBezTo>
                    <a:pt x="269" y="54"/>
                    <a:pt x="269" y="54"/>
                    <a:pt x="269" y="54"/>
                  </a:cubicBezTo>
                  <a:cubicBezTo>
                    <a:pt x="269" y="60"/>
                    <a:pt x="269" y="60"/>
                    <a:pt x="269" y="60"/>
                  </a:cubicBezTo>
                  <a:cubicBezTo>
                    <a:pt x="274" y="60"/>
                    <a:pt x="274" y="60"/>
                    <a:pt x="274" y="60"/>
                  </a:cubicBezTo>
                  <a:cubicBezTo>
                    <a:pt x="274" y="57"/>
                    <a:pt x="274" y="54"/>
                    <a:pt x="274" y="51"/>
                  </a:cubicBezTo>
                  <a:cubicBezTo>
                    <a:pt x="274" y="31"/>
                    <a:pt x="274" y="31"/>
                    <a:pt x="274" y="31"/>
                  </a:cubicBezTo>
                  <a:cubicBezTo>
                    <a:pt x="274" y="21"/>
                    <a:pt x="268" y="17"/>
                    <a:pt x="259" y="17"/>
                  </a:cubicBezTo>
                  <a:cubicBezTo>
                    <a:pt x="251" y="17"/>
                    <a:pt x="245" y="20"/>
                    <a:pt x="244" y="29"/>
                  </a:cubicBezTo>
                  <a:cubicBezTo>
                    <a:pt x="249" y="29"/>
                    <a:pt x="249" y="29"/>
                    <a:pt x="249" y="29"/>
                  </a:cubicBezTo>
                  <a:cubicBezTo>
                    <a:pt x="250" y="23"/>
                    <a:pt x="254" y="22"/>
                    <a:pt x="259" y="22"/>
                  </a:cubicBezTo>
                  <a:cubicBezTo>
                    <a:pt x="265" y="22"/>
                    <a:pt x="268" y="24"/>
                    <a:pt x="269" y="31"/>
                  </a:cubicBezTo>
                  <a:cubicBezTo>
                    <a:pt x="269" y="35"/>
                    <a:pt x="269" y="35"/>
                    <a:pt x="269" y="35"/>
                  </a:cubicBezTo>
                  <a:close/>
                  <a:moveTo>
                    <a:pt x="291" y="49"/>
                  </a:moveTo>
                  <a:cubicBezTo>
                    <a:pt x="291" y="55"/>
                    <a:pt x="290" y="61"/>
                    <a:pt x="301" y="61"/>
                  </a:cubicBezTo>
                  <a:cubicBezTo>
                    <a:pt x="302" y="61"/>
                    <a:pt x="304" y="61"/>
                    <a:pt x="306" y="60"/>
                  </a:cubicBezTo>
                  <a:cubicBezTo>
                    <a:pt x="306" y="56"/>
                    <a:pt x="306" y="56"/>
                    <a:pt x="306" y="56"/>
                  </a:cubicBezTo>
                  <a:cubicBezTo>
                    <a:pt x="305" y="57"/>
                    <a:pt x="303" y="57"/>
                    <a:pt x="302" y="57"/>
                  </a:cubicBezTo>
                  <a:cubicBezTo>
                    <a:pt x="298" y="57"/>
                    <a:pt x="296" y="55"/>
                    <a:pt x="296" y="51"/>
                  </a:cubicBezTo>
                  <a:cubicBezTo>
                    <a:pt x="296" y="23"/>
                    <a:pt x="296" y="23"/>
                    <a:pt x="296" y="23"/>
                  </a:cubicBezTo>
                  <a:cubicBezTo>
                    <a:pt x="305" y="23"/>
                    <a:pt x="305" y="23"/>
                    <a:pt x="305" y="23"/>
                  </a:cubicBezTo>
                  <a:cubicBezTo>
                    <a:pt x="305" y="18"/>
                    <a:pt x="305" y="18"/>
                    <a:pt x="305" y="18"/>
                  </a:cubicBezTo>
                  <a:cubicBezTo>
                    <a:pt x="296" y="18"/>
                    <a:pt x="296" y="18"/>
                    <a:pt x="296" y="18"/>
                  </a:cubicBezTo>
                  <a:cubicBezTo>
                    <a:pt x="296" y="7"/>
                    <a:pt x="296" y="7"/>
                    <a:pt x="296" y="7"/>
                  </a:cubicBezTo>
                  <a:cubicBezTo>
                    <a:pt x="291" y="10"/>
                    <a:pt x="291" y="10"/>
                    <a:pt x="291" y="10"/>
                  </a:cubicBezTo>
                  <a:cubicBezTo>
                    <a:pt x="291" y="18"/>
                    <a:pt x="291" y="18"/>
                    <a:pt x="291" y="18"/>
                  </a:cubicBezTo>
                  <a:cubicBezTo>
                    <a:pt x="283" y="18"/>
                    <a:pt x="283" y="18"/>
                    <a:pt x="283" y="18"/>
                  </a:cubicBezTo>
                  <a:cubicBezTo>
                    <a:pt x="283" y="23"/>
                    <a:pt x="283" y="23"/>
                    <a:pt x="283" y="23"/>
                  </a:cubicBezTo>
                  <a:cubicBezTo>
                    <a:pt x="291" y="23"/>
                    <a:pt x="291" y="23"/>
                    <a:pt x="291" y="23"/>
                  </a:cubicBezTo>
                  <a:cubicBezTo>
                    <a:pt x="291" y="49"/>
                    <a:pt x="291" y="49"/>
                    <a:pt x="291" y="49"/>
                  </a:cubicBezTo>
                  <a:close/>
                  <a:moveTo>
                    <a:pt x="320" y="48"/>
                  </a:moveTo>
                  <a:cubicBezTo>
                    <a:pt x="320" y="38"/>
                    <a:pt x="335" y="39"/>
                    <a:pt x="342" y="39"/>
                  </a:cubicBezTo>
                  <a:cubicBezTo>
                    <a:pt x="342" y="48"/>
                    <a:pt x="340" y="57"/>
                    <a:pt x="329" y="57"/>
                  </a:cubicBezTo>
                  <a:cubicBezTo>
                    <a:pt x="324" y="57"/>
                    <a:pt x="320" y="54"/>
                    <a:pt x="320" y="48"/>
                  </a:cubicBezTo>
                  <a:close/>
                  <a:moveTo>
                    <a:pt x="342" y="35"/>
                  </a:moveTo>
                  <a:cubicBezTo>
                    <a:pt x="336" y="35"/>
                    <a:pt x="329" y="34"/>
                    <a:pt x="323" y="36"/>
                  </a:cubicBezTo>
                  <a:cubicBezTo>
                    <a:pt x="318" y="38"/>
                    <a:pt x="315" y="43"/>
                    <a:pt x="315" y="48"/>
                  </a:cubicBezTo>
                  <a:cubicBezTo>
                    <a:pt x="315" y="57"/>
                    <a:pt x="321" y="61"/>
                    <a:pt x="329" y="61"/>
                  </a:cubicBezTo>
                  <a:cubicBezTo>
                    <a:pt x="334" y="61"/>
                    <a:pt x="340" y="58"/>
                    <a:pt x="342" y="54"/>
                  </a:cubicBezTo>
                  <a:cubicBezTo>
                    <a:pt x="342" y="54"/>
                    <a:pt x="342" y="54"/>
                    <a:pt x="342" y="54"/>
                  </a:cubicBezTo>
                  <a:cubicBezTo>
                    <a:pt x="342" y="54"/>
                    <a:pt x="342" y="54"/>
                    <a:pt x="342" y="54"/>
                  </a:cubicBezTo>
                  <a:cubicBezTo>
                    <a:pt x="342" y="60"/>
                    <a:pt x="342" y="60"/>
                    <a:pt x="342" y="60"/>
                  </a:cubicBezTo>
                  <a:cubicBezTo>
                    <a:pt x="347" y="60"/>
                    <a:pt x="347" y="60"/>
                    <a:pt x="347" y="60"/>
                  </a:cubicBezTo>
                  <a:cubicBezTo>
                    <a:pt x="347" y="57"/>
                    <a:pt x="347" y="54"/>
                    <a:pt x="347" y="51"/>
                  </a:cubicBezTo>
                  <a:cubicBezTo>
                    <a:pt x="347" y="31"/>
                    <a:pt x="347" y="31"/>
                    <a:pt x="347" y="31"/>
                  </a:cubicBezTo>
                  <a:cubicBezTo>
                    <a:pt x="347" y="21"/>
                    <a:pt x="341" y="17"/>
                    <a:pt x="332" y="17"/>
                  </a:cubicBezTo>
                  <a:cubicBezTo>
                    <a:pt x="324" y="17"/>
                    <a:pt x="318" y="20"/>
                    <a:pt x="317" y="29"/>
                  </a:cubicBezTo>
                  <a:cubicBezTo>
                    <a:pt x="322" y="29"/>
                    <a:pt x="322" y="29"/>
                    <a:pt x="322" y="29"/>
                  </a:cubicBezTo>
                  <a:cubicBezTo>
                    <a:pt x="323" y="23"/>
                    <a:pt x="327" y="22"/>
                    <a:pt x="332" y="22"/>
                  </a:cubicBezTo>
                  <a:cubicBezTo>
                    <a:pt x="338" y="22"/>
                    <a:pt x="341" y="24"/>
                    <a:pt x="342" y="31"/>
                  </a:cubicBezTo>
                  <a:cubicBezTo>
                    <a:pt x="342" y="35"/>
                    <a:pt x="342" y="35"/>
                    <a:pt x="342" y="35"/>
                  </a:cubicBezTo>
                  <a:close/>
                  <a:moveTo>
                    <a:pt x="379" y="22"/>
                  </a:moveTo>
                  <a:cubicBezTo>
                    <a:pt x="388" y="22"/>
                    <a:pt x="391" y="31"/>
                    <a:pt x="391" y="39"/>
                  </a:cubicBezTo>
                  <a:cubicBezTo>
                    <a:pt x="391" y="46"/>
                    <a:pt x="389" y="57"/>
                    <a:pt x="379" y="57"/>
                  </a:cubicBezTo>
                  <a:cubicBezTo>
                    <a:pt x="368" y="57"/>
                    <a:pt x="365" y="48"/>
                    <a:pt x="365" y="38"/>
                  </a:cubicBezTo>
                  <a:cubicBezTo>
                    <a:pt x="365" y="30"/>
                    <a:pt x="369" y="22"/>
                    <a:pt x="379" y="22"/>
                  </a:cubicBezTo>
                  <a:close/>
                  <a:moveTo>
                    <a:pt x="365" y="54"/>
                  </a:moveTo>
                  <a:cubicBezTo>
                    <a:pt x="365" y="54"/>
                    <a:pt x="365" y="54"/>
                    <a:pt x="365" y="54"/>
                  </a:cubicBezTo>
                  <a:cubicBezTo>
                    <a:pt x="369" y="58"/>
                    <a:pt x="374" y="61"/>
                    <a:pt x="380" y="61"/>
                  </a:cubicBezTo>
                  <a:cubicBezTo>
                    <a:pt x="392" y="61"/>
                    <a:pt x="397" y="49"/>
                    <a:pt x="397" y="39"/>
                  </a:cubicBezTo>
                  <a:cubicBezTo>
                    <a:pt x="397" y="28"/>
                    <a:pt x="392" y="17"/>
                    <a:pt x="380" y="17"/>
                  </a:cubicBezTo>
                  <a:cubicBezTo>
                    <a:pt x="374" y="17"/>
                    <a:pt x="368" y="20"/>
                    <a:pt x="365" y="25"/>
                  </a:cubicBezTo>
                  <a:cubicBezTo>
                    <a:pt x="365" y="25"/>
                    <a:pt x="365" y="25"/>
                    <a:pt x="365" y="25"/>
                  </a:cubicBezTo>
                  <a:cubicBezTo>
                    <a:pt x="365" y="0"/>
                    <a:pt x="365" y="0"/>
                    <a:pt x="365" y="0"/>
                  </a:cubicBezTo>
                  <a:cubicBezTo>
                    <a:pt x="360" y="0"/>
                    <a:pt x="360" y="0"/>
                    <a:pt x="360" y="0"/>
                  </a:cubicBezTo>
                  <a:cubicBezTo>
                    <a:pt x="360" y="51"/>
                    <a:pt x="360" y="51"/>
                    <a:pt x="360" y="51"/>
                  </a:cubicBezTo>
                  <a:cubicBezTo>
                    <a:pt x="360" y="54"/>
                    <a:pt x="360" y="57"/>
                    <a:pt x="360" y="60"/>
                  </a:cubicBezTo>
                  <a:cubicBezTo>
                    <a:pt x="365" y="60"/>
                    <a:pt x="365" y="60"/>
                    <a:pt x="365" y="60"/>
                  </a:cubicBezTo>
                  <a:cubicBezTo>
                    <a:pt x="365" y="54"/>
                    <a:pt x="365" y="54"/>
                    <a:pt x="365" y="54"/>
                  </a:cubicBezTo>
                  <a:close/>
                  <a:moveTo>
                    <a:pt x="411" y="48"/>
                  </a:moveTo>
                  <a:cubicBezTo>
                    <a:pt x="411" y="38"/>
                    <a:pt x="426" y="39"/>
                    <a:pt x="433" y="39"/>
                  </a:cubicBezTo>
                  <a:cubicBezTo>
                    <a:pt x="434" y="48"/>
                    <a:pt x="431" y="57"/>
                    <a:pt x="421" y="57"/>
                  </a:cubicBezTo>
                  <a:cubicBezTo>
                    <a:pt x="416" y="57"/>
                    <a:pt x="411" y="54"/>
                    <a:pt x="411" y="48"/>
                  </a:cubicBezTo>
                  <a:close/>
                  <a:moveTo>
                    <a:pt x="433" y="35"/>
                  </a:moveTo>
                  <a:cubicBezTo>
                    <a:pt x="427" y="35"/>
                    <a:pt x="420" y="34"/>
                    <a:pt x="414" y="36"/>
                  </a:cubicBezTo>
                  <a:cubicBezTo>
                    <a:pt x="409" y="38"/>
                    <a:pt x="406" y="43"/>
                    <a:pt x="406" y="48"/>
                  </a:cubicBezTo>
                  <a:cubicBezTo>
                    <a:pt x="406" y="57"/>
                    <a:pt x="412" y="61"/>
                    <a:pt x="420" y="61"/>
                  </a:cubicBezTo>
                  <a:cubicBezTo>
                    <a:pt x="425" y="61"/>
                    <a:pt x="431" y="58"/>
                    <a:pt x="433" y="54"/>
                  </a:cubicBezTo>
                  <a:cubicBezTo>
                    <a:pt x="433" y="54"/>
                    <a:pt x="433" y="54"/>
                    <a:pt x="433" y="54"/>
                  </a:cubicBezTo>
                  <a:cubicBezTo>
                    <a:pt x="433" y="54"/>
                    <a:pt x="433" y="54"/>
                    <a:pt x="433" y="54"/>
                  </a:cubicBezTo>
                  <a:cubicBezTo>
                    <a:pt x="433" y="60"/>
                    <a:pt x="433" y="60"/>
                    <a:pt x="433" y="60"/>
                  </a:cubicBezTo>
                  <a:cubicBezTo>
                    <a:pt x="438" y="60"/>
                    <a:pt x="438" y="60"/>
                    <a:pt x="438" y="60"/>
                  </a:cubicBezTo>
                  <a:cubicBezTo>
                    <a:pt x="438" y="57"/>
                    <a:pt x="438" y="54"/>
                    <a:pt x="438" y="51"/>
                  </a:cubicBezTo>
                  <a:cubicBezTo>
                    <a:pt x="438" y="31"/>
                    <a:pt x="438" y="31"/>
                    <a:pt x="438" y="31"/>
                  </a:cubicBezTo>
                  <a:cubicBezTo>
                    <a:pt x="438" y="21"/>
                    <a:pt x="432" y="17"/>
                    <a:pt x="423" y="17"/>
                  </a:cubicBezTo>
                  <a:cubicBezTo>
                    <a:pt x="415" y="17"/>
                    <a:pt x="409" y="20"/>
                    <a:pt x="408" y="29"/>
                  </a:cubicBezTo>
                  <a:cubicBezTo>
                    <a:pt x="413" y="29"/>
                    <a:pt x="413" y="29"/>
                    <a:pt x="413" y="29"/>
                  </a:cubicBezTo>
                  <a:cubicBezTo>
                    <a:pt x="414" y="23"/>
                    <a:pt x="418" y="22"/>
                    <a:pt x="423" y="22"/>
                  </a:cubicBezTo>
                  <a:cubicBezTo>
                    <a:pt x="429" y="22"/>
                    <a:pt x="433" y="24"/>
                    <a:pt x="433" y="31"/>
                  </a:cubicBezTo>
                  <a:cubicBezTo>
                    <a:pt x="433" y="35"/>
                    <a:pt x="433" y="35"/>
                    <a:pt x="433" y="35"/>
                  </a:cubicBezTo>
                  <a:close/>
                  <a:moveTo>
                    <a:pt x="456" y="36"/>
                  </a:moveTo>
                  <a:cubicBezTo>
                    <a:pt x="456" y="29"/>
                    <a:pt x="459" y="22"/>
                    <a:pt x="468" y="22"/>
                  </a:cubicBezTo>
                  <a:cubicBezTo>
                    <a:pt x="474" y="22"/>
                    <a:pt x="479" y="26"/>
                    <a:pt x="479" y="33"/>
                  </a:cubicBezTo>
                  <a:cubicBezTo>
                    <a:pt x="479" y="60"/>
                    <a:pt x="479" y="60"/>
                    <a:pt x="479" y="60"/>
                  </a:cubicBezTo>
                  <a:cubicBezTo>
                    <a:pt x="484" y="60"/>
                    <a:pt x="484" y="60"/>
                    <a:pt x="484" y="60"/>
                  </a:cubicBezTo>
                  <a:cubicBezTo>
                    <a:pt x="484" y="34"/>
                    <a:pt x="484" y="34"/>
                    <a:pt x="484" y="34"/>
                  </a:cubicBezTo>
                  <a:cubicBezTo>
                    <a:pt x="484" y="29"/>
                    <a:pt x="482" y="17"/>
                    <a:pt x="469" y="17"/>
                  </a:cubicBezTo>
                  <a:cubicBezTo>
                    <a:pt x="464" y="17"/>
                    <a:pt x="459" y="20"/>
                    <a:pt x="456" y="25"/>
                  </a:cubicBezTo>
                  <a:cubicBezTo>
                    <a:pt x="456" y="25"/>
                    <a:pt x="456" y="25"/>
                    <a:pt x="456" y="25"/>
                  </a:cubicBezTo>
                  <a:cubicBezTo>
                    <a:pt x="456" y="18"/>
                    <a:pt x="456" y="18"/>
                    <a:pt x="456" y="18"/>
                  </a:cubicBezTo>
                  <a:cubicBezTo>
                    <a:pt x="450" y="18"/>
                    <a:pt x="450" y="18"/>
                    <a:pt x="450" y="18"/>
                  </a:cubicBezTo>
                  <a:cubicBezTo>
                    <a:pt x="451" y="21"/>
                    <a:pt x="451" y="25"/>
                    <a:pt x="451" y="28"/>
                  </a:cubicBezTo>
                  <a:cubicBezTo>
                    <a:pt x="451" y="60"/>
                    <a:pt x="451" y="60"/>
                    <a:pt x="451" y="60"/>
                  </a:cubicBezTo>
                  <a:cubicBezTo>
                    <a:pt x="456" y="60"/>
                    <a:pt x="456" y="60"/>
                    <a:pt x="456" y="60"/>
                  </a:cubicBezTo>
                  <a:cubicBezTo>
                    <a:pt x="456" y="36"/>
                    <a:pt x="456" y="36"/>
                    <a:pt x="456" y="36"/>
                  </a:cubicBezTo>
                  <a:close/>
                  <a:moveTo>
                    <a:pt x="501" y="0"/>
                  </a:moveTo>
                  <a:cubicBezTo>
                    <a:pt x="496" y="0"/>
                    <a:pt x="496" y="0"/>
                    <a:pt x="496" y="0"/>
                  </a:cubicBezTo>
                  <a:cubicBezTo>
                    <a:pt x="496" y="60"/>
                    <a:pt x="496" y="60"/>
                    <a:pt x="496" y="60"/>
                  </a:cubicBezTo>
                  <a:cubicBezTo>
                    <a:pt x="501" y="60"/>
                    <a:pt x="501" y="60"/>
                    <a:pt x="501" y="60"/>
                  </a:cubicBezTo>
                  <a:cubicBezTo>
                    <a:pt x="501" y="37"/>
                    <a:pt x="501" y="37"/>
                    <a:pt x="501" y="37"/>
                  </a:cubicBezTo>
                  <a:cubicBezTo>
                    <a:pt x="523" y="60"/>
                    <a:pt x="523" y="60"/>
                    <a:pt x="523" y="60"/>
                  </a:cubicBezTo>
                  <a:cubicBezTo>
                    <a:pt x="529" y="60"/>
                    <a:pt x="529" y="60"/>
                    <a:pt x="529" y="60"/>
                  </a:cubicBezTo>
                  <a:cubicBezTo>
                    <a:pt x="507" y="36"/>
                    <a:pt x="507" y="36"/>
                    <a:pt x="507" y="36"/>
                  </a:cubicBezTo>
                  <a:cubicBezTo>
                    <a:pt x="528" y="18"/>
                    <a:pt x="528" y="18"/>
                    <a:pt x="528" y="18"/>
                  </a:cubicBezTo>
                  <a:cubicBezTo>
                    <a:pt x="521" y="18"/>
                    <a:pt x="521" y="18"/>
                    <a:pt x="521" y="18"/>
                  </a:cubicBezTo>
                  <a:cubicBezTo>
                    <a:pt x="501" y="35"/>
                    <a:pt x="501" y="35"/>
                    <a:pt x="501" y="35"/>
                  </a:cubicBezTo>
                  <a:cubicBezTo>
                    <a:pt x="501" y="0"/>
                    <a:pt x="501" y="0"/>
                    <a:pt x="501" y="0"/>
                  </a:cubicBezTo>
                  <a:close/>
                </a:path>
              </a:pathLst>
            </a:custGeom>
            <a:solidFill>
              <a:srgbClr val="71707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 name="Freeform 6"/>
            <p:cNvSpPr>
              <a:spLocks noEditPoints="1"/>
            </p:cNvSpPr>
            <p:nvPr userDrawn="1"/>
          </p:nvSpPr>
          <p:spPr bwMode="auto">
            <a:xfrm>
              <a:off x="5478463" y="2128838"/>
              <a:ext cx="2524125" cy="1328738"/>
            </a:xfrm>
            <a:custGeom>
              <a:avLst/>
              <a:gdLst>
                <a:gd name="T0" fmla="*/ 154 w 671"/>
                <a:gd name="T1" fmla="*/ 3 h 352"/>
                <a:gd name="T2" fmla="*/ 116 w 671"/>
                <a:gd name="T3" fmla="*/ 0 h 352"/>
                <a:gd name="T4" fmla="*/ 35 w 671"/>
                <a:gd name="T5" fmla="*/ 110 h 352"/>
                <a:gd name="T6" fmla="*/ 0 w 671"/>
                <a:gd name="T7" fmla="*/ 110 h 352"/>
                <a:gd name="T8" fmla="*/ 0 w 671"/>
                <a:gd name="T9" fmla="*/ 157 h 352"/>
                <a:gd name="T10" fmla="*/ 35 w 671"/>
                <a:gd name="T11" fmla="*/ 157 h 352"/>
                <a:gd name="T12" fmla="*/ 35 w 671"/>
                <a:gd name="T13" fmla="*/ 345 h 352"/>
                <a:gd name="T14" fmla="*/ 105 w 671"/>
                <a:gd name="T15" fmla="*/ 345 h 352"/>
                <a:gd name="T16" fmla="*/ 105 w 671"/>
                <a:gd name="T17" fmla="*/ 157 h 352"/>
                <a:gd name="T18" fmla="*/ 148 w 671"/>
                <a:gd name="T19" fmla="*/ 157 h 352"/>
                <a:gd name="T20" fmla="*/ 148 w 671"/>
                <a:gd name="T21" fmla="*/ 110 h 352"/>
                <a:gd name="T22" fmla="*/ 105 w 671"/>
                <a:gd name="T23" fmla="*/ 110 h 352"/>
                <a:gd name="T24" fmla="*/ 154 w 671"/>
                <a:gd name="T25" fmla="*/ 47 h 352"/>
                <a:gd name="T26" fmla="*/ 154 w 671"/>
                <a:gd name="T27" fmla="*/ 3 h 352"/>
                <a:gd name="T28" fmla="*/ 223 w 671"/>
                <a:gd name="T29" fmla="*/ 228 h 352"/>
                <a:gd name="T30" fmla="*/ 274 w 671"/>
                <a:gd name="T31" fmla="*/ 150 h 352"/>
                <a:gd name="T32" fmla="*/ 324 w 671"/>
                <a:gd name="T33" fmla="*/ 228 h 352"/>
                <a:gd name="T34" fmla="*/ 274 w 671"/>
                <a:gd name="T35" fmla="*/ 305 h 352"/>
                <a:gd name="T36" fmla="*/ 223 w 671"/>
                <a:gd name="T37" fmla="*/ 228 h 352"/>
                <a:gd name="T38" fmla="*/ 324 w 671"/>
                <a:gd name="T39" fmla="*/ 137 h 352"/>
                <a:gd name="T40" fmla="*/ 324 w 671"/>
                <a:gd name="T41" fmla="*/ 137 h 352"/>
                <a:gd name="T42" fmla="*/ 261 w 671"/>
                <a:gd name="T43" fmla="*/ 103 h 352"/>
                <a:gd name="T44" fmla="*/ 151 w 671"/>
                <a:gd name="T45" fmla="*/ 228 h 352"/>
                <a:gd name="T46" fmla="*/ 252 w 671"/>
                <a:gd name="T47" fmla="*/ 352 h 352"/>
                <a:gd name="T48" fmla="*/ 324 w 671"/>
                <a:gd name="T49" fmla="*/ 312 h 352"/>
                <a:gd name="T50" fmla="*/ 325 w 671"/>
                <a:gd name="T51" fmla="*/ 312 h 352"/>
                <a:gd name="T52" fmla="*/ 327 w 671"/>
                <a:gd name="T53" fmla="*/ 345 h 352"/>
                <a:gd name="T54" fmla="*/ 397 w 671"/>
                <a:gd name="T55" fmla="*/ 345 h 352"/>
                <a:gd name="T56" fmla="*/ 395 w 671"/>
                <a:gd name="T57" fmla="*/ 298 h 352"/>
                <a:gd name="T58" fmla="*/ 395 w 671"/>
                <a:gd name="T59" fmla="*/ 7 h 352"/>
                <a:gd name="T60" fmla="*/ 324 w 671"/>
                <a:gd name="T61" fmla="*/ 7 h 352"/>
                <a:gd name="T62" fmla="*/ 324 w 671"/>
                <a:gd name="T63" fmla="*/ 137 h 352"/>
                <a:gd name="T64" fmla="*/ 497 w 671"/>
                <a:gd name="T65" fmla="*/ 228 h 352"/>
                <a:gd name="T66" fmla="*/ 548 w 671"/>
                <a:gd name="T67" fmla="*/ 150 h 352"/>
                <a:gd name="T68" fmla="*/ 598 w 671"/>
                <a:gd name="T69" fmla="*/ 228 h 352"/>
                <a:gd name="T70" fmla="*/ 548 w 671"/>
                <a:gd name="T71" fmla="*/ 305 h 352"/>
                <a:gd name="T72" fmla="*/ 497 w 671"/>
                <a:gd name="T73" fmla="*/ 228 h 352"/>
                <a:gd name="T74" fmla="*/ 427 w 671"/>
                <a:gd name="T75" fmla="*/ 298 h 352"/>
                <a:gd name="T76" fmla="*/ 425 w 671"/>
                <a:gd name="T77" fmla="*/ 345 h 352"/>
                <a:gd name="T78" fmla="*/ 495 w 671"/>
                <a:gd name="T79" fmla="*/ 345 h 352"/>
                <a:gd name="T80" fmla="*/ 497 w 671"/>
                <a:gd name="T81" fmla="*/ 312 h 352"/>
                <a:gd name="T82" fmla="*/ 498 w 671"/>
                <a:gd name="T83" fmla="*/ 312 h 352"/>
                <a:gd name="T84" fmla="*/ 570 w 671"/>
                <a:gd name="T85" fmla="*/ 352 h 352"/>
                <a:gd name="T86" fmla="*/ 671 w 671"/>
                <a:gd name="T87" fmla="*/ 228 h 352"/>
                <a:gd name="T88" fmla="*/ 561 w 671"/>
                <a:gd name="T89" fmla="*/ 103 h 352"/>
                <a:gd name="T90" fmla="*/ 498 w 671"/>
                <a:gd name="T91" fmla="*/ 137 h 352"/>
                <a:gd name="T92" fmla="*/ 497 w 671"/>
                <a:gd name="T93" fmla="*/ 137 h 352"/>
                <a:gd name="T94" fmla="*/ 497 w 671"/>
                <a:gd name="T95" fmla="*/ 7 h 352"/>
                <a:gd name="T96" fmla="*/ 427 w 671"/>
                <a:gd name="T97" fmla="*/ 7 h 352"/>
                <a:gd name="T98" fmla="*/ 427 w 671"/>
                <a:gd name="T99" fmla="*/ 298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71" h="352">
                  <a:moveTo>
                    <a:pt x="154" y="3"/>
                  </a:moveTo>
                  <a:cubicBezTo>
                    <a:pt x="141" y="1"/>
                    <a:pt x="128" y="0"/>
                    <a:pt x="116" y="0"/>
                  </a:cubicBezTo>
                  <a:cubicBezTo>
                    <a:pt x="39" y="0"/>
                    <a:pt x="33" y="43"/>
                    <a:pt x="35" y="110"/>
                  </a:cubicBezTo>
                  <a:cubicBezTo>
                    <a:pt x="0" y="110"/>
                    <a:pt x="0" y="110"/>
                    <a:pt x="0" y="110"/>
                  </a:cubicBezTo>
                  <a:cubicBezTo>
                    <a:pt x="0" y="157"/>
                    <a:pt x="0" y="157"/>
                    <a:pt x="0" y="157"/>
                  </a:cubicBezTo>
                  <a:cubicBezTo>
                    <a:pt x="35" y="157"/>
                    <a:pt x="35" y="157"/>
                    <a:pt x="35" y="157"/>
                  </a:cubicBezTo>
                  <a:cubicBezTo>
                    <a:pt x="35" y="345"/>
                    <a:pt x="35" y="345"/>
                    <a:pt x="35" y="345"/>
                  </a:cubicBezTo>
                  <a:cubicBezTo>
                    <a:pt x="105" y="345"/>
                    <a:pt x="105" y="345"/>
                    <a:pt x="105" y="345"/>
                  </a:cubicBezTo>
                  <a:cubicBezTo>
                    <a:pt x="105" y="157"/>
                    <a:pt x="105" y="157"/>
                    <a:pt x="105" y="157"/>
                  </a:cubicBezTo>
                  <a:cubicBezTo>
                    <a:pt x="148" y="157"/>
                    <a:pt x="148" y="157"/>
                    <a:pt x="148" y="157"/>
                  </a:cubicBezTo>
                  <a:cubicBezTo>
                    <a:pt x="148" y="110"/>
                    <a:pt x="148" y="110"/>
                    <a:pt x="148" y="110"/>
                  </a:cubicBezTo>
                  <a:cubicBezTo>
                    <a:pt x="105" y="110"/>
                    <a:pt x="105" y="110"/>
                    <a:pt x="105" y="110"/>
                  </a:cubicBezTo>
                  <a:cubicBezTo>
                    <a:pt x="103" y="64"/>
                    <a:pt x="104" y="41"/>
                    <a:pt x="154" y="47"/>
                  </a:cubicBezTo>
                  <a:cubicBezTo>
                    <a:pt x="154" y="3"/>
                    <a:pt x="154" y="3"/>
                    <a:pt x="154" y="3"/>
                  </a:cubicBezTo>
                  <a:close/>
                  <a:moveTo>
                    <a:pt x="223" y="228"/>
                  </a:moveTo>
                  <a:cubicBezTo>
                    <a:pt x="223" y="192"/>
                    <a:pt x="229" y="150"/>
                    <a:pt x="274" y="150"/>
                  </a:cubicBezTo>
                  <a:cubicBezTo>
                    <a:pt x="312" y="150"/>
                    <a:pt x="324" y="195"/>
                    <a:pt x="324" y="228"/>
                  </a:cubicBezTo>
                  <a:cubicBezTo>
                    <a:pt x="324" y="260"/>
                    <a:pt x="312" y="305"/>
                    <a:pt x="274" y="305"/>
                  </a:cubicBezTo>
                  <a:cubicBezTo>
                    <a:pt x="229" y="305"/>
                    <a:pt x="223" y="264"/>
                    <a:pt x="223" y="228"/>
                  </a:cubicBezTo>
                  <a:close/>
                  <a:moveTo>
                    <a:pt x="324" y="137"/>
                  </a:moveTo>
                  <a:cubicBezTo>
                    <a:pt x="324" y="137"/>
                    <a:pt x="324" y="137"/>
                    <a:pt x="324" y="137"/>
                  </a:cubicBezTo>
                  <a:cubicBezTo>
                    <a:pt x="310" y="118"/>
                    <a:pt x="285" y="103"/>
                    <a:pt x="261" y="103"/>
                  </a:cubicBezTo>
                  <a:cubicBezTo>
                    <a:pt x="188" y="103"/>
                    <a:pt x="151" y="164"/>
                    <a:pt x="151" y="228"/>
                  </a:cubicBezTo>
                  <a:cubicBezTo>
                    <a:pt x="151" y="288"/>
                    <a:pt x="183" y="352"/>
                    <a:pt x="252" y="352"/>
                  </a:cubicBezTo>
                  <a:cubicBezTo>
                    <a:pt x="282" y="352"/>
                    <a:pt x="309" y="339"/>
                    <a:pt x="324" y="312"/>
                  </a:cubicBezTo>
                  <a:cubicBezTo>
                    <a:pt x="325" y="312"/>
                    <a:pt x="325" y="312"/>
                    <a:pt x="325" y="312"/>
                  </a:cubicBezTo>
                  <a:cubicBezTo>
                    <a:pt x="325" y="323"/>
                    <a:pt x="326" y="334"/>
                    <a:pt x="327" y="345"/>
                  </a:cubicBezTo>
                  <a:cubicBezTo>
                    <a:pt x="397" y="345"/>
                    <a:pt x="397" y="345"/>
                    <a:pt x="397" y="345"/>
                  </a:cubicBezTo>
                  <a:cubicBezTo>
                    <a:pt x="396" y="330"/>
                    <a:pt x="395" y="314"/>
                    <a:pt x="395" y="298"/>
                  </a:cubicBezTo>
                  <a:cubicBezTo>
                    <a:pt x="395" y="7"/>
                    <a:pt x="395" y="7"/>
                    <a:pt x="395" y="7"/>
                  </a:cubicBezTo>
                  <a:cubicBezTo>
                    <a:pt x="324" y="7"/>
                    <a:pt x="324" y="7"/>
                    <a:pt x="324" y="7"/>
                  </a:cubicBezTo>
                  <a:cubicBezTo>
                    <a:pt x="324" y="137"/>
                    <a:pt x="324" y="137"/>
                    <a:pt x="324" y="137"/>
                  </a:cubicBezTo>
                  <a:close/>
                  <a:moveTo>
                    <a:pt x="497" y="228"/>
                  </a:moveTo>
                  <a:cubicBezTo>
                    <a:pt x="497" y="195"/>
                    <a:pt x="510" y="150"/>
                    <a:pt x="548" y="150"/>
                  </a:cubicBezTo>
                  <a:cubicBezTo>
                    <a:pt x="593" y="150"/>
                    <a:pt x="598" y="192"/>
                    <a:pt x="598" y="228"/>
                  </a:cubicBezTo>
                  <a:cubicBezTo>
                    <a:pt x="598" y="264"/>
                    <a:pt x="593" y="305"/>
                    <a:pt x="548" y="305"/>
                  </a:cubicBezTo>
                  <a:cubicBezTo>
                    <a:pt x="510" y="305"/>
                    <a:pt x="497" y="260"/>
                    <a:pt x="497" y="228"/>
                  </a:cubicBezTo>
                  <a:close/>
                  <a:moveTo>
                    <a:pt x="427" y="298"/>
                  </a:moveTo>
                  <a:cubicBezTo>
                    <a:pt x="427" y="314"/>
                    <a:pt x="426" y="330"/>
                    <a:pt x="425" y="345"/>
                  </a:cubicBezTo>
                  <a:cubicBezTo>
                    <a:pt x="495" y="345"/>
                    <a:pt x="495" y="345"/>
                    <a:pt x="495" y="345"/>
                  </a:cubicBezTo>
                  <a:cubicBezTo>
                    <a:pt x="496" y="334"/>
                    <a:pt x="497" y="323"/>
                    <a:pt x="497" y="312"/>
                  </a:cubicBezTo>
                  <a:cubicBezTo>
                    <a:pt x="498" y="312"/>
                    <a:pt x="498" y="312"/>
                    <a:pt x="498" y="312"/>
                  </a:cubicBezTo>
                  <a:cubicBezTo>
                    <a:pt x="513" y="339"/>
                    <a:pt x="539" y="352"/>
                    <a:pt x="570" y="352"/>
                  </a:cubicBezTo>
                  <a:cubicBezTo>
                    <a:pt x="639" y="352"/>
                    <a:pt x="671" y="288"/>
                    <a:pt x="671" y="228"/>
                  </a:cubicBezTo>
                  <a:cubicBezTo>
                    <a:pt x="671" y="164"/>
                    <a:pt x="634" y="103"/>
                    <a:pt x="561" y="103"/>
                  </a:cubicBezTo>
                  <a:cubicBezTo>
                    <a:pt x="537" y="103"/>
                    <a:pt x="511" y="118"/>
                    <a:pt x="498" y="137"/>
                  </a:cubicBezTo>
                  <a:cubicBezTo>
                    <a:pt x="497" y="137"/>
                    <a:pt x="497" y="137"/>
                    <a:pt x="497" y="137"/>
                  </a:cubicBezTo>
                  <a:cubicBezTo>
                    <a:pt x="497" y="7"/>
                    <a:pt x="497" y="7"/>
                    <a:pt x="497" y="7"/>
                  </a:cubicBezTo>
                  <a:cubicBezTo>
                    <a:pt x="427" y="7"/>
                    <a:pt x="427" y="7"/>
                    <a:pt x="427" y="7"/>
                  </a:cubicBezTo>
                  <a:cubicBezTo>
                    <a:pt x="427" y="298"/>
                    <a:pt x="427" y="298"/>
                    <a:pt x="427" y="298"/>
                  </a:cubicBezTo>
                  <a:close/>
                </a:path>
              </a:pathLst>
            </a:custGeom>
            <a:solidFill>
              <a:srgbClr val="003A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Oval 7"/>
            <p:cNvSpPr>
              <a:spLocks noChangeArrowheads="1"/>
            </p:cNvSpPr>
            <p:nvPr userDrawn="1"/>
          </p:nvSpPr>
          <p:spPr bwMode="auto">
            <a:xfrm>
              <a:off x="8564563" y="2906713"/>
              <a:ext cx="165100" cy="1619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Oval 8"/>
            <p:cNvSpPr>
              <a:spLocks noChangeArrowheads="1"/>
            </p:cNvSpPr>
            <p:nvPr userDrawn="1"/>
          </p:nvSpPr>
          <p:spPr bwMode="auto">
            <a:xfrm>
              <a:off x="8372476" y="3125788"/>
              <a:ext cx="134938" cy="134938"/>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Oval 9"/>
            <p:cNvSpPr>
              <a:spLocks noChangeArrowheads="1"/>
            </p:cNvSpPr>
            <p:nvPr userDrawn="1"/>
          </p:nvSpPr>
          <p:spPr bwMode="auto">
            <a:xfrm>
              <a:off x="8372476" y="2921001"/>
              <a:ext cx="134938" cy="13652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Oval 10"/>
            <p:cNvSpPr>
              <a:spLocks noChangeArrowheads="1"/>
            </p:cNvSpPr>
            <p:nvPr userDrawn="1"/>
          </p:nvSpPr>
          <p:spPr bwMode="auto">
            <a:xfrm>
              <a:off x="8202613" y="3101976"/>
              <a:ext cx="112713" cy="1143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Oval 11"/>
            <p:cNvSpPr>
              <a:spLocks noChangeArrowheads="1"/>
            </p:cNvSpPr>
            <p:nvPr userDrawn="1"/>
          </p:nvSpPr>
          <p:spPr bwMode="auto">
            <a:xfrm>
              <a:off x="8202613" y="2932113"/>
              <a:ext cx="112713" cy="109538"/>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Oval 12"/>
            <p:cNvSpPr>
              <a:spLocks noChangeArrowheads="1"/>
            </p:cNvSpPr>
            <p:nvPr userDrawn="1"/>
          </p:nvSpPr>
          <p:spPr bwMode="auto">
            <a:xfrm>
              <a:off x="8051801" y="3082926"/>
              <a:ext cx="95250" cy="92075"/>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Oval 13"/>
            <p:cNvSpPr>
              <a:spLocks noChangeArrowheads="1"/>
            </p:cNvSpPr>
            <p:nvPr userDrawn="1"/>
          </p:nvSpPr>
          <p:spPr bwMode="auto">
            <a:xfrm>
              <a:off x="8051801" y="2940051"/>
              <a:ext cx="95250" cy="95250"/>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Oval 14"/>
            <p:cNvSpPr>
              <a:spLocks noChangeArrowheads="1"/>
            </p:cNvSpPr>
            <p:nvPr userDrawn="1"/>
          </p:nvSpPr>
          <p:spPr bwMode="auto">
            <a:xfrm>
              <a:off x="7596188" y="2838451"/>
              <a:ext cx="79375"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Oval 15"/>
            <p:cNvSpPr>
              <a:spLocks noChangeArrowheads="1"/>
            </p:cNvSpPr>
            <p:nvPr userDrawn="1"/>
          </p:nvSpPr>
          <p:spPr bwMode="auto">
            <a:xfrm>
              <a:off x="7596188" y="3060701"/>
              <a:ext cx="79375"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Oval 16"/>
            <p:cNvSpPr>
              <a:spLocks noChangeArrowheads="1"/>
            </p:cNvSpPr>
            <p:nvPr userDrawn="1"/>
          </p:nvSpPr>
          <p:spPr bwMode="auto">
            <a:xfrm>
              <a:off x="7596188" y="2947988"/>
              <a:ext cx="79375"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Oval 17"/>
            <p:cNvSpPr>
              <a:spLocks noChangeArrowheads="1"/>
            </p:cNvSpPr>
            <p:nvPr userDrawn="1"/>
          </p:nvSpPr>
          <p:spPr bwMode="auto">
            <a:xfrm>
              <a:off x="7477126" y="2947988"/>
              <a:ext cx="74613" cy="79375"/>
            </a:xfrm>
            <a:prstGeom prst="ellipse">
              <a:avLst/>
            </a:prstGeom>
            <a:solidFill>
              <a:srgbClr val="A49D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Oval 18"/>
            <p:cNvSpPr>
              <a:spLocks noChangeArrowheads="1"/>
            </p:cNvSpPr>
            <p:nvPr userDrawn="1"/>
          </p:nvSpPr>
          <p:spPr bwMode="auto">
            <a:xfrm>
              <a:off x="7477126" y="2838451"/>
              <a:ext cx="74613" cy="79375"/>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Oval 19"/>
            <p:cNvSpPr>
              <a:spLocks noChangeArrowheads="1"/>
            </p:cNvSpPr>
            <p:nvPr userDrawn="1"/>
          </p:nvSpPr>
          <p:spPr bwMode="auto">
            <a:xfrm>
              <a:off x="7477126" y="3060701"/>
              <a:ext cx="74613" cy="76200"/>
            </a:xfrm>
            <a:prstGeom prst="ellipse">
              <a:avLst/>
            </a:prstGeom>
            <a:solidFill>
              <a:srgbClr val="8177B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Oval 20"/>
            <p:cNvSpPr>
              <a:spLocks noChangeArrowheads="1"/>
            </p:cNvSpPr>
            <p:nvPr userDrawn="1"/>
          </p:nvSpPr>
          <p:spPr bwMode="auto">
            <a:xfrm>
              <a:off x="8372476" y="2717801"/>
              <a:ext cx="134938" cy="134938"/>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Oval 21"/>
            <p:cNvSpPr>
              <a:spLocks noChangeArrowheads="1"/>
            </p:cNvSpPr>
            <p:nvPr userDrawn="1"/>
          </p:nvSpPr>
          <p:spPr bwMode="auto">
            <a:xfrm>
              <a:off x="8202613" y="2762251"/>
              <a:ext cx="112713" cy="11430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 name="Oval 22"/>
            <p:cNvSpPr>
              <a:spLocks noChangeArrowheads="1"/>
            </p:cNvSpPr>
            <p:nvPr userDrawn="1"/>
          </p:nvSpPr>
          <p:spPr bwMode="auto">
            <a:xfrm>
              <a:off x="8051801" y="2800351"/>
              <a:ext cx="95250" cy="95250"/>
            </a:xfrm>
            <a:prstGeom prst="ellipse">
              <a:avLst/>
            </a:prstGeom>
            <a:solidFill>
              <a:srgbClr val="CE701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p:cNvSpPr>
              <a:spLocks noEditPoints="1"/>
            </p:cNvSpPr>
            <p:nvPr userDrawn="1"/>
          </p:nvSpPr>
          <p:spPr bwMode="auto">
            <a:xfrm>
              <a:off x="7392988" y="2154238"/>
              <a:ext cx="87313" cy="90488"/>
            </a:xfrm>
            <a:custGeom>
              <a:avLst/>
              <a:gdLst>
                <a:gd name="T0" fmla="*/ 23 w 23"/>
                <a:gd name="T1" fmla="*/ 12 h 24"/>
                <a:gd name="T2" fmla="*/ 22 w 23"/>
                <a:gd name="T3" fmla="*/ 17 h 24"/>
                <a:gd name="T4" fmla="*/ 20 w 23"/>
                <a:gd name="T5" fmla="*/ 20 h 24"/>
                <a:gd name="T6" fmla="*/ 16 w 23"/>
                <a:gd name="T7" fmla="*/ 23 h 24"/>
                <a:gd name="T8" fmla="*/ 11 w 23"/>
                <a:gd name="T9" fmla="*/ 24 h 24"/>
                <a:gd name="T10" fmla="*/ 7 w 23"/>
                <a:gd name="T11" fmla="*/ 23 h 24"/>
                <a:gd name="T12" fmla="*/ 3 w 23"/>
                <a:gd name="T13" fmla="*/ 20 h 24"/>
                <a:gd name="T14" fmla="*/ 1 w 23"/>
                <a:gd name="T15" fmla="*/ 17 h 24"/>
                <a:gd name="T16" fmla="*/ 0 w 23"/>
                <a:gd name="T17" fmla="*/ 12 h 24"/>
                <a:gd name="T18" fmla="*/ 1 w 23"/>
                <a:gd name="T19" fmla="*/ 7 h 24"/>
                <a:gd name="T20" fmla="*/ 3 w 23"/>
                <a:gd name="T21" fmla="*/ 3 h 24"/>
                <a:gd name="T22" fmla="*/ 7 w 23"/>
                <a:gd name="T23" fmla="*/ 1 h 24"/>
                <a:gd name="T24" fmla="*/ 11 w 23"/>
                <a:gd name="T25" fmla="*/ 0 h 24"/>
                <a:gd name="T26" fmla="*/ 16 w 23"/>
                <a:gd name="T27" fmla="*/ 1 h 24"/>
                <a:gd name="T28" fmla="*/ 20 w 23"/>
                <a:gd name="T29" fmla="*/ 3 h 24"/>
                <a:gd name="T30" fmla="*/ 22 w 23"/>
                <a:gd name="T31" fmla="*/ 7 h 24"/>
                <a:gd name="T32" fmla="*/ 23 w 23"/>
                <a:gd name="T33" fmla="*/ 12 h 24"/>
                <a:gd name="T34" fmla="*/ 21 w 23"/>
                <a:gd name="T35" fmla="*/ 12 h 24"/>
                <a:gd name="T36" fmla="*/ 20 w 23"/>
                <a:gd name="T37" fmla="*/ 8 h 24"/>
                <a:gd name="T38" fmla="*/ 18 w 23"/>
                <a:gd name="T39" fmla="*/ 5 h 24"/>
                <a:gd name="T40" fmla="*/ 15 w 23"/>
                <a:gd name="T41" fmla="*/ 3 h 24"/>
                <a:gd name="T42" fmla="*/ 11 w 23"/>
                <a:gd name="T43" fmla="*/ 2 h 24"/>
                <a:gd name="T44" fmla="*/ 8 w 23"/>
                <a:gd name="T45" fmla="*/ 3 h 24"/>
                <a:gd name="T46" fmla="*/ 5 w 23"/>
                <a:gd name="T47" fmla="*/ 5 h 24"/>
                <a:gd name="T48" fmla="*/ 3 w 23"/>
                <a:gd name="T49" fmla="*/ 8 h 24"/>
                <a:gd name="T50" fmla="*/ 2 w 23"/>
                <a:gd name="T51" fmla="*/ 12 h 24"/>
                <a:gd name="T52" fmla="*/ 3 w 23"/>
                <a:gd name="T53" fmla="*/ 16 h 24"/>
                <a:gd name="T54" fmla="*/ 5 w 23"/>
                <a:gd name="T55" fmla="*/ 19 h 24"/>
                <a:gd name="T56" fmla="*/ 8 w 23"/>
                <a:gd name="T57" fmla="*/ 21 h 24"/>
                <a:gd name="T58" fmla="*/ 11 w 23"/>
                <a:gd name="T59" fmla="*/ 22 h 24"/>
                <a:gd name="T60" fmla="*/ 15 w 23"/>
                <a:gd name="T61" fmla="*/ 21 h 24"/>
                <a:gd name="T62" fmla="*/ 18 w 23"/>
                <a:gd name="T63" fmla="*/ 19 h 24"/>
                <a:gd name="T64" fmla="*/ 20 w 23"/>
                <a:gd name="T65" fmla="*/ 16 h 24"/>
                <a:gd name="T66" fmla="*/ 21 w 23"/>
                <a:gd name="T67" fmla="*/ 12 h 24"/>
                <a:gd name="T68" fmla="*/ 9 w 23"/>
                <a:gd name="T69" fmla="*/ 19 h 24"/>
                <a:gd name="T70" fmla="*/ 7 w 23"/>
                <a:gd name="T71" fmla="*/ 19 h 24"/>
                <a:gd name="T72" fmla="*/ 7 w 23"/>
                <a:gd name="T73" fmla="*/ 5 h 24"/>
                <a:gd name="T74" fmla="*/ 12 w 23"/>
                <a:gd name="T75" fmla="*/ 5 h 24"/>
                <a:gd name="T76" fmla="*/ 16 w 23"/>
                <a:gd name="T77" fmla="*/ 6 h 24"/>
                <a:gd name="T78" fmla="*/ 17 w 23"/>
                <a:gd name="T79" fmla="*/ 9 h 24"/>
                <a:gd name="T80" fmla="*/ 16 w 23"/>
                <a:gd name="T81" fmla="*/ 12 h 24"/>
                <a:gd name="T82" fmla="*/ 13 w 23"/>
                <a:gd name="T83" fmla="*/ 13 h 24"/>
                <a:gd name="T84" fmla="*/ 17 w 23"/>
                <a:gd name="T85" fmla="*/ 19 h 24"/>
                <a:gd name="T86" fmla="*/ 15 w 23"/>
                <a:gd name="T87" fmla="*/ 19 h 24"/>
                <a:gd name="T88" fmla="*/ 11 w 23"/>
                <a:gd name="T89" fmla="*/ 13 h 24"/>
                <a:gd name="T90" fmla="*/ 9 w 23"/>
                <a:gd name="T91" fmla="*/ 13 h 24"/>
                <a:gd name="T92" fmla="*/ 9 w 23"/>
                <a:gd name="T93" fmla="*/ 19 h 24"/>
                <a:gd name="T94" fmla="*/ 11 w 23"/>
                <a:gd name="T95" fmla="*/ 11 h 24"/>
                <a:gd name="T96" fmla="*/ 13 w 23"/>
                <a:gd name="T97" fmla="*/ 11 h 24"/>
                <a:gd name="T98" fmla="*/ 14 w 23"/>
                <a:gd name="T99" fmla="*/ 11 h 24"/>
                <a:gd name="T100" fmla="*/ 14 w 23"/>
                <a:gd name="T101" fmla="*/ 10 h 24"/>
                <a:gd name="T102" fmla="*/ 15 w 23"/>
                <a:gd name="T103" fmla="*/ 9 h 24"/>
                <a:gd name="T104" fmla="*/ 14 w 23"/>
                <a:gd name="T105" fmla="*/ 8 h 24"/>
                <a:gd name="T106" fmla="*/ 14 w 23"/>
                <a:gd name="T107" fmla="*/ 8 h 24"/>
                <a:gd name="T108" fmla="*/ 13 w 23"/>
                <a:gd name="T109" fmla="*/ 7 h 24"/>
                <a:gd name="T110" fmla="*/ 12 w 23"/>
                <a:gd name="T111" fmla="*/ 7 h 24"/>
                <a:gd name="T112" fmla="*/ 9 w 23"/>
                <a:gd name="T113" fmla="*/ 7 h 24"/>
                <a:gd name="T114" fmla="*/ 9 w 23"/>
                <a:gd name="T115" fmla="*/ 11 h 24"/>
                <a:gd name="T116" fmla="*/ 11 w 23"/>
                <a:gd name="T117" fmla="*/ 1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 h="24">
                  <a:moveTo>
                    <a:pt x="23" y="12"/>
                  </a:moveTo>
                  <a:cubicBezTo>
                    <a:pt x="23" y="14"/>
                    <a:pt x="23" y="15"/>
                    <a:pt x="22" y="17"/>
                  </a:cubicBezTo>
                  <a:cubicBezTo>
                    <a:pt x="22" y="18"/>
                    <a:pt x="21" y="19"/>
                    <a:pt x="20" y="20"/>
                  </a:cubicBezTo>
                  <a:cubicBezTo>
                    <a:pt x="19" y="22"/>
                    <a:pt x="17" y="22"/>
                    <a:pt x="16" y="23"/>
                  </a:cubicBezTo>
                  <a:cubicBezTo>
                    <a:pt x="14" y="24"/>
                    <a:pt x="13" y="24"/>
                    <a:pt x="11" y="24"/>
                  </a:cubicBezTo>
                  <a:cubicBezTo>
                    <a:pt x="10" y="24"/>
                    <a:pt x="8" y="23"/>
                    <a:pt x="7" y="23"/>
                  </a:cubicBezTo>
                  <a:cubicBezTo>
                    <a:pt x="5" y="22"/>
                    <a:pt x="4" y="21"/>
                    <a:pt x="3" y="20"/>
                  </a:cubicBezTo>
                  <a:cubicBezTo>
                    <a:pt x="2" y="19"/>
                    <a:pt x="1" y="18"/>
                    <a:pt x="1" y="17"/>
                  </a:cubicBezTo>
                  <a:cubicBezTo>
                    <a:pt x="0" y="15"/>
                    <a:pt x="0" y="14"/>
                    <a:pt x="0" y="12"/>
                  </a:cubicBezTo>
                  <a:cubicBezTo>
                    <a:pt x="0" y="10"/>
                    <a:pt x="0" y="8"/>
                    <a:pt x="1" y="7"/>
                  </a:cubicBezTo>
                  <a:cubicBezTo>
                    <a:pt x="1" y="5"/>
                    <a:pt x="2" y="4"/>
                    <a:pt x="3" y="3"/>
                  </a:cubicBezTo>
                  <a:cubicBezTo>
                    <a:pt x="4" y="2"/>
                    <a:pt x="5" y="1"/>
                    <a:pt x="7" y="1"/>
                  </a:cubicBezTo>
                  <a:cubicBezTo>
                    <a:pt x="8" y="0"/>
                    <a:pt x="10" y="0"/>
                    <a:pt x="11" y="0"/>
                  </a:cubicBezTo>
                  <a:cubicBezTo>
                    <a:pt x="13" y="0"/>
                    <a:pt x="14" y="0"/>
                    <a:pt x="16" y="1"/>
                  </a:cubicBezTo>
                  <a:cubicBezTo>
                    <a:pt x="17" y="1"/>
                    <a:pt x="19" y="2"/>
                    <a:pt x="20" y="3"/>
                  </a:cubicBezTo>
                  <a:cubicBezTo>
                    <a:pt x="21" y="4"/>
                    <a:pt x="22" y="5"/>
                    <a:pt x="22" y="7"/>
                  </a:cubicBezTo>
                  <a:cubicBezTo>
                    <a:pt x="23" y="8"/>
                    <a:pt x="23" y="10"/>
                    <a:pt x="23" y="12"/>
                  </a:cubicBezTo>
                  <a:close/>
                  <a:moveTo>
                    <a:pt x="21" y="12"/>
                  </a:moveTo>
                  <a:cubicBezTo>
                    <a:pt x="21" y="10"/>
                    <a:pt x="20" y="9"/>
                    <a:pt x="20" y="8"/>
                  </a:cubicBezTo>
                  <a:cubicBezTo>
                    <a:pt x="19" y="7"/>
                    <a:pt x="19" y="6"/>
                    <a:pt x="18" y="5"/>
                  </a:cubicBezTo>
                  <a:cubicBezTo>
                    <a:pt x="17" y="4"/>
                    <a:pt x="16" y="3"/>
                    <a:pt x="15" y="3"/>
                  </a:cubicBezTo>
                  <a:cubicBezTo>
                    <a:pt x="14" y="2"/>
                    <a:pt x="13" y="2"/>
                    <a:pt x="11" y="2"/>
                  </a:cubicBezTo>
                  <a:cubicBezTo>
                    <a:pt x="10" y="2"/>
                    <a:pt x="9" y="2"/>
                    <a:pt x="8" y="3"/>
                  </a:cubicBezTo>
                  <a:cubicBezTo>
                    <a:pt x="7" y="3"/>
                    <a:pt x="6" y="4"/>
                    <a:pt x="5" y="5"/>
                  </a:cubicBezTo>
                  <a:cubicBezTo>
                    <a:pt x="4" y="6"/>
                    <a:pt x="3" y="7"/>
                    <a:pt x="3" y="8"/>
                  </a:cubicBezTo>
                  <a:cubicBezTo>
                    <a:pt x="2" y="9"/>
                    <a:pt x="2" y="10"/>
                    <a:pt x="2" y="12"/>
                  </a:cubicBezTo>
                  <a:cubicBezTo>
                    <a:pt x="2" y="13"/>
                    <a:pt x="2" y="14"/>
                    <a:pt x="3" y="16"/>
                  </a:cubicBezTo>
                  <a:cubicBezTo>
                    <a:pt x="3" y="17"/>
                    <a:pt x="4" y="18"/>
                    <a:pt x="5" y="19"/>
                  </a:cubicBezTo>
                  <a:cubicBezTo>
                    <a:pt x="5" y="20"/>
                    <a:pt x="6" y="20"/>
                    <a:pt x="8" y="21"/>
                  </a:cubicBezTo>
                  <a:cubicBezTo>
                    <a:pt x="9" y="21"/>
                    <a:pt x="10" y="22"/>
                    <a:pt x="11" y="22"/>
                  </a:cubicBezTo>
                  <a:cubicBezTo>
                    <a:pt x="13" y="22"/>
                    <a:pt x="14" y="21"/>
                    <a:pt x="15" y="21"/>
                  </a:cubicBezTo>
                  <a:cubicBezTo>
                    <a:pt x="16" y="21"/>
                    <a:pt x="17" y="20"/>
                    <a:pt x="18" y="19"/>
                  </a:cubicBezTo>
                  <a:cubicBezTo>
                    <a:pt x="19" y="18"/>
                    <a:pt x="19" y="17"/>
                    <a:pt x="20" y="16"/>
                  </a:cubicBezTo>
                  <a:cubicBezTo>
                    <a:pt x="20" y="15"/>
                    <a:pt x="21" y="13"/>
                    <a:pt x="21" y="12"/>
                  </a:cubicBezTo>
                  <a:close/>
                  <a:moveTo>
                    <a:pt x="9" y="19"/>
                  </a:moveTo>
                  <a:cubicBezTo>
                    <a:pt x="7" y="19"/>
                    <a:pt x="7" y="19"/>
                    <a:pt x="7" y="19"/>
                  </a:cubicBezTo>
                  <a:cubicBezTo>
                    <a:pt x="7" y="5"/>
                    <a:pt x="7" y="5"/>
                    <a:pt x="7" y="5"/>
                  </a:cubicBezTo>
                  <a:cubicBezTo>
                    <a:pt x="12" y="5"/>
                    <a:pt x="12" y="5"/>
                    <a:pt x="12" y="5"/>
                  </a:cubicBezTo>
                  <a:cubicBezTo>
                    <a:pt x="13" y="5"/>
                    <a:pt x="15" y="6"/>
                    <a:pt x="16" y="6"/>
                  </a:cubicBezTo>
                  <a:cubicBezTo>
                    <a:pt x="16" y="7"/>
                    <a:pt x="17" y="8"/>
                    <a:pt x="17" y="9"/>
                  </a:cubicBezTo>
                  <a:cubicBezTo>
                    <a:pt x="17" y="10"/>
                    <a:pt x="16" y="11"/>
                    <a:pt x="16" y="12"/>
                  </a:cubicBezTo>
                  <a:cubicBezTo>
                    <a:pt x="15" y="12"/>
                    <a:pt x="14" y="13"/>
                    <a:pt x="13" y="13"/>
                  </a:cubicBezTo>
                  <a:cubicBezTo>
                    <a:pt x="17" y="19"/>
                    <a:pt x="17" y="19"/>
                    <a:pt x="17" y="19"/>
                  </a:cubicBezTo>
                  <a:cubicBezTo>
                    <a:pt x="15" y="19"/>
                    <a:pt x="15" y="19"/>
                    <a:pt x="15" y="19"/>
                  </a:cubicBezTo>
                  <a:cubicBezTo>
                    <a:pt x="11" y="13"/>
                    <a:pt x="11" y="13"/>
                    <a:pt x="11" y="13"/>
                  </a:cubicBezTo>
                  <a:cubicBezTo>
                    <a:pt x="9" y="13"/>
                    <a:pt x="9" y="13"/>
                    <a:pt x="9" y="13"/>
                  </a:cubicBezTo>
                  <a:lnTo>
                    <a:pt x="9" y="19"/>
                  </a:lnTo>
                  <a:close/>
                  <a:moveTo>
                    <a:pt x="11" y="11"/>
                  </a:moveTo>
                  <a:cubicBezTo>
                    <a:pt x="12" y="11"/>
                    <a:pt x="12" y="11"/>
                    <a:pt x="13" y="11"/>
                  </a:cubicBezTo>
                  <a:cubicBezTo>
                    <a:pt x="13" y="11"/>
                    <a:pt x="13" y="11"/>
                    <a:pt x="14" y="11"/>
                  </a:cubicBezTo>
                  <a:cubicBezTo>
                    <a:pt x="14" y="11"/>
                    <a:pt x="14" y="10"/>
                    <a:pt x="14" y="10"/>
                  </a:cubicBezTo>
                  <a:cubicBezTo>
                    <a:pt x="14" y="10"/>
                    <a:pt x="15" y="10"/>
                    <a:pt x="15" y="9"/>
                  </a:cubicBezTo>
                  <a:cubicBezTo>
                    <a:pt x="15" y="9"/>
                    <a:pt x="14" y="8"/>
                    <a:pt x="14" y="8"/>
                  </a:cubicBezTo>
                  <a:cubicBezTo>
                    <a:pt x="14" y="8"/>
                    <a:pt x="14" y="8"/>
                    <a:pt x="14" y="8"/>
                  </a:cubicBezTo>
                  <a:cubicBezTo>
                    <a:pt x="13" y="7"/>
                    <a:pt x="13" y="7"/>
                    <a:pt x="13" y="7"/>
                  </a:cubicBezTo>
                  <a:cubicBezTo>
                    <a:pt x="12" y="7"/>
                    <a:pt x="12" y="7"/>
                    <a:pt x="12" y="7"/>
                  </a:cubicBezTo>
                  <a:cubicBezTo>
                    <a:pt x="9" y="7"/>
                    <a:pt x="9" y="7"/>
                    <a:pt x="9" y="7"/>
                  </a:cubicBezTo>
                  <a:cubicBezTo>
                    <a:pt x="9" y="11"/>
                    <a:pt x="9" y="11"/>
                    <a:pt x="9" y="11"/>
                  </a:cubicBezTo>
                  <a:lnTo>
                    <a:pt x="11" y="11"/>
                  </a:lnTo>
                  <a:close/>
                </a:path>
              </a:pathLst>
            </a:custGeom>
            <a:solidFill>
              <a:srgbClr val="A3A2A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pic>
        <p:nvPicPr>
          <p:cNvPr id="10" name="Picture 9">
            <a:extLst>
              <a:ext uri="{FF2B5EF4-FFF2-40B4-BE49-F238E27FC236}">
                <a16:creationId xmlns:a16="http://schemas.microsoft.com/office/drawing/2014/main" id="{B3F14F0D-B462-4996-9444-C870E1B72BED}"/>
              </a:ext>
            </a:extLst>
          </p:cNvPr>
          <p:cNvPicPr>
            <a:picLocks noChangeAspect="1"/>
          </p:cNvPicPr>
          <p:nvPr userDrawn="1"/>
        </p:nvPicPr>
        <p:blipFill>
          <a:blip r:embed="rId36" cstate="print">
            <a:extLst>
              <a:ext uri="{28A0092B-C50C-407E-A947-70E740481C1C}">
                <a14:useLocalDpi xmlns:a14="http://schemas.microsoft.com/office/drawing/2010/main" val="0"/>
              </a:ext>
            </a:extLst>
          </a:blip>
          <a:stretch>
            <a:fillRect/>
          </a:stretch>
        </p:blipFill>
        <p:spPr>
          <a:xfrm>
            <a:off x="1511" y="6525767"/>
            <a:ext cx="12188977" cy="332233"/>
          </a:xfrm>
          <a:prstGeom prst="rect">
            <a:avLst/>
          </a:prstGeom>
        </p:spPr>
      </p:pic>
      <p:sp>
        <p:nvSpPr>
          <p:cNvPr id="2" name="Title Placeholder 1"/>
          <p:cNvSpPr>
            <a:spLocks noGrp="1"/>
          </p:cNvSpPr>
          <p:nvPr>
            <p:ph type="title"/>
          </p:nvPr>
        </p:nvSpPr>
        <p:spPr>
          <a:xfrm>
            <a:off x="351094" y="476148"/>
            <a:ext cx="10255046" cy="637765"/>
          </a:xfrm>
          <a:prstGeom prst="rect">
            <a:avLst/>
          </a:prstGeom>
        </p:spPr>
        <p:txBody>
          <a:bodyPr vert="horz" lIns="91440" tIns="45720" rIns="91440" bIns="45720" rtlCol="0" anchor="b" anchorCtr="0">
            <a:noAutofit/>
          </a:bodyPr>
          <a:lstStyle/>
          <a:p>
            <a:r>
              <a:rPr lang="en-US"/>
              <a:t>Click to edit Master title style</a:t>
            </a:r>
          </a:p>
        </p:txBody>
      </p:sp>
      <p:sp>
        <p:nvSpPr>
          <p:cNvPr id="3" name="Text Placeholder 2"/>
          <p:cNvSpPr>
            <a:spLocks noGrp="1"/>
          </p:cNvSpPr>
          <p:nvPr>
            <p:ph type="body" idx="1"/>
          </p:nvPr>
        </p:nvSpPr>
        <p:spPr>
          <a:xfrm>
            <a:off x="351094" y="1206090"/>
            <a:ext cx="11481620" cy="4913157"/>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p:cNvSpPr>
            <a:spLocks noGrp="1"/>
          </p:cNvSpPr>
          <p:nvPr>
            <p:ph type="ftr" sz="quarter" idx="3"/>
          </p:nvPr>
        </p:nvSpPr>
        <p:spPr>
          <a:xfrm>
            <a:off x="371167" y="6130208"/>
            <a:ext cx="10935929" cy="365125"/>
          </a:xfrm>
          <a:prstGeom prst="rect">
            <a:avLst/>
          </a:prstGeom>
        </p:spPr>
        <p:txBody>
          <a:bodyPr vert="horz" lIns="91440" tIns="45720" rIns="91440" bIns="45720" rtlCol="0" anchor="b" anchorCtr="0"/>
          <a:lstStyle>
            <a:lvl1pPr algn="l">
              <a:defRPr sz="900">
                <a:solidFill>
                  <a:schemeClr val="tx2"/>
                </a:solidFill>
              </a:defRPr>
            </a:lvl1pPr>
          </a:lstStyle>
          <a:p>
            <a:endParaRPr lang="en-US"/>
          </a:p>
        </p:txBody>
      </p:sp>
      <p:sp>
        <p:nvSpPr>
          <p:cNvPr id="6" name="Slide Number Placeholder 5"/>
          <p:cNvSpPr>
            <a:spLocks noGrp="1"/>
          </p:cNvSpPr>
          <p:nvPr>
            <p:ph type="sldNum" sz="quarter" idx="4"/>
          </p:nvPr>
        </p:nvSpPr>
        <p:spPr>
          <a:xfrm>
            <a:off x="11349146" y="6503836"/>
            <a:ext cx="508819" cy="365125"/>
          </a:xfrm>
          <a:prstGeom prst="rect">
            <a:avLst/>
          </a:prstGeom>
        </p:spPr>
        <p:txBody>
          <a:bodyPr vert="horz" lIns="91440" tIns="45720" rIns="91440" bIns="45720" rtlCol="0" anchor="ctr"/>
          <a:lstStyle>
            <a:lvl1pPr algn="r">
              <a:defRPr sz="900" b="1">
                <a:solidFill>
                  <a:schemeClr val="bg1"/>
                </a:solidFill>
              </a:defRPr>
            </a:lvl1pPr>
          </a:lstStyle>
          <a:p>
            <a:fld id="{5089AC87-E3D4-41CC-8321-5250AFF05DD4}" type="slidenum">
              <a:rPr lang="en-US" smtClean="0"/>
              <a:pPr/>
              <a:t>‹#›</a:t>
            </a:fld>
            <a:endParaRPr lang="en-US"/>
          </a:p>
        </p:txBody>
      </p:sp>
      <p:sp>
        <p:nvSpPr>
          <p:cNvPr id="4" name="Rectangle 3"/>
          <p:cNvSpPr/>
          <p:nvPr userDrawn="1"/>
        </p:nvSpPr>
        <p:spPr>
          <a:xfrm>
            <a:off x="375273" y="6598577"/>
            <a:ext cx="3147015" cy="215444"/>
          </a:xfrm>
          <a:prstGeom prst="rect">
            <a:avLst/>
          </a:prstGeom>
        </p:spPr>
        <p:txBody>
          <a:bodyPr wrap="none">
            <a:spAutoFit/>
          </a:bodyPr>
          <a:lstStyle/>
          <a:p>
            <a:r>
              <a:rPr lang="en-US" sz="800">
                <a:solidFill>
                  <a:schemeClr val="bg1"/>
                </a:solidFill>
              </a:rPr>
              <a:t>© 2020 First Databank UK Ltd. Part of the Hearst Health network</a:t>
            </a:r>
          </a:p>
        </p:txBody>
      </p:sp>
    </p:spTree>
    <p:extLst>
      <p:ext uri="{BB962C8B-B14F-4D97-AF65-F5344CB8AC3E}">
        <p14:creationId xmlns:p14="http://schemas.microsoft.com/office/powerpoint/2010/main" val="12626874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Clr>
          <a:schemeClr val="accent3"/>
        </a:buClr>
        <a:buFont typeface="Arial" panose="020B0604020202020204" pitchFamily="34" charset="0"/>
        <a:buNone/>
        <a:defRPr sz="2000" kern="1200">
          <a:solidFill>
            <a:schemeClr val="tx1"/>
          </a:solidFill>
          <a:latin typeface="+mn-lt"/>
          <a:ea typeface="+mn-ea"/>
          <a:cs typeface="+mn-cs"/>
        </a:defRPr>
      </a:lvl1pPr>
      <a:lvl2pPr marL="344488" indent="-177800" algn="l" defTabSz="914400" rtl="0" eaLnBrk="1" latinLnBrk="0" hangingPunct="1">
        <a:lnSpc>
          <a:spcPct val="100000"/>
        </a:lnSpc>
        <a:spcBef>
          <a:spcPts val="800"/>
        </a:spcBef>
        <a:buClr>
          <a:schemeClr val="accent3"/>
        </a:buClr>
        <a:buFont typeface="Arial" panose="020B0604020202020204" pitchFamily="34" charset="0"/>
        <a:buChar char="•"/>
        <a:defRPr sz="1800" kern="1200">
          <a:solidFill>
            <a:schemeClr val="tx1"/>
          </a:solidFill>
          <a:latin typeface="+mn-lt"/>
          <a:ea typeface="+mn-ea"/>
          <a:cs typeface="+mn-cs"/>
        </a:defRPr>
      </a:lvl2pPr>
      <a:lvl3pPr marL="511175" indent="-166688" algn="l" defTabSz="914400" rtl="0" eaLnBrk="1" latinLnBrk="0" hangingPunct="1">
        <a:lnSpc>
          <a:spcPct val="100000"/>
        </a:lnSpc>
        <a:spcBef>
          <a:spcPts val="800"/>
        </a:spcBef>
        <a:buClr>
          <a:schemeClr val="accent3"/>
        </a:buClr>
        <a:buFont typeface="Gotham Book" pitchFamily="50" charset="0"/>
        <a:buChar char="−"/>
        <a:defRPr sz="1600" kern="1200">
          <a:solidFill>
            <a:schemeClr val="tx1"/>
          </a:solidFill>
          <a:latin typeface="+mn-lt"/>
          <a:ea typeface="+mn-ea"/>
          <a:cs typeface="+mn-cs"/>
        </a:defRPr>
      </a:lvl3pPr>
      <a:lvl4pPr marL="688975" indent="-177800" algn="l" defTabSz="914400" rtl="0" eaLnBrk="1" latinLnBrk="0" hangingPunct="1">
        <a:lnSpc>
          <a:spcPct val="100000"/>
        </a:lnSpc>
        <a:spcBef>
          <a:spcPts val="800"/>
        </a:spcBef>
        <a:buClr>
          <a:schemeClr val="accent3"/>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B5A65C-B778-F00C-E60E-2995E9EDAB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4BAEC98-3F39-5295-AD77-E09C34A86C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E317FC-79A4-A2E3-C378-5CF37C26F8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9237FE-9D7E-5A49-88C5-02908E2E4D95}" type="datetimeFigureOut">
              <a:rPr lang="en-US" smtClean="0"/>
              <a:t>9/20/2024</a:t>
            </a:fld>
            <a:endParaRPr lang="en-US"/>
          </a:p>
        </p:txBody>
      </p:sp>
      <p:sp>
        <p:nvSpPr>
          <p:cNvPr id="5" name="Footer Placeholder 4">
            <a:extLst>
              <a:ext uri="{FF2B5EF4-FFF2-40B4-BE49-F238E27FC236}">
                <a16:creationId xmlns:a16="http://schemas.microsoft.com/office/drawing/2014/main" id="{EF47D0D7-81DB-8D20-7FF4-37098FE850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0EA0C93-6E60-F115-070C-96A7FCCE41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18794C-BAF4-3440-9643-1F7CF9E754DC}" type="slidenum">
              <a:rPr lang="en-US" smtClean="0"/>
              <a:t>‹#›</a:t>
            </a:fld>
            <a:endParaRPr lang="en-US"/>
          </a:p>
        </p:txBody>
      </p:sp>
    </p:spTree>
    <p:extLst>
      <p:ext uri="{BB962C8B-B14F-4D97-AF65-F5344CB8AC3E}">
        <p14:creationId xmlns:p14="http://schemas.microsoft.com/office/powerpoint/2010/main" val="3236872231"/>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B5A65C-B778-F00C-E60E-2995E9EDAB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4BAEC98-3F39-5295-AD77-E09C34A86C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E317FC-79A4-A2E3-C378-5CF37C26F8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EF47D0D7-81DB-8D20-7FF4-37098FE850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Commercial in confidence First DataBank Ltd 2023</a:t>
            </a:r>
            <a:endParaRPr lang="en-US"/>
          </a:p>
        </p:txBody>
      </p:sp>
      <p:sp>
        <p:nvSpPr>
          <p:cNvPr id="6" name="Slide Number Placeholder 5">
            <a:extLst>
              <a:ext uri="{FF2B5EF4-FFF2-40B4-BE49-F238E27FC236}">
                <a16:creationId xmlns:a16="http://schemas.microsoft.com/office/drawing/2014/main" id="{10EA0C93-6E60-F115-070C-96A7FCCE41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18794C-BAF4-3440-9643-1F7CF9E754DC}" type="slidenum">
              <a:rPr lang="en-US" smtClean="0"/>
              <a:t>‹#›</a:t>
            </a:fld>
            <a:endParaRPr lang="en-US"/>
          </a:p>
        </p:txBody>
      </p:sp>
    </p:spTree>
    <p:extLst>
      <p:ext uri="{BB962C8B-B14F-4D97-AF65-F5344CB8AC3E}">
        <p14:creationId xmlns:p14="http://schemas.microsoft.com/office/powerpoint/2010/main" val="3412456141"/>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polly.Shepperdson@fdbhealth.com"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openxmlformats.org/officeDocument/2006/relationships/image" Target="../media/image31.svg"/><Relationship Id="rId13" Type="http://schemas.openxmlformats.org/officeDocument/2006/relationships/image" Target="../media/image36.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notesSlide" Target="../notesSlides/notesSlide2.xml"/><Relationship Id="rId1" Type="http://schemas.openxmlformats.org/officeDocument/2006/relationships/slideLayout" Target="../slideLayouts/slideLayout34.xml"/><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slides/_rels/slide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1.xml"/><Relationship Id="rId6" Type="http://schemas.openxmlformats.org/officeDocument/2006/relationships/image" Target="../media/image41.png"/><Relationship Id="rId5" Type="http://schemas.openxmlformats.org/officeDocument/2006/relationships/image" Target="../media/image40.emf"/><Relationship Id="rId4" Type="http://schemas.openxmlformats.org/officeDocument/2006/relationships/image" Target="../media/image39.emf"/></Relationships>
</file>

<file path=ppt/slides/_rels/slide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xml"/><Relationship Id="rId1" Type="http://schemas.openxmlformats.org/officeDocument/2006/relationships/slideLayout" Target="../slideLayouts/slideLayout36.xml"/><Relationship Id="rId4" Type="http://schemas.openxmlformats.org/officeDocument/2006/relationships/image" Target="../media/image43.svg"/></Relationships>
</file>

<file path=ppt/slides/_rels/slide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xml"/><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6.png"/><Relationship Id="rId7" Type="http://schemas.openxmlformats.org/officeDocument/2006/relationships/image" Target="../media/image49.emf"/><Relationship Id="rId2" Type="http://schemas.openxmlformats.org/officeDocument/2006/relationships/image" Target="../media/image45.png"/><Relationship Id="rId1" Type="http://schemas.openxmlformats.org/officeDocument/2006/relationships/slideLayout" Target="../slideLayouts/slideLayout52.xml"/><Relationship Id="rId6" Type="http://schemas.openxmlformats.org/officeDocument/2006/relationships/hyperlink" Target="https://informatics.bmj.com/content/bmjhci/26/1/e000015.full.pdf" TargetMode="External"/><Relationship Id="rId5" Type="http://schemas.openxmlformats.org/officeDocument/2006/relationships/image" Target="../media/image48.png"/><Relationship Id="rId4" Type="http://schemas.openxmlformats.org/officeDocument/2006/relationships/image" Target="../media/image47.png"/></Relationships>
</file>

<file path=ppt/slides/_rels/slide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xml"/><Relationship Id="rId1" Type="http://schemas.openxmlformats.org/officeDocument/2006/relationships/slideLayout" Target="../slideLayouts/slideLayout41.xml"/></Relationships>
</file>

<file path=ppt/slides/_rels/slide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6.xml"/><Relationship Id="rId1" Type="http://schemas.openxmlformats.org/officeDocument/2006/relationships/slideLayout" Target="../slideLayouts/slideLayout52.xml"/><Relationship Id="rId5" Type="http://schemas.openxmlformats.org/officeDocument/2006/relationships/image" Target="../media/image54.png"/><Relationship Id="rId4" Type="http://schemas.openxmlformats.org/officeDocument/2006/relationships/image" Target="../media/image53.png"/></Relationships>
</file>

<file path=ppt/slides/_rels/slide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7.xml"/><Relationship Id="rId1" Type="http://schemas.openxmlformats.org/officeDocument/2006/relationships/slideLayout" Target="../slideLayouts/slideLayout5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1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52.xml"/></Relationships>
</file>

<file path=ppt/slides/_rels/slide1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8.xml"/><Relationship Id="rId1" Type="http://schemas.openxmlformats.org/officeDocument/2006/relationships/slideLayout" Target="../slideLayouts/slideLayout41.xml"/><Relationship Id="rId4" Type="http://schemas.openxmlformats.org/officeDocument/2006/relationships/image" Target="../media/image59.png"/></Relationships>
</file>

<file path=ppt/slides/_rels/slide1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9.xml"/><Relationship Id="rId1" Type="http://schemas.openxmlformats.org/officeDocument/2006/relationships/slideLayout" Target="../slideLayouts/slideLayout41.xml"/><Relationship Id="rId4" Type="http://schemas.openxmlformats.org/officeDocument/2006/relationships/image" Target="../media/image5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6.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0.xml"/><Relationship Id="rId1" Type="http://schemas.openxmlformats.org/officeDocument/2006/relationships/slideLayout" Target="../slideLayouts/slideLayout41.xml"/></Relationships>
</file>

<file path=ppt/slides/_rels/slide1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1.xml"/><Relationship Id="rId1" Type="http://schemas.openxmlformats.org/officeDocument/2006/relationships/slideLayout" Target="../slideLayouts/slideLayout41.xml"/></Relationships>
</file>

<file path=ppt/slides/_rels/slide1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2.xml"/><Relationship Id="rId1" Type="http://schemas.openxmlformats.org/officeDocument/2006/relationships/slideLayout" Target="../slideLayouts/slideLayout41.xml"/></Relationships>
</file>

<file path=ppt/slides/_rels/slide19.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3.xml"/><Relationship Id="rId1" Type="http://schemas.openxmlformats.org/officeDocument/2006/relationships/slideLayout" Target="../slideLayouts/slideLayout41.xml"/></Relationships>
</file>

<file path=ppt/slides/_rels/slide20.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4.xml"/><Relationship Id="rId1" Type="http://schemas.openxmlformats.org/officeDocument/2006/relationships/slideLayout" Target="../slideLayouts/slideLayout41.xml"/></Relationships>
</file>

<file path=ppt/slides/_rels/slide21.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15.xml"/><Relationship Id="rId1" Type="http://schemas.openxmlformats.org/officeDocument/2006/relationships/slideLayout" Target="../slideLayouts/slideLayout41.xml"/></Relationships>
</file>

<file path=ppt/slides/_rels/slide22.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16.xml"/><Relationship Id="rId1" Type="http://schemas.openxmlformats.org/officeDocument/2006/relationships/slideLayout" Target="../slideLayouts/slideLayout41.xml"/></Relationships>
</file>

<file path=ppt/slides/_rels/slide23.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17.xml"/><Relationship Id="rId1" Type="http://schemas.openxmlformats.org/officeDocument/2006/relationships/slideLayout" Target="../slideLayouts/slideLayout41.xml"/></Relationships>
</file>

<file path=ppt/slides/_rels/slide2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8.xml"/><Relationship Id="rId1" Type="http://schemas.openxmlformats.org/officeDocument/2006/relationships/slideLayout" Target="../slideLayouts/slideLayout41.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emf"/><Relationship Id="rId1" Type="http://schemas.openxmlformats.org/officeDocument/2006/relationships/slideLayout" Target="../slideLayouts/slideLayout41.xml"/><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28.xml.rels><?xml version="1.0" encoding="UTF-8" standalone="yes"?>
<Relationships xmlns="http://schemas.openxmlformats.org/package/2006/relationships"><Relationship Id="rId8" Type="http://schemas.openxmlformats.org/officeDocument/2006/relationships/image" Target="../media/image81.png"/><Relationship Id="rId13" Type="http://schemas.openxmlformats.org/officeDocument/2006/relationships/image" Target="../media/image86.png"/><Relationship Id="rId18" Type="http://schemas.openxmlformats.org/officeDocument/2006/relationships/image" Target="../media/image91.jpg"/><Relationship Id="rId3" Type="http://schemas.openxmlformats.org/officeDocument/2006/relationships/image" Target="../media/image76.png"/><Relationship Id="rId21" Type="http://schemas.openxmlformats.org/officeDocument/2006/relationships/image" Target="../media/image94.png"/><Relationship Id="rId7" Type="http://schemas.openxmlformats.org/officeDocument/2006/relationships/image" Target="../media/image80.png"/><Relationship Id="rId12" Type="http://schemas.openxmlformats.org/officeDocument/2006/relationships/image" Target="../media/image85.png"/><Relationship Id="rId17" Type="http://schemas.openxmlformats.org/officeDocument/2006/relationships/image" Target="../media/image90.png"/><Relationship Id="rId2" Type="http://schemas.openxmlformats.org/officeDocument/2006/relationships/notesSlide" Target="../notesSlides/notesSlide19.xml"/><Relationship Id="rId16" Type="http://schemas.openxmlformats.org/officeDocument/2006/relationships/image" Target="../media/image89.png"/><Relationship Id="rId20" Type="http://schemas.openxmlformats.org/officeDocument/2006/relationships/image" Target="../media/image93.jpeg"/><Relationship Id="rId1" Type="http://schemas.openxmlformats.org/officeDocument/2006/relationships/slideLayout" Target="../slideLayouts/slideLayout52.xml"/><Relationship Id="rId6" Type="http://schemas.openxmlformats.org/officeDocument/2006/relationships/image" Target="../media/image79.png"/><Relationship Id="rId11" Type="http://schemas.openxmlformats.org/officeDocument/2006/relationships/image" Target="../media/image84.png"/><Relationship Id="rId5" Type="http://schemas.openxmlformats.org/officeDocument/2006/relationships/image" Target="../media/image78.png"/><Relationship Id="rId15" Type="http://schemas.openxmlformats.org/officeDocument/2006/relationships/image" Target="../media/image88.png"/><Relationship Id="rId10" Type="http://schemas.openxmlformats.org/officeDocument/2006/relationships/image" Target="../media/image83.png"/><Relationship Id="rId19" Type="http://schemas.openxmlformats.org/officeDocument/2006/relationships/image" Target="../media/image92.png"/><Relationship Id="rId4" Type="http://schemas.openxmlformats.org/officeDocument/2006/relationships/image" Target="../media/image77.png"/><Relationship Id="rId9" Type="http://schemas.openxmlformats.org/officeDocument/2006/relationships/image" Target="../media/image82.png"/><Relationship Id="rId14" Type="http://schemas.openxmlformats.org/officeDocument/2006/relationships/image" Target="../media/image87.png"/></Relationships>
</file>

<file path=ppt/slides/_rels/slide29.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52.xml"/></Relationships>
</file>

<file path=ppt/slides/_rels/slide30.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52.xml"/><Relationship Id="rId5" Type="http://schemas.openxmlformats.org/officeDocument/2006/relationships/image" Target="../media/image99.png"/><Relationship Id="rId4" Type="http://schemas.openxmlformats.org/officeDocument/2006/relationships/image" Target="../media/image98.png"/></Relationships>
</file>

<file path=ppt/slides/_rels/slide31.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52.xml"/><Relationship Id="rId5" Type="http://schemas.openxmlformats.org/officeDocument/2006/relationships/image" Target="../media/image103.png"/><Relationship Id="rId4" Type="http://schemas.openxmlformats.org/officeDocument/2006/relationships/image" Target="../media/image102.png"/></Relationships>
</file>

<file path=ppt/slides/_rels/slide32.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52.xml"/></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0.xml"/><Relationship Id="rId1" Type="http://schemas.openxmlformats.org/officeDocument/2006/relationships/slideLayout" Target="../slideLayouts/slideLayout3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78DBC-1139-4859-8CCF-50D10639B2CA}"/>
              </a:ext>
            </a:extLst>
          </p:cNvPr>
          <p:cNvSpPr>
            <a:spLocks noGrp="1"/>
          </p:cNvSpPr>
          <p:nvPr>
            <p:ph type="ctrTitle"/>
          </p:nvPr>
        </p:nvSpPr>
        <p:spPr>
          <a:xfrm>
            <a:off x="328939" y="4908885"/>
            <a:ext cx="11299049" cy="1949116"/>
          </a:xfrm>
        </p:spPr>
        <p:txBody>
          <a:bodyPr>
            <a:normAutofit/>
          </a:bodyPr>
          <a:lstStyle/>
          <a:p>
            <a:r>
              <a:rPr lang="en-GB" dirty="0"/>
              <a:t>Precision Medicine in Digital Healthcare</a:t>
            </a:r>
            <a:br>
              <a:rPr lang="en-GB" dirty="0"/>
            </a:br>
            <a:br>
              <a:rPr lang="en-GB" dirty="0"/>
            </a:br>
            <a:r>
              <a:rPr lang="en-GB" sz="2000" dirty="0"/>
              <a:t>Polly Shepperdson – Partnerships Manager, FDB Health</a:t>
            </a:r>
            <a:br>
              <a:rPr lang="en-GB" sz="2000" dirty="0"/>
            </a:br>
            <a:r>
              <a:rPr lang="en-GB" sz="2000" dirty="0">
                <a:hlinkClick r:id="rId3"/>
              </a:rPr>
              <a:t>polly.shepperdson@fdbhealth.com</a:t>
            </a:r>
            <a:br>
              <a:rPr lang="en-GB" sz="2000" dirty="0"/>
            </a:br>
            <a:endParaRPr lang="en-GB" sz="2000" dirty="0"/>
          </a:p>
        </p:txBody>
      </p:sp>
    </p:spTree>
    <p:extLst>
      <p:ext uri="{BB962C8B-B14F-4D97-AF65-F5344CB8AC3E}">
        <p14:creationId xmlns:p14="http://schemas.microsoft.com/office/powerpoint/2010/main" val="17488100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14654B-6BC4-9C5E-EA21-68624A470AC8}"/>
              </a:ext>
            </a:extLst>
          </p:cNvPr>
          <p:cNvSpPr/>
          <p:nvPr/>
        </p:nvSpPr>
        <p:spPr>
          <a:xfrm>
            <a:off x="10296496" y="0"/>
            <a:ext cx="1895504" cy="141936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a:ea typeface="+mn-ea"/>
              <a:cs typeface="+mn-cs"/>
            </a:endParaRPr>
          </a:p>
        </p:txBody>
      </p:sp>
      <p:grpSp>
        <p:nvGrpSpPr>
          <p:cNvPr id="9" name="Group 8">
            <a:extLst>
              <a:ext uri="{FF2B5EF4-FFF2-40B4-BE49-F238E27FC236}">
                <a16:creationId xmlns:a16="http://schemas.microsoft.com/office/drawing/2014/main" id="{EDE64519-DB9A-34A5-B798-CA1D8EA0F097}"/>
              </a:ext>
            </a:extLst>
          </p:cNvPr>
          <p:cNvGrpSpPr/>
          <p:nvPr/>
        </p:nvGrpSpPr>
        <p:grpSpPr>
          <a:xfrm>
            <a:off x="6866574" y="578088"/>
            <a:ext cx="4487226" cy="442634"/>
            <a:chOff x="6866574" y="578088"/>
            <a:chExt cx="4487226" cy="442634"/>
          </a:xfrm>
        </p:grpSpPr>
        <p:pic>
          <p:nvPicPr>
            <p:cNvPr id="10" name="Graphic 9">
              <a:extLst>
                <a:ext uri="{FF2B5EF4-FFF2-40B4-BE49-F238E27FC236}">
                  <a16:creationId xmlns:a16="http://schemas.microsoft.com/office/drawing/2014/main" id="{1069F74D-A654-1322-FCA2-F773F624309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94790" y="578088"/>
              <a:ext cx="1136282" cy="157448"/>
            </a:xfrm>
            <a:prstGeom prst="rect">
              <a:avLst/>
            </a:prstGeom>
          </p:spPr>
        </p:pic>
        <p:pic>
          <p:nvPicPr>
            <p:cNvPr id="11" name="Graphic 10">
              <a:extLst>
                <a:ext uri="{FF2B5EF4-FFF2-40B4-BE49-F238E27FC236}">
                  <a16:creationId xmlns:a16="http://schemas.microsoft.com/office/drawing/2014/main" id="{C1A5BD71-F826-DCA4-26DA-2D9745124BC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866574" y="578088"/>
              <a:ext cx="1380528" cy="192312"/>
            </a:xfrm>
            <a:prstGeom prst="rect">
              <a:avLst/>
            </a:prstGeom>
          </p:spPr>
        </p:pic>
        <p:pic>
          <p:nvPicPr>
            <p:cNvPr id="12" name="Graphic 11">
              <a:extLst>
                <a:ext uri="{FF2B5EF4-FFF2-40B4-BE49-F238E27FC236}">
                  <a16:creationId xmlns:a16="http://schemas.microsoft.com/office/drawing/2014/main" id="{DBA74060-2BD7-1C98-43A2-DAD6AABD960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575022" y="592976"/>
              <a:ext cx="1255492" cy="191373"/>
            </a:xfrm>
            <a:prstGeom prst="rect">
              <a:avLst/>
            </a:prstGeom>
          </p:spPr>
        </p:pic>
        <p:cxnSp>
          <p:nvCxnSpPr>
            <p:cNvPr id="13" name="Straight Connector 12">
              <a:extLst>
                <a:ext uri="{FF2B5EF4-FFF2-40B4-BE49-F238E27FC236}">
                  <a16:creationId xmlns:a16="http://schemas.microsoft.com/office/drawing/2014/main" id="{C1521B51-4BC9-F577-8D43-3D63281D51E8}"/>
                </a:ext>
              </a:extLst>
            </p:cNvPr>
            <p:cNvCxnSpPr>
              <a:cxnSpLocks/>
            </p:cNvCxnSpPr>
            <p:nvPr/>
          </p:nvCxnSpPr>
          <p:spPr>
            <a:xfrm>
              <a:off x="6866574" y="1020722"/>
              <a:ext cx="4487226"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pic>
        <p:nvPicPr>
          <p:cNvPr id="27" name="Graphic 26">
            <a:extLst>
              <a:ext uri="{FF2B5EF4-FFF2-40B4-BE49-F238E27FC236}">
                <a16:creationId xmlns:a16="http://schemas.microsoft.com/office/drawing/2014/main" id="{5582DC61-A711-6F67-3CC5-BA56E350129A}"/>
              </a:ext>
            </a:extLst>
          </p:cNvPr>
          <p:cNvPicPr>
            <a:picLocks noChangeAspect="1"/>
          </p:cNvPicPr>
          <p:nvPr/>
        </p:nvPicPr>
        <p:blipFill>
          <a:blip r:embed="rId9">
            <a:extLst>
              <a:ext uri="{96DAC541-7B7A-43D3-8B79-37D633B846F1}">
                <asvg:svgBlip xmlns:asvg="http://schemas.microsoft.com/office/drawing/2016/SVG/main" r:embed="rId10"/>
              </a:ext>
            </a:extLst>
          </a:blip>
          <a:srcRect/>
          <a:stretch/>
        </p:blipFill>
        <p:spPr>
          <a:xfrm>
            <a:off x="1797268" y="-413591"/>
            <a:ext cx="4039426" cy="6346387"/>
          </a:xfrm>
          <a:prstGeom prst="rect">
            <a:avLst/>
          </a:prstGeom>
        </p:spPr>
      </p:pic>
      <p:pic>
        <p:nvPicPr>
          <p:cNvPr id="29" name="Graphic 28">
            <a:extLst>
              <a:ext uri="{FF2B5EF4-FFF2-40B4-BE49-F238E27FC236}">
                <a16:creationId xmlns:a16="http://schemas.microsoft.com/office/drawing/2014/main" id="{674B3760-10A1-875F-09BD-2AA5616E1384}"/>
              </a:ext>
            </a:extLst>
          </p:cNvPr>
          <p:cNvPicPr>
            <a:picLocks noChangeAspect="1"/>
          </p:cNvPicPr>
          <p:nvPr/>
        </p:nvPicPr>
        <p:blipFill>
          <a:blip r:embed="rId11">
            <a:extLst>
              <a:ext uri="{96DAC541-7B7A-43D3-8B79-37D633B846F1}">
                <asvg:svgBlip xmlns:asvg="http://schemas.microsoft.com/office/drawing/2016/SVG/main" r:embed="rId12"/>
              </a:ext>
            </a:extLst>
          </a:blip>
          <a:srcRect/>
          <a:stretch/>
        </p:blipFill>
        <p:spPr>
          <a:xfrm>
            <a:off x="2103297" y="344322"/>
            <a:ext cx="4039426" cy="6346387"/>
          </a:xfrm>
          <a:prstGeom prst="rect">
            <a:avLst/>
          </a:prstGeom>
        </p:spPr>
      </p:pic>
      <p:sp>
        <p:nvSpPr>
          <p:cNvPr id="30" name="TextBox 29">
            <a:extLst>
              <a:ext uri="{FF2B5EF4-FFF2-40B4-BE49-F238E27FC236}">
                <a16:creationId xmlns:a16="http://schemas.microsoft.com/office/drawing/2014/main" id="{02B767E7-9DD5-80A5-D6A3-8899E3720CE1}"/>
              </a:ext>
            </a:extLst>
          </p:cNvPr>
          <p:cNvSpPr txBox="1"/>
          <p:nvPr/>
        </p:nvSpPr>
        <p:spPr>
          <a:xfrm>
            <a:off x="1200369" y="925204"/>
            <a:ext cx="4895631" cy="4708981"/>
          </a:xfrm>
          <a:prstGeom prst="rect">
            <a:avLst/>
          </a:prstGeom>
          <a:noFill/>
        </p:spPr>
        <p:txBody>
          <a:bodyPr wrap="square" rtlCol="0">
            <a:spAutoFit/>
          </a:bodyPr>
          <a:lstStyle/>
          <a:p>
            <a:pPr marL="0" marR="0" lvl="0" indent="0" algn="r" defTabSz="914400" rtl="0" eaLnBrk="1" fontAlgn="auto" latinLnBrk="0" hangingPunct="1">
              <a:lnSpc>
                <a:spcPts val="6020"/>
              </a:lnSpc>
              <a:spcBef>
                <a:spcPts val="0"/>
              </a:spcBef>
              <a:spcAft>
                <a:spcPts val="0"/>
              </a:spcAft>
              <a:buClrTx/>
              <a:buSzTx/>
              <a:buFontTx/>
              <a:buNone/>
              <a:tabLst/>
              <a:defRPr/>
            </a:pPr>
            <a:endParaRPr kumimoji="0" lang="en-US" sz="2800" b="1" i="0" u="none" strike="noStrike" kern="1200" cap="none" spc="0" normalizeH="0" baseline="0" noProof="0" dirty="0">
              <a:ln>
                <a:noFill/>
              </a:ln>
              <a:solidFill>
                <a:schemeClr val="accent3"/>
              </a:solidFill>
              <a:effectLst/>
              <a:uLnTx/>
              <a:uFillTx/>
              <a:latin typeface="Arial"/>
              <a:ea typeface="+mn-ea"/>
              <a:cs typeface="Arial" panose="020B0604020202020204" pitchFamily="34" charset="0"/>
            </a:endParaRPr>
          </a:p>
          <a:p>
            <a:pPr marL="0" marR="0" lvl="0" indent="0" algn="r" defTabSz="914400" rtl="0" eaLnBrk="1" fontAlgn="auto" latinLnBrk="0" hangingPunct="1">
              <a:lnSpc>
                <a:spcPts val="6020"/>
              </a:lnSpc>
              <a:spcBef>
                <a:spcPts val="0"/>
              </a:spcBef>
              <a:spcAft>
                <a:spcPts val="0"/>
              </a:spcAft>
              <a:buClrTx/>
              <a:buSzTx/>
              <a:buFontTx/>
              <a:buNone/>
              <a:tabLst/>
              <a:defRPr/>
            </a:pPr>
            <a:r>
              <a:rPr lang="en-US" sz="2800" b="1" dirty="0">
                <a:solidFill>
                  <a:schemeClr val="accent3"/>
                </a:solidFill>
                <a:latin typeface="Arial"/>
                <a:cs typeface="Arial" panose="020B0604020202020204" pitchFamily="34" charset="0"/>
              </a:rPr>
              <a:t>If you are treated in a health system in the UK one of more instances of FDB’s software supports your episode of care</a:t>
            </a:r>
            <a:r>
              <a:rPr lang="en-US" sz="6000" b="1" dirty="0">
                <a:solidFill>
                  <a:schemeClr val="accent3"/>
                </a:solidFill>
                <a:latin typeface="Arial"/>
                <a:cs typeface="Arial" panose="020B0604020202020204" pitchFamily="34" charset="0"/>
              </a:rPr>
              <a:t> </a:t>
            </a:r>
            <a:endParaRPr kumimoji="0" lang="en-US" sz="6000" b="1" i="0" u="none" strike="noStrike" kern="1200" cap="none" spc="0" normalizeH="0" baseline="0" noProof="0" dirty="0">
              <a:ln>
                <a:noFill/>
              </a:ln>
              <a:solidFill>
                <a:schemeClr val="accent3"/>
              </a:solidFill>
              <a:effectLst/>
              <a:uLnTx/>
              <a:uFillTx/>
              <a:latin typeface="Arial"/>
              <a:ea typeface="+mn-ea"/>
              <a:cs typeface="Arial" panose="020B0604020202020204" pitchFamily="34" charset="0"/>
            </a:endParaRPr>
          </a:p>
        </p:txBody>
      </p:sp>
      <p:sp>
        <p:nvSpPr>
          <p:cNvPr id="31" name="Rectangle 30">
            <a:extLst>
              <a:ext uri="{FF2B5EF4-FFF2-40B4-BE49-F238E27FC236}">
                <a16:creationId xmlns:a16="http://schemas.microsoft.com/office/drawing/2014/main" id="{B6796E7B-1B92-B415-5B17-F9D30CFEE634}"/>
              </a:ext>
            </a:extLst>
          </p:cNvPr>
          <p:cNvSpPr/>
          <p:nvPr/>
        </p:nvSpPr>
        <p:spPr>
          <a:xfrm>
            <a:off x="0" y="6505303"/>
            <a:ext cx="12192000" cy="3708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a:ea typeface="+mn-ea"/>
              <a:cs typeface="+mn-cs"/>
            </a:endParaRPr>
          </a:p>
        </p:txBody>
      </p:sp>
      <p:pic>
        <p:nvPicPr>
          <p:cNvPr id="8" name="Picture 7">
            <a:extLst>
              <a:ext uri="{FF2B5EF4-FFF2-40B4-BE49-F238E27FC236}">
                <a16:creationId xmlns:a16="http://schemas.microsoft.com/office/drawing/2014/main" id="{B9D1AD88-78DF-5811-B92F-2C621AEE6B6A}"/>
              </a:ext>
            </a:extLst>
          </p:cNvPr>
          <p:cNvPicPr>
            <a:picLocks noChangeAspect="1"/>
          </p:cNvPicPr>
          <p:nvPr/>
        </p:nvPicPr>
        <p:blipFill>
          <a:blip r:embed="rId13"/>
          <a:srcRect/>
          <a:stretch/>
        </p:blipFill>
        <p:spPr>
          <a:xfrm>
            <a:off x="8122195" y="1257096"/>
            <a:ext cx="2377993" cy="5422161"/>
          </a:xfrm>
          <a:prstGeom prst="rect">
            <a:avLst/>
          </a:prstGeom>
        </p:spPr>
      </p:pic>
      <p:sp>
        <p:nvSpPr>
          <p:cNvPr id="2" name="Footer Placeholder 2">
            <a:extLst>
              <a:ext uri="{FF2B5EF4-FFF2-40B4-BE49-F238E27FC236}">
                <a16:creationId xmlns:a16="http://schemas.microsoft.com/office/drawing/2014/main" id="{6CCC9A22-5A04-DC57-A862-2FF758EFAE9E}"/>
              </a:ext>
            </a:extLst>
          </p:cNvPr>
          <p:cNvSpPr>
            <a:spLocks noGrp="1"/>
          </p:cNvSpPr>
          <p:nvPr>
            <p:ph type="ftr" sz="quarter" idx="11"/>
          </p:nvPr>
        </p:nvSpPr>
        <p:spPr>
          <a:xfrm>
            <a:off x="-409561" y="6502398"/>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Commercial in confidence First </a:t>
            </a:r>
            <a:r>
              <a:rPr kumimoji="0" lang="en-GB" sz="1200" b="0" i="0" u="none" strike="noStrike" kern="1200" cap="none" spc="0" normalizeH="0" baseline="0" noProof="0" dirty="0" err="1">
                <a:ln>
                  <a:noFill/>
                </a:ln>
                <a:solidFill>
                  <a:srgbClr val="000000">
                    <a:tint val="75000"/>
                  </a:srgbClr>
                </a:solidFill>
                <a:effectLst/>
                <a:uLnTx/>
                <a:uFillTx/>
                <a:latin typeface="Calibri" panose="020F0502020204030204"/>
                <a:ea typeface="+mn-ea"/>
                <a:cs typeface="+mn-cs"/>
              </a:rPr>
              <a:t>DataBank</a:t>
            </a: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 Ltd 2023</a:t>
            </a:r>
            <a:endParaRPr kumimoji="0" lang="en-US"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1794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2">
            <a:extLst>
              <a:ext uri="{FF2B5EF4-FFF2-40B4-BE49-F238E27FC236}">
                <a16:creationId xmlns:a16="http://schemas.microsoft.com/office/drawing/2014/main" id="{01E2ADD2-7B57-8B81-699C-25E484C4CDDD}"/>
              </a:ext>
            </a:extLst>
          </p:cNvPr>
          <p:cNvSpPr txBox="1">
            <a:spLocks/>
          </p:cNvSpPr>
          <p:nvPr/>
        </p:nvSpPr>
        <p:spPr>
          <a:xfrm>
            <a:off x="351094" y="476148"/>
            <a:ext cx="10255046" cy="637765"/>
          </a:xfrm>
          <a:prstGeom prst="rect">
            <a:avLst/>
          </a:prstGeom>
        </p:spPr>
        <p:txBody>
          <a:bodyPr vert="horz" lIns="91440" tIns="45720" rIns="91440" bIns="45720" rtlCol="0" anchor="b" anchorCtr="0">
            <a:noAutofit/>
          </a:bodyPr>
          <a:lst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a:ln>
                  <a:noFill/>
                </a:ln>
                <a:solidFill>
                  <a:srgbClr val="262626"/>
                </a:solidFill>
                <a:effectLst/>
                <a:uLnTx/>
                <a:uFillTx/>
                <a:latin typeface="Arial"/>
                <a:ea typeface="+mj-ea"/>
                <a:cs typeface="+mj-cs"/>
              </a:rPr>
              <a:t>FDB Portfolio at a glance </a:t>
            </a:r>
          </a:p>
        </p:txBody>
      </p:sp>
      <p:sp>
        <p:nvSpPr>
          <p:cNvPr id="16" name="Rectangle 15">
            <a:extLst>
              <a:ext uri="{FF2B5EF4-FFF2-40B4-BE49-F238E27FC236}">
                <a16:creationId xmlns:a16="http://schemas.microsoft.com/office/drawing/2014/main" id="{F4795F8C-772C-2FB2-839C-66B931B3044D}"/>
              </a:ext>
            </a:extLst>
          </p:cNvPr>
          <p:cNvSpPr/>
          <p:nvPr/>
        </p:nvSpPr>
        <p:spPr>
          <a:xfrm>
            <a:off x="-29002" y="1447800"/>
            <a:ext cx="12250003" cy="4787899"/>
          </a:xfrm>
          <a:prstGeom prst="rect">
            <a:avLst/>
          </a:prstGeom>
          <a:solidFill>
            <a:srgbClr val="FFFFFF">
              <a:lumMod val="95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FFFFFF"/>
              </a:solidFill>
              <a:effectLst/>
              <a:uLnTx/>
              <a:uFillTx/>
              <a:latin typeface="Arial"/>
              <a:ea typeface="+mn-ea"/>
              <a:cs typeface="+mn-cs"/>
            </a:endParaRPr>
          </a:p>
        </p:txBody>
      </p:sp>
      <p:sp>
        <p:nvSpPr>
          <p:cNvPr id="17" name="TextBox 16">
            <a:extLst>
              <a:ext uri="{FF2B5EF4-FFF2-40B4-BE49-F238E27FC236}">
                <a16:creationId xmlns:a16="http://schemas.microsoft.com/office/drawing/2014/main" id="{0BCFE5ED-2CD4-2EC8-F566-101B4505FA46}"/>
              </a:ext>
            </a:extLst>
          </p:cNvPr>
          <p:cNvSpPr txBox="1"/>
          <p:nvPr/>
        </p:nvSpPr>
        <p:spPr>
          <a:xfrm>
            <a:off x="111363" y="2739002"/>
            <a:ext cx="2885604" cy="2911053"/>
          </a:xfrm>
          <a:prstGeom prst="rect">
            <a:avLst/>
          </a:prstGeom>
          <a:noFill/>
        </p:spPr>
        <p:txBody>
          <a:bodyPr wrap="square" rtlCol="0">
            <a:spAutoFit/>
          </a:bodyPr>
          <a:lstStyle/>
          <a:p>
            <a:pPr marL="0" lvl="1">
              <a:spcAft>
                <a:spcPts val="700"/>
              </a:spcAft>
            </a:pPr>
            <a:r>
              <a:rPr lang="en-US" sz="1400" b="1">
                <a:solidFill>
                  <a:srgbClr val="262626"/>
                </a:solidFill>
                <a:latin typeface="Arial"/>
              </a:rPr>
              <a:t>Comprehensive drug database supporting prescribing, dispensing and administration</a:t>
            </a:r>
          </a:p>
          <a:p>
            <a:pPr marL="0" lvl="1">
              <a:spcAft>
                <a:spcPts val="700"/>
              </a:spcAft>
            </a:pPr>
            <a:endParaRPr lang="en-US" sz="1400" b="1">
              <a:solidFill>
                <a:srgbClr val="262626"/>
              </a:solidFill>
              <a:latin typeface="Arial"/>
            </a:endParaRPr>
          </a:p>
          <a:p>
            <a:pPr marL="0" lvl="1">
              <a:spcAft>
                <a:spcPts val="700"/>
              </a:spcAft>
            </a:pPr>
            <a:r>
              <a:rPr lang="en-US" sz="1400" b="1">
                <a:solidFill>
                  <a:srgbClr val="262626"/>
                </a:solidFill>
                <a:latin typeface="Arial"/>
              </a:rPr>
              <a:t>Safety decision support incl interactions, contraindications, allergies and dosing</a:t>
            </a:r>
          </a:p>
          <a:p>
            <a:pPr marL="0" lvl="1">
              <a:spcAft>
                <a:spcPts val="700"/>
              </a:spcAft>
            </a:pPr>
            <a:endParaRPr lang="en-US" sz="1400" b="1">
              <a:solidFill>
                <a:srgbClr val="262626"/>
              </a:solidFill>
              <a:latin typeface="Arial"/>
            </a:endParaRPr>
          </a:p>
          <a:p>
            <a:pPr marL="0" lvl="1">
              <a:spcAft>
                <a:spcPts val="700"/>
              </a:spcAft>
            </a:pPr>
            <a:r>
              <a:rPr lang="en-US" sz="1400" b="1">
                <a:solidFill>
                  <a:srgbClr val="262626"/>
                </a:solidFill>
                <a:latin typeface="Arial"/>
              </a:rPr>
              <a:t>Integrated across multiple clinical specialties and settings</a:t>
            </a:r>
          </a:p>
          <a:p>
            <a:pPr marL="0" lvl="1">
              <a:spcAft>
                <a:spcPts val="700"/>
              </a:spcAft>
            </a:pPr>
            <a:endParaRPr lang="en-US" sz="1400" b="1">
              <a:solidFill>
                <a:srgbClr val="262626"/>
              </a:solidFill>
              <a:latin typeface="Arial"/>
            </a:endParaRPr>
          </a:p>
        </p:txBody>
      </p:sp>
      <p:sp>
        <p:nvSpPr>
          <p:cNvPr id="18" name="TextBox 17">
            <a:extLst>
              <a:ext uri="{FF2B5EF4-FFF2-40B4-BE49-F238E27FC236}">
                <a16:creationId xmlns:a16="http://schemas.microsoft.com/office/drawing/2014/main" id="{550DC24D-00FA-318B-7FC4-B43F5D66C152}"/>
              </a:ext>
            </a:extLst>
          </p:cNvPr>
          <p:cNvSpPr txBox="1"/>
          <p:nvPr/>
        </p:nvSpPr>
        <p:spPr>
          <a:xfrm>
            <a:off x="3298521" y="2739002"/>
            <a:ext cx="2523633" cy="3126497"/>
          </a:xfrm>
          <a:prstGeom prst="rect">
            <a:avLst/>
          </a:prstGeom>
          <a:noFill/>
        </p:spPr>
        <p:txBody>
          <a:bodyPr wrap="square" rtlCol="0">
            <a:spAutoFit/>
          </a:bodyPr>
          <a:lstStyle/>
          <a:p>
            <a:pPr marL="0" lvl="1">
              <a:spcAft>
                <a:spcPts val="700"/>
              </a:spcAft>
            </a:pPr>
            <a:r>
              <a:rPr lang="en-US" sz="1400" b="1">
                <a:solidFill>
                  <a:srgbClr val="262626"/>
                </a:solidFill>
                <a:latin typeface="Arial"/>
              </a:rPr>
              <a:t>Real time in workflow decision support for acute or repeat prescriptions</a:t>
            </a:r>
          </a:p>
          <a:p>
            <a:pPr marL="0" lvl="1">
              <a:spcAft>
                <a:spcPts val="700"/>
              </a:spcAft>
            </a:pPr>
            <a:endParaRPr lang="en-US" sz="1400" b="1">
              <a:solidFill>
                <a:srgbClr val="262626"/>
              </a:solidFill>
              <a:latin typeface="Arial"/>
            </a:endParaRPr>
          </a:p>
          <a:p>
            <a:pPr marL="0" lvl="1">
              <a:spcAft>
                <a:spcPts val="700"/>
              </a:spcAft>
            </a:pPr>
            <a:r>
              <a:rPr lang="en-US" sz="1400" b="1">
                <a:solidFill>
                  <a:srgbClr val="262626"/>
                </a:solidFill>
                <a:latin typeface="Arial"/>
              </a:rPr>
              <a:t>Precision medicine and evidence based prescribing pathways</a:t>
            </a:r>
          </a:p>
          <a:p>
            <a:pPr marL="0" lvl="1">
              <a:spcAft>
                <a:spcPts val="700"/>
              </a:spcAft>
            </a:pPr>
            <a:endParaRPr lang="en-US" sz="1400" b="1">
              <a:solidFill>
                <a:srgbClr val="262626"/>
              </a:solidFill>
              <a:latin typeface="Arial"/>
            </a:endParaRPr>
          </a:p>
          <a:p>
            <a:pPr marL="0" lvl="1">
              <a:spcAft>
                <a:spcPts val="700"/>
              </a:spcAft>
            </a:pPr>
            <a:r>
              <a:rPr lang="en-US" sz="1400" b="1">
                <a:solidFill>
                  <a:srgbClr val="262626"/>
                </a:solidFill>
                <a:latin typeface="Arial"/>
              </a:rPr>
              <a:t>Nationally authored cost and best practice, locally tailored to formularies </a:t>
            </a:r>
          </a:p>
          <a:p>
            <a:pPr marL="0" lvl="1">
              <a:spcAft>
                <a:spcPts val="700"/>
              </a:spcAft>
            </a:pPr>
            <a:endParaRPr lang="en-US" sz="1400">
              <a:solidFill>
                <a:srgbClr val="262626"/>
              </a:solidFill>
              <a:latin typeface="Arial"/>
            </a:endParaRPr>
          </a:p>
        </p:txBody>
      </p:sp>
      <p:sp>
        <p:nvSpPr>
          <p:cNvPr id="19" name="TextBox 18">
            <a:extLst>
              <a:ext uri="{FF2B5EF4-FFF2-40B4-BE49-F238E27FC236}">
                <a16:creationId xmlns:a16="http://schemas.microsoft.com/office/drawing/2014/main" id="{5F4881C8-5E24-AF15-391C-3C5BA8661F96}"/>
              </a:ext>
            </a:extLst>
          </p:cNvPr>
          <p:cNvSpPr txBox="1"/>
          <p:nvPr/>
        </p:nvSpPr>
        <p:spPr>
          <a:xfrm>
            <a:off x="6392036" y="2739002"/>
            <a:ext cx="2808155" cy="2431435"/>
          </a:xfrm>
          <a:prstGeom prst="rect">
            <a:avLst/>
          </a:prstGeom>
          <a:noFill/>
        </p:spPr>
        <p:txBody>
          <a:bodyPr wrap="square" rtlCol="0">
            <a:spAutoFit/>
          </a:bodyPr>
          <a:lstStyle/>
          <a:p>
            <a:pPr defTabSz="914126">
              <a:spcAft>
                <a:spcPts val="2399"/>
              </a:spcAft>
              <a:defRPr/>
            </a:pPr>
            <a:r>
              <a:rPr lang="en-US" sz="1400" b="1">
                <a:solidFill>
                  <a:srgbClr val="3F3F3F"/>
                </a:solidFill>
                <a:latin typeface="Arial"/>
                <a:cs typeface="Arial"/>
              </a:rPr>
              <a:t>Proactive ongoing medicines </a:t>
            </a:r>
            <a:r>
              <a:rPr lang="en-US" sz="1400" b="1" err="1">
                <a:solidFill>
                  <a:srgbClr val="3F3F3F"/>
                </a:solidFill>
                <a:latin typeface="Arial"/>
                <a:cs typeface="Arial"/>
              </a:rPr>
              <a:t>optimisation</a:t>
            </a:r>
            <a:r>
              <a:rPr lang="en-US" sz="1400" b="1">
                <a:solidFill>
                  <a:srgbClr val="3F3F3F"/>
                </a:solidFill>
                <a:latin typeface="Arial"/>
                <a:cs typeface="Arial"/>
              </a:rPr>
              <a:t> at a patient and practice level</a:t>
            </a:r>
          </a:p>
          <a:p>
            <a:pPr defTabSz="914126">
              <a:spcAft>
                <a:spcPts val="2399"/>
              </a:spcAft>
              <a:defRPr/>
            </a:pPr>
            <a:r>
              <a:rPr lang="en-US" sz="1400" b="1">
                <a:solidFill>
                  <a:srgbClr val="3F3F3F"/>
                </a:solidFill>
                <a:latin typeface="Arial"/>
                <a:cs typeface="Arial"/>
              </a:rPr>
              <a:t>Ensures patients’ medications remain </a:t>
            </a:r>
            <a:r>
              <a:rPr lang="en-US" sz="1400" b="1" err="1">
                <a:solidFill>
                  <a:srgbClr val="3F3F3F"/>
                </a:solidFill>
                <a:latin typeface="Arial"/>
                <a:cs typeface="Arial"/>
              </a:rPr>
              <a:t>optimised</a:t>
            </a:r>
            <a:r>
              <a:rPr lang="en-US" sz="1400" b="1">
                <a:solidFill>
                  <a:srgbClr val="3F3F3F"/>
                </a:solidFill>
                <a:latin typeface="Arial"/>
                <a:cs typeface="Arial"/>
              </a:rPr>
              <a:t> over time</a:t>
            </a:r>
          </a:p>
          <a:p>
            <a:pPr defTabSz="914126">
              <a:spcAft>
                <a:spcPts val="2399"/>
              </a:spcAft>
              <a:defRPr/>
            </a:pPr>
            <a:r>
              <a:rPr lang="en-US" sz="1400" b="1">
                <a:solidFill>
                  <a:srgbClr val="3F3F3F"/>
                </a:solidFill>
                <a:latin typeface="Arial"/>
                <a:cs typeface="Arial"/>
              </a:rPr>
              <a:t>Deeply integrated with EMIS Web supporting MDT roles within a GP practice team</a:t>
            </a:r>
            <a:endParaRPr lang="en-US">
              <a:solidFill>
                <a:srgbClr val="3F3F3F"/>
              </a:solidFill>
              <a:latin typeface="Arial"/>
              <a:cs typeface="Arial"/>
            </a:endParaRPr>
          </a:p>
        </p:txBody>
      </p:sp>
      <p:cxnSp>
        <p:nvCxnSpPr>
          <p:cNvPr id="20" name="Straight Connector 19">
            <a:extLst>
              <a:ext uri="{FF2B5EF4-FFF2-40B4-BE49-F238E27FC236}">
                <a16:creationId xmlns:a16="http://schemas.microsoft.com/office/drawing/2014/main" id="{178DA27E-E380-ACF6-9ECA-287C72CA1A19}"/>
              </a:ext>
            </a:extLst>
          </p:cNvPr>
          <p:cNvCxnSpPr/>
          <p:nvPr/>
        </p:nvCxnSpPr>
        <p:spPr>
          <a:xfrm>
            <a:off x="6096000" y="2085694"/>
            <a:ext cx="0" cy="3852000"/>
          </a:xfrm>
          <a:prstGeom prst="line">
            <a:avLst/>
          </a:prstGeom>
          <a:noFill/>
          <a:ln w="6350" cap="flat" cmpd="sng" algn="ctr">
            <a:solidFill>
              <a:srgbClr val="FFFFFF">
                <a:lumMod val="75000"/>
              </a:srgbClr>
            </a:solidFill>
            <a:prstDash val="solid"/>
            <a:miter lim="800000"/>
          </a:ln>
          <a:effectLst/>
        </p:spPr>
      </p:cxnSp>
      <p:cxnSp>
        <p:nvCxnSpPr>
          <p:cNvPr id="21" name="Straight Connector 20">
            <a:extLst>
              <a:ext uri="{FF2B5EF4-FFF2-40B4-BE49-F238E27FC236}">
                <a16:creationId xmlns:a16="http://schemas.microsoft.com/office/drawing/2014/main" id="{2FE9E114-8E9A-CE63-E7E7-0BD962FEFF7F}"/>
              </a:ext>
            </a:extLst>
          </p:cNvPr>
          <p:cNvCxnSpPr/>
          <p:nvPr/>
        </p:nvCxnSpPr>
        <p:spPr>
          <a:xfrm>
            <a:off x="3091718" y="2085694"/>
            <a:ext cx="0" cy="3852000"/>
          </a:xfrm>
          <a:prstGeom prst="line">
            <a:avLst/>
          </a:prstGeom>
          <a:noFill/>
          <a:ln w="6350" cap="flat" cmpd="sng" algn="ctr">
            <a:solidFill>
              <a:srgbClr val="FFFFFF">
                <a:lumMod val="75000"/>
              </a:srgbClr>
            </a:solidFill>
            <a:prstDash val="solid"/>
            <a:miter lim="800000"/>
          </a:ln>
          <a:effectLst/>
        </p:spPr>
      </p:cxnSp>
      <p:pic>
        <p:nvPicPr>
          <p:cNvPr id="22" name="Picture 21" descr="FDB_Mulitilex_logo.png">
            <a:extLst>
              <a:ext uri="{FF2B5EF4-FFF2-40B4-BE49-F238E27FC236}">
                <a16:creationId xmlns:a16="http://schemas.microsoft.com/office/drawing/2014/main" id="{C16639EA-0FC3-160F-1994-FCE572818865}"/>
              </a:ext>
            </a:extLst>
          </p:cNvPr>
          <p:cNvPicPr>
            <a:picLocks noChangeAspect="1"/>
          </p:cNvPicPr>
          <p:nvPr/>
        </p:nvPicPr>
        <p:blipFill>
          <a:blip r:embed="rId2"/>
          <a:stretch>
            <a:fillRect/>
          </a:stretch>
        </p:blipFill>
        <p:spPr>
          <a:xfrm>
            <a:off x="351094" y="1815401"/>
            <a:ext cx="2080387" cy="288210"/>
          </a:xfrm>
          <a:prstGeom prst="rect">
            <a:avLst/>
          </a:prstGeom>
        </p:spPr>
      </p:pic>
      <p:cxnSp>
        <p:nvCxnSpPr>
          <p:cNvPr id="23" name="Straight Connector 22">
            <a:extLst>
              <a:ext uri="{FF2B5EF4-FFF2-40B4-BE49-F238E27FC236}">
                <a16:creationId xmlns:a16="http://schemas.microsoft.com/office/drawing/2014/main" id="{44E4AB8F-3957-ED74-1D79-718D63547507}"/>
              </a:ext>
            </a:extLst>
          </p:cNvPr>
          <p:cNvCxnSpPr/>
          <p:nvPr/>
        </p:nvCxnSpPr>
        <p:spPr>
          <a:xfrm>
            <a:off x="9252941" y="2085694"/>
            <a:ext cx="0" cy="3852000"/>
          </a:xfrm>
          <a:prstGeom prst="line">
            <a:avLst/>
          </a:prstGeom>
          <a:noFill/>
          <a:ln w="6350" cap="flat" cmpd="sng" algn="ctr">
            <a:solidFill>
              <a:srgbClr val="FFFFFF">
                <a:lumMod val="75000"/>
              </a:srgbClr>
            </a:solidFill>
            <a:prstDash val="solid"/>
            <a:miter lim="800000"/>
          </a:ln>
          <a:effectLst/>
        </p:spPr>
      </p:cxnSp>
      <p:pic>
        <p:nvPicPr>
          <p:cNvPr id="24" name="Picture 23">
            <a:extLst>
              <a:ext uri="{FF2B5EF4-FFF2-40B4-BE49-F238E27FC236}">
                <a16:creationId xmlns:a16="http://schemas.microsoft.com/office/drawing/2014/main" id="{30D8A935-FC75-43E2-F9BD-8B77A9A21D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73677" y="1548007"/>
            <a:ext cx="1264926" cy="822997"/>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a:extLst>
              <a:ext uri="{FF2B5EF4-FFF2-40B4-BE49-F238E27FC236}">
                <a16:creationId xmlns:a16="http://schemas.microsoft.com/office/drawing/2014/main" id="{B8A6743A-4D12-271F-CAC8-3217AA1B139D}"/>
              </a:ext>
            </a:extLst>
          </p:cNvPr>
          <p:cNvPicPr>
            <a:picLocks noChangeAspect="1"/>
          </p:cNvPicPr>
          <p:nvPr/>
        </p:nvPicPr>
        <p:blipFill>
          <a:blip r:embed="rId4"/>
          <a:stretch>
            <a:fillRect/>
          </a:stretch>
        </p:blipFill>
        <p:spPr>
          <a:xfrm>
            <a:off x="3330053" y="1815401"/>
            <a:ext cx="2528592" cy="361997"/>
          </a:xfrm>
          <a:prstGeom prst="rect">
            <a:avLst/>
          </a:prstGeom>
        </p:spPr>
      </p:pic>
      <p:pic>
        <p:nvPicPr>
          <p:cNvPr id="26" name="Picture 25">
            <a:extLst>
              <a:ext uri="{FF2B5EF4-FFF2-40B4-BE49-F238E27FC236}">
                <a16:creationId xmlns:a16="http://schemas.microsoft.com/office/drawing/2014/main" id="{AF46BE5E-BFCB-5FE7-1E0C-F078096BD624}"/>
              </a:ext>
            </a:extLst>
          </p:cNvPr>
          <p:cNvPicPr>
            <a:picLocks noChangeAspect="1"/>
          </p:cNvPicPr>
          <p:nvPr/>
        </p:nvPicPr>
        <p:blipFill>
          <a:blip r:embed="rId5"/>
          <a:stretch>
            <a:fillRect/>
          </a:stretch>
        </p:blipFill>
        <p:spPr>
          <a:xfrm>
            <a:off x="6392036" y="1806808"/>
            <a:ext cx="2414361" cy="367200"/>
          </a:xfrm>
          <a:prstGeom prst="rect">
            <a:avLst/>
          </a:prstGeom>
        </p:spPr>
      </p:pic>
      <p:sp>
        <p:nvSpPr>
          <p:cNvPr id="27" name="TextBox 26">
            <a:extLst>
              <a:ext uri="{FF2B5EF4-FFF2-40B4-BE49-F238E27FC236}">
                <a16:creationId xmlns:a16="http://schemas.microsoft.com/office/drawing/2014/main" id="{6C8B68AA-1CEC-BB88-7701-76CA132041E3}"/>
              </a:ext>
            </a:extLst>
          </p:cNvPr>
          <p:cNvSpPr txBox="1"/>
          <p:nvPr/>
        </p:nvSpPr>
        <p:spPr>
          <a:xfrm>
            <a:off x="9448779" y="2703094"/>
            <a:ext cx="2743221" cy="2767424"/>
          </a:xfrm>
          <a:prstGeom prst="rect">
            <a:avLst/>
          </a:prstGeom>
          <a:noFill/>
        </p:spPr>
        <p:txBody>
          <a:bodyPr wrap="square" rtlCol="0">
            <a:spAutoFit/>
          </a:bodyPr>
          <a:lstStyle>
            <a:defPPr>
              <a:defRPr lang="en-US"/>
            </a:defPPr>
            <a:lvl2pPr marL="0" lvl="1">
              <a:spcAft>
                <a:spcPts val="700"/>
              </a:spcAft>
              <a:defRPr sz="1400" b="1">
                <a:solidFill>
                  <a:schemeClr val="tx2"/>
                </a:solidFill>
              </a:defRPr>
            </a:lvl2pPr>
          </a:lstStyle>
          <a:p>
            <a:r>
              <a:rPr lang="en-GB" sz="1400" b="1">
                <a:solidFill>
                  <a:srgbClr val="262626"/>
                </a:solidFill>
                <a:latin typeface="Arial"/>
              </a:rPr>
              <a:t>Business intelligence platform for ICB medicines optimisation schemes</a:t>
            </a:r>
            <a:endParaRPr lang="en-US" sz="1400" b="1">
              <a:solidFill>
                <a:srgbClr val="262626"/>
              </a:solidFill>
              <a:latin typeface="Arial"/>
            </a:endParaRPr>
          </a:p>
          <a:p>
            <a:pPr lvl="1"/>
            <a:endParaRPr lang="en-US">
              <a:solidFill>
                <a:srgbClr val="262626"/>
              </a:solidFill>
              <a:latin typeface="Arial"/>
            </a:endParaRPr>
          </a:p>
          <a:p>
            <a:r>
              <a:rPr lang="en-GB" sz="1400" b="1">
                <a:solidFill>
                  <a:srgbClr val="262626"/>
                </a:solidFill>
                <a:latin typeface="Arial"/>
              </a:rPr>
              <a:t>Supports implementation of a transparent payment by results model</a:t>
            </a:r>
          </a:p>
          <a:p>
            <a:endParaRPr lang="en-US" sz="1400" b="1">
              <a:solidFill>
                <a:srgbClr val="262626"/>
              </a:solidFill>
              <a:latin typeface="Arial"/>
            </a:endParaRPr>
          </a:p>
          <a:p>
            <a:r>
              <a:rPr lang="en-US" sz="1400" b="1">
                <a:solidFill>
                  <a:srgbClr val="262626"/>
                </a:solidFill>
                <a:latin typeface="Arial"/>
              </a:rPr>
              <a:t>Enables progress monitoring and benefits quantification across all GP sites</a:t>
            </a:r>
          </a:p>
          <a:p>
            <a:pPr lvl="1"/>
            <a:endParaRPr lang="en-US">
              <a:solidFill>
                <a:srgbClr val="262626"/>
              </a:solidFill>
              <a:latin typeface="Arial"/>
            </a:endParaRPr>
          </a:p>
        </p:txBody>
      </p:sp>
      <p:pic>
        <p:nvPicPr>
          <p:cNvPr id="29" name="Picture 28">
            <a:extLst>
              <a:ext uri="{FF2B5EF4-FFF2-40B4-BE49-F238E27FC236}">
                <a16:creationId xmlns:a16="http://schemas.microsoft.com/office/drawing/2014/main" id="{431C4CF6-060E-4EF6-35B3-9E0C829D913F}"/>
              </a:ext>
            </a:extLst>
          </p:cNvPr>
          <p:cNvPicPr>
            <a:picLocks noChangeAspect="1"/>
          </p:cNvPicPr>
          <p:nvPr/>
        </p:nvPicPr>
        <p:blipFill>
          <a:blip r:embed="rId6"/>
          <a:stretch>
            <a:fillRect/>
          </a:stretch>
        </p:blipFill>
        <p:spPr>
          <a:xfrm>
            <a:off x="10446625" y="139029"/>
            <a:ext cx="1499663" cy="999777"/>
          </a:xfrm>
          <a:prstGeom prst="rect">
            <a:avLst/>
          </a:prstGeom>
        </p:spPr>
      </p:pic>
      <p:sp>
        <p:nvSpPr>
          <p:cNvPr id="30" name="Footer Placeholder 2">
            <a:extLst>
              <a:ext uri="{FF2B5EF4-FFF2-40B4-BE49-F238E27FC236}">
                <a16:creationId xmlns:a16="http://schemas.microsoft.com/office/drawing/2014/main" id="{CFD32E1F-EFCF-B183-8B1E-9D6A7A380A9C}"/>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Commercial in confidence First </a:t>
            </a:r>
            <a:r>
              <a:rPr kumimoji="0" lang="en-GB" sz="1200" b="0" i="0" u="none" strike="noStrike" kern="1200" cap="none" spc="0" normalizeH="0" baseline="0" noProof="0" dirty="0" err="1">
                <a:ln>
                  <a:noFill/>
                </a:ln>
                <a:solidFill>
                  <a:srgbClr val="000000">
                    <a:tint val="75000"/>
                  </a:srgbClr>
                </a:solidFill>
                <a:effectLst/>
                <a:uLnTx/>
                <a:uFillTx/>
                <a:latin typeface="Calibri" panose="020F0502020204030204"/>
                <a:ea typeface="+mn-ea"/>
                <a:cs typeface="+mn-cs"/>
              </a:rPr>
              <a:t>DataBank</a:t>
            </a: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 Ltd 2023</a:t>
            </a:r>
            <a:endParaRPr kumimoji="0" lang="en-US"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0859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393618B-2FAC-E511-E4AD-594B05FFAAD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 y="0"/>
            <a:ext cx="12191999" cy="6857999"/>
          </a:xfrm>
          <a:prstGeom prst="rect">
            <a:avLst/>
          </a:prstGeom>
        </p:spPr>
      </p:pic>
      <p:sp>
        <p:nvSpPr>
          <p:cNvPr id="11" name="TextBox 10">
            <a:extLst>
              <a:ext uri="{FF2B5EF4-FFF2-40B4-BE49-F238E27FC236}">
                <a16:creationId xmlns:a16="http://schemas.microsoft.com/office/drawing/2014/main" id="{39EE806C-F6B2-1446-09C8-99216DC35699}"/>
              </a:ext>
            </a:extLst>
          </p:cNvPr>
          <p:cNvSpPr txBox="1"/>
          <p:nvPr/>
        </p:nvSpPr>
        <p:spPr>
          <a:xfrm>
            <a:off x="3881844" y="2996408"/>
            <a:ext cx="4428309"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294E70"/>
                </a:solidFill>
                <a:effectLst/>
                <a:uLnTx/>
                <a:uFillTx/>
                <a:latin typeface="Arial" panose="020B0604020202020204" pitchFamily="34" charset="0"/>
                <a:ea typeface="+mn-ea"/>
                <a:cs typeface="Arial" panose="020B0604020202020204" pitchFamily="34" charset="0"/>
              </a:rPr>
              <a:t>Workflows &amp; automation</a:t>
            </a:r>
          </a:p>
        </p:txBody>
      </p:sp>
      <p:sp>
        <p:nvSpPr>
          <p:cNvPr id="10" name="TextBox 9">
            <a:extLst>
              <a:ext uri="{FF2B5EF4-FFF2-40B4-BE49-F238E27FC236}">
                <a16:creationId xmlns:a16="http://schemas.microsoft.com/office/drawing/2014/main" id="{4B1B3307-A242-5351-9B3C-8B394BEF2BB8}"/>
              </a:ext>
            </a:extLst>
          </p:cNvPr>
          <p:cNvSpPr txBox="1"/>
          <p:nvPr/>
        </p:nvSpPr>
        <p:spPr>
          <a:xfrm>
            <a:off x="0" y="2996408"/>
            <a:ext cx="178069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294E70"/>
                </a:solidFill>
                <a:effectLst/>
                <a:uLnTx/>
                <a:uFillTx/>
                <a:latin typeface="Arial" panose="020B0604020202020204" pitchFamily="34" charset="0"/>
                <a:ea typeface="+mn-ea"/>
                <a:cs typeface="Arial" panose="020B0604020202020204" pitchFamily="34" charset="0"/>
              </a:rPr>
              <a:t>NHS priorities</a:t>
            </a:r>
          </a:p>
        </p:txBody>
      </p:sp>
      <p:sp>
        <p:nvSpPr>
          <p:cNvPr id="6" name="TextBox 5">
            <a:extLst>
              <a:ext uri="{FF2B5EF4-FFF2-40B4-BE49-F238E27FC236}">
                <a16:creationId xmlns:a16="http://schemas.microsoft.com/office/drawing/2014/main" id="{8433E707-B33E-656F-710A-4117209F568C}"/>
              </a:ext>
            </a:extLst>
          </p:cNvPr>
          <p:cNvSpPr txBox="1"/>
          <p:nvPr/>
        </p:nvSpPr>
        <p:spPr>
          <a:xfrm>
            <a:off x="10261543" y="2996408"/>
            <a:ext cx="193045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294E70"/>
                </a:solidFill>
                <a:effectLst/>
                <a:uLnTx/>
                <a:uFillTx/>
                <a:latin typeface="Arial" panose="020B0604020202020204" pitchFamily="34" charset="0"/>
                <a:ea typeface="+mn-ea"/>
                <a:cs typeface="Arial" panose="020B0604020202020204" pitchFamily="34" charset="0"/>
              </a:rPr>
              <a:t>Data &amp; insights</a:t>
            </a:r>
          </a:p>
        </p:txBody>
      </p:sp>
      <p:sp>
        <p:nvSpPr>
          <p:cNvPr id="3" name="Rectangle 2">
            <a:extLst>
              <a:ext uri="{FF2B5EF4-FFF2-40B4-BE49-F238E27FC236}">
                <a16:creationId xmlns:a16="http://schemas.microsoft.com/office/drawing/2014/main" id="{292B586A-A8AC-9372-62D0-7B4AC2B4224A}"/>
              </a:ext>
            </a:extLst>
          </p:cNvPr>
          <p:cNvSpPr/>
          <p:nvPr/>
        </p:nvSpPr>
        <p:spPr>
          <a:xfrm>
            <a:off x="0" y="-1"/>
            <a:ext cx="327948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335ADC14-069A-2107-1E17-38D51153CBF5}"/>
              </a:ext>
            </a:extLst>
          </p:cNvPr>
          <p:cNvSpPr/>
          <p:nvPr/>
        </p:nvSpPr>
        <p:spPr>
          <a:xfrm>
            <a:off x="3279480" y="0"/>
            <a:ext cx="612811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8E8F1D56-A2F6-7873-850E-ED71102DC7E1}"/>
              </a:ext>
            </a:extLst>
          </p:cNvPr>
          <p:cNvSpPr/>
          <p:nvPr/>
        </p:nvSpPr>
        <p:spPr>
          <a:xfrm>
            <a:off x="9407591" y="0"/>
            <a:ext cx="2784408"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4414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2" fill="hold" grpId="0" nodeType="afterEffect">
                                  <p:stCondLst>
                                    <p:cond delay="500"/>
                                  </p:stCondLst>
                                  <p:childTnLst>
                                    <p:anim calcmode="lin" valueType="num">
                                      <p:cBhvr additive="base">
                                        <p:cTn id="6" dur="1000"/>
                                        <p:tgtEl>
                                          <p:spTgt spid="3"/>
                                        </p:tgtEl>
                                        <p:attrNameLst>
                                          <p:attrName>ppt_x</p:attrName>
                                        </p:attrNameLst>
                                      </p:cBhvr>
                                      <p:tavLst>
                                        <p:tav tm="0">
                                          <p:val>
                                            <p:strVal val="ppt_x"/>
                                          </p:val>
                                        </p:tav>
                                        <p:tav tm="100000">
                                          <p:val>
                                            <p:strVal val="1+ppt_w/2"/>
                                          </p:val>
                                        </p:tav>
                                      </p:tavLst>
                                    </p:anim>
                                    <p:anim calcmode="lin" valueType="num">
                                      <p:cBhvr additive="base">
                                        <p:cTn id="7" dur="1000"/>
                                        <p:tgtEl>
                                          <p:spTgt spid="3"/>
                                        </p:tgtEl>
                                        <p:attrNameLst>
                                          <p:attrName>ppt_y</p:attrName>
                                        </p:attrNameLst>
                                      </p:cBhvr>
                                      <p:tavLst>
                                        <p:tav tm="0">
                                          <p:val>
                                            <p:strVal val="ppt_y"/>
                                          </p:val>
                                        </p:tav>
                                        <p:tav tm="100000">
                                          <p:val>
                                            <p:strVal val="ppt_y"/>
                                          </p:val>
                                        </p:tav>
                                      </p:tavLst>
                                    </p:anim>
                                    <p:set>
                                      <p:cBhvr>
                                        <p:cTn id="8" dur="1" fill="hold">
                                          <p:stCondLst>
                                            <p:cond delay="9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2" fill="hold" grpId="0" nodeType="clickEffect">
                                  <p:stCondLst>
                                    <p:cond delay="0"/>
                                  </p:stCondLst>
                                  <p:childTnLst>
                                    <p:anim calcmode="lin" valueType="num">
                                      <p:cBhvr additive="base">
                                        <p:cTn id="12" dur="1000"/>
                                        <p:tgtEl>
                                          <p:spTgt spid="4"/>
                                        </p:tgtEl>
                                        <p:attrNameLst>
                                          <p:attrName>ppt_x</p:attrName>
                                        </p:attrNameLst>
                                      </p:cBhvr>
                                      <p:tavLst>
                                        <p:tav tm="0">
                                          <p:val>
                                            <p:strVal val="ppt_x"/>
                                          </p:val>
                                        </p:tav>
                                        <p:tav tm="100000">
                                          <p:val>
                                            <p:strVal val="1+ppt_w/2"/>
                                          </p:val>
                                        </p:tav>
                                      </p:tavLst>
                                    </p:anim>
                                    <p:anim calcmode="lin" valueType="num">
                                      <p:cBhvr additive="base">
                                        <p:cTn id="13" dur="1000"/>
                                        <p:tgtEl>
                                          <p:spTgt spid="4"/>
                                        </p:tgtEl>
                                        <p:attrNameLst>
                                          <p:attrName>ppt_y</p:attrName>
                                        </p:attrNameLst>
                                      </p:cBhvr>
                                      <p:tavLst>
                                        <p:tav tm="0">
                                          <p:val>
                                            <p:strVal val="ppt_y"/>
                                          </p:val>
                                        </p:tav>
                                        <p:tav tm="100000">
                                          <p:val>
                                            <p:strVal val="ppt_y"/>
                                          </p:val>
                                        </p:tav>
                                      </p:tavLst>
                                    </p:anim>
                                    <p:set>
                                      <p:cBhvr>
                                        <p:cTn id="14" dur="1" fill="hold">
                                          <p:stCondLst>
                                            <p:cond delay="999"/>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2" fill="hold" grpId="0" nodeType="clickEffect">
                                  <p:stCondLst>
                                    <p:cond delay="0"/>
                                  </p:stCondLst>
                                  <p:childTnLst>
                                    <p:anim calcmode="lin" valueType="num">
                                      <p:cBhvr additive="base">
                                        <p:cTn id="18" dur="500"/>
                                        <p:tgtEl>
                                          <p:spTgt spid="8"/>
                                        </p:tgtEl>
                                        <p:attrNameLst>
                                          <p:attrName>ppt_x</p:attrName>
                                        </p:attrNameLst>
                                      </p:cBhvr>
                                      <p:tavLst>
                                        <p:tav tm="0">
                                          <p:val>
                                            <p:strVal val="ppt_x"/>
                                          </p:val>
                                        </p:tav>
                                        <p:tav tm="100000">
                                          <p:val>
                                            <p:strVal val="1+ppt_w/2"/>
                                          </p:val>
                                        </p:tav>
                                      </p:tavLst>
                                    </p:anim>
                                    <p:anim calcmode="lin" valueType="num">
                                      <p:cBhvr additive="base">
                                        <p:cTn id="19" dur="500"/>
                                        <p:tgtEl>
                                          <p:spTgt spid="8"/>
                                        </p:tgtEl>
                                        <p:attrNameLst>
                                          <p:attrName>ppt_y</p:attrName>
                                        </p:attrNameLst>
                                      </p:cBhvr>
                                      <p:tavLst>
                                        <p:tav tm="0">
                                          <p:val>
                                            <p:strVal val="ppt_y"/>
                                          </p:val>
                                        </p:tav>
                                        <p:tav tm="100000">
                                          <p:val>
                                            <p:strVal val="ppt_y"/>
                                          </p:val>
                                        </p:tav>
                                      </p:tavLst>
                                    </p:anim>
                                    <p:set>
                                      <p:cBhvr>
                                        <p:cTn id="20"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EC61DE6-8336-259E-AAB5-50F4E2E33A60}"/>
              </a:ext>
            </a:extLst>
          </p:cNvPr>
          <p:cNvPicPr>
            <a:picLocks noChangeAspect="1"/>
          </p:cNvPicPr>
          <p:nvPr/>
        </p:nvPicPr>
        <p:blipFill>
          <a:blip r:embed="rId3"/>
          <a:src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B6652C34-1DBD-C3B8-8E4E-7408392DCF2F}"/>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9" name="TextBox 8">
            <a:extLst>
              <a:ext uri="{FF2B5EF4-FFF2-40B4-BE49-F238E27FC236}">
                <a16:creationId xmlns:a16="http://schemas.microsoft.com/office/drawing/2014/main" id="{6B4209DF-3707-B0A2-A3CD-08F760221C80}"/>
              </a:ext>
            </a:extLst>
          </p:cNvPr>
          <p:cNvSpPr txBox="1"/>
          <p:nvPr/>
        </p:nvSpPr>
        <p:spPr>
          <a:xfrm>
            <a:off x="6849084" y="841223"/>
            <a:ext cx="5342916" cy="2313390"/>
          </a:xfrm>
          <a:prstGeom prst="rect">
            <a:avLst/>
          </a:prstGeom>
          <a:noFill/>
        </p:spPr>
        <p:txBody>
          <a:bodyPr wrap="square" rtlCol="0">
            <a:spAutoFit/>
          </a:bodyPr>
          <a:lstStyle/>
          <a:p>
            <a:pPr marL="0" marR="0" lvl="0" indent="0" algn="l" defTabSz="914400" rtl="0" eaLnBrk="1" fontAlgn="auto" latinLnBrk="0" hangingPunct="1">
              <a:lnSpc>
                <a:spcPts val="436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4D4D4D"/>
                </a:solidFill>
                <a:effectLst/>
                <a:uLnTx/>
                <a:uFillTx/>
                <a:latin typeface="Arial" panose="020B0604020202020204" pitchFamily="34" charset="0"/>
                <a:ea typeface="+mn-ea"/>
                <a:cs typeface="Arial" panose="020B0604020202020204" pitchFamily="34" charset="0"/>
              </a:rPr>
              <a:t>Powering </a:t>
            </a:r>
            <a:r>
              <a:rPr kumimoji="0" lang="en-GB" sz="3600" b="0" i="0" u="none" strike="noStrike" kern="1200" cap="none" spc="0" normalizeH="0" baseline="0" noProof="0" dirty="0">
                <a:ln>
                  <a:noFill/>
                </a:ln>
                <a:solidFill>
                  <a:srgbClr val="FFFFFF">
                    <a:lumMod val="75000"/>
                  </a:srgbClr>
                </a:solidFill>
                <a:effectLst/>
                <a:uLnTx/>
                <a:uFillTx/>
                <a:latin typeface="Arial" panose="020B0604020202020204" pitchFamily="34" charset="0"/>
                <a:ea typeface="+mn-ea"/>
                <a:cs typeface="Arial" panose="020B0604020202020204" pitchFamily="34" charset="0"/>
              </a:rPr>
              <a:t>actionable</a:t>
            </a:r>
            <a:r>
              <a:rPr kumimoji="0" lang="en-GB" sz="3600" b="0" i="0" u="none" strike="noStrike" kern="1200" cap="none" spc="0" normalizeH="0" baseline="0" noProof="0" dirty="0">
                <a:ln>
                  <a:noFill/>
                </a:ln>
                <a:solidFill>
                  <a:srgbClr val="4D4D4D"/>
                </a:solidFill>
                <a:effectLst/>
                <a:uLnTx/>
                <a:uFillTx/>
                <a:latin typeface="Arial" panose="020B0604020202020204" pitchFamily="34" charset="0"/>
                <a:ea typeface="+mn-ea"/>
                <a:cs typeface="Arial" panose="020B0604020202020204" pitchFamily="34" charset="0"/>
              </a:rPr>
              <a:t> </a:t>
            </a:r>
            <a:r>
              <a:rPr kumimoji="0" lang="en-GB" sz="3600" b="0" i="0" u="none" strike="noStrike" kern="1200" cap="none" spc="0" normalizeH="0" baseline="0" noProof="0" dirty="0">
                <a:ln>
                  <a:noFill/>
                </a:ln>
                <a:solidFill>
                  <a:srgbClr val="262626"/>
                </a:solidFill>
                <a:effectLst/>
                <a:uLnTx/>
                <a:uFillTx/>
                <a:latin typeface="Arial" panose="020B0604020202020204" pitchFamily="34" charset="0"/>
                <a:ea typeface="+mn-ea"/>
                <a:cs typeface="Arial" panose="020B0604020202020204" pitchFamily="34" charset="0"/>
              </a:rPr>
              <a:t>medicines knowledge </a:t>
            </a:r>
            <a:r>
              <a:rPr kumimoji="0" lang="en-GB" sz="3600" b="0" i="0" u="none" strike="noStrike" kern="1200" cap="none" spc="0" normalizeH="0" baseline="0" noProof="0" dirty="0">
                <a:ln>
                  <a:noFill/>
                </a:ln>
                <a:solidFill>
                  <a:srgbClr val="4D4D4D"/>
                </a:solidFill>
                <a:effectLst/>
                <a:uLnTx/>
                <a:uFillTx/>
                <a:latin typeface="Arial" panose="020B0604020202020204" pitchFamily="34" charset="0"/>
                <a:ea typeface="+mn-ea"/>
                <a:cs typeface="Arial" panose="020B0604020202020204" pitchFamily="34" charset="0"/>
              </a:rPr>
              <a:t>into digital </a:t>
            </a:r>
            <a:r>
              <a:rPr lang="en-GB" sz="3600" dirty="0">
                <a:solidFill>
                  <a:srgbClr val="FFFFFF">
                    <a:lumMod val="75000"/>
                  </a:srgbClr>
                </a:solidFill>
                <a:latin typeface="Arial" panose="020B0604020202020204" pitchFamily="34" charset="0"/>
                <a:cs typeface="Arial" panose="020B0604020202020204" pitchFamily="34" charset="0"/>
              </a:rPr>
              <a:t>learning</a:t>
            </a:r>
            <a:r>
              <a:rPr kumimoji="0" lang="en-GB" sz="3600" b="0" i="0" u="none" strike="noStrike" kern="1200" cap="none" spc="0" normalizeH="0" baseline="0" noProof="0" dirty="0">
                <a:ln>
                  <a:noFill/>
                </a:ln>
                <a:solidFill>
                  <a:srgbClr val="4D4D4D"/>
                </a:solidFill>
                <a:effectLst/>
                <a:uLnTx/>
                <a:uFillTx/>
                <a:latin typeface="Arial" panose="020B0604020202020204" pitchFamily="34" charset="0"/>
                <a:ea typeface="+mn-ea"/>
                <a:cs typeface="Arial" panose="020B0604020202020204" pitchFamily="34" charset="0"/>
              </a:rPr>
              <a:t> health systems</a:t>
            </a:r>
          </a:p>
        </p:txBody>
      </p:sp>
      <p:cxnSp>
        <p:nvCxnSpPr>
          <p:cNvPr id="11" name="Straight Connector 10">
            <a:extLst>
              <a:ext uri="{FF2B5EF4-FFF2-40B4-BE49-F238E27FC236}">
                <a16:creationId xmlns:a16="http://schemas.microsoft.com/office/drawing/2014/main" id="{18CF53AC-B0C3-4518-9DC2-969BD30B14E1}"/>
              </a:ext>
            </a:extLst>
          </p:cNvPr>
          <p:cNvCxnSpPr>
            <a:cxnSpLocks/>
          </p:cNvCxnSpPr>
          <p:nvPr/>
        </p:nvCxnSpPr>
        <p:spPr>
          <a:xfrm>
            <a:off x="6636433" y="947498"/>
            <a:ext cx="0" cy="2119423"/>
          </a:xfrm>
          <a:prstGeom prst="line">
            <a:avLst/>
          </a:prstGeom>
          <a:ln w="2222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1171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2" fill="hold" grpId="0" nodeType="afterEffect">
                                  <p:stCondLst>
                                    <p:cond delay="1000"/>
                                  </p:stCondLst>
                                  <p:childTnLst>
                                    <p:anim calcmode="lin" valueType="num">
                                      <p:cBhvr additive="base">
                                        <p:cTn id="6" dur="1000"/>
                                        <p:tgtEl>
                                          <p:spTgt spid="2"/>
                                        </p:tgtEl>
                                        <p:attrNameLst>
                                          <p:attrName>ppt_x</p:attrName>
                                        </p:attrNameLst>
                                      </p:cBhvr>
                                      <p:tavLst>
                                        <p:tav tm="0">
                                          <p:val>
                                            <p:strVal val="ppt_x"/>
                                          </p:val>
                                        </p:tav>
                                        <p:tav tm="100000">
                                          <p:val>
                                            <p:strVal val="1+ppt_w/2"/>
                                          </p:val>
                                        </p:tav>
                                      </p:tavLst>
                                    </p:anim>
                                    <p:anim calcmode="lin" valueType="num">
                                      <p:cBhvr additive="base">
                                        <p:cTn id="7" dur="1000"/>
                                        <p:tgtEl>
                                          <p:spTgt spid="2"/>
                                        </p:tgtEl>
                                        <p:attrNameLst>
                                          <p:attrName>ppt_y</p:attrName>
                                        </p:attrNameLst>
                                      </p:cBhvr>
                                      <p:tavLst>
                                        <p:tav tm="0">
                                          <p:val>
                                            <p:strVal val="ppt_y"/>
                                          </p:val>
                                        </p:tav>
                                        <p:tav tm="100000">
                                          <p:val>
                                            <p:strVal val="ppt_y"/>
                                          </p:val>
                                        </p:tav>
                                      </p:tavLst>
                                    </p:anim>
                                    <p:set>
                                      <p:cBhvr>
                                        <p:cTn id="8"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EBF3A85-F5BD-3806-D98E-FD91B25E8594}"/>
              </a:ext>
            </a:extLst>
          </p:cNvPr>
          <p:cNvSpPr/>
          <p:nvPr/>
        </p:nvSpPr>
        <p:spPr>
          <a:xfrm>
            <a:off x="0" y="0"/>
            <a:ext cx="6232549" cy="6858000"/>
          </a:xfrm>
          <a:prstGeom prst="rect">
            <a:avLst/>
          </a:prstGeom>
          <a:solidFill>
            <a:schemeClr val="bg1">
              <a:lumMod val="95000"/>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90DEABA6-0438-7354-EBE3-A06F09223B77}"/>
              </a:ext>
            </a:extLst>
          </p:cNvPr>
          <p:cNvSpPr txBox="1">
            <a:spLocks/>
          </p:cNvSpPr>
          <p:nvPr/>
        </p:nvSpPr>
        <p:spPr>
          <a:xfrm>
            <a:off x="136212" y="5989042"/>
            <a:ext cx="4151670" cy="276999"/>
          </a:xfrm>
          <a:prstGeom prst="rect">
            <a:avLst/>
          </a:prstGeom>
        </p:spPr>
        <p:txBody>
          <a:bodyPr vert="horz" lIns="91440" tIns="45720" rIns="91440" bIns="45720" rtlCol="0" anchor="b" anchorCtr="0">
            <a:normAutofit fontScale="97500" lnSpcReduction="10000"/>
          </a:bodyPr>
          <a:lst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400" b="1" i="1" u="none" strike="noStrike" kern="1200" cap="none" spc="0" normalizeH="0" baseline="0" noProof="0" dirty="0">
                <a:ln>
                  <a:noFill/>
                </a:ln>
                <a:solidFill>
                  <a:srgbClr val="000000"/>
                </a:solidFill>
                <a:effectLst/>
                <a:uLnTx/>
                <a:uFillTx/>
                <a:latin typeface="Calibri Light" panose="020F0302020204030204"/>
                <a:ea typeface="+mj-ea"/>
                <a:cs typeface="+mj-cs"/>
              </a:rPr>
              <a:t>Effective Prescribing Software; </a:t>
            </a:r>
            <a:r>
              <a:rPr kumimoji="0" lang="en-GB" sz="1400" b="1" i="1" u="none" strike="noStrike" kern="1200" cap="none" spc="0" normalizeH="0" baseline="0" noProof="0" dirty="0" err="1">
                <a:ln>
                  <a:noFill/>
                </a:ln>
                <a:solidFill>
                  <a:srgbClr val="000000"/>
                </a:solidFill>
                <a:effectLst/>
                <a:uLnTx/>
                <a:uFillTx/>
                <a:latin typeface="Calibri Light" panose="020F0302020204030204"/>
                <a:ea typeface="+mj-ea"/>
                <a:cs typeface="+mj-cs"/>
              </a:rPr>
              <a:t>Trinkley</a:t>
            </a:r>
            <a:r>
              <a:rPr kumimoji="0" lang="en-GB" sz="1400" b="1" i="1" u="none" strike="noStrike" kern="1200" cap="none" spc="0" normalizeH="0" baseline="0" noProof="0" dirty="0">
                <a:ln>
                  <a:noFill/>
                </a:ln>
                <a:solidFill>
                  <a:srgbClr val="000000"/>
                </a:solidFill>
                <a:effectLst/>
                <a:uLnTx/>
                <a:uFillTx/>
                <a:latin typeface="Calibri Light" panose="020F0302020204030204"/>
                <a:ea typeface="+mj-ea"/>
                <a:cs typeface="+mj-cs"/>
              </a:rPr>
              <a:t> et al (2019) BMJ</a:t>
            </a:r>
          </a:p>
        </p:txBody>
      </p:sp>
      <p:sp>
        <p:nvSpPr>
          <p:cNvPr id="4" name="Rectangle 3">
            <a:extLst>
              <a:ext uri="{FF2B5EF4-FFF2-40B4-BE49-F238E27FC236}">
                <a16:creationId xmlns:a16="http://schemas.microsoft.com/office/drawing/2014/main" id="{61AA56F3-693D-3C86-F0BF-32192F637890}"/>
              </a:ext>
            </a:extLst>
          </p:cNvPr>
          <p:cNvSpPr/>
          <p:nvPr/>
        </p:nvSpPr>
        <p:spPr bwMode="auto">
          <a:xfrm>
            <a:off x="1327233" y="925933"/>
            <a:ext cx="3282240" cy="440807"/>
          </a:xfrm>
          <a:prstGeom prst="rect">
            <a:avLst/>
          </a:prstGeom>
          <a:noFill/>
          <a:ln w="38100">
            <a:noFill/>
            <a:miter lim="800000"/>
            <a:headEnd/>
            <a:tailEnd/>
          </a:ln>
          <a:effectLst/>
        </p:spPr>
        <p:txBody>
          <a:bodyPr vert="horz" wrap="square" lIns="91440" tIns="45720" rIns="91440" bIns="45720" numCol="1" rtlCol="0" anchor="t" anchorCtr="0" compatLnSpc="1">
            <a:prstTxWarp prst="textNoShape">
              <a:avLst/>
            </a:prstTxWarp>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1" i="0" u="none" strike="noStrike" kern="1200" cap="none" spc="0" normalizeH="0" baseline="0" noProof="0" dirty="0">
                <a:ln>
                  <a:noFill/>
                </a:ln>
                <a:solidFill>
                  <a:srgbClr val="EA732F"/>
                </a:solidFill>
                <a:effectLst/>
                <a:uLnTx/>
                <a:uFillTx/>
                <a:latin typeface="Calibri" panose="020F0502020204030204"/>
                <a:ea typeface="+mn-ea"/>
                <a:cs typeface="+mn-cs"/>
              </a:rPr>
              <a:t>LOCAL </a:t>
            </a:r>
            <a:r>
              <a:rPr kumimoji="0" lang="en-GB" sz="2000" b="1" i="0" u="none" strike="noStrike" kern="1200" cap="none" spc="0" normalizeH="0" baseline="0" noProof="0" dirty="0">
                <a:ln>
                  <a:noFill/>
                </a:ln>
                <a:solidFill>
                  <a:srgbClr val="44546A"/>
                </a:solidFill>
                <a:effectLst/>
                <a:uLnTx/>
                <a:uFillTx/>
                <a:latin typeface="Calibri" panose="020F0502020204030204"/>
                <a:ea typeface="+mn-ea"/>
                <a:cs typeface="+mn-cs"/>
              </a:rPr>
              <a:t>configuration</a:t>
            </a:r>
          </a:p>
        </p:txBody>
      </p:sp>
      <p:pic>
        <p:nvPicPr>
          <p:cNvPr id="5" name="Picture 4" descr="A close up of a sign&#10;&#10;Description automatically generated">
            <a:extLst>
              <a:ext uri="{FF2B5EF4-FFF2-40B4-BE49-F238E27FC236}">
                <a16:creationId xmlns:a16="http://schemas.microsoft.com/office/drawing/2014/main" id="{FF55134C-630B-3CA4-A9FF-FA70C9DC11D8}"/>
              </a:ext>
            </a:extLst>
          </p:cNvPr>
          <p:cNvPicPr>
            <a:picLocks noChangeAspect="1"/>
          </p:cNvPicPr>
          <p:nvPr/>
        </p:nvPicPr>
        <p:blipFill>
          <a:blip r:embed="rId2"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a:off x="468233" y="1803434"/>
            <a:ext cx="568660" cy="598940"/>
          </a:xfrm>
          <a:prstGeom prst="rect">
            <a:avLst/>
          </a:prstGeom>
        </p:spPr>
      </p:pic>
      <p:sp>
        <p:nvSpPr>
          <p:cNvPr id="6" name="Rectangle 5">
            <a:extLst>
              <a:ext uri="{FF2B5EF4-FFF2-40B4-BE49-F238E27FC236}">
                <a16:creationId xmlns:a16="http://schemas.microsoft.com/office/drawing/2014/main" id="{A3FC9F32-A03E-E54A-991E-1520D75EE7A7}"/>
              </a:ext>
            </a:extLst>
          </p:cNvPr>
          <p:cNvSpPr/>
          <p:nvPr/>
        </p:nvSpPr>
        <p:spPr bwMode="auto">
          <a:xfrm>
            <a:off x="1327232" y="2921274"/>
            <a:ext cx="4151669" cy="374247"/>
          </a:xfrm>
          <a:prstGeom prst="rect">
            <a:avLst/>
          </a:prstGeom>
          <a:noFill/>
          <a:ln w="38100">
            <a:noFill/>
            <a:miter lim="800000"/>
            <a:headEnd/>
            <a:tailEnd/>
          </a:ln>
          <a:effectLst/>
        </p:spPr>
        <p:txBody>
          <a:bodyPr vert="horz" wrap="square" lIns="91440" tIns="45720" rIns="91440" bIns="45720" numCol="1" rtlCol="0" anchor="t" anchorCtr="0" compatLnSpc="1">
            <a:prstTxWarp prst="textNoShape">
              <a:avLst/>
            </a:prstTxWarp>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1" i="0" u="none" strike="noStrike" kern="1200" cap="none" spc="0" normalizeH="0" baseline="0" noProof="0" dirty="0">
                <a:ln>
                  <a:noFill/>
                </a:ln>
                <a:solidFill>
                  <a:srgbClr val="EA732F"/>
                </a:solidFill>
                <a:effectLst/>
                <a:uLnTx/>
                <a:uFillTx/>
                <a:latin typeface="Calibri" panose="020F0502020204030204"/>
                <a:ea typeface="+mn-ea"/>
                <a:cs typeface="+mn-cs"/>
              </a:rPr>
              <a:t>RELEVANT </a:t>
            </a:r>
            <a:r>
              <a:rPr kumimoji="0" lang="en-GB" sz="2000" b="1" i="0" u="none" strike="noStrike" kern="1200" cap="none" spc="0" normalizeH="0" baseline="0" noProof="0" dirty="0">
                <a:ln>
                  <a:noFill/>
                </a:ln>
                <a:solidFill>
                  <a:srgbClr val="44546A"/>
                </a:solidFill>
                <a:effectLst/>
                <a:uLnTx/>
                <a:uFillTx/>
                <a:latin typeface="Calibri" panose="020F0502020204030204"/>
                <a:ea typeface="+mn-ea"/>
                <a:cs typeface="+mn-cs"/>
              </a:rPr>
              <a:t>using all clinical triggers</a:t>
            </a:r>
          </a:p>
        </p:txBody>
      </p:sp>
      <p:pic>
        <p:nvPicPr>
          <p:cNvPr id="7" name="Picture 6" descr="A picture containing light, drawing&#10;&#10;Description automatically generated">
            <a:extLst>
              <a:ext uri="{FF2B5EF4-FFF2-40B4-BE49-F238E27FC236}">
                <a16:creationId xmlns:a16="http://schemas.microsoft.com/office/drawing/2014/main" id="{005BC683-9BC9-7240-1E87-72589AFC4A48}"/>
              </a:ext>
            </a:extLst>
          </p:cNvPr>
          <p:cNvPicPr>
            <a:picLocks noChangeAspect="1"/>
          </p:cNvPicPr>
          <p:nvPr/>
        </p:nvPicPr>
        <p:blipFill>
          <a:blip r:embed="rId3" cstate="print">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468233" y="767800"/>
            <a:ext cx="568660" cy="598940"/>
          </a:xfrm>
          <a:prstGeom prst="rect">
            <a:avLst/>
          </a:prstGeom>
        </p:spPr>
      </p:pic>
      <p:sp>
        <p:nvSpPr>
          <p:cNvPr id="8" name="Rectangle 7">
            <a:extLst>
              <a:ext uri="{FF2B5EF4-FFF2-40B4-BE49-F238E27FC236}">
                <a16:creationId xmlns:a16="http://schemas.microsoft.com/office/drawing/2014/main" id="{6599B595-84F5-254F-E2AA-E7FF9519A358}"/>
              </a:ext>
            </a:extLst>
          </p:cNvPr>
          <p:cNvSpPr/>
          <p:nvPr/>
        </p:nvSpPr>
        <p:spPr bwMode="auto">
          <a:xfrm>
            <a:off x="1327232" y="4935070"/>
            <a:ext cx="3671487" cy="301601"/>
          </a:xfrm>
          <a:prstGeom prst="rect">
            <a:avLst/>
          </a:prstGeom>
          <a:noFill/>
          <a:ln w="38100">
            <a:noFill/>
            <a:miter lim="800000"/>
            <a:headEnd/>
            <a:tailEnd/>
          </a:ln>
          <a:effectLst/>
        </p:spPr>
        <p:txBody>
          <a:bodyPr vert="horz" wrap="square" lIns="91440" tIns="45720" rIns="91440" bIns="45720" numCol="1" rtlCol="0" anchor="t" anchorCtr="0" compatLnSpc="1">
            <a:prstTxWarp prst="textNoShape">
              <a:avLst/>
            </a:prstTxWarp>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1" i="0" u="none" strike="noStrike" kern="1200" cap="none" spc="0" normalizeH="0" baseline="0" noProof="0" dirty="0">
                <a:ln>
                  <a:noFill/>
                </a:ln>
                <a:solidFill>
                  <a:srgbClr val="EA732F"/>
                </a:solidFill>
                <a:effectLst/>
                <a:uLnTx/>
                <a:uFillTx/>
                <a:latin typeface="Calibri" panose="020F0502020204030204"/>
                <a:ea typeface="+mn-ea"/>
                <a:cs typeface="+mn-cs"/>
              </a:rPr>
              <a:t>ACTIONABLE</a:t>
            </a:r>
            <a:r>
              <a:rPr kumimoji="0" lang="en-GB" sz="2000" b="1" i="0" u="none" strike="noStrike" kern="1200" cap="none" spc="0" normalizeH="0" baseline="0" noProof="0" dirty="0">
                <a:ln>
                  <a:noFill/>
                </a:ln>
                <a:solidFill>
                  <a:srgbClr val="44546A"/>
                </a:solidFill>
                <a:effectLst/>
                <a:uLnTx/>
                <a:uFillTx/>
                <a:latin typeface="Calibri" panose="020F0502020204030204"/>
                <a:ea typeface="+mn-ea"/>
                <a:cs typeface="+mn-cs"/>
              </a:rPr>
              <a:t> within workflow</a:t>
            </a:r>
          </a:p>
        </p:txBody>
      </p:sp>
      <p:pic>
        <p:nvPicPr>
          <p:cNvPr id="9" name="Picture 8" descr="A picture containing drawing&#10;&#10;Description automatically generated">
            <a:extLst>
              <a:ext uri="{FF2B5EF4-FFF2-40B4-BE49-F238E27FC236}">
                <a16:creationId xmlns:a16="http://schemas.microsoft.com/office/drawing/2014/main" id="{EEE70467-B1E8-DED8-8D58-7BAE1CE09630}"/>
              </a:ext>
            </a:extLst>
          </p:cNvPr>
          <p:cNvPicPr>
            <a:picLocks noChangeAspect="1"/>
          </p:cNvPicPr>
          <p:nvPr/>
        </p:nvPicPr>
        <p:blipFill>
          <a:blip r:embed="rId4" cstate="print">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468527" y="3721521"/>
            <a:ext cx="543718" cy="572670"/>
          </a:xfrm>
          <a:prstGeom prst="rect">
            <a:avLst/>
          </a:prstGeom>
        </p:spPr>
      </p:pic>
      <p:sp>
        <p:nvSpPr>
          <p:cNvPr id="10" name="Rectangle 9">
            <a:extLst>
              <a:ext uri="{FF2B5EF4-FFF2-40B4-BE49-F238E27FC236}">
                <a16:creationId xmlns:a16="http://schemas.microsoft.com/office/drawing/2014/main" id="{F45F0B01-2EB6-DCDC-4FE7-359D6238A2F9}"/>
              </a:ext>
            </a:extLst>
          </p:cNvPr>
          <p:cNvSpPr/>
          <p:nvPr/>
        </p:nvSpPr>
        <p:spPr bwMode="auto">
          <a:xfrm>
            <a:off x="1327232" y="1995752"/>
            <a:ext cx="3910793" cy="406622"/>
          </a:xfrm>
          <a:prstGeom prst="rect">
            <a:avLst/>
          </a:prstGeom>
          <a:noFill/>
          <a:ln w="38100">
            <a:noFill/>
            <a:miter lim="800000"/>
            <a:headEnd/>
            <a:tailEnd/>
          </a:ln>
          <a:effectLst/>
        </p:spPr>
        <p:txBody>
          <a:bodyPr vert="horz" wrap="square" lIns="91440" tIns="45720" rIns="91440" bIns="45720" numCol="1" rtlCol="0" anchor="t" anchorCtr="0" compatLnSpc="1">
            <a:prstTxWarp prst="textNoShape">
              <a:avLst/>
            </a:prstTxWarp>
            <a:noAutofit/>
          </a:bodyPr>
          <a:lstStyle/>
          <a:p>
            <a:pPr marL="0" marR="0" lvl="0" indent="0" algn="l" defTabSz="914400" rtl="0" eaLnBrk="1" fontAlgn="auto" latinLnBrk="0" hangingPunct="1">
              <a:lnSpc>
                <a:spcPct val="85000"/>
              </a:lnSpc>
              <a:spcBef>
                <a:spcPts val="0"/>
              </a:spcBef>
              <a:spcAft>
                <a:spcPts val="600"/>
              </a:spcAft>
              <a:buClr>
                <a:srgbClr val="3C70B2"/>
              </a:buClr>
              <a:buSzPct val="100000"/>
              <a:buFontTx/>
              <a:buNone/>
              <a:tabLst/>
              <a:defRPr/>
            </a:pPr>
            <a:r>
              <a:rPr kumimoji="0" lang="en-GB" sz="2000" b="1" i="0" u="none" strike="noStrike" kern="1200" cap="none" spc="0" normalizeH="0" baseline="0" noProof="0" dirty="0">
                <a:ln>
                  <a:noFill/>
                </a:ln>
                <a:solidFill>
                  <a:srgbClr val="EA732F"/>
                </a:solidFill>
                <a:effectLst/>
                <a:uLnTx/>
                <a:uFillTx/>
                <a:latin typeface="Calibri" panose="020F0502020204030204"/>
                <a:ea typeface="+mn-ea"/>
                <a:cs typeface="+mn-cs"/>
              </a:rPr>
              <a:t>REPORTING </a:t>
            </a:r>
            <a:r>
              <a:rPr kumimoji="0" lang="en-GB" sz="2000" b="1" i="0" u="none" strike="noStrike" kern="1200" cap="none" spc="0" normalizeH="0" baseline="0" noProof="0" dirty="0">
                <a:ln>
                  <a:noFill/>
                </a:ln>
                <a:solidFill>
                  <a:srgbClr val="44546A"/>
                </a:solidFill>
                <a:effectLst/>
                <a:uLnTx/>
                <a:uFillTx/>
                <a:latin typeface="Calibri" panose="020F0502020204030204"/>
                <a:ea typeface="+mn-ea"/>
                <a:cs typeface="+mn-cs"/>
              </a:rPr>
              <a:t>patient scenarios</a:t>
            </a:r>
          </a:p>
        </p:txBody>
      </p:sp>
      <p:pic>
        <p:nvPicPr>
          <p:cNvPr id="11" name="Picture 10" descr="A close up of a sign&#10;&#10;Description automatically generated">
            <a:extLst>
              <a:ext uri="{FF2B5EF4-FFF2-40B4-BE49-F238E27FC236}">
                <a16:creationId xmlns:a16="http://schemas.microsoft.com/office/drawing/2014/main" id="{700AF9C3-D50A-78FA-043C-315B0677DAA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68526" y="4767849"/>
            <a:ext cx="543719" cy="572671"/>
          </a:xfrm>
          <a:prstGeom prst="rect">
            <a:avLst/>
          </a:prstGeom>
        </p:spPr>
      </p:pic>
      <p:sp>
        <p:nvSpPr>
          <p:cNvPr id="12" name="TextBox 11">
            <a:extLst>
              <a:ext uri="{FF2B5EF4-FFF2-40B4-BE49-F238E27FC236}">
                <a16:creationId xmlns:a16="http://schemas.microsoft.com/office/drawing/2014/main" id="{764AA3FF-26DD-7C1C-B74D-0053E4F653CB}"/>
              </a:ext>
            </a:extLst>
          </p:cNvPr>
          <p:cNvSpPr txBox="1"/>
          <p:nvPr/>
        </p:nvSpPr>
        <p:spPr>
          <a:xfrm>
            <a:off x="136212" y="6220643"/>
            <a:ext cx="4728134" cy="276999"/>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Calibri" panose="020F0502020204030204"/>
                <a:ea typeface="+mn-ea"/>
                <a:cs typeface="+mn-cs"/>
                <a:hlinkClick r:id="rId6">
                  <a:extLst>
                    <a:ext uri="{A12FA001-AC4F-418D-AE19-62706E023703}">
                      <ahyp:hlinkClr xmlns:ahyp="http://schemas.microsoft.com/office/drawing/2018/hyperlinkcolor" val="tx"/>
                    </a:ext>
                  </a:extLst>
                </a:hlinkClick>
              </a:rPr>
              <a:t>https://informatics.bmj.com/content/bmjhci/26/1/e000015.full.pdf</a:t>
            </a:r>
            <a:endParaRPr kumimoji="0" lang="en-GB" sz="12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102564D0-24B2-ED07-CBC5-E39C2D0FF6FC}"/>
              </a:ext>
            </a:extLst>
          </p:cNvPr>
          <p:cNvGrpSpPr/>
          <p:nvPr/>
        </p:nvGrpSpPr>
        <p:grpSpPr>
          <a:xfrm>
            <a:off x="468527" y="2730057"/>
            <a:ext cx="543718" cy="565464"/>
            <a:chOff x="5529942" y="1251857"/>
            <a:chExt cx="1066800" cy="1066800"/>
          </a:xfrm>
        </p:grpSpPr>
        <p:sp>
          <p:nvSpPr>
            <p:cNvPr id="14" name="Oval 13">
              <a:extLst>
                <a:ext uri="{FF2B5EF4-FFF2-40B4-BE49-F238E27FC236}">
                  <a16:creationId xmlns:a16="http://schemas.microsoft.com/office/drawing/2014/main" id="{F9B1EF1E-9751-F145-32BB-A9F1CD26FB46}"/>
                </a:ext>
              </a:extLst>
            </p:cNvPr>
            <p:cNvSpPr/>
            <p:nvPr/>
          </p:nvSpPr>
          <p:spPr>
            <a:xfrm>
              <a:off x="5529942" y="1251857"/>
              <a:ext cx="1066800" cy="10668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5" name="Picture 14">
              <a:extLst>
                <a:ext uri="{FF2B5EF4-FFF2-40B4-BE49-F238E27FC236}">
                  <a16:creationId xmlns:a16="http://schemas.microsoft.com/office/drawing/2014/main" id="{CEE98CC1-991E-333C-9920-2A22EF7A8EAE}"/>
                </a:ext>
              </a:extLst>
            </p:cNvPr>
            <p:cNvPicPr>
              <a:picLocks noChangeAspect="1"/>
            </p:cNvPicPr>
            <p:nvPr/>
          </p:nvPicPr>
          <p:blipFill>
            <a:blip r:embed="rId7"/>
            <a:stretch>
              <a:fillRect/>
            </a:stretch>
          </p:blipFill>
          <p:spPr>
            <a:xfrm>
              <a:off x="5895522" y="1516561"/>
              <a:ext cx="444500" cy="515620"/>
            </a:xfrm>
            <a:prstGeom prst="rect">
              <a:avLst/>
            </a:prstGeom>
          </p:spPr>
        </p:pic>
      </p:grpSp>
      <p:sp>
        <p:nvSpPr>
          <p:cNvPr id="16" name="Rectangle 15">
            <a:extLst>
              <a:ext uri="{FF2B5EF4-FFF2-40B4-BE49-F238E27FC236}">
                <a16:creationId xmlns:a16="http://schemas.microsoft.com/office/drawing/2014/main" id="{BF0CDAB7-2680-F726-9BAE-8617BFD3C407}"/>
              </a:ext>
            </a:extLst>
          </p:cNvPr>
          <p:cNvSpPr/>
          <p:nvPr/>
        </p:nvSpPr>
        <p:spPr bwMode="auto">
          <a:xfrm>
            <a:off x="1327233" y="3856857"/>
            <a:ext cx="3910794" cy="422636"/>
          </a:xfrm>
          <a:prstGeom prst="rect">
            <a:avLst/>
          </a:prstGeom>
          <a:noFill/>
          <a:ln w="38100">
            <a:noFill/>
            <a:miter lim="800000"/>
            <a:headEnd/>
            <a:tailEnd/>
          </a:ln>
          <a:effectLst/>
        </p:spPr>
        <p:txBody>
          <a:bodyPr vert="horz" wrap="square" lIns="91440" tIns="45720" rIns="91440" bIns="45720" numCol="1" rtlCol="0" anchor="t" anchorCtr="0" compatLnSpc="1">
            <a:prstTxWarp prst="textNoShape">
              <a:avLst/>
            </a:prstTxWarp>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1" i="0" u="none" strike="noStrike" kern="1200" cap="none" spc="0" normalizeH="0" baseline="0" noProof="0" dirty="0">
                <a:ln>
                  <a:noFill/>
                </a:ln>
                <a:solidFill>
                  <a:srgbClr val="EA732F"/>
                </a:solidFill>
                <a:effectLst/>
                <a:uLnTx/>
                <a:uFillTx/>
                <a:latin typeface="Calibri" panose="020F0502020204030204"/>
                <a:ea typeface="+mn-ea"/>
                <a:cs typeface="+mn-cs"/>
              </a:rPr>
              <a:t>TRANSPARENT</a:t>
            </a:r>
            <a:r>
              <a:rPr kumimoji="0" lang="en-GB" sz="2000" b="1" i="0" u="none" strike="noStrike" kern="1200" cap="none" spc="0" normalizeH="0" baseline="0" noProof="0" dirty="0">
                <a:ln>
                  <a:noFill/>
                </a:ln>
                <a:solidFill>
                  <a:srgbClr val="44546A"/>
                </a:solidFill>
                <a:effectLst/>
                <a:uLnTx/>
                <a:uFillTx/>
                <a:latin typeface="Calibri" panose="020F0502020204030204"/>
                <a:ea typeface="+mn-ea"/>
                <a:cs typeface="+mn-cs"/>
              </a:rPr>
              <a:t> why alerts appear</a:t>
            </a:r>
          </a:p>
        </p:txBody>
      </p:sp>
      <p:pic>
        <p:nvPicPr>
          <p:cNvPr id="17" name="Picture 16">
            <a:extLst>
              <a:ext uri="{FF2B5EF4-FFF2-40B4-BE49-F238E27FC236}">
                <a16:creationId xmlns:a16="http://schemas.microsoft.com/office/drawing/2014/main" id="{EF6FC85D-AA4A-7756-194A-675E0C08AE3D}"/>
              </a:ext>
            </a:extLst>
          </p:cNvPr>
          <p:cNvPicPr>
            <a:picLocks noChangeAspect="1"/>
          </p:cNvPicPr>
          <p:nvPr/>
        </p:nvPicPr>
        <p:blipFill>
          <a:blip r:embed="rId8"/>
          <a:stretch>
            <a:fillRect/>
          </a:stretch>
        </p:blipFill>
        <p:spPr>
          <a:xfrm>
            <a:off x="6809013" y="2148447"/>
            <a:ext cx="4728134" cy="1803330"/>
          </a:xfrm>
          <a:prstGeom prst="rect">
            <a:avLst/>
          </a:prstGeom>
          <a:ln w="47625">
            <a:solidFill>
              <a:schemeClr val="accent1"/>
            </a:solidFill>
          </a:ln>
        </p:spPr>
      </p:pic>
      <p:sp>
        <p:nvSpPr>
          <p:cNvPr id="18" name="Footer Placeholder 17">
            <a:extLst>
              <a:ext uri="{FF2B5EF4-FFF2-40B4-BE49-F238E27FC236}">
                <a16:creationId xmlns:a16="http://schemas.microsoft.com/office/drawing/2014/main" id="{B99180DD-05E7-763B-030A-5101D26C3AA6}"/>
              </a:ext>
            </a:extLst>
          </p:cNvPr>
          <p:cNvSpPr>
            <a:spLocks noGrp="1"/>
          </p:cNvSpPr>
          <p:nvPr>
            <p:ph type="ftr" sz="quarter" idx="11"/>
          </p:nvPr>
        </p:nvSpPr>
        <p:spPr>
          <a:xfrm>
            <a:off x="7422347" y="6359142"/>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Commercial in confidence First </a:t>
            </a:r>
            <a:r>
              <a:rPr kumimoji="0" lang="en-GB" sz="1200" b="0" i="0" u="none" strike="noStrike" kern="1200" cap="none" spc="0" normalizeH="0" baseline="0" noProof="0" dirty="0" err="1">
                <a:ln>
                  <a:noFill/>
                </a:ln>
                <a:solidFill>
                  <a:srgbClr val="000000">
                    <a:tint val="75000"/>
                  </a:srgbClr>
                </a:solidFill>
                <a:effectLst/>
                <a:uLnTx/>
                <a:uFillTx/>
                <a:latin typeface="Calibri" panose="020F0502020204030204"/>
                <a:ea typeface="+mn-ea"/>
                <a:cs typeface="+mn-cs"/>
              </a:rPr>
              <a:t>DataBank</a:t>
            </a: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 Ltd 2023</a:t>
            </a:r>
            <a:endParaRPr kumimoji="0" lang="en-US"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4564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86542C-9AFD-0A7C-2A8F-876D3EBC9DBE}"/>
              </a:ext>
            </a:extLst>
          </p:cNvPr>
          <p:cNvPicPr>
            <a:picLocks noChangeAspect="1"/>
          </p:cNvPicPr>
          <p:nvPr/>
        </p:nvPicPr>
        <p:blipFill>
          <a:blip r:embed="rId3"/>
          <a:stretch>
            <a:fillRect/>
          </a:stretch>
        </p:blipFill>
        <p:spPr>
          <a:xfrm>
            <a:off x="156679" y="1753645"/>
            <a:ext cx="11878642" cy="3042943"/>
          </a:xfrm>
          <a:prstGeom prst="rect">
            <a:avLst/>
          </a:prstGeom>
          <a:ln w="69850">
            <a:solidFill>
              <a:schemeClr val="accent1"/>
            </a:solidFill>
          </a:ln>
        </p:spPr>
      </p:pic>
      <p:sp>
        <p:nvSpPr>
          <p:cNvPr id="5" name="Rectangle 4">
            <a:extLst>
              <a:ext uri="{FF2B5EF4-FFF2-40B4-BE49-F238E27FC236}">
                <a16:creationId xmlns:a16="http://schemas.microsoft.com/office/drawing/2014/main" id="{93667562-9BE6-E226-2E33-436546FD5FDB}"/>
              </a:ext>
            </a:extLst>
          </p:cNvPr>
          <p:cNvSpPr/>
          <p:nvPr/>
        </p:nvSpPr>
        <p:spPr bwMode="auto">
          <a:xfrm>
            <a:off x="4844074" y="1025158"/>
            <a:ext cx="3995125" cy="595093"/>
          </a:xfrm>
          <a:prstGeom prst="rect">
            <a:avLst/>
          </a:prstGeom>
          <a:noFill/>
          <a:ln w="38100">
            <a:noFill/>
            <a:miter lim="800000"/>
            <a:headEnd/>
            <a:tailEnd/>
          </a:ln>
          <a:effectLst/>
        </p:spPr>
        <p:txBody>
          <a:bodyPr vert="horz" wrap="square" lIns="91440" tIns="45720" rIns="91440" bIns="45720" numCol="1" rtlCol="0" anchor="t" anchorCtr="0" compatLnSpc="1">
            <a:prstTxWarp prst="textNoShape">
              <a:avLst/>
            </a:prstTxWarp>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1" i="0" u="none" strike="noStrike" kern="1200" cap="none" spc="0" normalizeH="0" baseline="0" noProof="0" dirty="0">
                <a:ln>
                  <a:noFill/>
                </a:ln>
                <a:solidFill>
                  <a:srgbClr val="EA732F"/>
                </a:solidFill>
                <a:effectLst/>
                <a:uLnTx/>
                <a:uFillTx/>
                <a:latin typeface="Calibri" panose="020F0502020204030204"/>
                <a:ea typeface="+mn-ea"/>
                <a:cs typeface="+mn-cs"/>
              </a:rPr>
              <a:t>LOCAL CONFIGURATION</a:t>
            </a:r>
            <a:endParaRPr kumimoji="0" lang="en-GB" sz="2000" b="1" i="0" u="none" strike="noStrike" kern="1200" cap="none" spc="0" normalizeH="0" baseline="0" noProof="0" dirty="0">
              <a:ln>
                <a:noFill/>
              </a:ln>
              <a:solidFill>
                <a:srgbClr val="44546A"/>
              </a:solidFill>
              <a:effectLst/>
              <a:uLnTx/>
              <a:uFillTx/>
              <a:latin typeface="Calibri" panose="020F0502020204030204"/>
              <a:ea typeface="+mn-ea"/>
              <a:cs typeface="+mn-cs"/>
            </a:endParaRPr>
          </a:p>
        </p:txBody>
      </p:sp>
      <p:sp>
        <p:nvSpPr>
          <p:cNvPr id="7" name="Footer Placeholder 2">
            <a:extLst>
              <a:ext uri="{FF2B5EF4-FFF2-40B4-BE49-F238E27FC236}">
                <a16:creationId xmlns:a16="http://schemas.microsoft.com/office/drawing/2014/main" id="{96ECCD55-5473-3C3B-1506-85A5D09AA509}"/>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Commercial in confidence First </a:t>
            </a:r>
            <a:r>
              <a:rPr kumimoji="0" lang="en-GB" sz="1200" b="0" i="0" u="none" strike="noStrike" kern="1200" cap="none" spc="0" normalizeH="0" baseline="0" noProof="0" dirty="0" err="1">
                <a:ln>
                  <a:noFill/>
                </a:ln>
                <a:solidFill>
                  <a:srgbClr val="000000">
                    <a:tint val="75000"/>
                  </a:srgbClr>
                </a:solidFill>
                <a:effectLst/>
                <a:uLnTx/>
                <a:uFillTx/>
                <a:latin typeface="Calibri" panose="020F0502020204030204"/>
                <a:ea typeface="+mn-ea"/>
                <a:cs typeface="+mn-cs"/>
              </a:rPr>
              <a:t>DataBank</a:t>
            </a: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 Ltd 2023</a:t>
            </a:r>
            <a:endParaRPr kumimoji="0" lang="en-US"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1933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63DDC33F-0FDB-1303-2873-1C77913959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7950" y="635989"/>
            <a:ext cx="7929877" cy="5007058"/>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a:extLst>
              <a:ext uri="{FF2B5EF4-FFF2-40B4-BE49-F238E27FC236}">
                <a16:creationId xmlns:a16="http://schemas.microsoft.com/office/drawing/2014/main" id="{29E65729-3F25-979D-0BEA-3EE30BB1D4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1175" y="0"/>
            <a:ext cx="11168063"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D33ABD19-8EFD-2EB0-A0D9-43B9B4E8D290}"/>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Commercial in confidence First </a:t>
            </a:r>
            <a:r>
              <a:rPr kumimoji="0" lang="en-GB" sz="1200" b="0" i="0" u="none" strike="noStrike" kern="1200" cap="none" spc="0" normalizeH="0" baseline="0" noProof="0" dirty="0" err="1">
                <a:ln>
                  <a:noFill/>
                </a:ln>
                <a:solidFill>
                  <a:srgbClr val="000000">
                    <a:tint val="75000"/>
                  </a:srgbClr>
                </a:solidFill>
                <a:effectLst/>
                <a:uLnTx/>
                <a:uFillTx/>
                <a:latin typeface="Calibri" panose="020F0502020204030204"/>
                <a:ea typeface="+mn-ea"/>
                <a:cs typeface="+mn-cs"/>
              </a:rPr>
              <a:t>DataBank</a:t>
            </a: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 Ltd 2023</a:t>
            </a:r>
            <a:endParaRPr kumimoji="0" lang="en-US"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0A11BE5-94A7-5628-E3BE-7361CF24A4B0}"/>
              </a:ext>
            </a:extLst>
          </p:cNvPr>
          <p:cNvSpPr/>
          <p:nvPr/>
        </p:nvSpPr>
        <p:spPr bwMode="auto">
          <a:xfrm>
            <a:off x="10619233" y="2837917"/>
            <a:ext cx="1670304" cy="341632"/>
          </a:xfrm>
          <a:prstGeom prst="rect">
            <a:avLst/>
          </a:prstGeom>
          <a:noFill/>
          <a:ln w="38100">
            <a:noFill/>
            <a:miter lim="800000"/>
            <a:headEnd/>
            <a:tailEnd/>
          </a:ln>
          <a:effectLst/>
        </p:spPr>
        <p:txBody>
          <a:bodyPr vert="horz" wrap="square" lIns="91440" tIns="45720" rIns="91440" bIns="45720" numCol="1" rtlCol="0" anchor="t" anchorCtr="0" compatLnSpc="1">
            <a:prstTxWarp prst="textNoShape">
              <a:avLst/>
            </a:prstTxWarp>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1" i="0" u="none" strike="noStrike" kern="1200" cap="none" spc="0" normalizeH="0" baseline="0" noProof="0" dirty="0">
                <a:ln>
                  <a:noFill/>
                </a:ln>
                <a:solidFill>
                  <a:srgbClr val="EA732F"/>
                </a:solidFill>
                <a:effectLst/>
                <a:uLnTx/>
                <a:uFillTx/>
                <a:latin typeface="Calibri" panose="020F0502020204030204"/>
                <a:ea typeface="+mn-ea"/>
                <a:cs typeface="+mn-cs"/>
              </a:rPr>
              <a:t>ACTIONABLE</a:t>
            </a:r>
            <a:endParaRPr kumimoji="0" lang="en-GB" sz="2000" b="1" i="0" u="none" strike="noStrike" kern="1200" cap="none" spc="0" normalizeH="0" baseline="0" noProof="0" dirty="0">
              <a:ln>
                <a:noFill/>
              </a:ln>
              <a:solidFill>
                <a:srgbClr val="44546A"/>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63C7687F-A214-40F4-AE68-638A34720B07}"/>
              </a:ext>
            </a:extLst>
          </p:cNvPr>
          <p:cNvSpPr txBox="1"/>
          <p:nvPr/>
        </p:nvSpPr>
        <p:spPr>
          <a:xfrm>
            <a:off x="2443942" y="1030778"/>
            <a:ext cx="3652058" cy="448887"/>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65CFBCFA-F027-240D-0A42-15B9B6E53EB5}"/>
              </a:ext>
            </a:extLst>
          </p:cNvPr>
          <p:cNvPicPr>
            <a:picLocks noChangeAspect="1"/>
          </p:cNvPicPr>
          <p:nvPr/>
        </p:nvPicPr>
        <p:blipFill>
          <a:blip r:embed="rId5"/>
          <a:stretch>
            <a:fillRect/>
          </a:stretch>
        </p:blipFill>
        <p:spPr>
          <a:xfrm>
            <a:off x="2177950" y="707466"/>
            <a:ext cx="7922052" cy="4864104"/>
          </a:xfrm>
          <a:prstGeom prst="rect">
            <a:avLst/>
          </a:prstGeom>
          <a:noFill/>
          <a:ln w="38100">
            <a:solidFill>
              <a:srgbClr val="000000"/>
            </a:solidFill>
            <a:miter lim="800000"/>
            <a:headEnd/>
            <a:tailEnd/>
          </a:ln>
        </p:spPr>
      </p:pic>
    </p:spTree>
    <p:extLst>
      <p:ext uri="{BB962C8B-B14F-4D97-AF65-F5344CB8AC3E}">
        <p14:creationId xmlns:p14="http://schemas.microsoft.com/office/powerpoint/2010/main" val="309277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29E65729-3F25-979D-0BEA-3EE30BB1D4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175" y="1214953"/>
            <a:ext cx="11168063" cy="4387826"/>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D33ABD19-8EFD-2EB0-A0D9-43B9B4E8D290}"/>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Commercial in confidence First </a:t>
            </a:r>
            <a:r>
              <a:rPr kumimoji="0" lang="en-GB" sz="1200" b="0" i="0" u="none" strike="noStrike" kern="1200" cap="none" spc="0" normalizeH="0" baseline="0" noProof="0" dirty="0" err="1">
                <a:ln>
                  <a:noFill/>
                </a:ln>
                <a:solidFill>
                  <a:srgbClr val="000000">
                    <a:tint val="75000"/>
                  </a:srgbClr>
                </a:solidFill>
                <a:effectLst/>
                <a:uLnTx/>
                <a:uFillTx/>
                <a:latin typeface="Calibri" panose="020F0502020204030204"/>
                <a:ea typeface="+mn-ea"/>
                <a:cs typeface="+mn-cs"/>
              </a:rPr>
              <a:t>DataBank</a:t>
            </a: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 Ltd 2023</a:t>
            </a:r>
            <a:endParaRPr kumimoji="0" lang="en-US"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E718F30D-AED3-E2F6-D22B-3C585E14B61F}"/>
              </a:ext>
            </a:extLst>
          </p:cNvPr>
          <p:cNvSpPr txBox="1"/>
          <p:nvPr/>
        </p:nvSpPr>
        <p:spPr>
          <a:xfrm>
            <a:off x="10716768" y="1834974"/>
            <a:ext cx="1267968" cy="341632"/>
          </a:xfrm>
          <a:prstGeom prst="rect">
            <a:avLst/>
          </a:prstGeom>
          <a:noFill/>
        </p:spPr>
        <p:txBody>
          <a:bodyPr wrap="square">
            <a:sp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1800" b="1" i="0" u="none" strike="noStrike" kern="1200" cap="none" spc="0" normalizeH="0" baseline="0" noProof="0" dirty="0">
                <a:ln>
                  <a:noFill/>
                </a:ln>
                <a:solidFill>
                  <a:srgbClr val="EA732F"/>
                </a:solidFill>
                <a:effectLst/>
                <a:uLnTx/>
                <a:uFillTx/>
                <a:latin typeface="Calibri" panose="020F0502020204030204"/>
                <a:ea typeface="+mn-ea"/>
                <a:cs typeface="+mn-cs"/>
              </a:rPr>
              <a:t>RELEVANT</a:t>
            </a:r>
            <a:endParaRPr kumimoji="0" lang="en-GB" sz="1800" b="1" i="0" u="none" strike="noStrike" kern="1200" cap="none" spc="0" normalizeH="0" baseline="0" noProof="0" dirty="0">
              <a:ln>
                <a:noFill/>
              </a:ln>
              <a:solidFill>
                <a:srgbClr val="44546A"/>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15E657ED-A346-F742-A202-4511A9C8D6C9}"/>
              </a:ext>
            </a:extLst>
          </p:cNvPr>
          <p:cNvSpPr/>
          <p:nvPr/>
        </p:nvSpPr>
        <p:spPr bwMode="auto">
          <a:xfrm>
            <a:off x="10521696" y="2324850"/>
            <a:ext cx="1780032" cy="341632"/>
          </a:xfrm>
          <a:prstGeom prst="rect">
            <a:avLst/>
          </a:prstGeom>
          <a:noFill/>
          <a:ln w="38100">
            <a:noFill/>
            <a:miter lim="800000"/>
            <a:headEnd/>
            <a:tailEnd/>
          </a:ln>
          <a:effectLst/>
        </p:spPr>
        <p:txBody>
          <a:bodyPr vert="horz" wrap="square" lIns="91440" tIns="45720" rIns="91440" bIns="45720" numCol="1" rtlCol="0" anchor="t" anchorCtr="0" compatLnSpc="1">
            <a:prstTxWarp prst="textNoShape">
              <a:avLst/>
            </a:prstTxWarp>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1" i="0" u="none" strike="noStrike" kern="1200" cap="none" spc="0" normalizeH="0" baseline="0" noProof="0" dirty="0">
                <a:ln>
                  <a:noFill/>
                </a:ln>
                <a:solidFill>
                  <a:srgbClr val="EA732F"/>
                </a:solidFill>
                <a:effectLst/>
                <a:uLnTx/>
                <a:uFillTx/>
                <a:latin typeface="Calibri" panose="020F0502020204030204"/>
                <a:ea typeface="+mn-ea"/>
                <a:cs typeface="+mn-cs"/>
              </a:rPr>
              <a:t>TRANSPARENT</a:t>
            </a:r>
            <a:endParaRPr kumimoji="0" lang="en-GB" sz="2000" b="1" i="0" u="none" strike="noStrike" kern="1200" cap="none" spc="0" normalizeH="0" baseline="0" noProof="0" dirty="0">
              <a:ln>
                <a:noFill/>
              </a:ln>
              <a:solidFill>
                <a:srgbClr val="44546A"/>
              </a:solidFill>
              <a:effectLst/>
              <a:uLnTx/>
              <a:uFillTx/>
              <a:latin typeface="Calibri" panose="020F0502020204030204"/>
              <a:ea typeface="+mn-ea"/>
              <a:cs typeface="+mn-cs"/>
            </a:endParaRPr>
          </a:p>
        </p:txBody>
      </p:sp>
      <p:pic>
        <p:nvPicPr>
          <p:cNvPr id="8" name="Picture 5">
            <a:extLst>
              <a:ext uri="{FF2B5EF4-FFF2-40B4-BE49-F238E27FC236}">
                <a16:creationId xmlns:a16="http://schemas.microsoft.com/office/drawing/2014/main" id="{BDB7B8EC-DE05-E5B6-58E2-D933DC1C7D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77950" y="1683850"/>
            <a:ext cx="7919097" cy="3153427"/>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2" name="Picture 6">
            <a:extLst>
              <a:ext uri="{FF2B5EF4-FFF2-40B4-BE49-F238E27FC236}">
                <a16:creationId xmlns:a16="http://schemas.microsoft.com/office/drawing/2014/main" id="{9B372EBD-2886-B24F-4E20-A19FA504EC9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5759" y="3610653"/>
            <a:ext cx="4826298" cy="2745697"/>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3" name="Picture 4" descr="Graphical user interface, text, application, email&#10;&#10;Description automatically generated">
            <a:extLst>
              <a:ext uri="{FF2B5EF4-FFF2-40B4-BE49-F238E27FC236}">
                <a16:creationId xmlns:a16="http://schemas.microsoft.com/office/drawing/2014/main" id="{8A8DD2A0-26DA-AC6A-C6EA-06E33AC2C358}"/>
              </a:ext>
            </a:extLst>
          </p:cNvPr>
          <p:cNvPicPr>
            <a:picLocks noChangeAspect="1"/>
          </p:cNvPicPr>
          <p:nvPr/>
        </p:nvPicPr>
        <p:blipFill>
          <a:blip r:embed="rId6"/>
          <a:stretch>
            <a:fillRect/>
          </a:stretch>
        </p:blipFill>
        <p:spPr>
          <a:xfrm>
            <a:off x="7541625" y="3065024"/>
            <a:ext cx="3346517" cy="2622344"/>
          </a:xfrm>
          <a:prstGeom prst="rect">
            <a:avLst/>
          </a:prstGeom>
          <a:noFill/>
          <a:ln w="38100">
            <a:solidFill>
              <a:srgbClr val="000000"/>
            </a:solidFill>
            <a:miter lim="800000"/>
            <a:headEnd/>
            <a:tailEnd/>
          </a:ln>
        </p:spPr>
      </p:pic>
    </p:spTree>
    <p:extLst>
      <p:ext uri="{BB962C8B-B14F-4D97-AF65-F5344CB8AC3E}">
        <p14:creationId xmlns:p14="http://schemas.microsoft.com/office/powerpoint/2010/main" val="1192475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FF56167-017A-4AF3-183C-61155B85D296}"/>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tint val="75000"/>
                  </a:srgbClr>
                </a:solidFill>
                <a:effectLst/>
                <a:uLnTx/>
                <a:uFillTx/>
                <a:latin typeface="Calibri" panose="020F0502020204030204"/>
                <a:ea typeface="+mn-ea"/>
                <a:cs typeface="+mn-cs"/>
              </a:rPr>
              <a:t>Commercial in confidence First DataBank Ltd 2023</a:t>
            </a:r>
            <a:endParaRPr kumimoji="0" lang="en-US" sz="1200" b="0" i="0" u="none" strike="noStrike" kern="1200" cap="none" spc="0" normalizeH="0" baseline="0" noProof="0">
              <a:ln>
                <a:noFill/>
              </a:ln>
              <a:solidFill>
                <a:srgbClr val="000000">
                  <a:tint val="75000"/>
                </a:srgbClr>
              </a:solidFill>
              <a:effectLst/>
              <a:uLnTx/>
              <a:uFillTx/>
              <a:latin typeface="Calibri" panose="020F0502020204030204"/>
              <a:ea typeface="+mn-ea"/>
              <a:cs typeface="+mn-cs"/>
            </a:endParaRPr>
          </a:p>
        </p:txBody>
      </p:sp>
      <p:grpSp>
        <p:nvGrpSpPr>
          <p:cNvPr id="3" name="Group 2">
            <a:extLst>
              <a:ext uri="{FF2B5EF4-FFF2-40B4-BE49-F238E27FC236}">
                <a16:creationId xmlns:a16="http://schemas.microsoft.com/office/drawing/2014/main" id="{D97268A4-30FE-6454-EB0B-9BC2E0F89849}"/>
              </a:ext>
            </a:extLst>
          </p:cNvPr>
          <p:cNvGrpSpPr/>
          <p:nvPr/>
        </p:nvGrpSpPr>
        <p:grpSpPr>
          <a:xfrm>
            <a:off x="2394430" y="2917363"/>
            <a:ext cx="7473967" cy="1548073"/>
            <a:chOff x="1908176" y="2901696"/>
            <a:chExt cx="7907358" cy="1594104"/>
          </a:xfrm>
        </p:grpSpPr>
        <p:sp>
          <p:nvSpPr>
            <p:cNvPr id="4" name="Rectangle 3">
              <a:extLst>
                <a:ext uri="{FF2B5EF4-FFF2-40B4-BE49-F238E27FC236}">
                  <a16:creationId xmlns:a16="http://schemas.microsoft.com/office/drawing/2014/main" id="{E979EFBA-3FD6-8973-2987-14605129BFFD}"/>
                </a:ext>
              </a:extLst>
            </p:cNvPr>
            <p:cNvSpPr/>
            <p:nvPr/>
          </p:nvSpPr>
          <p:spPr>
            <a:xfrm>
              <a:off x="1908176" y="3089148"/>
              <a:ext cx="7437616" cy="1219200"/>
            </a:xfrm>
            <a:prstGeom prst="rect">
              <a:avLst/>
            </a:prstGeom>
            <a:solidFill>
              <a:schemeClr val="bg1">
                <a:lumMod val="85000"/>
              </a:schemeClr>
            </a:solidFill>
            <a:ln w="25400">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Isosceles Triangle 4">
              <a:extLst>
                <a:ext uri="{FF2B5EF4-FFF2-40B4-BE49-F238E27FC236}">
                  <a16:creationId xmlns:a16="http://schemas.microsoft.com/office/drawing/2014/main" id="{AF92CC70-DC35-6560-AC0C-37C09FB2341E}"/>
                </a:ext>
              </a:extLst>
            </p:cNvPr>
            <p:cNvSpPr/>
            <p:nvPr/>
          </p:nvSpPr>
          <p:spPr>
            <a:xfrm rot="5400000">
              <a:off x="8783610" y="3463876"/>
              <a:ext cx="1594104" cy="469744"/>
            </a:xfrm>
            <a:prstGeom prst="triangle">
              <a:avLst/>
            </a:prstGeom>
            <a:solidFill>
              <a:schemeClr val="bg1">
                <a:lumMod val="85000"/>
              </a:schemeClr>
            </a:solidFill>
            <a:ln w="25400">
              <a:solidFill>
                <a:srgbClr val="00000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grpSp>
        <p:nvGrpSpPr>
          <p:cNvPr id="6" name="Group 5">
            <a:extLst>
              <a:ext uri="{FF2B5EF4-FFF2-40B4-BE49-F238E27FC236}">
                <a16:creationId xmlns:a16="http://schemas.microsoft.com/office/drawing/2014/main" id="{A06AA5B1-AD40-D0E3-3806-0D5DD49535F2}"/>
              </a:ext>
            </a:extLst>
          </p:cNvPr>
          <p:cNvGrpSpPr/>
          <p:nvPr/>
        </p:nvGrpSpPr>
        <p:grpSpPr>
          <a:xfrm>
            <a:off x="923686" y="2917363"/>
            <a:ext cx="1170119" cy="1472284"/>
            <a:chOff x="642938" y="2667000"/>
            <a:chExt cx="1204912" cy="1516062"/>
          </a:xfrm>
        </p:grpSpPr>
        <p:sp>
          <p:nvSpPr>
            <p:cNvPr id="7" name="Text Box 5">
              <a:extLst>
                <a:ext uri="{FF2B5EF4-FFF2-40B4-BE49-F238E27FC236}">
                  <a16:creationId xmlns:a16="http://schemas.microsoft.com/office/drawing/2014/main" id="{BF8B6FD9-4DD4-06D3-29E1-D587A429467A}"/>
                </a:ext>
              </a:extLst>
            </p:cNvPr>
            <p:cNvSpPr txBox="1">
              <a:spLocks noChangeArrowheads="1"/>
            </p:cNvSpPr>
            <p:nvPr/>
          </p:nvSpPr>
          <p:spPr bwMode="auto">
            <a:xfrm>
              <a:off x="642938" y="3911600"/>
              <a:ext cx="1204912" cy="271462"/>
            </a:xfrm>
            <a:prstGeom prst="rect">
              <a:avLst/>
            </a:prstGeom>
            <a:noFill/>
            <a:ln w="9525" cap="flat">
              <a:noFill/>
              <a:round/>
              <a:headEnd/>
              <a:tailEnd/>
            </a:ln>
            <a:effectLst/>
          </p:spPr>
          <p:txBody>
            <a:bodyPr lIns="0" tIns="16754" rIns="0" bIns="0">
              <a:prstTxWarp prst="textNoShape">
                <a:avLst/>
              </a:prstTxWarp>
            </a:bodyPr>
            <a:lstStyle/>
            <a:p>
              <a:pPr marL="0" marR="0" lvl="0" indent="0" algn="ctr" defTabSz="914400" rtl="0" eaLnBrk="1" fontAlgn="auto" latinLnBrk="0" hangingPunct="1">
                <a:lnSpc>
                  <a:spcPct val="100000"/>
                </a:lnSpc>
                <a:spcBef>
                  <a:spcPts val="0"/>
                </a:spcBef>
                <a:spcAft>
                  <a:spcPts val="0"/>
                </a:spcAft>
                <a:buClrTx/>
                <a:buSzTx/>
                <a:buFontTx/>
                <a:buNone/>
                <a:tabLst>
                  <a:tab pos="723683" algn="l"/>
                </a:tabLst>
                <a:defRPr/>
              </a:pPr>
              <a:r>
                <a:rPr kumimoji="0" lang="en-GB" sz="1600" b="1" i="0" u="none" strike="noStrike" kern="1200" cap="none" spc="0" normalizeH="0" baseline="0" noProof="0">
                  <a:ln>
                    <a:noFill/>
                  </a:ln>
                  <a:solidFill>
                    <a:srgbClr val="CC8639"/>
                  </a:solidFill>
                  <a:effectLst/>
                  <a:uLnTx/>
                  <a:uFillTx/>
                  <a:latin typeface="Calibri Light" panose="020F0302020204030204"/>
                  <a:ea typeface="Arial Bold" pitchFamily="-107" charset="0"/>
                  <a:cs typeface="Arial Bold" pitchFamily="-107" charset="0"/>
                </a:rPr>
                <a:t>Prescriber</a:t>
              </a:r>
            </a:p>
          </p:txBody>
        </p:sp>
        <p:grpSp>
          <p:nvGrpSpPr>
            <p:cNvPr id="8" name="Group 49">
              <a:extLst>
                <a:ext uri="{FF2B5EF4-FFF2-40B4-BE49-F238E27FC236}">
                  <a16:creationId xmlns:a16="http://schemas.microsoft.com/office/drawing/2014/main" id="{9AA48396-D92D-9E9C-1339-A84F225F90D3}"/>
                </a:ext>
              </a:extLst>
            </p:cNvPr>
            <p:cNvGrpSpPr/>
            <p:nvPr/>
          </p:nvGrpSpPr>
          <p:grpSpPr>
            <a:xfrm>
              <a:off x="676275" y="2667000"/>
              <a:ext cx="1168400" cy="1160462"/>
              <a:chOff x="676275" y="2667000"/>
              <a:chExt cx="1168400" cy="1160462"/>
            </a:xfrm>
          </p:grpSpPr>
          <p:sp>
            <p:nvSpPr>
              <p:cNvPr id="9" name="Freeform 6">
                <a:extLst>
                  <a:ext uri="{FF2B5EF4-FFF2-40B4-BE49-F238E27FC236}">
                    <a16:creationId xmlns:a16="http://schemas.microsoft.com/office/drawing/2014/main" id="{CBCDCBFE-1290-FB46-837C-118B746B33FF}"/>
                  </a:ext>
                </a:extLst>
              </p:cNvPr>
              <p:cNvSpPr>
                <a:spLocks noChangeArrowheads="1"/>
              </p:cNvSpPr>
              <p:nvPr/>
            </p:nvSpPr>
            <p:spPr bwMode="auto">
              <a:xfrm>
                <a:off x="857250" y="2667000"/>
                <a:ext cx="412750" cy="412750"/>
              </a:xfrm>
              <a:custGeom>
                <a:avLst/>
                <a:gdLst/>
                <a:ahLst/>
                <a:cxnLst>
                  <a:cxn ang="0">
                    <a:pos x="1147" y="573"/>
                  </a:cxn>
                  <a:cxn ang="0">
                    <a:pos x="1147" y="573"/>
                  </a:cxn>
                  <a:cxn ang="0">
                    <a:pos x="573" y="1147"/>
                  </a:cxn>
                  <a:cxn ang="0">
                    <a:pos x="0" y="573"/>
                  </a:cxn>
                  <a:cxn ang="0">
                    <a:pos x="573" y="0"/>
                  </a:cxn>
                  <a:cxn ang="0">
                    <a:pos x="1147" y="573"/>
                  </a:cxn>
                </a:cxnLst>
                <a:rect l="0" t="0" r="r" b="b"/>
                <a:pathLst>
                  <a:path w="1148" h="1148">
                    <a:moveTo>
                      <a:pt x="1147" y="573"/>
                    </a:moveTo>
                    <a:lnTo>
                      <a:pt x="1147" y="573"/>
                    </a:lnTo>
                    <a:cubicBezTo>
                      <a:pt x="1147" y="883"/>
                      <a:pt x="883" y="1147"/>
                      <a:pt x="573" y="1147"/>
                    </a:cubicBezTo>
                    <a:cubicBezTo>
                      <a:pt x="252" y="1147"/>
                      <a:pt x="0" y="883"/>
                      <a:pt x="0" y="573"/>
                    </a:cubicBezTo>
                    <a:cubicBezTo>
                      <a:pt x="0" y="264"/>
                      <a:pt x="252" y="0"/>
                      <a:pt x="573" y="0"/>
                    </a:cubicBezTo>
                    <a:cubicBezTo>
                      <a:pt x="883" y="0"/>
                      <a:pt x="1147" y="264"/>
                      <a:pt x="1147" y="573"/>
                    </a:cubicBezTo>
                  </a:path>
                </a:pathLst>
              </a:custGeom>
              <a:solidFill>
                <a:srgbClr val="CC8636"/>
              </a:solidFill>
              <a:ln w="9525" cap="flat">
                <a:noFill/>
                <a:bevel/>
                <a:headEnd/>
                <a:tailEnd/>
              </a:ln>
              <a:effectLst/>
            </p:spPr>
            <p:txBody>
              <a:bodyPr wrap="none" anchor="ctr">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0" name="Freeform 7">
                <a:extLst>
                  <a:ext uri="{FF2B5EF4-FFF2-40B4-BE49-F238E27FC236}">
                    <a16:creationId xmlns:a16="http://schemas.microsoft.com/office/drawing/2014/main" id="{C60105EF-5F2B-F266-5C2A-95A8FED0E762}"/>
                  </a:ext>
                </a:extLst>
              </p:cNvPr>
              <p:cNvSpPr>
                <a:spLocks noChangeArrowheads="1"/>
              </p:cNvSpPr>
              <p:nvPr/>
            </p:nvSpPr>
            <p:spPr bwMode="auto">
              <a:xfrm>
                <a:off x="952500" y="3111500"/>
                <a:ext cx="223838" cy="185737"/>
              </a:xfrm>
              <a:custGeom>
                <a:avLst/>
                <a:gdLst/>
                <a:ahLst/>
                <a:cxnLst>
                  <a:cxn ang="0">
                    <a:pos x="80" y="367"/>
                  </a:cxn>
                  <a:cxn ang="0">
                    <a:pos x="80" y="367"/>
                  </a:cxn>
                  <a:cxn ang="0">
                    <a:pos x="309" y="516"/>
                  </a:cxn>
                  <a:cxn ang="0">
                    <a:pos x="538" y="367"/>
                  </a:cxn>
                  <a:cxn ang="0">
                    <a:pos x="619" y="69"/>
                  </a:cxn>
                  <a:cxn ang="0">
                    <a:pos x="309" y="0"/>
                  </a:cxn>
                  <a:cxn ang="0">
                    <a:pos x="0" y="58"/>
                  </a:cxn>
                  <a:cxn ang="0">
                    <a:pos x="80" y="367"/>
                  </a:cxn>
                </a:cxnLst>
                <a:rect l="0" t="0" r="r" b="b"/>
                <a:pathLst>
                  <a:path w="620" h="517">
                    <a:moveTo>
                      <a:pt x="80" y="367"/>
                    </a:moveTo>
                    <a:lnTo>
                      <a:pt x="80" y="367"/>
                    </a:lnTo>
                    <a:cubicBezTo>
                      <a:pt x="114" y="459"/>
                      <a:pt x="206" y="516"/>
                      <a:pt x="309" y="516"/>
                    </a:cubicBezTo>
                    <a:cubicBezTo>
                      <a:pt x="412" y="516"/>
                      <a:pt x="516" y="459"/>
                      <a:pt x="538" y="367"/>
                    </a:cubicBezTo>
                    <a:cubicBezTo>
                      <a:pt x="619" y="69"/>
                      <a:pt x="619" y="69"/>
                      <a:pt x="619" y="69"/>
                    </a:cubicBezTo>
                    <a:cubicBezTo>
                      <a:pt x="527" y="23"/>
                      <a:pt x="412" y="0"/>
                      <a:pt x="309" y="0"/>
                    </a:cubicBezTo>
                    <a:cubicBezTo>
                      <a:pt x="194" y="0"/>
                      <a:pt x="91" y="23"/>
                      <a:pt x="0" y="58"/>
                    </a:cubicBezTo>
                    <a:lnTo>
                      <a:pt x="80" y="367"/>
                    </a:lnTo>
                  </a:path>
                </a:pathLst>
              </a:custGeom>
              <a:solidFill>
                <a:srgbClr val="CC8636"/>
              </a:solidFill>
              <a:ln w="9525" cap="flat">
                <a:noFill/>
                <a:bevel/>
                <a:headEnd/>
                <a:tailEnd/>
              </a:ln>
              <a:effectLst/>
            </p:spPr>
            <p:txBody>
              <a:bodyPr wrap="none" anchor="ctr">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1" name="Freeform 8">
                <a:extLst>
                  <a:ext uri="{FF2B5EF4-FFF2-40B4-BE49-F238E27FC236}">
                    <a16:creationId xmlns:a16="http://schemas.microsoft.com/office/drawing/2014/main" id="{6046544F-87FC-6D50-F81D-9ED034BF7C23}"/>
                  </a:ext>
                </a:extLst>
              </p:cNvPr>
              <p:cNvSpPr>
                <a:spLocks noChangeArrowheads="1"/>
              </p:cNvSpPr>
              <p:nvPr/>
            </p:nvSpPr>
            <p:spPr bwMode="auto">
              <a:xfrm>
                <a:off x="1035050" y="3495675"/>
                <a:ext cx="58738" cy="61912"/>
              </a:xfrm>
              <a:custGeom>
                <a:avLst/>
                <a:gdLst/>
                <a:ahLst/>
                <a:cxnLst>
                  <a:cxn ang="0">
                    <a:pos x="0" y="80"/>
                  </a:cxn>
                  <a:cxn ang="0">
                    <a:pos x="0" y="80"/>
                  </a:cxn>
                  <a:cxn ang="0">
                    <a:pos x="80" y="172"/>
                  </a:cxn>
                  <a:cxn ang="0">
                    <a:pos x="160" y="80"/>
                  </a:cxn>
                  <a:cxn ang="0">
                    <a:pos x="80" y="0"/>
                  </a:cxn>
                  <a:cxn ang="0">
                    <a:pos x="0" y="80"/>
                  </a:cxn>
                </a:cxnLst>
                <a:rect l="0" t="0" r="r" b="b"/>
                <a:pathLst>
                  <a:path w="161" h="173">
                    <a:moveTo>
                      <a:pt x="0" y="80"/>
                    </a:moveTo>
                    <a:lnTo>
                      <a:pt x="0" y="80"/>
                    </a:lnTo>
                    <a:cubicBezTo>
                      <a:pt x="0" y="126"/>
                      <a:pt x="34" y="172"/>
                      <a:pt x="80" y="172"/>
                    </a:cubicBezTo>
                    <a:cubicBezTo>
                      <a:pt x="126" y="172"/>
                      <a:pt x="160" y="126"/>
                      <a:pt x="160" y="80"/>
                    </a:cubicBezTo>
                    <a:cubicBezTo>
                      <a:pt x="160" y="34"/>
                      <a:pt x="126" y="0"/>
                      <a:pt x="80" y="0"/>
                    </a:cubicBezTo>
                    <a:cubicBezTo>
                      <a:pt x="34" y="0"/>
                      <a:pt x="0" y="34"/>
                      <a:pt x="0" y="80"/>
                    </a:cubicBezTo>
                  </a:path>
                </a:pathLst>
              </a:custGeom>
              <a:solidFill>
                <a:srgbClr val="CC8636"/>
              </a:solidFill>
              <a:ln w="9525" cap="flat">
                <a:noFill/>
                <a:bevel/>
                <a:headEnd/>
                <a:tailEnd/>
              </a:ln>
              <a:effectLst/>
            </p:spPr>
            <p:txBody>
              <a:bodyPr wrap="none" anchor="ctr">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 name="Freeform 9">
                <a:extLst>
                  <a:ext uri="{FF2B5EF4-FFF2-40B4-BE49-F238E27FC236}">
                    <a16:creationId xmlns:a16="http://schemas.microsoft.com/office/drawing/2014/main" id="{E72202EB-2CBC-E776-5335-BED9B465CA51}"/>
                  </a:ext>
                </a:extLst>
              </p:cNvPr>
              <p:cNvSpPr>
                <a:spLocks noChangeArrowheads="1"/>
              </p:cNvSpPr>
              <p:nvPr/>
            </p:nvSpPr>
            <p:spPr bwMode="auto">
              <a:xfrm>
                <a:off x="676275" y="3154362"/>
                <a:ext cx="719138" cy="528638"/>
              </a:xfrm>
              <a:custGeom>
                <a:avLst/>
                <a:gdLst/>
                <a:ahLst/>
                <a:cxnLst>
                  <a:cxn ang="0">
                    <a:pos x="1353" y="768"/>
                  </a:cxn>
                  <a:cxn ang="0">
                    <a:pos x="1353" y="768"/>
                  </a:cxn>
                  <a:cxn ang="0">
                    <a:pos x="1594" y="551"/>
                  </a:cxn>
                  <a:cxn ang="0">
                    <a:pos x="1995" y="551"/>
                  </a:cxn>
                  <a:cxn ang="0">
                    <a:pos x="1502" y="0"/>
                  </a:cxn>
                  <a:cxn ang="0">
                    <a:pos x="1422" y="275"/>
                  </a:cxn>
                  <a:cxn ang="0">
                    <a:pos x="1136" y="505"/>
                  </a:cxn>
                  <a:cxn ang="0">
                    <a:pos x="1136" y="860"/>
                  </a:cxn>
                  <a:cxn ang="0">
                    <a:pos x="1261" y="1032"/>
                  </a:cxn>
                  <a:cxn ang="0">
                    <a:pos x="1078" y="1216"/>
                  </a:cxn>
                  <a:cxn ang="0">
                    <a:pos x="894" y="1032"/>
                  </a:cxn>
                  <a:cxn ang="0">
                    <a:pos x="1021" y="860"/>
                  </a:cxn>
                  <a:cxn ang="0">
                    <a:pos x="1021" y="505"/>
                  </a:cxn>
                  <a:cxn ang="0">
                    <a:pos x="734" y="275"/>
                  </a:cxn>
                  <a:cxn ang="0">
                    <a:pos x="654" y="0"/>
                  </a:cxn>
                  <a:cxn ang="0">
                    <a:pos x="11" y="1273"/>
                  </a:cxn>
                  <a:cxn ang="0">
                    <a:pos x="11" y="1273"/>
                  </a:cxn>
                  <a:cxn ang="0">
                    <a:pos x="23" y="1307"/>
                  </a:cxn>
                  <a:cxn ang="0">
                    <a:pos x="23" y="1307"/>
                  </a:cxn>
                  <a:cxn ang="0">
                    <a:pos x="1078" y="1468"/>
                  </a:cxn>
                  <a:cxn ang="0">
                    <a:pos x="1353" y="1456"/>
                  </a:cxn>
                  <a:cxn ang="0">
                    <a:pos x="1353" y="768"/>
                  </a:cxn>
                </a:cxnLst>
                <a:rect l="0" t="0" r="r" b="b"/>
                <a:pathLst>
                  <a:path w="1996" h="1469">
                    <a:moveTo>
                      <a:pt x="1353" y="768"/>
                    </a:moveTo>
                    <a:lnTo>
                      <a:pt x="1353" y="768"/>
                    </a:lnTo>
                    <a:cubicBezTo>
                      <a:pt x="1353" y="642"/>
                      <a:pt x="1468" y="551"/>
                      <a:pt x="1594" y="551"/>
                    </a:cubicBezTo>
                    <a:cubicBezTo>
                      <a:pt x="1995" y="551"/>
                      <a:pt x="1995" y="551"/>
                      <a:pt x="1995" y="551"/>
                    </a:cubicBezTo>
                    <a:cubicBezTo>
                      <a:pt x="1881" y="310"/>
                      <a:pt x="1709" y="115"/>
                      <a:pt x="1502" y="0"/>
                    </a:cubicBezTo>
                    <a:cubicBezTo>
                      <a:pt x="1422" y="275"/>
                      <a:pt x="1422" y="275"/>
                      <a:pt x="1422" y="275"/>
                    </a:cubicBezTo>
                    <a:cubicBezTo>
                      <a:pt x="1388" y="401"/>
                      <a:pt x="1273" y="482"/>
                      <a:pt x="1136" y="505"/>
                    </a:cubicBezTo>
                    <a:cubicBezTo>
                      <a:pt x="1136" y="860"/>
                      <a:pt x="1136" y="860"/>
                      <a:pt x="1136" y="860"/>
                    </a:cubicBezTo>
                    <a:cubicBezTo>
                      <a:pt x="1204" y="895"/>
                      <a:pt x="1261" y="952"/>
                      <a:pt x="1261" y="1032"/>
                    </a:cubicBezTo>
                    <a:cubicBezTo>
                      <a:pt x="1261" y="1135"/>
                      <a:pt x="1181" y="1216"/>
                      <a:pt x="1078" y="1216"/>
                    </a:cubicBezTo>
                    <a:cubicBezTo>
                      <a:pt x="975" y="1216"/>
                      <a:pt x="894" y="1135"/>
                      <a:pt x="894" y="1032"/>
                    </a:cubicBezTo>
                    <a:cubicBezTo>
                      <a:pt x="894" y="952"/>
                      <a:pt x="952" y="883"/>
                      <a:pt x="1021" y="860"/>
                    </a:cubicBezTo>
                    <a:cubicBezTo>
                      <a:pt x="1021" y="505"/>
                      <a:pt x="1021" y="505"/>
                      <a:pt x="1021" y="505"/>
                    </a:cubicBezTo>
                    <a:cubicBezTo>
                      <a:pt x="883" y="482"/>
                      <a:pt x="769" y="401"/>
                      <a:pt x="734" y="275"/>
                    </a:cubicBezTo>
                    <a:cubicBezTo>
                      <a:pt x="654" y="0"/>
                      <a:pt x="654" y="0"/>
                      <a:pt x="654" y="0"/>
                    </a:cubicBezTo>
                    <a:cubicBezTo>
                      <a:pt x="275" y="206"/>
                      <a:pt x="0" y="700"/>
                      <a:pt x="11" y="1273"/>
                    </a:cubicBezTo>
                    <a:lnTo>
                      <a:pt x="11" y="1273"/>
                    </a:lnTo>
                    <a:cubicBezTo>
                      <a:pt x="11" y="1285"/>
                      <a:pt x="11" y="1296"/>
                      <a:pt x="23" y="1307"/>
                    </a:cubicBezTo>
                    <a:lnTo>
                      <a:pt x="23" y="1307"/>
                    </a:lnTo>
                    <a:cubicBezTo>
                      <a:pt x="321" y="1399"/>
                      <a:pt x="688" y="1468"/>
                      <a:pt x="1078" y="1468"/>
                    </a:cubicBezTo>
                    <a:cubicBezTo>
                      <a:pt x="1170" y="1468"/>
                      <a:pt x="1261" y="1456"/>
                      <a:pt x="1353" y="1456"/>
                    </a:cubicBezTo>
                    <a:lnTo>
                      <a:pt x="1353" y="768"/>
                    </a:lnTo>
                  </a:path>
                </a:pathLst>
              </a:custGeom>
              <a:solidFill>
                <a:srgbClr val="CC8636"/>
              </a:solidFill>
              <a:ln w="9525" cap="flat">
                <a:noFill/>
                <a:bevel/>
                <a:headEnd/>
                <a:tailEnd/>
              </a:ln>
              <a:effectLst/>
            </p:spPr>
            <p:txBody>
              <a:bodyPr wrap="none" anchor="ctr">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10">
                <a:extLst>
                  <a:ext uri="{FF2B5EF4-FFF2-40B4-BE49-F238E27FC236}">
                    <a16:creationId xmlns:a16="http://schemas.microsoft.com/office/drawing/2014/main" id="{DA3A69BB-688C-1C3E-8BE3-8B0B4FEF40C0}"/>
                  </a:ext>
                </a:extLst>
              </p:cNvPr>
              <p:cNvSpPr>
                <a:spLocks noChangeArrowheads="1"/>
              </p:cNvSpPr>
              <p:nvPr/>
            </p:nvSpPr>
            <p:spPr bwMode="auto">
              <a:xfrm>
                <a:off x="1200150" y="3389312"/>
                <a:ext cx="561975" cy="327025"/>
              </a:xfrm>
              <a:custGeom>
                <a:avLst/>
                <a:gdLst/>
                <a:ahLst/>
                <a:cxnLst>
                  <a:cxn ang="0">
                    <a:pos x="1423" y="0"/>
                  </a:cxn>
                  <a:cxn ang="0">
                    <a:pos x="1423" y="0"/>
                  </a:cxn>
                  <a:cxn ang="0">
                    <a:pos x="138" y="1"/>
                  </a:cxn>
                  <a:cxn ang="0">
                    <a:pos x="0" y="115"/>
                  </a:cxn>
                  <a:cxn ang="0">
                    <a:pos x="0" y="872"/>
                  </a:cxn>
                  <a:cxn ang="0">
                    <a:pos x="46" y="907"/>
                  </a:cxn>
                  <a:cxn ang="0">
                    <a:pos x="1526" y="906"/>
                  </a:cxn>
                  <a:cxn ang="0">
                    <a:pos x="1560" y="871"/>
                  </a:cxn>
                  <a:cxn ang="0">
                    <a:pos x="1560" y="114"/>
                  </a:cxn>
                  <a:cxn ang="0">
                    <a:pos x="1423" y="0"/>
                  </a:cxn>
                </a:cxnLst>
                <a:rect l="0" t="0" r="r" b="b"/>
                <a:pathLst>
                  <a:path w="1561" h="908">
                    <a:moveTo>
                      <a:pt x="1423" y="0"/>
                    </a:moveTo>
                    <a:lnTo>
                      <a:pt x="1423" y="0"/>
                    </a:lnTo>
                    <a:cubicBezTo>
                      <a:pt x="138" y="1"/>
                      <a:pt x="138" y="1"/>
                      <a:pt x="138" y="1"/>
                    </a:cubicBezTo>
                    <a:cubicBezTo>
                      <a:pt x="69" y="1"/>
                      <a:pt x="0" y="47"/>
                      <a:pt x="0" y="115"/>
                    </a:cubicBezTo>
                    <a:cubicBezTo>
                      <a:pt x="0" y="872"/>
                      <a:pt x="0" y="872"/>
                      <a:pt x="0" y="872"/>
                    </a:cubicBezTo>
                    <a:cubicBezTo>
                      <a:pt x="0" y="884"/>
                      <a:pt x="23" y="907"/>
                      <a:pt x="46" y="907"/>
                    </a:cubicBezTo>
                    <a:cubicBezTo>
                      <a:pt x="1526" y="906"/>
                      <a:pt x="1526" y="906"/>
                      <a:pt x="1526" y="906"/>
                    </a:cubicBezTo>
                    <a:cubicBezTo>
                      <a:pt x="1549" y="906"/>
                      <a:pt x="1560" y="883"/>
                      <a:pt x="1560" y="871"/>
                    </a:cubicBezTo>
                    <a:cubicBezTo>
                      <a:pt x="1560" y="114"/>
                      <a:pt x="1560" y="114"/>
                      <a:pt x="1560" y="114"/>
                    </a:cubicBezTo>
                    <a:cubicBezTo>
                      <a:pt x="1560" y="46"/>
                      <a:pt x="1503" y="0"/>
                      <a:pt x="1423" y="0"/>
                    </a:cubicBezTo>
                  </a:path>
                </a:pathLst>
              </a:custGeom>
              <a:solidFill>
                <a:srgbClr val="CC8636"/>
              </a:solidFill>
              <a:ln w="9525" cap="flat">
                <a:noFill/>
                <a:bevel/>
                <a:headEnd/>
                <a:tailEnd/>
              </a:ln>
              <a:effectLst/>
            </p:spPr>
            <p:txBody>
              <a:bodyPr wrap="none" anchor="ctr">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Freeform 11">
                <a:extLst>
                  <a:ext uri="{FF2B5EF4-FFF2-40B4-BE49-F238E27FC236}">
                    <a16:creationId xmlns:a16="http://schemas.microsoft.com/office/drawing/2014/main" id="{77C1FD99-B175-2E5E-DB84-81F402094E4B}"/>
                  </a:ext>
                </a:extLst>
              </p:cNvPr>
              <p:cNvSpPr>
                <a:spLocks noChangeArrowheads="1"/>
              </p:cNvSpPr>
              <p:nvPr/>
            </p:nvSpPr>
            <p:spPr bwMode="auto">
              <a:xfrm>
                <a:off x="1122363" y="3748087"/>
                <a:ext cx="722312" cy="79375"/>
              </a:xfrm>
              <a:custGeom>
                <a:avLst/>
                <a:gdLst/>
                <a:ahLst/>
                <a:cxnLst>
                  <a:cxn ang="0">
                    <a:pos x="2007" y="22"/>
                  </a:cxn>
                  <a:cxn ang="0">
                    <a:pos x="2007" y="22"/>
                  </a:cxn>
                  <a:cxn ang="0">
                    <a:pos x="1972" y="0"/>
                  </a:cxn>
                  <a:cxn ang="0">
                    <a:pos x="34" y="1"/>
                  </a:cxn>
                  <a:cxn ang="0">
                    <a:pos x="0" y="23"/>
                  </a:cxn>
                  <a:cxn ang="0">
                    <a:pos x="0" y="58"/>
                  </a:cxn>
                  <a:cxn ang="0">
                    <a:pos x="252" y="218"/>
                  </a:cxn>
                  <a:cxn ang="0">
                    <a:pos x="1754" y="217"/>
                  </a:cxn>
                  <a:cxn ang="0">
                    <a:pos x="2007" y="57"/>
                  </a:cxn>
                  <a:cxn ang="0">
                    <a:pos x="2007" y="22"/>
                  </a:cxn>
                </a:cxnLst>
                <a:rect l="0" t="0" r="r" b="b"/>
                <a:pathLst>
                  <a:path w="2008" h="219">
                    <a:moveTo>
                      <a:pt x="2007" y="22"/>
                    </a:moveTo>
                    <a:lnTo>
                      <a:pt x="2007" y="22"/>
                    </a:lnTo>
                    <a:cubicBezTo>
                      <a:pt x="1995" y="11"/>
                      <a:pt x="1984" y="0"/>
                      <a:pt x="1972" y="0"/>
                    </a:cubicBezTo>
                    <a:cubicBezTo>
                      <a:pt x="34" y="1"/>
                      <a:pt x="34" y="1"/>
                      <a:pt x="34" y="1"/>
                    </a:cubicBezTo>
                    <a:cubicBezTo>
                      <a:pt x="22" y="1"/>
                      <a:pt x="11" y="12"/>
                      <a:pt x="0" y="23"/>
                    </a:cubicBezTo>
                    <a:cubicBezTo>
                      <a:pt x="0" y="35"/>
                      <a:pt x="0" y="47"/>
                      <a:pt x="0" y="58"/>
                    </a:cubicBezTo>
                    <a:cubicBezTo>
                      <a:pt x="57" y="161"/>
                      <a:pt x="149" y="218"/>
                      <a:pt x="252" y="218"/>
                    </a:cubicBezTo>
                    <a:cubicBezTo>
                      <a:pt x="1754" y="217"/>
                      <a:pt x="1754" y="217"/>
                      <a:pt x="1754" y="217"/>
                    </a:cubicBezTo>
                    <a:cubicBezTo>
                      <a:pt x="1857" y="217"/>
                      <a:pt x="1949" y="160"/>
                      <a:pt x="2007" y="57"/>
                    </a:cubicBezTo>
                    <a:cubicBezTo>
                      <a:pt x="2007" y="46"/>
                      <a:pt x="2007" y="34"/>
                      <a:pt x="2007" y="22"/>
                    </a:cubicBezTo>
                  </a:path>
                </a:pathLst>
              </a:custGeom>
              <a:solidFill>
                <a:srgbClr val="CC8636"/>
              </a:solidFill>
              <a:ln w="9525" cap="flat">
                <a:noFill/>
                <a:bevel/>
                <a:headEnd/>
                <a:tailEnd/>
              </a:ln>
              <a:effectLst/>
            </p:spPr>
            <p:txBody>
              <a:bodyPr wrap="none" anchor="ctr">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pSp>
      </p:grpSp>
      <p:grpSp>
        <p:nvGrpSpPr>
          <p:cNvPr id="15" name="Group 14">
            <a:extLst>
              <a:ext uri="{FF2B5EF4-FFF2-40B4-BE49-F238E27FC236}">
                <a16:creationId xmlns:a16="http://schemas.microsoft.com/office/drawing/2014/main" id="{D6E70F21-A628-3B89-7570-9E3DE825AF4C}"/>
              </a:ext>
            </a:extLst>
          </p:cNvPr>
          <p:cNvGrpSpPr/>
          <p:nvPr/>
        </p:nvGrpSpPr>
        <p:grpSpPr>
          <a:xfrm>
            <a:off x="10085774" y="2991363"/>
            <a:ext cx="1256637" cy="1669615"/>
            <a:chOff x="8380412" y="3121025"/>
            <a:chExt cx="1294001" cy="1719261"/>
          </a:xfrm>
        </p:grpSpPr>
        <p:sp>
          <p:nvSpPr>
            <p:cNvPr id="16" name="Text Box 4">
              <a:extLst>
                <a:ext uri="{FF2B5EF4-FFF2-40B4-BE49-F238E27FC236}">
                  <a16:creationId xmlns:a16="http://schemas.microsoft.com/office/drawing/2014/main" id="{1C07A933-10A9-326D-8C95-23892A8DA87E}"/>
                </a:ext>
              </a:extLst>
            </p:cNvPr>
            <p:cNvSpPr txBox="1">
              <a:spLocks noChangeArrowheads="1"/>
            </p:cNvSpPr>
            <p:nvPr/>
          </p:nvSpPr>
          <p:spPr bwMode="auto">
            <a:xfrm>
              <a:off x="8461375" y="4356101"/>
              <a:ext cx="1213038" cy="484185"/>
            </a:xfrm>
            <a:prstGeom prst="rect">
              <a:avLst/>
            </a:prstGeom>
            <a:noFill/>
            <a:ln w="9525" cap="flat">
              <a:noFill/>
              <a:round/>
              <a:headEnd/>
              <a:tailEnd/>
            </a:ln>
            <a:effectLst/>
          </p:spPr>
          <p:txBody>
            <a:bodyPr lIns="0" tIns="16754" rIns="0" bIns="0">
              <a:prstTxWarp prst="textNoShape">
                <a:avLst/>
              </a:prstTxWarp>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CC8639"/>
                  </a:solidFill>
                  <a:effectLst/>
                  <a:uLnTx/>
                  <a:uFillTx/>
                  <a:latin typeface="Calibri Light" panose="020F0302020204030204"/>
                  <a:ea typeface="Arial Bold" pitchFamily="-107" charset="0"/>
                  <a:cs typeface="Arial Bold" pitchFamily="-107" charset="0"/>
                </a:rPr>
                <a:t>Profile managers</a:t>
              </a:r>
            </a:p>
          </p:txBody>
        </p:sp>
        <p:grpSp>
          <p:nvGrpSpPr>
            <p:cNvPr id="17" name="Group 61">
              <a:extLst>
                <a:ext uri="{FF2B5EF4-FFF2-40B4-BE49-F238E27FC236}">
                  <a16:creationId xmlns:a16="http://schemas.microsoft.com/office/drawing/2014/main" id="{68402D95-150A-F51F-6D0C-14DE22B9482E}"/>
                </a:ext>
              </a:extLst>
            </p:cNvPr>
            <p:cNvGrpSpPr/>
            <p:nvPr/>
          </p:nvGrpSpPr>
          <p:grpSpPr>
            <a:xfrm>
              <a:off x="8380412" y="3121025"/>
              <a:ext cx="1214437" cy="1049338"/>
              <a:chOff x="8380412" y="3121025"/>
              <a:chExt cx="1214437" cy="1049338"/>
            </a:xfrm>
          </p:grpSpPr>
          <p:sp>
            <p:nvSpPr>
              <p:cNvPr id="18" name="Freeform 12">
                <a:extLst>
                  <a:ext uri="{FF2B5EF4-FFF2-40B4-BE49-F238E27FC236}">
                    <a16:creationId xmlns:a16="http://schemas.microsoft.com/office/drawing/2014/main" id="{A9EA79AF-45EB-745B-B3C0-E9108FD179A8}"/>
                  </a:ext>
                </a:extLst>
              </p:cNvPr>
              <p:cNvSpPr>
                <a:spLocks noChangeArrowheads="1"/>
              </p:cNvSpPr>
              <p:nvPr/>
            </p:nvSpPr>
            <p:spPr bwMode="auto">
              <a:xfrm>
                <a:off x="8532812" y="3121025"/>
                <a:ext cx="347662" cy="347663"/>
              </a:xfrm>
              <a:custGeom>
                <a:avLst/>
                <a:gdLst/>
                <a:ahLst/>
                <a:cxnLst>
                  <a:cxn ang="0">
                    <a:pos x="964" y="516"/>
                  </a:cxn>
                  <a:cxn ang="0">
                    <a:pos x="964" y="516"/>
                  </a:cxn>
                  <a:cxn ang="0">
                    <a:pos x="964" y="482"/>
                  </a:cxn>
                  <a:cxn ang="0">
                    <a:pos x="482" y="0"/>
                  </a:cxn>
                  <a:cxn ang="0">
                    <a:pos x="0" y="482"/>
                  </a:cxn>
                  <a:cxn ang="0">
                    <a:pos x="482" y="963"/>
                  </a:cxn>
                  <a:cxn ang="0">
                    <a:pos x="688" y="917"/>
                  </a:cxn>
                  <a:cxn ang="0">
                    <a:pos x="964" y="516"/>
                  </a:cxn>
                </a:cxnLst>
                <a:rect l="0" t="0" r="r" b="b"/>
                <a:pathLst>
                  <a:path w="965" h="964">
                    <a:moveTo>
                      <a:pt x="964" y="516"/>
                    </a:moveTo>
                    <a:lnTo>
                      <a:pt x="964" y="516"/>
                    </a:lnTo>
                    <a:cubicBezTo>
                      <a:pt x="964" y="504"/>
                      <a:pt x="964" y="493"/>
                      <a:pt x="964" y="482"/>
                    </a:cubicBezTo>
                    <a:cubicBezTo>
                      <a:pt x="964" y="218"/>
                      <a:pt x="746" y="0"/>
                      <a:pt x="482" y="0"/>
                    </a:cubicBezTo>
                    <a:cubicBezTo>
                      <a:pt x="218" y="0"/>
                      <a:pt x="0" y="218"/>
                      <a:pt x="0" y="482"/>
                    </a:cubicBezTo>
                    <a:cubicBezTo>
                      <a:pt x="0" y="745"/>
                      <a:pt x="218" y="963"/>
                      <a:pt x="482" y="963"/>
                    </a:cubicBezTo>
                    <a:cubicBezTo>
                      <a:pt x="551" y="963"/>
                      <a:pt x="631" y="952"/>
                      <a:pt x="688" y="917"/>
                    </a:cubicBezTo>
                    <a:cubicBezTo>
                      <a:pt x="723" y="745"/>
                      <a:pt x="815" y="607"/>
                      <a:pt x="964" y="516"/>
                    </a:cubicBezTo>
                  </a:path>
                </a:pathLst>
              </a:custGeom>
              <a:solidFill>
                <a:srgbClr val="CC8636"/>
              </a:solidFill>
              <a:ln w="9525" cap="flat">
                <a:noFill/>
                <a:bevel/>
                <a:headEnd/>
                <a:tailEnd/>
              </a:ln>
              <a:effectLst/>
            </p:spPr>
            <p:txBody>
              <a:bodyPr wrap="none" anchor="ctr">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9" name="Freeform 13">
                <a:extLst>
                  <a:ext uri="{FF2B5EF4-FFF2-40B4-BE49-F238E27FC236}">
                    <a16:creationId xmlns:a16="http://schemas.microsoft.com/office/drawing/2014/main" id="{4F8DEFCD-63ED-D3F3-06A4-C45AC377C5B6}"/>
                  </a:ext>
                </a:extLst>
              </p:cNvPr>
              <p:cNvSpPr>
                <a:spLocks noChangeArrowheads="1"/>
              </p:cNvSpPr>
              <p:nvPr/>
            </p:nvSpPr>
            <p:spPr bwMode="auto">
              <a:xfrm>
                <a:off x="9107487" y="3360738"/>
                <a:ext cx="41275" cy="58737"/>
              </a:xfrm>
              <a:custGeom>
                <a:avLst/>
                <a:gdLst/>
                <a:ahLst/>
                <a:cxnLst>
                  <a:cxn ang="0">
                    <a:pos x="0" y="0"/>
                  </a:cxn>
                  <a:cxn ang="0">
                    <a:pos x="0" y="0"/>
                  </a:cxn>
                  <a:cxn ang="0">
                    <a:pos x="114" y="160"/>
                  </a:cxn>
                  <a:cxn ang="0">
                    <a:pos x="0" y="0"/>
                  </a:cxn>
                </a:cxnLst>
                <a:rect l="0" t="0" r="r" b="b"/>
                <a:pathLst>
                  <a:path w="115" h="161">
                    <a:moveTo>
                      <a:pt x="0" y="0"/>
                    </a:moveTo>
                    <a:lnTo>
                      <a:pt x="0" y="0"/>
                    </a:lnTo>
                    <a:cubicBezTo>
                      <a:pt x="22" y="57"/>
                      <a:pt x="57" y="115"/>
                      <a:pt x="114" y="160"/>
                    </a:cubicBezTo>
                    <a:cubicBezTo>
                      <a:pt x="80" y="103"/>
                      <a:pt x="45" y="46"/>
                      <a:pt x="0" y="0"/>
                    </a:cubicBezTo>
                  </a:path>
                </a:pathLst>
              </a:custGeom>
              <a:solidFill>
                <a:srgbClr val="CC8636"/>
              </a:solidFill>
              <a:ln w="9525" cap="flat">
                <a:noFill/>
                <a:bevel/>
                <a:headEnd/>
                <a:tailEnd/>
              </a:ln>
              <a:effectLst/>
            </p:spPr>
            <p:txBody>
              <a:bodyPr wrap="none" anchor="ctr">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0" name="Freeform 14">
                <a:extLst>
                  <a:ext uri="{FF2B5EF4-FFF2-40B4-BE49-F238E27FC236}">
                    <a16:creationId xmlns:a16="http://schemas.microsoft.com/office/drawing/2014/main" id="{7786672F-B5F1-3DAC-F477-622BFC2CFCF9}"/>
                  </a:ext>
                </a:extLst>
              </p:cNvPr>
              <p:cNvSpPr>
                <a:spLocks noChangeArrowheads="1"/>
              </p:cNvSpPr>
              <p:nvPr/>
            </p:nvSpPr>
            <p:spPr bwMode="auto">
              <a:xfrm>
                <a:off x="9094787" y="3121025"/>
                <a:ext cx="347662" cy="347663"/>
              </a:xfrm>
              <a:custGeom>
                <a:avLst/>
                <a:gdLst/>
                <a:ahLst/>
                <a:cxnLst>
                  <a:cxn ang="0">
                    <a:pos x="482" y="0"/>
                  </a:cxn>
                  <a:cxn ang="0">
                    <a:pos x="482" y="0"/>
                  </a:cxn>
                  <a:cxn ang="0">
                    <a:pos x="0" y="482"/>
                  </a:cxn>
                  <a:cxn ang="0">
                    <a:pos x="0" y="516"/>
                  </a:cxn>
                  <a:cxn ang="0">
                    <a:pos x="264" y="917"/>
                  </a:cxn>
                  <a:cxn ang="0">
                    <a:pos x="482" y="963"/>
                  </a:cxn>
                  <a:cxn ang="0">
                    <a:pos x="963" y="482"/>
                  </a:cxn>
                  <a:cxn ang="0">
                    <a:pos x="482" y="0"/>
                  </a:cxn>
                </a:cxnLst>
                <a:rect l="0" t="0" r="r" b="b"/>
                <a:pathLst>
                  <a:path w="964" h="964">
                    <a:moveTo>
                      <a:pt x="482" y="0"/>
                    </a:moveTo>
                    <a:lnTo>
                      <a:pt x="482" y="0"/>
                    </a:lnTo>
                    <a:cubicBezTo>
                      <a:pt x="218" y="0"/>
                      <a:pt x="0" y="218"/>
                      <a:pt x="0" y="482"/>
                    </a:cubicBezTo>
                    <a:cubicBezTo>
                      <a:pt x="0" y="493"/>
                      <a:pt x="0" y="504"/>
                      <a:pt x="0" y="516"/>
                    </a:cubicBezTo>
                    <a:cubicBezTo>
                      <a:pt x="138" y="607"/>
                      <a:pt x="241" y="745"/>
                      <a:pt x="264" y="917"/>
                    </a:cubicBezTo>
                    <a:cubicBezTo>
                      <a:pt x="333" y="952"/>
                      <a:pt x="402" y="963"/>
                      <a:pt x="482" y="963"/>
                    </a:cubicBezTo>
                    <a:cubicBezTo>
                      <a:pt x="745" y="963"/>
                      <a:pt x="963" y="745"/>
                      <a:pt x="963" y="482"/>
                    </a:cubicBezTo>
                    <a:cubicBezTo>
                      <a:pt x="963" y="218"/>
                      <a:pt x="745" y="0"/>
                      <a:pt x="482" y="0"/>
                    </a:cubicBezTo>
                  </a:path>
                </a:pathLst>
              </a:custGeom>
              <a:solidFill>
                <a:srgbClr val="CC8636"/>
              </a:solidFill>
              <a:ln w="9525" cap="flat">
                <a:noFill/>
                <a:bevel/>
                <a:headEnd/>
                <a:tailEnd/>
              </a:ln>
              <a:effectLst/>
            </p:spPr>
            <p:txBody>
              <a:bodyPr wrap="none" anchor="ctr">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1" name="Freeform 15">
                <a:extLst>
                  <a:ext uri="{FF2B5EF4-FFF2-40B4-BE49-F238E27FC236}">
                    <a16:creationId xmlns:a16="http://schemas.microsoft.com/office/drawing/2014/main" id="{98F1DADE-5A10-C682-211F-95749F48F13D}"/>
                  </a:ext>
                </a:extLst>
              </p:cNvPr>
              <p:cNvSpPr>
                <a:spLocks noChangeArrowheads="1"/>
              </p:cNvSpPr>
              <p:nvPr/>
            </p:nvSpPr>
            <p:spPr bwMode="auto">
              <a:xfrm>
                <a:off x="8813799" y="3309938"/>
                <a:ext cx="347663" cy="347662"/>
              </a:xfrm>
              <a:custGeom>
                <a:avLst/>
                <a:gdLst/>
                <a:ahLst/>
                <a:cxnLst>
                  <a:cxn ang="0">
                    <a:pos x="482" y="0"/>
                  </a:cxn>
                  <a:cxn ang="0">
                    <a:pos x="482" y="0"/>
                  </a:cxn>
                  <a:cxn ang="0">
                    <a:pos x="35" y="298"/>
                  </a:cxn>
                  <a:cxn ang="0">
                    <a:pos x="35" y="298"/>
                  </a:cxn>
                  <a:cxn ang="0">
                    <a:pos x="0" y="482"/>
                  </a:cxn>
                  <a:cxn ang="0">
                    <a:pos x="92" y="757"/>
                  </a:cxn>
                  <a:cxn ang="0">
                    <a:pos x="92" y="757"/>
                  </a:cxn>
                  <a:cxn ang="0">
                    <a:pos x="126" y="814"/>
                  </a:cxn>
                  <a:cxn ang="0">
                    <a:pos x="126" y="814"/>
                  </a:cxn>
                  <a:cxn ang="0">
                    <a:pos x="482" y="964"/>
                  </a:cxn>
                  <a:cxn ang="0">
                    <a:pos x="562" y="952"/>
                  </a:cxn>
                  <a:cxn ang="0">
                    <a:pos x="562" y="952"/>
                  </a:cxn>
                  <a:cxn ang="0">
                    <a:pos x="562" y="952"/>
                  </a:cxn>
                  <a:cxn ang="0">
                    <a:pos x="826" y="814"/>
                  </a:cxn>
                  <a:cxn ang="0">
                    <a:pos x="826" y="814"/>
                  </a:cxn>
                  <a:cxn ang="0">
                    <a:pos x="872" y="757"/>
                  </a:cxn>
                  <a:cxn ang="0">
                    <a:pos x="872" y="757"/>
                  </a:cxn>
                  <a:cxn ang="0">
                    <a:pos x="964" y="482"/>
                  </a:cxn>
                  <a:cxn ang="0">
                    <a:pos x="482" y="0"/>
                  </a:cxn>
                </a:cxnLst>
                <a:rect l="0" t="0" r="r" b="b"/>
                <a:pathLst>
                  <a:path w="965" h="965">
                    <a:moveTo>
                      <a:pt x="482" y="0"/>
                    </a:moveTo>
                    <a:lnTo>
                      <a:pt x="482" y="0"/>
                    </a:lnTo>
                    <a:cubicBezTo>
                      <a:pt x="275" y="0"/>
                      <a:pt x="103" y="126"/>
                      <a:pt x="35" y="298"/>
                    </a:cubicBezTo>
                    <a:lnTo>
                      <a:pt x="35" y="298"/>
                    </a:lnTo>
                    <a:cubicBezTo>
                      <a:pt x="12" y="356"/>
                      <a:pt x="0" y="413"/>
                      <a:pt x="0" y="482"/>
                    </a:cubicBezTo>
                    <a:cubicBezTo>
                      <a:pt x="0" y="585"/>
                      <a:pt x="35" y="677"/>
                      <a:pt x="92" y="757"/>
                    </a:cubicBezTo>
                    <a:lnTo>
                      <a:pt x="92" y="757"/>
                    </a:lnTo>
                    <a:cubicBezTo>
                      <a:pt x="103" y="780"/>
                      <a:pt x="115" y="792"/>
                      <a:pt x="126" y="814"/>
                    </a:cubicBezTo>
                    <a:lnTo>
                      <a:pt x="126" y="814"/>
                    </a:lnTo>
                    <a:cubicBezTo>
                      <a:pt x="218" y="906"/>
                      <a:pt x="344" y="964"/>
                      <a:pt x="482" y="964"/>
                    </a:cubicBezTo>
                    <a:cubicBezTo>
                      <a:pt x="505" y="964"/>
                      <a:pt x="539" y="964"/>
                      <a:pt x="562" y="952"/>
                    </a:cubicBezTo>
                    <a:lnTo>
                      <a:pt x="562" y="952"/>
                    </a:lnTo>
                    <a:lnTo>
                      <a:pt x="562" y="952"/>
                    </a:lnTo>
                    <a:cubicBezTo>
                      <a:pt x="666" y="941"/>
                      <a:pt x="757" y="883"/>
                      <a:pt x="826" y="814"/>
                    </a:cubicBezTo>
                    <a:lnTo>
                      <a:pt x="826" y="814"/>
                    </a:lnTo>
                    <a:cubicBezTo>
                      <a:pt x="837" y="792"/>
                      <a:pt x="860" y="780"/>
                      <a:pt x="872" y="757"/>
                    </a:cubicBezTo>
                    <a:lnTo>
                      <a:pt x="872" y="757"/>
                    </a:lnTo>
                    <a:cubicBezTo>
                      <a:pt x="929" y="677"/>
                      <a:pt x="964" y="585"/>
                      <a:pt x="964" y="482"/>
                    </a:cubicBezTo>
                    <a:cubicBezTo>
                      <a:pt x="964" y="218"/>
                      <a:pt x="746" y="0"/>
                      <a:pt x="482" y="0"/>
                    </a:cubicBezTo>
                  </a:path>
                </a:pathLst>
              </a:custGeom>
              <a:solidFill>
                <a:srgbClr val="CC8639"/>
              </a:solidFill>
              <a:ln w="9525" cap="flat">
                <a:noFill/>
                <a:bevel/>
                <a:headEnd/>
                <a:tailEnd/>
              </a:ln>
              <a:effectLst/>
            </p:spPr>
            <p:txBody>
              <a:bodyPr wrap="none" anchor="ctr">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2" name="Freeform 16">
                <a:extLst>
                  <a:ext uri="{FF2B5EF4-FFF2-40B4-BE49-F238E27FC236}">
                    <a16:creationId xmlns:a16="http://schemas.microsoft.com/office/drawing/2014/main" id="{232FAB08-8799-5A4C-1C9F-72A96C04E277}"/>
                  </a:ext>
                </a:extLst>
              </p:cNvPr>
              <p:cNvSpPr>
                <a:spLocks noChangeArrowheads="1"/>
              </p:cNvSpPr>
              <p:nvPr/>
            </p:nvSpPr>
            <p:spPr bwMode="auto">
              <a:xfrm>
                <a:off x="8380412" y="3505200"/>
                <a:ext cx="520700" cy="474663"/>
              </a:xfrm>
              <a:custGeom>
                <a:avLst/>
                <a:gdLst/>
                <a:ahLst/>
                <a:cxnLst>
                  <a:cxn ang="0">
                    <a:pos x="1067" y="700"/>
                  </a:cxn>
                  <a:cxn ang="0">
                    <a:pos x="1067" y="700"/>
                  </a:cxn>
                  <a:cxn ang="0">
                    <a:pos x="1445" y="459"/>
                  </a:cxn>
                  <a:cxn ang="0">
                    <a:pos x="1112" y="35"/>
                  </a:cxn>
                  <a:cxn ang="0">
                    <a:pos x="906" y="0"/>
                  </a:cxn>
                  <a:cxn ang="0">
                    <a:pos x="0" y="1170"/>
                  </a:cxn>
                  <a:cxn ang="0">
                    <a:pos x="0" y="1170"/>
                  </a:cxn>
                  <a:cxn ang="0">
                    <a:pos x="11" y="1193"/>
                  </a:cxn>
                  <a:cxn ang="0">
                    <a:pos x="11" y="1193"/>
                  </a:cxn>
                  <a:cxn ang="0">
                    <a:pos x="734" y="1319"/>
                  </a:cxn>
                  <a:cxn ang="0">
                    <a:pos x="1067" y="700"/>
                  </a:cxn>
                </a:cxnLst>
                <a:rect l="0" t="0" r="r" b="b"/>
                <a:pathLst>
                  <a:path w="1446" h="1320">
                    <a:moveTo>
                      <a:pt x="1067" y="700"/>
                    </a:moveTo>
                    <a:lnTo>
                      <a:pt x="1067" y="700"/>
                    </a:lnTo>
                    <a:cubicBezTo>
                      <a:pt x="1181" y="585"/>
                      <a:pt x="1307" y="505"/>
                      <a:pt x="1445" y="459"/>
                    </a:cubicBezTo>
                    <a:cubicBezTo>
                      <a:pt x="1273" y="390"/>
                      <a:pt x="1147" y="218"/>
                      <a:pt x="1112" y="35"/>
                    </a:cubicBezTo>
                    <a:cubicBezTo>
                      <a:pt x="1044" y="12"/>
                      <a:pt x="975" y="0"/>
                      <a:pt x="906" y="0"/>
                    </a:cubicBezTo>
                    <a:cubicBezTo>
                      <a:pt x="402" y="0"/>
                      <a:pt x="0" y="517"/>
                      <a:pt x="0" y="1170"/>
                    </a:cubicBezTo>
                    <a:lnTo>
                      <a:pt x="0" y="1170"/>
                    </a:lnTo>
                    <a:cubicBezTo>
                      <a:pt x="0" y="1182"/>
                      <a:pt x="0" y="1182"/>
                      <a:pt x="11" y="1193"/>
                    </a:cubicBezTo>
                    <a:lnTo>
                      <a:pt x="11" y="1193"/>
                    </a:lnTo>
                    <a:cubicBezTo>
                      <a:pt x="218" y="1262"/>
                      <a:pt x="459" y="1308"/>
                      <a:pt x="734" y="1319"/>
                    </a:cubicBezTo>
                    <a:cubicBezTo>
                      <a:pt x="791" y="1078"/>
                      <a:pt x="906" y="860"/>
                      <a:pt x="1067" y="700"/>
                    </a:cubicBezTo>
                  </a:path>
                </a:pathLst>
              </a:custGeom>
              <a:solidFill>
                <a:srgbClr val="CC8636"/>
              </a:solidFill>
              <a:ln w="9525" cap="flat">
                <a:noFill/>
                <a:bevel/>
                <a:headEnd/>
                <a:tailEnd/>
              </a:ln>
              <a:effectLst/>
            </p:spPr>
            <p:txBody>
              <a:bodyPr wrap="none" anchor="ctr">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3" name="Freeform 17">
                <a:extLst>
                  <a:ext uri="{FF2B5EF4-FFF2-40B4-BE49-F238E27FC236}">
                    <a16:creationId xmlns:a16="http://schemas.microsoft.com/office/drawing/2014/main" id="{636BB06C-65DE-BE5E-6C0D-BA67CA94FC7E}"/>
                  </a:ext>
                </a:extLst>
              </p:cNvPr>
              <p:cNvSpPr>
                <a:spLocks noChangeArrowheads="1"/>
              </p:cNvSpPr>
              <p:nvPr/>
            </p:nvSpPr>
            <p:spPr bwMode="auto">
              <a:xfrm>
                <a:off x="8661399" y="3690938"/>
                <a:ext cx="652463" cy="479425"/>
              </a:xfrm>
              <a:custGeom>
                <a:avLst/>
                <a:gdLst/>
                <a:ahLst/>
                <a:cxnLst>
                  <a:cxn ang="0">
                    <a:pos x="1812" y="1169"/>
                  </a:cxn>
                  <a:cxn ang="0">
                    <a:pos x="1812" y="1169"/>
                  </a:cxn>
                  <a:cxn ang="0">
                    <a:pos x="1720" y="688"/>
                  </a:cxn>
                  <a:cxn ang="0">
                    <a:pos x="1720" y="688"/>
                  </a:cxn>
                  <a:cxn ang="0">
                    <a:pos x="1709" y="642"/>
                  </a:cxn>
                  <a:cxn ang="0">
                    <a:pos x="1709" y="642"/>
                  </a:cxn>
                  <a:cxn ang="0">
                    <a:pos x="1640" y="492"/>
                  </a:cxn>
                  <a:cxn ang="0">
                    <a:pos x="1640" y="492"/>
                  </a:cxn>
                  <a:cxn ang="0">
                    <a:pos x="1617" y="458"/>
                  </a:cxn>
                  <a:cxn ang="0">
                    <a:pos x="1617" y="458"/>
                  </a:cxn>
                  <a:cxn ang="0">
                    <a:pos x="1525" y="332"/>
                  </a:cxn>
                  <a:cxn ang="0">
                    <a:pos x="1525" y="321"/>
                  </a:cxn>
                  <a:cxn ang="0">
                    <a:pos x="1388" y="194"/>
                  </a:cxn>
                  <a:cxn ang="0">
                    <a:pos x="1388" y="194"/>
                  </a:cxn>
                  <a:cxn ang="0">
                    <a:pos x="906" y="0"/>
                  </a:cxn>
                  <a:cxn ang="0">
                    <a:pos x="413" y="194"/>
                  </a:cxn>
                  <a:cxn ang="0">
                    <a:pos x="413" y="194"/>
                  </a:cxn>
                  <a:cxn ang="0">
                    <a:pos x="275" y="321"/>
                  </a:cxn>
                  <a:cxn ang="0">
                    <a:pos x="275" y="332"/>
                  </a:cxn>
                  <a:cxn ang="0">
                    <a:pos x="183" y="458"/>
                  </a:cxn>
                  <a:cxn ang="0">
                    <a:pos x="183" y="458"/>
                  </a:cxn>
                  <a:cxn ang="0">
                    <a:pos x="172" y="492"/>
                  </a:cxn>
                  <a:cxn ang="0">
                    <a:pos x="160" y="492"/>
                  </a:cxn>
                  <a:cxn ang="0">
                    <a:pos x="92" y="642"/>
                  </a:cxn>
                  <a:cxn ang="0">
                    <a:pos x="92" y="642"/>
                  </a:cxn>
                  <a:cxn ang="0">
                    <a:pos x="80" y="688"/>
                  </a:cxn>
                  <a:cxn ang="0">
                    <a:pos x="80" y="688"/>
                  </a:cxn>
                  <a:cxn ang="0">
                    <a:pos x="46" y="814"/>
                  </a:cxn>
                  <a:cxn ang="0">
                    <a:pos x="46" y="814"/>
                  </a:cxn>
                  <a:cxn ang="0">
                    <a:pos x="0" y="1169"/>
                  </a:cxn>
                  <a:cxn ang="0">
                    <a:pos x="0" y="1181"/>
                  </a:cxn>
                  <a:cxn ang="0">
                    <a:pos x="11" y="1192"/>
                  </a:cxn>
                  <a:cxn ang="0">
                    <a:pos x="11" y="1192"/>
                  </a:cxn>
                  <a:cxn ang="0">
                    <a:pos x="906" y="1330"/>
                  </a:cxn>
                  <a:cxn ang="0">
                    <a:pos x="1789" y="1192"/>
                  </a:cxn>
                  <a:cxn ang="0">
                    <a:pos x="1789" y="1192"/>
                  </a:cxn>
                  <a:cxn ang="0">
                    <a:pos x="1812" y="1181"/>
                  </a:cxn>
                  <a:cxn ang="0">
                    <a:pos x="1812" y="1169"/>
                  </a:cxn>
                </a:cxnLst>
                <a:rect l="0" t="0" r="r" b="b"/>
                <a:pathLst>
                  <a:path w="1813" h="1331">
                    <a:moveTo>
                      <a:pt x="1812" y="1169"/>
                    </a:moveTo>
                    <a:lnTo>
                      <a:pt x="1812" y="1169"/>
                    </a:lnTo>
                    <a:cubicBezTo>
                      <a:pt x="1812" y="997"/>
                      <a:pt x="1778" y="837"/>
                      <a:pt x="1720" y="688"/>
                    </a:cubicBezTo>
                    <a:lnTo>
                      <a:pt x="1720" y="688"/>
                    </a:lnTo>
                    <a:cubicBezTo>
                      <a:pt x="1720" y="676"/>
                      <a:pt x="1720" y="653"/>
                      <a:pt x="1709" y="642"/>
                    </a:cubicBezTo>
                    <a:lnTo>
                      <a:pt x="1709" y="642"/>
                    </a:lnTo>
                    <a:cubicBezTo>
                      <a:pt x="1686" y="584"/>
                      <a:pt x="1663" y="538"/>
                      <a:pt x="1640" y="492"/>
                    </a:cubicBezTo>
                    <a:lnTo>
                      <a:pt x="1640" y="492"/>
                    </a:lnTo>
                    <a:cubicBezTo>
                      <a:pt x="1628" y="481"/>
                      <a:pt x="1628" y="470"/>
                      <a:pt x="1617" y="458"/>
                    </a:cubicBezTo>
                    <a:lnTo>
                      <a:pt x="1617" y="458"/>
                    </a:lnTo>
                    <a:cubicBezTo>
                      <a:pt x="1594" y="412"/>
                      <a:pt x="1560" y="367"/>
                      <a:pt x="1525" y="332"/>
                    </a:cubicBezTo>
                    <a:cubicBezTo>
                      <a:pt x="1525" y="321"/>
                      <a:pt x="1525" y="321"/>
                      <a:pt x="1525" y="321"/>
                    </a:cubicBezTo>
                    <a:cubicBezTo>
                      <a:pt x="1479" y="275"/>
                      <a:pt x="1445" y="229"/>
                      <a:pt x="1388" y="194"/>
                    </a:cubicBezTo>
                    <a:lnTo>
                      <a:pt x="1388" y="194"/>
                    </a:lnTo>
                    <a:cubicBezTo>
                      <a:pt x="1250" y="68"/>
                      <a:pt x="1078" y="0"/>
                      <a:pt x="906" y="0"/>
                    </a:cubicBezTo>
                    <a:cubicBezTo>
                      <a:pt x="723" y="0"/>
                      <a:pt x="550" y="68"/>
                      <a:pt x="413" y="194"/>
                    </a:cubicBezTo>
                    <a:lnTo>
                      <a:pt x="413" y="194"/>
                    </a:lnTo>
                    <a:cubicBezTo>
                      <a:pt x="367" y="229"/>
                      <a:pt x="321" y="275"/>
                      <a:pt x="275" y="321"/>
                    </a:cubicBezTo>
                    <a:cubicBezTo>
                      <a:pt x="275" y="332"/>
                      <a:pt x="275" y="332"/>
                      <a:pt x="275" y="332"/>
                    </a:cubicBezTo>
                    <a:cubicBezTo>
                      <a:pt x="241" y="367"/>
                      <a:pt x="218" y="412"/>
                      <a:pt x="183" y="458"/>
                    </a:cubicBezTo>
                    <a:lnTo>
                      <a:pt x="183" y="458"/>
                    </a:lnTo>
                    <a:cubicBezTo>
                      <a:pt x="183" y="470"/>
                      <a:pt x="172" y="481"/>
                      <a:pt x="172" y="492"/>
                    </a:cubicBezTo>
                    <a:cubicBezTo>
                      <a:pt x="160" y="492"/>
                      <a:pt x="160" y="492"/>
                      <a:pt x="160" y="492"/>
                    </a:cubicBezTo>
                    <a:cubicBezTo>
                      <a:pt x="138" y="538"/>
                      <a:pt x="114" y="584"/>
                      <a:pt x="92" y="642"/>
                    </a:cubicBezTo>
                    <a:lnTo>
                      <a:pt x="92" y="642"/>
                    </a:lnTo>
                    <a:cubicBezTo>
                      <a:pt x="92" y="653"/>
                      <a:pt x="80" y="665"/>
                      <a:pt x="80" y="688"/>
                    </a:cubicBezTo>
                    <a:lnTo>
                      <a:pt x="80" y="688"/>
                    </a:lnTo>
                    <a:cubicBezTo>
                      <a:pt x="69" y="722"/>
                      <a:pt x="57" y="768"/>
                      <a:pt x="46" y="814"/>
                    </a:cubicBezTo>
                    <a:lnTo>
                      <a:pt x="46" y="814"/>
                    </a:lnTo>
                    <a:cubicBezTo>
                      <a:pt x="11" y="928"/>
                      <a:pt x="0" y="1043"/>
                      <a:pt x="0" y="1169"/>
                    </a:cubicBezTo>
                    <a:cubicBezTo>
                      <a:pt x="0" y="1181"/>
                      <a:pt x="0" y="1181"/>
                      <a:pt x="0" y="1181"/>
                    </a:cubicBezTo>
                    <a:cubicBezTo>
                      <a:pt x="0" y="1181"/>
                      <a:pt x="0" y="1192"/>
                      <a:pt x="11" y="1192"/>
                    </a:cubicBezTo>
                    <a:lnTo>
                      <a:pt x="11" y="1192"/>
                    </a:lnTo>
                    <a:cubicBezTo>
                      <a:pt x="264" y="1284"/>
                      <a:pt x="573" y="1330"/>
                      <a:pt x="906" y="1330"/>
                    </a:cubicBezTo>
                    <a:cubicBezTo>
                      <a:pt x="1239" y="1330"/>
                      <a:pt x="1537" y="1284"/>
                      <a:pt x="1789" y="1192"/>
                    </a:cubicBezTo>
                    <a:lnTo>
                      <a:pt x="1789" y="1192"/>
                    </a:lnTo>
                    <a:cubicBezTo>
                      <a:pt x="1800" y="1192"/>
                      <a:pt x="1812" y="1181"/>
                      <a:pt x="1812" y="1181"/>
                    </a:cubicBezTo>
                    <a:lnTo>
                      <a:pt x="1812" y="1169"/>
                    </a:lnTo>
                  </a:path>
                </a:pathLst>
              </a:custGeom>
              <a:solidFill>
                <a:srgbClr val="CC8636"/>
              </a:solidFill>
              <a:ln w="9525" cap="flat">
                <a:noFill/>
                <a:bevel/>
                <a:headEnd/>
                <a:tailEnd/>
              </a:ln>
              <a:effectLst/>
            </p:spPr>
            <p:txBody>
              <a:bodyPr wrap="none" anchor="ctr">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4" name="Freeform 18">
                <a:extLst>
                  <a:ext uri="{FF2B5EF4-FFF2-40B4-BE49-F238E27FC236}">
                    <a16:creationId xmlns:a16="http://schemas.microsoft.com/office/drawing/2014/main" id="{6AB7ACDD-F958-3637-515A-7A17287C84CB}"/>
                  </a:ext>
                </a:extLst>
              </p:cNvPr>
              <p:cNvSpPr>
                <a:spLocks noChangeArrowheads="1"/>
              </p:cNvSpPr>
              <p:nvPr/>
            </p:nvSpPr>
            <p:spPr bwMode="auto">
              <a:xfrm>
                <a:off x="9069387" y="3505200"/>
                <a:ext cx="525462" cy="474663"/>
              </a:xfrm>
              <a:custGeom>
                <a:avLst/>
                <a:gdLst/>
                <a:ahLst/>
                <a:cxnLst>
                  <a:cxn ang="0">
                    <a:pos x="1457" y="1170"/>
                  </a:cxn>
                  <a:cxn ang="0">
                    <a:pos x="1457" y="1170"/>
                  </a:cxn>
                  <a:cxn ang="0">
                    <a:pos x="551" y="0"/>
                  </a:cxn>
                  <a:cxn ang="0">
                    <a:pos x="333" y="35"/>
                  </a:cxn>
                  <a:cxn ang="0">
                    <a:pos x="0" y="459"/>
                  </a:cxn>
                  <a:cxn ang="0">
                    <a:pos x="390" y="700"/>
                  </a:cxn>
                  <a:cxn ang="0">
                    <a:pos x="723" y="1319"/>
                  </a:cxn>
                  <a:cxn ang="0">
                    <a:pos x="1434" y="1193"/>
                  </a:cxn>
                  <a:cxn ang="0">
                    <a:pos x="1434" y="1193"/>
                  </a:cxn>
                  <a:cxn ang="0">
                    <a:pos x="1457" y="1170"/>
                  </a:cxn>
                </a:cxnLst>
                <a:rect l="0" t="0" r="r" b="b"/>
                <a:pathLst>
                  <a:path w="1458" h="1320">
                    <a:moveTo>
                      <a:pt x="1457" y="1170"/>
                    </a:moveTo>
                    <a:lnTo>
                      <a:pt x="1457" y="1170"/>
                    </a:lnTo>
                    <a:cubicBezTo>
                      <a:pt x="1457" y="517"/>
                      <a:pt x="1044" y="0"/>
                      <a:pt x="551" y="0"/>
                    </a:cubicBezTo>
                    <a:cubicBezTo>
                      <a:pt x="471" y="0"/>
                      <a:pt x="402" y="12"/>
                      <a:pt x="333" y="35"/>
                    </a:cubicBezTo>
                    <a:cubicBezTo>
                      <a:pt x="298" y="218"/>
                      <a:pt x="172" y="390"/>
                      <a:pt x="0" y="459"/>
                    </a:cubicBezTo>
                    <a:cubicBezTo>
                      <a:pt x="138" y="505"/>
                      <a:pt x="276" y="585"/>
                      <a:pt x="390" y="700"/>
                    </a:cubicBezTo>
                    <a:cubicBezTo>
                      <a:pt x="551" y="860"/>
                      <a:pt x="665" y="1078"/>
                      <a:pt x="723" y="1319"/>
                    </a:cubicBezTo>
                    <a:cubicBezTo>
                      <a:pt x="987" y="1308"/>
                      <a:pt x="1227" y="1262"/>
                      <a:pt x="1434" y="1193"/>
                    </a:cubicBezTo>
                    <a:lnTo>
                      <a:pt x="1434" y="1193"/>
                    </a:lnTo>
                    <a:cubicBezTo>
                      <a:pt x="1445" y="1182"/>
                      <a:pt x="1457" y="1182"/>
                      <a:pt x="1457" y="1170"/>
                    </a:cubicBezTo>
                  </a:path>
                </a:pathLst>
              </a:custGeom>
              <a:solidFill>
                <a:srgbClr val="CC8636"/>
              </a:solidFill>
              <a:ln w="9525" cap="flat">
                <a:noFill/>
                <a:bevel/>
                <a:headEnd/>
                <a:tailEnd/>
              </a:ln>
              <a:effectLst/>
            </p:spPr>
            <p:txBody>
              <a:bodyPr wrap="none" anchor="ctr">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pSp>
      </p:grpSp>
      <p:pic>
        <p:nvPicPr>
          <p:cNvPr id="25" name="Picture 24" descr="feedbackloop.psd">
            <a:extLst>
              <a:ext uri="{FF2B5EF4-FFF2-40B4-BE49-F238E27FC236}">
                <a16:creationId xmlns:a16="http://schemas.microsoft.com/office/drawing/2014/main" id="{DD1E49EF-49BB-7936-8901-5ACFFD268A8C}"/>
              </a:ext>
            </a:extLst>
          </p:cNvPr>
          <p:cNvPicPr>
            <a:picLocks noChangeAspect="1"/>
          </p:cNvPicPr>
          <p:nvPr/>
        </p:nvPicPr>
        <p:blipFill>
          <a:blip r:embed="rId2"/>
          <a:stretch>
            <a:fillRect/>
          </a:stretch>
        </p:blipFill>
        <p:spPr>
          <a:xfrm>
            <a:off x="3045272" y="2154352"/>
            <a:ext cx="5846184" cy="3078693"/>
          </a:xfrm>
          <a:prstGeom prst="rect">
            <a:avLst/>
          </a:prstGeom>
          <a:noFill/>
          <a:ln w="38100">
            <a:solidFill>
              <a:srgbClr val="000000"/>
            </a:solidFill>
            <a:miter lim="800000"/>
            <a:headEnd/>
            <a:tailEnd/>
          </a:ln>
        </p:spPr>
      </p:pic>
    </p:spTree>
    <p:extLst>
      <p:ext uri="{BB962C8B-B14F-4D97-AF65-F5344CB8AC3E}">
        <p14:creationId xmlns:p14="http://schemas.microsoft.com/office/powerpoint/2010/main" val="1151886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lide(fromLeft)">
                                      <p:cBhvr>
                                        <p:cTn id="7" dur="500"/>
                                        <p:tgtEl>
                                          <p:spTgt spid="3"/>
                                        </p:tgtEl>
                                      </p:cBhvr>
                                    </p:animEffect>
                                  </p:childTnLst>
                                </p:cTn>
                              </p:par>
                            </p:childTnLst>
                          </p:cTn>
                        </p:par>
                        <p:par>
                          <p:cTn id="8" fill="hold">
                            <p:stCondLst>
                              <p:cond delay="500"/>
                            </p:stCondLst>
                            <p:childTnLst>
                              <p:par>
                                <p:cTn id="9" presetID="1" presetClass="entr" presetSubtype="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29E65729-3F25-979D-0BEA-3EE30BB1D4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175" y="0"/>
            <a:ext cx="1116806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0DE81DD4-152C-013D-F910-2584AC7B37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50189" y="654908"/>
            <a:ext cx="5891621" cy="493252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2">
            <a:extLst>
              <a:ext uri="{FF2B5EF4-FFF2-40B4-BE49-F238E27FC236}">
                <a16:creationId xmlns:a16="http://schemas.microsoft.com/office/drawing/2014/main" id="{E1651AC3-F775-67FF-6CA0-9C466AF6AEFD}"/>
              </a:ext>
            </a:extLst>
          </p:cNvPr>
          <p:cNvSpPr>
            <a:spLocks noGrp="1"/>
          </p:cNvSpPr>
          <p:nvPr>
            <p:ph type="ftr" sz="quarter" idx="11"/>
          </p:nvPr>
        </p:nvSpPr>
        <p:spPr>
          <a:xfrm>
            <a:off x="4038600" y="6372392"/>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Commercial in confidence First </a:t>
            </a:r>
            <a:r>
              <a:rPr kumimoji="0" lang="en-GB" sz="1200" b="0" i="0" u="none" strike="noStrike" kern="1200" cap="none" spc="0" normalizeH="0" baseline="0" noProof="0" dirty="0" err="1">
                <a:ln>
                  <a:noFill/>
                </a:ln>
                <a:solidFill>
                  <a:srgbClr val="000000">
                    <a:tint val="75000"/>
                  </a:srgbClr>
                </a:solidFill>
                <a:effectLst/>
                <a:uLnTx/>
                <a:uFillTx/>
                <a:latin typeface="Calibri" panose="020F0502020204030204"/>
                <a:ea typeface="+mn-ea"/>
                <a:cs typeface="+mn-cs"/>
              </a:rPr>
              <a:t>DataBank</a:t>
            </a: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 Ltd 2023</a:t>
            </a:r>
            <a:endParaRPr kumimoji="0" lang="en-US"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0940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63DDC33F-0FDB-1303-2873-1C77913959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7950" y="635989"/>
            <a:ext cx="7929877" cy="5007058"/>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a:extLst>
              <a:ext uri="{FF2B5EF4-FFF2-40B4-BE49-F238E27FC236}">
                <a16:creationId xmlns:a16="http://schemas.microsoft.com/office/drawing/2014/main" id="{29E65729-3F25-979D-0BEA-3EE30BB1D4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1175" y="0"/>
            <a:ext cx="11168063"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798EF761-0EA9-AEBC-6847-AFBF26144F3E}"/>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Commercial in confidence First </a:t>
            </a:r>
            <a:r>
              <a:rPr kumimoji="0" lang="en-GB" sz="1200" b="0" i="0" u="none" strike="noStrike" kern="1200" cap="none" spc="0" normalizeH="0" baseline="0" noProof="0" dirty="0" err="1">
                <a:ln>
                  <a:noFill/>
                </a:ln>
                <a:solidFill>
                  <a:srgbClr val="000000">
                    <a:tint val="75000"/>
                  </a:srgbClr>
                </a:solidFill>
                <a:effectLst/>
                <a:uLnTx/>
                <a:uFillTx/>
                <a:latin typeface="Calibri" panose="020F0502020204030204"/>
                <a:ea typeface="+mn-ea"/>
                <a:cs typeface="+mn-cs"/>
              </a:rPr>
              <a:t>DataBank</a:t>
            </a:r>
            <a:r>
              <a:rPr kumimoji="0" lang="en-GB"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rPr>
              <a:t> Ltd 2023</a:t>
            </a:r>
            <a:endParaRPr kumimoji="0" lang="en-US" sz="1200" b="0" i="0" u="none" strike="noStrike" kern="1200" cap="none" spc="0" normalizeH="0" baseline="0" noProof="0" dirty="0">
              <a:ln>
                <a:noFill/>
              </a:ln>
              <a:solidFill>
                <a:srgbClr val="000000">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3297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0C3FC16C-BC59-BAC9-C51E-092D0AD31085}"/>
              </a:ext>
            </a:extLst>
          </p:cNvPr>
          <p:cNvGrpSpPr/>
          <p:nvPr/>
        </p:nvGrpSpPr>
        <p:grpSpPr>
          <a:xfrm>
            <a:off x="5126743" y="1188793"/>
            <a:ext cx="529363" cy="514297"/>
            <a:chOff x="5125154" y="1188792"/>
            <a:chExt cx="529363" cy="514297"/>
          </a:xfrm>
        </p:grpSpPr>
        <p:sp>
          <p:nvSpPr>
            <p:cNvPr id="5" name="object 15">
              <a:extLst>
                <a:ext uri="{FF2B5EF4-FFF2-40B4-BE49-F238E27FC236}">
                  <a16:creationId xmlns:a16="http://schemas.microsoft.com/office/drawing/2014/main" id="{8605C383-1E17-3E99-0A1B-AC0334B73738}"/>
                </a:ext>
              </a:extLst>
            </p:cNvPr>
            <p:cNvSpPr/>
            <p:nvPr/>
          </p:nvSpPr>
          <p:spPr>
            <a:xfrm>
              <a:off x="5392809" y="1324051"/>
              <a:ext cx="3080" cy="88950"/>
            </a:xfrm>
            <a:custGeom>
              <a:avLst/>
              <a:gdLst/>
              <a:ahLst/>
              <a:cxnLst/>
              <a:rect l="l" t="t" r="r" b="b"/>
              <a:pathLst>
                <a:path w="5079" h="146685">
                  <a:moveTo>
                    <a:pt x="0" y="0"/>
                  </a:moveTo>
                  <a:lnTo>
                    <a:pt x="4575" y="146435"/>
                  </a:lnTo>
                </a:path>
              </a:pathLst>
            </a:custGeom>
            <a:ln w="115179">
              <a:solidFill>
                <a:srgbClr val="515150"/>
              </a:solidFill>
            </a:ln>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sp>
          <p:nvSpPr>
            <p:cNvPr id="6" name="object 16">
              <a:extLst>
                <a:ext uri="{FF2B5EF4-FFF2-40B4-BE49-F238E27FC236}">
                  <a16:creationId xmlns:a16="http://schemas.microsoft.com/office/drawing/2014/main" id="{91491885-7318-6E73-AD27-CC9469E883F4}"/>
                </a:ext>
              </a:extLst>
            </p:cNvPr>
            <p:cNvSpPr/>
            <p:nvPr/>
          </p:nvSpPr>
          <p:spPr>
            <a:xfrm>
              <a:off x="5299711" y="1188792"/>
              <a:ext cx="188261" cy="165963"/>
            </a:xfrm>
            <a:custGeom>
              <a:avLst/>
              <a:gdLst/>
              <a:ahLst/>
              <a:cxnLst/>
              <a:rect l="l" t="t" r="r" b="b"/>
              <a:pathLst>
                <a:path w="310515" h="273685">
                  <a:moveTo>
                    <a:pt x="146581" y="0"/>
                  </a:moveTo>
                  <a:lnTo>
                    <a:pt x="0" y="273237"/>
                  </a:lnTo>
                  <a:lnTo>
                    <a:pt x="309959" y="263562"/>
                  </a:lnTo>
                  <a:lnTo>
                    <a:pt x="146581" y="0"/>
                  </a:lnTo>
                  <a:close/>
                </a:path>
              </a:pathLst>
            </a:custGeom>
            <a:solidFill>
              <a:srgbClr val="515150"/>
            </a:solidFill>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sp>
          <p:nvSpPr>
            <p:cNvPr id="7" name="object 17">
              <a:extLst>
                <a:ext uri="{FF2B5EF4-FFF2-40B4-BE49-F238E27FC236}">
                  <a16:creationId xmlns:a16="http://schemas.microsoft.com/office/drawing/2014/main" id="{41F3783E-79D7-BA25-63A9-0B1115200CAD}"/>
                </a:ext>
              </a:extLst>
            </p:cNvPr>
            <p:cNvSpPr txBox="1"/>
            <p:nvPr/>
          </p:nvSpPr>
          <p:spPr>
            <a:xfrm>
              <a:off x="5125154" y="1422740"/>
              <a:ext cx="529363" cy="280349"/>
            </a:xfrm>
            <a:prstGeom prst="rect">
              <a:avLst/>
            </a:prstGeom>
          </p:spPr>
          <p:txBody>
            <a:bodyPr vert="horz" wrap="square" lIns="0" tIns="21944" rIns="0" bIns="0" rtlCol="0">
              <a:spAutoFit/>
            </a:bodyPr>
            <a:lstStyle/>
            <a:p>
              <a:pPr marL="7700" marR="3080" lvl="0" indent="58520" algn="l" defTabSz="277200" rtl="0" eaLnBrk="1" fontAlgn="auto" latinLnBrk="0" hangingPunct="1">
                <a:lnSpc>
                  <a:spcPts val="1013"/>
                </a:lnSpc>
                <a:spcBef>
                  <a:spcPts val="172"/>
                </a:spcBef>
                <a:spcAft>
                  <a:spcPts val="0"/>
                </a:spcAft>
                <a:buClrTx/>
                <a:buSzTx/>
                <a:buFontTx/>
                <a:buNone/>
                <a:tabLst/>
                <a:defRPr/>
              </a:pPr>
              <a:r>
                <a:rPr kumimoji="0" sz="900" b="1" i="0" u="none" strike="noStrike" kern="1200" cap="none" spc="3" normalizeH="0" baseline="0" noProof="0" dirty="0">
                  <a:ln>
                    <a:noFill/>
                  </a:ln>
                  <a:solidFill>
                    <a:srgbClr val="000000">
                      <a:lumMod val="65000"/>
                      <a:lumOff val="35000"/>
                    </a:srgbClr>
                  </a:solidFill>
                  <a:effectLst/>
                  <a:uLnTx/>
                  <a:uFillTx/>
                  <a:latin typeface="Arial"/>
                  <a:ea typeface="+mn-ea"/>
                  <a:cs typeface="Arial"/>
                </a:rPr>
                <a:t>Ad hoc  </a:t>
              </a:r>
              <a:r>
                <a:rPr kumimoji="0" sz="900" b="1" i="0" u="none" strike="noStrike" kern="1200" cap="none" spc="0" normalizeH="0" baseline="0" noProof="0" dirty="0">
                  <a:ln>
                    <a:noFill/>
                  </a:ln>
                  <a:solidFill>
                    <a:srgbClr val="000000">
                      <a:lumMod val="65000"/>
                      <a:lumOff val="35000"/>
                    </a:srgbClr>
                  </a:solidFill>
                  <a:effectLst/>
                  <a:uLnTx/>
                  <a:uFillTx/>
                  <a:latin typeface="Arial"/>
                  <a:ea typeface="+mn-ea"/>
                  <a:cs typeface="Arial"/>
                </a:rPr>
                <a:t>reporting</a:t>
              </a:r>
              <a:endParaRPr kumimoji="0" sz="900" b="0" i="0" u="none" strike="noStrike" kern="1200" cap="none" spc="0" normalizeH="0" baseline="0" noProof="0" dirty="0">
                <a:ln>
                  <a:noFill/>
                </a:ln>
                <a:solidFill>
                  <a:srgbClr val="000000">
                    <a:lumMod val="65000"/>
                    <a:lumOff val="35000"/>
                  </a:srgbClr>
                </a:solidFill>
                <a:effectLst/>
                <a:uLnTx/>
                <a:uFillTx/>
                <a:latin typeface="Arial"/>
                <a:ea typeface="+mn-ea"/>
                <a:cs typeface="Arial"/>
              </a:endParaRPr>
            </a:p>
          </p:txBody>
        </p:sp>
      </p:grpSp>
      <p:grpSp>
        <p:nvGrpSpPr>
          <p:cNvPr id="8" name="Group 7">
            <a:extLst>
              <a:ext uri="{FF2B5EF4-FFF2-40B4-BE49-F238E27FC236}">
                <a16:creationId xmlns:a16="http://schemas.microsoft.com/office/drawing/2014/main" id="{3AEBB4B4-5C14-26C4-867C-29E8EC58AF80}"/>
              </a:ext>
            </a:extLst>
          </p:cNvPr>
          <p:cNvGrpSpPr/>
          <p:nvPr/>
        </p:nvGrpSpPr>
        <p:grpSpPr>
          <a:xfrm>
            <a:off x="6438277" y="1176021"/>
            <a:ext cx="529748" cy="539319"/>
            <a:chOff x="6436689" y="1176020"/>
            <a:chExt cx="529748" cy="539319"/>
          </a:xfrm>
        </p:grpSpPr>
        <p:sp>
          <p:nvSpPr>
            <p:cNvPr id="9" name="object 18">
              <a:extLst>
                <a:ext uri="{FF2B5EF4-FFF2-40B4-BE49-F238E27FC236}">
                  <a16:creationId xmlns:a16="http://schemas.microsoft.com/office/drawing/2014/main" id="{976C5752-77A8-82B8-F540-1BE71CC8AEF9}"/>
                </a:ext>
              </a:extLst>
            </p:cNvPr>
            <p:cNvSpPr/>
            <p:nvPr/>
          </p:nvSpPr>
          <p:spPr>
            <a:xfrm>
              <a:off x="6692477" y="1503135"/>
              <a:ext cx="1925" cy="77013"/>
            </a:xfrm>
            <a:custGeom>
              <a:avLst/>
              <a:gdLst/>
              <a:ahLst/>
              <a:cxnLst/>
              <a:rect l="l" t="t" r="r" b="b"/>
              <a:pathLst>
                <a:path w="3175" h="127000">
                  <a:moveTo>
                    <a:pt x="2701" y="126812"/>
                  </a:moveTo>
                  <a:lnTo>
                    <a:pt x="0" y="0"/>
                  </a:lnTo>
                </a:path>
              </a:pathLst>
            </a:custGeom>
            <a:ln w="115179">
              <a:solidFill>
                <a:srgbClr val="515150"/>
              </a:solidFill>
            </a:ln>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sp>
          <p:nvSpPr>
            <p:cNvPr id="10" name="object 19">
              <a:extLst>
                <a:ext uri="{FF2B5EF4-FFF2-40B4-BE49-F238E27FC236}">
                  <a16:creationId xmlns:a16="http://schemas.microsoft.com/office/drawing/2014/main" id="{A76945EA-9A8C-EED0-1ACB-0BAA821757F5}"/>
                </a:ext>
              </a:extLst>
            </p:cNvPr>
            <p:cNvSpPr/>
            <p:nvPr/>
          </p:nvSpPr>
          <p:spPr>
            <a:xfrm>
              <a:off x="6599550" y="1550531"/>
              <a:ext cx="188261" cy="164808"/>
            </a:xfrm>
            <a:custGeom>
              <a:avLst/>
              <a:gdLst/>
              <a:ahLst/>
              <a:cxnLst/>
              <a:rect l="l" t="t" r="r" b="b"/>
              <a:pathLst>
                <a:path w="310515" h="271780">
                  <a:moveTo>
                    <a:pt x="310021" y="0"/>
                  </a:moveTo>
                  <a:lnTo>
                    <a:pt x="0" y="6586"/>
                  </a:lnTo>
                  <a:lnTo>
                    <a:pt x="160728" y="271761"/>
                  </a:lnTo>
                  <a:lnTo>
                    <a:pt x="310021" y="0"/>
                  </a:lnTo>
                  <a:close/>
                </a:path>
              </a:pathLst>
            </a:custGeom>
            <a:solidFill>
              <a:srgbClr val="515150"/>
            </a:solidFill>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sp>
          <p:nvSpPr>
            <p:cNvPr id="11" name="object 20">
              <a:extLst>
                <a:ext uri="{FF2B5EF4-FFF2-40B4-BE49-F238E27FC236}">
                  <a16:creationId xmlns:a16="http://schemas.microsoft.com/office/drawing/2014/main" id="{67235DD1-4E88-6DA1-D040-D7095CBEB8FB}"/>
                </a:ext>
              </a:extLst>
            </p:cNvPr>
            <p:cNvSpPr txBox="1"/>
            <p:nvPr/>
          </p:nvSpPr>
          <p:spPr>
            <a:xfrm>
              <a:off x="6436689" y="1176020"/>
              <a:ext cx="529748" cy="280349"/>
            </a:xfrm>
            <a:prstGeom prst="rect">
              <a:avLst/>
            </a:prstGeom>
          </p:spPr>
          <p:txBody>
            <a:bodyPr vert="horz" wrap="square" lIns="0" tIns="21944" rIns="0" bIns="0" rtlCol="0">
              <a:spAutoFit/>
            </a:bodyPr>
            <a:lstStyle/>
            <a:p>
              <a:pPr marL="7700" marR="3080" lvl="0" indent="25795" algn="l" defTabSz="277200" rtl="0" eaLnBrk="1" fontAlgn="auto" latinLnBrk="0" hangingPunct="1">
                <a:lnSpc>
                  <a:spcPts val="1013"/>
                </a:lnSpc>
                <a:spcBef>
                  <a:spcPts val="172"/>
                </a:spcBef>
                <a:spcAft>
                  <a:spcPts val="0"/>
                </a:spcAft>
                <a:buClrTx/>
                <a:buSzTx/>
                <a:buFontTx/>
                <a:buNone/>
                <a:tabLst/>
                <a:defRPr/>
              </a:pPr>
              <a:r>
                <a:rPr kumimoji="0" sz="900" b="1" i="0" u="none" strike="noStrike" kern="1200" cap="none" spc="3" normalizeH="0" baseline="0" noProof="0" dirty="0">
                  <a:ln>
                    <a:noFill/>
                  </a:ln>
                  <a:solidFill>
                    <a:srgbClr val="000000">
                      <a:lumMod val="65000"/>
                      <a:lumOff val="35000"/>
                    </a:srgbClr>
                  </a:solidFill>
                  <a:effectLst/>
                  <a:uLnTx/>
                  <a:uFillTx/>
                  <a:latin typeface="Arial"/>
                  <a:ea typeface="+mn-ea"/>
                  <a:cs typeface="Arial"/>
                </a:rPr>
                <a:t>Policy &amp;  guidance</a:t>
              </a:r>
              <a:endParaRPr kumimoji="0" sz="900" b="0" i="0" u="none" strike="noStrike" kern="1200" cap="none" spc="0" normalizeH="0" baseline="0" noProof="0" dirty="0">
                <a:ln>
                  <a:noFill/>
                </a:ln>
                <a:solidFill>
                  <a:srgbClr val="000000">
                    <a:lumMod val="65000"/>
                    <a:lumOff val="35000"/>
                  </a:srgbClr>
                </a:solidFill>
                <a:effectLst/>
                <a:uLnTx/>
                <a:uFillTx/>
                <a:latin typeface="Arial"/>
                <a:ea typeface="+mn-ea"/>
                <a:cs typeface="Arial"/>
              </a:endParaRPr>
            </a:p>
          </p:txBody>
        </p:sp>
      </p:grpSp>
      <p:sp>
        <p:nvSpPr>
          <p:cNvPr id="12" name="object 21">
            <a:extLst>
              <a:ext uri="{FF2B5EF4-FFF2-40B4-BE49-F238E27FC236}">
                <a16:creationId xmlns:a16="http://schemas.microsoft.com/office/drawing/2014/main" id="{FE5A260F-9D41-6FFC-ADA7-742F2E7CDF9C}"/>
              </a:ext>
            </a:extLst>
          </p:cNvPr>
          <p:cNvSpPr/>
          <p:nvPr/>
        </p:nvSpPr>
        <p:spPr>
          <a:xfrm>
            <a:off x="6118157" y="695868"/>
            <a:ext cx="2284538" cy="386605"/>
          </a:xfrm>
          <a:custGeom>
            <a:avLst/>
            <a:gdLst/>
            <a:ahLst/>
            <a:cxnLst/>
            <a:rect l="l" t="t" r="r" b="b"/>
            <a:pathLst>
              <a:path w="3768090" h="637539">
                <a:moveTo>
                  <a:pt x="3663145" y="0"/>
                </a:moveTo>
                <a:lnTo>
                  <a:pt x="104708" y="0"/>
                </a:lnTo>
                <a:lnTo>
                  <a:pt x="63950" y="8228"/>
                </a:lnTo>
                <a:lnTo>
                  <a:pt x="30667" y="30667"/>
                </a:lnTo>
                <a:lnTo>
                  <a:pt x="8228" y="63950"/>
                </a:lnTo>
                <a:lnTo>
                  <a:pt x="0" y="104708"/>
                </a:lnTo>
                <a:lnTo>
                  <a:pt x="0" y="532570"/>
                </a:lnTo>
                <a:lnTo>
                  <a:pt x="8228" y="573328"/>
                </a:lnTo>
                <a:lnTo>
                  <a:pt x="30667" y="606611"/>
                </a:lnTo>
                <a:lnTo>
                  <a:pt x="63950" y="629050"/>
                </a:lnTo>
                <a:lnTo>
                  <a:pt x="104708" y="637279"/>
                </a:lnTo>
                <a:lnTo>
                  <a:pt x="3663145" y="637279"/>
                </a:lnTo>
                <a:lnTo>
                  <a:pt x="3703903" y="629050"/>
                </a:lnTo>
                <a:lnTo>
                  <a:pt x="3737185" y="606611"/>
                </a:lnTo>
                <a:lnTo>
                  <a:pt x="3759625" y="573328"/>
                </a:lnTo>
                <a:lnTo>
                  <a:pt x="3767853" y="532570"/>
                </a:lnTo>
                <a:lnTo>
                  <a:pt x="3767853" y="104708"/>
                </a:lnTo>
                <a:lnTo>
                  <a:pt x="3759625" y="63950"/>
                </a:lnTo>
                <a:lnTo>
                  <a:pt x="3737185" y="30667"/>
                </a:lnTo>
                <a:lnTo>
                  <a:pt x="3703903" y="8228"/>
                </a:lnTo>
                <a:lnTo>
                  <a:pt x="3663145" y="0"/>
                </a:lnTo>
                <a:close/>
              </a:path>
            </a:pathLst>
          </a:custGeom>
          <a:solidFill>
            <a:schemeClr val="bg1">
              <a:lumMod val="85000"/>
            </a:schemeClr>
          </a:solidFill>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sp>
        <p:nvSpPr>
          <p:cNvPr id="13" name="object 22">
            <a:extLst>
              <a:ext uri="{FF2B5EF4-FFF2-40B4-BE49-F238E27FC236}">
                <a16:creationId xmlns:a16="http://schemas.microsoft.com/office/drawing/2014/main" id="{D8A550E6-751D-E1DA-BA2F-CD0B394342B1}"/>
              </a:ext>
            </a:extLst>
          </p:cNvPr>
          <p:cNvSpPr txBox="1"/>
          <p:nvPr/>
        </p:nvSpPr>
        <p:spPr>
          <a:xfrm>
            <a:off x="6623933" y="779649"/>
            <a:ext cx="1273166" cy="193219"/>
          </a:xfrm>
          <a:prstGeom prst="rect">
            <a:avLst/>
          </a:prstGeom>
        </p:spPr>
        <p:txBody>
          <a:bodyPr vert="horz" wrap="square" lIns="0" tIns="8470" rIns="0" bIns="0" rtlCol="0">
            <a:spAutoFit/>
          </a:bodyPr>
          <a:lstStyle/>
          <a:p>
            <a:pPr marL="7700" marR="0" lvl="0" indent="0" algn="l" defTabSz="277200" rtl="0" eaLnBrk="1" fontAlgn="auto" latinLnBrk="0" hangingPunct="1">
              <a:lnSpc>
                <a:spcPct val="100000"/>
              </a:lnSpc>
              <a:spcBef>
                <a:spcPts val="67"/>
              </a:spcBef>
              <a:spcAft>
                <a:spcPts val="0"/>
              </a:spcAft>
              <a:buClrTx/>
              <a:buSzTx/>
              <a:buFontTx/>
              <a:buNone/>
              <a:tabLst/>
              <a:defRPr/>
            </a:pPr>
            <a:r>
              <a:rPr kumimoji="0" sz="1200" b="1" i="0" u="none" strike="noStrike" kern="1200" cap="none" spc="0" normalizeH="0" baseline="0" noProof="0" dirty="0">
                <a:ln>
                  <a:noFill/>
                </a:ln>
                <a:solidFill>
                  <a:srgbClr val="000000">
                    <a:lumMod val="65000"/>
                    <a:lumOff val="35000"/>
                  </a:srgbClr>
                </a:solidFill>
                <a:effectLst/>
                <a:uLnTx/>
                <a:uFillTx/>
                <a:latin typeface="Arial"/>
                <a:ea typeface="+mn-ea"/>
                <a:cs typeface="Arial"/>
              </a:rPr>
              <a:t>POLICY</a:t>
            </a:r>
            <a:r>
              <a:rPr kumimoji="0" sz="1200" b="1" i="0" u="none" strike="noStrike" kern="1200" cap="none" spc="-45" normalizeH="0" baseline="0" noProof="0" dirty="0">
                <a:ln>
                  <a:noFill/>
                </a:ln>
                <a:solidFill>
                  <a:srgbClr val="000000">
                    <a:lumMod val="65000"/>
                    <a:lumOff val="35000"/>
                  </a:srgbClr>
                </a:solidFill>
                <a:effectLst/>
                <a:uLnTx/>
                <a:uFillTx/>
                <a:latin typeface="Arial"/>
                <a:ea typeface="+mn-ea"/>
                <a:cs typeface="Arial"/>
              </a:rPr>
              <a:t> </a:t>
            </a:r>
            <a:r>
              <a:rPr kumimoji="0" sz="1200" b="1" i="0" u="none" strike="noStrike" kern="1200" cap="none" spc="0" normalizeH="0" baseline="0" noProof="0" dirty="0">
                <a:ln>
                  <a:noFill/>
                </a:ln>
                <a:solidFill>
                  <a:srgbClr val="000000">
                    <a:lumMod val="65000"/>
                    <a:lumOff val="35000"/>
                  </a:srgbClr>
                </a:solidFill>
                <a:effectLst/>
                <a:uLnTx/>
                <a:uFillTx/>
                <a:latin typeface="Arial"/>
                <a:ea typeface="+mn-ea"/>
                <a:cs typeface="Arial"/>
              </a:rPr>
              <a:t>MAKERS</a:t>
            </a:r>
            <a:endParaRPr kumimoji="0" sz="1200" b="0" i="0" u="none" strike="noStrike" kern="1200" cap="none" spc="0" normalizeH="0" baseline="0" noProof="0" dirty="0">
              <a:ln>
                <a:noFill/>
              </a:ln>
              <a:solidFill>
                <a:srgbClr val="000000">
                  <a:lumMod val="65000"/>
                  <a:lumOff val="35000"/>
                </a:srgbClr>
              </a:solidFill>
              <a:effectLst/>
              <a:uLnTx/>
              <a:uFillTx/>
              <a:latin typeface="Arial"/>
              <a:ea typeface="+mn-ea"/>
              <a:cs typeface="Arial"/>
            </a:endParaRPr>
          </a:p>
        </p:txBody>
      </p:sp>
      <p:sp>
        <p:nvSpPr>
          <p:cNvPr id="14" name="object 23">
            <a:extLst>
              <a:ext uri="{FF2B5EF4-FFF2-40B4-BE49-F238E27FC236}">
                <a16:creationId xmlns:a16="http://schemas.microsoft.com/office/drawing/2014/main" id="{EDDD5C85-9B72-3C19-153D-1725A43E3947}"/>
              </a:ext>
            </a:extLst>
          </p:cNvPr>
          <p:cNvSpPr/>
          <p:nvPr/>
        </p:nvSpPr>
        <p:spPr>
          <a:xfrm>
            <a:off x="3676944" y="695868"/>
            <a:ext cx="2284538" cy="386605"/>
          </a:xfrm>
          <a:custGeom>
            <a:avLst/>
            <a:gdLst/>
            <a:ahLst/>
            <a:cxnLst/>
            <a:rect l="l" t="t" r="r" b="b"/>
            <a:pathLst>
              <a:path w="3768090" h="637539">
                <a:moveTo>
                  <a:pt x="3663155" y="0"/>
                </a:moveTo>
                <a:lnTo>
                  <a:pt x="104708" y="0"/>
                </a:lnTo>
                <a:lnTo>
                  <a:pt x="63955" y="8228"/>
                </a:lnTo>
                <a:lnTo>
                  <a:pt x="30671" y="30667"/>
                </a:lnTo>
                <a:lnTo>
                  <a:pt x="8229" y="63950"/>
                </a:lnTo>
                <a:lnTo>
                  <a:pt x="0" y="104708"/>
                </a:lnTo>
                <a:lnTo>
                  <a:pt x="0" y="532570"/>
                </a:lnTo>
                <a:lnTo>
                  <a:pt x="8229" y="573328"/>
                </a:lnTo>
                <a:lnTo>
                  <a:pt x="30671" y="606611"/>
                </a:lnTo>
                <a:lnTo>
                  <a:pt x="63955" y="629050"/>
                </a:lnTo>
                <a:lnTo>
                  <a:pt x="104708" y="637279"/>
                </a:lnTo>
                <a:lnTo>
                  <a:pt x="3663155" y="637279"/>
                </a:lnTo>
                <a:lnTo>
                  <a:pt x="3703909" y="629050"/>
                </a:lnTo>
                <a:lnTo>
                  <a:pt x="3737192" y="606611"/>
                </a:lnTo>
                <a:lnTo>
                  <a:pt x="3759634" y="573328"/>
                </a:lnTo>
                <a:lnTo>
                  <a:pt x="3767864" y="532570"/>
                </a:lnTo>
                <a:lnTo>
                  <a:pt x="3767864" y="104708"/>
                </a:lnTo>
                <a:lnTo>
                  <a:pt x="3759634" y="63950"/>
                </a:lnTo>
                <a:lnTo>
                  <a:pt x="3737192" y="30667"/>
                </a:lnTo>
                <a:lnTo>
                  <a:pt x="3703909" y="8228"/>
                </a:lnTo>
                <a:lnTo>
                  <a:pt x="3663155" y="0"/>
                </a:lnTo>
                <a:close/>
              </a:path>
            </a:pathLst>
          </a:custGeom>
          <a:solidFill>
            <a:schemeClr val="bg1">
              <a:lumMod val="85000"/>
            </a:schemeClr>
          </a:solidFill>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sp>
        <p:nvSpPr>
          <p:cNvPr id="15" name="object 24">
            <a:extLst>
              <a:ext uri="{FF2B5EF4-FFF2-40B4-BE49-F238E27FC236}">
                <a16:creationId xmlns:a16="http://schemas.microsoft.com/office/drawing/2014/main" id="{F30CDBE7-3B6B-5DF3-C00A-91202CFA0A1B}"/>
              </a:ext>
            </a:extLst>
          </p:cNvPr>
          <p:cNvSpPr txBox="1"/>
          <p:nvPr/>
        </p:nvSpPr>
        <p:spPr>
          <a:xfrm>
            <a:off x="3785259" y="779654"/>
            <a:ext cx="2062398" cy="193219"/>
          </a:xfrm>
          <a:prstGeom prst="rect">
            <a:avLst/>
          </a:prstGeom>
        </p:spPr>
        <p:txBody>
          <a:bodyPr vert="horz" wrap="square" lIns="0" tIns="8470" rIns="0" bIns="0" rtlCol="0">
            <a:spAutoFit/>
          </a:bodyPr>
          <a:lstStyle/>
          <a:p>
            <a:pPr marL="7700" marR="0" lvl="0" indent="0" algn="l" defTabSz="277200" rtl="0" eaLnBrk="1" fontAlgn="auto" latinLnBrk="0" hangingPunct="1">
              <a:lnSpc>
                <a:spcPct val="100000"/>
              </a:lnSpc>
              <a:spcBef>
                <a:spcPts val="67"/>
              </a:spcBef>
              <a:spcAft>
                <a:spcPts val="0"/>
              </a:spcAft>
              <a:buClrTx/>
              <a:buSzTx/>
              <a:buFontTx/>
              <a:buNone/>
              <a:tabLst/>
              <a:defRPr/>
            </a:pPr>
            <a:r>
              <a:rPr kumimoji="0" sz="1200" b="1" i="0" u="none" strike="noStrike" kern="1200" cap="none" spc="-3" normalizeH="0" baseline="0" noProof="0" dirty="0">
                <a:ln>
                  <a:noFill/>
                </a:ln>
                <a:solidFill>
                  <a:srgbClr val="000000">
                    <a:lumMod val="65000"/>
                    <a:lumOff val="35000"/>
                  </a:srgbClr>
                </a:solidFill>
                <a:effectLst/>
                <a:uLnTx/>
                <a:uFillTx/>
                <a:latin typeface="Arial"/>
                <a:ea typeface="+mn-ea"/>
                <a:cs typeface="Arial"/>
              </a:rPr>
              <a:t>INDUSTRY</a:t>
            </a:r>
            <a:r>
              <a:rPr kumimoji="0" sz="1200" b="1" i="0" u="none" strike="noStrike" kern="1200" cap="none" spc="-36" normalizeH="0" baseline="0" noProof="0" dirty="0">
                <a:ln>
                  <a:noFill/>
                </a:ln>
                <a:solidFill>
                  <a:srgbClr val="000000">
                    <a:lumMod val="65000"/>
                    <a:lumOff val="35000"/>
                  </a:srgbClr>
                </a:solidFill>
                <a:effectLst/>
                <a:uLnTx/>
                <a:uFillTx/>
                <a:latin typeface="Arial"/>
                <a:ea typeface="+mn-ea"/>
                <a:cs typeface="Arial"/>
              </a:rPr>
              <a:t> </a:t>
            </a:r>
            <a:r>
              <a:rPr kumimoji="0" sz="1200" b="1" i="0" u="none" strike="noStrike" kern="1200" cap="none" spc="-6" normalizeH="0" baseline="0" noProof="0" dirty="0">
                <a:ln>
                  <a:noFill/>
                </a:ln>
                <a:solidFill>
                  <a:srgbClr val="000000">
                    <a:lumMod val="65000"/>
                    <a:lumOff val="35000"/>
                  </a:srgbClr>
                </a:solidFill>
                <a:effectLst/>
                <a:uLnTx/>
                <a:uFillTx/>
                <a:latin typeface="Arial"/>
                <a:ea typeface="+mn-ea"/>
                <a:cs typeface="Arial"/>
              </a:rPr>
              <a:t>STAKEHOLDERS</a:t>
            </a:r>
            <a:endParaRPr kumimoji="0" sz="1200" b="0" i="0" u="none" strike="noStrike" kern="1200" cap="none" spc="0" normalizeH="0" baseline="0" noProof="0" dirty="0">
              <a:ln>
                <a:noFill/>
              </a:ln>
              <a:solidFill>
                <a:srgbClr val="000000">
                  <a:lumMod val="65000"/>
                  <a:lumOff val="35000"/>
                </a:srgbClr>
              </a:solidFill>
              <a:effectLst/>
              <a:uLnTx/>
              <a:uFillTx/>
              <a:latin typeface="Arial"/>
              <a:ea typeface="+mn-ea"/>
              <a:cs typeface="Arial"/>
            </a:endParaRPr>
          </a:p>
        </p:txBody>
      </p:sp>
      <p:grpSp>
        <p:nvGrpSpPr>
          <p:cNvPr id="16" name="Group 15">
            <a:extLst>
              <a:ext uri="{FF2B5EF4-FFF2-40B4-BE49-F238E27FC236}">
                <a16:creationId xmlns:a16="http://schemas.microsoft.com/office/drawing/2014/main" id="{AC7EF0DE-158F-494F-9ABD-CD97C30D6FEF}"/>
              </a:ext>
            </a:extLst>
          </p:cNvPr>
          <p:cNvGrpSpPr/>
          <p:nvPr/>
        </p:nvGrpSpPr>
        <p:grpSpPr>
          <a:xfrm>
            <a:off x="3924650" y="1790096"/>
            <a:ext cx="4214314" cy="4118263"/>
            <a:chOff x="6470650" y="2911475"/>
            <a:chExt cx="6951037" cy="6791323"/>
          </a:xfrm>
        </p:grpSpPr>
        <p:grpSp>
          <p:nvGrpSpPr>
            <p:cNvPr id="17" name="Group 57">
              <a:extLst>
                <a:ext uri="{FF2B5EF4-FFF2-40B4-BE49-F238E27FC236}">
                  <a16:creationId xmlns:a16="http://schemas.microsoft.com/office/drawing/2014/main" id="{49AB466D-0F48-1E7A-1E19-4E0E956CE88E}"/>
                </a:ext>
              </a:extLst>
            </p:cNvPr>
            <p:cNvGrpSpPr/>
            <p:nvPr/>
          </p:nvGrpSpPr>
          <p:grpSpPr>
            <a:xfrm>
              <a:off x="6470650" y="2911475"/>
              <a:ext cx="6951037" cy="6791323"/>
              <a:chOff x="2175386" y="1366837"/>
              <a:chExt cx="4767263" cy="4657725"/>
            </a:xfrm>
          </p:grpSpPr>
          <p:sp>
            <p:nvSpPr>
              <p:cNvPr id="19" name="Freeform 5">
                <a:extLst>
                  <a:ext uri="{FF2B5EF4-FFF2-40B4-BE49-F238E27FC236}">
                    <a16:creationId xmlns:a16="http://schemas.microsoft.com/office/drawing/2014/main" id="{A537FE9F-FF5A-D0BF-0FA8-02EBCC4E0477}"/>
                  </a:ext>
                </a:extLst>
              </p:cNvPr>
              <p:cNvSpPr>
                <a:spLocks/>
              </p:cNvSpPr>
              <p:nvPr/>
            </p:nvSpPr>
            <p:spPr bwMode="auto">
              <a:xfrm>
                <a:off x="2762761" y="1366837"/>
                <a:ext cx="2051050" cy="1601788"/>
              </a:xfrm>
              <a:custGeom>
                <a:avLst/>
                <a:gdLst>
                  <a:gd name="T0" fmla="*/ 327 w 373"/>
                  <a:gd name="T1" fmla="*/ 65 h 291"/>
                  <a:gd name="T2" fmla="*/ 327 w 373"/>
                  <a:gd name="T3" fmla="*/ 0 h 291"/>
                  <a:gd name="T4" fmla="*/ 0 w 373"/>
                  <a:gd name="T5" fmla="*/ 159 h 291"/>
                  <a:gd name="T6" fmla="*/ 51 w 373"/>
                  <a:gd name="T7" fmla="*/ 199 h 291"/>
                  <a:gd name="T8" fmla="*/ 53 w 373"/>
                  <a:gd name="T9" fmla="*/ 197 h 291"/>
                  <a:gd name="T10" fmla="*/ 119 w 373"/>
                  <a:gd name="T11" fmla="*/ 189 h 291"/>
                  <a:gd name="T12" fmla="*/ 126 w 373"/>
                  <a:gd name="T13" fmla="*/ 255 h 291"/>
                  <a:gd name="T14" fmla="*/ 125 w 373"/>
                  <a:gd name="T15" fmla="*/ 257 h 291"/>
                  <a:gd name="T16" fmla="*/ 168 w 373"/>
                  <a:gd name="T17" fmla="*/ 291 h 291"/>
                  <a:gd name="T18" fmla="*/ 221 w 373"/>
                  <a:gd name="T19" fmla="*/ 244 h 291"/>
                  <a:gd name="T20" fmla="*/ 229 w 373"/>
                  <a:gd name="T21" fmla="*/ 219 h 291"/>
                  <a:gd name="T22" fmla="*/ 255 w 373"/>
                  <a:gd name="T23" fmla="*/ 227 h 291"/>
                  <a:gd name="T24" fmla="*/ 255 w 373"/>
                  <a:gd name="T25" fmla="*/ 227 h 291"/>
                  <a:gd name="T26" fmla="*/ 327 w 373"/>
                  <a:gd name="T27" fmla="*/ 214 h 291"/>
                  <a:gd name="T28" fmla="*/ 327 w 373"/>
                  <a:gd name="T29" fmla="*/ 214 h 291"/>
                  <a:gd name="T30" fmla="*/ 327 w 373"/>
                  <a:gd name="T31" fmla="*/ 159 h 291"/>
                  <a:gd name="T32" fmla="*/ 373 w 373"/>
                  <a:gd name="T33" fmla="*/ 112 h 291"/>
                  <a:gd name="T34" fmla="*/ 327 w 373"/>
                  <a:gd name="T35" fmla="*/ 65 h 2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73" h="291">
                    <a:moveTo>
                      <a:pt x="327" y="65"/>
                    </a:moveTo>
                    <a:cubicBezTo>
                      <a:pt x="327" y="0"/>
                      <a:pt x="327" y="0"/>
                      <a:pt x="327" y="0"/>
                    </a:cubicBezTo>
                    <a:cubicBezTo>
                      <a:pt x="196" y="0"/>
                      <a:pt x="81" y="56"/>
                      <a:pt x="0" y="159"/>
                    </a:cubicBezTo>
                    <a:cubicBezTo>
                      <a:pt x="51" y="199"/>
                      <a:pt x="51" y="199"/>
                      <a:pt x="51" y="199"/>
                    </a:cubicBezTo>
                    <a:cubicBezTo>
                      <a:pt x="52" y="198"/>
                      <a:pt x="52" y="197"/>
                      <a:pt x="53" y="197"/>
                    </a:cubicBezTo>
                    <a:cubicBezTo>
                      <a:pt x="69" y="176"/>
                      <a:pt x="99" y="173"/>
                      <a:pt x="119" y="189"/>
                    </a:cubicBezTo>
                    <a:cubicBezTo>
                      <a:pt x="139" y="205"/>
                      <a:pt x="143" y="235"/>
                      <a:pt x="126" y="255"/>
                    </a:cubicBezTo>
                    <a:cubicBezTo>
                      <a:pt x="126" y="256"/>
                      <a:pt x="126" y="256"/>
                      <a:pt x="125" y="257"/>
                    </a:cubicBezTo>
                    <a:cubicBezTo>
                      <a:pt x="168" y="291"/>
                      <a:pt x="168" y="291"/>
                      <a:pt x="168" y="291"/>
                    </a:cubicBezTo>
                    <a:cubicBezTo>
                      <a:pt x="183" y="272"/>
                      <a:pt x="201" y="256"/>
                      <a:pt x="221" y="244"/>
                    </a:cubicBezTo>
                    <a:cubicBezTo>
                      <a:pt x="217" y="235"/>
                      <a:pt x="220" y="224"/>
                      <a:pt x="229" y="219"/>
                    </a:cubicBezTo>
                    <a:cubicBezTo>
                      <a:pt x="238" y="214"/>
                      <a:pt x="250" y="217"/>
                      <a:pt x="255" y="227"/>
                    </a:cubicBezTo>
                    <a:cubicBezTo>
                      <a:pt x="255" y="227"/>
                      <a:pt x="255" y="227"/>
                      <a:pt x="255" y="227"/>
                    </a:cubicBezTo>
                    <a:cubicBezTo>
                      <a:pt x="277" y="219"/>
                      <a:pt x="302" y="214"/>
                      <a:pt x="327" y="214"/>
                    </a:cubicBezTo>
                    <a:cubicBezTo>
                      <a:pt x="327" y="214"/>
                      <a:pt x="327" y="214"/>
                      <a:pt x="327" y="214"/>
                    </a:cubicBezTo>
                    <a:cubicBezTo>
                      <a:pt x="327" y="159"/>
                      <a:pt x="327" y="159"/>
                      <a:pt x="327" y="159"/>
                    </a:cubicBezTo>
                    <a:cubicBezTo>
                      <a:pt x="353" y="159"/>
                      <a:pt x="373" y="138"/>
                      <a:pt x="373" y="112"/>
                    </a:cubicBezTo>
                    <a:cubicBezTo>
                      <a:pt x="373" y="86"/>
                      <a:pt x="353" y="65"/>
                      <a:pt x="327" y="65"/>
                    </a:cubicBez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sp>
            <p:nvSpPr>
              <p:cNvPr id="20" name="Freeform 6">
                <a:extLst>
                  <a:ext uri="{FF2B5EF4-FFF2-40B4-BE49-F238E27FC236}">
                    <a16:creationId xmlns:a16="http://schemas.microsoft.com/office/drawing/2014/main" id="{68ECC24D-0988-DDFD-BAD7-41C5BD45D067}"/>
                  </a:ext>
                </a:extLst>
              </p:cNvPr>
              <p:cNvSpPr>
                <a:spLocks/>
              </p:cNvSpPr>
              <p:nvPr/>
            </p:nvSpPr>
            <p:spPr bwMode="auto">
              <a:xfrm>
                <a:off x="2175386" y="2241550"/>
                <a:ext cx="1511300" cy="1922463"/>
              </a:xfrm>
              <a:custGeom>
                <a:avLst/>
                <a:gdLst>
                  <a:gd name="T0" fmla="*/ 234 w 275"/>
                  <a:gd name="T1" fmla="*/ 233 h 349"/>
                  <a:gd name="T2" fmla="*/ 222 w 275"/>
                  <a:gd name="T3" fmla="*/ 212 h 349"/>
                  <a:gd name="T4" fmla="*/ 241 w 275"/>
                  <a:gd name="T5" fmla="*/ 197 h 349"/>
                  <a:gd name="T6" fmla="*/ 275 w 275"/>
                  <a:gd name="T7" fmla="*/ 132 h 349"/>
                  <a:gd name="T8" fmla="*/ 232 w 275"/>
                  <a:gd name="T9" fmla="*/ 98 h 349"/>
                  <a:gd name="T10" fmla="*/ 233 w 275"/>
                  <a:gd name="T11" fmla="*/ 96 h 349"/>
                  <a:gd name="T12" fmla="*/ 226 w 275"/>
                  <a:gd name="T13" fmla="*/ 30 h 349"/>
                  <a:gd name="T14" fmla="*/ 160 w 275"/>
                  <a:gd name="T15" fmla="*/ 38 h 349"/>
                  <a:gd name="T16" fmla="*/ 158 w 275"/>
                  <a:gd name="T17" fmla="*/ 40 h 349"/>
                  <a:gd name="T18" fmla="*/ 107 w 275"/>
                  <a:gd name="T19" fmla="*/ 0 h 349"/>
                  <a:gd name="T20" fmla="*/ 30 w 275"/>
                  <a:gd name="T21" fmla="*/ 349 h 349"/>
                  <a:gd name="T22" fmla="*/ 92 w 275"/>
                  <a:gd name="T23" fmla="*/ 334 h 349"/>
                  <a:gd name="T24" fmla="*/ 92 w 275"/>
                  <a:gd name="T25" fmla="*/ 334 h 349"/>
                  <a:gd name="T26" fmla="*/ 128 w 275"/>
                  <a:gd name="T27" fmla="*/ 277 h 349"/>
                  <a:gd name="T28" fmla="*/ 184 w 275"/>
                  <a:gd name="T29" fmla="*/ 313 h 349"/>
                  <a:gd name="T30" fmla="*/ 184 w 275"/>
                  <a:gd name="T31" fmla="*/ 313 h 349"/>
                  <a:gd name="T32" fmla="*/ 237 w 275"/>
                  <a:gd name="T33" fmla="*/ 301 h 349"/>
                  <a:gd name="T34" fmla="*/ 232 w 275"/>
                  <a:gd name="T35" fmla="*/ 256 h 349"/>
                  <a:gd name="T36" fmla="*/ 234 w 275"/>
                  <a:gd name="T37" fmla="*/ 233 h 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5" h="349">
                    <a:moveTo>
                      <a:pt x="234" y="233"/>
                    </a:moveTo>
                    <a:cubicBezTo>
                      <a:pt x="225" y="230"/>
                      <a:pt x="220" y="221"/>
                      <a:pt x="222" y="212"/>
                    </a:cubicBezTo>
                    <a:cubicBezTo>
                      <a:pt x="224" y="203"/>
                      <a:pt x="232" y="197"/>
                      <a:pt x="241" y="197"/>
                    </a:cubicBezTo>
                    <a:cubicBezTo>
                      <a:pt x="249" y="173"/>
                      <a:pt x="260" y="151"/>
                      <a:pt x="275" y="132"/>
                    </a:cubicBezTo>
                    <a:cubicBezTo>
                      <a:pt x="232" y="98"/>
                      <a:pt x="232" y="98"/>
                      <a:pt x="232" y="98"/>
                    </a:cubicBezTo>
                    <a:cubicBezTo>
                      <a:pt x="233" y="97"/>
                      <a:pt x="233" y="97"/>
                      <a:pt x="233" y="96"/>
                    </a:cubicBezTo>
                    <a:cubicBezTo>
                      <a:pt x="250" y="76"/>
                      <a:pt x="246" y="46"/>
                      <a:pt x="226" y="30"/>
                    </a:cubicBezTo>
                    <a:cubicBezTo>
                      <a:pt x="206" y="14"/>
                      <a:pt x="176" y="17"/>
                      <a:pt x="160" y="38"/>
                    </a:cubicBezTo>
                    <a:cubicBezTo>
                      <a:pt x="159" y="38"/>
                      <a:pt x="159" y="39"/>
                      <a:pt x="158" y="40"/>
                    </a:cubicBezTo>
                    <a:cubicBezTo>
                      <a:pt x="107" y="0"/>
                      <a:pt x="107" y="0"/>
                      <a:pt x="107" y="0"/>
                    </a:cubicBezTo>
                    <a:cubicBezTo>
                      <a:pt x="27" y="103"/>
                      <a:pt x="0" y="221"/>
                      <a:pt x="30" y="349"/>
                    </a:cubicBezTo>
                    <a:cubicBezTo>
                      <a:pt x="92" y="334"/>
                      <a:pt x="92" y="334"/>
                      <a:pt x="92" y="334"/>
                    </a:cubicBezTo>
                    <a:cubicBezTo>
                      <a:pt x="92" y="334"/>
                      <a:pt x="92" y="334"/>
                      <a:pt x="92" y="334"/>
                    </a:cubicBezTo>
                    <a:cubicBezTo>
                      <a:pt x="86" y="308"/>
                      <a:pt x="102" y="283"/>
                      <a:pt x="128" y="277"/>
                    </a:cubicBezTo>
                    <a:cubicBezTo>
                      <a:pt x="153" y="271"/>
                      <a:pt x="178" y="287"/>
                      <a:pt x="184" y="313"/>
                    </a:cubicBezTo>
                    <a:cubicBezTo>
                      <a:pt x="184" y="313"/>
                      <a:pt x="184" y="313"/>
                      <a:pt x="184" y="313"/>
                    </a:cubicBezTo>
                    <a:cubicBezTo>
                      <a:pt x="237" y="301"/>
                      <a:pt x="237" y="301"/>
                      <a:pt x="237" y="301"/>
                    </a:cubicBezTo>
                    <a:cubicBezTo>
                      <a:pt x="234" y="287"/>
                      <a:pt x="232" y="272"/>
                      <a:pt x="232" y="256"/>
                    </a:cubicBezTo>
                    <a:cubicBezTo>
                      <a:pt x="232" y="249"/>
                      <a:pt x="233" y="241"/>
                      <a:pt x="234" y="233"/>
                    </a:cubicBez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sp>
            <p:nvSpPr>
              <p:cNvPr id="21" name="Freeform 7">
                <a:extLst>
                  <a:ext uri="{FF2B5EF4-FFF2-40B4-BE49-F238E27FC236}">
                    <a16:creationId xmlns:a16="http://schemas.microsoft.com/office/drawing/2014/main" id="{824B9472-0731-5732-738E-C764B6187A82}"/>
                  </a:ext>
                </a:extLst>
              </p:cNvPr>
              <p:cNvSpPr>
                <a:spLocks/>
              </p:cNvSpPr>
              <p:nvPr/>
            </p:nvSpPr>
            <p:spPr bwMode="auto">
              <a:xfrm>
                <a:off x="2340486" y="3733800"/>
                <a:ext cx="1747838" cy="1982788"/>
              </a:xfrm>
              <a:custGeom>
                <a:avLst/>
                <a:gdLst>
                  <a:gd name="T0" fmla="*/ 263 w 318"/>
                  <a:gd name="T1" fmla="*/ 130 h 360"/>
                  <a:gd name="T2" fmla="*/ 240 w 318"/>
                  <a:gd name="T3" fmla="*/ 126 h 360"/>
                  <a:gd name="T4" fmla="*/ 239 w 318"/>
                  <a:gd name="T5" fmla="*/ 102 h 360"/>
                  <a:gd name="T6" fmla="*/ 207 w 318"/>
                  <a:gd name="T7" fmla="*/ 30 h 360"/>
                  <a:gd name="T8" fmla="*/ 154 w 318"/>
                  <a:gd name="T9" fmla="*/ 42 h 360"/>
                  <a:gd name="T10" fmla="*/ 154 w 318"/>
                  <a:gd name="T11" fmla="*/ 42 h 360"/>
                  <a:gd name="T12" fmla="*/ 98 w 318"/>
                  <a:gd name="T13" fmla="*/ 6 h 360"/>
                  <a:gd name="T14" fmla="*/ 62 w 318"/>
                  <a:gd name="T15" fmla="*/ 63 h 360"/>
                  <a:gd name="T16" fmla="*/ 62 w 318"/>
                  <a:gd name="T17" fmla="*/ 63 h 360"/>
                  <a:gd name="T18" fmla="*/ 0 w 318"/>
                  <a:gd name="T19" fmla="*/ 78 h 360"/>
                  <a:gd name="T20" fmla="*/ 229 w 318"/>
                  <a:gd name="T21" fmla="*/ 360 h 360"/>
                  <a:gd name="T22" fmla="*/ 256 w 318"/>
                  <a:gd name="T23" fmla="*/ 302 h 360"/>
                  <a:gd name="T24" fmla="*/ 251 w 318"/>
                  <a:gd name="T25" fmla="*/ 300 h 360"/>
                  <a:gd name="T26" fmla="*/ 229 w 318"/>
                  <a:gd name="T27" fmla="*/ 237 h 360"/>
                  <a:gd name="T28" fmla="*/ 292 w 318"/>
                  <a:gd name="T29" fmla="*/ 215 h 360"/>
                  <a:gd name="T30" fmla="*/ 296 w 318"/>
                  <a:gd name="T31" fmla="*/ 217 h 360"/>
                  <a:gd name="T32" fmla="*/ 318 w 318"/>
                  <a:gd name="T33" fmla="*/ 168 h 360"/>
                  <a:gd name="T34" fmla="*/ 263 w 318"/>
                  <a:gd name="T35" fmla="*/ 130 h 3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18" h="360">
                    <a:moveTo>
                      <a:pt x="263" y="130"/>
                    </a:moveTo>
                    <a:cubicBezTo>
                      <a:pt x="256" y="134"/>
                      <a:pt x="246" y="133"/>
                      <a:pt x="240" y="126"/>
                    </a:cubicBezTo>
                    <a:cubicBezTo>
                      <a:pt x="234" y="119"/>
                      <a:pt x="234" y="109"/>
                      <a:pt x="239" y="102"/>
                    </a:cubicBezTo>
                    <a:cubicBezTo>
                      <a:pt x="224" y="81"/>
                      <a:pt x="213" y="56"/>
                      <a:pt x="207" y="30"/>
                    </a:cubicBezTo>
                    <a:cubicBezTo>
                      <a:pt x="154" y="42"/>
                      <a:pt x="154" y="42"/>
                      <a:pt x="154" y="42"/>
                    </a:cubicBezTo>
                    <a:cubicBezTo>
                      <a:pt x="154" y="42"/>
                      <a:pt x="154" y="42"/>
                      <a:pt x="154" y="42"/>
                    </a:cubicBezTo>
                    <a:cubicBezTo>
                      <a:pt x="148" y="16"/>
                      <a:pt x="123" y="0"/>
                      <a:pt x="98" y="6"/>
                    </a:cubicBezTo>
                    <a:cubicBezTo>
                      <a:pt x="72" y="12"/>
                      <a:pt x="56" y="37"/>
                      <a:pt x="62" y="63"/>
                    </a:cubicBezTo>
                    <a:cubicBezTo>
                      <a:pt x="62" y="63"/>
                      <a:pt x="62" y="63"/>
                      <a:pt x="62" y="63"/>
                    </a:cubicBezTo>
                    <a:cubicBezTo>
                      <a:pt x="0" y="78"/>
                      <a:pt x="0" y="78"/>
                      <a:pt x="0" y="78"/>
                    </a:cubicBezTo>
                    <a:cubicBezTo>
                      <a:pt x="29" y="205"/>
                      <a:pt x="110" y="305"/>
                      <a:pt x="229" y="360"/>
                    </a:cubicBezTo>
                    <a:cubicBezTo>
                      <a:pt x="256" y="302"/>
                      <a:pt x="256" y="302"/>
                      <a:pt x="256" y="302"/>
                    </a:cubicBezTo>
                    <a:cubicBezTo>
                      <a:pt x="254" y="301"/>
                      <a:pt x="253" y="301"/>
                      <a:pt x="251" y="300"/>
                    </a:cubicBezTo>
                    <a:cubicBezTo>
                      <a:pt x="228" y="289"/>
                      <a:pt x="218" y="260"/>
                      <a:pt x="229" y="237"/>
                    </a:cubicBezTo>
                    <a:cubicBezTo>
                      <a:pt x="241" y="214"/>
                      <a:pt x="269" y="204"/>
                      <a:pt x="292" y="215"/>
                    </a:cubicBezTo>
                    <a:cubicBezTo>
                      <a:pt x="293" y="216"/>
                      <a:pt x="295" y="216"/>
                      <a:pt x="296" y="217"/>
                    </a:cubicBezTo>
                    <a:cubicBezTo>
                      <a:pt x="318" y="168"/>
                      <a:pt x="318" y="168"/>
                      <a:pt x="318" y="168"/>
                    </a:cubicBezTo>
                    <a:cubicBezTo>
                      <a:pt x="298" y="158"/>
                      <a:pt x="279" y="146"/>
                      <a:pt x="263" y="130"/>
                    </a:cubicBez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sp>
            <p:nvSpPr>
              <p:cNvPr id="22" name="Freeform 8">
                <a:extLst>
                  <a:ext uri="{FF2B5EF4-FFF2-40B4-BE49-F238E27FC236}">
                    <a16:creationId xmlns:a16="http://schemas.microsoft.com/office/drawing/2014/main" id="{D07845F7-B437-6908-F825-65EBD84C42A0}"/>
                  </a:ext>
                </a:extLst>
              </p:cNvPr>
              <p:cNvSpPr>
                <a:spLocks/>
              </p:cNvSpPr>
              <p:nvPr/>
            </p:nvSpPr>
            <p:spPr bwMode="auto">
              <a:xfrm>
                <a:off x="3539049" y="4652962"/>
                <a:ext cx="2022475" cy="1371600"/>
              </a:xfrm>
              <a:custGeom>
                <a:avLst/>
                <a:gdLst>
                  <a:gd name="T0" fmla="*/ 339 w 368"/>
                  <a:gd name="T1" fmla="*/ 132 h 249"/>
                  <a:gd name="T2" fmla="*/ 337 w 368"/>
                  <a:gd name="T3" fmla="*/ 133 h 249"/>
                  <a:gd name="T4" fmla="*/ 274 w 368"/>
                  <a:gd name="T5" fmla="*/ 111 h 249"/>
                  <a:gd name="T6" fmla="*/ 296 w 368"/>
                  <a:gd name="T7" fmla="*/ 48 h 249"/>
                  <a:gd name="T8" fmla="*/ 298 w 368"/>
                  <a:gd name="T9" fmla="*/ 47 h 249"/>
                  <a:gd name="T10" fmla="*/ 275 w 368"/>
                  <a:gd name="T11" fmla="*/ 0 h 249"/>
                  <a:gd name="T12" fmla="*/ 214 w 368"/>
                  <a:gd name="T13" fmla="*/ 18 h 249"/>
                  <a:gd name="T14" fmla="*/ 196 w 368"/>
                  <a:gd name="T15" fmla="*/ 37 h 249"/>
                  <a:gd name="T16" fmla="*/ 177 w 368"/>
                  <a:gd name="T17" fmla="*/ 20 h 249"/>
                  <a:gd name="T18" fmla="*/ 100 w 368"/>
                  <a:gd name="T19" fmla="*/ 1 h 249"/>
                  <a:gd name="T20" fmla="*/ 78 w 368"/>
                  <a:gd name="T21" fmla="*/ 50 h 249"/>
                  <a:gd name="T22" fmla="*/ 74 w 368"/>
                  <a:gd name="T23" fmla="*/ 48 h 249"/>
                  <a:gd name="T24" fmla="*/ 11 w 368"/>
                  <a:gd name="T25" fmla="*/ 70 h 249"/>
                  <a:gd name="T26" fmla="*/ 33 w 368"/>
                  <a:gd name="T27" fmla="*/ 133 h 249"/>
                  <a:gd name="T28" fmla="*/ 38 w 368"/>
                  <a:gd name="T29" fmla="*/ 135 h 249"/>
                  <a:gd name="T30" fmla="*/ 11 w 368"/>
                  <a:gd name="T31" fmla="*/ 193 h 249"/>
                  <a:gd name="T32" fmla="*/ 368 w 368"/>
                  <a:gd name="T33" fmla="*/ 190 h 249"/>
                  <a:gd name="T34" fmla="*/ 339 w 368"/>
                  <a:gd name="T35" fmla="*/ 132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8" h="249">
                    <a:moveTo>
                      <a:pt x="339" y="132"/>
                    </a:moveTo>
                    <a:cubicBezTo>
                      <a:pt x="338" y="132"/>
                      <a:pt x="338" y="133"/>
                      <a:pt x="337" y="133"/>
                    </a:cubicBezTo>
                    <a:cubicBezTo>
                      <a:pt x="314" y="144"/>
                      <a:pt x="285" y="134"/>
                      <a:pt x="274" y="111"/>
                    </a:cubicBezTo>
                    <a:cubicBezTo>
                      <a:pt x="263" y="87"/>
                      <a:pt x="273" y="59"/>
                      <a:pt x="296" y="48"/>
                    </a:cubicBezTo>
                    <a:cubicBezTo>
                      <a:pt x="297" y="48"/>
                      <a:pt x="297" y="47"/>
                      <a:pt x="298" y="47"/>
                    </a:cubicBezTo>
                    <a:cubicBezTo>
                      <a:pt x="275" y="0"/>
                      <a:pt x="275" y="0"/>
                      <a:pt x="275" y="0"/>
                    </a:cubicBezTo>
                    <a:cubicBezTo>
                      <a:pt x="256" y="9"/>
                      <a:pt x="235" y="15"/>
                      <a:pt x="214" y="18"/>
                    </a:cubicBezTo>
                    <a:cubicBezTo>
                      <a:pt x="214" y="28"/>
                      <a:pt x="206" y="36"/>
                      <a:pt x="196" y="37"/>
                    </a:cubicBezTo>
                    <a:cubicBezTo>
                      <a:pt x="186" y="37"/>
                      <a:pt x="178" y="30"/>
                      <a:pt x="177" y="20"/>
                    </a:cubicBezTo>
                    <a:cubicBezTo>
                      <a:pt x="149" y="19"/>
                      <a:pt x="124" y="12"/>
                      <a:pt x="100" y="1"/>
                    </a:cubicBezTo>
                    <a:cubicBezTo>
                      <a:pt x="78" y="50"/>
                      <a:pt x="78" y="50"/>
                      <a:pt x="78" y="50"/>
                    </a:cubicBezTo>
                    <a:cubicBezTo>
                      <a:pt x="77" y="49"/>
                      <a:pt x="75" y="49"/>
                      <a:pt x="74" y="48"/>
                    </a:cubicBezTo>
                    <a:cubicBezTo>
                      <a:pt x="51" y="37"/>
                      <a:pt x="23" y="47"/>
                      <a:pt x="11" y="70"/>
                    </a:cubicBezTo>
                    <a:cubicBezTo>
                      <a:pt x="0" y="93"/>
                      <a:pt x="10" y="122"/>
                      <a:pt x="33" y="133"/>
                    </a:cubicBezTo>
                    <a:cubicBezTo>
                      <a:pt x="35" y="134"/>
                      <a:pt x="36" y="134"/>
                      <a:pt x="38" y="135"/>
                    </a:cubicBezTo>
                    <a:cubicBezTo>
                      <a:pt x="11" y="193"/>
                      <a:pt x="11" y="193"/>
                      <a:pt x="11" y="193"/>
                    </a:cubicBezTo>
                    <a:cubicBezTo>
                      <a:pt x="129" y="249"/>
                      <a:pt x="250" y="248"/>
                      <a:pt x="368" y="190"/>
                    </a:cubicBezTo>
                    <a:lnTo>
                      <a:pt x="339" y="132"/>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sp>
            <p:nvSpPr>
              <p:cNvPr id="23" name="Freeform 9">
                <a:extLst>
                  <a:ext uri="{FF2B5EF4-FFF2-40B4-BE49-F238E27FC236}">
                    <a16:creationId xmlns:a16="http://schemas.microsoft.com/office/drawing/2014/main" id="{CD492177-FC02-342F-C7E6-436C0B579A6E}"/>
                  </a:ext>
                </a:extLst>
              </p:cNvPr>
              <p:cNvSpPr>
                <a:spLocks/>
              </p:cNvSpPr>
              <p:nvPr/>
            </p:nvSpPr>
            <p:spPr bwMode="auto">
              <a:xfrm>
                <a:off x="4985261" y="3883025"/>
                <a:ext cx="1808163" cy="1816100"/>
              </a:xfrm>
              <a:custGeom>
                <a:avLst/>
                <a:gdLst>
                  <a:gd name="T0" fmla="*/ 264 w 329"/>
                  <a:gd name="T1" fmla="*/ 30 h 330"/>
                  <a:gd name="T2" fmla="*/ 263 w 329"/>
                  <a:gd name="T3" fmla="*/ 36 h 330"/>
                  <a:gd name="T4" fmla="*/ 207 w 329"/>
                  <a:gd name="T5" fmla="*/ 71 h 330"/>
                  <a:gd name="T6" fmla="*/ 171 w 329"/>
                  <a:gd name="T7" fmla="*/ 15 h 330"/>
                  <a:gd name="T8" fmla="*/ 172 w 329"/>
                  <a:gd name="T9" fmla="*/ 11 h 330"/>
                  <a:gd name="T10" fmla="*/ 120 w 329"/>
                  <a:gd name="T11" fmla="*/ 0 h 330"/>
                  <a:gd name="T12" fmla="*/ 96 w 329"/>
                  <a:gd name="T13" fmla="*/ 61 h 330"/>
                  <a:gd name="T14" fmla="*/ 98 w 329"/>
                  <a:gd name="T15" fmla="*/ 63 h 330"/>
                  <a:gd name="T16" fmla="*/ 102 w 329"/>
                  <a:gd name="T17" fmla="*/ 89 h 330"/>
                  <a:gd name="T18" fmla="*/ 76 w 329"/>
                  <a:gd name="T19" fmla="*/ 93 h 330"/>
                  <a:gd name="T20" fmla="*/ 74 w 329"/>
                  <a:gd name="T21" fmla="*/ 91 h 330"/>
                  <a:gd name="T22" fmla="*/ 12 w 329"/>
                  <a:gd name="T23" fmla="*/ 140 h 330"/>
                  <a:gd name="T24" fmla="*/ 35 w 329"/>
                  <a:gd name="T25" fmla="*/ 187 h 330"/>
                  <a:gd name="T26" fmla="*/ 33 w 329"/>
                  <a:gd name="T27" fmla="*/ 188 h 330"/>
                  <a:gd name="T28" fmla="*/ 11 w 329"/>
                  <a:gd name="T29" fmla="*/ 251 h 330"/>
                  <a:gd name="T30" fmla="*/ 74 w 329"/>
                  <a:gd name="T31" fmla="*/ 273 h 330"/>
                  <a:gd name="T32" fmla="*/ 76 w 329"/>
                  <a:gd name="T33" fmla="*/ 272 h 330"/>
                  <a:gd name="T34" fmla="*/ 105 w 329"/>
                  <a:gd name="T35" fmla="*/ 330 h 330"/>
                  <a:gd name="T36" fmla="*/ 329 w 329"/>
                  <a:gd name="T37" fmla="*/ 44 h 330"/>
                  <a:gd name="T38" fmla="*/ 264 w 329"/>
                  <a:gd name="T39" fmla="*/ 30 h 3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29" h="330">
                    <a:moveTo>
                      <a:pt x="264" y="30"/>
                    </a:moveTo>
                    <a:cubicBezTo>
                      <a:pt x="264" y="32"/>
                      <a:pt x="264" y="34"/>
                      <a:pt x="263" y="36"/>
                    </a:cubicBezTo>
                    <a:cubicBezTo>
                      <a:pt x="257" y="61"/>
                      <a:pt x="232" y="77"/>
                      <a:pt x="207" y="71"/>
                    </a:cubicBezTo>
                    <a:cubicBezTo>
                      <a:pt x="181" y="65"/>
                      <a:pt x="166" y="40"/>
                      <a:pt x="171" y="15"/>
                    </a:cubicBezTo>
                    <a:cubicBezTo>
                      <a:pt x="172" y="13"/>
                      <a:pt x="172" y="12"/>
                      <a:pt x="172" y="11"/>
                    </a:cubicBezTo>
                    <a:cubicBezTo>
                      <a:pt x="120" y="0"/>
                      <a:pt x="120" y="0"/>
                      <a:pt x="120" y="0"/>
                    </a:cubicBezTo>
                    <a:cubicBezTo>
                      <a:pt x="116" y="22"/>
                      <a:pt x="107" y="43"/>
                      <a:pt x="96" y="61"/>
                    </a:cubicBezTo>
                    <a:cubicBezTo>
                      <a:pt x="97" y="62"/>
                      <a:pt x="98" y="62"/>
                      <a:pt x="98" y="63"/>
                    </a:cubicBezTo>
                    <a:cubicBezTo>
                      <a:pt x="107" y="69"/>
                      <a:pt x="108" y="81"/>
                      <a:pt x="102" y="89"/>
                    </a:cubicBezTo>
                    <a:cubicBezTo>
                      <a:pt x="96" y="97"/>
                      <a:pt x="85" y="99"/>
                      <a:pt x="76" y="93"/>
                    </a:cubicBezTo>
                    <a:cubicBezTo>
                      <a:pt x="76" y="93"/>
                      <a:pt x="75" y="92"/>
                      <a:pt x="74" y="91"/>
                    </a:cubicBezTo>
                    <a:cubicBezTo>
                      <a:pt x="57" y="111"/>
                      <a:pt x="36" y="128"/>
                      <a:pt x="12" y="140"/>
                    </a:cubicBezTo>
                    <a:cubicBezTo>
                      <a:pt x="35" y="187"/>
                      <a:pt x="35" y="187"/>
                      <a:pt x="35" y="187"/>
                    </a:cubicBezTo>
                    <a:cubicBezTo>
                      <a:pt x="34" y="187"/>
                      <a:pt x="34" y="188"/>
                      <a:pt x="33" y="188"/>
                    </a:cubicBezTo>
                    <a:cubicBezTo>
                      <a:pt x="10" y="199"/>
                      <a:pt x="0" y="227"/>
                      <a:pt x="11" y="251"/>
                    </a:cubicBezTo>
                    <a:cubicBezTo>
                      <a:pt x="22" y="274"/>
                      <a:pt x="51" y="284"/>
                      <a:pt x="74" y="273"/>
                    </a:cubicBezTo>
                    <a:cubicBezTo>
                      <a:pt x="75" y="273"/>
                      <a:pt x="75" y="272"/>
                      <a:pt x="76" y="272"/>
                    </a:cubicBezTo>
                    <a:cubicBezTo>
                      <a:pt x="105" y="330"/>
                      <a:pt x="105" y="330"/>
                      <a:pt x="105" y="330"/>
                    </a:cubicBezTo>
                    <a:cubicBezTo>
                      <a:pt x="222" y="273"/>
                      <a:pt x="301" y="172"/>
                      <a:pt x="329" y="44"/>
                    </a:cubicBezTo>
                    <a:lnTo>
                      <a:pt x="264" y="30"/>
                    </a:ln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sp>
            <p:nvSpPr>
              <p:cNvPr id="24" name="Freeform 10">
                <a:extLst>
                  <a:ext uri="{FF2B5EF4-FFF2-40B4-BE49-F238E27FC236}">
                    <a16:creationId xmlns:a16="http://schemas.microsoft.com/office/drawing/2014/main" id="{D4907D9B-C331-03EF-1396-986EB332F791}"/>
                  </a:ext>
                </a:extLst>
              </p:cNvPr>
              <p:cNvSpPr>
                <a:spLocks/>
              </p:cNvSpPr>
              <p:nvPr/>
            </p:nvSpPr>
            <p:spPr bwMode="auto">
              <a:xfrm>
                <a:off x="5418649" y="2214562"/>
                <a:ext cx="1524000" cy="2092325"/>
              </a:xfrm>
              <a:custGeom>
                <a:avLst/>
                <a:gdLst>
                  <a:gd name="T0" fmla="*/ 166 w 277"/>
                  <a:gd name="T1" fmla="*/ 0 h 380"/>
                  <a:gd name="T2" fmla="*/ 115 w 277"/>
                  <a:gd name="T3" fmla="*/ 41 h 380"/>
                  <a:gd name="T4" fmla="*/ 117 w 277"/>
                  <a:gd name="T5" fmla="*/ 43 h 380"/>
                  <a:gd name="T6" fmla="*/ 109 w 277"/>
                  <a:gd name="T7" fmla="*/ 109 h 380"/>
                  <a:gd name="T8" fmla="*/ 43 w 277"/>
                  <a:gd name="T9" fmla="*/ 101 h 380"/>
                  <a:gd name="T10" fmla="*/ 42 w 277"/>
                  <a:gd name="T11" fmla="*/ 100 h 380"/>
                  <a:gd name="T12" fmla="*/ 0 w 277"/>
                  <a:gd name="T13" fmla="*/ 134 h 380"/>
                  <a:gd name="T14" fmla="*/ 34 w 277"/>
                  <a:gd name="T15" fmla="*/ 193 h 380"/>
                  <a:gd name="T16" fmla="*/ 37 w 277"/>
                  <a:gd name="T17" fmla="*/ 192 h 380"/>
                  <a:gd name="T18" fmla="*/ 60 w 277"/>
                  <a:gd name="T19" fmla="*/ 205 h 380"/>
                  <a:gd name="T20" fmla="*/ 47 w 277"/>
                  <a:gd name="T21" fmla="*/ 228 h 380"/>
                  <a:gd name="T22" fmla="*/ 43 w 277"/>
                  <a:gd name="T23" fmla="*/ 228 h 380"/>
                  <a:gd name="T24" fmla="*/ 45 w 277"/>
                  <a:gd name="T25" fmla="*/ 261 h 380"/>
                  <a:gd name="T26" fmla="*/ 41 w 277"/>
                  <a:gd name="T27" fmla="*/ 303 h 380"/>
                  <a:gd name="T28" fmla="*/ 93 w 277"/>
                  <a:gd name="T29" fmla="*/ 314 h 380"/>
                  <a:gd name="T30" fmla="*/ 92 w 277"/>
                  <a:gd name="T31" fmla="*/ 318 h 380"/>
                  <a:gd name="T32" fmla="*/ 128 w 277"/>
                  <a:gd name="T33" fmla="*/ 374 h 380"/>
                  <a:gd name="T34" fmla="*/ 184 w 277"/>
                  <a:gd name="T35" fmla="*/ 339 h 380"/>
                  <a:gd name="T36" fmla="*/ 185 w 277"/>
                  <a:gd name="T37" fmla="*/ 333 h 380"/>
                  <a:gd name="T38" fmla="*/ 250 w 277"/>
                  <a:gd name="T39" fmla="*/ 347 h 380"/>
                  <a:gd name="T40" fmla="*/ 166 w 277"/>
                  <a:gd name="T41" fmla="*/ 0 h 3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77" h="380">
                    <a:moveTo>
                      <a:pt x="166" y="0"/>
                    </a:moveTo>
                    <a:cubicBezTo>
                      <a:pt x="115" y="41"/>
                      <a:pt x="115" y="41"/>
                      <a:pt x="115" y="41"/>
                    </a:cubicBezTo>
                    <a:cubicBezTo>
                      <a:pt x="116" y="41"/>
                      <a:pt x="116" y="42"/>
                      <a:pt x="117" y="43"/>
                    </a:cubicBezTo>
                    <a:cubicBezTo>
                      <a:pt x="133" y="63"/>
                      <a:pt x="130" y="93"/>
                      <a:pt x="109" y="109"/>
                    </a:cubicBezTo>
                    <a:cubicBezTo>
                      <a:pt x="89" y="125"/>
                      <a:pt x="59" y="122"/>
                      <a:pt x="43" y="101"/>
                    </a:cubicBezTo>
                    <a:cubicBezTo>
                      <a:pt x="43" y="101"/>
                      <a:pt x="42" y="101"/>
                      <a:pt x="42" y="100"/>
                    </a:cubicBezTo>
                    <a:cubicBezTo>
                      <a:pt x="0" y="134"/>
                      <a:pt x="0" y="134"/>
                      <a:pt x="0" y="134"/>
                    </a:cubicBezTo>
                    <a:cubicBezTo>
                      <a:pt x="14" y="152"/>
                      <a:pt x="26" y="171"/>
                      <a:pt x="34" y="193"/>
                    </a:cubicBezTo>
                    <a:cubicBezTo>
                      <a:pt x="35" y="193"/>
                      <a:pt x="36" y="192"/>
                      <a:pt x="37" y="192"/>
                    </a:cubicBezTo>
                    <a:cubicBezTo>
                      <a:pt x="47" y="189"/>
                      <a:pt x="57" y="195"/>
                      <a:pt x="60" y="205"/>
                    </a:cubicBezTo>
                    <a:cubicBezTo>
                      <a:pt x="63" y="215"/>
                      <a:pt x="57" y="225"/>
                      <a:pt x="47" y="228"/>
                    </a:cubicBezTo>
                    <a:cubicBezTo>
                      <a:pt x="46" y="228"/>
                      <a:pt x="44" y="228"/>
                      <a:pt x="43" y="228"/>
                    </a:cubicBezTo>
                    <a:cubicBezTo>
                      <a:pt x="45" y="239"/>
                      <a:pt x="45" y="250"/>
                      <a:pt x="45" y="261"/>
                    </a:cubicBezTo>
                    <a:cubicBezTo>
                      <a:pt x="45" y="276"/>
                      <a:pt x="44" y="289"/>
                      <a:pt x="41" y="303"/>
                    </a:cubicBezTo>
                    <a:cubicBezTo>
                      <a:pt x="93" y="314"/>
                      <a:pt x="93" y="314"/>
                      <a:pt x="93" y="314"/>
                    </a:cubicBezTo>
                    <a:cubicBezTo>
                      <a:pt x="93" y="315"/>
                      <a:pt x="93" y="316"/>
                      <a:pt x="92" y="318"/>
                    </a:cubicBezTo>
                    <a:cubicBezTo>
                      <a:pt x="87" y="343"/>
                      <a:pt x="102" y="368"/>
                      <a:pt x="128" y="374"/>
                    </a:cubicBezTo>
                    <a:cubicBezTo>
                      <a:pt x="153" y="380"/>
                      <a:pt x="178" y="364"/>
                      <a:pt x="184" y="339"/>
                    </a:cubicBezTo>
                    <a:cubicBezTo>
                      <a:pt x="185" y="337"/>
                      <a:pt x="185" y="335"/>
                      <a:pt x="185" y="333"/>
                    </a:cubicBezTo>
                    <a:cubicBezTo>
                      <a:pt x="250" y="347"/>
                      <a:pt x="250" y="347"/>
                      <a:pt x="250" y="347"/>
                    </a:cubicBezTo>
                    <a:cubicBezTo>
                      <a:pt x="277" y="219"/>
                      <a:pt x="249" y="101"/>
                      <a:pt x="166" y="0"/>
                    </a:cubicBez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sp>
            <p:nvSpPr>
              <p:cNvPr id="25" name="Freeform 11">
                <a:extLst>
                  <a:ext uri="{FF2B5EF4-FFF2-40B4-BE49-F238E27FC236}">
                    <a16:creationId xmlns:a16="http://schemas.microsoft.com/office/drawing/2014/main" id="{8653E145-8564-E0DE-10AA-E27B6D6C1DE6}"/>
                  </a:ext>
                </a:extLst>
              </p:cNvPr>
              <p:cNvSpPr>
                <a:spLocks/>
              </p:cNvSpPr>
              <p:nvPr/>
            </p:nvSpPr>
            <p:spPr bwMode="auto">
              <a:xfrm>
                <a:off x="4561399" y="1366837"/>
                <a:ext cx="1770063" cy="1585913"/>
              </a:xfrm>
              <a:custGeom>
                <a:avLst/>
                <a:gdLst>
                  <a:gd name="T0" fmla="*/ 271 w 322"/>
                  <a:gd name="T1" fmla="*/ 195 h 288"/>
                  <a:gd name="T2" fmla="*/ 322 w 322"/>
                  <a:gd name="T3" fmla="*/ 154 h 288"/>
                  <a:gd name="T4" fmla="*/ 0 w 322"/>
                  <a:gd name="T5" fmla="*/ 0 h 288"/>
                  <a:gd name="T6" fmla="*/ 0 w 322"/>
                  <a:gd name="T7" fmla="*/ 65 h 288"/>
                  <a:gd name="T8" fmla="*/ 46 w 322"/>
                  <a:gd name="T9" fmla="*/ 112 h 288"/>
                  <a:gd name="T10" fmla="*/ 0 w 322"/>
                  <a:gd name="T11" fmla="*/ 159 h 288"/>
                  <a:gd name="T12" fmla="*/ 0 w 322"/>
                  <a:gd name="T13" fmla="*/ 214 h 288"/>
                  <a:gd name="T14" fmla="*/ 68 w 322"/>
                  <a:gd name="T15" fmla="*/ 226 h 288"/>
                  <a:gd name="T16" fmla="*/ 68 w 322"/>
                  <a:gd name="T17" fmla="*/ 223 h 288"/>
                  <a:gd name="T18" fmla="*/ 93 w 322"/>
                  <a:gd name="T19" fmla="*/ 213 h 288"/>
                  <a:gd name="T20" fmla="*/ 103 w 322"/>
                  <a:gd name="T21" fmla="*/ 238 h 288"/>
                  <a:gd name="T22" fmla="*/ 101 w 322"/>
                  <a:gd name="T23" fmla="*/ 241 h 288"/>
                  <a:gd name="T24" fmla="*/ 156 w 322"/>
                  <a:gd name="T25" fmla="*/ 288 h 288"/>
                  <a:gd name="T26" fmla="*/ 198 w 322"/>
                  <a:gd name="T27" fmla="*/ 254 h 288"/>
                  <a:gd name="T28" fmla="*/ 199 w 322"/>
                  <a:gd name="T29" fmla="*/ 255 h 288"/>
                  <a:gd name="T30" fmla="*/ 265 w 322"/>
                  <a:gd name="T31" fmla="*/ 263 h 288"/>
                  <a:gd name="T32" fmla="*/ 273 w 322"/>
                  <a:gd name="T33" fmla="*/ 197 h 288"/>
                  <a:gd name="T34" fmla="*/ 271 w 322"/>
                  <a:gd name="T35" fmla="*/ 195 h 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22" h="288">
                    <a:moveTo>
                      <a:pt x="271" y="195"/>
                    </a:moveTo>
                    <a:cubicBezTo>
                      <a:pt x="322" y="154"/>
                      <a:pt x="322" y="154"/>
                      <a:pt x="322" y="154"/>
                    </a:cubicBezTo>
                    <a:cubicBezTo>
                      <a:pt x="240" y="52"/>
                      <a:pt x="131" y="0"/>
                      <a:pt x="0" y="0"/>
                    </a:cubicBezTo>
                    <a:cubicBezTo>
                      <a:pt x="0" y="65"/>
                      <a:pt x="0" y="65"/>
                      <a:pt x="0" y="65"/>
                    </a:cubicBezTo>
                    <a:cubicBezTo>
                      <a:pt x="26" y="65"/>
                      <a:pt x="46" y="86"/>
                      <a:pt x="46" y="112"/>
                    </a:cubicBezTo>
                    <a:cubicBezTo>
                      <a:pt x="46" y="138"/>
                      <a:pt x="26" y="159"/>
                      <a:pt x="0" y="159"/>
                    </a:cubicBezTo>
                    <a:cubicBezTo>
                      <a:pt x="0" y="214"/>
                      <a:pt x="0" y="214"/>
                      <a:pt x="0" y="214"/>
                    </a:cubicBezTo>
                    <a:cubicBezTo>
                      <a:pt x="24" y="214"/>
                      <a:pt x="46" y="218"/>
                      <a:pt x="68" y="226"/>
                    </a:cubicBezTo>
                    <a:cubicBezTo>
                      <a:pt x="68" y="225"/>
                      <a:pt x="68" y="224"/>
                      <a:pt x="68" y="223"/>
                    </a:cubicBezTo>
                    <a:cubicBezTo>
                      <a:pt x="72" y="214"/>
                      <a:pt x="83" y="209"/>
                      <a:pt x="93" y="213"/>
                    </a:cubicBezTo>
                    <a:cubicBezTo>
                      <a:pt x="102" y="217"/>
                      <a:pt x="107" y="228"/>
                      <a:pt x="103" y="238"/>
                    </a:cubicBezTo>
                    <a:cubicBezTo>
                      <a:pt x="102" y="239"/>
                      <a:pt x="102" y="240"/>
                      <a:pt x="101" y="241"/>
                    </a:cubicBezTo>
                    <a:cubicBezTo>
                      <a:pt x="122" y="253"/>
                      <a:pt x="141" y="269"/>
                      <a:pt x="156" y="288"/>
                    </a:cubicBezTo>
                    <a:cubicBezTo>
                      <a:pt x="198" y="254"/>
                      <a:pt x="198" y="254"/>
                      <a:pt x="198" y="254"/>
                    </a:cubicBezTo>
                    <a:cubicBezTo>
                      <a:pt x="198" y="255"/>
                      <a:pt x="199" y="255"/>
                      <a:pt x="199" y="255"/>
                    </a:cubicBezTo>
                    <a:cubicBezTo>
                      <a:pt x="215" y="276"/>
                      <a:pt x="245" y="279"/>
                      <a:pt x="265" y="263"/>
                    </a:cubicBezTo>
                    <a:cubicBezTo>
                      <a:pt x="286" y="247"/>
                      <a:pt x="289" y="217"/>
                      <a:pt x="273" y="197"/>
                    </a:cubicBezTo>
                    <a:cubicBezTo>
                      <a:pt x="272" y="196"/>
                      <a:pt x="272" y="195"/>
                      <a:pt x="271" y="195"/>
                    </a:cubicBez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26" name="Freeform 12">
                <a:extLst>
                  <a:ext uri="{FF2B5EF4-FFF2-40B4-BE49-F238E27FC236}">
                    <a16:creationId xmlns:a16="http://schemas.microsoft.com/office/drawing/2014/main" id="{87B7726D-F4CD-3D61-BA47-A52DAA202D35}"/>
                  </a:ext>
                </a:extLst>
              </p:cNvPr>
              <p:cNvSpPr>
                <a:spLocks/>
              </p:cNvSpPr>
              <p:nvPr/>
            </p:nvSpPr>
            <p:spPr bwMode="auto">
              <a:xfrm>
                <a:off x="3731136" y="2841625"/>
                <a:ext cx="1698625" cy="1668463"/>
              </a:xfrm>
              <a:custGeom>
                <a:avLst/>
                <a:gdLst>
                  <a:gd name="T0" fmla="*/ 306 w 309"/>
                  <a:gd name="T1" fmla="*/ 108 h 303"/>
                  <a:gd name="T2" fmla="*/ 283 w 309"/>
                  <a:gd name="T3" fmla="*/ 94 h 303"/>
                  <a:gd name="T4" fmla="*/ 283 w 309"/>
                  <a:gd name="T5" fmla="*/ 94 h 303"/>
                  <a:gd name="T6" fmla="*/ 276 w 309"/>
                  <a:gd name="T7" fmla="*/ 81 h 303"/>
                  <a:gd name="T8" fmla="*/ 228 w 309"/>
                  <a:gd name="T9" fmla="*/ 29 h 303"/>
                  <a:gd name="T10" fmla="*/ 229 w 309"/>
                  <a:gd name="T11" fmla="*/ 28 h 303"/>
                  <a:gd name="T12" fmla="*/ 219 w 309"/>
                  <a:gd name="T13" fmla="*/ 4 h 303"/>
                  <a:gd name="T14" fmla="*/ 194 w 309"/>
                  <a:gd name="T15" fmla="*/ 14 h 303"/>
                  <a:gd name="T16" fmla="*/ 194 w 309"/>
                  <a:gd name="T17" fmla="*/ 14 h 303"/>
                  <a:gd name="T18" fmla="*/ 110 w 309"/>
                  <a:gd name="T19" fmla="*/ 16 h 303"/>
                  <a:gd name="T20" fmla="*/ 109 w 309"/>
                  <a:gd name="T21" fmla="*/ 15 h 303"/>
                  <a:gd name="T22" fmla="*/ 84 w 309"/>
                  <a:gd name="T23" fmla="*/ 7 h 303"/>
                  <a:gd name="T24" fmla="*/ 76 w 309"/>
                  <a:gd name="T25" fmla="*/ 32 h 303"/>
                  <a:gd name="T26" fmla="*/ 76 w 309"/>
                  <a:gd name="T27" fmla="*/ 33 h 303"/>
                  <a:gd name="T28" fmla="*/ 26 w 309"/>
                  <a:gd name="T29" fmla="*/ 100 h 303"/>
                  <a:gd name="T30" fmla="*/ 23 w 309"/>
                  <a:gd name="T31" fmla="*/ 100 h 303"/>
                  <a:gd name="T32" fmla="*/ 2 w 309"/>
                  <a:gd name="T33" fmla="*/ 115 h 303"/>
                  <a:gd name="T34" fmla="*/ 17 w 309"/>
                  <a:gd name="T35" fmla="*/ 137 h 303"/>
                  <a:gd name="T36" fmla="*/ 18 w 309"/>
                  <a:gd name="T37" fmla="*/ 137 h 303"/>
                  <a:gd name="T38" fmla="*/ 34 w 309"/>
                  <a:gd name="T39" fmla="*/ 211 h 303"/>
                  <a:gd name="T40" fmla="*/ 38 w 309"/>
                  <a:gd name="T41" fmla="*/ 218 h 303"/>
                  <a:gd name="T42" fmla="*/ 37 w 309"/>
                  <a:gd name="T43" fmla="*/ 220 h 303"/>
                  <a:gd name="T44" fmla="*/ 35 w 309"/>
                  <a:gd name="T45" fmla="*/ 246 h 303"/>
                  <a:gd name="T46" fmla="*/ 61 w 309"/>
                  <a:gd name="T47" fmla="*/ 248 h 303"/>
                  <a:gd name="T48" fmla="*/ 62 w 309"/>
                  <a:gd name="T49" fmla="*/ 247 h 303"/>
                  <a:gd name="T50" fmla="*/ 139 w 309"/>
                  <a:gd name="T51" fmla="*/ 282 h 303"/>
                  <a:gd name="T52" fmla="*/ 138 w 309"/>
                  <a:gd name="T53" fmla="*/ 284 h 303"/>
                  <a:gd name="T54" fmla="*/ 158 w 309"/>
                  <a:gd name="T55" fmla="*/ 302 h 303"/>
                  <a:gd name="T56" fmla="*/ 176 w 309"/>
                  <a:gd name="T57" fmla="*/ 282 h 303"/>
                  <a:gd name="T58" fmla="*/ 176 w 309"/>
                  <a:gd name="T59" fmla="*/ 282 h 303"/>
                  <a:gd name="T60" fmla="*/ 220 w 309"/>
                  <a:gd name="T61" fmla="*/ 267 h 303"/>
                  <a:gd name="T62" fmla="*/ 251 w 309"/>
                  <a:gd name="T63" fmla="*/ 244 h 303"/>
                  <a:gd name="T64" fmla="*/ 253 w 309"/>
                  <a:gd name="T65" fmla="*/ 245 h 303"/>
                  <a:gd name="T66" fmla="*/ 279 w 309"/>
                  <a:gd name="T67" fmla="*/ 240 h 303"/>
                  <a:gd name="T68" fmla="*/ 275 w 309"/>
                  <a:gd name="T69" fmla="*/ 214 h 303"/>
                  <a:gd name="T70" fmla="*/ 274 w 309"/>
                  <a:gd name="T71" fmla="*/ 214 h 303"/>
                  <a:gd name="T72" fmla="*/ 292 w 309"/>
                  <a:gd name="T73" fmla="*/ 131 h 303"/>
                  <a:gd name="T74" fmla="*/ 293 w 309"/>
                  <a:gd name="T75" fmla="*/ 131 h 303"/>
                  <a:gd name="T76" fmla="*/ 306 w 309"/>
                  <a:gd name="T77" fmla="*/ 108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9" h="303">
                    <a:moveTo>
                      <a:pt x="306" y="108"/>
                    </a:moveTo>
                    <a:cubicBezTo>
                      <a:pt x="303" y="98"/>
                      <a:pt x="293" y="92"/>
                      <a:pt x="283" y="94"/>
                    </a:cubicBezTo>
                    <a:cubicBezTo>
                      <a:pt x="283" y="94"/>
                      <a:pt x="283" y="94"/>
                      <a:pt x="283" y="94"/>
                    </a:cubicBezTo>
                    <a:cubicBezTo>
                      <a:pt x="281" y="90"/>
                      <a:pt x="279" y="85"/>
                      <a:pt x="276" y="81"/>
                    </a:cubicBezTo>
                    <a:cubicBezTo>
                      <a:pt x="264" y="59"/>
                      <a:pt x="248" y="42"/>
                      <a:pt x="228" y="29"/>
                    </a:cubicBezTo>
                    <a:cubicBezTo>
                      <a:pt x="229" y="29"/>
                      <a:pt x="229" y="29"/>
                      <a:pt x="229" y="28"/>
                    </a:cubicBezTo>
                    <a:cubicBezTo>
                      <a:pt x="233" y="19"/>
                      <a:pt x="229" y="8"/>
                      <a:pt x="219" y="4"/>
                    </a:cubicBezTo>
                    <a:cubicBezTo>
                      <a:pt x="209" y="0"/>
                      <a:pt x="198" y="4"/>
                      <a:pt x="194" y="14"/>
                    </a:cubicBezTo>
                    <a:cubicBezTo>
                      <a:pt x="194" y="14"/>
                      <a:pt x="194" y="14"/>
                      <a:pt x="194" y="14"/>
                    </a:cubicBezTo>
                    <a:cubicBezTo>
                      <a:pt x="167" y="6"/>
                      <a:pt x="138" y="6"/>
                      <a:pt x="110" y="16"/>
                    </a:cubicBezTo>
                    <a:cubicBezTo>
                      <a:pt x="110" y="16"/>
                      <a:pt x="109" y="15"/>
                      <a:pt x="109" y="15"/>
                    </a:cubicBezTo>
                    <a:cubicBezTo>
                      <a:pt x="104" y="5"/>
                      <a:pt x="93" y="2"/>
                      <a:pt x="84" y="7"/>
                    </a:cubicBezTo>
                    <a:cubicBezTo>
                      <a:pt x="74" y="12"/>
                      <a:pt x="71" y="23"/>
                      <a:pt x="76" y="32"/>
                    </a:cubicBezTo>
                    <a:cubicBezTo>
                      <a:pt x="76" y="33"/>
                      <a:pt x="76" y="33"/>
                      <a:pt x="76" y="33"/>
                    </a:cubicBezTo>
                    <a:cubicBezTo>
                      <a:pt x="52" y="50"/>
                      <a:pt x="35" y="74"/>
                      <a:pt x="26" y="100"/>
                    </a:cubicBezTo>
                    <a:cubicBezTo>
                      <a:pt x="25" y="100"/>
                      <a:pt x="24" y="100"/>
                      <a:pt x="23" y="100"/>
                    </a:cubicBezTo>
                    <a:cubicBezTo>
                      <a:pt x="13" y="98"/>
                      <a:pt x="3" y="105"/>
                      <a:pt x="2" y="115"/>
                    </a:cubicBezTo>
                    <a:cubicBezTo>
                      <a:pt x="0" y="125"/>
                      <a:pt x="6" y="135"/>
                      <a:pt x="17" y="137"/>
                    </a:cubicBezTo>
                    <a:cubicBezTo>
                      <a:pt x="17" y="137"/>
                      <a:pt x="18" y="137"/>
                      <a:pt x="18" y="137"/>
                    </a:cubicBezTo>
                    <a:cubicBezTo>
                      <a:pt x="16" y="162"/>
                      <a:pt x="21" y="187"/>
                      <a:pt x="34" y="211"/>
                    </a:cubicBezTo>
                    <a:cubicBezTo>
                      <a:pt x="35" y="213"/>
                      <a:pt x="37" y="216"/>
                      <a:pt x="38" y="218"/>
                    </a:cubicBezTo>
                    <a:cubicBezTo>
                      <a:pt x="38" y="219"/>
                      <a:pt x="37" y="219"/>
                      <a:pt x="37" y="220"/>
                    </a:cubicBezTo>
                    <a:cubicBezTo>
                      <a:pt x="29" y="226"/>
                      <a:pt x="28" y="238"/>
                      <a:pt x="35" y="246"/>
                    </a:cubicBezTo>
                    <a:cubicBezTo>
                      <a:pt x="42" y="254"/>
                      <a:pt x="54" y="255"/>
                      <a:pt x="61" y="248"/>
                    </a:cubicBezTo>
                    <a:cubicBezTo>
                      <a:pt x="62" y="248"/>
                      <a:pt x="62" y="247"/>
                      <a:pt x="62" y="247"/>
                    </a:cubicBezTo>
                    <a:cubicBezTo>
                      <a:pt x="84" y="267"/>
                      <a:pt x="110" y="279"/>
                      <a:pt x="139" y="282"/>
                    </a:cubicBezTo>
                    <a:cubicBezTo>
                      <a:pt x="138" y="283"/>
                      <a:pt x="138" y="283"/>
                      <a:pt x="138" y="284"/>
                    </a:cubicBezTo>
                    <a:cubicBezTo>
                      <a:pt x="139" y="294"/>
                      <a:pt x="148" y="303"/>
                      <a:pt x="158" y="302"/>
                    </a:cubicBezTo>
                    <a:cubicBezTo>
                      <a:pt x="169" y="302"/>
                      <a:pt x="177" y="293"/>
                      <a:pt x="176" y="282"/>
                    </a:cubicBezTo>
                    <a:cubicBezTo>
                      <a:pt x="176" y="282"/>
                      <a:pt x="176" y="282"/>
                      <a:pt x="176" y="282"/>
                    </a:cubicBezTo>
                    <a:cubicBezTo>
                      <a:pt x="191" y="279"/>
                      <a:pt x="206" y="274"/>
                      <a:pt x="220" y="267"/>
                    </a:cubicBezTo>
                    <a:cubicBezTo>
                      <a:pt x="232" y="260"/>
                      <a:pt x="242" y="253"/>
                      <a:pt x="251" y="244"/>
                    </a:cubicBezTo>
                    <a:cubicBezTo>
                      <a:pt x="252" y="244"/>
                      <a:pt x="252" y="244"/>
                      <a:pt x="253" y="245"/>
                    </a:cubicBezTo>
                    <a:cubicBezTo>
                      <a:pt x="261" y="251"/>
                      <a:pt x="273" y="249"/>
                      <a:pt x="279" y="240"/>
                    </a:cubicBezTo>
                    <a:cubicBezTo>
                      <a:pt x="285" y="232"/>
                      <a:pt x="283" y="220"/>
                      <a:pt x="275" y="214"/>
                    </a:cubicBezTo>
                    <a:cubicBezTo>
                      <a:pt x="275" y="214"/>
                      <a:pt x="275" y="214"/>
                      <a:pt x="274" y="214"/>
                    </a:cubicBezTo>
                    <a:cubicBezTo>
                      <a:pt x="289" y="189"/>
                      <a:pt x="295" y="160"/>
                      <a:pt x="292" y="131"/>
                    </a:cubicBezTo>
                    <a:cubicBezTo>
                      <a:pt x="292" y="131"/>
                      <a:pt x="292" y="131"/>
                      <a:pt x="293" y="131"/>
                    </a:cubicBezTo>
                    <a:cubicBezTo>
                      <a:pt x="303" y="128"/>
                      <a:pt x="309" y="118"/>
                      <a:pt x="306" y="108"/>
                    </a:cubicBezTo>
                    <a:close/>
                  </a:path>
                </a:pathLst>
              </a:custGeom>
              <a:solidFill>
                <a:srgbClr val="5151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grpSp>
        <p:sp>
          <p:nvSpPr>
            <p:cNvPr id="18" name="object 26">
              <a:extLst>
                <a:ext uri="{FF2B5EF4-FFF2-40B4-BE49-F238E27FC236}">
                  <a16:creationId xmlns:a16="http://schemas.microsoft.com/office/drawing/2014/main" id="{0339CF1E-F816-5F42-8A58-032ADC8D8DC7}"/>
                </a:ext>
              </a:extLst>
            </p:cNvPr>
            <p:cNvSpPr txBox="1"/>
            <p:nvPr/>
          </p:nvSpPr>
          <p:spPr>
            <a:xfrm>
              <a:off x="9389954" y="5735115"/>
              <a:ext cx="1186815" cy="995355"/>
            </a:xfrm>
            <a:prstGeom prst="rect">
              <a:avLst/>
            </a:prstGeom>
          </p:spPr>
          <p:txBody>
            <a:bodyPr vert="horz" wrap="square" lIns="0" tIns="11430" rIns="0" bIns="0" rtlCol="0">
              <a:spAutoFit/>
            </a:bodyPr>
            <a:lstStyle/>
            <a:p>
              <a:pPr marL="0" marR="0" lvl="0" indent="0" algn="ctr" defTabSz="277200" rtl="0" eaLnBrk="1" fontAlgn="auto" latinLnBrk="0" hangingPunct="1">
                <a:lnSpc>
                  <a:spcPts val="2310"/>
                </a:lnSpc>
                <a:spcBef>
                  <a:spcPts val="55"/>
                </a:spcBef>
                <a:spcAft>
                  <a:spcPts val="0"/>
                </a:spcAft>
                <a:buClrTx/>
                <a:buSzTx/>
                <a:buFontTx/>
                <a:buNone/>
                <a:tabLst/>
                <a:defRPr/>
              </a:pPr>
              <a:r>
                <a:rPr kumimoji="0" sz="2000" b="1" i="0" u="none" strike="noStrike" kern="1200" cap="none" spc="-6" normalizeH="0" baseline="0" noProof="0" dirty="0">
                  <a:ln>
                    <a:noFill/>
                  </a:ln>
                  <a:solidFill>
                    <a:srgbClr val="FFFFFF"/>
                  </a:solidFill>
                  <a:effectLst/>
                  <a:uLnTx/>
                  <a:uFillTx/>
                  <a:latin typeface="Arial"/>
                  <a:ea typeface="+mn-ea"/>
                  <a:cs typeface="Arial"/>
                </a:rPr>
                <a:t>FDB</a:t>
              </a:r>
              <a:endParaRPr kumimoji="0" sz="2000" b="0" i="0" u="none" strike="noStrike" kern="1200" cap="none" spc="0" normalizeH="0" baseline="0" noProof="0" dirty="0">
                <a:ln>
                  <a:noFill/>
                </a:ln>
                <a:solidFill>
                  <a:srgbClr val="3F3F3F"/>
                </a:solidFill>
                <a:effectLst/>
                <a:uLnTx/>
                <a:uFillTx/>
                <a:latin typeface="Arial"/>
                <a:ea typeface="+mn-ea"/>
                <a:cs typeface="Arial"/>
              </a:endParaRPr>
            </a:p>
            <a:p>
              <a:pPr marL="0" marR="0" lvl="0" indent="0" algn="ctr" defTabSz="277200" rtl="0" eaLnBrk="1" fontAlgn="auto" latinLnBrk="0" hangingPunct="1">
                <a:lnSpc>
                  <a:spcPts val="2310"/>
                </a:lnSpc>
                <a:spcBef>
                  <a:spcPts val="0"/>
                </a:spcBef>
                <a:spcAft>
                  <a:spcPts val="0"/>
                </a:spcAft>
                <a:buClrTx/>
                <a:buSzTx/>
                <a:buFontTx/>
                <a:buNone/>
                <a:tabLst/>
                <a:defRPr/>
              </a:pPr>
              <a:r>
                <a:rPr kumimoji="0" sz="2000" b="1" i="0" u="none" strike="noStrike" kern="1200" cap="none" spc="-3" normalizeH="0" baseline="0" noProof="0" dirty="0">
                  <a:ln>
                    <a:noFill/>
                  </a:ln>
                  <a:solidFill>
                    <a:srgbClr val="FFFFFF"/>
                  </a:solidFill>
                  <a:effectLst/>
                  <a:uLnTx/>
                  <a:uFillTx/>
                  <a:latin typeface="Arial"/>
                  <a:ea typeface="+mn-ea"/>
                  <a:cs typeface="Arial"/>
                </a:rPr>
                <a:t>portal</a:t>
              </a:r>
              <a:endParaRPr kumimoji="0" sz="2000" b="0" i="0" u="none" strike="noStrike" kern="1200" cap="none" spc="0" normalizeH="0" baseline="0" noProof="0" dirty="0">
                <a:ln>
                  <a:noFill/>
                </a:ln>
                <a:solidFill>
                  <a:srgbClr val="3F3F3F"/>
                </a:solidFill>
                <a:effectLst/>
                <a:uLnTx/>
                <a:uFillTx/>
                <a:latin typeface="Arial"/>
                <a:ea typeface="+mn-ea"/>
                <a:cs typeface="Arial"/>
              </a:endParaRPr>
            </a:p>
          </p:txBody>
        </p:sp>
      </p:grpSp>
      <p:sp>
        <p:nvSpPr>
          <p:cNvPr id="27" name="Freeform 12">
            <a:extLst>
              <a:ext uri="{FF2B5EF4-FFF2-40B4-BE49-F238E27FC236}">
                <a16:creationId xmlns:a16="http://schemas.microsoft.com/office/drawing/2014/main" id="{1515CF19-752D-A96E-7C6E-9DF7017EABB5}"/>
              </a:ext>
            </a:extLst>
          </p:cNvPr>
          <p:cNvSpPr>
            <a:spLocks/>
          </p:cNvSpPr>
          <p:nvPr/>
        </p:nvSpPr>
        <p:spPr bwMode="auto">
          <a:xfrm>
            <a:off x="5299950" y="3094072"/>
            <a:ext cx="1501603" cy="1475220"/>
          </a:xfrm>
          <a:custGeom>
            <a:avLst/>
            <a:gdLst>
              <a:gd name="T0" fmla="*/ 306 w 309"/>
              <a:gd name="T1" fmla="*/ 108 h 303"/>
              <a:gd name="T2" fmla="*/ 283 w 309"/>
              <a:gd name="T3" fmla="*/ 94 h 303"/>
              <a:gd name="T4" fmla="*/ 283 w 309"/>
              <a:gd name="T5" fmla="*/ 94 h 303"/>
              <a:gd name="T6" fmla="*/ 276 w 309"/>
              <a:gd name="T7" fmla="*/ 81 h 303"/>
              <a:gd name="T8" fmla="*/ 228 w 309"/>
              <a:gd name="T9" fmla="*/ 29 h 303"/>
              <a:gd name="T10" fmla="*/ 229 w 309"/>
              <a:gd name="T11" fmla="*/ 28 h 303"/>
              <a:gd name="T12" fmla="*/ 219 w 309"/>
              <a:gd name="T13" fmla="*/ 4 h 303"/>
              <a:gd name="T14" fmla="*/ 194 w 309"/>
              <a:gd name="T15" fmla="*/ 14 h 303"/>
              <a:gd name="T16" fmla="*/ 194 w 309"/>
              <a:gd name="T17" fmla="*/ 14 h 303"/>
              <a:gd name="T18" fmla="*/ 110 w 309"/>
              <a:gd name="T19" fmla="*/ 16 h 303"/>
              <a:gd name="T20" fmla="*/ 109 w 309"/>
              <a:gd name="T21" fmla="*/ 15 h 303"/>
              <a:gd name="T22" fmla="*/ 84 w 309"/>
              <a:gd name="T23" fmla="*/ 7 h 303"/>
              <a:gd name="T24" fmla="*/ 76 w 309"/>
              <a:gd name="T25" fmla="*/ 32 h 303"/>
              <a:gd name="T26" fmla="*/ 76 w 309"/>
              <a:gd name="T27" fmla="*/ 33 h 303"/>
              <a:gd name="T28" fmla="*/ 26 w 309"/>
              <a:gd name="T29" fmla="*/ 100 h 303"/>
              <a:gd name="T30" fmla="*/ 23 w 309"/>
              <a:gd name="T31" fmla="*/ 100 h 303"/>
              <a:gd name="T32" fmla="*/ 2 w 309"/>
              <a:gd name="T33" fmla="*/ 115 h 303"/>
              <a:gd name="T34" fmla="*/ 17 w 309"/>
              <a:gd name="T35" fmla="*/ 137 h 303"/>
              <a:gd name="T36" fmla="*/ 18 w 309"/>
              <a:gd name="T37" fmla="*/ 137 h 303"/>
              <a:gd name="T38" fmla="*/ 34 w 309"/>
              <a:gd name="T39" fmla="*/ 211 h 303"/>
              <a:gd name="T40" fmla="*/ 38 w 309"/>
              <a:gd name="T41" fmla="*/ 218 h 303"/>
              <a:gd name="T42" fmla="*/ 37 w 309"/>
              <a:gd name="T43" fmla="*/ 220 h 303"/>
              <a:gd name="T44" fmla="*/ 35 w 309"/>
              <a:gd name="T45" fmla="*/ 246 h 303"/>
              <a:gd name="T46" fmla="*/ 61 w 309"/>
              <a:gd name="T47" fmla="*/ 248 h 303"/>
              <a:gd name="T48" fmla="*/ 62 w 309"/>
              <a:gd name="T49" fmla="*/ 247 h 303"/>
              <a:gd name="T50" fmla="*/ 139 w 309"/>
              <a:gd name="T51" fmla="*/ 282 h 303"/>
              <a:gd name="T52" fmla="*/ 138 w 309"/>
              <a:gd name="T53" fmla="*/ 284 h 303"/>
              <a:gd name="T54" fmla="*/ 158 w 309"/>
              <a:gd name="T55" fmla="*/ 302 h 303"/>
              <a:gd name="T56" fmla="*/ 176 w 309"/>
              <a:gd name="T57" fmla="*/ 282 h 303"/>
              <a:gd name="T58" fmla="*/ 176 w 309"/>
              <a:gd name="T59" fmla="*/ 282 h 303"/>
              <a:gd name="T60" fmla="*/ 220 w 309"/>
              <a:gd name="T61" fmla="*/ 267 h 303"/>
              <a:gd name="T62" fmla="*/ 251 w 309"/>
              <a:gd name="T63" fmla="*/ 244 h 303"/>
              <a:gd name="T64" fmla="*/ 253 w 309"/>
              <a:gd name="T65" fmla="*/ 245 h 303"/>
              <a:gd name="T66" fmla="*/ 279 w 309"/>
              <a:gd name="T67" fmla="*/ 240 h 303"/>
              <a:gd name="T68" fmla="*/ 275 w 309"/>
              <a:gd name="T69" fmla="*/ 214 h 303"/>
              <a:gd name="T70" fmla="*/ 274 w 309"/>
              <a:gd name="T71" fmla="*/ 214 h 303"/>
              <a:gd name="T72" fmla="*/ 292 w 309"/>
              <a:gd name="T73" fmla="*/ 131 h 303"/>
              <a:gd name="T74" fmla="*/ 293 w 309"/>
              <a:gd name="T75" fmla="*/ 131 h 303"/>
              <a:gd name="T76" fmla="*/ 306 w 309"/>
              <a:gd name="T77" fmla="*/ 108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9" h="303">
                <a:moveTo>
                  <a:pt x="306" y="108"/>
                </a:moveTo>
                <a:cubicBezTo>
                  <a:pt x="303" y="98"/>
                  <a:pt x="293" y="92"/>
                  <a:pt x="283" y="94"/>
                </a:cubicBezTo>
                <a:cubicBezTo>
                  <a:pt x="283" y="94"/>
                  <a:pt x="283" y="94"/>
                  <a:pt x="283" y="94"/>
                </a:cubicBezTo>
                <a:cubicBezTo>
                  <a:pt x="281" y="90"/>
                  <a:pt x="279" y="85"/>
                  <a:pt x="276" y="81"/>
                </a:cubicBezTo>
                <a:cubicBezTo>
                  <a:pt x="264" y="59"/>
                  <a:pt x="248" y="42"/>
                  <a:pt x="228" y="29"/>
                </a:cubicBezTo>
                <a:cubicBezTo>
                  <a:pt x="229" y="29"/>
                  <a:pt x="229" y="29"/>
                  <a:pt x="229" y="28"/>
                </a:cubicBezTo>
                <a:cubicBezTo>
                  <a:pt x="233" y="19"/>
                  <a:pt x="229" y="8"/>
                  <a:pt x="219" y="4"/>
                </a:cubicBezTo>
                <a:cubicBezTo>
                  <a:pt x="209" y="0"/>
                  <a:pt x="198" y="4"/>
                  <a:pt x="194" y="14"/>
                </a:cubicBezTo>
                <a:cubicBezTo>
                  <a:pt x="194" y="14"/>
                  <a:pt x="194" y="14"/>
                  <a:pt x="194" y="14"/>
                </a:cubicBezTo>
                <a:cubicBezTo>
                  <a:pt x="167" y="6"/>
                  <a:pt x="138" y="6"/>
                  <a:pt x="110" y="16"/>
                </a:cubicBezTo>
                <a:cubicBezTo>
                  <a:pt x="110" y="16"/>
                  <a:pt x="109" y="15"/>
                  <a:pt x="109" y="15"/>
                </a:cubicBezTo>
                <a:cubicBezTo>
                  <a:pt x="104" y="5"/>
                  <a:pt x="93" y="2"/>
                  <a:pt x="84" y="7"/>
                </a:cubicBezTo>
                <a:cubicBezTo>
                  <a:pt x="74" y="12"/>
                  <a:pt x="71" y="23"/>
                  <a:pt x="76" y="32"/>
                </a:cubicBezTo>
                <a:cubicBezTo>
                  <a:pt x="76" y="33"/>
                  <a:pt x="76" y="33"/>
                  <a:pt x="76" y="33"/>
                </a:cubicBezTo>
                <a:cubicBezTo>
                  <a:pt x="52" y="50"/>
                  <a:pt x="35" y="74"/>
                  <a:pt x="26" y="100"/>
                </a:cubicBezTo>
                <a:cubicBezTo>
                  <a:pt x="25" y="100"/>
                  <a:pt x="24" y="100"/>
                  <a:pt x="23" y="100"/>
                </a:cubicBezTo>
                <a:cubicBezTo>
                  <a:pt x="13" y="98"/>
                  <a:pt x="3" y="105"/>
                  <a:pt x="2" y="115"/>
                </a:cubicBezTo>
                <a:cubicBezTo>
                  <a:pt x="0" y="125"/>
                  <a:pt x="6" y="135"/>
                  <a:pt x="17" y="137"/>
                </a:cubicBezTo>
                <a:cubicBezTo>
                  <a:pt x="17" y="137"/>
                  <a:pt x="18" y="137"/>
                  <a:pt x="18" y="137"/>
                </a:cubicBezTo>
                <a:cubicBezTo>
                  <a:pt x="16" y="162"/>
                  <a:pt x="21" y="187"/>
                  <a:pt x="34" y="211"/>
                </a:cubicBezTo>
                <a:cubicBezTo>
                  <a:pt x="35" y="213"/>
                  <a:pt x="37" y="216"/>
                  <a:pt x="38" y="218"/>
                </a:cubicBezTo>
                <a:cubicBezTo>
                  <a:pt x="38" y="219"/>
                  <a:pt x="37" y="219"/>
                  <a:pt x="37" y="220"/>
                </a:cubicBezTo>
                <a:cubicBezTo>
                  <a:pt x="29" y="226"/>
                  <a:pt x="28" y="238"/>
                  <a:pt x="35" y="246"/>
                </a:cubicBezTo>
                <a:cubicBezTo>
                  <a:pt x="42" y="254"/>
                  <a:pt x="54" y="255"/>
                  <a:pt x="61" y="248"/>
                </a:cubicBezTo>
                <a:cubicBezTo>
                  <a:pt x="62" y="248"/>
                  <a:pt x="62" y="247"/>
                  <a:pt x="62" y="247"/>
                </a:cubicBezTo>
                <a:cubicBezTo>
                  <a:pt x="84" y="267"/>
                  <a:pt x="110" y="279"/>
                  <a:pt x="139" y="282"/>
                </a:cubicBezTo>
                <a:cubicBezTo>
                  <a:pt x="138" y="283"/>
                  <a:pt x="138" y="283"/>
                  <a:pt x="138" y="284"/>
                </a:cubicBezTo>
                <a:cubicBezTo>
                  <a:pt x="139" y="294"/>
                  <a:pt x="148" y="303"/>
                  <a:pt x="158" y="302"/>
                </a:cubicBezTo>
                <a:cubicBezTo>
                  <a:pt x="169" y="302"/>
                  <a:pt x="177" y="293"/>
                  <a:pt x="176" y="282"/>
                </a:cubicBezTo>
                <a:cubicBezTo>
                  <a:pt x="176" y="282"/>
                  <a:pt x="176" y="282"/>
                  <a:pt x="176" y="282"/>
                </a:cubicBezTo>
                <a:cubicBezTo>
                  <a:pt x="191" y="279"/>
                  <a:pt x="206" y="274"/>
                  <a:pt x="220" y="267"/>
                </a:cubicBezTo>
                <a:cubicBezTo>
                  <a:pt x="232" y="260"/>
                  <a:pt x="242" y="253"/>
                  <a:pt x="251" y="244"/>
                </a:cubicBezTo>
                <a:cubicBezTo>
                  <a:pt x="252" y="244"/>
                  <a:pt x="252" y="244"/>
                  <a:pt x="253" y="245"/>
                </a:cubicBezTo>
                <a:cubicBezTo>
                  <a:pt x="261" y="251"/>
                  <a:pt x="273" y="249"/>
                  <a:pt x="279" y="240"/>
                </a:cubicBezTo>
                <a:cubicBezTo>
                  <a:pt x="285" y="232"/>
                  <a:pt x="283" y="220"/>
                  <a:pt x="275" y="214"/>
                </a:cubicBezTo>
                <a:cubicBezTo>
                  <a:pt x="275" y="214"/>
                  <a:pt x="275" y="214"/>
                  <a:pt x="274" y="214"/>
                </a:cubicBezTo>
                <a:cubicBezTo>
                  <a:pt x="289" y="189"/>
                  <a:pt x="295" y="160"/>
                  <a:pt x="292" y="131"/>
                </a:cubicBezTo>
                <a:cubicBezTo>
                  <a:pt x="292" y="131"/>
                  <a:pt x="292" y="131"/>
                  <a:pt x="293" y="131"/>
                </a:cubicBezTo>
                <a:cubicBezTo>
                  <a:pt x="303" y="128"/>
                  <a:pt x="309" y="118"/>
                  <a:pt x="306" y="108"/>
                </a:cubicBezTo>
                <a:close/>
              </a:path>
            </a:pathLst>
          </a:custGeom>
          <a:solidFill>
            <a:schemeClr val="tx1">
              <a:lumMod val="65000"/>
              <a:lumOff val="35000"/>
            </a:schemeClr>
          </a:solidFill>
          <a:ln>
            <a:noFill/>
          </a:ln>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sp>
        <p:nvSpPr>
          <p:cNvPr id="28" name="object 26">
            <a:extLst>
              <a:ext uri="{FF2B5EF4-FFF2-40B4-BE49-F238E27FC236}">
                <a16:creationId xmlns:a16="http://schemas.microsoft.com/office/drawing/2014/main" id="{107794D6-16FC-46D3-D401-B09AEA381FEA}"/>
              </a:ext>
            </a:extLst>
          </p:cNvPr>
          <p:cNvSpPr txBox="1"/>
          <p:nvPr/>
        </p:nvSpPr>
        <p:spPr>
          <a:xfrm>
            <a:off x="5694582" y="3502352"/>
            <a:ext cx="719549" cy="603584"/>
          </a:xfrm>
          <a:prstGeom prst="rect">
            <a:avLst/>
          </a:prstGeom>
        </p:spPr>
        <p:txBody>
          <a:bodyPr vert="horz" wrap="square" lIns="0" tIns="11430" rIns="0" bIns="0" rtlCol="0">
            <a:spAutoFit/>
          </a:bodyPr>
          <a:lstStyle/>
          <a:p>
            <a:pPr marL="0" marR="0" lvl="0" indent="0" algn="ctr" defTabSz="277200" rtl="0" eaLnBrk="1" fontAlgn="auto" latinLnBrk="0" hangingPunct="1">
              <a:lnSpc>
                <a:spcPts val="2310"/>
              </a:lnSpc>
              <a:spcBef>
                <a:spcPts val="55"/>
              </a:spcBef>
              <a:spcAft>
                <a:spcPts val="0"/>
              </a:spcAft>
              <a:buClrTx/>
              <a:buSzTx/>
              <a:buFontTx/>
              <a:buNone/>
              <a:tabLst/>
              <a:defRPr/>
            </a:pPr>
            <a:r>
              <a:rPr kumimoji="0" sz="2000" b="1" i="0" u="none" strike="noStrike" kern="1200" cap="none" spc="-6" normalizeH="0" baseline="0" noProof="0" dirty="0">
                <a:ln>
                  <a:noFill/>
                </a:ln>
                <a:solidFill>
                  <a:srgbClr val="FFFFFF"/>
                </a:solidFill>
                <a:effectLst/>
                <a:uLnTx/>
                <a:uFillTx/>
                <a:latin typeface="Arial"/>
                <a:ea typeface="+mn-ea"/>
                <a:cs typeface="Arial"/>
              </a:rPr>
              <a:t>FDB</a:t>
            </a:r>
            <a:endParaRPr kumimoji="0" sz="2000" b="0" i="0" u="none" strike="noStrike" kern="1200" cap="none" spc="0" normalizeH="0" baseline="0" noProof="0" dirty="0">
              <a:ln>
                <a:noFill/>
              </a:ln>
              <a:solidFill>
                <a:srgbClr val="3F3F3F"/>
              </a:solidFill>
              <a:effectLst/>
              <a:uLnTx/>
              <a:uFillTx/>
              <a:latin typeface="Arial"/>
              <a:ea typeface="+mn-ea"/>
              <a:cs typeface="Arial"/>
            </a:endParaRPr>
          </a:p>
          <a:p>
            <a:pPr marL="0" marR="0" lvl="0" indent="0" algn="ctr" defTabSz="277200" rtl="0" eaLnBrk="1" fontAlgn="auto" latinLnBrk="0" hangingPunct="1">
              <a:lnSpc>
                <a:spcPts val="2310"/>
              </a:lnSpc>
              <a:spcBef>
                <a:spcPts val="0"/>
              </a:spcBef>
              <a:spcAft>
                <a:spcPts val="0"/>
              </a:spcAft>
              <a:buClrTx/>
              <a:buSzTx/>
              <a:buFontTx/>
              <a:buNone/>
              <a:tabLst/>
              <a:defRPr/>
            </a:pPr>
            <a:r>
              <a:rPr kumimoji="0" lang="en-GB" sz="2000" b="1" i="0" u="none" strike="noStrike" kern="1200" cap="none" spc="-3" normalizeH="0" baseline="0" noProof="0" dirty="0">
                <a:ln>
                  <a:noFill/>
                </a:ln>
                <a:solidFill>
                  <a:srgbClr val="FFFFFF"/>
                </a:solidFill>
                <a:effectLst/>
                <a:uLnTx/>
                <a:uFillTx/>
                <a:latin typeface="Arial"/>
                <a:ea typeface="+mn-ea"/>
                <a:cs typeface="Arial"/>
              </a:rPr>
              <a:t>P</a:t>
            </a:r>
            <a:r>
              <a:rPr kumimoji="0" sz="2000" b="1" i="0" u="none" strike="noStrike" kern="1200" cap="none" spc="-3" normalizeH="0" baseline="0" noProof="0" dirty="0" err="1">
                <a:ln>
                  <a:noFill/>
                </a:ln>
                <a:solidFill>
                  <a:srgbClr val="FFFFFF"/>
                </a:solidFill>
                <a:effectLst/>
                <a:uLnTx/>
                <a:uFillTx/>
                <a:latin typeface="Arial"/>
                <a:ea typeface="+mn-ea"/>
                <a:cs typeface="Arial"/>
              </a:rPr>
              <a:t>ortal</a:t>
            </a:r>
            <a:endParaRPr kumimoji="0" sz="2000" b="0" i="0" u="none" strike="noStrike" kern="1200" cap="none" spc="0" normalizeH="0" baseline="0" noProof="0" dirty="0">
              <a:ln>
                <a:noFill/>
              </a:ln>
              <a:solidFill>
                <a:srgbClr val="3F3F3F"/>
              </a:solidFill>
              <a:effectLst/>
              <a:uLnTx/>
              <a:uFillTx/>
              <a:latin typeface="Arial"/>
              <a:ea typeface="+mn-ea"/>
              <a:cs typeface="Arial"/>
            </a:endParaRPr>
          </a:p>
        </p:txBody>
      </p:sp>
      <p:grpSp>
        <p:nvGrpSpPr>
          <p:cNvPr id="29" name="Group 28">
            <a:extLst>
              <a:ext uri="{FF2B5EF4-FFF2-40B4-BE49-F238E27FC236}">
                <a16:creationId xmlns:a16="http://schemas.microsoft.com/office/drawing/2014/main" id="{8C0208ED-EAF4-4152-79C0-8408FE6F5227}"/>
              </a:ext>
            </a:extLst>
          </p:cNvPr>
          <p:cNvGrpSpPr/>
          <p:nvPr/>
        </p:nvGrpSpPr>
        <p:grpSpPr>
          <a:xfrm>
            <a:off x="6791730" y="2539636"/>
            <a:ext cx="1347233" cy="1849990"/>
            <a:chOff x="6790141" y="2539636"/>
            <a:chExt cx="1347233" cy="1849990"/>
          </a:xfrm>
          <a:solidFill>
            <a:schemeClr val="accent4"/>
          </a:solidFill>
        </p:grpSpPr>
        <p:sp>
          <p:nvSpPr>
            <p:cNvPr id="30" name="Freeform 10">
              <a:extLst>
                <a:ext uri="{FF2B5EF4-FFF2-40B4-BE49-F238E27FC236}">
                  <a16:creationId xmlns:a16="http://schemas.microsoft.com/office/drawing/2014/main" id="{EE8B12BF-E3D3-0ACE-7295-C5BED35C14EE}"/>
                </a:ext>
              </a:extLst>
            </p:cNvPr>
            <p:cNvSpPr>
              <a:spLocks/>
            </p:cNvSpPr>
            <p:nvPr/>
          </p:nvSpPr>
          <p:spPr bwMode="auto">
            <a:xfrm>
              <a:off x="6790141" y="2539636"/>
              <a:ext cx="1347233" cy="1849990"/>
            </a:xfrm>
            <a:custGeom>
              <a:avLst/>
              <a:gdLst>
                <a:gd name="T0" fmla="*/ 166 w 277"/>
                <a:gd name="T1" fmla="*/ 0 h 380"/>
                <a:gd name="T2" fmla="*/ 115 w 277"/>
                <a:gd name="T3" fmla="*/ 41 h 380"/>
                <a:gd name="T4" fmla="*/ 117 w 277"/>
                <a:gd name="T5" fmla="*/ 43 h 380"/>
                <a:gd name="T6" fmla="*/ 109 w 277"/>
                <a:gd name="T7" fmla="*/ 109 h 380"/>
                <a:gd name="T8" fmla="*/ 43 w 277"/>
                <a:gd name="T9" fmla="*/ 101 h 380"/>
                <a:gd name="T10" fmla="*/ 42 w 277"/>
                <a:gd name="T11" fmla="*/ 100 h 380"/>
                <a:gd name="T12" fmla="*/ 0 w 277"/>
                <a:gd name="T13" fmla="*/ 134 h 380"/>
                <a:gd name="T14" fmla="*/ 34 w 277"/>
                <a:gd name="T15" fmla="*/ 193 h 380"/>
                <a:gd name="T16" fmla="*/ 37 w 277"/>
                <a:gd name="T17" fmla="*/ 192 h 380"/>
                <a:gd name="T18" fmla="*/ 60 w 277"/>
                <a:gd name="T19" fmla="*/ 205 h 380"/>
                <a:gd name="T20" fmla="*/ 47 w 277"/>
                <a:gd name="T21" fmla="*/ 228 h 380"/>
                <a:gd name="T22" fmla="*/ 43 w 277"/>
                <a:gd name="T23" fmla="*/ 228 h 380"/>
                <a:gd name="T24" fmla="*/ 45 w 277"/>
                <a:gd name="T25" fmla="*/ 261 h 380"/>
                <a:gd name="T26" fmla="*/ 41 w 277"/>
                <a:gd name="T27" fmla="*/ 303 h 380"/>
                <a:gd name="T28" fmla="*/ 93 w 277"/>
                <a:gd name="T29" fmla="*/ 314 h 380"/>
                <a:gd name="T30" fmla="*/ 92 w 277"/>
                <a:gd name="T31" fmla="*/ 318 h 380"/>
                <a:gd name="T32" fmla="*/ 128 w 277"/>
                <a:gd name="T33" fmla="*/ 374 h 380"/>
                <a:gd name="T34" fmla="*/ 184 w 277"/>
                <a:gd name="T35" fmla="*/ 339 h 380"/>
                <a:gd name="T36" fmla="*/ 185 w 277"/>
                <a:gd name="T37" fmla="*/ 333 h 380"/>
                <a:gd name="T38" fmla="*/ 250 w 277"/>
                <a:gd name="T39" fmla="*/ 347 h 380"/>
                <a:gd name="T40" fmla="*/ 166 w 277"/>
                <a:gd name="T41" fmla="*/ 0 h 3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77" h="380">
                  <a:moveTo>
                    <a:pt x="166" y="0"/>
                  </a:moveTo>
                  <a:cubicBezTo>
                    <a:pt x="115" y="41"/>
                    <a:pt x="115" y="41"/>
                    <a:pt x="115" y="41"/>
                  </a:cubicBezTo>
                  <a:cubicBezTo>
                    <a:pt x="116" y="41"/>
                    <a:pt x="116" y="42"/>
                    <a:pt x="117" y="43"/>
                  </a:cubicBezTo>
                  <a:cubicBezTo>
                    <a:pt x="133" y="63"/>
                    <a:pt x="130" y="93"/>
                    <a:pt x="109" y="109"/>
                  </a:cubicBezTo>
                  <a:cubicBezTo>
                    <a:pt x="89" y="125"/>
                    <a:pt x="59" y="122"/>
                    <a:pt x="43" y="101"/>
                  </a:cubicBezTo>
                  <a:cubicBezTo>
                    <a:pt x="43" y="101"/>
                    <a:pt x="42" y="101"/>
                    <a:pt x="42" y="100"/>
                  </a:cubicBezTo>
                  <a:cubicBezTo>
                    <a:pt x="0" y="134"/>
                    <a:pt x="0" y="134"/>
                    <a:pt x="0" y="134"/>
                  </a:cubicBezTo>
                  <a:cubicBezTo>
                    <a:pt x="14" y="152"/>
                    <a:pt x="26" y="171"/>
                    <a:pt x="34" y="193"/>
                  </a:cubicBezTo>
                  <a:cubicBezTo>
                    <a:pt x="35" y="193"/>
                    <a:pt x="36" y="192"/>
                    <a:pt x="37" y="192"/>
                  </a:cubicBezTo>
                  <a:cubicBezTo>
                    <a:pt x="47" y="189"/>
                    <a:pt x="57" y="195"/>
                    <a:pt x="60" y="205"/>
                  </a:cubicBezTo>
                  <a:cubicBezTo>
                    <a:pt x="63" y="215"/>
                    <a:pt x="57" y="225"/>
                    <a:pt x="47" y="228"/>
                  </a:cubicBezTo>
                  <a:cubicBezTo>
                    <a:pt x="46" y="228"/>
                    <a:pt x="44" y="228"/>
                    <a:pt x="43" y="228"/>
                  </a:cubicBezTo>
                  <a:cubicBezTo>
                    <a:pt x="45" y="239"/>
                    <a:pt x="45" y="250"/>
                    <a:pt x="45" y="261"/>
                  </a:cubicBezTo>
                  <a:cubicBezTo>
                    <a:pt x="45" y="276"/>
                    <a:pt x="44" y="289"/>
                    <a:pt x="41" y="303"/>
                  </a:cubicBezTo>
                  <a:cubicBezTo>
                    <a:pt x="93" y="314"/>
                    <a:pt x="93" y="314"/>
                    <a:pt x="93" y="314"/>
                  </a:cubicBezTo>
                  <a:cubicBezTo>
                    <a:pt x="93" y="315"/>
                    <a:pt x="93" y="316"/>
                    <a:pt x="92" y="318"/>
                  </a:cubicBezTo>
                  <a:cubicBezTo>
                    <a:pt x="87" y="343"/>
                    <a:pt x="102" y="368"/>
                    <a:pt x="128" y="374"/>
                  </a:cubicBezTo>
                  <a:cubicBezTo>
                    <a:pt x="153" y="380"/>
                    <a:pt x="178" y="364"/>
                    <a:pt x="184" y="339"/>
                  </a:cubicBezTo>
                  <a:cubicBezTo>
                    <a:pt x="185" y="337"/>
                    <a:pt x="185" y="335"/>
                    <a:pt x="185" y="333"/>
                  </a:cubicBezTo>
                  <a:cubicBezTo>
                    <a:pt x="250" y="347"/>
                    <a:pt x="250" y="347"/>
                    <a:pt x="250" y="347"/>
                  </a:cubicBezTo>
                  <a:cubicBezTo>
                    <a:pt x="277" y="219"/>
                    <a:pt x="249" y="101"/>
                    <a:pt x="166"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sp>
          <p:nvSpPr>
            <p:cNvPr id="31" name="object 28">
              <a:extLst>
                <a:ext uri="{FF2B5EF4-FFF2-40B4-BE49-F238E27FC236}">
                  <a16:creationId xmlns:a16="http://schemas.microsoft.com/office/drawing/2014/main" id="{34573828-482F-C583-C4B9-A7CF93A19B78}"/>
                </a:ext>
              </a:extLst>
            </p:cNvPr>
            <p:cNvSpPr txBox="1"/>
            <p:nvPr/>
          </p:nvSpPr>
          <p:spPr>
            <a:xfrm>
              <a:off x="7190482" y="3359586"/>
              <a:ext cx="613291" cy="372461"/>
            </a:xfrm>
            <a:prstGeom prst="rect">
              <a:avLst/>
            </a:prstGeom>
            <a:noFill/>
          </p:spPr>
          <p:txBody>
            <a:bodyPr vert="horz" wrap="square" lIns="0" tIns="12065" rIns="0" bIns="0" rtlCol="0">
              <a:spAutoFit/>
            </a:bodyPr>
            <a:lstStyle/>
            <a:p>
              <a:pPr marL="7700" marR="3080" lvl="0" indent="50435" algn="l"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publish  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grpSp>
      <p:grpSp>
        <p:nvGrpSpPr>
          <p:cNvPr id="32" name="Group 31">
            <a:extLst>
              <a:ext uri="{FF2B5EF4-FFF2-40B4-BE49-F238E27FC236}">
                <a16:creationId xmlns:a16="http://schemas.microsoft.com/office/drawing/2014/main" id="{BACAB920-4DC0-E8AA-B824-F5766CB03E3E}"/>
              </a:ext>
            </a:extLst>
          </p:cNvPr>
          <p:cNvGrpSpPr/>
          <p:nvPr/>
        </p:nvGrpSpPr>
        <p:grpSpPr>
          <a:xfrm>
            <a:off x="3924649" y="2563498"/>
            <a:ext cx="1336006" cy="1699802"/>
            <a:chOff x="3923061" y="2563498"/>
            <a:chExt cx="1336006" cy="1699802"/>
          </a:xfrm>
          <a:solidFill>
            <a:schemeClr val="accent6"/>
          </a:solidFill>
        </p:grpSpPr>
        <p:sp>
          <p:nvSpPr>
            <p:cNvPr id="33" name="Freeform 6">
              <a:extLst>
                <a:ext uri="{FF2B5EF4-FFF2-40B4-BE49-F238E27FC236}">
                  <a16:creationId xmlns:a16="http://schemas.microsoft.com/office/drawing/2014/main" id="{CD4029D8-E92F-FF0C-BD67-7ED7A24DB506}"/>
                </a:ext>
              </a:extLst>
            </p:cNvPr>
            <p:cNvSpPr>
              <a:spLocks/>
            </p:cNvSpPr>
            <p:nvPr/>
          </p:nvSpPr>
          <p:spPr bwMode="auto">
            <a:xfrm>
              <a:off x="3923061" y="2563498"/>
              <a:ext cx="1336006" cy="1699802"/>
            </a:xfrm>
            <a:custGeom>
              <a:avLst/>
              <a:gdLst>
                <a:gd name="T0" fmla="*/ 234 w 275"/>
                <a:gd name="T1" fmla="*/ 233 h 349"/>
                <a:gd name="T2" fmla="*/ 222 w 275"/>
                <a:gd name="T3" fmla="*/ 212 h 349"/>
                <a:gd name="T4" fmla="*/ 241 w 275"/>
                <a:gd name="T5" fmla="*/ 197 h 349"/>
                <a:gd name="T6" fmla="*/ 275 w 275"/>
                <a:gd name="T7" fmla="*/ 132 h 349"/>
                <a:gd name="T8" fmla="*/ 232 w 275"/>
                <a:gd name="T9" fmla="*/ 98 h 349"/>
                <a:gd name="T10" fmla="*/ 233 w 275"/>
                <a:gd name="T11" fmla="*/ 96 h 349"/>
                <a:gd name="T12" fmla="*/ 226 w 275"/>
                <a:gd name="T13" fmla="*/ 30 h 349"/>
                <a:gd name="T14" fmla="*/ 160 w 275"/>
                <a:gd name="T15" fmla="*/ 38 h 349"/>
                <a:gd name="T16" fmla="*/ 158 w 275"/>
                <a:gd name="T17" fmla="*/ 40 h 349"/>
                <a:gd name="T18" fmla="*/ 107 w 275"/>
                <a:gd name="T19" fmla="*/ 0 h 349"/>
                <a:gd name="T20" fmla="*/ 30 w 275"/>
                <a:gd name="T21" fmla="*/ 349 h 349"/>
                <a:gd name="T22" fmla="*/ 92 w 275"/>
                <a:gd name="T23" fmla="*/ 334 h 349"/>
                <a:gd name="T24" fmla="*/ 92 w 275"/>
                <a:gd name="T25" fmla="*/ 334 h 349"/>
                <a:gd name="T26" fmla="*/ 128 w 275"/>
                <a:gd name="T27" fmla="*/ 277 h 349"/>
                <a:gd name="T28" fmla="*/ 184 w 275"/>
                <a:gd name="T29" fmla="*/ 313 h 349"/>
                <a:gd name="T30" fmla="*/ 184 w 275"/>
                <a:gd name="T31" fmla="*/ 313 h 349"/>
                <a:gd name="T32" fmla="*/ 237 w 275"/>
                <a:gd name="T33" fmla="*/ 301 h 349"/>
                <a:gd name="T34" fmla="*/ 232 w 275"/>
                <a:gd name="T35" fmla="*/ 256 h 349"/>
                <a:gd name="T36" fmla="*/ 234 w 275"/>
                <a:gd name="T37" fmla="*/ 233 h 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5" h="349">
                  <a:moveTo>
                    <a:pt x="234" y="233"/>
                  </a:moveTo>
                  <a:cubicBezTo>
                    <a:pt x="225" y="230"/>
                    <a:pt x="220" y="221"/>
                    <a:pt x="222" y="212"/>
                  </a:cubicBezTo>
                  <a:cubicBezTo>
                    <a:pt x="224" y="203"/>
                    <a:pt x="232" y="197"/>
                    <a:pt x="241" y="197"/>
                  </a:cubicBezTo>
                  <a:cubicBezTo>
                    <a:pt x="249" y="173"/>
                    <a:pt x="260" y="151"/>
                    <a:pt x="275" y="132"/>
                  </a:cubicBezTo>
                  <a:cubicBezTo>
                    <a:pt x="232" y="98"/>
                    <a:pt x="232" y="98"/>
                    <a:pt x="232" y="98"/>
                  </a:cubicBezTo>
                  <a:cubicBezTo>
                    <a:pt x="233" y="97"/>
                    <a:pt x="233" y="97"/>
                    <a:pt x="233" y="96"/>
                  </a:cubicBezTo>
                  <a:cubicBezTo>
                    <a:pt x="250" y="76"/>
                    <a:pt x="246" y="46"/>
                    <a:pt x="226" y="30"/>
                  </a:cubicBezTo>
                  <a:cubicBezTo>
                    <a:pt x="206" y="14"/>
                    <a:pt x="176" y="17"/>
                    <a:pt x="160" y="38"/>
                  </a:cubicBezTo>
                  <a:cubicBezTo>
                    <a:pt x="159" y="38"/>
                    <a:pt x="159" y="39"/>
                    <a:pt x="158" y="40"/>
                  </a:cubicBezTo>
                  <a:cubicBezTo>
                    <a:pt x="107" y="0"/>
                    <a:pt x="107" y="0"/>
                    <a:pt x="107" y="0"/>
                  </a:cubicBezTo>
                  <a:cubicBezTo>
                    <a:pt x="27" y="103"/>
                    <a:pt x="0" y="221"/>
                    <a:pt x="30" y="349"/>
                  </a:cubicBezTo>
                  <a:cubicBezTo>
                    <a:pt x="92" y="334"/>
                    <a:pt x="92" y="334"/>
                    <a:pt x="92" y="334"/>
                  </a:cubicBezTo>
                  <a:cubicBezTo>
                    <a:pt x="92" y="334"/>
                    <a:pt x="92" y="334"/>
                    <a:pt x="92" y="334"/>
                  </a:cubicBezTo>
                  <a:cubicBezTo>
                    <a:pt x="86" y="308"/>
                    <a:pt x="102" y="283"/>
                    <a:pt x="128" y="277"/>
                  </a:cubicBezTo>
                  <a:cubicBezTo>
                    <a:pt x="153" y="271"/>
                    <a:pt x="178" y="287"/>
                    <a:pt x="184" y="313"/>
                  </a:cubicBezTo>
                  <a:cubicBezTo>
                    <a:pt x="184" y="313"/>
                    <a:pt x="184" y="313"/>
                    <a:pt x="184" y="313"/>
                  </a:cubicBezTo>
                  <a:cubicBezTo>
                    <a:pt x="237" y="301"/>
                    <a:pt x="237" y="301"/>
                    <a:pt x="237" y="301"/>
                  </a:cubicBezTo>
                  <a:cubicBezTo>
                    <a:pt x="234" y="287"/>
                    <a:pt x="232" y="272"/>
                    <a:pt x="232" y="256"/>
                  </a:cubicBezTo>
                  <a:cubicBezTo>
                    <a:pt x="232" y="249"/>
                    <a:pt x="233" y="241"/>
                    <a:pt x="234" y="233"/>
                  </a:cubicBezTo>
                  <a:close/>
                </a:path>
              </a:pathLst>
            </a:custGeom>
            <a:solidFill>
              <a:schemeClr val="accent3">
                <a:lumMod val="60000"/>
                <a:lumOff val="4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34" name="object 32">
              <a:extLst>
                <a:ext uri="{FF2B5EF4-FFF2-40B4-BE49-F238E27FC236}">
                  <a16:creationId xmlns:a16="http://schemas.microsoft.com/office/drawing/2014/main" id="{CC30613F-5207-5141-B034-82342E0E9D3E}"/>
                </a:ext>
              </a:extLst>
            </p:cNvPr>
            <p:cNvSpPr txBox="1"/>
            <p:nvPr/>
          </p:nvSpPr>
          <p:spPr>
            <a:xfrm>
              <a:off x="4246454" y="3037704"/>
              <a:ext cx="699144" cy="734714"/>
            </a:xfrm>
            <a:prstGeom prst="rect">
              <a:avLst/>
            </a:prstGeom>
            <a:noFill/>
          </p:spPr>
          <p:txBody>
            <a:bodyPr vert="horz" wrap="square" lIns="0" tIns="12065" rIns="0" bIns="0" rtlCol="0">
              <a:spAutoFit/>
            </a:bodyPr>
            <a:lstStyle/>
            <a:p>
              <a:pPr marL="7700" marR="3080" lvl="0" indent="0" algn="ctr"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prescriber  accepts  or rejects  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grpSp>
      <p:grpSp>
        <p:nvGrpSpPr>
          <p:cNvPr id="35" name="Group 34">
            <a:extLst>
              <a:ext uri="{FF2B5EF4-FFF2-40B4-BE49-F238E27FC236}">
                <a16:creationId xmlns:a16="http://schemas.microsoft.com/office/drawing/2014/main" id="{43E82D21-6E6E-BD2C-283A-531AA83B5714}"/>
              </a:ext>
            </a:extLst>
          </p:cNvPr>
          <p:cNvGrpSpPr/>
          <p:nvPr/>
        </p:nvGrpSpPr>
        <p:grpSpPr>
          <a:xfrm>
            <a:off x="3212795" y="3882914"/>
            <a:ext cx="2402912" cy="1753140"/>
            <a:chOff x="3211207" y="3882914"/>
            <a:chExt cx="2402912" cy="1753140"/>
          </a:xfrm>
        </p:grpSpPr>
        <p:sp>
          <p:nvSpPr>
            <p:cNvPr id="36" name="Freeform 7">
              <a:extLst>
                <a:ext uri="{FF2B5EF4-FFF2-40B4-BE49-F238E27FC236}">
                  <a16:creationId xmlns:a16="http://schemas.microsoft.com/office/drawing/2014/main" id="{DB32FACA-7517-CBFF-CFE3-FCFC611EAA67}"/>
                </a:ext>
              </a:extLst>
            </p:cNvPr>
            <p:cNvSpPr>
              <a:spLocks/>
            </p:cNvSpPr>
            <p:nvPr/>
          </p:nvSpPr>
          <p:spPr bwMode="auto">
            <a:xfrm>
              <a:off x="4069011" y="3882914"/>
              <a:ext cx="1545108" cy="1753140"/>
            </a:xfrm>
            <a:custGeom>
              <a:avLst/>
              <a:gdLst>
                <a:gd name="T0" fmla="*/ 263 w 318"/>
                <a:gd name="T1" fmla="*/ 130 h 360"/>
                <a:gd name="T2" fmla="*/ 240 w 318"/>
                <a:gd name="T3" fmla="*/ 126 h 360"/>
                <a:gd name="T4" fmla="*/ 239 w 318"/>
                <a:gd name="T5" fmla="*/ 102 h 360"/>
                <a:gd name="T6" fmla="*/ 207 w 318"/>
                <a:gd name="T7" fmla="*/ 30 h 360"/>
                <a:gd name="T8" fmla="*/ 154 w 318"/>
                <a:gd name="T9" fmla="*/ 42 h 360"/>
                <a:gd name="T10" fmla="*/ 154 w 318"/>
                <a:gd name="T11" fmla="*/ 42 h 360"/>
                <a:gd name="T12" fmla="*/ 98 w 318"/>
                <a:gd name="T13" fmla="*/ 6 h 360"/>
                <a:gd name="T14" fmla="*/ 62 w 318"/>
                <a:gd name="T15" fmla="*/ 63 h 360"/>
                <a:gd name="T16" fmla="*/ 62 w 318"/>
                <a:gd name="T17" fmla="*/ 63 h 360"/>
                <a:gd name="T18" fmla="*/ 0 w 318"/>
                <a:gd name="T19" fmla="*/ 78 h 360"/>
                <a:gd name="T20" fmla="*/ 229 w 318"/>
                <a:gd name="T21" fmla="*/ 360 h 360"/>
                <a:gd name="T22" fmla="*/ 256 w 318"/>
                <a:gd name="T23" fmla="*/ 302 h 360"/>
                <a:gd name="T24" fmla="*/ 251 w 318"/>
                <a:gd name="T25" fmla="*/ 300 h 360"/>
                <a:gd name="T26" fmla="*/ 229 w 318"/>
                <a:gd name="T27" fmla="*/ 237 h 360"/>
                <a:gd name="T28" fmla="*/ 292 w 318"/>
                <a:gd name="T29" fmla="*/ 215 h 360"/>
                <a:gd name="T30" fmla="*/ 296 w 318"/>
                <a:gd name="T31" fmla="*/ 217 h 360"/>
                <a:gd name="T32" fmla="*/ 318 w 318"/>
                <a:gd name="T33" fmla="*/ 168 h 360"/>
                <a:gd name="T34" fmla="*/ 263 w 318"/>
                <a:gd name="T35" fmla="*/ 130 h 3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18" h="360">
                  <a:moveTo>
                    <a:pt x="263" y="130"/>
                  </a:moveTo>
                  <a:cubicBezTo>
                    <a:pt x="256" y="134"/>
                    <a:pt x="246" y="133"/>
                    <a:pt x="240" y="126"/>
                  </a:cubicBezTo>
                  <a:cubicBezTo>
                    <a:pt x="234" y="119"/>
                    <a:pt x="234" y="109"/>
                    <a:pt x="239" y="102"/>
                  </a:cubicBezTo>
                  <a:cubicBezTo>
                    <a:pt x="224" y="81"/>
                    <a:pt x="213" y="56"/>
                    <a:pt x="207" y="30"/>
                  </a:cubicBezTo>
                  <a:cubicBezTo>
                    <a:pt x="154" y="42"/>
                    <a:pt x="154" y="42"/>
                    <a:pt x="154" y="42"/>
                  </a:cubicBezTo>
                  <a:cubicBezTo>
                    <a:pt x="154" y="42"/>
                    <a:pt x="154" y="42"/>
                    <a:pt x="154" y="42"/>
                  </a:cubicBezTo>
                  <a:cubicBezTo>
                    <a:pt x="148" y="16"/>
                    <a:pt x="123" y="0"/>
                    <a:pt x="98" y="6"/>
                  </a:cubicBezTo>
                  <a:cubicBezTo>
                    <a:pt x="72" y="12"/>
                    <a:pt x="56" y="37"/>
                    <a:pt x="62" y="63"/>
                  </a:cubicBezTo>
                  <a:cubicBezTo>
                    <a:pt x="62" y="63"/>
                    <a:pt x="62" y="63"/>
                    <a:pt x="62" y="63"/>
                  </a:cubicBezTo>
                  <a:cubicBezTo>
                    <a:pt x="0" y="78"/>
                    <a:pt x="0" y="78"/>
                    <a:pt x="0" y="78"/>
                  </a:cubicBezTo>
                  <a:cubicBezTo>
                    <a:pt x="29" y="205"/>
                    <a:pt x="110" y="305"/>
                    <a:pt x="229" y="360"/>
                  </a:cubicBezTo>
                  <a:cubicBezTo>
                    <a:pt x="256" y="302"/>
                    <a:pt x="256" y="302"/>
                    <a:pt x="256" y="302"/>
                  </a:cubicBezTo>
                  <a:cubicBezTo>
                    <a:pt x="254" y="301"/>
                    <a:pt x="253" y="301"/>
                    <a:pt x="251" y="300"/>
                  </a:cubicBezTo>
                  <a:cubicBezTo>
                    <a:pt x="228" y="289"/>
                    <a:pt x="218" y="260"/>
                    <a:pt x="229" y="237"/>
                  </a:cubicBezTo>
                  <a:cubicBezTo>
                    <a:pt x="241" y="214"/>
                    <a:pt x="269" y="204"/>
                    <a:pt x="292" y="215"/>
                  </a:cubicBezTo>
                  <a:cubicBezTo>
                    <a:pt x="293" y="216"/>
                    <a:pt x="295" y="216"/>
                    <a:pt x="296" y="217"/>
                  </a:cubicBezTo>
                  <a:cubicBezTo>
                    <a:pt x="318" y="168"/>
                    <a:pt x="318" y="168"/>
                    <a:pt x="318" y="168"/>
                  </a:cubicBezTo>
                  <a:cubicBezTo>
                    <a:pt x="298" y="158"/>
                    <a:pt x="279" y="146"/>
                    <a:pt x="263" y="130"/>
                  </a:cubicBez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D8D49C"/>
                </a:solidFill>
                <a:effectLst/>
                <a:uLnTx/>
                <a:uFillTx/>
                <a:latin typeface="Arial"/>
                <a:ea typeface="+mn-ea"/>
                <a:cs typeface="+mn-cs"/>
              </a:endParaRPr>
            </a:p>
          </p:txBody>
        </p:sp>
        <p:sp>
          <p:nvSpPr>
            <p:cNvPr id="37" name="object 31">
              <a:extLst>
                <a:ext uri="{FF2B5EF4-FFF2-40B4-BE49-F238E27FC236}">
                  <a16:creationId xmlns:a16="http://schemas.microsoft.com/office/drawing/2014/main" id="{EF1B1C6E-6523-DB28-941B-616AB2DC4703}"/>
                </a:ext>
              </a:extLst>
            </p:cNvPr>
            <p:cNvSpPr txBox="1"/>
            <p:nvPr/>
          </p:nvSpPr>
          <p:spPr>
            <a:xfrm>
              <a:off x="4385051" y="4331521"/>
              <a:ext cx="783842" cy="553587"/>
            </a:xfrm>
            <a:prstGeom prst="rect">
              <a:avLst/>
            </a:prstGeom>
          </p:spPr>
          <p:txBody>
            <a:bodyPr vert="horz" wrap="square" lIns="0" tIns="12065" rIns="0" bIns="0" rtlCol="0">
              <a:spAutoFit/>
            </a:bodyPr>
            <a:lstStyle/>
            <a:p>
              <a:pPr marL="7700" marR="3080" lvl="0" indent="0" algn="ctr"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display  message</a:t>
              </a:r>
              <a:r>
                <a:rPr kumimoji="0" sz="1100" b="1" i="0" u="none" strike="noStrike" kern="1200" cap="none" spc="-39" normalizeH="0" baseline="0" noProof="0" dirty="0">
                  <a:ln>
                    <a:noFill/>
                  </a:ln>
                  <a:solidFill>
                    <a:srgbClr val="FFFFFF"/>
                  </a:solidFill>
                  <a:effectLst/>
                  <a:uLnTx/>
                  <a:uFillTx/>
                  <a:latin typeface="Arial"/>
                  <a:ea typeface="+mn-ea"/>
                  <a:cs typeface="Arial"/>
                </a:rPr>
                <a:t> </a:t>
              </a:r>
              <a:r>
                <a:rPr kumimoji="0" sz="1100" b="1" i="0" u="none" strike="noStrike" kern="1200" cap="none" spc="0" normalizeH="0" baseline="0" noProof="0" dirty="0">
                  <a:ln>
                    <a:noFill/>
                  </a:ln>
                  <a:solidFill>
                    <a:srgbClr val="FFFFFF"/>
                  </a:solidFill>
                  <a:effectLst/>
                  <a:uLnTx/>
                  <a:uFillTx/>
                  <a:latin typeface="Arial"/>
                  <a:ea typeface="+mn-ea"/>
                  <a:cs typeface="Arial"/>
                </a:rPr>
                <a:t>to  prescriber</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38" name="object 8">
              <a:extLst>
                <a:ext uri="{FF2B5EF4-FFF2-40B4-BE49-F238E27FC236}">
                  <a16:creationId xmlns:a16="http://schemas.microsoft.com/office/drawing/2014/main" id="{6CD86743-123F-F7CF-26BC-90E2CB0C9CBB}"/>
                </a:ext>
              </a:extLst>
            </p:cNvPr>
            <p:cNvSpPr txBox="1"/>
            <p:nvPr/>
          </p:nvSpPr>
          <p:spPr>
            <a:xfrm>
              <a:off x="3211207" y="4956664"/>
              <a:ext cx="944769"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9" normalizeH="0" baseline="0" noProof="0" dirty="0">
                  <a:ln>
                    <a:noFill/>
                  </a:ln>
                  <a:solidFill>
                    <a:srgbClr val="672CBF"/>
                  </a:solidFill>
                  <a:effectLst/>
                  <a:uLnTx/>
                  <a:uFillTx/>
                  <a:latin typeface="Arial"/>
                  <a:ea typeface="+mn-ea"/>
                  <a:cs typeface="Arial"/>
                </a:rPr>
                <a:t>GP</a:t>
              </a:r>
              <a:r>
                <a:rPr kumimoji="0" sz="1200" b="1" i="0" u="none" strike="noStrike" kern="1200" cap="none" spc="-52" normalizeH="0" baseline="0" noProof="0" dirty="0">
                  <a:ln>
                    <a:noFill/>
                  </a:ln>
                  <a:solidFill>
                    <a:srgbClr val="672CBF"/>
                  </a:solidFill>
                  <a:effectLst/>
                  <a:uLnTx/>
                  <a:uFillTx/>
                  <a:latin typeface="Arial"/>
                  <a:ea typeface="+mn-ea"/>
                  <a:cs typeface="Arial"/>
                </a:rPr>
                <a:t> </a:t>
              </a:r>
              <a:r>
                <a:rPr kumimoji="0" sz="1200" b="1" i="0" u="none" strike="noStrike" kern="1200" cap="none" spc="3" normalizeH="0" baseline="0" noProof="0" dirty="0">
                  <a:ln>
                    <a:noFill/>
                  </a:ln>
                  <a:solidFill>
                    <a:srgbClr val="672CBF"/>
                  </a:solidFill>
                  <a:effectLst/>
                  <a:uLnTx/>
                  <a:uFillTx/>
                  <a:latin typeface="Arial"/>
                  <a:ea typeface="+mn-ea"/>
                  <a:cs typeface="Arial"/>
                </a:rPr>
                <a:t>practices</a:t>
              </a:r>
              <a:endParaRPr kumimoji="0" sz="1200" b="0" i="0" u="none" strike="noStrike" kern="1200" cap="none" spc="0" normalizeH="0" baseline="0" noProof="0" dirty="0">
                <a:ln>
                  <a:noFill/>
                </a:ln>
                <a:solidFill>
                  <a:srgbClr val="672CBF"/>
                </a:solidFill>
                <a:effectLst/>
                <a:uLnTx/>
                <a:uFillTx/>
                <a:latin typeface="Arial"/>
                <a:ea typeface="+mn-ea"/>
                <a:cs typeface="Arial"/>
              </a:endParaRPr>
            </a:p>
          </p:txBody>
        </p:sp>
        <p:sp>
          <p:nvSpPr>
            <p:cNvPr id="39" name="object 9">
              <a:extLst>
                <a:ext uri="{FF2B5EF4-FFF2-40B4-BE49-F238E27FC236}">
                  <a16:creationId xmlns:a16="http://schemas.microsoft.com/office/drawing/2014/main" id="{8D1EA850-4A5A-07A1-CBCA-0ABACAE13C61}"/>
                </a:ext>
              </a:extLst>
            </p:cNvPr>
            <p:cNvSpPr/>
            <p:nvPr/>
          </p:nvSpPr>
          <p:spPr>
            <a:xfrm>
              <a:off x="3230015" y="5061094"/>
              <a:ext cx="1057956" cy="142859"/>
            </a:xfrm>
            <a:custGeom>
              <a:avLst/>
              <a:gdLst/>
              <a:ahLst/>
              <a:cxnLst/>
              <a:rect l="l" t="t" r="r" b="b"/>
              <a:pathLst>
                <a:path w="1744979" h="235584">
                  <a:moveTo>
                    <a:pt x="0" y="235479"/>
                  </a:moveTo>
                  <a:lnTo>
                    <a:pt x="1509221" y="235479"/>
                  </a:lnTo>
                  <a:lnTo>
                    <a:pt x="1744711" y="0"/>
                  </a:lnTo>
                </a:path>
              </a:pathLst>
            </a:custGeom>
            <a:ln w="31412">
              <a:solidFill>
                <a:schemeClr val="accent3"/>
              </a:solidFill>
            </a:ln>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grpSp>
      <p:grpSp>
        <p:nvGrpSpPr>
          <p:cNvPr id="40" name="Group 39">
            <a:extLst>
              <a:ext uri="{FF2B5EF4-FFF2-40B4-BE49-F238E27FC236}">
                <a16:creationId xmlns:a16="http://schemas.microsoft.com/office/drawing/2014/main" id="{569981EA-6409-D408-112B-844031C09B1E}"/>
              </a:ext>
            </a:extLst>
          </p:cNvPr>
          <p:cNvGrpSpPr/>
          <p:nvPr/>
        </p:nvGrpSpPr>
        <p:grpSpPr>
          <a:xfrm>
            <a:off x="5084437" y="4695619"/>
            <a:ext cx="1861550" cy="1611873"/>
            <a:chOff x="5082849" y="4695618"/>
            <a:chExt cx="1861550" cy="1611873"/>
          </a:xfrm>
        </p:grpSpPr>
        <p:sp>
          <p:nvSpPr>
            <p:cNvPr id="41" name="Freeform 8">
              <a:extLst>
                <a:ext uri="{FF2B5EF4-FFF2-40B4-BE49-F238E27FC236}">
                  <a16:creationId xmlns:a16="http://schemas.microsoft.com/office/drawing/2014/main" id="{3D0F94F1-78F9-BAD1-7428-3559F04E770E}"/>
                </a:ext>
              </a:extLst>
            </p:cNvPr>
            <p:cNvSpPr>
              <a:spLocks/>
            </p:cNvSpPr>
            <p:nvPr/>
          </p:nvSpPr>
          <p:spPr bwMode="auto">
            <a:xfrm>
              <a:off x="5128554" y="4695618"/>
              <a:ext cx="1787890" cy="1212740"/>
            </a:xfrm>
            <a:custGeom>
              <a:avLst/>
              <a:gdLst>
                <a:gd name="T0" fmla="*/ 339 w 368"/>
                <a:gd name="T1" fmla="*/ 132 h 249"/>
                <a:gd name="T2" fmla="*/ 337 w 368"/>
                <a:gd name="T3" fmla="*/ 133 h 249"/>
                <a:gd name="T4" fmla="*/ 274 w 368"/>
                <a:gd name="T5" fmla="*/ 111 h 249"/>
                <a:gd name="T6" fmla="*/ 296 w 368"/>
                <a:gd name="T7" fmla="*/ 48 h 249"/>
                <a:gd name="T8" fmla="*/ 298 w 368"/>
                <a:gd name="T9" fmla="*/ 47 h 249"/>
                <a:gd name="T10" fmla="*/ 275 w 368"/>
                <a:gd name="T11" fmla="*/ 0 h 249"/>
                <a:gd name="T12" fmla="*/ 214 w 368"/>
                <a:gd name="T13" fmla="*/ 18 h 249"/>
                <a:gd name="T14" fmla="*/ 196 w 368"/>
                <a:gd name="T15" fmla="*/ 37 h 249"/>
                <a:gd name="T16" fmla="*/ 177 w 368"/>
                <a:gd name="T17" fmla="*/ 20 h 249"/>
                <a:gd name="T18" fmla="*/ 100 w 368"/>
                <a:gd name="T19" fmla="*/ 1 h 249"/>
                <a:gd name="T20" fmla="*/ 78 w 368"/>
                <a:gd name="T21" fmla="*/ 50 h 249"/>
                <a:gd name="T22" fmla="*/ 74 w 368"/>
                <a:gd name="T23" fmla="*/ 48 h 249"/>
                <a:gd name="T24" fmla="*/ 11 w 368"/>
                <a:gd name="T25" fmla="*/ 70 h 249"/>
                <a:gd name="T26" fmla="*/ 33 w 368"/>
                <a:gd name="T27" fmla="*/ 133 h 249"/>
                <a:gd name="T28" fmla="*/ 38 w 368"/>
                <a:gd name="T29" fmla="*/ 135 h 249"/>
                <a:gd name="T30" fmla="*/ 11 w 368"/>
                <a:gd name="T31" fmla="*/ 193 h 249"/>
                <a:gd name="T32" fmla="*/ 368 w 368"/>
                <a:gd name="T33" fmla="*/ 190 h 249"/>
                <a:gd name="T34" fmla="*/ 339 w 368"/>
                <a:gd name="T35" fmla="*/ 132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8" h="249">
                  <a:moveTo>
                    <a:pt x="339" y="132"/>
                  </a:moveTo>
                  <a:cubicBezTo>
                    <a:pt x="338" y="132"/>
                    <a:pt x="338" y="133"/>
                    <a:pt x="337" y="133"/>
                  </a:cubicBezTo>
                  <a:cubicBezTo>
                    <a:pt x="314" y="144"/>
                    <a:pt x="285" y="134"/>
                    <a:pt x="274" y="111"/>
                  </a:cubicBezTo>
                  <a:cubicBezTo>
                    <a:pt x="263" y="87"/>
                    <a:pt x="273" y="59"/>
                    <a:pt x="296" y="48"/>
                  </a:cubicBezTo>
                  <a:cubicBezTo>
                    <a:pt x="297" y="48"/>
                    <a:pt x="297" y="47"/>
                    <a:pt x="298" y="47"/>
                  </a:cubicBezTo>
                  <a:cubicBezTo>
                    <a:pt x="275" y="0"/>
                    <a:pt x="275" y="0"/>
                    <a:pt x="275" y="0"/>
                  </a:cubicBezTo>
                  <a:cubicBezTo>
                    <a:pt x="256" y="9"/>
                    <a:pt x="235" y="15"/>
                    <a:pt x="214" y="18"/>
                  </a:cubicBezTo>
                  <a:cubicBezTo>
                    <a:pt x="214" y="28"/>
                    <a:pt x="206" y="36"/>
                    <a:pt x="196" y="37"/>
                  </a:cubicBezTo>
                  <a:cubicBezTo>
                    <a:pt x="186" y="37"/>
                    <a:pt x="178" y="30"/>
                    <a:pt x="177" y="20"/>
                  </a:cubicBezTo>
                  <a:cubicBezTo>
                    <a:pt x="149" y="19"/>
                    <a:pt x="124" y="12"/>
                    <a:pt x="100" y="1"/>
                  </a:cubicBezTo>
                  <a:cubicBezTo>
                    <a:pt x="78" y="50"/>
                    <a:pt x="78" y="50"/>
                    <a:pt x="78" y="50"/>
                  </a:cubicBezTo>
                  <a:cubicBezTo>
                    <a:pt x="77" y="49"/>
                    <a:pt x="75" y="49"/>
                    <a:pt x="74" y="48"/>
                  </a:cubicBezTo>
                  <a:cubicBezTo>
                    <a:pt x="51" y="37"/>
                    <a:pt x="23" y="47"/>
                    <a:pt x="11" y="70"/>
                  </a:cubicBezTo>
                  <a:cubicBezTo>
                    <a:pt x="0" y="93"/>
                    <a:pt x="10" y="122"/>
                    <a:pt x="33" y="133"/>
                  </a:cubicBezTo>
                  <a:cubicBezTo>
                    <a:pt x="35" y="134"/>
                    <a:pt x="36" y="134"/>
                    <a:pt x="38" y="135"/>
                  </a:cubicBezTo>
                  <a:cubicBezTo>
                    <a:pt x="11" y="193"/>
                    <a:pt x="11" y="193"/>
                    <a:pt x="11" y="193"/>
                  </a:cubicBezTo>
                  <a:cubicBezTo>
                    <a:pt x="129" y="249"/>
                    <a:pt x="250" y="248"/>
                    <a:pt x="368" y="190"/>
                  </a:cubicBezTo>
                  <a:lnTo>
                    <a:pt x="339" y="132"/>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42" name="object 30">
              <a:extLst>
                <a:ext uri="{FF2B5EF4-FFF2-40B4-BE49-F238E27FC236}">
                  <a16:creationId xmlns:a16="http://schemas.microsoft.com/office/drawing/2014/main" id="{F7267A69-98C5-A573-D2F5-3671464F5710}"/>
                </a:ext>
              </a:extLst>
            </p:cNvPr>
            <p:cNvSpPr txBox="1"/>
            <p:nvPr/>
          </p:nvSpPr>
          <p:spPr>
            <a:xfrm>
              <a:off x="5447613" y="5026734"/>
              <a:ext cx="970193" cy="566411"/>
            </a:xfrm>
            <a:prstGeom prst="rect">
              <a:avLst/>
            </a:prstGeom>
          </p:spPr>
          <p:txBody>
            <a:bodyPr vert="horz" wrap="square" lIns="0" tIns="12065" rIns="0" bIns="0" rtlCol="0">
              <a:spAutoFit/>
            </a:bodyPr>
            <a:lstStyle/>
            <a:p>
              <a:pPr marL="7315" marR="3080" lvl="0" indent="385" algn="ctr"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integrate  message</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7315" marR="3080" lvl="0" indent="385" algn="ctr" defTabSz="277200" rtl="0" eaLnBrk="1" fontAlgn="auto" latinLnBrk="0" hangingPunct="1">
                <a:lnSpc>
                  <a:spcPct val="106900"/>
                </a:lnSpc>
                <a:spcBef>
                  <a:spcPts val="58"/>
                </a:spcBef>
                <a:spcAft>
                  <a:spcPts val="0"/>
                </a:spcAft>
                <a:buClrTx/>
                <a:buSzTx/>
                <a:buFontTx/>
                <a:buNone/>
                <a:tabLst/>
                <a:defRPr/>
              </a:pPr>
              <a:r>
                <a:rPr kumimoji="0" lang="en-GB" sz="1100" b="1" i="0" u="none" strike="noStrike" kern="1200" cap="none" spc="0" normalizeH="0" baseline="0" noProof="0" dirty="0" err="1">
                  <a:ln>
                    <a:noFill/>
                  </a:ln>
                  <a:solidFill>
                    <a:srgbClr val="FFFFFF"/>
                  </a:solidFill>
                  <a:effectLst/>
                  <a:uLnTx/>
                  <a:uFillTx/>
                  <a:latin typeface="Arial"/>
                  <a:ea typeface="+mn-ea"/>
                  <a:cs typeface="Arial"/>
                </a:rPr>
                <a:t>i</a:t>
              </a:r>
              <a:r>
                <a:rPr kumimoji="0" sz="1100" b="1" i="0" u="none" strike="noStrike" kern="1200" cap="none" spc="0" normalizeH="0" baseline="0" noProof="0" dirty="0" err="1">
                  <a:ln>
                    <a:noFill/>
                  </a:ln>
                  <a:solidFill>
                    <a:srgbClr val="FFFFFF"/>
                  </a:solidFill>
                  <a:effectLst/>
                  <a:uLnTx/>
                  <a:uFillTx/>
                  <a:latin typeface="Arial"/>
                  <a:ea typeface="+mn-ea"/>
                  <a:cs typeface="Arial"/>
                </a:rPr>
                <a:t>nto</a:t>
              </a:r>
              <a:r>
                <a:rPr kumimoji="0" sz="1100" b="1" i="0" u="none" strike="noStrike" kern="1200" cap="none" spc="0" normalizeH="0" baseline="0" noProof="0" dirty="0">
                  <a:ln>
                    <a:noFill/>
                  </a:ln>
                  <a:solidFill>
                    <a:srgbClr val="FFFFFF"/>
                  </a:solidFill>
                  <a:effectLst/>
                  <a:uLnTx/>
                  <a:uFillTx/>
                  <a:latin typeface="Arial"/>
                  <a:ea typeface="+mn-ea"/>
                  <a:cs typeface="Arial"/>
                </a:rPr>
                <a:t> system</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43" name="object 2">
              <a:extLst>
                <a:ext uri="{FF2B5EF4-FFF2-40B4-BE49-F238E27FC236}">
                  <a16:creationId xmlns:a16="http://schemas.microsoft.com/office/drawing/2014/main" id="{0F3B1803-1F12-F2E2-089B-956846967FB1}"/>
                </a:ext>
              </a:extLst>
            </p:cNvPr>
            <p:cNvSpPr txBox="1"/>
            <p:nvPr/>
          </p:nvSpPr>
          <p:spPr>
            <a:xfrm>
              <a:off x="5082849" y="6073200"/>
              <a:ext cx="1861048"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0" normalizeH="0" baseline="0" noProof="0" dirty="0">
                  <a:ln>
                    <a:noFill/>
                  </a:ln>
                  <a:solidFill>
                    <a:srgbClr val="3C70B2"/>
                  </a:solidFill>
                  <a:effectLst/>
                  <a:uLnTx/>
                  <a:uFillTx/>
                  <a:latin typeface="Arial"/>
                  <a:ea typeface="+mn-ea"/>
                  <a:cs typeface="Arial"/>
                </a:rPr>
                <a:t>Clinical </a:t>
              </a:r>
              <a:r>
                <a:rPr kumimoji="0" sz="1200" b="1" i="0" u="none" strike="noStrike" kern="1200" cap="none" spc="3" normalizeH="0" baseline="0" noProof="0" dirty="0">
                  <a:ln>
                    <a:noFill/>
                  </a:ln>
                  <a:solidFill>
                    <a:srgbClr val="3C70B2"/>
                  </a:solidFill>
                  <a:effectLst/>
                  <a:uLnTx/>
                  <a:uFillTx/>
                  <a:latin typeface="Arial"/>
                  <a:ea typeface="+mn-ea"/>
                  <a:cs typeface="Arial"/>
                </a:rPr>
                <a:t>system</a:t>
              </a:r>
              <a:r>
                <a:rPr kumimoji="0" sz="1200" b="1" i="0" u="none" strike="noStrike" kern="1200" cap="none" spc="-9" normalizeH="0" baseline="0" noProof="0" dirty="0">
                  <a:ln>
                    <a:noFill/>
                  </a:ln>
                  <a:solidFill>
                    <a:srgbClr val="3C70B2"/>
                  </a:solidFill>
                  <a:effectLst/>
                  <a:uLnTx/>
                  <a:uFillTx/>
                  <a:latin typeface="Arial"/>
                  <a:ea typeface="+mn-ea"/>
                  <a:cs typeface="Arial"/>
                </a:rPr>
                <a:t> </a:t>
              </a:r>
              <a:r>
                <a:rPr kumimoji="0" sz="1200" b="1" i="0" u="none" strike="noStrike" kern="1200" cap="none" spc="3" normalizeH="0" baseline="0" noProof="0" dirty="0">
                  <a:ln>
                    <a:noFill/>
                  </a:ln>
                  <a:solidFill>
                    <a:srgbClr val="3C70B2"/>
                  </a:solidFill>
                  <a:effectLst/>
                  <a:uLnTx/>
                  <a:uFillTx/>
                  <a:latin typeface="Arial"/>
                  <a:ea typeface="+mn-ea"/>
                  <a:cs typeface="Arial"/>
                </a:rPr>
                <a:t>providers</a:t>
              </a:r>
              <a:endParaRPr kumimoji="0" sz="1200" b="0" i="0" u="none" strike="noStrike" kern="1200" cap="none" spc="0" normalizeH="0" baseline="0" noProof="0" dirty="0">
                <a:ln>
                  <a:noFill/>
                </a:ln>
                <a:solidFill>
                  <a:srgbClr val="3C70B2"/>
                </a:solidFill>
                <a:effectLst/>
                <a:uLnTx/>
                <a:uFillTx/>
                <a:latin typeface="Arial"/>
                <a:ea typeface="+mn-ea"/>
                <a:cs typeface="Arial"/>
              </a:endParaRPr>
            </a:p>
          </p:txBody>
        </p:sp>
        <p:sp>
          <p:nvSpPr>
            <p:cNvPr id="44" name="object 3">
              <a:extLst>
                <a:ext uri="{FF2B5EF4-FFF2-40B4-BE49-F238E27FC236}">
                  <a16:creationId xmlns:a16="http://schemas.microsoft.com/office/drawing/2014/main" id="{B843B111-DF68-2DD4-02C6-04B0A1092048}"/>
                </a:ext>
              </a:extLst>
            </p:cNvPr>
            <p:cNvSpPr/>
            <p:nvPr/>
          </p:nvSpPr>
          <p:spPr>
            <a:xfrm>
              <a:off x="5108399" y="6307106"/>
              <a:ext cx="1836000" cy="385"/>
            </a:xfrm>
            <a:custGeom>
              <a:avLst/>
              <a:gdLst/>
              <a:ahLst/>
              <a:cxnLst/>
              <a:rect l="l" t="t" r="r" b="b"/>
              <a:pathLst>
                <a:path w="2970529" h="634">
                  <a:moveTo>
                    <a:pt x="0" y="0"/>
                  </a:moveTo>
                  <a:lnTo>
                    <a:pt x="2970223" y="460"/>
                  </a:lnTo>
                </a:path>
              </a:pathLst>
            </a:custGeom>
            <a:ln w="31412">
              <a:solidFill>
                <a:schemeClr val="accent2"/>
              </a:solidFill>
            </a:ln>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sp>
          <p:nvSpPr>
            <p:cNvPr id="45" name="object 4">
              <a:extLst>
                <a:ext uri="{FF2B5EF4-FFF2-40B4-BE49-F238E27FC236}">
                  <a16:creationId xmlns:a16="http://schemas.microsoft.com/office/drawing/2014/main" id="{2F9E518F-CF1C-02BB-7822-08F9D3719B68}"/>
                </a:ext>
              </a:extLst>
            </p:cNvPr>
            <p:cNvSpPr/>
            <p:nvPr/>
          </p:nvSpPr>
          <p:spPr>
            <a:xfrm>
              <a:off x="6039404" y="5979322"/>
              <a:ext cx="0" cy="114364"/>
            </a:xfrm>
            <a:custGeom>
              <a:avLst/>
              <a:gdLst/>
              <a:ahLst/>
              <a:cxnLst/>
              <a:rect l="l" t="t" r="r" b="b"/>
              <a:pathLst>
                <a:path h="188595">
                  <a:moveTo>
                    <a:pt x="0" y="0"/>
                  </a:moveTo>
                  <a:lnTo>
                    <a:pt x="0" y="188067"/>
                  </a:lnTo>
                </a:path>
              </a:pathLst>
            </a:custGeom>
            <a:ln w="31412">
              <a:solidFill>
                <a:schemeClr val="accent2"/>
              </a:solidFill>
            </a:ln>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grpSp>
      <p:grpSp>
        <p:nvGrpSpPr>
          <p:cNvPr id="46" name="Group 45">
            <a:extLst>
              <a:ext uri="{FF2B5EF4-FFF2-40B4-BE49-F238E27FC236}">
                <a16:creationId xmlns:a16="http://schemas.microsoft.com/office/drawing/2014/main" id="{BCEA68D9-A05F-B2DB-BDF0-1236422C0AC4}"/>
              </a:ext>
            </a:extLst>
          </p:cNvPr>
          <p:cNvGrpSpPr/>
          <p:nvPr/>
        </p:nvGrpSpPr>
        <p:grpSpPr>
          <a:xfrm>
            <a:off x="3824788" y="1727958"/>
            <a:ext cx="2432258" cy="1478405"/>
            <a:chOff x="3823200" y="1727957"/>
            <a:chExt cx="2432258" cy="1478405"/>
          </a:xfrm>
        </p:grpSpPr>
        <p:sp>
          <p:nvSpPr>
            <p:cNvPr id="47" name="Freeform 5">
              <a:extLst>
                <a:ext uri="{FF2B5EF4-FFF2-40B4-BE49-F238E27FC236}">
                  <a16:creationId xmlns:a16="http://schemas.microsoft.com/office/drawing/2014/main" id="{AB65EED9-FF6B-3132-37F1-443A3BD6043D}"/>
                </a:ext>
              </a:extLst>
            </p:cNvPr>
            <p:cNvSpPr>
              <a:spLocks/>
            </p:cNvSpPr>
            <p:nvPr/>
          </p:nvSpPr>
          <p:spPr bwMode="auto">
            <a:xfrm>
              <a:off x="4442307" y="1790095"/>
              <a:ext cx="1813151" cy="1416267"/>
            </a:xfrm>
            <a:custGeom>
              <a:avLst/>
              <a:gdLst>
                <a:gd name="T0" fmla="*/ 327 w 373"/>
                <a:gd name="T1" fmla="*/ 65 h 291"/>
                <a:gd name="T2" fmla="*/ 327 w 373"/>
                <a:gd name="T3" fmla="*/ 0 h 291"/>
                <a:gd name="T4" fmla="*/ 0 w 373"/>
                <a:gd name="T5" fmla="*/ 159 h 291"/>
                <a:gd name="T6" fmla="*/ 51 w 373"/>
                <a:gd name="T7" fmla="*/ 199 h 291"/>
                <a:gd name="T8" fmla="*/ 53 w 373"/>
                <a:gd name="T9" fmla="*/ 197 h 291"/>
                <a:gd name="T10" fmla="*/ 119 w 373"/>
                <a:gd name="T11" fmla="*/ 189 h 291"/>
                <a:gd name="T12" fmla="*/ 126 w 373"/>
                <a:gd name="T13" fmla="*/ 255 h 291"/>
                <a:gd name="T14" fmla="*/ 125 w 373"/>
                <a:gd name="T15" fmla="*/ 257 h 291"/>
                <a:gd name="T16" fmla="*/ 168 w 373"/>
                <a:gd name="T17" fmla="*/ 291 h 291"/>
                <a:gd name="T18" fmla="*/ 221 w 373"/>
                <a:gd name="T19" fmla="*/ 244 h 291"/>
                <a:gd name="T20" fmla="*/ 229 w 373"/>
                <a:gd name="T21" fmla="*/ 219 h 291"/>
                <a:gd name="T22" fmla="*/ 255 w 373"/>
                <a:gd name="T23" fmla="*/ 227 h 291"/>
                <a:gd name="T24" fmla="*/ 255 w 373"/>
                <a:gd name="T25" fmla="*/ 227 h 291"/>
                <a:gd name="T26" fmla="*/ 327 w 373"/>
                <a:gd name="T27" fmla="*/ 214 h 291"/>
                <a:gd name="T28" fmla="*/ 327 w 373"/>
                <a:gd name="T29" fmla="*/ 214 h 291"/>
                <a:gd name="T30" fmla="*/ 327 w 373"/>
                <a:gd name="T31" fmla="*/ 159 h 291"/>
                <a:gd name="T32" fmla="*/ 373 w 373"/>
                <a:gd name="T33" fmla="*/ 112 h 291"/>
                <a:gd name="T34" fmla="*/ 327 w 373"/>
                <a:gd name="T35" fmla="*/ 65 h 2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73" h="291">
                  <a:moveTo>
                    <a:pt x="327" y="65"/>
                  </a:moveTo>
                  <a:cubicBezTo>
                    <a:pt x="327" y="0"/>
                    <a:pt x="327" y="0"/>
                    <a:pt x="327" y="0"/>
                  </a:cubicBezTo>
                  <a:cubicBezTo>
                    <a:pt x="196" y="0"/>
                    <a:pt x="81" y="56"/>
                    <a:pt x="0" y="159"/>
                  </a:cubicBezTo>
                  <a:cubicBezTo>
                    <a:pt x="51" y="199"/>
                    <a:pt x="51" y="199"/>
                    <a:pt x="51" y="199"/>
                  </a:cubicBezTo>
                  <a:cubicBezTo>
                    <a:pt x="52" y="198"/>
                    <a:pt x="52" y="197"/>
                    <a:pt x="53" y="197"/>
                  </a:cubicBezTo>
                  <a:cubicBezTo>
                    <a:pt x="69" y="176"/>
                    <a:pt x="99" y="173"/>
                    <a:pt x="119" y="189"/>
                  </a:cubicBezTo>
                  <a:cubicBezTo>
                    <a:pt x="139" y="205"/>
                    <a:pt x="143" y="235"/>
                    <a:pt x="126" y="255"/>
                  </a:cubicBezTo>
                  <a:cubicBezTo>
                    <a:pt x="126" y="256"/>
                    <a:pt x="126" y="256"/>
                    <a:pt x="125" y="257"/>
                  </a:cubicBezTo>
                  <a:cubicBezTo>
                    <a:pt x="168" y="291"/>
                    <a:pt x="168" y="291"/>
                    <a:pt x="168" y="291"/>
                  </a:cubicBezTo>
                  <a:cubicBezTo>
                    <a:pt x="183" y="272"/>
                    <a:pt x="201" y="256"/>
                    <a:pt x="221" y="244"/>
                  </a:cubicBezTo>
                  <a:cubicBezTo>
                    <a:pt x="217" y="235"/>
                    <a:pt x="220" y="224"/>
                    <a:pt x="229" y="219"/>
                  </a:cubicBezTo>
                  <a:cubicBezTo>
                    <a:pt x="238" y="214"/>
                    <a:pt x="250" y="217"/>
                    <a:pt x="255" y="227"/>
                  </a:cubicBezTo>
                  <a:cubicBezTo>
                    <a:pt x="255" y="227"/>
                    <a:pt x="255" y="227"/>
                    <a:pt x="255" y="227"/>
                  </a:cubicBezTo>
                  <a:cubicBezTo>
                    <a:pt x="277" y="219"/>
                    <a:pt x="302" y="214"/>
                    <a:pt x="327" y="214"/>
                  </a:cubicBezTo>
                  <a:cubicBezTo>
                    <a:pt x="327" y="214"/>
                    <a:pt x="327" y="214"/>
                    <a:pt x="327" y="214"/>
                  </a:cubicBezTo>
                  <a:cubicBezTo>
                    <a:pt x="327" y="159"/>
                    <a:pt x="327" y="159"/>
                    <a:pt x="327" y="159"/>
                  </a:cubicBezTo>
                  <a:cubicBezTo>
                    <a:pt x="353" y="159"/>
                    <a:pt x="373" y="138"/>
                    <a:pt x="373" y="112"/>
                  </a:cubicBezTo>
                  <a:cubicBezTo>
                    <a:pt x="373" y="86"/>
                    <a:pt x="353" y="65"/>
                    <a:pt x="327" y="65"/>
                  </a:cubicBezTo>
                  <a:close/>
                </a:path>
              </a:pathLst>
            </a:custGeom>
            <a:solidFill>
              <a:schemeClr val="accent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sp>
          <p:nvSpPr>
            <p:cNvPr id="48" name="object 33">
              <a:extLst>
                <a:ext uri="{FF2B5EF4-FFF2-40B4-BE49-F238E27FC236}">
                  <a16:creationId xmlns:a16="http://schemas.microsoft.com/office/drawing/2014/main" id="{8F88BE9F-5D64-9E3E-81D8-2D9CC2A8B62A}"/>
                </a:ext>
              </a:extLst>
            </p:cNvPr>
            <p:cNvSpPr txBox="1"/>
            <p:nvPr/>
          </p:nvSpPr>
          <p:spPr>
            <a:xfrm>
              <a:off x="5164196" y="2159757"/>
              <a:ext cx="628305" cy="372461"/>
            </a:xfrm>
            <a:prstGeom prst="rect">
              <a:avLst/>
            </a:prstGeom>
          </p:spPr>
          <p:txBody>
            <a:bodyPr vert="horz" wrap="square" lIns="0" tIns="12065" rIns="0" bIns="0" rtlCol="0">
              <a:spAutoFit/>
            </a:bodyPr>
            <a:lstStyle/>
            <a:p>
              <a:pPr marL="7700" marR="3080" lvl="0" indent="147070" algn="l"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local  reporting</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49" name="object 10">
              <a:extLst>
                <a:ext uri="{FF2B5EF4-FFF2-40B4-BE49-F238E27FC236}">
                  <a16:creationId xmlns:a16="http://schemas.microsoft.com/office/drawing/2014/main" id="{53D53986-0EB9-D4FE-D799-7B2682E78780}"/>
                </a:ext>
              </a:extLst>
            </p:cNvPr>
            <p:cNvSpPr txBox="1"/>
            <p:nvPr/>
          </p:nvSpPr>
          <p:spPr>
            <a:xfrm>
              <a:off x="3823200" y="1727957"/>
              <a:ext cx="777682"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6" normalizeH="0" baseline="0" noProof="0" dirty="0">
                  <a:ln>
                    <a:noFill/>
                  </a:ln>
                  <a:solidFill>
                    <a:srgbClr val="FFB800"/>
                  </a:solidFill>
                  <a:effectLst/>
                  <a:uLnTx/>
                  <a:uFillTx/>
                  <a:latin typeface="Arial"/>
                  <a:ea typeface="+mn-ea"/>
                  <a:cs typeface="Arial"/>
                </a:rPr>
                <a:t>Local</a:t>
              </a:r>
              <a:r>
                <a:rPr kumimoji="0" sz="1200" b="1" i="0" u="none" strike="noStrike" kern="1200" cap="none" spc="-49" normalizeH="0" baseline="0" noProof="0" dirty="0">
                  <a:ln>
                    <a:noFill/>
                  </a:ln>
                  <a:solidFill>
                    <a:srgbClr val="FFB800"/>
                  </a:solidFill>
                  <a:effectLst/>
                  <a:uLnTx/>
                  <a:uFillTx/>
                  <a:latin typeface="Arial"/>
                  <a:ea typeface="+mn-ea"/>
                  <a:cs typeface="Arial"/>
                </a:rPr>
                <a:t> </a:t>
              </a:r>
              <a:r>
                <a:rPr kumimoji="0" sz="1200" b="1" i="0" u="none" strike="noStrike" kern="1200" cap="none" spc="6" normalizeH="0" baseline="0" noProof="0" dirty="0">
                  <a:ln>
                    <a:noFill/>
                  </a:ln>
                  <a:solidFill>
                    <a:srgbClr val="FFB800"/>
                  </a:solidFill>
                  <a:effectLst/>
                  <a:uLnTx/>
                  <a:uFillTx/>
                  <a:latin typeface="Arial"/>
                  <a:ea typeface="+mn-ea"/>
                  <a:cs typeface="Arial"/>
                </a:rPr>
                <a:t>NHS</a:t>
              </a:r>
              <a:endParaRPr kumimoji="0" sz="1200" b="0" i="0" u="none" strike="noStrike" kern="1200" cap="none" spc="0" normalizeH="0" baseline="0" noProof="0" dirty="0">
                <a:ln>
                  <a:noFill/>
                </a:ln>
                <a:solidFill>
                  <a:srgbClr val="FFB800"/>
                </a:solidFill>
                <a:effectLst/>
                <a:uLnTx/>
                <a:uFillTx/>
                <a:latin typeface="Arial"/>
                <a:ea typeface="+mn-ea"/>
                <a:cs typeface="Arial"/>
              </a:endParaRPr>
            </a:p>
          </p:txBody>
        </p:sp>
        <p:sp>
          <p:nvSpPr>
            <p:cNvPr id="50" name="object 11">
              <a:extLst>
                <a:ext uri="{FF2B5EF4-FFF2-40B4-BE49-F238E27FC236}">
                  <a16:creationId xmlns:a16="http://schemas.microsoft.com/office/drawing/2014/main" id="{3DC54E1C-79BA-8202-092F-135D5BF4E01A}"/>
                </a:ext>
              </a:extLst>
            </p:cNvPr>
            <p:cNvSpPr/>
            <p:nvPr/>
          </p:nvSpPr>
          <p:spPr>
            <a:xfrm>
              <a:off x="3837337" y="1946609"/>
              <a:ext cx="944769" cy="128226"/>
            </a:xfrm>
            <a:custGeom>
              <a:avLst/>
              <a:gdLst/>
              <a:ahLst/>
              <a:cxnLst/>
              <a:rect l="l" t="t" r="r" b="b"/>
              <a:pathLst>
                <a:path w="1558290" h="211454">
                  <a:moveTo>
                    <a:pt x="0" y="0"/>
                  </a:moveTo>
                  <a:lnTo>
                    <a:pt x="1342974" y="0"/>
                  </a:lnTo>
                  <a:lnTo>
                    <a:pt x="1558245" y="211449"/>
                  </a:lnTo>
                </a:path>
              </a:pathLst>
            </a:custGeom>
            <a:ln w="31412">
              <a:solidFill>
                <a:schemeClr val="accent5"/>
              </a:solidFill>
            </a:ln>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grpSp>
      <p:grpSp>
        <p:nvGrpSpPr>
          <p:cNvPr id="51" name="Group 50">
            <a:extLst>
              <a:ext uri="{FF2B5EF4-FFF2-40B4-BE49-F238E27FC236}">
                <a16:creationId xmlns:a16="http://schemas.microsoft.com/office/drawing/2014/main" id="{9849CD6D-2596-50C7-9750-EEF3DE5D7609}"/>
              </a:ext>
            </a:extLst>
          </p:cNvPr>
          <p:cNvGrpSpPr/>
          <p:nvPr/>
        </p:nvGrpSpPr>
        <p:grpSpPr>
          <a:xfrm>
            <a:off x="6033912" y="1727958"/>
            <a:ext cx="1838419" cy="1464369"/>
            <a:chOff x="6032323" y="1727957"/>
            <a:chExt cx="1838419" cy="1464369"/>
          </a:xfrm>
        </p:grpSpPr>
        <p:sp>
          <p:nvSpPr>
            <p:cNvPr id="52" name="Freeform 11">
              <a:extLst>
                <a:ext uri="{FF2B5EF4-FFF2-40B4-BE49-F238E27FC236}">
                  <a16:creationId xmlns:a16="http://schemas.microsoft.com/office/drawing/2014/main" id="{66C01D4A-6689-F949-61F9-AF96FC2DDBF6}"/>
                </a:ext>
              </a:extLst>
            </p:cNvPr>
            <p:cNvSpPr>
              <a:spLocks/>
            </p:cNvSpPr>
            <p:nvPr/>
          </p:nvSpPr>
          <p:spPr bwMode="auto">
            <a:xfrm>
              <a:off x="6032323" y="1790095"/>
              <a:ext cx="1564755" cy="1402231"/>
            </a:xfrm>
            <a:custGeom>
              <a:avLst/>
              <a:gdLst>
                <a:gd name="T0" fmla="*/ 271 w 322"/>
                <a:gd name="T1" fmla="*/ 195 h 288"/>
                <a:gd name="T2" fmla="*/ 322 w 322"/>
                <a:gd name="T3" fmla="*/ 154 h 288"/>
                <a:gd name="T4" fmla="*/ 0 w 322"/>
                <a:gd name="T5" fmla="*/ 0 h 288"/>
                <a:gd name="T6" fmla="*/ 0 w 322"/>
                <a:gd name="T7" fmla="*/ 65 h 288"/>
                <a:gd name="T8" fmla="*/ 46 w 322"/>
                <a:gd name="T9" fmla="*/ 112 h 288"/>
                <a:gd name="T10" fmla="*/ 0 w 322"/>
                <a:gd name="T11" fmla="*/ 159 h 288"/>
                <a:gd name="T12" fmla="*/ 0 w 322"/>
                <a:gd name="T13" fmla="*/ 214 h 288"/>
                <a:gd name="T14" fmla="*/ 68 w 322"/>
                <a:gd name="T15" fmla="*/ 226 h 288"/>
                <a:gd name="T16" fmla="*/ 68 w 322"/>
                <a:gd name="T17" fmla="*/ 223 h 288"/>
                <a:gd name="T18" fmla="*/ 93 w 322"/>
                <a:gd name="T19" fmla="*/ 213 h 288"/>
                <a:gd name="T20" fmla="*/ 103 w 322"/>
                <a:gd name="T21" fmla="*/ 238 h 288"/>
                <a:gd name="T22" fmla="*/ 101 w 322"/>
                <a:gd name="T23" fmla="*/ 241 h 288"/>
                <a:gd name="T24" fmla="*/ 156 w 322"/>
                <a:gd name="T25" fmla="*/ 288 h 288"/>
                <a:gd name="T26" fmla="*/ 198 w 322"/>
                <a:gd name="T27" fmla="*/ 254 h 288"/>
                <a:gd name="T28" fmla="*/ 199 w 322"/>
                <a:gd name="T29" fmla="*/ 255 h 288"/>
                <a:gd name="T30" fmla="*/ 265 w 322"/>
                <a:gd name="T31" fmla="*/ 263 h 288"/>
                <a:gd name="T32" fmla="*/ 273 w 322"/>
                <a:gd name="T33" fmla="*/ 197 h 288"/>
                <a:gd name="T34" fmla="*/ 271 w 322"/>
                <a:gd name="T35" fmla="*/ 195 h 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22" h="288">
                  <a:moveTo>
                    <a:pt x="271" y="195"/>
                  </a:moveTo>
                  <a:cubicBezTo>
                    <a:pt x="322" y="154"/>
                    <a:pt x="322" y="154"/>
                    <a:pt x="322" y="154"/>
                  </a:cubicBezTo>
                  <a:cubicBezTo>
                    <a:pt x="240" y="52"/>
                    <a:pt x="131" y="0"/>
                    <a:pt x="0" y="0"/>
                  </a:cubicBezTo>
                  <a:cubicBezTo>
                    <a:pt x="0" y="65"/>
                    <a:pt x="0" y="65"/>
                    <a:pt x="0" y="65"/>
                  </a:cubicBezTo>
                  <a:cubicBezTo>
                    <a:pt x="26" y="65"/>
                    <a:pt x="46" y="86"/>
                    <a:pt x="46" y="112"/>
                  </a:cubicBezTo>
                  <a:cubicBezTo>
                    <a:pt x="46" y="138"/>
                    <a:pt x="26" y="159"/>
                    <a:pt x="0" y="159"/>
                  </a:cubicBezTo>
                  <a:cubicBezTo>
                    <a:pt x="0" y="214"/>
                    <a:pt x="0" y="214"/>
                    <a:pt x="0" y="214"/>
                  </a:cubicBezTo>
                  <a:cubicBezTo>
                    <a:pt x="24" y="214"/>
                    <a:pt x="46" y="218"/>
                    <a:pt x="68" y="226"/>
                  </a:cubicBezTo>
                  <a:cubicBezTo>
                    <a:pt x="68" y="225"/>
                    <a:pt x="68" y="224"/>
                    <a:pt x="68" y="223"/>
                  </a:cubicBezTo>
                  <a:cubicBezTo>
                    <a:pt x="72" y="214"/>
                    <a:pt x="83" y="209"/>
                    <a:pt x="93" y="213"/>
                  </a:cubicBezTo>
                  <a:cubicBezTo>
                    <a:pt x="102" y="217"/>
                    <a:pt x="107" y="228"/>
                    <a:pt x="103" y="238"/>
                  </a:cubicBezTo>
                  <a:cubicBezTo>
                    <a:pt x="102" y="239"/>
                    <a:pt x="102" y="240"/>
                    <a:pt x="101" y="241"/>
                  </a:cubicBezTo>
                  <a:cubicBezTo>
                    <a:pt x="122" y="253"/>
                    <a:pt x="141" y="269"/>
                    <a:pt x="156" y="288"/>
                  </a:cubicBezTo>
                  <a:cubicBezTo>
                    <a:pt x="198" y="254"/>
                    <a:pt x="198" y="254"/>
                    <a:pt x="198" y="254"/>
                  </a:cubicBezTo>
                  <a:cubicBezTo>
                    <a:pt x="198" y="255"/>
                    <a:pt x="199" y="255"/>
                    <a:pt x="199" y="255"/>
                  </a:cubicBezTo>
                  <a:cubicBezTo>
                    <a:pt x="215" y="276"/>
                    <a:pt x="245" y="279"/>
                    <a:pt x="265" y="263"/>
                  </a:cubicBezTo>
                  <a:cubicBezTo>
                    <a:pt x="286" y="247"/>
                    <a:pt x="289" y="217"/>
                    <a:pt x="273" y="197"/>
                  </a:cubicBezTo>
                  <a:cubicBezTo>
                    <a:pt x="272" y="196"/>
                    <a:pt x="272" y="195"/>
                    <a:pt x="271" y="195"/>
                  </a:cubicBez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53" name="object 27">
              <a:extLst>
                <a:ext uri="{FF2B5EF4-FFF2-40B4-BE49-F238E27FC236}">
                  <a16:creationId xmlns:a16="http://schemas.microsoft.com/office/drawing/2014/main" id="{22DD78A6-5A24-E8D2-2BBA-E1BB8131E710}"/>
                </a:ext>
              </a:extLst>
            </p:cNvPr>
            <p:cNvSpPr txBox="1"/>
            <p:nvPr/>
          </p:nvSpPr>
          <p:spPr>
            <a:xfrm>
              <a:off x="6469771" y="2286000"/>
              <a:ext cx="613291" cy="372461"/>
            </a:xfrm>
            <a:prstGeom prst="rect">
              <a:avLst/>
            </a:prstGeom>
            <a:noFill/>
          </p:spPr>
          <p:txBody>
            <a:bodyPr vert="horz" wrap="square" lIns="0" tIns="12065" rIns="0" bIns="0" rtlCol="0">
              <a:spAutoFit/>
            </a:bodyPr>
            <a:lstStyle/>
            <a:p>
              <a:pPr marL="7700" marR="3080" lvl="0" indent="81620" algn="l"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author  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54" name="object 5">
              <a:extLst>
                <a:ext uri="{FF2B5EF4-FFF2-40B4-BE49-F238E27FC236}">
                  <a16:creationId xmlns:a16="http://schemas.microsoft.com/office/drawing/2014/main" id="{391023C8-6D2D-6347-C4B7-92EBEE412BE7}"/>
                </a:ext>
              </a:extLst>
            </p:cNvPr>
            <p:cNvSpPr txBox="1"/>
            <p:nvPr/>
          </p:nvSpPr>
          <p:spPr>
            <a:xfrm>
              <a:off x="7541959" y="1727957"/>
              <a:ext cx="328783"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6" normalizeH="0" baseline="0" noProof="0" dirty="0">
                  <a:ln>
                    <a:noFill/>
                  </a:ln>
                  <a:solidFill>
                    <a:srgbClr val="EA732F"/>
                  </a:solidFill>
                  <a:effectLst/>
                  <a:uLnTx/>
                  <a:uFillTx/>
                  <a:latin typeface="Arial"/>
                  <a:ea typeface="+mn-ea"/>
                  <a:cs typeface="Arial"/>
                </a:rPr>
                <a:t>FDB</a:t>
              </a:r>
              <a:endParaRPr kumimoji="0" sz="1200" b="0" i="0" u="none" strike="noStrike" kern="1200" cap="none" spc="0" normalizeH="0" baseline="0" noProof="0" dirty="0">
                <a:ln>
                  <a:noFill/>
                </a:ln>
                <a:solidFill>
                  <a:srgbClr val="EA732F"/>
                </a:solidFill>
                <a:effectLst/>
                <a:uLnTx/>
                <a:uFillTx/>
                <a:latin typeface="Arial"/>
                <a:ea typeface="+mn-ea"/>
                <a:cs typeface="Arial"/>
              </a:endParaRPr>
            </a:p>
          </p:txBody>
        </p:sp>
        <p:sp>
          <p:nvSpPr>
            <p:cNvPr id="55" name="object 6">
              <a:extLst>
                <a:ext uri="{FF2B5EF4-FFF2-40B4-BE49-F238E27FC236}">
                  <a16:creationId xmlns:a16="http://schemas.microsoft.com/office/drawing/2014/main" id="{C938897C-07F7-DFB4-6236-68B294C85F8C}"/>
                </a:ext>
              </a:extLst>
            </p:cNvPr>
            <p:cNvSpPr/>
            <p:nvPr/>
          </p:nvSpPr>
          <p:spPr>
            <a:xfrm>
              <a:off x="7289814" y="1946610"/>
              <a:ext cx="577872" cy="125146"/>
            </a:xfrm>
            <a:custGeom>
              <a:avLst/>
              <a:gdLst/>
              <a:ahLst/>
              <a:cxnLst/>
              <a:rect l="l" t="t" r="r" b="b"/>
              <a:pathLst>
                <a:path w="953134" h="206375">
                  <a:moveTo>
                    <a:pt x="952641" y="0"/>
                  </a:moveTo>
                  <a:lnTo>
                    <a:pt x="194172" y="0"/>
                  </a:lnTo>
                  <a:lnTo>
                    <a:pt x="0" y="206182"/>
                  </a:lnTo>
                </a:path>
              </a:pathLst>
            </a:custGeom>
            <a:ln w="31412">
              <a:solidFill>
                <a:schemeClr val="accent6"/>
              </a:solidFill>
            </a:ln>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grpSp>
      <p:grpSp>
        <p:nvGrpSpPr>
          <p:cNvPr id="56" name="Group 55">
            <a:extLst>
              <a:ext uri="{FF2B5EF4-FFF2-40B4-BE49-F238E27FC236}">
                <a16:creationId xmlns:a16="http://schemas.microsoft.com/office/drawing/2014/main" id="{9102B242-0C7E-B745-7436-9E100C5AE691}"/>
              </a:ext>
            </a:extLst>
          </p:cNvPr>
          <p:cNvGrpSpPr/>
          <p:nvPr/>
        </p:nvGrpSpPr>
        <p:grpSpPr>
          <a:xfrm>
            <a:off x="6408609" y="4014856"/>
            <a:ext cx="2535516" cy="1605758"/>
            <a:chOff x="6407021" y="4014856"/>
            <a:chExt cx="2535516" cy="1605758"/>
          </a:xfrm>
        </p:grpSpPr>
        <p:sp>
          <p:nvSpPr>
            <p:cNvPr id="57" name="Freeform 9">
              <a:extLst>
                <a:ext uri="{FF2B5EF4-FFF2-40B4-BE49-F238E27FC236}">
                  <a16:creationId xmlns:a16="http://schemas.microsoft.com/office/drawing/2014/main" id="{F6D3820F-F6B0-178A-613A-06CD248AD6B6}"/>
                </a:ext>
              </a:extLst>
            </p:cNvPr>
            <p:cNvSpPr>
              <a:spLocks/>
            </p:cNvSpPr>
            <p:nvPr/>
          </p:nvSpPr>
          <p:spPr bwMode="auto">
            <a:xfrm>
              <a:off x="6407021" y="4014856"/>
              <a:ext cx="1598436" cy="1605758"/>
            </a:xfrm>
            <a:custGeom>
              <a:avLst/>
              <a:gdLst>
                <a:gd name="T0" fmla="*/ 264 w 329"/>
                <a:gd name="T1" fmla="*/ 30 h 330"/>
                <a:gd name="T2" fmla="*/ 263 w 329"/>
                <a:gd name="T3" fmla="*/ 36 h 330"/>
                <a:gd name="T4" fmla="*/ 207 w 329"/>
                <a:gd name="T5" fmla="*/ 71 h 330"/>
                <a:gd name="T6" fmla="*/ 171 w 329"/>
                <a:gd name="T7" fmla="*/ 15 h 330"/>
                <a:gd name="T8" fmla="*/ 172 w 329"/>
                <a:gd name="T9" fmla="*/ 11 h 330"/>
                <a:gd name="T10" fmla="*/ 120 w 329"/>
                <a:gd name="T11" fmla="*/ 0 h 330"/>
                <a:gd name="T12" fmla="*/ 96 w 329"/>
                <a:gd name="T13" fmla="*/ 61 h 330"/>
                <a:gd name="T14" fmla="*/ 98 w 329"/>
                <a:gd name="T15" fmla="*/ 63 h 330"/>
                <a:gd name="T16" fmla="*/ 102 w 329"/>
                <a:gd name="T17" fmla="*/ 89 h 330"/>
                <a:gd name="T18" fmla="*/ 76 w 329"/>
                <a:gd name="T19" fmla="*/ 93 h 330"/>
                <a:gd name="T20" fmla="*/ 74 w 329"/>
                <a:gd name="T21" fmla="*/ 91 h 330"/>
                <a:gd name="T22" fmla="*/ 12 w 329"/>
                <a:gd name="T23" fmla="*/ 140 h 330"/>
                <a:gd name="T24" fmla="*/ 35 w 329"/>
                <a:gd name="T25" fmla="*/ 187 h 330"/>
                <a:gd name="T26" fmla="*/ 33 w 329"/>
                <a:gd name="T27" fmla="*/ 188 h 330"/>
                <a:gd name="T28" fmla="*/ 11 w 329"/>
                <a:gd name="T29" fmla="*/ 251 h 330"/>
                <a:gd name="T30" fmla="*/ 74 w 329"/>
                <a:gd name="T31" fmla="*/ 273 h 330"/>
                <a:gd name="T32" fmla="*/ 76 w 329"/>
                <a:gd name="T33" fmla="*/ 272 h 330"/>
                <a:gd name="T34" fmla="*/ 105 w 329"/>
                <a:gd name="T35" fmla="*/ 330 h 330"/>
                <a:gd name="T36" fmla="*/ 329 w 329"/>
                <a:gd name="T37" fmla="*/ 44 h 330"/>
                <a:gd name="T38" fmla="*/ 264 w 329"/>
                <a:gd name="T39" fmla="*/ 30 h 3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29" h="330">
                  <a:moveTo>
                    <a:pt x="264" y="30"/>
                  </a:moveTo>
                  <a:cubicBezTo>
                    <a:pt x="264" y="32"/>
                    <a:pt x="264" y="34"/>
                    <a:pt x="263" y="36"/>
                  </a:cubicBezTo>
                  <a:cubicBezTo>
                    <a:pt x="257" y="61"/>
                    <a:pt x="232" y="77"/>
                    <a:pt x="207" y="71"/>
                  </a:cubicBezTo>
                  <a:cubicBezTo>
                    <a:pt x="181" y="65"/>
                    <a:pt x="166" y="40"/>
                    <a:pt x="171" y="15"/>
                  </a:cubicBezTo>
                  <a:cubicBezTo>
                    <a:pt x="172" y="13"/>
                    <a:pt x="172" y="12"/>
                    <a:pt x="172" y="11"/>
                  </a:cubicBezTo>
                  <a:cubicBezTo>
                    <a:pt x="120" y="0"/>
                    <a:pt x="120" y="0"/>
                    <a:pt x="120" y="0"/>
                  </a:cubicBezTo>
                  <a:cubicBezTo>
                    <a:pt x="116" y="22"/>
                    <a:pt x="107" y="43"/>
                    <a:pt x="96" y="61"/>
                  </a:cubicBezTo>
                  <a:cubicBezTo>
                    <a:pt x="97" y="62"/>
                    <a:pt x="98" y="62"/>
                    <a:pt x="98" y="63"/>
                  </a:cubicBezTo>
                  <a:cubicBezTo>
                    <a:pt x="107" y="69"/>
                    <a:pt x="108" y="81"/>
                    <a:pt x="102" y="89"/>
                  </a:cubicBezTo>
                  <a:cubicBezTo>
                    <a:pt x="96" y="97"/>
                    <a:pt x="85" y="99"/>
                    <a:pt x="76" y="93"/>
                  </a:cubicBezTo>
                  <a:cubicBezTo>
                    <a:pt x="76" y="93"/>
                    <a:pt x="75" y="92"/>
                    <a:pt x="74" y="91"/>
                  </a:cubicBezTo>
                  <a:cubicBezTo>
                    <a:pt x="57" y="111"/>
                    <a:pt x="36" y="128"/>
                    <a:pt x="12" y="140"/>
                  </a:cubicBezTo>
                  <a:cubicBezTo>
                    <a:pt x="35" y="187"/>
                    <a:pt x="35" y="187"/>
                    <a:pt x="35" y="187"/>
                  </a:cubicBezTo>
                  <a:cubicBezTo>
                    <a:pt x="34" y="187"/>
                    <a:pt x="34" y="188"/>
                    <a:pt x="33" y="188"/>
                  </a:cubicBezTo>
                  <a:cubicBezTo>
                    <a:pt x="10" y="199"/>
                    <a:pt x="0" y="227"/>
                    <a:pt x="11" y="251"/>
                  </a:cubicBezTo>
                  <a:cubicBezTo>
                    <a:pt x="22" y="274"/>
                    <a:pt x="51" y="284"/>
                    <a:pt x="74" y="273"/>
                  </a:cubicBezTo>
                  <a:cubicBezTo>
                    <a:pt x="75" y="273"/>
                    <a:pt x="75" y="272"/>
                    <a:pt x="76" y="272"/>
                  </a:cubicBezTo>
                  <a:cubicBezTo>
                    <a:pt x="105" y="330"/>
                    <a:pt x="105" y="330"/>
                    <a:pt x="105" y="330"/>
                  </a:cubicBezTo>
                  <a:cubicBezTo>
                    <a:pt x="222" y="273"/>
                    <a:pt x="301" y="172"/>
                    <a:pt x="329" y="44"/>
                  </a:cubicBezTo>
                  <a:lnTo>
                    <a:pt x="264" y="3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000000">
                    <a:lumMod val="65000"/>
                    <a:lumOff val="35000"/>
                  </a:srgbClr>
                </a:solidFill>
                <a:effectLst/>
                <a:uLnTx/>
                <a:uFillTx/>
                <a:latin typeface="Arial"/>
                <a:ea typeface="+mn-ea"/>
                <a:cs typeface="+mn-cs"/>
              </a:endParaRPr>
            </a:p>
          </p:txBody>
        </p:sp>
        <p:sp>
          <p:nvSpPr>
            <p:cNvPr id="58" name="object 29">
              <a:extLst>
                <a:ext uri="{FF2B5EF4-FFF2-40B4-BE49-F238E27FC236}">
                  <a16:creationId xmlns:a16="http://schemas.microsoft.com/office/drawing/2014/main" id="{AFDA8F59-F00C-C4E3-E0EE-3E8B7F75183C}"/>
                </a:ext>
              </a:extLst>
            </p:cNvPr>
            <p:cNvSpPr txBox="1"/>
            <p:nvPr/>
          </p:nvSpPr>
          <p:spPr>
            <a:xfrm>
              <a:off x="6867090" y="4518734"/>
              <a:ext cx="613291" cy="553587"/>
            </a:xfrm>
            <a:prstGeom prst="rect">
              <a:avLst/>
            </a:prstGeom>
          </p:spPr>
          <p:txBody>
            <a:bodyPr vert="horz" wrap="square" lIns="0" tIns="12065" rIns="0" bIns="0" rtlCol="0">
              <a:spAutoFit/>
            </a:bodyPr>
            <a:lstStyle/>
            <a:p>
              <a:pPr marL="7700" marR="3080" lvl="0" indent="42735" algn="just"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localise  </a:t>
              </a:r>
              <a:r>
                <a:rPr kumimoji="0" sz="1100" b="1" i="0" u="none" strike="noStrike" kern="1200" cap="none" spc="3" normalizeH="0" baseline="0" noProof="0" dirty="0">
                  <a:ln>
                    <a:noFill/>
                  </a:ln>
                  <a:solidFill>
                    <a:srgbClr val="FFFFFF"/>
                  </a:solidFill>
                  <a:effectLst/>
                  <a:uLnTx/>
                  <a:uFillTx/>
                  <a:latin typeface="Arial"/>
                  <a:ea typeface="+mn-ea"/>
                  <a:cs typeface="Arial"/>
                </a:rPr>
                <a:t>&amp;</a:t>
              </a:r>
              <a:r>
                <a:rPr kumimoji="0" lang="en-GB" sz="1100" b="1" i="0" u="none" strike="noStrike" kern="1200" cap="none" spc="3" normalizeH="0" baseline="0" noProof="0" dirty="0">
                  <a:ln>
                    <a:noFill/>
                  </a:ln>
                  <a:solidFill>
                    <a:srgbClr val="FFFFFF"/>
                  </a:solidFill>
                  <a:effectLst/>
                  <a:uLnTx/>
                  <a:uFillTx/>
                  <a:latin typeface="Arial"/>
                  <a:ea typeface="+mn-ea"/>
                  <a:cs typeface="Arial"/>
                </a:rPr>
                <a:t> </a:t>
              </a:r>
              <a:r>
                <a:rPr kumimoji="0" sz="1100" b="1" i="0" u="none" strike="noStrike" kern="1200" cap="none" spc="0" normalizeH="0" baseline="0" noProof="0" dirty="0">
                  <a:ln>
                    <a:noFill/>
                  </a:ln>
                  <a:solidFill>
                    <a:srgbClr val="FFFFFF"/>
                  </a:solidFill>
                  <a:effectLst/>
                  <a:uLnTx/>
                  <a:uFillTx/>
                  <a:latin typeface="Arial"/>
                  <a:ea typeface="+mn-ea"/>
                  <a:cs typeface="Arial"/>
                </a:rPr>
                <a:t>enable  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59" name="object 13">
              <a:extLst>
                <a:ext uri="{FF2B5EF4-FFF2-40B4-BE49-F238E27FC236}">
                  <a16:creationId xmlns:a16="http://schemas.microsoft.com/office/drawing/2014/main" id="{88440703-9D0D-D2DF-8FD8-7B26EE585C83}"/>
                </a:ext>
              </a:extLst>
            </p:cNvPr>
            <p:cNvSpPr txBox="1"/>
            <p:nvPr/>
          </p:nvSpPr>
          <p:spPr>
            <a:xfrm>
              <a:off x="7920000" y="5245200"/>
              <a:ext cx="1022537"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lang="en-GB" sz="1200" b="1" i="0" u="none" strike="noStrike" kern="1200" cap="none" spc="3" normalizeH="0" baseline="0" noProof="0" dirty="0">
                  <a:ln>
                    <a:noFill/>
                  </a:ln>
                  <a:solidFill>
                    <a:srgbClr val="003A63"/>
                  </a:solidFill>
                  <a:effectLst/>
                  <a:uLnTx/>
                  <a:uFillTx/>
                  <a:latin typeface="Arial"/>
                  <a:ea typeface="+mn-ea"/>
                  <a:cs typeface="Arial"/>
                </a:rPr>
                <a:t>Local </a:t>
              </a:r>
              <a:r>
                <a:rPr kumimoji="0" sz="1200" b="1" i="0" u="none" strike="noStrike" kern="1200" cap="none" spc="6" normalizeH="0" baseline="0" noProof="0" dirty="0">
                  <a:ln>
                    <a:noFill/>
                  </a:ln>
                  <a:solidFill>
                    <a:srgbClr val="003A63"/>
                  </a:solidFill>
                  <a:effectLst/>
                  <a:uLnTx/>
                  <a:uFillTx/>
                  <a:latin typeface="Arial"/>
                  <a:ea typeface="+mn-ea"/>
                  <a:cs typeface="Arial"/>
                </a:rPr>
                <a:t>NHS</a:t>
              </a:r>
              <a:endParaRPr kumimoji="0" sz="1200" b="0" i="0" u="none" strike="noStrike" kern="1200" cap="none" spc="0" normalizeH="0" baseline="0" noProof="0" dirty="0">
                <a:ln>
                  <a:noFill/>
                </a:ln>
                <a:solidFill>
                  <a:srgbClr val="003A63"/>
                </a:solidFill>
                <a:effectLst/>
                <a:uLnTx/>
                <a:uFillTx/>
                <a:latin typeface="Arial"/>
                <a:ea typeface="+mn-ea"/>
                <a:cs typeface="Arial"/>
              </a:endParaRPr>
            </a:p>
          </p:txBody>
        </p:sp>
        <p:sp>
          <p:nvSpPr>
            <p:cNvPr id="60" name="object 14">
              <a:extLst>
                <a:ext uri="{FF2B5EF4-FFF2-40B4-BE49-F238E27FC236}">
                  <a16:creationId xmlns:a16="http://schemas.microsoft.com/office/drawing/2014/main" id="{3E5D4A36-2F97-4A4F-14BD-FED3EDBDA904}"/>
                </a:ext>
              </a:extLst>
            </p:cNvPr>
            <p:cNvSpPr/>
            <p:nvPr/>
          </p:nvSpPr>
          <p:spPr>
            <a:xfrm>
              <a:off x="7649272" y="5264418"/>
              <a:ext cx="1291261" cy="203314"/>
            </a:xfrm>
            <a:custGeom>
              <a:avLst/>
              <a:gdLst/>
              <a:ahLst/>
              <a:cxnLst/>
              <a:rect l="l" t="t" r="r" b="b"/>
              <a:pathLst>
                <a:path w="2129790" h="335279">
                  <a:moveTo>
                    <a:pt x="2129202" y="335131"/>
                  </a:moveTo>
                  <a:lnTo>
                    <a:pt x="335131" y="335131"/>
                  </a:lnTo>
                  <a:lnTo>
                    <a:pt x="0" y="0"/>
                  </a:lnTo>
                </a:path>
              </a:pathLst>
            </a:custGeom>
            <a:ln w="31412">
              <a:solidFill>
                <a:schemeClr val="accent1"/>
              </a:solidFill>
            </a:ln>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grpSp>
    </p:spTree>
    <p:extLst>
      <p:ext uri="{BB962C8B-B14F-4D97-AF65-F5344CB8AC3E}">
        <p14:creationId xmlns:p14="http://schemas.microsoft.com/office/powerpoint/2010/main" val="1891149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1"/>
                                        </p:tgtEl>
                                        <p:attrNameLst>
                                          <p:attrName>style.visibility</p:attrName>
                                        </p:attrNameLst>
                                      </p:cBhvr>
                                      <p:to>
                                        <p:strVal val="visible"/>
                                      </p:to>
                                    </p:set>
                                    <p:animEffect transition="in" filter="fade">
                                      <p:cBhvr>
                                        <p:cTn id="12" dur="500"/>
                                        <p:tgtEl>
                                          <p:spTgt spid="5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9"/>
                                        </p:tgtEl>
                                        <p:attrNameLst>
                                          <p:attrName>style.visibility</p:attrName>
                                        </p:attrNameLst>
                                      </p:cBhvr>
                                      <p:to>
                                        <p:strVal val="visible"/>
                                      </p:to>
                                    </p:set>
                                    <p:animEffect transition="in" filter="fade">
                                      <p:cBhvr>
                                        <p:cTn id="17" dur="500"/>
                                        <p:tgtEl>
                                          <p:spTgt spid="2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6"/>
                                        </p:tgtEl>
                                        <p:attrNameLst>
                                          <p:attrName>style.visibility</p:attrName>
                                        </p:attrNameLst>
                                      </p:cBhvr>
                                      <p:to>
                                        <p:strVal val="visible"/>
                                      </p:to>
                                    </p:set>
                                    <p:animEffect transition="in" filter="fade">
                                      <p:cBhvr>
                                        <p:cTn id="22" dur="500"/>
                                        <p:tgtEl>
                                          <p:spTgt spid="5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0"/>
                                        </p:tgtEl>
                                        <p:attrNameLst>
                                          <p:attrName>style.visibility</p:attrName>
                                        </p:attrNameLst>
                                      </p:cBhvr>
                                      <p:to>
                                        <p:strVal val="visible"/>
                                      </p:to>
                                    </p:set>
                                    <p:animEffect transition="in" filter="fade">
                                      <p:cBhvr>
                                        <p:cTn id="27" dur="500"/>
                                        <p:tgtEl>
                                          <p:spTgt spid="4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5"/>
                                        </p:tgtEl>
                                        <p:attrNameLst>
                                          <p:attrName>style.visibility</p:attrName>
                                        </p:attrNameLst>
                                      </p:cBhvr>
                                      <p:to>
                                        <p:strVal val="visible"/>
                                      </p:to>
                                    </p:set>
                                    <p:animEffect transition="in" filter="fade">
                                      <p:cBhvr>
                                        <p:cTn id="32" dur="500"/>
                                        <p:tgtEl>
                                          <p:spTgt spid="3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2"/>
                                        </p:tgtEl>
                                        <p:attrNameLst>
                                          <p:attrName>style.visibility</p:attrName>
                                        </p:attrNameLst>
                                      </p:cBhvr>
                                      <p:to>
                                        <p:strVal val="visible"/>
                                      </p:to>
                                    </p:set>
                                    <p:animEffect transition="in" filter="fade">
                                      <p:cBhvr>
                                        <p:cTn id="37" dur="500"/>
                                        <p:tgtEl>
                                          <p:spTgt spid="3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6"/>
                                        </p:tgtEl>
                                        <p:attrNameLst>
                                          <p:attrName>style.visibility</p:attrName>
                                        </p:attrNameLst>
                                      </p:cBhvr>
                                      <p:to>
                                        <p:strVal val="visible"/>
                                      </p:to>
                                    </p:set>
                                    <p:animEffect transition="in" filter="fade">
                                      <p:cBhvr>
                                        <p:cTn id="42" dur="500"/>
                                        <p:tgtEl>
                                          <p:spTgt spid="4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fade">
                                      <p:cBhvr>
                                        <p:cTn id="4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145E638-A5FD-77BB-0EF5-BBB04ABDB842}"/>
              </a:ext>
            </a:extLst>
          </p:cNvPr>
          <p:cNvGrpSpPr/>
          <p:nvPr/>
        </p:nvGrpSpPr>
        <p:grpSpPr>
          <a:xfrm>
            <a:off x="3212795" y="695867"/>
            <a:ext cx="5731330" cy="5611624"/>
            <a:chOff x="3211207" y="695867"/>
            <a:chExt cx="5731330" cy="5611624"/>
          </a:xfrm>
        </p:grpSpPr>
        <p:sp>
          <p:nvSpPr>
            <p:cNvPr id="5" name="Freeform 12">
              <a:extLst>
                <a:ext uri="{FF2B5EF4-FFF2-40B4-BE49-F238E27FC236}">
                  <a16:creationId xmlns:a16="http://schemas.microsoft.com/office/drawing/2014/main" id="{806CB199-3FB0-F44E-C316-BCD6F74204C3}"/>
                </a:ext>
              </a:extLst>
            </p:cNvPr>
            <p:cNvSpPr>
              <a:spLocks/>
            </p:cNvSpPr>
            <p:nvPr/>
          </p:nvSpPr>
          <p:spPr bwMode="auto">
            <a:xfrm>
              <a:off x="5298361" y="3094072"/>
              <a:ext cx="1501603" cy="1475220"/>
            </a:xfrm>
            <a:custGeom>
              <a:avLst/>
              <a:gdLst>
                <a:gd name="T0" fmla="*/ 306 w 309"/>
                <a:gd name="T1" fmla="*/ 108 h 303"/>
                <a:gd name="T2" fmla="*/ 283 w 309"/>
                <a:gd name="T3" fmla="*/ 94 h 303"/>
                <a:gd name="T4" fmla="*/ 283 w 309"/>
                <a:gd name="T5" fmla="*/ 94 h 303"/>
                <a:gd name="T6" fmla="*/ 276 w 309"/>
                <a:gd name="T7" fmla="*/ 81 h 303"/>
                <a:gd name="T8" fmla="*/ 228 w 309"/>
                <a:gd name="T9" fmla="*/ 29 h 303"/>
                <a:gd name="T10" fmla="*/ 229 w 309"/>
                <a:gd name="T11" fmla="*/ 28 h 303"/>
                <a:gd name="T12" fmla="*/ 219 w 309"/>
                <a:gd name="T13" fmla="*/ 4 h 303"/>
                <a:gd name="T14" fmla="*/ 194 w 309"/>
                <a:gd name="T15" fmla="*/ 14 h 303"/>
                <a:gd name="T16" fmla="*/ 194 w 309"/>
                <a:gd name="T17" fmla="*/ 14 h 303"/>
                <a:gd name="T18" fmla="*/ 110 w 309"/>
                <a:gd name="T19" fmla="*/ 16 h 303"/>
                <a:gd name="T20" fmla="*/ 109 w 309"/>
                <a:gd name="T21" fmla="*/ 15 h 303"/>
                <a:gd name="T22" fmla="*/ 84 w 309"/>
                <a:gd name="T23" fmla="*/ 7 h 303"/>
                <a:gd name="T24" fmla="*/ 76 w 309"/>
                <a:gd name="T25" fmla="*/ 32 h 303"/>
                <a:gd name="T26" fmla="*/ 76 w 309"/>
                <a:gd name="T27" fmla="*/ 33 h 303"/>
                <a:gd name="T28" fmla="*/ 26 w 309"/>
                <a:gd name="T29" fmla="*/ 100 h 303"/>
                <a:gd name="T30" fmla="*/ 23 w 309"/>
                <a:gd name="T31" fmla="*/ 100 h 303"/>
                <a:gd name="T32" fmla="*/ 2 w 309"/>
                <a:gd name="T33" fmla="*/ 115 h 303"/>
                <a:gd name="T34" fmla="*/ 17 w 309"/>
                <a:gd name="T35" fmla="*/ 137 h 303"/>
                <a:gd name="T36" fmla="*/ 18 w 309"/>
                <a:gd name="T37" fmla="*/ 137 h 303"/>
                <a:gd name="T38" fmla="*/ 34 w 309"/>
                <a:gd name="T39" fmla="*/ 211 h 303"/>
                <a:gd name="T40" fmla="*/ 38 w 309"/>
                <a:gd name="T41" fmla="*/ 218 h 303"/>
                <a:gd name="T42" fmla="*/ 37 w 309"/>
                <a:gd name="T43" fmla="*/ 220 h 303"/>
                <a:gd name="T44" fmla="*/ 35 w 309"/>
                <a:gd name="T45" fmla="*/ 246 h 303"/>
                <a:gd name="T46" fmla="*/ 61 w 309"/>
                <a:gd name="T47" fmla="*/ 248 h 303"/>
                <a:gd name="T48" fmla="*/ 62 w 309"/>
                <a:gd name="T49" fmla="*/ 247 h 303"/>
                <a:gd name="T50" fmla="*/ 139 w 309"/>
                <a:gd name="T51" fmla="*/ 282 h 303"/>
                <a:gd name="T52" fmla="*/ 138 w 309"/>
                <a:gd name="T53" fmla="*/ 284 h 303"/>
                <a:gd name="T54" fmla="*/ 158 w 309"/>
                <a:gd name="T55" fmla="*/ 302 h 303"/>
                <a:gd name="T56" fmla="*/ 176 w 309"/>
                <a:gd name="T57" fmla="*/ 282 h 303"/>
                <a:gd name="T58" fmla="*/ 176 w 309"/>
                <a:gd name="T59" fmla="*/ 282 h 303"/>
                <a:gd name="T60" fmla="*/ 220 w 309"/>
                <a:gd name="T61" fmla="*/ 267 h 303"/>
                <a:gd name="T62" fmla="*/ 251 w 309"/>
                <a:gd name="T63" fmla="*/ 244 h 303"/>
                <a:gd name="T64" fmla="*/ 253 w 309"/>
                <a:gd name="T65" fmla="*/ 245 h 303"/>
                <a:gd name="T66" fmla="*/ 279 w 309"/>
                <a:gd name="T67" fmla="*/ 240 h 303"/>
                <a:gd name="T68" fmla="*/ 275 w 309"/>
                <a:gd name="T69" fmla="*/ 214 h 303"/>
                <a:gd name="T70" fmla="*/ 274 w 309"/>
                <a:gd name="T71" fmla="*/ 214 h 303"/>
                <a:gd name="T72" fmla="*/ 292 w 309"/>
                <a:gd name="T73" fmla="*/ 131 h 303"/>
                <a:gd name="T74" fmla="*/ 293 w 309"/>
                <a:gd name="T75" fmla="*/ 131 h 303"/>
                <a:gd name="T76" fmla="*/ 306 w 309"/>
                <a:gd name="T77" fmla="*/ 108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9" h="303">
                  <a:moveTo>
                    <a:pt x="306" y="108"/>
                  </a:moveTo>
                  <a:cubicBezTo>
                    <a:pt x="303" y="98"/>
                    <a:pt x="293" y="92"/>
                    <a:pt x="283" y="94"/>
                  </a:cubicBezTo>
                  <a:cubicBezTo>
                    <a:pt x="283" y="94"/>
                    <a:pt x="283" y="94"/>
                    <a:pt x="283" y="94"/>
                  </a:cubicBezTo>
                  <a:cubicBezTo>
                    <a:pt x="281" y="90"/>
                    <a:pt x="279" y="85"/>
                    <a:pt x="276" y="81"/>
                  </a:cubicBezTo>
                  <a:cubicBezTo>
                    <a:pt x="264" y="59"/>
                    <a:pt x="248" y="42"/>
                    <a:pt x="228" y="29"/>
                  </a:cubicBezTo>
                  <a:cubicBezTo>
                    <a:pt x="229" y="29"/>
                    <a:pt x="229" y="29"/>
                    <a:pt x="229" y="28"/>
                  </a:cubicBezTo>
                  <a:cubicBezTo>
                    <a:pt x="233" y="19"/>
                    <a:pt x="229" y="8"/>
                    <a:pt x="219" y="4"/>
                  </a:cubicBezTo>
                  <a:cubicBezTo>
                    <a:pt x="209" y="0"/>
                    <a:pt x="198" y="4"/>
                    <a:pt x="194" y="14"/>
                  </a:cubicBezTo>
                  <a:cubicBezTo>
                    <a:pt x="194" y="14"/>
                    <a:pt x="194" y="14"/>
                    <a:pt x="194" y="14"/>
                  </a:cubicBezTo>
                  <a:cubicBezTo>
                    <a:pt x="167" y="6"/>
                    <a:pt x="138" y="6"/>
                    <a:pt x="110" y="16"/>
                  </a:cubicBezTo>
                  <a:cubicBezTo>
                    <a:pt x="110" y="16"/>
                    <a:pt x="109" y="15"/>
                    <a:pt x="109" y="15"/>
                  </a:cubicBezTo>
                  <a:cubicBezTo>
                    <a:pt x="104" y="5"/>
                    <a:pt x="93" y="2"/>
                    <a:pt x="84" y="7"/>
                  </a:cubicBezTo>
                  <a:cubicBezTo>
                    <a:pt x="74" y="12"/>
                    <a:pt x="71" y="23"/>
                    <a:pt x="76" y="32"/>
                  </a:cubicBezTo>
                  <a:cubicBezTo>
                    <a:pt x="76" y="33"/>
                    <a:pt x="76" y="33"/>
                    <a:pt x="76" y="33"/>
                  </a:cubicBezTo>
                  <a:cubicBezTo>
                    <a:pt x="52" y="50"/>
                    <a:pt x="35" y="74"/>
                    <a:pt x="26" y="100"/>
                  </a:cubicBezTo>
                  <a:cubicBezTo>
                    <a:pt x="25" y="100"/>
                    <a:pt x="24" y="100"/>
                    <a:pt x="23" y="100"/>
                  </a:cubicBezTo>
                  <a:cubicBezTo>
                    <a:pt x="13" y="98"/>
                    <a:pt x="3" y="105"/>
                    <a:pt x="2" y="115"/>
                  </a:cubicBezTo>
                  <a:cubicBezTo>
                    <a:pt x="0" y="125"/>
                    <a:pt x="6" y="135"/>
                    <a:pt x="17" y="137"/>
                  </a:cubicBezTo>
                  <a:cubicBezTo>
                    <a:pt x="17" y="137"/>
                    <a:pt x="18" y="137"/>
                    <a:pt x="18" y="137"/>
                  </a:cubicBezTo>
                  <a:cubicBezTo>
                    <a:pt x="16" y="162"/>
                    <a:pt x="21" y="187"/>
                    <a:pt x="34" y="211"/>
                  </a:cubicBezTo>
                  <a:cubicBezTo>
                    <a:pt x="35" y="213"/>
                    <a:pt x="37" y="216"/>
                    <a:pt x="38" y="218"/>
                  </a:cubicBezTo>
                  <a:cubicBezTo>
                    <a:pt x="38" y="219"/>
                    <a:pt x="37" y="219"/>
                    <a:pt x="37" y="220"/>
                  </a:cubicBezTo>
                  <a:cubicBezTo>
                    <a:pt x="29" y="226"/>
                    <a:pt x="28" y="238"/>
                    <a:pt x="35" y="246"/>
                  </a:cubicBezTo>
                  <a:cubicBezTo>
                    <a:pt x="42" y="254"/>
                    <a:pt x="54" y="255"/>
                    <a:pt x="61" y="248"/>
                  </a:cubicBezTo>
                  <a:cubicBezTo>
                    <a:pt x="62" y="248"/>
                    <a:pt x="62" y="247"/>
                    <a:pt x="62" y="247"/>
                  </a:cubicBezTo>
                  <a:cubicBezTo>
                    <a:pt x="84" y="267"/>
                    <a:pt x="110" y="279"/>
                    <a:pt x="139" y="282"/>
                  </a:cubicBezTo>
                  <a:cubicBezTo>
                    <a:pt x="138" y="283"/>
                    <a:pt x="138" y="283"/>
                    <a:pt x="138" y="284"/>
                  </a:cubicBezTo>
                  <a:cubicBezTo>
                    <a:pt x="139" y="294"/>
                    <a:pt x="148" y="303"/>
                    <a:pt x="158" y="302"/>
                  </a:cubicBezTo>
                  <a:cubicBezTo>
                    <a:pt x="169" y="302"/>
                    <a:pt x="177" y="293"/>
                    <a:pt x="176" y="282"/>
                  </a:cubicBezTo>
                  <a:cubicBezTo>
                    <a:pt x="176" y="282"/>
                    <a:pt x="176" y="282"/>
                    <a:pt x="176" y="282"/>
                  </a:cubicBezTo>
                  <a:cubicBezTo>
                    <a:pt x="191" y="279"/>
                    <a:pt x="206" y="274"/>
                    <a:pt x="220" y="267"/>
                  </a:cubicBezTo>
                  <a:cubicBezTo>
                    <a:pt x="232" y="260"/>
                    <a:pt x="242" y="253"/>
                    <a:pt x="251" y="244"/>
                  </a:cubicBezTo>
                  <a:cubicBezTo>
                    <a:pt x="252" y="244"/>
                    <a:pt x="252" y="244"/>
                    <a:pt x="253" y="245"/>
                  </a:cubicBezTo>
                  <a:cubicBezTo>
                    <a:pt x="261" y="251"/>
                    <a:pt x="273" y="249"/>
                    <a:pt x="279" y="240"/>
                  </a:cubicBezTo>
                  <a:cubicBezTo>
                    <a:pt x="285" y="232"/>
                    <a:pt x="283" y="220"/>
                    <a:pt x="275" y="214"/>
                  </a:cubicBezTo>
                  <a:cubicBezTo>
                    <a:pt x="275" y="214"/>
                    <a:pt x="275" y="214"/>
                    <a:pt x="274" y="214"/>
                  </a:cubicBezTo>
                  <a:cubicBezTo>
                    <a:pt x="289" y="189"/>
                    <a:pt x="295" y="160"/>
                    <a:pt x="292" y="131"/>
                  </a:cubicBezTo>
                  <a:cubicBezTo>
                    <a:pt x="292" y="131"/>
                    <a:pt x="292" y="131"/>
                    <a:pt x="293" y="131"/>
                  </a:cubicBezTo>
                  <a:cubicBezTo>
                    <a:pt x="303" y="128"/>
                    <a:pt x="309" y="118"/>
                    <a:pt x="306" y="108"/>
                  </a:cubicBez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sp>
          <p:nvSpPr>
            <p:cNvPr id="6" name="object 26">
              <a:extLst>
                <a:ext uri="{FF2B5EF4-FFF2-40B4-BE49-F238E27FC236}">
                  <a16:creationId xmlns:a16="http://schemas.microsoft.com/office/drawing/2014/main" id="{6576D0EB-94E9-3237-D995-54A007C7770A}"/>
                </a:ext>
              </a:extLst>
            </p:cNvPr>
            <p:cNvSpPr txBox="1"/>
            <p:nvPr/>
          </p:nvSpPr>
          <p:spPr>
            <a:xfrm>
              <a:off x="5692993" y="3502352"/>
              <a:ext cx="719549" cy="603584"/>
            </a:xfrm>
            <a:prstGeom prst="rect">
              <a:avLst/>
            </a:prstGeom>
          </p:spPr>
          <p:txBody>
            <a:bodyPr vert="horz" wrap="square" lIns="0" tIns="11430" rIns="0" bIns="0" rtlCol="0">
              <a:spAutoFit/>
            </a:bodyPr>
            <a:lstStyle/>
            <a:p>
              <a:pPr marL="0" marR="0" lvl="0" indent="0" algn="ctr" defTabSz="277200" rtl="0" eaLnBrk="1" fontAlgn="auto" latinLnBrk="0" hangingPunct="1">
                <a:lnSpc>
                  <a:spcPts val="2310"/>
                </a:lnSpc>
                <a:spcBef>
                  <a:spcPts val="55"/>
                </a:spcBef>
                <a:spcAft>
                  <a:spcPts val="0"/>
                </a:spcAft>
                <a:buClrTx/>
                <a:buSzTx/>
                <a:buFontTx/>
                <a:buNone/>
                <a:tabLst/>
                <a:defRPr/>
              </a:pPr>
              <a:r>
                <a:rPr kumimoji="0" sz="2000" b="1" i="0" u="none" strike="noStrike" kern="1200" cap="none" spc="-6" normalizeH="0" baseline="0" noProof="0" dirty="0">
                  <a:ln>
                    <a:noFill/>
                  </a:ln>
                  <a:solidFill>
                    <a:srgbClr val="FFFFFF"/>
                  </a:solidFill>
                  <a:effectLst/>
                  <a:uLnTx/>
                  <a:uFillTx/>
                  <a:latin typeface="Arial"/>
                  <a:ea typeface="+mn-ea"/>
                  <a:cs typeface="Arial"/>
                </a:rPr>
                <a:t>FDB</a:t>
              </a:r>
              <a:endParaRPr kumimoji="0" sz="2000" b="0" i="0" u="none" strike="noStrike" kern="1200" cap="none" spc="0" normalizeH="0" baseline="0" noProof="0" dirty="0">
                <a:ln>
                  <a:noFill/>
                </a:ln>
                <a:solidFill>
                  <a:srgbClr val="3F3F3F"/>
                </a:solidFill>
                <a:effectLst/>
                <a:uLnTx/>
                <a:uFillTx/>
                <a:latin typeface="Arial"/>
                <a:ea typeface="+mn-ea"/>
                <a:cs typeface="Arial"/>
              </a:endParaRPr>
            </a:p>
            <a:p>
              <a:pPr marL="0" marR="0" lvl="0" indent="0" algn="ctr" defTabSz="277200" rtl="0" eaLnBrk="1" fontAlgn="auto" latinLnBrk="0" hangingPunct="1">
                <a:lnSpc>
                  <a:spcPts val="2310"/>
                </a:lnSpc>
                <a:spcBef>
                  <a:spcPts val="0"/>
                </a:spcBef>
                <a:spcAft>
                  <a:spcPts val="0"/>
                </a:spcAft>
                <a:buClrTx/>
                <a:buSzTx/>
                <a:buFontTx/>
                <a:buNone/>
                <a:tabLst/>
                <a:defRPr/>
              </a:pPr>
              <a:r>
                <a:rPr kumimoji="0" lang="en-GB" sz="2000" b="1" i="0" u="none" strike="noStrike" kern="1200" cap="none" spc="-3" normalizeH="0" baseline="0" noProof="0" dirty="0">
                  <a:ln>
                    <a:noFill/>
                  </a:ln>
                  <a:solidFill>
                    <a:srgbClr val="FFFFFF"/>
                  </a:solidFill>
                  <a:effectLst/>
                  <a:uLnTx/>
                  <a:uFillTx/>
                  <a:latin typeface="Arial"/>
                  <a:ea typeface="+mn-ea"/>
                  <a:cs typeface="Arial"/>
                </a:rPr>
                <a:t>P</a:t>
              </a:r>
              <a:r>
                <a:rPr kumimoji="0" sz="2000" b="1" i="0" u="none" strike="noStrike" kern="1200" cap="none" spc="-3" normalizeH="0" baseline="0" noProof="0" dirty="0" err="1">
                  <a:ln>
                    <a:noFill/>
                  </a:ln>
                  <a:solidFill>
                    <a:srgbClr val="FFFFFF"/>
                  </a:solidFill>
                  <a:effectLst/>
                  <a:uLnTx/>
                  <a:uFillTx/>
                  <a:latin typeface="Arial"/>
                  <a:ea typeface="+mn-ea"/>
                  <a:cs typeface="Arial"/>
                </a:rPr>
                <a:t>ortal</a:t>
              </a:r>
              <a:endParaRPr kumimoji="0" sz="2000" b="0" i="0" u="none" strike="noStrike" kern="1200" cap="none" spc="0" normalizeH="0" baseline="0" noProof="0" dirty="0">
                <a:ln>
                  <a:noFill/>
                </a:ln>
                <a:solidFill>
                  <a:srgbClr val="3F3F3F"/>
                </a:solidFill>
                <a:effectLst/>
                <a:uLnTx/>
                <a:uFillTx/>
                <a:latin typeface="Arial"/>
                <a:ea typeface="+mn-ea"/>
                <a:cs typeface="Arial"/>
              </a:endParaRPr>
            </a:p>
          </p:txBody>
        </p:sp>
        <p:grpSp>
          <p:nvGrpSpPr>
            <p:cNvPr id="7" name="Group 377">
              <a:extLst>
                <a:ext uri="{FF2B5EF4-FFF2-40B4-BE49-F238E27FC236}">
                  <a16:creationId xmlns:a16="http://schemas.microsoft.com/office/drawing/2014/main" id="{FFD7C7C4-1EBF-DDEE-F0B3-D0A669675616}"/>
                </a:ext>
              </a:extLst>
            </p:cNvPr>
            <p:cNvGrpSpPr/>
            <p:nvPr/>
          </p:nvGrpSpPr>
          <p:grpSpPr>
            <a:xfrm>
              <a:off x="3211207" y="3882914"/>
              <a:ext cx="2402912" cy="1753140"/>
              <a:chOff x="3211207" y="3882914"/>
              <a:chExt cx="2402912" cy="1753140"/>
            </a:xfrm>
          </p:grpSpPr>
          <p:sp>
            <p:nvSpPr>
              <p:cNvPr id="43" name="Freeform 7">
                <a:extLst>
                  <a:ext uri="{FF2B5EF4-FFF2-40B4-BE49-F238E27FC236}">
                    <a16:creationId xmlns:a16="http://schemas.microsoft.com/office/drawing/2014/main" id="{ED299175-A5DC-9D2C-F334-156F94171CCC}"/>
                  </a:ext>
                </a:extLst>
              </p:cNvPr>
              <p:cNvSpPr>
                <a:spLocks/>
              </p:cNvSpPr>
              <p:nvPr/>
            </p:nvSpPr>
            <p:spPr bwMode="auto">
              <a:xfrm>
                <a:off x="4069011" y="3882914"/>
                <a:ext cx="1545108" cy="1753140"/>
              </a:xfrm>
              <a:custGeom>
                <a:avLst/>
                <a:gdLst>
                  <a:gd name="T0" fmla="*/ 263 w 318"/>
                  <a:gd name="T1" fmla="*/ 130 h 360"/>
                  <a:gd name="T2" fmla="*/ 240 w 318"/>
                  <a:gd name="T3" fmla="*/ 126 h 360"/>
                  <a:gd name="T4" fmla="*/ 239 w 318"/>
                  <a:gd name="T5" fmla="*/ 102 h 360"/>
                  <a:gd name="T6" fmla="*/ 207 w 318"/>
                  <a:gd name="T7" fmla="*/ 30 h 360"/>
                  <a:gd name="T8" fmla="*/ 154 w 318"/>
                  <a:gd name="T9" fmla="*/ 42 h 360"/>
                  <a:gd name="T10" fmla="*/ 154 w 318"/>
                  <a:gd name="T11" fmla="*/ 42 h 360"/>
                  <a:gd name="T12" fmla="*/ 98 w 318"/>
                  <a:gd name="T13" fmla="*/ 6 h 360"/>
                  <a:gd name="T14" fmla="*/ 62 w 318"/>
                  <a:gd name="T15" fmla="*/ 63 h 360"/>
                  <a:gd name="T16" fmla="*/ 62 w 318"/>
                  <a:gd name="T17" fmla="*/ 63 h 360"/>
                  <a:gd name="T18" fmla="*/ 0 w 318"/>
                  <a:gd name="T19" fmla="*/ 78 h 360"/>
                  <a:gd name="T20" fmla="*/ 229 w 318"/>
                  <a:gd name="T21" fmla="*/ 360 h 360"/>
                  <a:gd name="T22" fmla="*/ 256 w 318"/>
                  <a:gd name="T23" fmla="*/ 302 h 360"/>
                  <a:gd name="T24" fmla="*/ 251 w 318"/>
                  <a:gd name="T25" fmla="*/ 300 h 360"/>
                  <a:gd name="T26" fmla="*/ 229 w 318"/>
                  <a:gd name="T27" fmla="*/ 237 h 360"/>
                  <a:gd name="T28" fmla="*/ 292 w 318"/>
                  <a:gd name="T29" fmla="*/ 215 h 360"/>
                  <a:gd name="T30" fmla="*/ 296 w 318"/>
                  <a:gd name="T31" fmla="*/ 217 h 360"/>
                  <a:gd name="T32" fmla="*/ 318 w 318"/>
                  <a:gd name="T33" fmla="*/ 168 h 360"/>
                  <a:gd name="T34" fmla="*/ 263 w 318"/>
                  <a:gd name="T35" fmla="*/ 130 h 3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18" h="360">
                    <a:moveTo>
                      <a:pt x="263" y="130"/>
                    </a:moveTo>
                    <a:cubicBezTo>
                      <a:pt x="256" y="134"/>
                      <a:pt x="246" y="133"/>
                      <a:pt x="240" y="126"/>
                    </a:cubicBezTo>
                    <a:cubicBezTo>
                      <a:pt x="234" y="119"/>
                      <a:pt x="234" y="109"/>
                      <a:pt x="239" y="102"/>
                    </a:cubicBezTo>
                    <a:cubicBezTo>
                      <a:pt x="224" y="81"/>
                      <a:pt x="213" y="56"/>
                      <a:pt x="207" y="30"/>
                    </a:cubicBezTo>
                    <a:cubicBezTo>
                      <a:pt x="154" y="42"/>
                      <a:pt x="154" y="42"/>
                      <a:pt x="154" y="42"/>
                    </a:cubicBezTo>
                    <a:cubicBezTo>
                      <a:pt x="154" y="42"/>
                      <a:pt x="154" y="42"/>
                      <a:pt x="154" y="42"/>
                    </a:cubicBezTo>
                    <a:cubicBezTo>
                      <a:pt x="148" y="16"/>
                      <a:pt x="123" y="0"/>
                      <a:pt x="98" y="6"/>
                    </a:cubicBezTo>
                    <a:cubicBezTo>
                      <a:pt x="72" y="12"/>
                      <a:pt x="56" y="37"/>
                      <a:pt x="62" y="63"/>
                    </a:cubicBezTo>
                    <a:cubicBezTo>
                      <a:pt x="62" y="63"/>
                      <a:pt x="62" y="63"/>
                      <a:pt x="62" y="63"/>
                    </a:cubicBezTo>
                    <a:cubicBezTo>
                      <a:pt x="0" y="78"/>
                      <a:pt x="0" y="78"/>
                      <a:pt x="0" y="78"/>
                    </a:cubicBezTo>
                    <a:cubicBezTo>
                      <a:pt x="29" y="205"/>
                      <a:pt x="110" y="305"/>
                      <a:pt x="229" y="360"/>
                    </a:cubicBezTo>
                    <a:cubicBezTo>
                      <a:pt x="256" y="302"/>
                      <a:pt x="256" y="302"/>
                      <a:pt x="256" y="302"/>
                    </a:cubicBezTo>
                    <a:cubicBezTo>
                      <a:pt x="254" y="301"/>
                      <a:pt x="253" y="301"/>
                      <a:pt x="251" y="300"/>
                    </a:cubicBezTo>
                    <a:cubicBezTo>
                      <a:pt x="228" y="289"/>
                      <a:pt x="218" y="260"/>
                      <a:pt x="229" y="237"/>
                    </a:cubicBezTo>
                    <a:cubicBezTo>
                      <a:pt x="241" y="214"/>
                      <a:pt x="269" y="204"/>
                      <a:pt x="292" y="215"/>
                    </a:cubicBezTo>
                    <a:cubicBezTo>
                      <a:pt x="293" y="216"/>
                      <a:pt x="295" y="216"/>
                      <a:pt x="296" y="217"/>
                    </a:cubicBezTo>
                    <a:cubicBezTo>
                      <a:pt x="318" y="168"/>
                      <a:pt x="318" y="168"/>
                      <a:pt x="318" y="168"/>
                    </a:cubicBezTo>
                    <a:cubicBezTo>
                      <a:pt x="298" y="158"/>
                      <a:pt x="279" y="146"/>
                      <a:pt x="263" y="130"/>
                    </a:cubicBez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D8D49C"/>
                  </a:solidFill>
                  <a:effectLst/>
                  <a:uLnTx/>
                  <a:uFillTx/>
                  <a:latin typeface="Arial"/>
                  <a:ea typeface="+mn-ea"/>
                  <a:cs typeface="+mn-cs"/>
                </a:endParaRPr>
              </a:p>
            </p:txBody>
          </p:sp>
          <p:sp>
            <p:nvSpPr>
              <p:cNvPr id="44" name="object 31">
                <a:extLst>
                  <a:ext uri="{FF2B5EF4-FFF2-40B4-BE49-F238E27FC236}">
                    <a16:creationId xmlns:a16="http://schemas.microsoft.com/office/drawing/2014/main" id="{BE0D4918-CABF-301D-7EFD-E24EE967C3B5}"/>
                  </a:ext>
                </a:extLst>
              </p:cNvPr>
              <p:cNvSpPr txBox="1"/>
              <p:nvPr/>
            </p:nvSpPr>
            <p:spPr>
              <a:xfrm>
                <a:off x="4385051" y="4331521"/>
                <a:ext cx="783842" cy="553587"/>
              </a:xfrm>
              <a:prstGeom prst="rect">
                <a:avLst/>
              </a:prstGeom>
            </p:spPr>
            <p:txBody>
              <a:bodyPr vert="horz" wrap="square" lIns="0" tIns="12065" rIns="0" bIns="0" rtlCol="0">
                <a:spAutoFit/>
              </a:bodyPr>
              <a:lstStyle/>
              <a:p>
                <a:pPr marL="7700" marR="3080" lvl="0" indent="0" algn="ctr"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display  message</a:t>
                </a:r>
                <a:r>
                  <a:rPr kumimoji="0" sz="1100" b="1" i="0" u="none" strike="noStrike" kern="1200" cap="none" spc="-39" normalizeH="0" baseline="0" noProof="0" dirty="0">
                    <a:ln>
                      <a:noFill/>
                    </a:ln>
                    <a:solidFill>
                      <a:srgbClr val="FFFFFF"/>
                    </a:solidFill>
                    <a:effectLst/>
                    <a:uLnTx/>
                    <a:uFillTx/>
                    <a:latin typeface="Arial"/>
                    <a:ea typeface="+mn-ea"/>
                    <a:cs typeface="Arial"/>
                  </a:rPr>
                  <a:t> </a:t>
                </a:r>
                <a:r>
                  <a:rPr kumimoji="0" sz="1100" b="1" i="0" u="none" strike="noStrike" kern="1200" cap="none" spc="0" normalizeH="0" baseline="0" noProof="0" dirty="0">
                    <a:ln>
                      <a:noFill/>
                    </a:ln>
                    <a:solidFill>
                      <a:srgbClr val="FFFFFF"/>
                    </a:solidFill>
                    <a:effectLst/>
                    <a:uLnTx/>
                    <a:uFillTx/>
                    <a:latin typeface="Arial"/>
                    <a:ea typeface="+mn-ea"/>
                    <a:cs typeface="Arial"/>
                  </a:rPr>
                  <a:t>to  prescriber</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45" name="object 8">
                <a:extLst>
                  <a:ext uri="{FF2B5EF4-FFF2-40B4-BE49-F238E27FC236}">
                    <a16:creationId xmlns:a16="http://schemas.microsoft.com/office/drawing/2014/main" id="{B4A9C590-731A-CB67-284F-A6A2CFA88FC3}"/>
                  </a:ext>
                </a:extLst>
              </p:cNvPr>
              <p:cNvSpPr txBox="1"/>
              <p:nvPr/>
            </p:nvSpPr>
            <p:spPr>
              <a:xfrm>
                <a:off x="3211207" y="4956664"/>
                <a:ext cx="944769"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9" normalizeH="0" baseline="0" noProof="0" dirty="0">
                    <a:ln>
                      <a:noFill/>
                    </a:ln>
                    <a:solidFill>
                      <a:srgbClr val="672CBF"/>
                    </a:solidFill>
                    <a:effectLst/>
                    <a:uLnTx/>
                    <a:uFillTx/>
                    <a:latin typeface="Arial"/>
                    <a:ea typeface="+mn-ea"/>
                    <a:cs typeface="Arial"/>
                  </a:rPr>
                  <a:t>GP</a:t>
                </a:r>
                <a:r>
                  <a:rPr kumimoji="0" sz="1200" b="1" i="0" u="none" strike="noStrike" kern="1200" cap="none" spc="-52" normalizeH="0" baseline="0" noProof="0" dirty="0">
                    <a:ln>
                      <a:noFill/>
                    </a:ln>
                    <a:solidFill>
                      <a:srgbClr val="672CBF"/>
                    </a:solidFill>
                    <a:effectLst/>
                    <a:uLnTx/>
                    <a:uFillTx/>
                    <a:latin typeface="Arial"/>
                    <a:ea typeface="+mn-ea"/>
                    <a:cs typeface="Arial"/>
                  </a:rPr>
                  <a:t> </a:t>
                </a:r>
                <a:r>
                  <a:rPr kumimoji="0" sz="1200" b="1" i="0" u="none" strike="noStrike" kern="1200" cap="none" spc="3" normalizeH="0" baseline="0" noProof="0" dirty="0">
                    <a:ln>
                      <a:noFill/>
                    </a:ln>
                    <a:solidFill>
                      <a:srgbClr val="672CBF"/>
                    </a:solidFill>
                    <a:effectLst/>
                    <a:uLnTx/>
                    <a:uFillTx/>
                    <a:latin typeface="Arial"/>
                    <a:ea typeface="+mn-ea"/>
                    <a:cs typeface="Arial"/>
                  </a:rPr>
                  <a:t>practices</a:t>
                </a:r>
                <a:endParaRPr kumimoji="0" sz="1200" b="0" i="0" u="none" strike="noStrike" kern="1200" cap="none" spc="0" normalizeH="0" baseline="0" noProof="0" dirty="0">
                  <a:ln>
                    <a:noFill/>
                  </a:ln>
                  <a:solidFill>
                    <a:srgbClr val="672CBF"/>
                  </a:solidFill>
                  <a:effectLst/>
                  <a:uLnTx/>
                  <a:uFillTx/>
                  <a:latin typeface="Arial"/>
                  <a:ea typeface="+mn-ea"/>
                  <a:cs typeface="Arial"/>
                </a:endParaRPr>
              </a:p>
            </p:txBody>
          </p:sp>
          <p:sp>
            <p:nvSpPr>
              <p:cNvPr id="46" name="object 9">
                <a:extLst>
                  <a:ext uri="{FF2B5EF4-FFF2-40B4-BE49-F238E27FC236}">
                    <a16:creationId xmlns:a16="http://schemas.microsoft.com/office/drawing/2014/main" id="{DA5AE1CB-8B07-4B03-E38B-150F4B175E76}"/>
                  </a:ext>
                </a:extLst>
              </p:cNvPr>
              <p:cNvSpPr/>
              <p:nvPr/>
            </p:nvSpPr>
            <p:spPr>
              <a:xfrm>
                <a:off x="3230015" y="5061094"/>
                <a:ext cx="1057956" cy="142859"/>
              </a:xfrm>
              <a:custGeom>
                <a:avLst/>
                <a:gdLst/>
                <a:ahLst/>
                <a:cxnLst/>
                <a:rect l="l" t="t" r="r" b="b"/>
                <a:pathLst>
                  <a:path w="1744979" h="235584">
                    <a:moveTo>
                      <a:pt x="0" y="235479"/>
                    </a:moveTo>
                    <a:lnTo>
                      <a:pt x="1509221" y="235479"/>
                    </a:lnTo>
                    <a:lnTo>
                      <a:pt x="1744711" y="0"/>
                    </a:lnTo>
                  </a:path>
                </a:pathLst>
              </a:custGeom>
              <a:ln w="31412">
                <a:solidFill>
                  <a:schemeClr val="accent3"/>
                </a:solidFill>
              </a:ln>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grpSp>
        <p:grpSp>
          <p:nvGrpSpPr>
            <p:cNvPr id="8" name="Group 383">
              <a:extLst>
                <a:ext uri="{FF2B5EF4-FFF2-40B4-BE49-F238E27FC236}">
                  <a16:creationId xmlns:a16="http://schemas.microsoft.com/office/drawing/2014/main" id="{1C30E592-0C04-0BD4-A69B-2F68E38887C0}"/>
                </a:ext>
              </a:extLst>
            </p:cNvPr>
            <p:cNvGrpSpPr/>
            <p:nvPr/>
          </p:nvGrpSpPr>
          <p:grpSpPr>
            <a:xfrm>
              <a:off x="6790141" y="2539636"/>
              <a:ext cx="1347233" cy="1849990"/>
              <a:chOff x="6790141" y="2539636"/>
              <a:chExt cx="1347233" cy="1849990"/>
            </a:xfrm>
            <a:solidFill>
              <a:schemeClr val="accent4"/>
            </a:solidFill>
          </p:grpSpPr>
          <p:sp>
            <p:nvSpPr>
              <p:cNvPr id="41" name="Freeform 10">
                <a:extLst>
                  <a:ext uri="{FF2B5EF4-FFF2-40B4-BE49-F238E27FC236}">
                    <a16:creationId xmlns:a16="http://schemas.microsoft.com/office/drawing/2014/main" id="{05AD5B57-05D4-8F3A-62A5-FA6979FEDF8A}"/>
                  </a:ext>
                </a:extLst>
              </p:cNvPr>
              <p:cNvSpPr>
                <a:spLocks/>
              </p:cNvSpPr>
              <p:nvPr/>
            </p:nvSpPr>
            <p:spPr bwMode="auto">
              <a:xfrm>
                <a:off x="6790141" y="2539636"/>
                <a:ext cx="1347233" cy="1849990"/>
              </a:xfrm>
              <a:custGeom>
                <a:avLst/>
                <a:gdLst>
                  <a:gd name="T0" fmla="*/ 166 w 277"/>
                  <a:gd name="T1" fmla="*/ 0 h 380"/>
                  <a:gd name="T2" fmla="*/ 115 w 277"/>
                  <a:gd name="T3" fmla="*/ 41 h 380"/>
                  <a:gd name="T4" fmla="*/ 117 w 277"/>
                  <a:gd name="T5" fmla="*/ 43 h 380"/>
                  <a:gd name="T6" fmla="*/ 109 w 277"/>
                  <a:gd name="T7" fmla="*/ 109 h 380"/>
                  <a:gd name="T8" fmla="*/ 43 w 277"/>
                  <a:gd name="T9" fmla="*/ 101 h 380"/>
                  <a:gd name="T10" fmla="*/ 42 w 277"/>
                  <a:gd name="T11" fmla="*/ 100 h 380"/>
                  <a:gd name="T12" fmla="*/ 0 w 277"/>
                  <a:gd name="T13" fmla="*/ 134 h 380"/>
                  <a:gd name="T14" fmla="*/ 34 w 277"/>
                  <a:gd name="T15" fmla="*/ 193 h 380"/>
                  <a:gd name="T16" fmla="*/ 37 w 277"/>
                  <a:gd name="T17" fmla="*/ 192 h 380"/>
                  <a:gd name="T18" fmla="*/ 60 w 277"/>
                  <a:gd name="T19" fmla="*/ 205 h 380"/>
                  <a:gd name="T20" fmla="*/ 47 w 277"/>
                  <a:gd name="T21" fmla="*/ 228 h 380"/>
                  <a:gd name="T22" fmla="*/ 43 w 277"/>
                  <a:gd name="T23" fmla="*/ 228 h 380"/>
                  <a:gd name="T24" fmla="*/ 45 w 277"/>
                  <a:gd name="T25" fmla="*/ 261 h 380"/>
                  <a:gd name="T26" fmla="*/ 41 w 277"/>
                  <a:gd name="T27" fmla="*/ 303 h 380"/>
                  <a:gd name="T28" fmla="*/ 93 w 277"/>
                  <a:gd name="T29" fmla="*/ 314 h 380"/>
                  <a:gd name="T30" fmla="*/ 92 w 277"/>
                  <a:gd name="T31" fmla="*/ 318 h 380"/>
                  <a:gd name="T32" fmla="*/ 128 w 277"/>
                  <a:gd name="T33" fmla="*/ 374 h 380"/>
                  <a:gd name="T34" fmla="*/ 184 w 277"/>
                  <a:gd name="T35" fmla="*/ 339 h 380"/>
                  <a:gd name="T36" fmla="*/ 185 w 277"/>
                  <a:gd name="T37" fmla="*/ 333 h 380"/>
                  <a:gd name="T38" fmla="*/ 250 w 277"/>
                  <a:gd name="T39" fmla="*/ 347 h 380"/>
                  <a:gd name="T40" fmla="*/ 166 w 277"/>
                  <a:gd name="T41" fmla="*/ 0 h 3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77" h="380">
                    <a:moveTo>
                      <a:pt x="166" y="0"/>
                    </a:moveTo>
                    <a:cubicBezTo>
                      <a:pt x="115" y="41"/>
                      <a:pt x="115" y="41"/>
                      <a:pt x="115" y="41"/>
                    </a:cubicBezTo>
                    <a:cubicBezTo>
                      <a:pt x="116" y="41"/>
                      <a:pt x="116" y="42"/>
                      <a:pt x="117" y="43"/>
                    </a:cubicBezTo>
                    <a:cubicBezTo>
                      <a:pt x="133" y="63"/>
                      <a:pt x="130" y="93"/>
                      <a:pt x="109" y="109"/>
                    </a:cubicBezTo>
                    <a:cubicBezTo>
                      <a:pt x="89" y="125"/>
                      <a:pt x="59" y="122"/>
                      <a:pt x="43" y="101"/>
                    </a:cubicBezTo>
                    <a:cubicBezTo>
                      <a:pt x="43" y="101"/>
                      <a:pt x="42" y="101"/>
                      <a:pt x="42" y="100"/>
                    </a:cubicBezTo>
                    <a:cubicBezTo>
                      <a:pt x="0" y="134"/>
                      <a:pt x="0" y="134"/>
                      <a:pt x="0" y="134"/>
                    </a:cubicBezTo>
                    <a:cubicBezTo>
                      <a:pt x="14" y="152"/>
                      <a:pt x="26" y="171"/>
                      <a:pt x="34" y="193"/>
                    </a:cubicBezTo>
                    <a:cubicBezTo>
                      <a:pt x="35" y="193"/>
                      <a:pt x="36" y="192"/>
                      <a:pt x="37" y="192"/>
                    </a:cubicBezTo>
                    <a:cubicBezTo>
                      <a:pt x="47" y="189"/>
                      <a:pt x="57" y="195"/>
                      <a:pt x="60" y="205"/>
                    </a:cubicBezTo>
                    <a:cubicBezTo>
                      <a:pt x="63" y="215"/>
                      <a:pt x="57" y="225"/>
                      <a:pt x="47" y="228"/>
                    </a:cubicBezTo>
                    <a:cubicBezTo>
                      <a:pt x="46" y="228"/>
                      <a:pt x="44" y="228"/>
                      <a:pt x="43" y="228"/>
                    </a:cubicBezTo>
                    <a:cubicBezTo>
                      <a:pt x="45" y="239"/>
                      <a:pt x="45" y="250"/>
                      <a:pt x="45" y="261"/>
                    </a:cubicBezTo>
                    <a:cubicBezTo>
                      <a:pt x="45" y="276"/>
                      <a:pt x="44" y="289"/>
                      <a:pt x="41" y="303"/>
                    </a:cubicBezTo>
                    <a:cubicBezTo>
                      <a:pt x="93" y="314"/>
                      <a:pt x="93" y="314"/>
                      <a:pt x="93" y="314"/>
                    </a:cubicBezTo>
                    <a:cubicBezTo>
                      <a:pt x="93" y="315"/>
                      <a:pt x="93" y="316"/>
                      <a:pt x="92" y="318"/>
                    </a:cubicBezTo>
                    <a:cubicBezTo>
                      <a:pt x="87" y="343"/>
                      <a:pt x="102" y="368"/>
                      <a:pt x="128" y="374"/>
                    </a:cubicBezTo>
                    <a:cubicBezTo>
                      <a:pt x="153" y="380"/>
                      <a:pt x="178" y="364"/>
                      <a:pt x="184" y="339"/>
                    </a:cubicBezTo>
                    <a:cubicBezTo>
                      <a:pt x="185" y="337"/>
                      <a:pt x="185" y="335"/>
                      <a:pt x="185" y="333"/>
                    </a:cubicBezTo>
                    <a:cubicBezTo>
                      <a:pt x="250" y="347"/>
                      <a:pt x="250" y="347"/>
                      <a:pt x="250" y="347"/>
                    </a:cubicBezTo>
                    <a:cubicBezTo>
                      <a:pt x="277" y="219"/>
                      <a:pt x="249" y="101"/>
                      <a:pt x="166"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sp>
            <p:nvSpPr>
              <p:cNvPr id="42" name="object 28">
                <a:extLst>
                  <a:ext uri="{FF2B5EF4-FFF2-40B4-BE49-F238E27FC236}">
                    <a16:creationId xmlns:a16="http://schemas.microsoft.com/office/drawing/2014/main" id="{C8A9E7CD-43F5-393C-029F-5A08100FE211}"/>
                  </a:ext>
                </a:extLst>
              </p:cNvPr>
              <p:cNvSpPr txBox="1"/>
              <p:nvPr/>
            </p:nvSpPr>
            <p:spPr>
              <a:xfrm>
                <a:off x="7190482" y="3359586"/>
                <a:ext cx="613291" cy="372461"/>
              </a:xfrm>
              <a:prstGeom prst="rect">
                <a:avLst/>
              </a:prstGeom>
              <a:grpFill/>
            </p:spPr>
            <p:txBody>
              <a:bodyPr vert="horz" wrap="square" lIns="0" tIns="12065" rIns="0" bIns="0" rtlCol="0">
                <a:spAutoFit/>
              </a:bodyPr>
              <a:lstStyle/>
              <a:p>
                <a:pPr marL="7700" marR="3080" lvl="0" indent="50435" algn="l"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publish  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grpSp>
        <p:grpSp>
          <p:nvGrpSpPr>
            <p:cNvPr id="9" name="Group 386">
              <a:extLst>
                <a:ext uri="{FF2B5EF4-FFF2-40B4-BE49-F238E27FC236}">
                  <a16:creationId xmlns:a16="http://schemas.microsoft.com/office/drawing/2014/main" id="{ED0E861C-F597-9267-547E-8CD608101156}"/>
                </a:ext>
              </a:extLst>
            </p:cNvPr>
            <p:cNvGrpSpPr/>
            <p:nvPr/>
          </p:nvGrpSpPr>
          <p:grpSpPr>
            <a:xfrm>
              <a:off x="3923061" y="2563498"/>
              <a:ext cx="1336006" cy="1699802"/>
              <a:chOff x="3923061" y="2563498"/>
              <a:chExt cx="1336006" cy="1699802"/>
            </a:xfrm>
            <a:solidFill>
              <a:schemeClr val="accent6"/>
            </a:solidFill>
          </p:grpSpPr>
          <p:sp>
            <p:nvSpPr>
              <p:cNvPr id="39" name="Freeform 6">
                <a:extLst>
                  <a:ext uri="{FF2B5EF4-FFF2-40B4-BE49-F238E27FC236}">
                    <a16:creationId xmlns:a16="http://schemas.microsoft.com/office/drawing/2014/main" id="{616C4B07-DC86-3708-AA17-9D8ABB3C217C}"/>
                  </a:ext>
                </a:extLst>
              </p:cNvPr>
              <p:cNvSpPr>
                <a:spLocks/>
              </p:cNvSpPr>
              <p:nvPr/>
            </p:nvSpPr>
            <p:spPr bwMode="auto">
              <a:xfrm>
                <a:off x="3923061" y="2563498"/>
                <a:ext cx="1336006" cy="1699802"/>
              </a:xfrm>
              <a:custGeom>
                <a:avLst/>
                <a:gdLst>
                  <a:gd name="T0" fmla="*/ 234 w 275"/>
                  <a:gd name="T1" fmla="*/ 233 h 349"/>
                  <a:gd name="T2" fmla="*/ 222 w 275"/>
                  <a:gd name="T3" fmla="*/ 212 h 349"/>
                  <a:gd name="T4" fmla="*/ 241 w 275"/>
                  <a:gd name="T5" fmla="*/ 197 h 349"/>
                  <a:gd name="T6" fmla="*/ 275 w 275"/>
                  <a:gd name="T7" fmla="*/ 132 h 349"/>
                  <a:gd name="T8" fmla="*/ 232 w 275"/>
                  <a:gd name="T9" fmla="*/ 98 h 349"/>
                  <a:gd name="T10" fmla="*/ 233 w 275"/>
                  <a:gd name="T11" fmla="*/ 96 h 349"/>
                  <a:gd name="T12" fmla="*/ 226 w 275"/>
                  <a:gd name="T13" fmla="*/ 30 h 349"/>
                  <a:gd name="T14" fmla="*/ 160 w 275"/>
                  <a:gd name="T15" fmla="*/ 38 h 349"/>
                  <a:gd name="T16" fmla="*/ 158 w 275"/>
                  <a:gd name="T17" fmla="*/ 40 h 349"/>
                  <a:gd name="T18" fmla="*/ 107 w 275"/>
                  <a:gd name="T19" fmla="*/ 0 h 349"/>
                  <a:gd name="T20" fmla="*/ 30 w 275"/>
                  <a:gd name="T21" fmla="*/ 349 h 349"/>
                  <a:gd name="T22" fmla="*/ 92 w 275"/>
                  <a:gd name="T23" fmla="*/ 334 h 349"/>
                  <a:gd name="T24" fmla="*/ 92 w 275"/>
                  <a:gd name="T25" fmla="*/ 334 h 349"/>
                  <a:gd name="T26" fmla="*/ 128 w 275"/>
                  <a:gd name="T27" fmla="*/ 277 h 349"/>
                  <a:gd name="T28" fmla="*/ 184 w 275"/>
                  <a:gd name="T29" fmla="*/ 313 h 349"/>
                  <a:gd name="T30" fmla="*/ 184 w 275"/>
                  <a:gd name="T31" fmla="*/ 313 h 349"/>
                  <a:gd name="T32" fmla="*/ 237 w 275"/>
                  <a:gd name="T33" fmla="*/ 301 h 349"/>
                  <a:gd name="T34" fmla="*/ 232 w 275"/>
                  <a:gd name="T35" fmla="*/ 256 h 349"/>
                  <a:gd name="T36" fmla="*/ 234 w 275"/>
                  <a:gd name="T37" fmla="*/ 233 h 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5" h="349">
                    <a:moveTo>
                      <a:pt x="234" y="233"/>
                    </a:moveTo>
                    <a:cubicBezTo>
                      <a:pt x="225" y="230"/>
                      <a:pt x="220" y="221"/>
                      <a:pt x="222" y="212"/>
                    </a:cubicBezTo>
                    <a:cubicBezTo>
                      <a:pt x="224" y="203"/>
                      <a:pt x="232" y="197"/>
                      <a:pt x="241" y="197"/>
                    </a:cubicBezTo>
                    <a:cubicBezTo>
                      <a:pt x="249" y="173"/>
                      <a:pt x="260" y="151"/>
                      <a:pt x="275" y="132"/>
                    </a:cubicBezTo>
                    <a:cubicBezTo>
                      <a:pt x="232" y="98"/>
                      <a:pt x="232" y="98"/>
                      <a:pt x="232" y="98"/>
                    </a:cubicBezTo>
                    <a:cubicBezTo>
                      <a:pt x="233" y="97"/>
                      <a:pt x="233" y="97"/>
                      <a:pt x="233" y="96"/>
                    </a:cubicBezTo>
                    <a:cubicBezTo>
                      <a:pt x="250" y="76"/>
                      <a:pt x="246" y="46"/>
                      <a:pt x="226" y="30"/>
                    </a:cubicBezTo>
                    <a:cubicBezTo>
                      <a:pt x="206" y="14"/>
                      <a:pt x="176" y="17"/>
                      <a:pt x="160" y="38"/>
                    </a:cubicBezTo>
                    <a:cubicBezTo>
                      <a:pt x="159" y="38"/>
                      <a:pt x="159" y="39"/>
                      <a:pt x="158" y="40"/>
                    </a:cubicBezTo>
                    <a:cubicBezTo>
                      <a:pt x="107" y="0"/>
                      <a:pt x="107" y="0"/>
                      <a:pt x="107" y="0"/>
                    </a:cubicBezTo>
                    <a:cubicBezTo>
                      <a:pt x="27" y="103"/>
                      <a:pt x="0" y="221"/>
                      <a:pt x="30" y="349"/>
                    </a:cubicBezTo>
                    <a:cubicBezTo>
                      <a:pt x="92" y="334"/>
                      <a:pt x="92" y="334"/>
                      <a:pt x="92" y="334"/>
                    </a:cubicBezTo>
                    <a:cubicBezTo>
                      <a:pt x="92" y="334"/>
                      <a:pt x="92" y="334"/>
                      <a:pt x="92" y="334"/>
                    </a:cubicBezTo>
                    <a:cubicBezTo>
                      <a:pt x="86" y="308"/>
                      <a:pt x="102" y="283"/>
                      <a:pt x="128" y="277"/>
                    </a:cubicBezTo>
                    <a:cubicBezTo>
                      <a:pt x="153" y="271"/>
                      <a:pt x="178" y="287"/>
                      <a:pt x="184" y="313"/>
                    </a:cubicBezTo>
                    <a:cubicBezTo>
                      <a:pt x="184" y="313"/>
                      <a:pt x="184" y="313"/>
                      <a:pt x="184" y="313"/>
                    </a:cubicBezTo>
                    <a:cubicBezTo>
                      <a:pt x="237" y="301"/>
                      <a:pt x="237" y="301"/>
                      <a:pt x="237" y="301"/>
                    </a:cubicBezTo>
                    <a:cubicBezTo>
                      <a:pt x="234" y="287"/>
                      <a:pt x="232" y="272"/>
                      <a:pt x="232" y="256"/>
                    </a:cubicBezTo>
                    <a:cubicBezTo>
                      <a:pt x="232" y="249"/>
                      <a:pt x="233" y="241"/>
                      <a:pt x="234" y="233"/>
                    </a:cubicBezTo>
                    <a:close/>
                  </a:path>
                </a:pathLst>
              </a:custGeom>
              <a:solidFill>
                <a:schemeClr val="accent3">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40" name="object 32">
                <a:extLst>
                  <a:ext uri="{FF2B5EF4-FFF2-40B4-BE49-F238E27FC236}">
                    <a16:creationId xmlns:a16="http://schemas.microsoft.com/office/drawing/2014/main" id="{17584703-7995-8DEE-48E3-25C62A5C12FE}"/>
                  </a:ext>
                </a:extLst>
              </p:cNvPr>
              <p:cNvSpPr txBox="1"/>
              <p:nvPr/>
            </p:nvSpPr>
            <p:spPr>
              <a:xfrm>
                <a:off x="4246454" y="3037704"/>
                <a:ext cx="699144" cy="734714"/>
              </a:xfrm>
              <a:prstGeom prst="rect">
                <a:avLst/>
              </a:prstGeom>
              <a:noFill/>
            </p:spPr>
            <p:txBody>
              <a:bodyPr vert="horz" wrap="square" lIns="0" tIns="12065" rIns="0" bIns="0" rtlCol="0">
                <a:spAutoFit/>
              </a:bodyPr>
              <a:lstStyle/>
              <a:p>
                <a:pPr marL="7700" marR="3080" lvl="0" indent="0" algn="ctr"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prescriber  accepts  or rejects  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grpSp>
        <p:grpSp>
          <p:nvGrpSpPr>
            <p:cNvPr id="10" name="Group 389">
              <a:extLst>
                <a:ext uri="{FF2B5EF4-FFF2-40B4-BE49-F238E27FC236}">
                  <a16:creationId xmlns:a16="http://schemas.microsoft.com/office/drawing/2014/main" id="{9CF53192-DC19-651C-B7C6-1C5437E5CA64}"/>
                </a:ext>
              </a:extLst>
            </p:cNvPr>
            <p:cNvGrpSpPr/>
            <p:nvPr/>
          </p:nvGrpSpPr>
          <p:grpSpPr>
            <a:xfrm>
              <a:off x="5082849" y="4695618"/>
              <a:ext cx="1861550" cy="1611873"/>
              <a:chOff x="5082849" y="4695618"/>
              <a:chExt cx="1861550" cy="1611873"/>
            </a:xfrm>
          </p:grpSpPr>
          <p:sp>
            <p:nvSpPr>
              <p:cNvPr id="34" name="Freeform 8">
                <a:extLst>
                  <a:ext uri="{FF2B5EF4-FFF2-40B4-BE49-F238E27FC236}">
                    <a16:creationId xmlns:a16="http://schemas.microsoft.com/office/drawing/2014/main" id="{3AE223DD-00E1-B6B5-6CC3-4E63D7FF837C}"/>
                  </a:ext>
                </a:extLst>
              </p:cNvPr>
              <p:cNvSpPr>
                <a:spLocks/>
              </p:cNvSpPr>
              <p:nvPr/>
            </p:nvSpPr>
            <p:spPr bwMode="auto">
              <a:xfrm>
                <a:off x="5128554" y="4695618"/>
                <a:ext cx="1787890" cy="1212740"/>
              </a:xfrm>
              <a:custGeom>
                <a:avLst/>
                <a:gdLst>
                  <a:gd name="T0" fmla="*/ 339 w 368"/>
                  <a:gd name="T1" fmla="*/ 132 h 249"/>
                  <a:gd name="T2" fmla="*/ 337 w 368"/>
                  <a:gd name="T3" fmla="*/ 133 h 249"/>
                  <a:gd name="T4" fmla="*/ 274 w 368"/>
                  <a:gd name="T5" fmla="*/ 111 h 249"/>
                  <a:gd name="T6" fmla="*/ 296 w 368"/>
                  <a:gd name="T7" fmla="*/ 48 h 249"/>
                  <a:gd name="T8" fmla="*/ 298 w 368"/>
                  <a:gd name="T9" fmla="*/ 47 h 249"/>
                  <a:gd name="T10" fmla="*/ 275 w 368"/>
                  <a:gd name="T11" fmla="*/ 0 h 249"/>
                  <a:gd name="T12" fmla="*/ 214 w 368"/>
                  <a:gd name="T13" fmla="*/ 18 h 249"/>
                  <a:gd name="T14" fmla="*/ 196 w 368"/>
                  <a:gd name="T15" fmla="*/ 37 h 249"/>
                  <a:gd name="T16" fmla="*/ 177 w 368"/>
                  <a:gd name="T17" fmla="*/ 20 h 249"/>
                  <a:gd name="T18" fmla="*/ 100 w 368"/>
                  <a:gd name="T19" fmla="*/ 1 h 249"/>
                  <a:gd name="T20" fmla="*/ 78 w 368"/>
                  <a:gd name="T21" fmla="*/ 50 h 249"/>
                  <a:gd name="T22" fmla="*/ 74 w 368"/>
                  <a:gd name="T23" fmla="*/ 48 h 249"/>
                  <a:gd name="T24" fmla="*/ 11 w 368"/>
                  <a:gd name="T25" fmla="*/ 70 h 249"/>
                  <a:gd name="T26" fmla="*/ 33 w 368"/>
                  <a:gd name="T27" fmla="*/ 133 h 249"/>
                  <a:gd name="T28" fmla="*/ 38 w 368"/>
                  <a:gd name="T29" fmla="*/ 135 h 249"/>
                  <a:gd name="T30" fmla="*/ 11 w 368"/>
                  <a:gd name="T31" fmla="*/ 193 h 249"/>
                  <a:gd name="T32" fmla="*/ 368 w 368"/>
                  <a:gd name="T33" fmla="*/ 190 h 249"/>
                  <a:gd name="T34" fmla="*/ 339 w 368"/>
                  <a:gd name="T35" fmla="*/ 132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8" h="249">
                    <a:moveTo>
                      <a:pt x="339" y="132"/>
                    </a:moveTo>
                    <a:cubicBezTo>
                      <a:pt x="338" y="132"/>
                      <a:pt x="338" y="133"/>
                      <a:pt x="337" y="133"/>
                    </a:cubicBezTo>
                    <a:cubicBezTo>
                      <a:pt x="314" y="144"/>
                      <a:pt x="285" y="134"/>
                      <a:pt x="274" y="111"/>
                    </a:cubicBezTo>
                    <a:cubicBezTo>
                      <a:pt x="263" y="87"/>
                      <a:pt x="273" y="59"/>
                      <a:pt x="296" y="48"/>
                    </a:cubicBezTo>
                    <a:cubicBezTo>
                      <a:pt x="297" y="48"/>
                      <a:pt x="297" y="47"/>
                      <a:pt x="298" y="47"/>
                    </a:cubicBezTo>
                    <a:cubicBezTo>
                      <a:pt x="275" y="0"/>
                      <a:pt x="275" y="0"/>
                      <a:pt x="275" y="0"/>
                    </a:cubicBezTo>
                    <a:cubicBezTo>
                      <a:pt x="256" y="9"/>
                      <a:pt x="235" y="15"/>
                      <a:pt x="214" y="18"/>
                    </a:cubicBezTo>
                    <a:cubicBezTo>
                      <a:pt x="214" y="28"/>
                      <a:pt x="206" y="36"/>
                      <a:pt x="196" y="37"/>
                    </a:cubicBezTo>
                    <a:cubicBezTo>
                      <a:pt x="186" y="37"/>
                      <a:pt x="178" y="30"/>
                      <a:pt x="177" y="20"/>
                    </a:cubicBezTo>
                    <a:cubicBezTo>
                      <a:pt x="149" y="19"/>
                      <a:pt x="124" y="12"/>
                      <a:pt x="100" y="1"/>
                    </a:cubicBezTo>
                    <a:cubicBezTo>
                      <a:pt x="78" y="50"/>
                      <a:pt x="78" y="50"/>
                      <a:pt x="78" y="50"/>
                    </a:cubicBezTo>
                    <a:cubicBezTo>
                      <a:pt x="77" y="49"/>
                      <a:pt x="75" y="49"/>
                      <a:pt x="74" y="48"/>
                    </a:cubicBezTo>
                    <a:cubicBezTo>
                      <a:pt x="51" y="37"/>
                      <a:pt x="23" y="47"/>
                      <a:pt x="11" y="70"/>
                    </a:cubicBezTo>
                    <a:cubicBezTo>
                      <a:pt x="0" y="93"/>
                      <a:pt x="10" y="122"/>
                      <a:pt x="33" y="133"/>
                    </a:cubicBezTo>
                    <a:cubicBezTo>
                      <a:pt x="35" y="134"/>
                      <a:pt x="36" y="134"/>
                      <a:pt x="38" y="135"/>
                    </a:cubicBezTo>
                    <a:cubicBezTo>
                      <a:pt x="11" y="193"/>
                      <a:pt x="11" y="193"/>
                      <a:pt x="11" y="193"/>
                    </a:cubicBezTo>
                    <a:cubicBezTo>
                      <a:pt x="129" y="249"/>
                      <a:pt x="250" y="248"/>
                      <a:pt x="368" y="190"/>
                    </a:cubicBezTo>
                    <a:lnTo>
                      <a:pt x="339" y="132"/>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sp>
            <p:nvSpPr>
              <p:cNvPr id="35" name="object 30">
                <a:extLst>
                  <a:ext uri="{FF2B5EF4-FFF2-40B4-BE49-F238E27FC236}">
                    <a16:creationId xmlns:a16="http://schemas.microsoft.com/office/drawing/2014/main" id="{AB41223B-A73D-F8BB-14D8-550AEB753A13}"/>
                  </a:ext>
                </a:extLst>
              </p:cNvPr>
              <p:cNvSpPr txBox="1"/>
              <p:nvPr/>
            </p:nvSpPr>
            <p:spPr>
              <a:xfrm>
                <a:off x="5447613" y="5026734"/>
                <a:ext cx="970193" cy="566411"/>
              </a:xfrm>
              <a:prstGeom prst="rect">
                <a:avLst/>
              </a:prstGeom>
            </p:spPr>
            <p:txBody>
              <a:bodyPr vert="horz" wrap="square" lIns="0" tIns="12065" rIns="0" bIns="0" rtlCol="0">
                <a:spAutoFit/>
              </a:bodyPr>
              <a:lstStyle/>
              <a:p>
                <a:pPr marL="7315" marR="3080" lvl="0" indent="385" algn="ctr"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integrate  message</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7315" marR="3080" lvl="0" indent="385" algn="ctr"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Into system</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36" name="object 2">
                <a:extLst>
                  <a:ext uri="{FF2B5EF4-FFF2-40B4-BE49-F238E27FC236}">
                    <a16:creationId xmlns:a16="http://schemas.microsoft.com/office/drawing/2014/main" id="{BBC03334-6176-FD77-D8F3-D581D25510CE}"/>
                  </a:ext>
                </a:extLst>
              </p:cNvPr>
              <p:cNvSpPr txBox="1"/>
              <p:nvPr/>
            </p:nvSpPr>
            <p:spPr>
              <a:xfrm>
                <a:off x="5082849" y="6073200"/>
                <a:ext cx="1861048"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0" normalizeH="0" baseline="0" noProof="0" dirty="0">
                    <a:ln>
                      <a:noFill/>
                    </a:ln>
                    <a:solidFill>
                      <a:srgbClr val="3C70B2"/>
                    </a:solidFill>
                    <a:effectLst/>
                    <a:uLnTx/>
                    <a:uFillTx/>
                    <a:latin typeface="Arial"/>
                    <a:ea typeface="+mn-ea"/>
                    <a:cs typeface="Arial"/>
                  </a:rPr>
                  <a:t>Clinical </a:t>
                </a:r>
                <a:r>
                  <a:rPr kumimoji="0" sz="1200" b="1" i="0" u="none" strike="noStrike" kern="1200" cap="none" spc="3" normalizeH="0" baseline="0" noProof="0" dirty="0">
                    <a:ln>
                      <a:noFill/>
                    </a:ln>
                    <a:solidFill>
                      <a:srgbClr val="3C70B2"/>
                    </a:solidFill>
                    <a:effectLst/>
                    <a:uLnTx/>
                    <a:uFillTx/>
                    <a:latin typeface="Arial"/>
                    <a:ea typeface="+mn-ea"/>
                    <a:cs typeface="Arial"/>
                  </a:rPr>
                  <a:t>system</a:t>
                </a:r>
                <a:r>
                  <a:rPr kumimoji="0" sz="1200" b="1" i="0" u="none" strike="noStrike" kern="1200" cap="none" spc="-9" normalizeH="0" baseline="0" noProof="0" dirty="0">
                    <a:ln>
                      <a:noFill/>
                    </a:ln>
                    <a:solidFill>
                      <a:srgbClr val="3C70B2"/>
                    </a:solidFill>
                    <a:effectLst/>
                    <a:uLnTx/>
                    <a:uFillTx/>
                    <a:latin typeface="Arial"/>
                    <a:ea typeface="+mn-ea"/>
                    <a:cs typeface="Arial"/>
                  </a:rPr>
                  <a:t> </a:t>
                </a:r>
                <a:r>
                  <a:rPr kumimoji="0" sz="1200" b="1" i="0" u="none" strike="noStrike" kern="1200" cap="none" spc="3" normalizeH="0" baseline="0" noProof="0" dirty="0">
                    <a:ln>
                      <a:noFill/>
                    </a:ln>
                    <a:solidFill>
                      <a:srgbClr val="3C70B2"/>
                    </a:solidFill>
                    <a:effectLst/>
                    <a:uLnTx/>
                    <a:uFillTx/>
                    <a:latin typeface="Arial"/>
                    <a:ea typeface="+mn-ea"/>
                    <a:cs typeface="Arial"/>
                  </a:rPr>
                  <a:t>providers</a:t>
                </a:r>
                <a:endParaRPr kumimoji="0" sz="1200" b="0" i="0" u="none" strike="noStrike" kern="1200" cap="none" spc="0" normalizeH="0" baseline="0" noProof="0" dirty="0">
                  <a:ln>
                    <a:noFill/>
                  </a:ln>
                  <a:solidFill>
                    <a:srgbClr val="3C70B2"/>
                  </a:solidFill>
                  <a:effectLst/>
                  <a:uLnTx/>
                  <a:uFillTx/>
                  <a:latin typeface="Arial"/>
                  <a:ea typeface="+mn-ea"/>
                  <a:cs typeface="Arial"/>
                </a:endParaRPr>
              </a:p>
            </p:txBody>
          </p:sp>
          <p:sp>
            <p:nvSpPr>
              <p:cNvPr id="37" name="object 3">
                <a:extLst>
                  <a:ext uri="{FF2B5EF4-FFF2-40B4-BE49-F238E27FC236}">
                    <a16:creationId xmlns:a16="http://schemas.microsoft.com/office/drawing/2014/main" id="{4B6A62A8-DB22-33EA-1839-5BF848929A89}"/>
                  </a:ext>
                </a:extLst>
              </p:cNvPr>
              <p:cNvSpPr/>
              <p:nvPr/>
            </p:nvSpPr>
            <p:spPr>
              <a:xfrm>
                <a:off x="5108399" y="6307106"/>
                <a:ext cx="1836000" cy="385"/>
              </a:xfrm>
              <a:custGeom>
                <a:avLst/>
                <a:gdLst/>
                <a:ahLst/>
                <a:cxnLst/>
                <a:rect l="l" t="t" r="r" b="b"/>
                <a:pathLst>
                  <a:path w="2970529" h="634">
                    <a:moveTo>
                      <a:pt x="0" y="0"/>
                    </a:moveTo>
                    <a:lnTo>
                      <a:pt x="2970223" y="460"/>
                    </a:lnTo>
                  </a:path>
                </a:pathLst>
              </a:custGeom>
              <a:ln w="31412">
                <a:solidFill>
                  <a:schemeClr val="accent2"/>
                </a:solidFill>
              </a:ln>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sp>
            <p:nvSpPr>
              <p:cNvPr id="38" name="object 4">
                <a:extLst>
                  <a:ext uri="{FF2B5EF4-FFF2-40B4-BE49-F238E27FC236}">
                    <a16:creationId xmlns:a16="http://schemas.microsoft.com/office/drawing/2014/main" id="{A6CAF60A-99AB-8133-9AA6-25817AFC644F}"/>
                  </a:ext>
                </a:extLst>
              </p:cNvPr>
              <p:cNvSpPr/>
              <p:nvPr/>
            </p:nvSpPr>
            <p:spPr>
              <a:xfrm>
                <a:off x="6039404" y="5979322"/>
                <a:ext cx="0" cy="114364"/>
              </a:xfrm>
              <a:custGeom>
                <a:avLst/>
                <a:gdLst/>
                <a:ahLst/>
                <a:cxnLst/>
                <a:rect l="l" t="t" r="r" b="b"/>
                <a:pathLst>
                  <a:path h="188595">
                    <a:moveTo>
                      <a:pt x="0" y="0"/>
                    </a:moveTo>
                    <a:lnTo>
                      <a:pt x="0" y="188067"/>
                    </a:lnTo>
                  </a:path>
                </a:pathLst>
              </a:custGeom>
              <a:ln w="31412">
                <a:solidFill>
                  <a:schemeClr val="accent2"/>
                </a:solidFill>
              </a:ln>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grpSp>
        <p:grpSp>
          <p:nvGrpSpPr>
            <p:cNvPr id="11" name="Group 397">
              <a:extLst>
                <a:ext uri="{FF2B5EF4-FFF2-40B4-BE49-F238E27FC236}">
                  <a16:creationId xmlns:a16="http://schemas.microsoft.com/office/drawing/2014/main" id="{23097370-9571-6A97-10A9-E85422E95172}"/>
                </a:ext>
              </a:extLst>
            </p:cNvPr>
            <p:cNvGrpSpPr/>
            <p:nvPr/>
          </p:nvGrpSpPr>
          <p:grpSpPr>
            <a:xfrm>
              <a:off x="3823200" y="1727957"/>
              <a:ext cx="2432258" cy="1478405"/>
              <a:chOff x="3823200" y="1727957"/>
              <a:chExt cx="2432258" cy="1478405"/>
            </a:xfrm>
          </p:grpSpPr>
          <p:sp>
            <p:nvSpPr>
              <p:cNvPr id="30" name="Freeform 5">
                <a:extLst>
                  <a:ext uri="{FF2B5EF4-FFF2-40B4-BE49-F238E27FC236}">
                    <a16:creationId xmlns:a16="http://schemas.microsoft.com/office/drawing/2014/main" id="{86850968-A0FA-42E3-6B84-773B4C84FE1F}"/>
                  </a:ext>
                </a:extLst>
              </p:cNvPr>
              <p:cNvSpPr>
                <a:spLocks/>
              </p:cNvSpPr>
              <p:nvPr/>
            </p:nvSpPr>
            <p:spPr bwMode="auto">
              <a:xfrm>
                <a:off x="4442307" y="1790095"/>
                <a:ext cx="1813151" cy="1416267"/>
              </a:xfrm>
              <a:custGeom>
                <a:avLst/>
                <a:gdLst>
                  <a:gd name="T0" fmla="*/ 327 w 373"/>
                  <a:gd name="T1" fmla="*/ 65 h 291"/>
                  <a:gd name="T2" fmla="*/ 327 w 373"/>
                  <a:gd name="T3" fmla="*/ 0 h 291"/>
                  <a:gd name="T4" fmla="*/ 0 w 373"/>
                  <a:gd name="T5" fmla="*/ 159 h 291"/>
                  <a:gd name="T6" fmla="*/ 51 w 373"/>
                  <a:gd name="T7" fmla="*/ 199 h 291"/>
                  <a:gd name="T8" fmla="*/ 53 w 373"/>
                  <a:gd name="T9" fmla="*/ 197 h 291"/>
                  <a:gd name="T10" fmla="*/ 119 w 373"/>
                  <a:gd name="T11" fmla="*/ 189 h 291"/>
                  <a:gd name="T12" fmla="*/ 126 w 373"/>
                  <a:gd name="T13" fmla="*/ 255 h 291"/>
                  <a:gd name="T14" fmla="*/ 125 w 373"/>
                  <a:gd name="T15" fmla="*/ 257 h 291"/>
                  <a:gd name="T16" fmla="*/ 168 w 373"/>
                  <a:gd name="T17" fmla="*/ 291 h 291"/>
                  <a:gd name="T18" fmla="*/ 221 w 373"/>
                  <a:gd name="T19" fmla="*/ 244 h 291"/>
                  <a:gd name="T20" fmla="*/ 229 w 373"/>
                  <a:gd name="T21" fmla="*/ 219 h 291"/>
                  <a:gd name="T22" fmla="*/ 255 w 373"/>
                  <a:gd name="T23" fmla="*/ 227 h 291"/>
                  <a:gd name="T24" fmla="*/ 255 w 373"/>
                  <a:gd name="T25" fmla="*/ 227 h 291"/>
                  <a:gd name="T26" fmla="*/ 327 w 373"/>
                  <a:gd name="T27" fmla="*/ 214 h 291"/>
                  <a:gd name="T28" fmla="*/ 327 w 373"/>
                  <a:gd name="T29" fmla="*/ 214 h 291"/>
                  <a:gd name="T30" fmla="*/ 327 w 373"/>
                  <a:gd name="T31" fmla="*/ 159 h 291"/>
                  <a:gd name="T32" fmla="*/ 373 w 373"/>
                  <a:gd name="T33" fmla="*/ 112 h 291"/>
                  <a:gd name="T34" fmla="*/ 327 w 373"/>
                  <a:gd name="T35" fmla="*/ 65 h 2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73" h="291">
                    <a:moveTo>
                      <a:pt x="327" y="65"/>
                    </a:moveTo>
                    <a:cubicBezTo>
                      <a:pt x="327" y="0"/>
                      <a:pt x="327" y="0"/>
                      <a:pt x="327" y="0"/>
                    </a:cubicBezTo>
                    <a:cubicBezTo>
                      <a:pt x="196" y="0"/>
                      <a:pt x="81" y="56"/>
                      <a:pt x="0" y="159"/>
                    </a:cubicBezTo>
                    <a:cubicBezTo>
                      <a:pt x="51" y="199"/>
                      <a:pt x="51" y="199"/>
                      <a:pt x="51" y="199"/>
                    </a:cubicBezTo>
                    <a:cubicBezTo>
                      <a:pt x="52" y="198"/>
                      <a:pt x="52" y="197"/>
                      <a:pt x="53" y="197"/>
                    </a:cubicBezTo>
                    <a:cubicBezTo>
                      <a:pt x="69" y="176"/>
                      <a:pt x="99" y="173"/>
                      <a:pt x="119" y="189"/>
                    </a:cubicBezTo>
                    <a:cubicBezTo>
                      <a:pt x="139" y="205"/>
                      <a:pt x="143" y="235"/>
                      <a:pt x="126" y="255"/>
                    </a:cubicBezTo>
                    <a:cubicBezTo>
                      <a:pt x="126" y="256"/>
                      <a:pt x="126" y="256"/>
                      <a:pt x="125" y="257"/>
                    </a:cubicBezTo>
                    <a:cubicBezTo>
                      <a:pt x="168" y="291"/>
                      <a:pt x="168" y="291"/>
                      <a:pt x="168" y="291"/>
                    </a:cubicBezTo>
                    <a:cubicBezTo>
                      <a:pt x="183" y="272"/>
                      <a:pt x="201" y="256"/>
                      <a:pt x="221" y="244"/>
                    </a:cubicBezTo>
                    <a:cubicBezTo>
                      <a:pt x="217" y="235"/>
                      <a:pt x="220" y="224"/>
                      <a:pt x="229" y="219"/>
                    </a:cubicBezTo>
                    <a:cubicBezTo>
                      <a:pt x="238" y="214"/>
                      <a:pt x="250" y="217"/>
                      <a:pt x="255" y="227"/>
                    </a:cubicBezTo>
                    <a:cubicBezTo>
                      <a:pt x="255" y="227"/>
                      <a:pt x="255" y="227"/>
                      <a:pt x="255" y="227"/>
                    </a:cubicBezTo>
                    <a:cubicBezTo>
                      <a:pt x="277" y="219"/>
                      <a:pt x="302" y="214"/>
                      <a:pt x="327" y="214"/>
                    </a:cubicBezTo>
                    <a:cubicBezTo>
                      <a:pt x="327" y="214"/>
                      <a:pt x="327" y="214"/>
                      <a:pt x="327" y="214"/>
                    </a:cubicBezTo>
                    <a:cubicBezTo>
                      <a:pt x="327" y="159"/>
                      <a:pt x="327" y="159"/>
                      <a:pt x="327" y="159"/>
                    </a:cubicBezTo>
                    <a:cubicBezTo>
                      <a:pt x="353" y="159"/>
                      <a:pt x="373" y="138"/>
                      <a:pt x="373" y="112"/>
                    </a:cubicBezTo>
                    <a:cubicBezTo>
                      <a:pt x="373" y="86"/>
                      <a:pt x="353" y="65"/>
                      <a:pt x="327" y="65"/>
                    </a:cubicBezTo>
                    <a:close/>
                  </a:path>
                </a:pathLst>
              </a:custGeom>
              <a:solidFill>
                <a:schemeClr val="accent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sp>
            <p:nvSpPr>
              <p:cNvPr id="31" name="object 33">
                <a:extLst>
                  <a:ext uri="{FF2B5EF4-FFF2-40B4-BE49-F238E27FC236}">
                    <a16:creationId xmlns:a16="http://schemas.microsoft.com/office/drawing/2014/main" id="{5601B7C3-A997-2186-12F2-36ACEBA8F4C1}"/>
                  </a:ext>
                </a:extLst>
              </p:cNvPr>
              <p:cNvSpPr txBox="1"/>
              <p:nvPr/>
            </p:nvSpPr>
            <p:spPr>
              <a:xfrm>
                <a:off x="5164196" y="2159757"/>
                <a:ext cx="628305" cy="372461"/>
              </a:xfrm>
              <a:prstGeom prst="rect">
                <a:avLst/>
              </a:prstGeom>
            </p:spPr>
            <p:txBody>
              <a:bodyPr vert="horz" wrap="square" lIns="0" tIns="12065" rIns="0" bIns="0" rtlCol="0">
                <a:spAutoFit/>
              </a:bodyPr>
              <a:lstStyle/>
              <a:p>
                <a:pPr marL="7700" marR="3080" lvl="0" indent="147070" algn="l"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local  reporting</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32" name="object 10">
                <a:extLst>
                  <a:ext uri="{FF2B5EF4-FFF2-40B4-BE49-F238E27FC236}">
                    <a16:creationId xmlns:a16="http://schemas.microsoft.com/office/drawing/2014/main" id="{A3DA5266-AA89-6F6A-8C2E-4D9CC7349DDF}"/>
                  </a:ext>
                </a:extLst>
              </p:cNvPr>
              <p:cNvSpPr txBox="1"/>
              <p:nvPr/>
            </p:nvSpPr>
            <p:spPr>
              <a:xfrm>
                <a:off x="3823200" y="1727957"/>
                <a:ext cx="777682"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6" normalizeH="0" baseline="0" noProof="0" dirty="0">
                    <a:ln>
                      <a:noFill/>
                    </a:ln>
                    <a:solidFill>
                      <a:srgbClr val="FFB800"/>
                    </a:solidFill>
                    <a:effectLst/>
                    <a:uLnTx/>
                    <a:uFillTx/>
                    <a:latin typeface="Arial"/>
                    <a:ea typeface="+mn-ea"/>
                    <a:cs typeface="Arial"/>
                  </a:rPr>
                  <a:t>Local</a:t>
                </a:r>
                <a:r>
                  <a:rPr kumimoji="0" sz="1200" b="1" i="0" u="none" strike="noStrike" kern="1200" cap="none" spc="-49" normalizeH="0" baseline="0" noProof="0" dirty="0">
                    <a:ln>
                      <a:noFill/>
                    </a:ln>
                    <a:solidFill>
                      <a:srgbClr val="FFB800"/>
                    </a:solidFill>
                    <a:effectLst/>
                    <a:uLnTx/>
                    <a:uFillTx/>
                    <a:latin typeface="Arial"/>
                    <a:ea typeface="+mn-ea"/>
                    <a:cs typeface="Arial"/>
                  </a:rPr>
                  <a:t> </a:t>
                </a:r>
                <a:r>
                  <a:rPr kumimoji="0" sz="1200" b="1" i="0" u="none" strike="noStrike" kern="1200" cap="none" spc="6" normalizeH="0" baseline="0" noProof="0" dirty="0">
                    <a:ln>
                      <a:noFill/>
                    </a:ln>
                    <a:solidFill>
                      <a:srgbClr val="FFB800"/>
                    </a:solidFill>
                    <a:effectLst/>
                    <a:uLnTx/>
                    <a:uFillTx/>
                    <a:latin typeface="Arial"/>
                    <a:ea typeface="+mn-ea"/>
                    <a:cs typeface="Arial"/>
                  </a:rPr>
                  <a:t>NHS</a:t>
                </a:r>
                <a:endParaRPr kumimoji="0" sz="1200" b="0" i="0" u="none" strike="noStrike" kern="1200" cap="none" spc="0" normalizeH="0" baseline="0" noProof="0" dirty="0">
                  <a:ln>
                    <a:noFill/>
                  </a:ln>
                  <a:solidFill>
                    <a:srgbClr val="FFB800"/>
                  </a:solidFill>
                  <a:effectLst/>
                  <a:uLnTx/>
                  <a:uFillTx/>
                  <a:latin typeface="Arial"/>
                  <a:ea typeface="+mn-ea"/>
                  <a:cs typeface="Arial"/>
                </a:endParaRPr>
              </a:p>
            </p:txBody>
          </p:sp>
          <p:sp>
            <p:nvSpPr>
              <p:cNvPr id="33" name="object 11">
                <a:extLst>
                  <a:ext uri="{FF2B5EF4-FFF2-40B4-BE49-F238E27FC236}">
                    <a16:creationId xmlns:a16="http://schemas.microsoft.com/office/drawing/2014/main" id="{9FD2B55B-61C5-A476-2310-B97DE4CA86EE}"/>
                  </a:ext>
                </a:extLst>
              </p:cNvPr>
              <p:cNvSpPr/>
              <p:nvPr/>
            </p:nvSpPr>
            <p:spPr>
              <a:xfrm>
                <a:off x="3837337" y="1946609"/>
                <a:ext cx="944769" cy="128226"/>
              </a:xfrm>
              <a:custGeom>
                <a:avLst/>
                <a:gdLst/>
                <a:ahLst/>
                <a:cxnLst/>
                <a:rect l="l" t="t" r="r" b="b"/>
                <a:pathLst>
                  <a:path w="1558290" h="211454">
                    <a:moveTo>
                      <a:pt x="0" y="0"/>
                    </a:moveTo>
                    <a:lnTo>
                      <a:pt x="1342974" y="0"/>
                    </a:lnTo>
                    <a:lnTo>
                      <a:pt x="1558245" y="211449"/>
                    </a:lnTo>
                  </a:path>
                </a:pathLst>
              </a:custGeom>
              <a:ln w="31412">
                <a:solidFill>
                  <a:schemeClr val="accent5"/>
                </a:solidFill>
              </a:ln>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dirty="0">
                  <a:ln>
                    <a:noFill/>
                  </a:ln>
                  <a:solidFill>
                    <a:srgbClr val="3F3F3F"/>
                  </a:solidFill>
                  <a:effectLst/>
                  <a:uLnTx/>
                  <a:uFillTx/>
                  <a:latin typeface="Arial"/>
                  <a:ea typeface="+mn-ea"/>
                  <a:cs typeface="+mn-cs"/>
                </a:endParaRPr>
              </a:p>
            </p:txBody>
          </p:sp>
        </p:grpSp>
        <p:grpSp>
          <p:nvGrpSpPr>
            <p:cNvPr id="12" name="Group 403">
              <a:extLst>
                <a:ext uri="{FF2B5EF4-FFF2-40B4-BE49-F238E27FC236}">
                  <a16:creationId xmlns:a16="http://schemas.microsoft.com/office/drawing/2014/main" id="{136973AF-E925-E69E-9025-535E4E70236D}"/>
                </a:ext>
              </a:extLst>
            </p:cNvPr>
            <p:cNvGrpSpPr/>
            <p:nvPr/>
          </p:nvGrpSpPr>
          <p:grpSpPr>
            <a:xfrm>
              <a:off x="6032323" y="1727957"/>
              <a:ext cx="1838419" cy="1464369"/>
              <a:chOff x="6032323" y="1727957"/>
              <a:chExt cx="1838419" cy="1464369"/>
            </a:xfrm>
          </p:grpSpPr>
          <p:sp>
            <p:nvSpPr>
              <p:cNvPr id="26" name="Freeform 11">
                <a:extLst>
                  <a:ext uri="{FF2B5EF4-FFF2-40B4-BE49-F238E27FC236}">
                    <a16:creationId xmlns:a16="http://schemas.microsoft.com/office/drawing/2014/main" id="{15620F7E-0DD9-BA89-9B33-DF67BFC904B8}"/>
                  </a:ext>
                </a:extLst>
              </p:cNvPr>
              <p:cNvSpPr>
                <a:spLocks/>
              </p:cNvSpPr>
              <p:nvPr/>
            </p:nvSpPr>
            <p:spPr bwMode="auto">
              <a:xfrm>
                <a:off x="6032323" y="1790095"/>
                <a:ext cx="1564755" cy="1402231"/>
              </a:xfrm>
              <a:custGeom>
                <a:avLst/>
                <a:gdLst>
                  <a:gd name="T0" fmla="*/ 271 w 322"/>
                  <a:gd name="T1" fmla="*/ 195 h 288"/>
                  <a:gd name="T2" fmla="*/ 322 w 322"/>
                  <a:gd name="T3" fmla="*/ 154 h 288"/>
                  <a:gd name="T4" fmla="*/ 0 w 322"/>
                  <a:gd name="T5" fmla="*/ 0 h 288"/>
                  <a:gd name="T6" fmla="*/ 0 w 322"/>
                  <a:gd name="T7" fmla="*/ 65 h 288"/>
                  <a:gd name="T8" fmla="*/ 46 w 322"/>
                  <a:gd name="T9" fmla="*/ 112 h 288"/>
                  <a:gd name="T10" fmla="*/ 0 w 322"/>
                  <a:gd name="T11" fmla="*/ 159 h 288"/>
                  <a:gd name="T12" fmla="*/ 0 w 322"/>
                  <a:gd name="T13" fmla="*/ 214 h 288"/>
                  <a:gd name="T14" fmla="*/ 68 w 322"/>
                  <a:gd name="T15" fmla="*/ 226 h 288"/>
                  <a:gd name="T16" fmla="*/ 68 w 322"/>
                  <a:gd name="T17" fmla="*/ 223 h 288"/>
                  <a:gd name="T18" fmla="*/ 93 w 322"/>
                  <a:gd name="T19" fmla="*/ 213 h 288"/>
                  <a:gd name="T20" fmla="*/ 103 w 322"/>
                  <a:gd name="T21" fmla="*/ 238 h 288"/>
                  <a:gd name="T22" fmla="*/ 101 w 322"/>
                  <a:gd name="T23" fmla="*/ 241 h 288"/>
                  <a:gd name="T24" fmla="*/ 156 w 322"/>
                  <a:gd name="T25" fmla="*/ 288 h 288"/>
                  <a:gd name="T26" fmla="*/ 198 w 322"/>
                  <a:gd name="T27" fmla="*/ 254 h 288"/>
                  <a:gd name="T28" fmla="*/ 199 w 322"/>
                  <a:gd name="T29" fmla="*/ 255 h 288"/>
                  <a:gd name="T30" fmla="*/ 265 w 322"/>
                  <a:gd name="T31" fmla="*/ 263 h 288"/>
                  <a:gd name="T32" fmla="*/ 273 w 322"/>
                  <a:gd name="T33" fmla="*/ 197 h 288"/>
                  <a:gd name="T34" fmla="*/ 271 w 322"/>
                  <a:gd name="T35" fmla="*/ 195 h 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22" h="288">
                    <a:moveTo>
                      <a:pt x="271" y="195"/>
                    </a:moveTo>
                    <a:cubicBezTo>
                      <a:pt x="322" y="154"/>
                      <a:pt x="322" y="154"/>
                      <a:pt x="322" y="154"/>
                    </a:cubicBezTo>
                    <a:cubicBezTo>
                      <a:pt x="240" y="52"/>
                      <a:pt x="131" y="0"/>
                      <a:pt x="0" y="0"/>
                    </a:cubicBezTo>
                    <a:cubicBezTo>
                      <a:pt x="0" y="65"/>
                      <a:pt x="0" y="65"/>
                      <a:pt x="0" y="65"/>
                    </a:cubicBezTo>
                    <a:cubicBezTo>
                      <a:pt x="26" y="65"/>
                      <a:pt x="46" y="86"/>
                      <a:pt x="46" y="112"/>
                    </a:cubicBezTo>
                    <a:cubicBezTo>
                      <a:pt x="46" y="138"/>
                      <a:pt x="26" y="159"/>
                      <a:pt x="0" y="159"/>
                    </a:cubicBezTo>
                    <a:cubicBezTo>
                      <a:pt x="0" y="214"/>
                      <a:pt x="0" y="214"/>
                      <a:pt x="0" y="214"/>
                    </a:cubicBezTo>
                    <a:cubicBezTo>
                      <a:pt x="24" y="214"/>
                      <a:pt x="46" y="218"/>
                      <a:pt x="68" y="226"/>
                    </a:cubicBezTo>
                    <a:cubicBezTo>
                      <a:pt x="68" y="225"/>
                      <a:pt x="68" y="224"/>
                      <a:pt x="68" y="223"/>
                    </a:cubicBezTo>
                    <a:cubicBezTo>
                      <a:pt x="72" y="214"/>
                      <a:pt x="83" y="209"/>
                      <a:pt x="93" y="213"/>
                    </a:cubicBezTo>
                    <a:cubicBezTo>
                      <a:pt x="102" y="217"/>
                      <a:pt x="107" y="228"/>
                      <a:pt x="103" y="238"/>
                    </a:cubicBezTo>
                    <a:cubicBezTo>
                      <a:pt x="102" y="239"/>
                      <a:pt x="102" y="240"/>
                      <a:pt x="101" y="241"/>
                    </a:cubicBezTo>
                    <a:cubicBezTo>
                      <a:pt x="122" y="253"/>
                      <a:pt x="141" y="269"/>
                      <a:pt x="156" y="288"/>
                    </a:cubicBezTo>
                    <a:cubicBezTo>
                      <a:pt x="198" y="254"/>
                      <a:pt x="198" y="254"/>
                      <a:pt x="198" y="254"/>
                    </a:cubicBezTo>
                    <a:cubicBezTo>
                      <a:pt x="198" y="255"/>
                      <a:pt x="199" y="255"/>
                      <a:pt x="199" y="255"/>
                    </a:cubicBezTo>
                    <a:cubicBezTo>
                      <a:pt x="215" y="276"/>
                      <a:pt x="245" y="279"/>
                      <a:pt x="265" y="263"/>
                    </a:cubicBezTo>
                    <a:cubicBezTo>
                      <a:pt x="286" y="247"/>
                      <a:pt x="289" y="217"/>
                      <a:pt x="273" y="197"/>
                    </a:cubicBezTo>
                    <a:cubicBezTo>
                      <a:pt x="272" y="196"/>
                      <a:pt x="272" y="195"/>
                      <a:pt x="271" y="195"/>
                    </a:cubicBez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27" name="object 27">
                <a:extLst>
                  <a:ext uri="{FF2B5EF4-FFF2-40B4-BE49-F238E27FC236}">
                    <a16:creationId xmlns:a16="http://schemas.microsoft.com/office/drawing/2014/main" id="{63F7CC25-1D20-54E0-D569-693933750A36}"/>
                  </a:ext>
                </a:extLst>
              </p:cNvPr>
              <p:cNvSpPr txBox="1"/>
              <p:nvPr/>
            </p:nvSpPr>
            <p:spPr>
              <a:xfrm>
                <a:off x="6469771" y="2286000"/>
                <a:ext cx="613291" cy="372461"/>
              </a:xfrm>
              <a:prstGeom prst="rect">
                <a:avLst/>
              </a:prstGeom>
            </p:spPr>
            <p:txBody>
              <a:bodyPr vert="horz" wrap="square" lIns="0" tIns="12065" rIns="0" bIns="0" rtlCol="0">
                <a:spAutoFit/>
              </a:bodyPr>
              <a:lstStyle/>
              <a:p>
                <a:pPr marL="7700" marR="3080" lvl="0" indent="81620" algn="l"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author  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28" name="object 5">
                <a:extLst>
                  <a:ext uri="{FF2B5EF4-FFF2-40B4-BE49-F238E27FC236}">
                    <a16:creationId xmlns:a16="http://schemas.microsoft.com/office/drawing/2014/main" id="{9797A583-5AC5-701C-4A5E-AEE97875C2AC}"/>
                  </a:ext>
                </a:extLst>
              </p:cNvPr>
              <p:cNvSpPr txBox="1"/>
              <p:nvPr/>
            </p:nvSpPr>
            <p:spPr>
              <a:xfrm>
                <a:off x="7541959" y="1727957"/>
                <a:ext cx="328783"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6" normalizeH="0" baseline="0" noProof="0" dirty="0">
                    <a:ln>
                      <a:noFill/>
                    </a:ln>
                    <a:solidFill>
                      <a:srgbClr val="EA732F"/>
                    </a:solidFill>
                    <a:effectLst/>
                    <a:uLnTx/>
                    <a:uFillTx/>
                    <a:latin typeface="Arial"/>
                    <a:ea typeface="+mn-ea"/>
                    <a:cs typeface="Arial"/>
                  </a:rPr>
                  <a:t>FDB</a:t>
                </a:r>
                <a:endParaRPr kumimoji="0" sz="1200" b="0" i="0" u="none" strike="noStrike" kern="1200" cap="none" spc="0" normalizeH="0" baseline="0" noProof="0" dirty="0">
                  <a:ln>
                    <a:noFill/>
                  </a:ln>
                  <a:solidFill>
                    <a:srgbClr val="EA732F"/>
                  </a:solidFill>
                  <a:effectLst/>
                  <a:uLnTx/>
                  <a:uFillTx/>
                  <a:latin typeface="Arial"/>
                  <a:ea typeface="+mn-ea"/>
                  <a:cs typeface="Arial"/>
                </a:endParaRPr>
              </a:p>
            </p:txBody>
          </p:sp>
          <p:sp>
            <p:nvSpPr>
              <p:cNvPr id="29" name="object 6">
                <a:extLst>
                  <a:ext uri="{FF2B5EF4-FFF2-40B4-BE49-F238E27FC236}">
                    <a16:creationId xmlns:a16="http://schemas.microsoft.com/office/drawing/2014/main" id="{18964B36-BF59-3D49-6B0F-92447DFCFD64}"/>
                  </a:ext>
                </a:extLst>
              </p:cNvPr>
              <p:cNvSpPr/>
              <p:nvPr/>
            </p:nvSpPr>
            <p:spPr>
              <a:xfrm>
                <a:off x="7289814" y="1946610"/>
                <a:ext cx="577872" cy="125146"/>
              </a:xfrm>
              <a:custGeom>
                <a:avLst/>
                <a:gdLst/>
                <a:ahLst/>
                <a:cxnLst/>
                <a:rect l="l" t="t" r="r" b="b"/>
                <a:pathLst>
                  <a:path w="953134" h="206375">
                    <a:moveTo>
                      <a:pt x="952641" y="0"/>
                    </a:moveTo>
                    <a:lnTo>
                      <a:pt x="194172" y="0"/>
                    </a:lnTo>
                    <a:lnTo>
                      <a:pt x="0" y="206182"/>
                    </a:lnTo>
                  </a:path>
                </a:pathLst>
              </a:custGeom>
              <a:ln w="31369">
                <a:solidFill>
                  <a:schemeClr val="accent6"/>
                </a:solidFill>
              </a:ln>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grpSp>
        <p:grpSp>
          <p:nvGrpSpPr>
            <p:cNvPr id="13" name="Group 409">
              <a:extLst>
                <a:ext uri="{FF2B5EF4-FFF2-40B4-BE49-F238E27FC236}">
                  <a16:creationId xmlns:a16="http://schemas.microsoft.com/office/drawing/2014/main" id="{7312CDA5-D19F-C7BB-9094-F7FB182D1A99}"/>
                </a:ext>
              </a:extLst>
            </p:cNvPr>
            <p:cNvGrpSpPr/>
            <p:nvPr/>
          </p:nvGrpSpPr>
          <p:grpSpPr>
            <a:xfrm>
              <a:off x="6407021" y="4014856"/>
              <a:ext cx="2535516" cy="1605758"/>
              <a:chOff x="6407021" y="4014856"/>
              <a:chExt cx="2535516" cy="1605758"/>
            </a:xfrm>
          </p:grpSpPr>
          <p:sp>
            <p:nvSpPr>
              <p:cNvPr id="22" name="Freeform 9">
                <a:extLst>
                  <a:ext uri="{FF2B5EF4-FFF2-40B4-BE49-F238E27FC236}">
                    <a16:creationId xmlns:a16="http://schemas.microsoft.com/office/drawing/2014/main" id="{221A0655-7759-36F1-DC62-8D0EFF7C3D50}"/>
                  </a:ext>
                </a:extLst>
              </p:cNvPr>
              <p:cNvSpPr>
                <a:spLocks/>
              </p:cNvSpPr>
              <p:nvPr/>
            </p:nvSpPr>
            <p:spPr bwMode="auto">
              <a:xfrm>
                <a:off x="6407021" y="4014856"/>
                <a:ext cx="1598436" cy="1605758"/>
              </a:xfrm>
              <a:custGeom>
                <a:avLst/>
                <a:gdLst>
                  <a:gd name="T0" fmla="*/ 264 w 329"/>
                  <a:gd name="T1" fmla="*/ 30 h 330"/>
                  <a:gd name="T2" fmla="*/ 263 w 329"/>
                  <a:gd name="T3" fmla="*/ 36 h 330"/>
                  <a:gd name="T4" fmla="*/ 207 w 329"/>
                  <a:gd name="T5" fmla="*/ 71 h 330"/>
                  <a:gd name="T6" fmla="*/ 171 w 329"/>
                  <a:gd name="T7" fmla="*/ 15 h 330"/>
                  <a:gd name="T8" fmla="*/ 172 w 329"/>
                  <a:gd name="T9" fmla="*/ 11 h 330"/>
                  <a:gd name="T10" fmla="*/ 120 w 329"/>
                  <a:gd name="T11" fmla="*/ 0 h 330"/>
                  <a:gd name="T12" fmla="*/ 96 w 329"/>
                  <a:gd name="T13" fmla="*/ 61 h 330"/>
                  <a:gd name="T14" fmla="*/ 98 w 329"/>
                  <a:gd name="T15" fmla="*/ 63 h 330"/>
                  <a:gd name="T16" fmla="*/ 102 w 329"/>
                  <a:gd name="T17" fmla="*/ 89 h 330"/>
                  <a:gd name="T18" fmla="*/ 76 w 329"/>
                  <a:gd name="T19" fmla="*/ 93 h 330"/>
                  <a:gd name="T20" fmla="*/ 74 w 329"/>
                  <a:gd name="T21" fmla="*/ 91 h 330"/>
                  <a:gd name="T22" fmla="*/ 12 w 329"/>
                  <a:gd name="T23" fmla="*/ 140 h 330"/>
                  <a:gd name="T24" fmla="*/ 35 w 329"/>
                  <a:gd name="T25" fmla="*/ 187 h 330"/>
                  <a:gd name="T26" fmla="*/ 33 w 329"/>
                  <a:gd name="T27" fmla="*/ 188 h 330"/>
                  <a:gd name="T28" fmla="*/ 11 w 329"/>
                  <a:gd name="T29" fmla="*/ 251 h 330"/>
                  <a:gd name="T30" fmla="*/ 74 w 329"/>
                  <a:gd name="T31" fmla="*/ 273 h 330"/>
                  <a:gd name="T32" fmla="*/ 76 w 329"/>
                  <a:gd name="T33" fmla="*/ 272 h 330"/>
                  <a:gd name="T34" fmla="*/ 105 w 329"/>
                  <a:gd name="T35" fmla="*/ 330 h 330"/>
                  <a:gd name="T36" fmla="*/ 329 w 329"/>
                  <a:gd name="T37" fmla="*/ 44 h 330"/>
                  <a:gd name="T38" fmla="*/ 264 w 329"/>
                  <a:gd name="T39" fmla="*/ 30 h 3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29" h="330">
                    <a:moveTo>
                      <a:pt x="264" y="30"/>
                    </a:moveTo>
                    <a:cubicBezTo>
                      <a:pt x="264" y="32"/>
                      <a:pt x="264" y="34"/>
                      <a:pt x="263" y="36"/>
                    </a:cubicBezTo>
                    <a:cubicBezTo>
                      <a:pt x="257" y="61"/>
                      <a:pt x="232" y="77"/>
                      <a:pt x="207" y="71"/>
                    </a:cubicBezTo>
                    <a:cubicBezTo>
                      <a:pt x="181" y="65"/>
                      <a:pt x="166" y="40"/>
                      <a:pt x="171" y="15"/>
                    </a:cubicBezTo>
                    <a:cubicBezTo>
                      <a:pt x="172" y="13"/>
                      <a:pt x="172" y="12"/>
                      <a:pt x="172" y="11"/>
                    </a:cubicBezTo>
                    <a:cubicBezTo>
                      <a:pt x="120" y="0"/>
                      <a:pt x="120" y="0"/>
                      <a:pt x="120" y="0"/>
                    </a:cubicBezTo>
                    <a:cubicBezTo>
                      <a:pt x="116" y="22"/>
                      <a:pt x="107" y="43"/>
                      <a:pt x="96" y="61"/>
                    </a:cubicBezTo>
                    <a:cubicBezTo>
                      <a:pt x="97" y="62"/>
                      <a:pt x="98" y="62"/>
                      <a:pt x="98" y="63"/>
                    </a:cubicBezTo>
                    <a:cubicBezTo>
                      <a:pt x="107" y="69"/>
                      <a:pt x="108" y="81"/>
                      <a:pt x="102" y="89"/>
                    </a:cubicBezTo>
                    <a:cubicBezTo>
                      <a:pt x="96" y="97"/>
                      <a:pt x="85" y="99"/>
                      <a:pt x="76" y="93"/>
                    </a:cubicBezTo>
                    <a:cubicBezTo>
                      <a:pt x="76" y="93"/>
                      <a:pt x="75" y="92"/>
                      <a:pt x="74" y="91"/>
                    </a:cubicBezTo>
                    <a:cubicBezTo>
                      <a:pt x="57" y="111"/>
                      <a:pt x="36" y="128"/>
                      <a:pt x="12" y="140"/>
                    </a:cubicBezTo>
                    <a:cubicBezTo>
                      <a:pt x="35" y="187"/>
                      <a:pt x="35" y="187"/>
                      <a:pt x="35" y="187"/>
                    </a:cubicBezTo>
                    <a:cubicBezTo>
                      <a:pt x="34" y="187"/>
                      <a:pt x="34" y="188"/>
                      <a:pt x="33" y="188"/>
                    </a:cubicBezTo>
                    <a:cubicBezTo>
                      <a:pt x="10" y="199"/>
                      <a:pt x="0" y="227"/>
                      <a:pt x="11" y="251"/>
                    </a:cubicBezTo>
                    <a:cubicBezTo>
                      <a:pt x="22" y="274"/>
                      <a:pt x="51" y="284"/>
                      <a:pt x="74" y="273"/>
                    </a:cubicBezTo>
                    <a:cubicBezTo>
                      <a:pt x="75" y="273"/>
                      <a:pt x="75" y="272"/>
                      <a:pt x="76" y="272"/>
                    </a:cubicBezTo>
                    <a:cubicBezTo>
                      <a:pt x="105" y="330"/>
                      <a:pt x="105" y="330"/>
                      <a:pt x="105" y="330"/>
                    </a:cubicBezTo>
                    <a:cubicBezTo>
                      <a:pt x="222" y="273"/>
                      <a:pt x="301" y="172"/>
                      <a:pt x="329" y="44"/>
                    </a:cubicBezTo>
                    <a:lnTo>
                      <a:pt x="264" y="3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srgbClr val="3F3F3F"/>
                  </a:solidFill>
                  <a:effectLst/>
                  <a:uLnTx/>
                  <a:uFillTx/>
                  <a:latin typeface="Arial"/>
                  <a:ea typeface="+mn-ea"/>
                  <a:cs typeface="+mn-cs"/>
                </a:endParaRPr>
              </a:p>
            </p:txBody>
          </p:sp>
          <p:sp>
            <p:nvSpPr>
              <p:cNvPr id="23" name="object 29">
                <a:extLst>
                  <a:ext uri="{FF2B5EF4-FFF2-40B4-BE49-F238E27FC236}">
                    <a16:creationId xmlns:a16="http://schemas.microsoft.com/office/drawing/2014/main" id="{80D7EE68-93AD-9FC9-750C-B65D15990FC5}"/>
                  </a:ext>
                </a:extLst>
              </p:cNvPr>
              <p:cNvSpPr txBox="1"/>
              <p:nvPr/>
            </p:nvSpPr>
            <p:spPr>
              <a:xfrm>
                <a:off x="6867090" y="4518734"/>
                <a:ext cx="613291" cy="553587"/>
              </a:xfrm>
              <a:prstGeom prst="rect">
                <a:avLst/>
              </a:prstGeom>
            </p:spPr>
            <p:txBody>
              <a:bodyPr vert="horz" wrap="square" lIns="0" tIns="12065" rIns="0" bIns="0" rtlCol="0">
                <a:spAutoFit/>
              </a:bodyPr>
              <a:lstStyle/>
              <a:p>
                <a:pPr marL="7700" marR="3080" lvl="0" indent="42735" algn="just" defTabSz="277200" rtl="0" eaLnBrk="1" fontAlgn="auto" latinLnBrk="0" hangingPunct="1">
                  <a:lnSpc>
                    <a:spcPct val="106900"/>
                  </a:lnSpc>
                  <a:spcBef>
                    <a:spcPts val="58"/>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localise  </a:t>
                </a:r>
                <a:r>
                  <a:rPr kumimoji="0" sz="1100" b="1" i="0" u="none" strike="noStrike" kern="1200" cap="none" spc="3" normalizeH="0" baseline="0" noProof="0" dirty="0">
                    <a:ln>
                      <a:noFill/>
                    </a:ln>
                    <a:solidFill>
                      <a:srgbClr val="FFFFFF"/>
                    </a:solidFill>
                    <a:effectLst/>
                    <a:uLnTx/>
                    <a:uFillTx/>
                    <a:latin typeface="Arial"/>
                    <a:ea typeface="+mn-ea"/>
                    <a:cs typeface="Arial"/>
                  </a:rPr>
                  <a:t>&amp;</a:t>
                </a:r>
                <a:r>
                  <a:rPr kumimoji="0" lang="en-GB" sz="1100" b="1" i="0" u="none" strike="noStrike" kern="1200" cap="none" spc="3" normalizeH="0" baseline="0" noProof="0" dirty="0">
                    <a:ln>
                      <a:noFill/>
                    </a:ln>
                    <a:solidFill>
                      <a:srgbClr val="FFFFFF"/>
                    </a:solidFill>
                    <a:effectLst/>
                    <a:uLnTx/>
                    <a:uFillTx/>
                    <a:latin typeface="Arial"/>
                    <a:ea typeface="+mn-ea"/>
                    <a:cs typeface="Arial"/>
                  </a:rPr>
                  <a:t> </a:t>
                </a:r>
                <a:r>
                  <a:rPr kumimoji="0" sz="1100" b="1" i="0" u="none" strike="noStrike" kern="1200" cap="none" spc="0" normalizeH="0" baseline="0" noProof="0" dirty="0">
                    <a:ln>
                      <a:noFill/>
                    </a:ln>
                    <a:solidFill>
                      <a:srgbClr val="FFFFFF"/>
                    </a:solidFill>
                    <a:effectLst/>
                    <a:uLnTx/>
                    <a:uFillTx/>
                    <a:latin typeface="Arial"/>
                    <a:ea typeface="+mn-ea"/>
                    <a:cs typeface="Arial"/>
                  </a:rPr>
                  <a:t>enable  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24" name="object 13">
                <a:extLst>
                  <a:ext uri="{FF2B5EF4-FFF2-40B4-BE49-F238E27FC236}">
                    <a16:creationId xmlns:a16="http://schemas.microsoft.com/office/drawing/2014/main" id="{2EBB5620-8AA6-F704-3C2A-09B877379D1F}"/>
                  </a:ext>
                </a:extLst>
              </p:cNvPr>
              <p:cNvSpPr txBox="1"/>
              <p:nvPr/>
            </p:nvSpPr>
            <p:spPr>
              <a:xfrm>
                <a:off x="7920000" y="5245200"/>
                <a:ext cx="1022537"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3" normalizeH="0" baseline="0" noProof="0" dirty="0">
                    <a:ln>
                      <a:noFill/>
                    </a:ln>
                    <a:solidFill>
                      <a:srgbClr val="003A63"/>
                    </a:solidFill>
                    <a:effectLst/>
                    <a:uLnTx/>
                    <a:uFillTx/>
                    <a:latin typeface="Arial"/>
                    <a:ea typeface="+mn-ea"/>
                    <a:cs typeface="Arial"/>
                  </a:rPr>
                  <a:t>Regional</a:t>
                </a:r>
                <a:r>
                  <a:rPr kumimoji="0" sz="1200" b="1" i="0" u="none" strike="noStrike" kern="1200" cap="none" spc="-42" normalizeH="0" baseline="0" noProof="0" dirty="0">
                    <a:ln>
                      <a:noFill/>
                    </a:ln>
                    <a:solidFill>
                      <a:srgbClr val="003A63"/>
                    </a:solidFill>
                    <a:effectLst/>
                    <a:uLnTx/>
                    <a:uFillTx/>
                    <a:latin typeface="Arial"/>
                    <a:ea typeface="+mn-ea"/>
                    <a:cs typeface="Arial"/>
                  </a:rPr>
                  <a:t> </a:t>
                </a:r>
                <a:r>
                  <a:rPr kumimoji="0" sz="1200" b="1" i="0" u="none" strike="noStrike" kern="1200" cap="none" spc="6" normalizeH="0" baseline="0" noProof="0" dirty="0">
                    <a:ln>
                      <a:noFill/>
                    </a:ln>
                    <a:solidFill>
                      <a:srgbClr val="003A63"/>
                    </a:solidFill>
                    <a:effectLst/>
                    <a:uLnTx/>
                    <a:uFillTx/>
                    <a:latin typeface="Arial"/>
                    <a:ea typeface="+mn-ea"/>
                    <a:cs typeface="Arial"/>
                  </a:rPr>
                  <a:t>NHS</a:t>
                </a:r>
                <a:endParaRPr kumimoji="0" sz="1200" b="0" i="0" u="none" strike="noStrike" kern="1200" cap="none" spc="0" normalizeH="0" baseline="0" noProof="0" dirty="0">
                  <a:ln>
                    <a:noFill/>
                  </a:ln>
                  <a:solidFill>
                    <a:srgbClr val="003A63"/>
                  </a:solidFill>
                  <a:effectLst/>
                  <a:uLnTx/>
                  <a:uFillTx/>
                  <a:latin typeface="Arial"/>
                  <a:ea typeface="+mn-ea"/>
                  <a:cs typeface="Arial"/>
                </a:endParaRPr>
              </a:p>
            </p:txBody>
          </p:sp>
          <p:sp>
            <p:nvSpPr>
              <p:cNvPr id="25" name="object 14">
                <a:extLst>
                  <a:ext uri="{FF2B5EF4-FFF2-40B4-BE49-F238E27FC236}">
                    <a16:creationId xmlns:a16="http://schemas.microsoft.com/office/drawing/2014/main" id="{0DB4F541-AA46-4930-7BFF-D344B24F2E4B}"/>
                  </a:ext>
                </a:extLst>
              </p:cNvPr>
              <p:cNvSpPr/>
              <p:nvPr/>
            </p:nvSpPr>
            <p:spPr>
              <a:xfrm>
                <a:off x="7649272" y="5264418"/>
                <a:ext cx="1291261" cy="203314"/>
              </a:xfrm>
              <a:custGeom>
                <a:avLst/>
                <a:gdLst/>
                <a:ahLst/>
                <a:cxnLst/>
                <a:rect l="l" t="t" r="r" b="b"/>
                <a:pathLst>
                  <a:path w="2129790" h="335279">
                    <a:moveTo>
                      <a:pt x="2129202" y="335131"/>
                    </a:moveTo>
                    <a:lnTo>
                      <a:pt x="335131" y="335131"/>
                    </a:lnTo>
                    <a:lnTo>
                      <a:pt x="0" y="0"/>
                    </a:lnTo>
                  </a:path>
                </a:pathLst>
              </a:custGeom>
              <a:ln w="31412">
                <a:solidFill>
                  <a:schemeClr val="accent1"/>
                </a:solidFill>
              </a:ln>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grpSp>
        <p:grpSp>
          <p:nvGrpSpPr>
            <p:cNvPr id="14" name="Group 415">
              <a:extLst>
                <a:ext uri="{FF2B5EF4-FFF2-40B4-BE49-F238E27FC236}">
                  <a16:creationId xmlns:a16="http://schemas.microsoft.com/office/drawing/2014/main" id="{B0C3DD79-C0EA-2325-EDE2-B0FE19831F01}"/>
                </a:ext>
              </a:extLst>
            </p:cNvPr>
            <p:cNvGrpSpPr/>
            <p:nvPr/>
          </p:nvGrpSpPr>
          <p:grpSpPr>
            <a:xfrm>
              <a:off x="3675356" y="695867"/>
              <a:ext cx="4725751" cy="386605"/>
              <a:chOff x="3675356" y="695867"/>
              <a:chExt cx="4725751" cy="386605"/>
            </a:xfrm>
          </p:grpSpPr>
          <p:sp>
            <p:nvSpPr>
              <p:cNvPr id="18" name="object 21">
                <a:extLst>
                  <a:ext uri="{FF2B5EF4-FFF2-40B4-BE49-F238E27FC236}">
                    <a16:creationId xmlns:a16="http://schemas.microsoft.com/office/drawing/2014/main" id="{96C3FA2B-B5BE-D951-CF2B-7FDFABA0D9B9}"/>
                  </a:ext>
                </a:extLst>
              </p:cNvPr>
              <p:cNvSpPr/>
              <p:nvPr/>
            </p:nvSpPr>
            <p:spPr>
              <a:xfrm>
                <a:off x="6116569" y="695867"/>
                <a:ext cx="2284538" cy="386605"/>
              </a:xfrm>
              <a:custGeom>
                <a:avLst/>
                <a:gdLst/>
                <a:ahLst/>
                <a:cxnLst/>
                <a:rect l="l" t="t" r="r" b="b"/>
                <a:pathLst>
                  <a:path w="3768090" h="637539">
                    <a:moveTo>
                      <a:pt x="3663145" y="0"/>
                    </a:moveTo>
                    <a:lnTo>
                      <a:pt x="104708" y="0"/>
                    </a:lnTo>
                    <a:lnTo>
                      <a:pt x="63950" y="8228"/>
                    </a:lnTo>
                    <a:lnTo>
                      <a:pt x="30667" y="30667"/>
                    </a:lnTo>
                    <a:lnTo>
                      <a:pt x="8228" y="63950"/>
                    </a:lnTo>
                    <a:lnTo>
                      <a:pt x="0" y="104708"/>
                    </a:lnTo>
                    <a:lnTo>
                      <a:pt x="0" y="532570"/>
                    </a:lnTo>
                    <a:lnTo>
                      <a:pt x="8228" y="573328"/>
                    </a:lnTo>
                    <a:lnTo>
                      <a:pt x="30667" y="606611"/>
                    </a:lnTo>
                    <a:lnTo>
                      <a:pt x="63950" y="629050"/>
                    </a:lnTo>
                    <a:lnTo>
                      <a:pt x="104708" y="637279"/>
                    </a:lnTo>
                    <a:lnTo>
                      <a:pt x="3663145" y="637279"/>
                    </a:lnTo>
                    <a:lnTo>
                      <a:pt x="3703903" y="629050"/>
                    </a:lnTo>
                    <a:lnTo>
                      <a:pt x="3737185" y="606611"/>
                    </a:lnTo>
                    <a:lnTo>
                      <a:pt x="3759625" y="573328"/>
                    </a:lnTo>
                    <a:lnTo>
                      <a:pt x="3767853" y="532570"/>
                    </a:lnTo>
                    <a:lnTo>
                      <a:pt x="3767853" y="104708"/>
                    </a:lnTo>
                    <a:lnTo>
                      <a:pt x="3759625" y="63950"/>
                    </a:lnTo>
                    <a:lnTo>
                      <a:pt x="3737185" y="30667"/>
                    </a:lnTo>
                    <a:lnTo>
                      <a:pt x="3703903" y="8228"/>
                    </a:lnTo>
                    <a:lnTo>
                      <a:pt x="3663145" y="0"/>
                    </a:lnTo>
                    <a:close/>
                  </a:path>
                </a:pathLst>
              </a:custGeom>
              <a:solidFill>
                <a:schemeClr val="tx1">
                  <a:lumMod val="65000"/>
                  <a:lumOff val="35000"/>
                </a:schemeClr>
              </a:solidFill>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sp>
            <p:nvSpPr>
              <p:cNvPr id="19" name="object 22">
                <a:extLst>
                  <a:ext uri="{FF2B5EF4-FFF2-40B4-BE49-F238E27FC236}">
                    <a16:creationId xmlns:a16="http://schemas.microsoft.com/office/drawing/2014/main" id="{1185DCAA-A9BC-3F54-B1FE-F32F55089D64}"/>
                  </a:ext>
                </a:extLst>
              </p:cNvPr>
              <p:cNvSpPr txBox="1"/>
              <p:nvPr/>
            </p:nvSpPr>
            <p:spPr>
              <a:xfrm>
                <a:off x="6622345" y="779648"/>
                <a:ext cx="1273166" cy="193219"/>
              </a:xfrm>
              <a:prstGeom prst="rect">
                <a:avLst/>
              </a:prstGeom>
            </p:spPr>
            <p:txBody>
              <a:bodyPr vert="horz" wrap="square" lIns="0" tIns="8470" rIns="0" bIns="0" rtlCol="0">
                <a:spAutoFit/>
              </a:bodyPr>
              <a:lstStyle/>
              <a:p>
                <a:pPr marL="7700" marR="0" lvl="0" indent="0" algn="l" defTabSz="277200" rtl="0" eaLnBrk="1" fontAlgn="auto" latinLnBrk="0" hangingPunct="1">
                  <a:lnSpc>
                    <a:spcPct val="100000"/>
                  </a:lnSpc>
                  <a:spcBef>
                    <a:spcPts val="67"/>
                  </a:spcBef>
                  <a:spcAft>
                    <a:spcPts val="0"/>
                  </a:spcAft>
                  <a:buClrTx/>
                  <a:buSzTx/>
                  <a:buFontTx/>
                  <a:buNone/>
                  <a:tabLst/>
                  <a:defRPr/>
                </a:pPr>
                <a:r>
                  <a:rPr kumimoji="0" sz="1200" b="1" i="0" u="none" strike="noStrike" kern="1200" cap="none" spc="0" normalizeH="0" baseline="0" noProof="0" dirty="0">
                    <a:ln>
                      <a:noFill/>
                    </a:ln>
                    <a:solidFill>
                      <a:prstClr val="white"/>
                    </a:solidFill>
                    <a:effectLst/>
                    <a:uLnTx/>
                    <a:uFillTx/>
                    <a:latin typeface="Arial"/>
                    <a:ea typeface="+mn-ea"/>
                    <a:cs typeface="Arial"/>
                  </a:rPr>
                  <a:t>POLICY</a:t>
                </a:r>
                <a:r>
                  <a:rPr kumimoji="0" sz="1200" b="1" i="0" u="none" strike="noStrike" kern="1200" cap="none" spc="-45" normalizeH="0" baseline="0" noProof="0" dirty="0">
                    <a:ln>
                      <a:noFill/>
                    </a:ln>
                    <a:solidFill>
                      <a:prstClr val="white"/>
                    </a:solidFill>
                    <a:effectLst/>
                    <a:uLnTx/>
                    <a:uFillTx/>
                    <a:latin typeface="Arial"/>
                    <a:ea typeface="+mn-ea"/>
                    <a:cs typeface="Arial"/>
                  </a:rPr>
                  <a:t> </a:t>
                </a:r>
                <a:r>
                  <a:rPr kumimoji="0" sz="1200" b="1" i="0" u="none" strike="noStrike" kern="1200" cap="none" spc="0" normalizeH="0" baseline="0" noProof="0" dirty="0">
                    <a:ln>
                      <a:noFill/>
                    </a:ln>
                    <a:solidFill>
                      <a:prstClr val="white"/>
                    </a:solidFill>
                    <a:effectLst/>
                    <a:uLnTx/>
                    <a:uFillTx/>
                    <a:latin typeface="Arial"/>
                    <a:ea typeface="+mn-ea"/>
                    <a:cs typeface="Arial"/>
                  </a:rPr>
                  <a:t>MAKERS</a:t>
                </a:r>
                <a:endParaRPr kumimoji="0" sz="1200" b="0" i="0" u="none" strike="noStrike" kern="1200" cap="none" spc="0" normalizeH="0" baseline="0" noProof="0" dirty="0">
                  <a:ln>
                    <a:noFill/>
                  </a:ln>
                  <a:solidFill>
                    <a:prstClr val="white"/>
                  </a:solidFill>
                  <a:effectLst/>
                  <a:uLnTx/>
                  <a:uFillTx/>
                  <a:latin typeface="Arial"/>
                  <a:ea typeface="+mn-ea"/>
                  <a:cs typeface="Arial"/>
                </a:endParaRPr>
              </a:p>
            </p:txBody>
          </p:sp>
          <p:sp>
            <p:nvSpPr>
              <p:cNvPr id="20" name="object 23">
                <a:extLst>
                  <a:ext uri="{FF2B5EF4-FFF2-40B4-BE49-F238E27FC236}">
                    <a16:creationId xmlns:a16="http://schemas.microsoft.com/office/drawing/2014/main" id="{B6473D8D-7861-9D0E-8136-682A10A31D06}"/>
                  </a:ext>
                </a:extLst>
              </p:cNvPr>
              <p:cNvSpPr/>
              <p:nvPr/>
            </p:nvSpPr>
            <p:spPr>
              <a:xfrm>
                <a:off x="3675356" y="695867"/>
                <a:ext cx="2284538" cy="386605"/>
              </a:xfrm>
              <a:custGeom>
                <a:avLst/>
                <a:gdLst/>
                <a:ahLst/>
                <a:cxnLst/>
                <a:rect l="l" t="t" r="r" b="b"/>
                <a:pathLst>
                  <a:path w="3768090" h="637539">
                    <a:moveTo>
                      <a:pt x="3663155" y="0"/>
                    </a:moveTo>
                    <a:lnTo>
                      <a:pt x="104708" y="0"/>
                    </a:lnTo>
                    <a:lnTo>
                      <a:pt x="63955" y="8228"/>
                    </a:lnTo>
                    <a:lnTo>
                      <a:pt x="30671" y="30667"/>
                    </a:lnTo>
                    <a:lnTo>
                      <a:pt x="8229" y="63950"/>
                    </a:lnTo>
                    <a:lnTo>
                      <a:pt x="0" y="104708"/>
                    </a:lnTo>
                    <a:lnTo>
                      <a:pt x="0" y="532570"/>
                    </a:lnTo>
                    <a:lnTo>
                      <a:pt x="8229" y="573328"/>
                    </a:lnTo>
                    <a:lnTo>
                      <a:pt x="30671" y="606611"/>
                    </a:lnTo>
                    <a:lnTo>
                      <a:pt x="63955" y="629050"/>
                    </a:lnTo>
                    <a:lnTo>
                      <a:pt x="104708" y="637279"/>
                    </a:lnTo>
                    <a:lnTo>
                      <a:pt x="3663155" y="637279"/>
                    </a:lnTo>
                    <a:lnTo>
                      <a:pt x="3703909" y="629050"/>
                    </a:lnTo>
                    <a:lnTo>
                      <a:pt x="3737192" y="606611"/>
                    </a:lnTo>
                    <a:lnTo>
                      <a:pt x="3759634" y="573328"/>
                    </a:lnTo>
                    <a:lnTo>
                      <a:pt x="3767864" y="532570"/>
                    </a:lnTo>
                    <a:lnTo>
                      <a:pt x="3767864" y="104708"/>
                    </a:lnTo>
                    <a:lnTo>
                      <a:pt x="3759634" y="63950"/>
                    </a:lnTo>
                    <a:lnTo>
                      <a:pt x="3737192" y="30667"/>
                    </a:lnTo>
                    <a:lnTo>
                      <a:pt x="3703909" y="8228"/>
                    </a:lnTo>
                    <a:lnTo>
                      <a:pt x="3663155" y="0"/>
                    </a:lnTo>
                    <a:close/>
                  </a:path>
                </a:pathLst>
              </a:custGeom>
              <a:solidFill>
                <a:schemeClr val="tx1">
                  <a:lumMod val="65000"/>
                  <a:lumOff val="35000"/>
                </a:schemeClr>
              </a:solidFill>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sp>
            <p:nvSpPr>
              <p:cNvPr id="21" name="object 24">
                <a:extLst>
                  <a:ext uri="{FF2B5EF4-FFF2-40B4-BE49-F238E27FC236}">
                    <a16:creationId xmlns:a16="http://schemas.microsoft.com/office/drawing/2014/main" id="{E0064FDB-1595-48AE-5CC9-313AE2B9F361}"/>
                  </a:ext>
                </a:extLst>
              </p:cNvPr>
              <p:cNvSpPr txBox="1"/>
              <p:nvPr/>
            </p:nvSpPr>
            <p:spPr>
              <a:xfrm>
                <a:off x="3783671" y="779653"/>
                <a:ext cx="2062398" cy="193219"/>
              </a:xfrm>
              <a:prstGeom prst="rect">
                <a:avLst/>
              </a:prstGeom>
            </p:spPr>
            <p:txBody>
              <a:bodyPr vert="horz" wrap="square" lIns="0" tIns="8470" rIns="0" bIns="0" rtlCol="0">
                <a:spAutoFit/>
              </a:bodyPr>
              <a:lstStyle/>
              <a:p>
                <a:pPr marL="7700" marR="0" lvl="0" indent="0" algn="l" defTabSz="277200" rtl="0" eaLnBrk="1" fontAlgn="auto" latinLnBrk="0" hangingPunct="1">
                  <a:lnSpc>
                    <a:spcPct val="100000"/>
                  </a:lnSpc>
                  <a:spcBef>
                    <a:spcPts val="67"/>
                  </a:spcBef>
                  <a:spcAft>
                    <a:spcPts val="0"/>
                  </a:spcAft>
                  <a:buClrTx/>
                  <a:buSzTx/>
                  <a:buFontTx/>
                  <a:buNone/>
                  <a:tabLst/>
                  <a:defRPr/>
                </a:pPr>
                <a:r>
                  <a:rPr kumimoji="0" sz="1200" b="1" i="0" u="none" strike="noStrike" kern="1200" cap="none" spc="-3" normalizeH="0" baseline="0" noProof="0" dirty="0">
                    <a:ln>
                      <a:noFill/>
                    </a:ln>
                    <a:solidFill>
                      <a:prstClr val="white"/>
                    </a:solidFill>
                    <a:effectLst/>
                    <a:uLnTx/>
                    <a:uFillTx/>
                    <a:latin typeface="Arial"/>
                    <a:ea typeface="+mn-ea"/>
                    <a:cs typeface="Arial"/>
                  </a:rPr>
                  <a:t>INDUSTRY</a:t>
                </a:r>
                <a:r>
                  <a:rPr kumimoji="0" sz="1200" b="1" i="0" u="none" strike="noStrike" kern="1200" cap="none" spc="-36" normalizeH="0" baseline="0" noProof="0" dirty="0">
                    <a:ln>
                      <a:noFill/>
                    </a:ln>
                    <a:solidFill>
                      <a:prstClr val="white"/>
                    </a:solidFill>
                    <a:effectLst/>
                    <a:uLnTx/>
                    <a:uFillTx/>
                    <a:latin typeface="Arial"/>
                    <a:ea typeface="+mn-ea"/>
                    <a:cs typeface="Arial"/>
                  </a:rPr>
                  <a:t> </a:t>
                </a:r>
                <a:r>
                  <a:rPr kumimoji="0" sz="1200" b="1" i="0" u="none" strike="noStrike" kern="1200" cap="none" spc="-6" normalizeH="0" baseline="0" noProof="0" dirty="0">
                    <a:ln>
                      <a:noFill/>
                    </a:ln>
                    <a:solidFill>
                      <a:prstClr val="white"/>
                    </a:solidFill>
                    <a:effectLst/>
                    <a:uLnTx/>
                    <a:uFillTx/>
                    <a:latin typeface="Arial"/>
                    <a:ea typeface="+mn-ea"/>
                    <a:cs typeface="Arial"/>
                  </a:rPr>
                  <a:t>STAKEHOLDERS</a:t>
                </a:r>
                <a:endParaRPr kumimoji="0" sz="1200" b="0" i="0" u="none" strike="noStrike" kern="1200" cap="none" spc="0" normalizeH="0" baseline="0" noProof="0" dirty="0">
                  <a:ln>
                    <a:noFill/>
                  </a:ln>
                  <a:solidFill>
                    <a:prstClr val="white"/>
                  </a:solidFill>
                  <a:effectLst/>
                  <a:uLnTx/>
                  <a:uFillTx/>
                  <a:latin typeface="Arial"/>
                  <a:ea typeface="+mn-ea"/>
                  <a:cs typeface="Arial"/>
                </a:endParaRPr>
              </a:p>
            </p:txBody>
          </p:sp>
        </p:grpSp>
        <p:grpSp>
          <p:nvGrpSpPr>
            <p:cNvPr id="15" name="Group 420">
              <a:extLst>
                <a:ext uri="{FF2B5EF4-FFF2-40B4-BE49-F238E27FC236}">
                  <a16:creationId xmlns:a16="http://schemas.microsoft.com/office/drawing/2014/main" id="{315524B6-BA7F-0A05-F8FA-2F1290A49ADD}"/>
                </a:ext>
              </a:extLst>
            </p:cNvPr>
            <p:cNvGrpSpPr/>
            <p:nvPr/>
          </p:nvGrpSpPr>
          <p:grpSpPr>
            <a:xfrm>
              <a:off x="4892402" y="1188000"/>
              <a:ext cx="2286001" cy="488400"/>
              <a:chOff x="4951412" y="1295400"/>
              <a:chExt cx="2133600" cy="381000"/>
            </a:xfrm>
          </p:grpSpPr>
          <p:sp>
            <p:nvSpPr>
              <p:cNvPr id="16" name="Rectangle 15">
                <a:extLst>
                  <a:ext uri="{FF2B5EF4-FFF2-40B4-BE49-F238E27FC236}">
                    <a16:creationId xmlns:a16="http://schemas.microsoft.com/office/drawing/2014/main" id="{B1B962CB-08B7-660C-C07F-00C33858F4BE}"/>
                  </a:ext>
                </a:extLst>
              </p:cNvPr>
              <p:cNvSpPr/>
              <p:nvPr/>
            </p:nvSpPr>
            <p:spPr>
              <a:xfrm>
                <a:off x="5256212" y="1295400"/>
                <a:ext cx="1526400" cy="205800"/>
              </a:xfrm>
              <a:prstGeom prst="rect">
                <a:avLst/>
              </a:prstGeom>
              <a:solidFill>
                <a:schemeClr val="tx1">
                  <a:lumMod val="65000"/>
                  <a:lumOff val="35000"/>
                </a:schemeClr>
              </a:solidFill>
              <a:ln w="83767">
                <a:noFill/>
              </a:ln>
            </p:spPr>
            <p:txBody>
              <a:bodyPr wrap="square" lIns="0" tIns="0" rIns="0" bIns="0" rtlCol="0" anchor="ctr"/>
              <a:lstStyle/>
              <a:p>
                <a:pPr marL="0" marR="0" lvl="0" indent="0" algn="ctr"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7" name="Isosceles Triangle 16">
                <a:extLst>
                  <a:ext uri="{FF2B5EF4-FFF2-40B4-BE49-F238E27FC236}">
                    <a16:creationId xmlns:a16="http://schemas.microsoft.com/office/drawing/2014/main" id="{F8FE2702-E39F-8848-DAE4-477AAF9B0983}"/>
                  </a:ext>
                </a:extLst>
              </p:cNvPr>
              <p:cNvSpPr/>
              <p:nvPr/>
            </p:nvSpPr>
            <p:spPr>
              <a:xfrm rot="10800000">
                <a:off x="4951412" y="1447800"/>
                <a:ext cx="2133600" cy="228600"/>
              </a:xfrm>
              <a:prstGeom prst="triangle">
                <a:avLst/>
              </a:prstGeom>
              <a:solidFill>
                <a:schemeClr val="tx1">
                  <a:lumMod val="65000"/>
                  <a:lumOff val="35000"/>
                </a:schemeClr>
              </a:solidFill>
              <a:ln w="83767">
                <a:noFill/>
              </a:ln>
            </p:spPr>
            <p:txBody>
              <a:bodyPr wrap="square" lIns="0" tIns="0" rIns="0" bIns="0" rtlCol="0" anchor="ctr"/>
              <a:lstStyle/>
              <a:p>
                <a:pPr marL="0" marR="0" lvl="0" indent="0" algn="ctr"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grpSp>
      </p:grpSp>
      <p:grpSp>
        <p:nvGrpSpPr>
          <p:cNvPr id="47" name="Group 46">
            <a:extLst>
              <a:ext uri="{FF2B5EF4-FFF2-40B4-BE49-F238E27FC236}">
                <a16:creationId xmlns:a16="http://schemas.microsoft.com/office/drawing/2014/main" id="{2605CE7F-4C10-44FA-C61D-3F03F76E3C29}"/>
              </a:ext>
            </a:extLst>
          </p:cNvPr>
          <p:cNvGrpSpPr/>
          <p:nvPr/>
        </p:nvGrpSpPr>
        <p:grpSpPr>
          <a:xfrm>
            <a:off x="2954400" y="695867"/>
            <a:ext cx="6030812" cy="5708532"/>
            <a:chOff x="2952812" y="695867"/>
            <a:chExt cx="6030812" cy="5708532"/>
          </a:xfrm>
        </p:grpSpPr>
        <p:grpSp>
          <p:nvGrpSpPr>
            <p:cNvPr id="48" name="Group 22">
              <a:extLst>
                <a:ext uri="{FF2B5EF4-FFF2-40B4-BE49-F238E27FC236}">
                  <a16:creationId xmlns:a16="http://schemas.microsoft.com/office/drawing/2014/main" id="{7E1AA312-19BD-BC7F-8228-99F9A5EF1008}"/>
                </a:ext>
              </a:extLst>
            </p:cNvPr>
            <p:cNvGrpSpPr/>
            <p:nvPr/>
          </p:nvGrpSpPr>
          <p:grpSpPr>
            <a:xfrm>
              <a:off x="5277839" y="3082967"/>
              <a:ext cx="1527529" cy="1519876"/>
              <a:chOff x="3676650" y="2406650"/>
              <a:chExt cx="2808288" cy="2816225"/>
            </a:xfrm>
            <a:solidFill>
              <a:schemeClr val="tx1"/>
            </a:solidFill>
          </p:grpSpPr>
          <p:sp>
            <p:nvSpPr>
              <p:cNvPr id="109" name="Freeform 1">
                <a:extLst>
                  <a:ext uri="{FF2B5EF4-FFF2-40B4-BE49-F238E27FC236}">
                    <a16:creationId xmlns:a16="http://schemas.microsoft.com/office/drawing/2014/main" id="{5791774C-D82C-F093-2F10-543AF9043CF6}"/>
                  </a:ext>
                </a:extLst>
              </p:cNvPr>
              <p:cNvSpPr>
                <a:spLocks noChangeArrowheads="1"/>
              </p:cNvSpPr>
              <p:nvPr/>
            </p:nvSpPr>
            <p:spPr bwMode="auto">
              <a:xfrm>
                <a:off x="3676650" y="2406650"/>
                <a:ext cx="2808288" cy="2798763"/>
              </a:xfrm>
              <a:custGeom>
                <a:avLst/>
                <a:gdLst/>
                <a:ahLst/>
                <a:cxnLst>
                  <a:cxn ang="0">
                    <a:pos x="7141" y="2701"/>
                  </a:cxn>
                  <a:cxn ang="0">
                    <a:pos x="7141" y="2701"/>
                  </a:cxn>
                  <a:cxn ang="0">
                    <a:pos x="5072" y="7117"/>
                  </a:cxn>
                  <a:cxn ang="0">
                    <a:pos x="656" y="5072"/>
                  </a:cxn>
                  <a:cxn ang="0">
                    <a:pos x="2701" y="631"/>
                  </a:cxn>
                  <a:cxn ang="0">
                    <a:pos x="7141" y="2701"/>
                  </a:cxn>
                </a:cxnLst>
                <a:rect l="0" t="0" r="r" b="b"/>
                <a:pathLst>
                  <a:path w="7799" h="7774">
                    <a:moveTo>
                      <a:pt x="7141" y="2701"/>
                    </a:moveTo>
                    <a:lnTo>
                      <a:pt x="7141" y="2701"/>
                    </a:lnTo>
                    <a:cubicBezTo>
                      <a:pt x="7798" y="4492"/>
                      <a:pt x="6864" y="6460"/>
                      <a:pt x="5072" y="7117"/>
                    </a:cubicBezTo>
                    <a:cubicBezTo>
                      <a:pt x="3281" y="7773"/>
                      <a:pt x="1312" y="6839"/>
                      <a:pt x="656" y="5072"/>
                    </a:cubicBezTo>
                    <a:cubicBezTo>
                      <a:pt x="0" y="3282"/>
                      <a:pt x="934" y="1288"/>
                      <a:pt x="2701" y="631"/>
                    </a:cubicBezTo>
                    <a:cubicBezTo>
                      <a:pt x="4492" y="0"/>
                      <a:pt x="6486" y="909"/>
                      <a:pt x="7141" y="2701"/>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10" name="Freeform 2">
                <a:extLst>
                  <a:ext uri="{FF2B5EF4-FFF2-40B4-BE49-F238E27FC236}">
                    <a16:creationId xmlns:a16="http://schemas.microsoft.com/office/drawing/2014/main" id="{0725F1F8-6007-07C9-9E93-15D39F1EA61F}"/>
                  </a:ext>
                </a:extLst>
              </p:cNvPr>
              <p:cNvSpPr>
                <a:spLocks noChangeArrowheads="1"/>
              </p:cNvSpPr>
              <p:nvPr/>
            </p:nvSpPr>
            <p:spPr bwMode="auto">
              <a:xfrm>
                <a:off x="4476750" y="2443163"/>
                <a:ext cx="373063" cy="382587"/>
              </a:xfrm>
              <a:custGeom>
                <a:avLst/>
                <a:gdLst/>
                <a:ahLst/>
                <a:cxnLst>
                  <a:cxn ang="0">
                    <a:pos x="959" y="354"/>
                  </a:cxn>
                  <a:cxn ang="0">
                    <a:pos x="959" y="354"/>
                  </a:cxn>
                  <a:cxn ang="0">
                    <a:pos x="681" y="960"/>
                  </a:cxn>
                  <a:cxn ang="0">
                    <a:pos x="76" y="682"/>
                  </a:cxn>
                  <a:cxn ang="0">
                    <a:pos x="354" y="76"/>
                  </a:cxn>
                  <a:cxn ang="0">
                    <a:pos x="959" y="354"/>
                  </a:cxn>
                </a:cxnLst>
                <a:rect l="0" t="0" r="r" b="b"/>
                <a:pathLst>
                  <a:path w="1036" h="1062">
                    <a:moveTo>
                      <a:pt x="959" y="354"/>
                    </a:moveTo>
                    <a:lnTo>
                      <a:pt x="959" y="354"/>
                    </a:lnTo>
                    <a:cubicBezTo>
                      <a:pt x="1035" y="606"/>
                      <a:pt x="908" y="884"/>
                      <a:pt x="681" y="960"/>
                    </a:cubicBezTo>
                    <a:cubicBezTo>
                      <a:pt x="429" y="1061"/>
                      <a:pt x="177" y="934"/>
                      <a:pt x="76" y="682"/>
                    </a:cubicBezTo>
                    <a:cubicBezTo>
                      <a:pt x="0" y="454"/>
                      <a:pt x="127" y="177"/>
                      <a:pt x="354" y="76"/>
                    </a:cubicBezTo>
                    <a:cubicBezTo>
                      <a:pt x="606" y="0"/>
                      <a:pt x="858" y="126"/>
                      <a:pt x="959" y="354"/>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11" name="Freeform 3">
                <a:extLst>
                  <a:ext uri="{FF2B5EF4-FFF2-40B4-BE49-F238E27FC236}">
                    <a16:creationId xmlns:a16="http://schemas.microsoft.com/office/drawing/2014/main" id="{BA9DB012-ECA7-C6DB-BF2B-D451CEC8F446}"/>
                  </a:ext>
                </a:extLst>
              </p:cNvPr>
              <p:cNvSpPr>
                <a:spLocks noChangeArrowheads="1"/>
              </p:cNvSpPr>
              <p:nvPr/>
            </p:nvSpPr>
            <p:spPr bwMode="auto">
              <a:xfrm>
                <a:off x="3822700" y="2987675"/>
                <a:ext cx="382588" cy="382588"/>
              </a:xfrm>
              <a:custGeom>
                <a:avLst/>
                <a:gdLst/>
                <a:ahLst/>
                <a:cxnLst>
                  <a:cxn ang="0">
                    <a:pos x="757" y="126"/>
                  </a:cxn>
                  <a:cxn ang="0">
                    <a:pos x="757" y="126"/>
                  </a:cxn>
                  <a:cxn ang="0">
                    <a:pos x="934" y="758"/>
                  </a:cxn>
                  <a:cxn ang="0">
                    <a:pos x="303" y="934"/>
                  </a:cxn>
                  <a:cxn ang="0">
                    <a:pos x="126" y="303"/>
                  </a:cxn>
                  <a:cxn ang="0">
                    <a:pos x="757" y="126"/>
                  </a:cxn>
                </a:cxnLst>
                <a:rect l="0" t="0" r="r" b="b"/>
                <a:pathLst>
                  <a:path w="1061" h="1062">
                    <a:moveTo>
                      <a:pt x="757" y="126"/>
                    </a:moveTo>
                    <a:lnTo>
                      <a:pt x="757" y="126"/>
                    </a:lnTo>
                    <a:cubicBezTo>
                      <a:pt x="984" y="252"/>
                      <a:pt x="1060" y="530"/>
                      <a:pt x="934" y="758"/>
                    </a:cubicBezTo>
                    <a:cubicBezTo>
                      <a:pt x="807" y="985"/>
                      <a:pt x="530" y="1061"/>
                      <a:pt x="303" y="934"/>
                    </a:cubicBezTo>
                    <a:cubicBezTo>
                      <a:pt x="76" y="808"/>
                      <a:pt x="0" y="530"/>
                      <a:pt x="126" y="303"/>
                    </a:cubicBezTo>
                    <a:cubicBezTo>
                      <a:pt x="252" y="76"/>
                      <a:pt x="555" y="0"/>
                      <a:pt x="757" y="126"/>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12" name="Freeform 4">
                <a:extLst>
                  <a:ext uri="{FF2B5EF4-FFF2-40B4-BE49-F238E27FC236}">
                    <a16:creationId xmlns:a16="http://schemas.microsoft.com/office/drawing/2014/main" id="{6A6C47D2-6EB4-7DA7-5591-47C84CDB46E3}"/>
                  </a:ext>
                </a:extLst>
              </p:cNvPr>
              <p:cNvSpPr>
                <a:spLocks noChangeArrowheads="1"/>
              </p:cNvSpPr>
              <p:nvPr/>
            </p:nvSpPr>
            <p:spPr bwMode="auto">
              <a:xfrm>
                <a:off x="3686175" y="3832225"/>
                <a:ext cx="363538" cy="373063"/>
              </a:xfrm>
              <a:custGeom>
                <a:avLst/>
                <a:gdLst/>
                <a:ahLst/>
                <a:cxnLst>
                  <a:cxn ang="0">
                    <a:pos x="404" y="50"/>
                  </a:cxn>
                  <a:cxn ang="0">
                    <a:pos x="404" y="50"/>
                  </a:cxn>
                  <a:cxn ang="0">
                    <a:pos x="958" y="429"/>
                  </a:cxn>
                  <a:cxn ang="0">
                    <a:pos x="580" y="984"/>
                  </a:cxn>
                  <a:cxn ang="0">
                    <a:pos x="50" y="605"/>
                  </a:cxn>
                  <a:cxn ang="0">
                    <a:pos x="404" y="50"/>
                  </a:cxn>
                </a:cxnLst>
                <a:rect l="0" t="0" r="r" b="b"/>
                <a:pathLst>
                  <a:path w="1010" h="1036">
                    <a:moveTo>
                      <a:pt x="404" y="50"/>
                    </a:moveTo>
                    <a:lnTo>
                      <a:pt x="404" y="50"/>
                    </a:lnTo>
                    <a:cubicBezTo>
                      <a:pt x="681" y="0"/>
                      <a:pt x="908" y="176"/>
                      <a:pt x="958" y="429"/>
                    </a:cubicBezTo>
                    <a:cubicBezTo>
                      <a:pt x="1009" y="681"/>
                      <a:pt x="832" y="934"/>
                      <a:pt x="580" y="984"/>
                    </a:cubicBezTo>
                    <a:cubicBezTo>
                      <a:pt x="328" y="1035"/>
                      <a:pt x="75" y="858"/>
                      <a:pt x="50" y="605"/>
                    </a:cubicBezTo>
                    <a:cubicBezTo>
                      <a:pt x="0" y="353"/>
                      <a:pt x="151" y="101"/>
                      <a:pt x="404" y="50"/>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13" name="Freeform 5">
                <a:extLst>
                  <a:ext uri="{FF2B5EF4-FFF2-40B4-BE49-F238E27FC236}">
                    <a16:creationId xmlns:a16="http://schemas.microsoft.com/office/drawing/2014/main" id="{58D3642B-E1EC-083D-0059-A15AE3A850CE}"/>
                  </a:ext>
                </a:extLst>
              </p:cNvPr>
              <p:cNvSpPr>
                <a:spLocks noChangeArrowheads="1"/>
              </p:cNvSpPr>
              <p:nvPr/>
            </p:nvSpPr>
            <p:spPr bwMode="auto">
              <a:xfrm>
                <a:off x="4095750" y="4568825"/>
                <a:ext cx="382588" cy="381000"/>
              </a:xfrm>
              <a:custGeom>
                <a:avLst/>
                <a:gdLst/>
                <a:ahLst/>
                <a:cxnLst>
                  <a:cxn ang="0">
                    <a:pos x="177" y="227"/>
                  </a:cxn>
                  <a:cxn ang="0">
                    <a:pos x="177" y="227"/>
                  </a:cxn>
                  <a:cxn ang="0">
                    <a:pos x="833" y="176"/>
                  </a:cxn>
                  <a:cxn ang="0">
                    <a:pos x="884" y="832"/>
                  </a:cxn>
                  <a:cxn ang="0">
                    <a:pos x="227" y="882"/>
                  </a:cxn>
                  <a:cxn ang="0">
                    <a:pos x="177" y="227"/>
                  </a:cxn>
                </a:cxnLst>
                <a:rect l="0" t="0" r="r" b="b"/>
                <a:pathLst>
                  <a:path w="1061" h="1060">
                    <a:moveTo>
                      <a:pt x="177" y="227"/>
                    </a:moveTo>
                    <a:lnTo>
                      <a:pt x="177" y="227"/>
                    </a:lnTo>
                    <a:cubicBezTo>
                      <a:pt x="328" y="25"/>
                      <a:pt x="631" y="0"/>
                      <a:pt x="833" y="176"/>
                    </a:cubicBezTo>
                    <a:cubicBezTo>
                      <a:pt x="1035" y="327"/>
                      <a:pt x="1060" y="630"/>
                      <a:pt x="884" y="832"/>
                    </a:cubicBezTo>
                    <a:cubicBezTo>
                      <a:pt x="707" y="1034"/>
                      <a:pt x="429" y="1059"/>
                      <a:pt x="227" y="882"/>
                    </a:cubicBezTo>
                    <a:cubicBezTo>
                      <a:pt x="25" y="731"/>
                      <a:pt x="0" y="428"/>
                      <a:pt x="177" y="227"/>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14" name="Freeform 6">
                <a:extLst>
                  <a:ext uri="{FF2B5EF4-FFF2-40B4-BE49-F238E27FC236}">
                    <a16:creationId xmlns:a16="http://schemas.microsoft.com/office/drawing/2014/main" id="{4A60862E-FCA6-98E9-2025-79168BC4AD59}"/>
                  </a:ext>
                </a:extLst>
              </p:cNvPr>
              <p:cNvSpPr>
                <a:spLocks noChangeArrowheads="1"/>
              </p:cNvSpPr>
              <p:nvPr/>
            </p:nvSpPr>
            <p:spPr bwMode="auto">
              <a:xfrm>
                <a:off x="4903788" y="4886325"/>
                <a:ext cx="336550" cy="336550"/>
              </a:xfrm>
              <a:custGeom>
                <a:avLst/>
                <a:gdLst/>
                <a:ahLst/>
                <a:cxnLst>
                  <a:cxn ang="0">
                    <a:pos x="0" y="480"/>
                  </a:cxn>
                  <a:cxn ang="0">
                    <a:pos x="0" y="480"/>
                  </a:cxn>
                  <a:cxn ang="0">
                    <a:pos x="479" y="0"/>
                  </a:cxn>
                  <a:cxn ang="0">
                    <a:pos x="933" y="480"/>
                  </a:cxn>
                  <a:cxn ang="0">
                    <a:pos x="479" y="935"/>
                  </a:cxn>
                  <a:cxn ang="0">
                    <a:pos x="0" y="480"/>
                  </a:cxn>
                </a:cxnLst>
                <a:rect l="0" t="0" r="r" b="b"/>
                <a:pathLst>
                  <a:path w="934" h="936">
                    <a:moveTo>
                      <a:pt x="0" y="480"/>
                    </a:moveTo>
                    <a:lnTo>
                      <a:pt x="0" y="480"/>
                    </a:lnTo>
                    <a:cubicBezTo>
                      <a:pt x="0" y="202"/>
                      <a:pt x="227" y="0"/>
                      <a:pt x="479" y="0"/>
                    </a:cubicBezTo>
                    <a:cubicBezTo>
                      <a:pt x="731" y="0"/>
                      <a:pt x="933" y="202"/>
                      <a:pt x="933" y="480"/>
                    </a:cubicBezTo>
                    <a:cubicBezTo>
                      <a:pt x="933" y="733"/>
                      <a:pt x="731" y="935"/>
                      <a:pt x="479" y="935"/>
                    </a:cubicBezTo>
                    <a:cubicBezTo>
                      <a:pt x="227" y="935"/>
                      <a:pt x="0" y="733"/>
                      <a:pt x="0" y="480"/>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15" name="Freeform 7">
                <a:extLst>
                  <a:ext uri="{FF2B5EF4-FFF2-40B4-BE49-F238E27FC236}">
                    <a16:creationId xmlns:a16="http://schemas.microsoft.com/office/drawing/2014/main" id="{1BEF9FB8-FBB5-3613-E30D-68DC05C195A1}"/>
                  </a:ext>
                </a:extLst>
              </p:cNvPr>
              <p:cNvSpPr>
                <a:spLocks noChangeArrowheads="1"/>
              </p:cNvSpPr>
              <p:nvPr/>
            </p:nvSpPr>
            <p:spPr bwMode="auto">
              <a:xfrm>
                <a:off x="5675313" y="4578350"/>
                <a:ext cx="382587" cy="381000"/>
              </a:xfrm>
              <a:custGeom>
                <a:avLst/>
                <a:gdLst/>
                <a:ahLst/>
                <a:cxnLst>
                  <a:cxn ang="0">
                    <a:pos x="177" y="832"/>
                  </a:cxn>
                  <a:cxn ang="0">
                    <a:pos x="177" y="832"/>
                  </a:cxn>
                  <a:cxn ang="0">
                    <a:pos x="228" y="151"/>
                  </a:cxn>
                  <a:cxn ang="0">
                    <a:pos x="884" y="227"/>
                  </a:cxn>
                  <a:cxn ang="0">
                    <a:pos x="834" y="883"/>
                  </a:cxn>
                  <a:cxn ang="0">
                    <a:pos x="177" y="832"/>
                  </a:cxn>
                </a:cxnLst>
                <a:rect l="0" t="0" r="r" b="b"/>
                <a:pathLst>
                  <a:path w="1062" h="1060">
                    <a:moveTo>
                      <a:pt x="177" y="832"/>
                    </a:moveTo>
                    <a:lnTo>
                      <a:pt x="177" y="832"/>
                    </a:lnTo>
                    <a:cubicBezTo>
                      <a:pt x="0" y="630"/>
                      <a:pt x="26" y="328"/>
                      <a:pt x="228" y="151"/>
                    </a:cubicBezTo>
                    <a:cubicBezTo>
                      <a:pt x="429" y="0"/>
                      <a:pt x="733" y="25"/>
                      <a:pt x="884" y="227"/>
                    </a:cubicBezTo>
                    <a:cubicBezTo>
                      <a:pt x="1061" y="428"/>
                      <a:pt x="1036" y="706"/>
                      <a:pt x="834" y="883"/>
                    </a:cubicBezTo>
                    <a:cubicBezTo>
                      <a:pt x="632" y="1059"/>
                      <a:pt x="354" y="1034"/>
                      <a:pt x="177" y="832"/>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16" name="Freeform 8">
                <a:extLst>
                  <a:ext uri="{FF2B5EF4-FFF2-40B4-BE49-F238E27FC236}">
                    <a16:creationId xmlns:a16="http://schemas.microsoft.com/office/drawing/2014/main" id="{4CCC8F9B-5F39-0372-9E25-AF0FE58E16CA}"/>
                  </a:ext>
                </a:extLst>
              </p:cNvPr>
              <p:cNvSpPr>
                <a:spLocks noChangeArrowheads="1"/>
              </p:cNvSpPr>
              <p:nvPr/>
            </p:nvSpPr>
            <p:spPr bwMode="auto">
              <a:xfrm>
                <a:off x="6111875" y="3841750"/>
                <a:ext cx="363538" cy="373063"/>
              </a:xfrm>
              <a:custGeom>
                <a:avLst/>
                <a:gdLst/>
                <a:ahLst/>
                <a:cxnLst>
                  <a:cxn ang="0">
                    <a:pos x="429" y="984"/>
                  </a:cxn>
                  <a:cxn ang="0">
                    <a:pos x="429" y="984"/>
                  </a:cxn>
                  <a:cxn ang="0">
                    <a:pos x="51" y="429"/>
                  </a:cxn>
                  <a:cxn ang="0">
                    <a:pos x="580" y="50"/>
                  </a:cxn>
                  <a:cxn ang="0">
                    <a:pos x="959" y="606"/>
                  </a:cxn>
                  <a:cxn ang="0">
                    <a:pos x="429" y="984"/>
                  </a:cxn>
                </a:cxnLst>
                <a:rect l="0" t="0" r="r" b="b"/>
                <a:pathLst>
                  <a:path w="1010" h="1036">
                    <a:moveTo>
                      <a:pt x="429" y="984"/>
                    </a:moveTo>
                    <a:lnTo>
                      <a:pt x="429" y="984"/>
                    </a:lnTo>
                    <a:cubicBezTo>
                      <a:pt x="177" y="934"/>
                      <a:pt x="0" y="707"/>
                      <a:pt x="51" y="429"/>
                    </a:cubicBezTo>
                    <a:cubicBezTo>
                      <a:pt x="76" y="176"/>
                      <a:pt x="328" y="0"/>
                      <a:pt x="580" y="50"/>
                    </a:cubicBezTo>
                    <a:cubicBezTo>
                      <a:pt x="833" y="101"/>
                      <a:pt x="1009" y="353"/>
                      <a:pt x="959" y="606"/>
                    </a:cubicBezTo>
                    <a:cubicBezTo>
                      <a:pt x="908" y="858"/>
                      <a:pt x="681" y="1035"/>
                      <a:pt x="429" y="984"/>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17" name="Freeform 9">
                <a:extLst>
                  <a:ext uri="{FF2B5EF4-FFF2-40B4-BE49-F238E27FC236}">
                    <a16:creationId xmlns:a16="http://schemas.microsoft.com/office/drawing/2014/main" id="{98185158-6FD5-7192-D1B4-576693C95E90}"/>
                  </a:ext>
                </a:extLst>
              </p:cNvPr>
              <p:cNvSpPr>
                <a:spLocks noChangeArrowheads="1"/>
              </p:cNvSpPr>
              <p:nvPr/>
            </p:nvSpPr>
            <p:spPr bwMode="auto">
              <a:xfrm>
                <a:off x="5957888" y="2987675"/>
                <a:ext cx="382587" cy="392113"/>
              </a:xfrm>
              <a:custGeom>
                <a:avLst/>
                <a:gdLst/>
                <a:ahLst/>
                <a:cxnLst>
                  <a:cxn ang="0">
                    <a:pos x="757" y="959"/>
                  </a:cxn>
                  <a:cxn ang="0">
                    <a:pos x="757" y="959"/>
                  </a:cxn>
                  <a:cxn ang="0">
                    <a:pos x="126" y="783"/>
                  </a:cxn>
                  <a:cxn ang="0">
                    <a:pos x="303" y="152"/>
                  </a:cxn>
                  <a:cxn ang="0">
                    <a:pos x="933" y="303"/>
                  </a:cxn>
                  <a:cxn ang="0">
                    <a:pos x="757" y="959"/>
                  </a:cxn>
                </a:cxnLst>
                <a:rect l="0" t="0" r="r" b="b"/>
                <a:pathLst>
                  <a:path w="1061" h="1087">
                    <a:moveTo>
                      <a:pt x="757" y="959"/>
                    </a:moveTo>
                    <a:lnTo>
                      <a:pt x="757" y="959"/>
                    </a:lnTo>
                    <a:cubicBezTo>
                      <a:pt x="556" y="1086"/>
                      <a:pt x="253" y="1010"/>
                      <a:pt x="126" y="783"/>
                    </a:cubicBezTo>
                    <a:cubicBezTo>
                      <a:pt x="0" y="556"/>
                      <a:pt x="76" y="278"/>
                      <a:pt x="303" y="152"/>
                    </a:cubicBezTo>
                    <a:cubicBezTo>
                      <a:pt x="530" y="0"/>
                      <a:pt x="807" y="101"/>
                      <a:pt x="933" y="303"/>
                    </a:cubicBezTo>
                    <a:cubicBezTo>
                      <a:pt x="1060" y="530"/>
                      <a:pt x="984" y="833"/>
                      <a:pt x="757" y="959"/>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18" name="Freeform 10">
                <a:extLst>
                  <a:ext uri="{FF2B5EF4-FFF2-40B4-BE49-F238E27FC236}">
                    <a16:creationId xmlns:a16="http://schemas.microsoft.com/office/drawing/2014/main" id="{525490C4-05E9-8815-304D-FBDBC3716F38}"/>
                  </a:ext>
                </a:extLst>
              </p:cNvPr>
              <p:cNvSpPr>
                <a:spLocks noChangeArrowheads="1"/>
              </p:cNvSpPr>
              <p:nvPr/>
            </p:nvSpPr>
            <p:spPr bwMode="auto">
              <a:xfrm>
                <a:off x="5311775" y="2443163"/>
                <a:ext cx="382588" cy="382587"/>
              </a:xfrm>
              <a:custGeom>
                <a:avLst/>
                <a:gdLst/>
                <a:ahLst/>
                <a:cxnLst>
                  <a:cxn ang="0">
                    <a:pos x="984" y="707"/>
                  </a:cxn>
                  <a:cxn ang="0">
                    <a:pos x="984" y="707"/>
                  </a:cxn>
                  <a:cxn ang="0">
                    <a:pos x="379" y="985"/>
                  </a:cxn>
                  <a:cxn ang="0">
                    <a:pos x="101" y="379"/>
                  </a:cxn>
                  <a:cxn ang="0">
                    <a:pos x="706" y="101"/>
                  </a:cxn>
                  <a:cxn ang="0">
                    <a:pos x="984" y="707"/>
                  </a:cxn>
                </a:cxnLst>
                <a:rect l="0" t="0" r="r" b="b"/>
                <a:pathLst>
                  <a:path w="1061" h="1062">
                    <a:moveTo>
                      <a:pt x="984" y="707"/>
                    </a:moveTo>
                    <a:lnTo>
                      <a:pt x="984" y="707"/>
                    </a:lnTo>
                    <a:cubicBezTo>
                      <a:pt x="883" y="934"/>
                      <a:pt x="631" y="1061"/>
                      <a:pt x="379" y="985"/>
                    </a:cubicBezTo>
                    <a:cubicBezTo>
                      <a:pt x="127" y="884"/>
                      <a:pt x="0" y="631"/>
                      <a:pt x="101" y="379"/>
                    </a:cubicBezTo>
                    <a:cubicBezTo>
                      <a:pt x="177" y="126"/>
                      <a:pt x="454" y="0"/>
                      <a:pt x="706" y="101"/>
                    </a:cubicBezTo>
                    <a:cubicBezTo>
                      <a:pt x="934" y="177"/>
                      <a:pt x="1060" y="454"/>
                      <a:pt x="984" y="707"/>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grpSp>
        <p:sp>
          <p:nvSpPr>
            <p:cNvPr id="49" name="Freeform 11">
              <a:extLst>
                <a:ext uri="{FF2B5EF4-FFF2-40B4-BE49-F238E27FC236}">
                  <a16:creationId xmlns:a16="http://schemas.microsoft.com/office/drawing/2014/main" id="{B7FE68C0-2607-C9E5-A22C-A9F243916AEC}"/>
                </a:ext>
              </a:extLst>
            </p:cNvPr>
            <p:cNvSpPr>
              <a:spLocks noChangeArrowheads="1"/>
            </p:cNvSpPr>
            <p:nvPr/>
          </p:nvSpPr>
          <p:spPr bwMode="auto">
            <a:xfrm>
              <a:off x="3923873" y="3327998"/>
              <a:ext cx="1245165" cy="1519876"/>
            </a:xfrm>
            <a:custGeom>
              <a:avLst/>
              <a:gdLst/>
              <a:ahLst/>
              <a:cxnLst>
                <a:cxn ang="0">
                  <a:pos x="3583" y="5425"/>
                </a:cxn>
                <a:cxn ang="0">
                  <a:pos x="3583" y="5425"/>
                </a:cxn>
                <a:cxn ang="0">
                  <a:pos x="5174" y="5804"/>
                </a:cxn>
                <a:cxn ang="0">
                  <a:pos x="6360" y="5123"/>
                </a:cxn>
                <a:cxn ang="0">
                  <a:pos x="5981" y="4341"/>
                </a:cxn>
                <a:cxn ang="0">
                  <a:pos x="5830" y="3861"/>
                </a:cxn>
                <a:cxn ang="0">
                  <a:pos x="5376" y="3482"/>
                </a:cxn>
                <a:cxn ang="0">
                  <a:pos x="5703" y="2952"/>
                </a:cxn>
                <a:cxn ang="0">
                  <a:pos x="5754" y="1691"/>
                </a:cxn>
                <a:cxn ang="0">
                  <a:pos x="4442" y="1464"/>
                </a:cxn>
                <a:cxn ang="0">
                  <a:pos x="3457" y="127"/>
                </a:cxn>
                <a:cxn ang="0">
                  <a:pos x="2069" y="1060"/>
                </a:cxn>
                <a:cxn ang="0">
                  <a:pos x="429" y="757"/>
                </a:cxn>
                <a:cxn ang="0">
                  <a:pos x="1691" y="7823"/>
                </a:cxn>
                <a:cxn ang="0">
                  <a:pos x="3104" y="6991"/>
                </a:cxn>
                <a:cxn ang="0">
                  <a:pos x="3583" y="5425"/>
                </a:cxn>
              </a:cxnLst>
              <a:rect l="0" t="0" r="r" b="b"/>
              <a:pathLst>
                <a:path w="6361" h="7824">
                  <a:moveTo>
                    <a:pt x="3583" y="5425"/>
                  </a:moveTo>
                  <a:lnTo>
                    <a:pt x="3583" y="5425"/>
                  </a:lnTo>
                  <a:cubicBezTo>
                    <a:pt x="4139" y="5098"/>
                    <a:pt x="4821" y="5274"/>
                    <a:pt x="5174" y="5804"/>
                  </a:cubicBezTo>
                  <a:cubicBezTo>
                    <a:pt x="6360" y="5123"/>
                    <a:pt x="6360" y="5123"/>
                    <a:pt x="6360" y="5123"/>
                  </a:cubicBezTo>
                  <a:cubicBezTo>
                    <a:pt x="6208" y="4871"/>
                    <a:pt x="6082" y="4618"/>
                    <a:pt x="5981" y="4341"/>
                  </a:cubicBezTo>
                  <a:cubicBezTo>
                    <a:pt x="5931" y="4189"/>
                    <a:pt x="5880" y="4012"/>
                    <a:pt x="5830" y="3861"/>
                  </a:cubicBezTo>
                  <a:cubicBezTo>
                    <a:pt x="5602" y="3861"/>
                    <a:pt x="5401" y="3709"/>
                    <a:pt x="5376" y="3482"/>
                  </a:cubicBezTo>
                  <a:cubicBezTo>
                    <a:pt x="5325" y="3255"/>
                    <a:pt x="5476" y="3028"/>
                    <a:pt x="5703" y="2952"/>
                  </a:cubicBezTo>
                  <a:cubicBezTo>
                    <a:pt x="5653" y="2550"/>
                    <a:pt x="5678" y="2121"/>
                    <a:pt x="5754" y="1691"/>
                  </a:cubicBezTo>
                  <a:cubicBezTo>
                    <a:pt x="4442" y="1464"/>
                    <a:pt x="4442" y="1464"/>
                    <a:pt x="4442" y="1464"/>
                  </a:cubicBezTo>
                  <a:cubicBezTo>
                    <a:pt x="4518" y="833"/>
                    <a:pt x="4088" y="227"/>
                    <a:pt x="3457" y="127"/>
                  </a:cubicBezTo>
                  <a:cubicBezTo>
                    <a:pt x="2827" y="0"/>
                    <a:pt x="2196" y="429"/>
                    <a:pt x="2069" y="1060"/>
                  </a:cubicBezTo>
                  <a:cubicBezTo>
                    <a:pt x="429" y="757"/>
                    <a:pt x="429" y="757"/>
                    <a:pt x="429" y="757"/>
                  </a:cubicBezTo>
                  <a:cubicBezTo>
                    <a:pt x="0" y="3305"/>
                    <a:pt x="404" y="5602"/>
                    <a:pt x="1691" y="7823"/>
                  </a:cubicBezTo>
                  <a:cubicBezTo>
                    <a:pt x="3104" y="6991"/>
                    <a:pt x="3104" y="6991"/>
                    <a:pt x="3104" y="6991"/>
                  </a:cubicBezTo>
                  <a:cubicBezTo>
                    <a:pt x="2827" y="6435"/>
                    <a:pt x="3029" y="5728"/>
                    <a:pt x="3583" y="5425"/>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0" name="Freeform 12">
              <a:extLst>
                <a:ext uri="{FF2B5EF4-FFF2-40B4-BE49-F238E27FC236}">
                  <a16:creationId xmlns:a16="http://schemas.microsoft.com/office/drawing/2014/main" id="{D3344F82-2825-844B-0A90-9CF911E246B1}"/>
                </a:ext>
              </a:extLst>
            </p:cNvPr>
            <p:cNvSpPr>
              <a:spLocks noChangeArrowheads="1"/>
            </p:cNvSpPr>
            <p:nvPr/>
          </p:nvSpPr>
          <p:spPr bwMode="auto">
            <a:xfrm>
              <a:off x="4255456" y="4318402"/>
              <a:ext cx="1433408" cy="1422206"/>
            </a:xfrm>
            <a:custGeom>
              <a:avLst/>
              <a:gdLst/>
              <a:ahLst/>
              <a:cxnLst>
                <a:cxn ang="0">
                  <a:pos x="5376" y="4316"/>
                </a:cxn>
                <a:cxn ang="0">
                  <a:pos x="5376" y="4316"/>
                </a:cxn>
                <a:cxn ang="0">
                  <a:pos x="6865" y="3558"/>
                </a:cxn>
                <a:cxn ang="0">
                  <a:pos x="7319" y="2271"/>
                </a:cxn>
                <a:cxn ang="0">
                  <a:pos x="6107" y="1640"/>
                </a:cxn>
                <a:cxn ang="0">
                  <a:pos x="5477" y="1666"/>
                </a:cxn>
                <a:cxn ang="0">
                  <a:pos x="5426" y="1034"/>
                </a:cxn>
                <a:cxn ang="0">
                  <a:pos x="4669" y="25"/>
                </a:cxn>
                <a:cxn ang="0">
                  <a:pos x="3483" y="706"/>
                </a:cxn>
                <a:cxn ang="0">
                  <a:pos x="1892" y="327"/>
                </a:cxn>
                <a:cxn ang="0">
                  <a:pos x="1413" y="1893"/>
                </a:cxn>
                <a:cxn ang="0">
                  <a:pos x="0" y="2725"/>
                </a:cxn>
                <a:cxn ang="0">
                  <a:pos x="5477" y="7319"/>
                </a:cxn>
                <a:cxn ang="0">
                  <a:pos x="6031" y="5805"/>
                </a:cxn>
                <a:cxn ang="0">
                  <a:pos x="5376" y="4316"/>
                </a:cxn>
              </a:cxnLst>
              <a:rect l="0" t="0" r="r" b="b"/>
              <a:pathLst>
                <a:path w="7320" h="7320">
                  <a:moveTo>
                    <a:pt x="5376" y="4316"/>
                  </a:moveTo>
                  <a:lnTo>
                    <a:pt x="5376" y="4316"/>
                  </a:lnTo>
                  <a:cubicBezTo>
                    <a:pt x="5603" y="3710"/>
                    <a:pt x="6259" y="3382"/>
                    <a:pt x="6865" y="3558"/>
                  </a:cubicBezTo>
                  <a:cubicBezTo>
                    <a:pt x="7319" y="2271"/>
                    <a:pt x="7319" y="2271"/>
                    <a:pt x="7319" y="2271"/>
                  </a:cubicBezTo>
                  <a:cubicBezTo>
                    <a:pt x="6890" y="2120"/>
                    <a:pt x="6486" y="1893"/>
                    <a:pt x="6107" y="1640"/>
                  </a:cubicBezTo>
                  <a:cubicBezTo>
                    <a:pt x="5956" y="1817"/>
                    <a:pt x="5679" y="1842"/>
                    <a:pt x="5477" y="1666"/>
                  </a:cubicBezTo>
                  <a:cubicBezTo>
                    <a:pt x="5300" y="1514"/>
                    <a:pt x="5275" y="1236"/>
                    <a:pt x="5426" y="1034"/>
                  </a:cubicBezTo>
                  <a:cubicBezTo>
                    <a:pt x="5123" y="731"/>
                    <a:pt x="4871" y="403"/>
                    <a:pt x="4669" y="25"/>
                  </a:cubicBezTo>
                  <a:cubicBezTo>
                    <a:pt x="3483" y="706"/>
                    <a:pt x="3483" y="706"/>
                    <a:pt x="3483" y="706"/>
                  </a:cubicBezTo>
                  <a:cubicBezTo>
                    <a:pt x="3130" y="176"/>
                    <a:pt x="2448" y="0"/>
                    <a:pt x="1892" y="327"/>
                  </a:cubicBezTo>
                  <a:cubicBezTo>
                    <a:pt x="1338" y="630"/>
                    <a:pt x="1136" y="1337"/>
                    <a:pt x="1413" y="1893"/>
                  </a:cubicBezTo>
                  <a:cubicBezTo>
                    <a:pt x="0" y="2725"/>
                    <a:pt x="0" y="2725"/>
                    <a:pt x="0" y="2725"/>
                  </a:cubicBezTo>
                  <a:cubicBezTo>
                    <a:pt x="1287" y="4946"/>
                    <a:pt x="3079" y="6461"/>
                    <a:pt x="5477" y="7319"/>
                  </a:cubicBezTo>
                  <a:cubicBezTo>
                    <a:pt x="6031" y="5805"/>
                    <a:pt x="6031" y="5805"/>
                    <a:pt x="6031" y="5805"/>
                  </a:cubicBezTo>
                  <a:cubicBezTo>
                    <a:pt x="5452" y="5577"/>
                    <a:pt x="5149" y="4896"/>
                    <a:pt x="5376" y="4316"/>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1" name="Freeform 13">
              <a:extLst>
                <a:ext uri="{FF2B5EF4-FFF2-40B4-BE49-F238E27FC236}">
                  <a16:creationId xmlns:a16="http://schemas.microsoft.com/office/drawing/2014/main" id="{719F99A5-9655-E75A-3335-50DE49DEF25B}"/>
                </a:ext>
              </a:extLst>
            </p:cNvPr>
            <p:cNvSpPr>
              <a:spLocks noChangeArrowheads="1"/>
            </p:cNvSpPr>
            <p:nvPr/>
          </p:nvSpPr>
          <p:spPr bwMode="auto">
            <a:xfrm>
              <a:off x="5263160" y="4759629"/>
              <a:ext cx="1467948" cy="1152329"/>
            </a:xfrm>
            <a:custGeom>
              <a:avLst/>
              <a:gdLst/>
              <a:ahLst/>
              <a:cxnLst>
                <a:cxn ang="0">
                  <a:pos x="5475" y="2827"/>
                </a:cxn>
                <a:cxn ang="0">
                  <a:pos x="5475" y="2827"/>
                </a:cxn>
                <a:cxn ang="0">
                  <a:pos x="6131" y="1313"/>
                </a:cxn>
                <a:cxn ang="0">
                  <a:pos x="5652" y="0"/>
                </a:cxn>
                <a:cxn ang="0">
                  <a:pos x="4415" y="277"/>
                </a:cxn>
                <a:cxn ang="0">
                  <a:pos x="3961" y="732"/>
                </a:cxn>
                <a:cxn ang="0">
                  <a:pos x="3507" y="303"/>
                </a:cxn>
                <a:cxn ang="0">
                  <a:pos x="2170" y="0"/>
                </a:cxn>
                <a:cxn ang="0">
                  <a:pos x="1716" y="1287"/>
                </a:cxn>
                <a:cxn ang="0">
                  <a:pos x="227" y="2045"/>
                </a:cxn>
                <a:cxn ang="0">
                  <a:pos x="882" y="3534"/>
                </a:cxn>
                <a:cxn ang="0">
                  <a:pos x="328" y="5048"/>
                </a:cxn>
                <a:cxn ang="0">
                  <a:pos x="7494" y="5048"/>
                </a:cxn>
                <a:cxn ang="0">
                  <a:pos x="6965" y="3559"/>
                </a:cxn>
                <a:cxn ang="0">
                  <a:pos x="5475" y="2827"/>
                </a:cxn>
              </a:cxnLst>
              <a:rect l="0" t="0" r="r" b="b"/>
              <a:pathLst>
                <a:path w="7495" h="5932">
                  <a:moveTo>
                    <a:pt x="5475" y="2827"/>
                  </a:moveTo>
                  <a:lnTo>
                    <a:pt x="5475" y="2827"/>
                  </a:lnTo>
                  <a:cubicBezTo>
                    <a:pt x="5248" y="2222"/>
                    <a:pt x="5551" y="1565"/>
                    <a:pt x="6131" y="1313"/>
                  </a:cubicBezTo>
                  <a:cubicBezTo>
                    <a:pt x="5652" y="0"/>
                    <a:pt x="5652" y="0"/>
                    <a:pt x="5652" y="0"/>
                  </a:cubicBezTo>
                  <a:cubicBezTo>
                    <a:pt x="5248" y="151"/>
                    <a:pt x="4844" y="252"/>
                    <a:pt x="4415" y="277"/>
                  </a:cubicBezTo>
                  <a:cubicBezTo>
                    <a:pt x="4415" y="530"/>
                    <a:pt x="4213" y="732"/>
                    <a:pt x="3961" y="732"/>
                  </a:cubicBezTo>
                  <a:cubicBezTo>
                    <a:pt x="3709" y="732"/>
                    <a:pt x="3507" y="530"/>
                    <a:pt x="3507" y="303"/>
                  </a:cubicBezTo>
                  <a:cubicBezTo>
                    <a:pt x="3053" y="252"/>
                    <a:pt x="2599" y="151"/>
                    <a:pt x="2170" y="0"/>
                  </a:cubicBezTo>
                  <a:cubicBezTo>
                    <a:pt x="1716" y="1287"/>
                    <a:pt x="1716" y="1287"/>
                    <a:pt x="1716" y="1287"/>
                  </a:cubicBezTo>
                  <a:cubicBezTo>
                    <a:pt x="1110" y="1111"/>
                    <a:pt x="454" y="1439"/>
                    <a:pt x="227" y="2045"/>
                  </a:cubicBezTo>
                  <a:cubicBezTo>
                    <a:pt x="0" y="2625"/>
                    <a:pt x="303" y="3306"/>
                    <a:pt x="882" y="3534"/>
                  </a:cubicBezTo>
                  <a:cubicBezTo>
                    <a:pt x="328" y="5048"/>
                    <a:pt x="328" y="5048"/>
                    <a:pt x="328" y="5048"/>
                  </a:cubicBezTo>
                  <a:cubicBezTo>
                    <a:pt x="2751" y="5931"/>
                    <a:pt x="5096" y="5931"/>
                    <a:pt x="7494" y="5048"/>
                  </a:cubicBezTo>
                  <a:cubicBezTo>
                    <a:pt x="6965" y="3559"/>
                    <a:pt x="6965" y="3559"/>
                    <a:pt x="6965" y="3559"/>
                  </a:cubicBezTo>
                  <a:cubicBezTo>
                    <a:pt x="6359" y="3761"/>
                    <a:pt x="5677" y="3458"/>
                    <a:pt x="5475" y="2827"/>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2" name="Freeform 14">
              <a:extLst>
                <a:ext uri="{FF2B5EF4-FFF2-40B4-BE49-F238E27FC236}">
                  <a16:creationId xmlns:a16="http://schemas.microsoft.com/office/drawing/2014/main" id="{5CBB5399-CF98-85BC-6C88-0570312C79C2}"/>
                </a:ext>
              </a:extLst>
            </p:cNvPr>
            <p:cNvSpPr>
              <a:spLocks noChangeArrowheads="1"/>
            </p:cNvSpPr>
            <p:nvPr/>
          </p:nvSpPr>
          <p:spPr bwMode="auto">
            <a:xfrm>
              <a:off x="6290723" y="4323542"/>
              <a:ext cx="1517167" cy="1417066"/>
            </a:xfrm>
            <a:custGeom>
              <a:avLst/>
              <a:gdLst/>
              <a:ahLst/>
              <a:cxnLst>
                <a:cxn ang="0">
                  <a:pos x="4745" y="2322"/>
                </a:cxn>
                <a:cxn ang="0">
                  <a:pos x="4745" y="2322"/>
                </a:cxn>
                <a:cxn ang="0">
                  <a:pos x="4315" y="706"/>
                </a:cxn>
                <a:cxn ang="0">
                  <a:pos x="3079" y="0"/>
                </a:cxn>
                <a:cxn ang="0">
                  <a:pos x="2296" y="1035"/>
                </a:cxn>
                <a:cxn ang="0">
                  <a:pos x="2322" y="1085"/>
                </a:cxn>
                <a:cxn ang="0">
                  <a:pos x="2271" y="1742"/>
                </a:cxn>
                <a:cxn ang="0">
                  <a:pos x="1616" y="1666"/>
                </a:cxn>
                <a:cxn ang="0">
                  <a:pos x="1590" y="1641"/>
                </a:cxn>
                <a:cxn ang="0">
                  <a:pos x="429" y="2246"/>
                </a:cxn>
                <a:cxn ang="0">
                  <a:pos x="404" y="2246"/>
                </a:cxn>
                <a:cxn ang="0">
                  <a:pos x="883" y="3559"/>
                </a:cxn>
                <a:cxn ang="0">
                  <a:pos x="227" y="5073"/>
                </a:cxn>
                <a:cxn ang="0">
                  <a:pos x="1717" y="5805"/>
                </a:cxn>
                <a:cxn ang="0">
                  <a:pos x="2246" y="7294"/>
                </a:cxn>
                <a:cxn ang="0">
                  <a:pos x="7748" y="2700"/>
                </a:cxn>
                <a:cxn ang="0">
                  <a:pos x="6385" y="1918"/>
                </a:cxn>
                <a:cxn ang="0">
                  <a:pos x="4745" y="2322"/>
                </a:cxn>
              </a:cxnLst>
              <a:rect l="0" t="0" r="r" b="b"/>
              <a:pathLst>
                <a:path w="7749" h="7295">
                  <a:moveTo>
                    <a:pt x="4745" y="2322"/>
                  </a:moveTo>
                  <a:lnTo>
                    <a:pt x="4745" y="2322"/>
                  </a:lnTo>
                  <a:cubicBezTo>
                    <a:pt x="4189" y="1994"/>
                    <a:pt x="3988" y="1287"/>
                    <a:pt x="4315" y="706"/>
                  </a:cubicBezTo>
                  <a:cubicBezTo>
                    <a:pt x="3079" y="0"/>
                    <a:pt x="3079" y="0"/>
                    <a:pt x="3079" y="0"/>
                  </a:cubicBezTo>
                  <a:cubicBezTo>
                    <a:pt x="2852" y="378"/>
                    <a:pt x="2599" y="732"/>
                    <a:pt x="2296" y="1035"/>
                  </a:cubicBezTo>
                  <a:cubicBezTo>
                    <a:pt x="2296" y="1060"/>
                    <a:pt x="2322" y="1060"/>
                    <a:pt x="2322" y="1085"/>
                  </a:cubicBezTo>
                  <a:cubicBezTo>
                    <a:pt x="2498" y="1287"/>
                    <a:pt x="2473" y="1565"/>
                    <a:pt x="2271" y="1742"/>
                  </a:cubicBezTo>
                  <a:cubicBezTo>
                    <a:pt x="2069" y="1893"/>
                    <a:pt x="1792" y="1868"/>
                    <a:pt x="1616" y="1666"/>
                  </a:cubicBezTo>
                  <a:lnTo>
                    <a:pt x="1590" y="1641"/>
                  </a:lnTo>
                  <a:cubicBezTo>
                    <a:pt x="1237" y="1868"/>
                    <a:pt x="858" y="2095"/>
                    <a:pt x="429" y="2246"/>
                  </a:cubicBezTo>
                  <a:lnTo>
                    <a:pt x="404" y="2246"/>
                  </a:lnTo>
                  <a:cubicBezTo>
                    <a:pt x="883" y="3559"/>
                    <a:pt x="883" y="3559"/>
                    <a:pt x="883" y="3559"/>
                  </a:cubicBezTo>
                  <a:cubicBezTo>
                    <a:pt x="303" y="3811"/>
                    <a:pt x="0" y="4468"/>
                    <a:pt x="227" y="5073"/>
                  </a:cubicBezTo>
                  <a:cubicBezTo>
                    <a:pt x="429" y="5704"/>
                    <a:pt x="1111" y="6007"/>
                    <a:pt x="1717" y="5805"/>
                  </a:cubicBezTo>
                  <a:cubicBezTo>
                    <a:pt x="2246" y="7294"/>
                    <a:pt x="2246" y="7294"/>
                    <a:pt x="2246" y="7294"/>
                  </a:cubicBezTo>
                  <a:cubicBezTo>
                    <a:pt x="4669" y="6436"/>
                    <a:pt x="6461" y="4921"/>
                    <a:pt x="7748" y="2700"/>
                  </a:cubicBezTo>
                  <a:cubicBezTo>
                    <a:pt x="6385" y="1918"/>
                    <a:pt x="6385" y="1918"/>
                    <a:pt x="6385" y="1918"/>
                  </a:cubicBezTo>
                  <a:cubicBezTo>
                    <a:pt x="6032" y="2473"/>
                    <a:pt x="5325" y="2650"/>
                    <a:pt x="4745" y="2322"/>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3" name="Freeform 15">
              <a:extLst>
                <a:ext uri="{FF2B5EF4-FFF2-40B4-BE49-F238E27FC236}">
                  <a16:creationId xmlns:a16="http://schemas.microsoft.com/office/drawing/2014/main" id="{739CA813-BFE7-CECE-3B22-3B1C28946DF2}"/>
                </a:ext>
              </a:extLst>
            </p:cNvPr>
            <p:cNvSpPr>
              <a:spLocks noChangeArrowheads="1"/>
            </p:cNvSpPr>
            <p:nvPr/>
          </p:nvSpPr>
          <p:spPr bwMode="auto">
            <a:xfrm>
              <a:off x="6894308" y="3475359"/>
              <a:ext cx="1245165" cy="1373372"/>
            </a:xfrm>
            <a:custGeom>
              <a:avLst/>
              <a:gdLst/>
              <a:ahLst/>
              <a:cxnLst>
                <a:cxn ang="0">
                  <a:pos x="5906" y="0"/>
                </a:cxn>
                <a:cxn ang="0">
                  <a:pos x="5906" y="0"/>
                </a:cxn>
                <a:cxn ang="0">
                  <a:pos x="4341" y="278"/>
                </a:cxn>
                <a:cxn ang="0">
                  <a:pos x="4341" y="303"/>
                </a:cxn>
                <a:cxn ang="0">
                  <a:pos x="3382" y="1692"/>
                </a:cxn>
                <a:cxn ang="0">
                  <a:pos x="1994" y="707"/>
                </a:cxn>
                <a:cxn ang="0">
                  <a:pos x="1994" y="707"/>
                </a:cxn>
                <a:cxn ang="0">
                  <a:pos x="1135" y="859"/>
                </a:cxn>
                <a:cxn ang="0">
                  <a:pos x="581" y="934"/>
                </a:cxn>
                <a:cxn ang="0">
                  <a:pos x="581" y="934"/>
                </a:cxn>
                <a:cxn ang="0">
                  <a:pos x="581" y="934"/>
                </a:cxn>
                <a:cxn ang="0">
                  <a:pos x="657" y="2296"/>
                </a:cxn>
                <a:cxn ang="0">
                  <a:pos x="732" y="2296"/>
                </a:cxn>
                <a:cxn ang="0">
                  <a:pos x="1085" y="2826"/>
                </a:cxn>
                <a:cxn ang="0">
                  <a:pos x="556" y="3205"/>
                </a:cxn>
                <a:cxn ang="0">
                  <a:pos x="480" y="3180"/>
                </a:cxn>
                <a:cxn ang="0">
                  <a:pos x="0" y="4366"/>
                </a:cxn>
                <a:cxn ang="0">
                  <a:pos x="1236" y="5072"/>
                </a:cxn>
                <a:cxn ang="0">
                  <a:pos x="1666" y="6688"/>
                </a:cxn>
                <a:cxn ang="0">
                  <a:pos x="3306" y="6284"/>
                </a:cxn>
                <a:cxn ang="0">
                  <a:pos x="4669" y="7066"/>
                </a:cxn>
                <a:cxn ang="0">
                  <a:pos x="5906" y="0"/>
                </a:cxn>
              </a:cxnLst>
              <a:rect l="0" t="0" r="r" b="b"/>
              <a:pathLst>
                <a:path w="6361" h="7067">
                  <a:moveTo>
                    <a:pt x="5906" y="0"/>
                  </a:moveTo>
                  <a:lnTo>
                    <a:pt x="5906" y="0"/>
                  </a:lnTo>
                  <a:cubicBezTo>
                    <a:pt x="4341" y="278"/>
                    <a:pt x="4341" y="278"/>
                    <a:pt x="4341" y="278"/>
                  </a:cubicBezTo>
                  <a:cubicBezTo>
                    <a:pt x="4341" y="278"/>
                    <a:pt x="4341" y="278"/>
                    <a:pt x="4341" y="303"/>
                  </a:cubicBezTo>
                  <a:cubicBezTo>
                    <a:pt x="4467" y="934"/>
                    <a:pt x="4013" y="1566"/>
                    <a:pt x="3382" y="1692"/>
                  </a:cubicBezTo>
                  <a:cubicBezTo>
                    <a:pt x="2726" y="1793"/>
                    <a:pt x="2095" y="1364"/>
                    <a:pt x="1994" y="707"/>
                  </a:cubicBezTo>
                  <a:lnTo>
                    <a:pt x="1994" y="707"/>
                  </a:lnTo>
                  <a:cubicBezTo>
                    <a:pt x="1135" y="859"/>
                    <a:pt x="1135" y="859"/>
                    <a:pt x="1135" y="859"/>
                  </a:cubicBezTo>
                  <a:cubicBezTo>
                    <a:pt x="581" y="934"/>
                    <a:pt x="581" y="934"/>
                    <a:pt x="581" y="934"/>
                  </a:cubicBezTo>
                  <a:lnTo>
                    <a:pt x="581" y="934"/>
                  </a:lnTo>
                  <a:lnTo>
                    <a:pt x="581" y="934"/>
                  </a:lnTo>
                  <a:cubicBezTo>
                    <a:pt x="682" y="1389"/>
                    <a:pt x="682" y="1843"/>
                    <a:pt x="657" y="2296"/>
                  </a:cubicBezTo>
                  <a:cubicBezTo>
                    <a:pt x="682" y="2296"/>
                    <a:pt x="707" y="2296"/>
                    <a:pt x="732" y="2296"/>
                  </a:cubicBezTo>
                  <a:cubicBezTo>
                    <a:pt x="984" y="2346"/>
                    <a:pt x="1135" y="2599"/>
                    <a:pt x="1085" y="2826"/>
                  </a:cubicBezTo>
                  <a:cubicBezTo>
                    <a:pt x="1035" y="3079"/>
                    <a:pt x="808" y="3255"/>
                    <a:pt x="556" y="3205"/>
                  </a:cubicBezTo>
                  <a:cubicBezTo>
                    <a:pt x="530" y="3205"/>
                    <a:pt x="505" y="3205"/>
                    <a:pt x="480" y="3180"/>
                  </a:cubicBezTo>
                  <a:cubicBezTo>
                    <a:pt x="379" y="3609"/>
                    <a:pt x="202" y="3988"/>
                    <a:pt x="0" y="4366"/>
                  </a:cubicBezTo>
                  <a:cubicBezTo>
                    <a:pt x="1236" y="5072"/>
                    <a:pt x="1236" y="5072"/>
                    <a:pt x="1236" y="5072"/>
                  </a:cubicBezTo>
                  <a:cubicBezTo>
                    <a:pt x="909" y="5653"/>
                    <a:pt x="1110" y="6360"/>
                    <a:pt x="1666" y="6688"/>
                  </a:cubicBezTo>
                  <a:cubicBezTo>
                    <a:pt x="2246" y="7016"/>
                    <a:pt x="2953" y="6839"/>
                    <a:pt x="3306" y="6284"/>
                  </a:cubicBezTo>
                  <a:cubicBezTo>
                    <a:pt x="4669" y="7066"/>
                    <a:pt x="4669" y="7066"/>
                    <a:pt x="4669" y="7066"/>
                  </a:cubicBezTo>
                  <a:cubicBezTo>
                    <a:pt x="5956" y="4845"/>
                    <a:pt x="6360" y="2548"/>
                    <a:pt x="5906" y="0"/>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4" name="Freeform 16">
              <a:extLst>
                <a:ext uri="{FF2B5EF4-FFF2-40B4-BE49-F238E27FC236}">
                  <a16:creationId xmlns:a16="http://schemas.microsoft.com/office/drawing/2014/main" id="{25BC078D-4E3B-D3D8-C36A-0ED2011E4EEA}"/>
                </a:ext>
              </a:extLst>
            </p:cNvPr>
            <p:cNvSpPr>
              <a:spLocks noChangeArrowheads="1"/>
            </p:cNvSpPr>
            <p:nvPr/>
          </p:nvSpPr>
          <p:spPr bwMode="auto">
            <a:xfrm>
              <a:off x="6666344" y="2269054"/>
              <a:ext cx="1384188" cy="1555003"/>
            </a:xfrm>
            <a:custGeom>
              <a:avLst/>
              <a:gdLst/>
              <a:ahLst/>
              <a:cxnLst>
                <a:cxn ang="0">
                  <a:pos x="5502" y="6486"/>
                </a:cxn>
                <a:cxn ang="0">
                  <a:pos x="5502" y="6486"/>
                </a:cxn>
                <a:cxn ang="0">
                  <a:pos x="7067" y="6208"/>
                </a:cxn>
                <a:cxn ang="0">
                  <a:pos x="3483" y="0"/>
                </a:cxn>
                <a:cxn ang="0">
                  <a:pos x="2448" y="1236"/>
                </a:cxn>
                <a:cxn ang="0">
                  <a:pos x="2473" y="1261"/>
                </a:cxn>
                <a:cxn ang="0">
                  <a:pos x="2599" y="2953"/>
                </a:cxn>
                <a:cxn ang="0">
                  <a:pos x="934" y="3104"/>
                </a:cxn>
                <a:cxn ang="0">
                  <a:pos x="909" y="3079"/>
                </a:cxn>
                <a:cxn ang="0">
                  <a:pos x="0" y="4139"/>
                </a:cxn>
                <a:cxn ang="0">
                  <a:pos x="0" y="4139"/>
                </a:cxn>
                <a:cxn ang="0">
                  <a:pos x="126" y="4240"/>
                </a:cxn>
                <a:cxn ang="0">
                  <a:pos x="151" y="4265"/>
                </a:cxn>
                <a:cxn ang="0">
                  <a:pos x="227" y="4341"/>
                </a:cxn>
                <a:cxn ang="0">
                  <a:pos x="277" y="4366"/>
                </a:cxn>
                <a:cxn ang="0">
                  <a:pos x="353" y="4467"/>
                </a:cxn>
                <a:cxn ang="0">
                  <a:pos x="378" y="4492"/>
                </a:cxn>
                <a:cxn ang="0">
                  <a:pos x="479" y="4593"/>
                </a:cxn>
                <a:cxn ang="0">
                  <a:pos x="505" y="4618"/>
                </a:cxn>
                <a:cxn ang="0">
                  <a:pos x="580" y="4694"/>
                </a:cxn>
                <a:cxn ang="0">
                  <a:pos x="606" y="4744"/>
                </a:cxn>
                <a:cxn ang="0">
                  <a:pos x="681" y="4820"/>
                </a:cxn>
                <a:cxn ang="0">
                  <a:pos x="707" y="4846"/>
                </a:cxn>
                <a:cxn ang="0">
                  <a:pos x="782" y="4972"/>
                </a:cxn>
                <a:cxn ang="0">
                  <a:pos x="808" y="4997"/>
                </a:cxn>
                <a:cxn ang="0">
                  <a:pos x="883" y="5098"/>
                </a:cxn>
                <a:cxn ang="0">
                  <a:pos x="909" y="5123"/>
                </a:cxn>
                <a:cxn ang="0">
                  <a:pos x="934" y="5174"/>
                </a:cxn>
                <a:cxn ang="0">
                  <a:pos x="984" y="5123"/>
                </a:cxn>
                <a:cxn ang="0">
                  <a:pos x="1616" y="5300"/>
                </a:cxn>
                <a:cxn ang="0">
                  <a:pos x="1439" y="5930"/>
                </a:cxn>
                <a:cxn ang="0">
                  <a:pos x="1388" y="5956"/>
                </a:cxn>
                <a:cxn ang="0">
                  <a:pos x="1388" y="5956"/>
                </a:cxn>
                <a:cxn ang="0">
                  <a:pos x="1414" y="6006"/>
                </a:cxn>
                <a:cxn ang="0">
                  <a:pos x="1439" y="6107"/>
                </a:cxn>
                <a:cxn ang="0">
                  <a:pos x="1464" y="6158"/>
                </a:cxn>
                <a:cxn ang="0">
                  <a:pos x="1515" y="6284"/>
                </a:cxn>
                <a:cxn ang="0">
                  <a:pos x="1515" y="6284"/>
                </a:cxn>
                <a:cxn ang="0">
                  <a:pos x="1565" y="6410"/>
                </a:cxn>
                <a:cxn ang="0">
                  <a:pos x="1565" y="6461"/>
                </a:cxn>
                <a:cxn ang="0">
                  <a:pos x="1590" y="6536"/>
                </a:cxn>
                <a:cxn ang="0">
                  <a:pos x="1616" y="6562"/>
                </a:cxn>
                <a:cxn ang="0">
                  <a:pos x="1641" y="6637"/>
                </a:cxn>
                <a:cxn ang="0">
                  <a:pos x="1641" y="6688"/>
                </a:cxn>
                <a:cxn ang="0">
                  <a:pos x="1666" y="6763"/>
                </a:cxn>
                <a:cxn ang="0">
                  <a:pos x="1691" y="6814"/>
                </a:cxn>
                <a:cxn ang="0">
                  <a:pos x="1691" y="6865"/>
                </a:cxn>
                <a:cxn ang="0">
                  <a:pos x="1717" y="6940"/>
                </a:cxn>
                <a:cxn ang="0">
                  <a:pos x="1717" y="6966"/>
                </a:cxn>
                <a:cxn ang="0">
                  <a:pos x="1742" y="7142"/>
                </a:cxn>
                <a:cxn ang="0">
                  <a:pos x="3155" y="6915"/>
                </a:cxn>
                <a:cxn ang="0">
                  <a:pos x="3155" y="6915"/>
                </a:cxn>
                <a:cxn ang="0">
                  <a:pos x="4543" y="7900"/>
                </a:cxn>
                <a:cxn ang="0">
                  <a:pos x="5502" y="6511"/>
                </a:cxn>
                <a:cxn ang="0">
                  <a:pos x="5502" y="6486"/>
                </a:cxn>
              </a:cxnLst>
              <a:rect l="0" t="0" r="r" b="b"/>
              <a:pathLst>
                <a:path w="7068" h="8002">
                  <a:moveTo>
                    <a:pt x="5502" y="6486"/>
                  </a:moveTo>
                  <a:lnTo>
                    <a:pt x="5502" y="6486"/>
                  </a:lnTo>
                  <a:cubicBezTo>
                    <a:pt x="7067" y="6208"/>
                    <a:pt x="7067" y="6208"/>
                    <a:pt x="7067" y="6208"/>
                  </a:cubicBezTo>
                  <a:cubicBezTo>
                    <a:pt x="6612" y="3684"/>
                    <a:pt x="5452" y="1665"/>
                    <a:pt x="3483" y="0"/>
                  </a:cubicBezTo>
                  <a:cubicBezTo>
                    <a:pt x="2448" y="1236"/>
                    <a:pt x="2448" y="1236"/>
                    <a:pt x="2448" y="1236"/>
                  </a:cubicBezTo>
                  <a:cubicBezTo>
                    <a:pt x="2448" y="1261"/>
                    <a:pt x="2448" y="1261"/>
                    <a:pt x="2473" y="1261"/>
                  </a:cubicBezTo>
                  <a:cubicBezTo>
                    <a:pt x="2978" y="1690"/>
                    <a:pt x="3029" y="2448"/>
                    <a:pt x="2599" y="2953"/>
                  </a:cubicBezTo>
                  <a:cubicBezTo>
                    <a:pt x="2196" y="3457"/>
                    <a:pt x="1439" y="3508"/>
                    <a:pt x="934" y="3104"/>
                  </a:cubicBezTo>
                  <a:cubicBezTo>
                    <a:pt x="909" y="3079"/>
                    <a:pt x="909" y="3079"/>
                    <a:pt x="909" y="3079"/>
                  </a:cubicBezTo>
                  <a:cubicBezTo>
                    <a:pt x="0" y="4139"/>
                    <a:pt x="0" y="4139"/>
                    <a:pt x="0" y="4139"/>
                  </a:cubicBezTo>
                  <a:lnTo>
                    <a:pt x="0" y="4139"/>
                  </a:lnTo>
                  <a:cubicBezTo>
                    <a:pt x="50" y="4189"/>
                    <a:pt x="76" y="4214"/>
                    <a:pt x="126" y="4240"/>
                  </a:cubicBezTo>
                  <a:cubicBezTo>
                    <a:pt x="126" y="4265"/>
                    <a:pt x="151" y="4265"/>
                    <a:pt x="151" y="4265"/>
                  </a:cubicBezTo>
                  <a:cubicBezTo>
                    <a:pt x="176" y="4290"/>
                    <a:pt x="202" y="4315"/>
                    <a:pt x="227" y="4341"/>
                  </a:cubicBezTo>
                  <a:cubicBezTo>
                    <a:pt x="252" y="4366"/>
                    <a:pt x="252" y="4366"/>
                    <a:pt x="277" y="4366"/>
                  </a:cubicBezTo>
                  <a:cubicBezTo>
                    <a:pt x="303" y="4416"/>
                    <a:pt x="328" y="4442"/>
                    <a:pt x="353" y="4467"/>
                  </a:cubicBezTo>
                  <a:cubicBezTo>
                    <a:pt x="353" y="4467"/>
                    <a:pt x="378" y="4467"/>
                    <a:pt x="378" y="4492"/>
                  </a:cubicBezTo>
                  <a:cubicBezTo>
                    <a:pt x="404" y="4517"/>
                    <a:pt x="429" y="4543"/>
                    <a:pt x="479" y="4593"/>
                  </a:cubicBezTo>
                  <a:cubicBezTo>
                    <a:pt x="479" y="4593"/>
                    <a:pt x="479" y="4618"/>
                    <a:pt x="505" y="4618"/>
                  </a:cubicBezTo>
                  <a:cubicBezTo>
                    <a:pt x="530" y="4644"/>
                    <a:pt x="555" y="4669"/>
                    <a:pt x="580" y="4694"/>
                  </a:cubicBezTo>
                  <a:cubicBezTo>
                    <a:pt x="580" y="4719"/>
                    <a:pt x="606" y="4719"/>
                    <a:pt x="606" y="4744"/>
                  </a:cubicBezTo>
                  <a:cubicBezTo>
                    <a:pt x="631" y="4770"/>
                    <a:pt x="656" y="4795"/>
                    <a:pt x="681" y="4820"/>
                  </a:cubicBezTo>
                  <a:cubicBezTo>
                    <a:pt x="681" y="4846"/>
                    <a:pt x="681" y="4846"/>
                    <a:pt x="707" y="4846"/>
                  </a:cubicBezTo>
                  <a:cubicBezTo>
                    <a:pt x="732" y="4896"/>
                    <a:pt x="757" y="4921"/>
                    <a:pt x="782" y="4972"/>
                  </a:cubicBezTo>
                  <a:cubicBezTo>
                    <a:pt x="808" y="4972"/>
                    <a:pt x="808" y="4972"/>
                    <a:pt x="808" y="4997"/>
                  </a:cubicBezTo>
                  <a:cubicBezTo>
                    <a:pt x="833" y="5022"/>
                    <a:pt x="858" y="5048"/>
                    <a:pt x="883" y="5098"/>
                  </a:cubicBezTo>
                  <a:lnTo>
                    <a:pt x="909" y="5123"/>
                  </a:lnTo>
                  <a:cubicBezTo>
                    <a:pt x="909" y="5149"/>
                    <a:pt x="934" y="5149"/>
                    <a:pt x="934" y="5174"/>
                  </a:cubicBezTo>
                  <a:cubicBezTo>
                    <a:pt x="959" y="5149"/>
                    <a:pt x="959" y="5149"/>
                    <a:pt x="984" y="5123"/>
                  </a:cubicBezTo>
                  <a:cubicBezTo>
                    <a:pt x="1212" y="4997"/>
                    <a:pt x="1489" y="5073"/>
                    <a:pt x="1616" y="5300"/>
                  </a:cubicBezTo>
                  <a:cubicBezTo>
                    <a:pt x="1742" y="5527"/>
                    <a:pt x="1666" y="5804"/>
                    <a:pt x="1439" y="5930"/>
                  </a:cubicBezTo>
                  <a:cubicBezTo>
                    <a:pt x="1414" y="5930"/>
                    <a:pt x="1414" y="5956"/>
                    <a:pt x="1388" y="5956"/>
                  </a:cubicBezTo>
                  <a:lnTo>
                    <a:pt x="1388" y="5956"/>
                  </a:lnTo>
                  <a:cubicBezTo>
                    <a:pt x="1388" y="5981"/>
                    <a:pt x="1388" y="5981"/>
                    <a:pt x="1414" y="6006"/>
                  </a:cubicBezTo>
                  <a:cubicBezTo>
                    <a:pt x="1414" y="6031"/>
                    <a:pt x="1439" y="6082"/>
                    <a:pt x="1439" y="6107"/>
                  </a:cubicBezTo>
                  <a:cubicBezTo>
                    <a:pt x="1464" y="6107"/>
                    <a:pt x="1464" y="6132"/>
                    <a:pt x="1464" y="6158"/>
                  </a:cubicBezTo>
                  <a:cubicBezTo>
                    <a:pt x="1489" y="6208"/>
                    <a:pt x="1489" y="6233"/>
                    <a:pt x="1515" y="6284"/>
                  </a:cubicBezTo>
                  <a:lnTo>
                    <a:pt x="1515" y="6284"/>
                  </a:lnTo>
                  <a:cubicBezTo>
                    <a:pt x="1540" y="6334"/>
                    <a:pt x="1540" y="6360"/>
                    <a:pt x="1565" y="6410"/>
                  </a:cubicBezTo>
                  <a:cubicBezTo>
                    <a:pt x="1565" y="6410"/>
                    <a:pt x="1565" y="6435"/>
                    <a:pt x="1565" y="6461"/>
                  </a:cubicBezTo>
                  <a:cubicBezTo>
                    <a:pt x="1590" y="6486"/>
                    <a:pt x="1590" y="6511"/>
                    <a:pt x="1590" y="6536"/>
                  </a:cubicBezTo>
                  <a:cubicBezTo>
                    <a:pt x="1616" y="6536"/>
                    <a:pt x="1616" y="6562"/>
                    <a:pt x="1616" y="6562"/>
                  </a:cubicBezTo>
                  <a:cubicBezTo>
                    <a:pt x="1616" y="6587"/>
                    <a:pt x="1616" y="6612"/>
                    <a:pt x="1641" y="6637"/>
                  </a:cubicBezTo>
                  <a:cubicBezTo>
                    <a:pt x="1641" y="6663"/>
                    <a:pt x="1641" y="6688"/>
                    <a:pt x="1641" y="6688"/>
                  </a:cubicBezTo>
                  <a:cubicBezTo>
                    <a:pt x="1666" y="6713"/>
                    <a:pt x="1666" y="6738"/>
                    <a:pt x="1666" y="6763"/>
                  </a:cubicBezTo>
                  <a:cubicBezTo>
                    <a:pt x="1666" y="6763"/>
                    <a:pt x="1666" y="6789"/>
                    <a:pt x="1691" y="6814"/>
                  </a:cubicBezTo>
                  <a:cubicBezTo>
                    <a:pt x="1691" y="6839"/>
                    <a:pt x="1691" y="6839"/>
                    <a:pt x="1691" y="6865"/>
                  </a:cubicBezTo>
                  <a:cubicBezTo>
                    <a:pt x="1691" y="6890"/>
                    <a:pt x="1691" y="6915"/>
                    <a:pt x="1717" y="6940"/>
                  </a:cubicBezTo>
                  <a:lnTo>
                    <a:pt x="1717" y="6966"/>
                  </a:lnTo>
                  <a:cubicBezTo>
                    <a:pt x="1742" y="7041"/>
                    <a:pt x="1742" y="7092"/>
                    <a:pt x="1742" y="7142"/>
                  </a:cubicBezTo>
                  <a:cubicBezTo>
                    <a:pt x="3155" y="6915"/>
                    <a:pt x="3155" y="6915"/>
                    <a:pt x="3155" y="6915"/>
                  </a:cubicBezTo>
                  <a:lnTo>
                    <a:pt x="3155" y="6915"/>
                  </a:lnTo>
                  <a:cubicBezTo>
                    <a:pt x="3256" y="7572"/>
                    <a:pt x="3887" y="8001"/>
                    <a:pt x="4543" y="7900"/>
                  </a:cubicBezTo>
                  <a:cubicBezTo>
                    <a:pt x="5174" y="7774"/>
                    <a:pt x="5628" y="7142"/>
                    <a:pt x="5502" y="6511"/>
                  </a:cubicBezTo>
                  <a:cubicBezTo>
                    <a:pt x="5502" y="6486"/>
                    <a:pt x="5502" y="6486"/>
                    <a:pt x="5502" y="6486"/>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5" name="Freeform 17">
              <a:extLst>
                <a:ext uri="{FF2B5EF4-FFF2-40B4-BE49-F238E27FC236}">
                  <a16:creationId xmlns:a16="http://schemas.microsoft.com/office/drawing/2014/main" id="{528F7434-B665-A78A-FDD7-EC3E1E033587}"/>
                </a:ext>
              </a:extLst>
            </p:cNvPr>
            <p:cNvSpPr>
              <a:spLocks noChangeArrowheads="1"/>
            </p:cNvSpPr>
            <p:nvPr/>
          </p:nvSpPr>
          <p:spPr bwMode="auto">
            <a:xfrm>
              <a:off x="6029083" y="1793558"/>
              <a:ext cx="1319426" cy="1279985"/>
            </a:xfrm>
            <a:custGeom>
              <a:avLst/>
              <a:gdLst/>
              <a:ahLst/>
              <a:cxnLst>
                <a:cxn ang="0">
                  <a:pos x="5728" y="3710"/>
                </a:cxn>
                <a:cxn ang="0">
                  <a:pos x="5728" y="3710"/>
                </a:cxn>
                <a:cxn ang="0">
                  <a:pos x="5703" y="3685"/>
                </a:cxn>
                <a:cxn ang="0">
                  <a:pos x="6738" y="2449"/>
                </a:cxn>
                <a:cxn ang="0">
                  <a:pos x="0" y="0"/>
                </a:cxn>
                <a:cxn ang="0">
                  <a:pos x="0" y="1641"/>
                </a:cxn>
                <a:cxn ang="0">
                  <a:pos x="25" y="1641"/>
                </a:cxn>
                <a:cxn ang="0">
                  <a:pos x="1211" y="2853"/>
                </a:cxn>
                <a:cxn ang="0">
                  <a:pos x="25" y="4038"/>
                </a:cxn>
                <a:cxn ang="0">
                  <a:pos x="0" y="4038"/>
                </a:cxn>
                <a:cxn ang="0">
                  <a:pos x="0" y="5427"/>
                </a:cxn>
                <a:cxn ang="0">
                  <a:pos x="1387" y="5604"/>
                </a:cxn>
                <a:cxn ang="0">
                  <a:pos x="1412" y="5553"/>
                </a:cxn>
                <a:cxn ang="0">
                  <a:pos x="1993" y="5301"/>
                </a:cxn>
                <a:cxn ang="0">
                  <a:pos x="2271" y="5881"/>
                </a:cxn>
                <a:cxn ang="0">
                  <a:pos x="2246" y="5931"/>
                </a:cxn>
                <a:cxn ang="0">
                  <a:pos x="3255" y="6588"/>
                </a:cxn>
                <a:cxn ang="0">
                  <a:pos x="4164" y="5528"/>
                </a:cxn>
                <a:cxn ang="0">
                  <a:pos x="4189" y="5553"/>
                </a:cxn>
                <a:cxn ang="0">
                  <a:pos x="5854" y="5402"/>
                </a:cxn>
                <a:cxn ang="0">
                  <a:pos x="5728" y="3710"/>
                </a:cxn>
              </a:cxnLst>
              <a:rect l="0" t="0" r="r" b="b"/>
              <a:pathLst>
                <a:path w="6739" h="6589">
                  <a:moveTo>
                    <a:pt x="5728" y="3710"/>
                  </a:moveTo>
                  <a:lnTo>
                    <a:pt x="5728" y="3710"/>
                  </a:lnTo>
                  <a:cubicBezTo>
                    <a:pt x="5703" y="3710"/>
                    <a:pt x="5703" y="3710"/>
                    <a:pt x="5703" y="3685"/>
                  </a:cubicBezTo>
                  <a:cubicBezTo>
                    <a:pt x="6738" y="2449"/>
                    <a:pt x="6738" y="2449"/>
                    <a:pt x="6738" y="2449"/>
                  </a:cubicBezTo>
                  <a:cubicBezTo>
                    <a:pt x="4770" y="808"/>
                    <a:pt x="2574" y="0"/>
                    <a:pt x="0" y="0"/>
                  </a:cubicBezTo>
                  <a:cubicBezTo>
                    <a:pt x="0" y="1641"/>
                    <a:pt x="0" y="1641"/>
                    <a:pt x="0" y="1641"/>
                  </a:cubicBezTo>
                  <a:lnTo>
                    <a:pt x="25" y="1641"/>
                  </a:lnTo>
                  <a:cubicBezTo>
                    <a:pt x="681" y="1641"/>
                    <a:pt x="1211" y="2196"/>
                    <a:pt x="1211" y="2853"/>
                  </a:cubicBezTo>
                  <a:cubicBezTo>
                    <a:pt x="1211" y="3508"/>
                    <a:pt x="681" y="4038"/>
                    <a:pt x="25" y="4038"/>
                  </a:cubicBezTo>
                  <a:lnTo>
                    <a:pt x="0" y="4038"/>
                  </a:lnTo>
                  <a:cubicBezTo>
                    <a:pt x="0" y="5427"/>
                    <a:pt x="0" y="5427"/>
                    <a:pt x="0" y="5427"/>
                  </a:cubicBezTo>
                  <a:cubicBezTo>
                    <a:pt x="479" y="5427"/>
                    <a:pt x="933" y="5478"/>
                    <a:pt x="1387" y="5604"/>
                  </a:cubicBezTo>
                  <a:cubicBezTo>
                    <a:pt x="1387" y="5604"/>
                    <a:pt x="1387" y="5579"/>
                    <a:pt x="1412" y="5553"/>
                  </a:cubicBezTo>
                  <a:cubicBezTo>
                    <a:pt x="1488" y="5326"/>
                    <a:pt x="1766" y="5200"/>
                    <a:pt x="1993" y="5301"/>
                  </a:cubicBezTo>
                  <a:cubicBezTo>
                    <a:pt x="2220" y="5377"/>
                    <a:pt x="2347" y="5654"/>
                    <a:pt x="2271" y="5881"/>
                  </a:cubicBezTo>
                  <a:cubicBezTo>
                    <a:pt x="2246" y="5906"/>
                    <a:pt x="2246" y="5906"/>
                    <a:pt x="2246" y="5931"/>
                  </a:cubicBezTo>
                  <a:cubicBezTo>
                    <a:pt x="2599" y="6108"/>
                    <a:pt x="2953" y="6335"/>
                    <a:pt x="3255" y="6588"/>
                  </a:cubicBezTo>
                  <a:cubicBezTo>
                    <a:pt x="4164" y="5528"/>
                    <a:pt x="4164" y="5528"/>
                    <a:pt x="4164" y="5528"/>
                  </a:cubicBezTo>
                  <a:cubicBezTo>
                    <a:pt x="4164" y="5528"/>
                    <a:pt x="4164" y="5528"/>
                    <a:pt x="4189" y="5553"/>
                  </a:cubicBezTo>
                  <a:cubicBezTo>
                    <a:pt x="4694" y="5957"/>
                    <a:pt x="5451" y="5906"/>
                    <a:pt x="5854" y="5402"/>
                  </a:cubicBezTo>
                  <a:cubicBezTo>
                    <a:pt x="6284" y="4897"/>
                    <a:pt x="6233" y="4139"/>
                    <a:pt x="5728" y="3710"/>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6" name="Freeform 18">
              <a:extLst>
                <a:ext uri="{FF2B5EF4-FFF2-40B4-BE49-F238E27FC236}">
                  <a16:creationId xmlns:a16="http://schemas.microsoft.com/office/drawing/2014/main" id="{504CF7B7-062F-EB2C-D26A-498A360118B7}"/>
                </a:ext>
              </a:extLst>
            </p:cNvPr>
            <p:cNvSpPr>
              <a:spLocks noChangeArrowheads="1"/>
            </p:cNvSpPr>
            <p:nvPr/>
          </p:nvSpPr>
          <p:spPr bwMode="auto">
            <a:xfrm>
              <a:off x="4709657" y="1793558"/>
              <a:ext cx="1556888" cy="1279985"/>
            </a:xfrm>
            <a:custGeom>
              <a:avLst/>
              <a:gdLst/>
              <a:ahLst/>
              <a:cxnLst>
                <a:cxn ang="0">
                  <a:pos x="6763" y="1641"/>
                </a:cxn>
                <a:cxn ang="0">
                  <a:pos x="6763" y="1641"/>
                </a:cxn>
                <a:cxn ang="0">
                  <a:pos x="6738" y="1641"/>
                </a:cxn>
                <a:cxn ang="0">
                  <a:pos x="6738" y="0"/>
                </a:cxn>
                <a:cxn ang="0">
                  <a:pos x="0" y="2449"/>
                </a:cxn>
                <a:cxn ang="0">
                  <a:pos x="1085" y="3735"/>
                </a:cxn>
                <a:cxn ang="0">
                  <a:pos x="2751" y="3887"/>
                </a:cxn>
                <a:cxn ang="0">
                  <a:pos x="2625" y="5553"/>
                </a:cxn>
                <a:cxn ang="0">
                  <a:pos x="3483" y="6588"/>
                </a:cxn>
                <a:cxn ang="0">
                  <a:pos x="4694" y="5856"/>
                </a:cxn>
                <a:cxn ang="0">
                  <a:pos x="4972" y="5276"/>
                </a:cxn>
                <a:cxn ang="0">
                  <a:pos x="5552" y="5553"/>
                </a:cxn>
                <a:cxn ang="0">
                  <a:pos x="5552" y="5553"/>
                </a:cxn>
                <a:cxn ang="0">
                  <a:pos x="6738" y="5427"/>
                </a:cxn>
                <a:cxn ang="0">
                  <a:pos x="6738" y="4038"/>
                </a:cxn>
                <a:cxn ang="0">
                  <a:pos x="6763" y="4038"/>
                </a:cxn>
                <a:cxn ang="0">
                  <a:pos x="7949" y="2853"/>
                </a:cxn>
                <a:cxn ang="0">
                  <a:pos x="6763" y="1641"/>
                </a:cxn>
              </a:cxnLst>
              <a:rect l="0" t="0" r="r" b="b"/>
              <a:pathLst>
                <a:path w="7950" h="6589">
                  <a:moveTo>
                    <a:pt x="6763" y="1641"/>
                  </a:moveTo>
                  <a:lnTo>
                    <a:pt x="6763" y="1641"/>
                  </a:lnTo>
                  <a:lnTo>
                    <a:pt x="6738" y="1641"/>
                  </a:lnTo>
                  <a:cubicBezTo>
                    <a:pt x="6738" y="0"/>
                    <a:pt x="6738" y="0"/>
                    <a:pt x="6738" y="0"/>
                  </a:cubicBezTo>
                  <a:cubicBezTo>
                    <a:pt x="4189" y="0"/>
                    <a:pt x="1968" y="808"/>
                    <a:pt x="0" y="2449"/>
                  </a:cubicBezTo>
                  <a:cubicBezTo>
                    <a:pt x="1085" y="3735"/>
                    <a:pt x="1085" y="3735"/>
                    <a:pt x="1085" y="3735"/>
                  </a:cubicBezTo>
                  <a:cubicBezTo>
                    <a:pt x="1589" y="3307"/>
                    <a:pt x="2347" y="3382"/>
                    <a:pt x="2751" y="3887"/>
                  </a:cubicBezTo>
                  <a:cubicBezTo>
                    <a:pt x="3180" y="4392"/>
                    <a:pt x="3104" y="5149"/>
                    <a:pt x="2625" y="5553"/>
                  </a:cubicBezTo>
                  <a:cubicBezTo>
                    <a:pt x="3483" y="6588"/>
                    <a:pt x="3483" y="6588"/>
                    <a:pt x="3483" y="6588"/>
                  </a:cubicBezTo>
                  <a:cubicBezTo>
                    <a:pt x="3836" y="6310"/>
                    <a:pt x="4240" y="6057"/>
                    <a:pt x="4694" y="5856"/>
                  </a:cubicBezTo>
                  <a:cubicBezTo>
                    <a:pt x="4593" y="5629"/>
                    <a:pt x="4719" y="5351"/>
                    <a:pt x="4972" y="5276"/>
                  </a:cubicBezTo>
                  <a:cubicBezTo>
                    <a:pt x="5199" y="5200"/>
                    <a:pt x="5477" y="5301"/>
                    <a:pt x="5552" y="5553"/>
                  </a:cubicBezTo>
                  <a:lnTo>
                    <a:pt x="5552" y="5553"/>
                  </a:lnTo>
                  <a:cubicBezTo>
                    <a:pt x="5956" y="5452"/>
                    <a:pt x="6360" y="5427"/>
                    <a:pt x="6738" y="5427"/>
                  </a:cubicBezTo>
                  <a:cubicBezTo>
                    <a:pt x="6738" y="4038"/>
                    <a:pt x="6738" y="4038"/>
                    <a:pt x="6738" y="4038"/>
                  </a:cubicBezTo>
                  <a:lnTo>
                    <a:pt x="6763" y="4038"/>
                  </a:lnTo>
                  <a:cubicBezTo>
                    <a:pt x="7419" y="4038"/>
                    <a:pt x="7949" y="3508"/>
                    <a:pt x="7949" y="2853"/>
                  </a:cubicBezTo>
                  <a:cubicBezTo>
                    <a:pt x="7949" y="2196"/>
                    <a:pt x="7419" y="1641"/>
                    <a:pt x="6763" y="1641"/>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7" name="Freeform 19">
              <a:extLst>
                <a:ext uri="{FF2B5EF4-FFF2-40B4-BE49-F238E27FC236}">
                  <a16:creationId xmlns:a16="http://schemas.microsoft.com/office/drawing/2014/main" id="{2B328C00-C928-7A52-9FCB-264C4A6F2009}"/>
                </a:ext>
              </a:extLst>
            </p:cNvPr>
            <p:cNvSpPr>
              <a:spLocks noChangeArrowheads="1"/>
            </p:cNvSpPr>
            <p:nvPr/>
          </p:nvSpPr>
          <p:spPr bwMode="auto">
            <a:xfrm>
              <a:off x="4007633" y="2269054"/>
              <a:ext cx="1384188" cy="1387936"/>
            </a:xfrm>
            <a:custGeom>
              <a:avLst/>
              <a:gdLst/>
              <a:ahLst/>
              <a:cxnLst>
                <a:cxn ang="0">
                  <a:pos x="6209" y="3104"/>
                </a:cxn>
                <a:cxn ang="0">
                  <a:pos x="6209" y="3104"/>
                </a:cxn>
                <a:cxn ang="0">
                  <a:pos x="6335" y="1438"/>
                </a:cxn>
                <a:cxn ang="0">
                  <a:pos x="4669" y="1286"/>
                </a:cxn>
                <a:cxn ang="0">
                  <a:pos x="3584" y="0"/>
                </a:cxn>
                <a:cxn ang="0">
                  <a:pos x="0" y="6208"/>
                </a:cxn>
                <a:cxn ang="0">
                  <a:pos x="1640" y="6511"/>
                </a:cxn>
                <a:cxn ang="0">
                  <a:pos x="3028" y="5578"/>
                </a:cxn>
                <a:cxn ang="0">
                  <a:pos x="4013" y="6915"/>
                </a:cxn>
                <a:cxn ang="0">
                  <a:pos x="5325" y="7142"/>
                </a:cxn>
                <a:cxn ang="0">
                  <a:pos x="5754" y="5855"/>
                </a:cxn>
                <a:cxn ang="0">
                  <a:pos x="5603" y="5224"/>
                </a:cxn>
                <a:cxn ang="0">
                  <a:pos x="6209" y="5073"/>
                </a:cxn>
                <a:cxn ang="0">
                  <a:pos x="7067" y="4139"/>
                </a:cxn>
                <a:cxn ang="0">
                  <a:pos x="6209" y="3104"/>
                </a:cxn>
              </a:cxnLst>
              <a:rect l="0" t="0" r="r" b="b"/>
              <a:pathLst>
                <a:path w="7068" h="7143">
                  <a:moveTo>
                    <a:pt x="6209" y="3104"/>
                  </a:moveTo>
                  <a:lnTo>
                    <a:pt x="6209" y="3104"/>
                  </a:lnTo>
                  <a:cubicBezTo>
                    <a:pt x="6688" y="2700"/>
                    <a:pt x="6764" y="1943"/>
                    <a:pt x="6335" y="1438"/>
                  </a:cubicBezTo>
                  <a:cubicBezTo>
                    <a:pt x="5931" y="933"/>
                    <a:pt x="5173" y="858"/>
                    <a:pt x="4669" y="1286"/>
                  </a:cubicBezTo>
                  <a:cubicBezTo>
                    <a:pt x="3584" y="0"/>
                    <a:pt x="3584" y="0"/>
                    <a:pt x="3584" y="0"/>
                  </a:cubicBezTo>
                  <a:cubicBezTo>
                    <a:pt x="1615" y="1665"/>
                    <a:pt x="455" y="3684"/>
                    <a:pt x="0" y="6208"/>
                  </a:cubicBezTo>
                  <a:cubicBezTo>
                    <a:pt x="1640" y="6511"/>
                    <a:pt x="1640" y="6511"/>
                    <a:pt x="1640" y="6511"/>
                  </a:cubicBezTo>
                  <a:cubicBezTo>
                    <a:pt x="1767" y="5880"/>
                    <a:pt x="2398" y="5451"/>
                    <a:pt x="3028" y="5578"/>
                  </a:cubicBezTo>
                  <a:cubicBezTo>
                    <a:pt x="3659" y="5678"/>
                    <a:pt x="4089" y="6284"/>
                    <a:pt x="4013" y="6915"/>
                  </a:cubicBezTo>
                  <a:cubicBezTo>
                    <a:pt x="5325" y="7142"/>
                    <a:pt x="5325" y="7142"/>
                    <a:pt x="5325" y="7142"/>
                  </a:cubicBezTo>
                  <a:cubicBezTo>
                    <a:pt x="5401" y="6713"/>
                    <a:pt x="5552" y="6259"/>
                    <a:pt x="5754" y="5855"/>
                  </a:cubicBezTo>
                  <a:cubicBezTo>
                    <a:pt x="5527" y="5729"/>
                    <a:pt x="5476" y="5451"/>
                    <a:pt x="5603" y="5224"/>
                  </a:cubicBezTo>
                  <a:cubicBezTo>
                    <a:pt x="5729" y="5022"/>
                    <a:pt x="6007" y="4947"/>
                    <a:pt x="6209" y="5073"/>
                  </a:cubicBezTo>
                  <a:cubicBezTo>
                    <a:pt x="6461" y="4719"/>
                    <a:pt x="6739" y="4416"/>
                    <a:pt x="7067" y="4139"/>
                  </a:cubicBezTo>
                  <a:lnTo>
                    <a:pt x="6209" y="3104"/>
                  </a:ln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grpSp>
          <p:nvGrpSpPr>
            <p:cNvPr id="58" name="Group 24">
              <a:extLst>
                <a:ext uri="{FF2B5EF4-FFF2-40B4-BE49-F238E27FC236}">
                  <a16:creationId xmlns:a16="http://schemas.microsoft.com/office/drawing/2014/main" id="{C0CC2DD1-AB28-4156-9CC3-BBA39C192EA2}"/>
                </a:ext>
              </a:extLst>
            </p:cNvPr>
            <p:cNvGrpSpPr/>
            <p:nvPr/>
          </p:nvGrpSpPr>
          <p:grpSpPr>
            <a:xfrm>
              <a:off x="5278778" y="3078609"/>
              <a:ext cx="1527529" cy="1519876"/>
              <a:chOff x="3676650" y="2406650"/>
              <a:chExt cx="2808288" cy="2816225"/>
            </a:xfrm>
          </p:grpSpPr>
          <p:sp>
            <p:nvSpPr>
              <p:cNvPr id="99" name="Freeform 1">
                <a:extLst>
                  <a:ext uri="{FF2B5EF4-FFF2-40B4-BE49-F238E27FC236}">
                    <a16:creationId xmlns:a16="http://schemas.microsoft.com/office/drawing/2014/main" id="{975CF5C3-37A4-05FC-8190-1A8FDC6EFDFB}"/>
                  </a:ext>
                </a:extLst>
              </p:cNvPr>
              <p:cNvSpPr>
                <a:spLocks noChangeArrowheads="1"/>
              </p:cNvSpPr>
              <p:nvPr/>
            </p:nvSpPr>
            <p:spPr bwMode="auto">
              <a:xfrm>
                <a:off x="3676650" y="2406650"/>
                <a:ext cx="2808288" cy="2798763"/>
              </a:xfrm>
              <a:custGeom>
                <a:avLst/>
                <a:gdLst/>
                <a:ahLst/>
                <a:cxnLst>
                  <a:cxn ang="0">
                    <a:pos x="7141" y="2701"/>
                  </a:cxn>
                  <a:cxn ang="0">
                    <a:pos x="7141" y="2701"/>
                  </a:cxn>
                  <a:cxn ang="0">
                    <a:pos x="5072" y="7117"/>
                  </a:cxn>
                  <a:cxn ang="0">
                    <a:pos x="656" y="5072"/>
                  </a:cxn>
                  <a:cxn ang="0">
                    <a:pos x="2701" y="631"/>
                  </a:cxn>
                  <a:cxn ang="0">
                    <a:pos x="7141" y="2701"/>
                  </a:cxn>
                </a:cxnLst>
                <a:rect l="0" t="0" r="r" b="b"/>
                <a:pathLst>
                  <a:path w="7799" h="7774">
                    <a:moveTo>
                      <a:pt x="7141" y="2701"/>
                    </a:moveTo>
                    <a:lnTo>
                      <a:pt x="7141" y="2701"/>
                    </a:lnTo>
                    <a:cubicBezTo>
                      <a:pt x="7798" y="4492"/>
                      <a:pt x="6864" y="6460"/>
                      <a:pt x="5072" y="7117"/>
                    </a:cubicBezTo>
                    <a:cubicBezTo>
                      <a:pt x="3281" y="7773"/>
                      <a:pt x="1312" y="6839"/>
                      <a:pt x="656" y="5072"/>
                    </a:cubicBezTo>
                    <a:cubicBezTo>
                      <a:pt x="0" y="3282"/>
                      <a:pt x="934" y="1288"/>
                      <a:pt x="2701" y="631"/>
                    </a:cubicBezTo>
                    <a:cubicBezTo>
                      <a:pt x="4492" y="0"/>
                      <a:pt x="6486" y="909"/>
                      <a:pt x="7141" y="2701"/>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100" name="Freeform 2">
                <a:extLst>
                  <a:ext uri="{FF2B5EF4-FFF2-40B4-BE49-F238E27FC236}">
                    <a16:creationId xmlns:a16="http://schemas.microsoft.com/office/drawing/2014/main" id="{50AC75D3-B467-5361-0880-3147289910FC}"/>
                  </a:ext>
                </a:extLst>
              </p:cNvPr>
              <p:cNvSpPr>
                <a:spLocks noChangeArrowheads="1"/>
              </p:cNvSpPr>
              <p:nvPr/>
            </p:nvSpPr>
            <p:spPr bwMode="auto">
              <a:xfrm>
                <a:off x="4476750" y="2443163"/>
                <a:ext cx="373063" cy="382587"/>
              </a:xfrm>
              <a:custGeom>
                <a:avLst/>
                <a:gdLst/>
                <a:ahLst/>
                <a:cxnLst>
                  <a:cxn ang="0">
                    <a:pos x="959" y="354"/>
                  </a:cxn>
                  <a:cxn ang="0">
                    <a:pos x="959" y="354"/>
                  </a:cxn>
                  <a:cxn ang="0">
                    <a:pos x="681" y="960"/>
                  </a:cxn>
                  <a:cxn ang="0">
                    <a:pos x="76" y="682"/>
                  </a:cxn>
                  <a:cxn ang="0">
                    <a:pos x="354" y="76"/>
                  </a:cxn>
                  <a:cxn ang="0">
                    <a:pos x="959" y="354"/>
                  </a:cxn>
                </a:cxnLst>
                <a:rect l="0" t="0" r="r" b="b"/>
                <a:pathLst>
                  <a:path w="1036" h="1062">
                    <a:moveTo>
                      <a:pt x="959" y="354"/>
                    </a:moveTo>
                    <a:lnTo>
                      <a:pt x="959" y="354"/>
                    </a:lnTo>
                    <a:cubicBezTo>
                      <a:pt x="1035" y="606"/>
                      <a:pt x="908" y="884"/>
                      <a:pt x="681" y="960"/>
                    </a:cubicBezTo>
                    <a:cubicBezTo>
                      <a:pt x="429" y="1061"/>
                      <a:pt x="177" y="934"/>
                      <a:pt x="76" y="682"/>
                    </a:cubicBezTo>
                    <a:cubicBezTo>
                      <a:pt x="0" y="454"/>
                      <a:pt x="127" y="177"/>
                      <a:pt x="354" y="76"/>
                    </a:cubicBezTo>
                    <a:cubicBezTo>
                      <a:pt x="606" y="0"/>
                      <a:pt x="858" y="126"/>
                      <a:pt x="959" y="354"/>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01" name="Freeform 3">
                <a:extLst>
                  <a:ext uri="{FF2B5EF4-FFF2-40B4-BE49-F238E27FC236}">
                    <a16:creationId xmlns:a16="http://schemas.microsoft.com/office/drawing/2014/main" id="{39D6E91C-50DF-21BB-7144-B0C3521A06DF}"/>
                  </a:ext>
                </a:extLst>
              </p:cNvPr>
              <p:cNvSpPr>
                <a:spLocks noChangeArrowheads="1"/>
              </p:cNvSpPr>
              <p:nvPr/>
            </p:nvSpPr>
            <p:spPr bwMode="auto">
              <a:xfrm>
                <a:off x="3822700" y="2987675"/>
                <a:ext cx="382588" cy="382588"/>
              </a:xfrm>
              <a:custGeom>
                <a:avLst/>
                <a:gdLst/>
                <a:ahLst/>
                <a:cxnLst>
                  <a:cxn ang="0">
                    <a:pos x="757" y="126"/>
                  </a:cxn>
                  <a:cxn ang="0">
                    <a:pos x="757" y="126"/>
                  </a:cxn>
                  <a:cxn ang="0">
                    <a:pos x="934" y="758"/>
                  </a:cxn>
                  <a:cxn ang="0">
                    <a:pos x="303" y="934"/>
                  </a:cxn>
                  <a:cxn ang="0">
                    <a:pos x="126" y="303"/>
                  </a:cxn>
                  <a:cxn ang="0">
                    <a:pos x="757" y="126"/>
                  </a:cxn>
                </a:cxnLst>
                <a:rect l="0" t="0" r="r" b="b"/>
                <a:pathLst>
                  <a:path w="1061" h="1062">
                    <a:moveTo>
                      <a:pt x="757" y="126"/>
                    </a:moveTo>
                    <a:lnTo>
                      <a:pt x="757" y="126"/>
                    </a:lnTo>
                    <a:cubicBezTo>
                      <a:pt x="984" y="252"/>
                      <a:pt x="1060" y="530"/>
                      <a:pt x="934" y="758"/>
                    </a:cubicBezTo>
                    <a:cubicBezTo>
                      <a:pt x="807" y="985"/>
                      <a:pt x="530" y="1061"/>
                      <a:pt x="303" y="934"/>
                    </a:cubicBezTo>
                    <a:cubicBezTo>
                      <a:pt x="76" y="808"/>
                      <a:pt x="0" y="530"/>
                      <a:pt x="126" y="303"/>
                    </a:cubicBezTo>
                    <a:cubicBezTo>
                      <a:pt x="252" y="76"/>
                      <a:pt x="555" y="0"/>
                      <a:pt x="757" y="126"/>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02" name="Freeform 4">
                <a:extLst>
                  <a:ext uri="{FF2B5EF4-FFF2-40B4-BE49-F238E27FC236}">
                    <a16:creationId xmlns:a16="http://schemas.microsoft.com/office/drawing/2014/main" id="{74296D4F-B9B8-FE5A-CF85-736C4D933B6A}"/>
                  </a:ext>
                </a:extLst>
              </p:cNvPr>
              <p:cNvSpPr>
                <a:spLocks noChangeArrowheads="1"/>
              </p:cNvSpPr>
              <p:nvPr/>
            </p:nvSpPr>
            <p:spPr bwMode="auto">
              <a:xfrm>
                <a:off x="3686175" y="3832225"/>
                <a:ext cx="363538" cy="373063"/>
              </a:xfrm>
              <a:custGeom>
                <a:avLst/>
                <a:gdLst/>
                <a:ahLst/>
                <a:cxnLst>
                  <a:cxn ang="0">
                    <a:pos x="404" y="50"/>
                  </a:cxn>
                  <a:cxn ang="0">
                    <a:pos x="404" y="50"/>
                  </a:cxn>
                  <a:cxn ang="0">
                    <a:pos x="958" y="429"/>
                  </a:cxn>
                  <a:cxn ang="0">
                    <a:pos x="580" y="984"/>
                  </a:cxn>
                  <a:cxn ang="0">
                    <a:pos x="50" y="605"/>
                  </a:cxn>
                  <a:cxn ang="0">
                    <a:pos x="404" y="50"/>
                  </a:cxn>
                </a:cxnLst>
                <a:rect l="0" t="0" r="r" b="b"/>
                <a:pathLst>
                  <a:path w="1010" h="1036">
                    <a:moveTo>
                      <a:pt x="404" y="50"/>
                    </a:moveTo>
                    <a:lnTo>
                      <a:pt x="404" y="50"/>
                    </a:lnTo>
                    <a:cubicBezTo>
                      <a:pt x="681" y="0"/>
                      <a:pt x="908" y="176"/>
                      <a:pt x="958" y="429"/>
                    </a:cubicBezTo>
                    <a:cubicBezTo>
                      <a:pt x="1009" y="681"/>
                      <a:pt x="832" y="934"/>
                      <a:pt x="580" y="984"/>
                    </a:cubicBezTo>
                    <a:cubicBezTo>
                      <a:pt x="328" y="1035"/>
                      <a:pt x="75" y="858"/>
                      <a:pt x="50" y="605"/>
                    </a:cubicBezTo>
                    <a:cubicBezTo>
                      <a:pt x="0" y="353"/>
                      <a:pt x="151" y="101"/>
                      <a:pt x="404" y="50"/>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03" name="Freeform 5">
                <a:extLst>
                  <a:ext uri="{FF2B5EF4-FFF2-40B4-BE49-F238E27FC236}">
                    <a16:creationId xmlns:a16="http://schemas.microsoft.com/office/drawing/2014/main" id="{58005C4D-0B28-B9CF-0B33-EFCC41449517}"/>
                  </a:ext>
                </a:extLst>
              </p:cNvPr>
              <p:cNvSpPr>
                <a:spLocks noChangeArrowheads="1"/>
              </p:cNvSpPr>
              <p:nvPr/>
            </p:nvSpPr>
            <p:spPr bwMode="auto">
              <a:xfrm>
                <a:off x="4095750" y="4568825"/>
                <a:ext cx="382588" cy="381000"/>
              </a:xfrm>
              <a:custGeom>
                <a:avLst/>
                <a:gdLst/>
                <a:ahLst/>
                <a:cxnLst>
                  <a:cxn ang="0">
                    <a:pos x="177" y="227"/>
                  </a:cxn>
                  <a:cxn ang="0">
                    <a:pos x="177" y="227"/>
                  </a:cxn>
                  <a:cxn ang="0">
                    <a:pos x="833" y="176"/>
                  </a:cxn>
                  <a:cxn ang="0">
                    <a:pos x="884" y="832"/>
                  </a:cxn>
                  <a:cxn ang="0">
                    <a:pos x="227" y="882"/>
                  </a:cxn>
                  <a:cxn ang="0">
                    <a:pos x="177" y="227"/>
                  </a:cxn>
                </a:cxnLst>
                <a:rect l="0" t="0" r="r" b="b"/>
                <a:pathLst>
                  <a:path w="1061" h="1060">
                    <a:moveTo>
                      <a:pt x="177" y="227"/>
                    </a:moveTo>
                    <a:lnTo>
                      <a:pt x="177" y="227"/>
                    </a:lnTo>
                    <a:cubicBezTo>
                      <a:pt x="328" y="25"/>
                      <a:pt x="631" y="0"/>
                      <a:pt x="833" y="176"/>
                    </a:cubicBezTo>
                    <a:cubicBezTo>
                      <a:pt x="1035" y="327"/>
                      <a:pt x="1060" y="630"/>
                      <a:pt x="884" y="832"/>
                    </a:cubicBezTo>
                    <a:cubicBezTo>
                      <a:pt x="707" y="1034"/>
                      <a:pt x="429" y="1059"/>
                      <a:pt x="227" y="882"/>
                    </a:cubicBezTo>
                    <a:cubicBezTo>
                      <a:pt x="25" y="731"/>
                      <a:pt x="0" y="428"/>
                      <a:pt x="177" y="227"/>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04" name="Freeform 6">
                <a:extLst>
                  <a:ext uri="{FF2B5EF4-FFF2-40B4-BE49-F238E27FC236}">
                    <a16:creationId xmlns:a16="http://schemas.microsoft.com/office/drawing/2014/main" id="{110126A0-7055-3028-BD55-272D65D6D4DB}"/>
                  </a:ext>
                </a:extLst>
              </p:cNvPr>
              <p:cNvSpPr>
                <a:spLocks noChangeArrowheads="1"/>
              </p:cNvSpPr>
              <p:nvPr/>
            </p:nvSpPr>
            <p:spPr bwMode="auto">
              <a:xfrm>
                <a:off x="4903788" y="4886325"/>
                <a:ext cx="336550" cy="336550"/>
              </a:xfrm>
              <a:custGeom>
                <a:avLst/>
                <a:gdLst/>
                <a:ahLst/>
                <a:cxnLst>
                  <a:cxn ang="0">
                    <a:pos x="0" y="480"/>
                  </a:cxn>
                  <a:cxn ang="0">
                    <a:pos x="0" y="480"/>
                  </a:cxn>
                  <a:cxn ang="0">
                    <a:pos x="479" y="0"/>
                  </a:cxn>
                  <a:cxn ang="0">
                    <a:pos x="933" y="480"/>
                  </a:cxn>
                  <a:cxn ang="0">
                    <a:pos x="479" y="935"/>
                  </a:cxn>
                  <a:cxn ang="0">
                    <a:pos x="0" y="480"/>
                  </a:cxn>
                </a:cxnLst>
                <a:rect l="0" t="0" r="r" b="b"/>
                <a:pathLst>
                  <a:path w="934" h="936">
                    <a:moveTo>
                      <a:pt x="0" y="480"/>
                    </a:moveTo>
                    <a:lnTo>
                      <a:pt x="0" y="480"/>
                    </a:lnTo>
                    <a:cubicBezTo>
                      <a:pt x="0" y="202"/>
                      <a:pt x="227" y="0"/>
                      <a:pt x="479" y="0"/>
                    </a:cubicBezTo>
                    <a:cubicBezTo>
                      <a:pt x="731" y="0"/>
                      <a:pt x="933" y="202"/>
                      <a:pt x="933" y="480"/>
                    </a:cubicBezTo>
                    <a:cubicBezTo>
                      <a:pt x="933" y="733"/>
                      <a:pt x="731" y="935"/>
                      <a:pt x="479" y="935"/>
                    </a:cubicBezTo>
                    <a:cubicBezTo>
                      <a:pt x="227" y="935"/>
                      <a:pt x="0" y="733"/>
                      <a:pt x="0" y="480"/>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05" name="Freeform 7">
                <a:extLst>
                  <a:ext uri="{FF2B5EF4-FFF2-40B4-BE49-F238E27FC236}">
                    <a16:creationId xmlns:a16="http://schemas.microsoft.com/office/drawing/2014/main" id="{1A65CBC5-52D7-3464-3F26-545C5B996FE6}"/>
                  </a:ext>
                </a:extLst>
              </p:cNvPr>
              <p:cNvSpPr>
                <a:spLocks noChangeArrowheads="1"/>
              </p:cNvSpPr>
              <p:nvPr/>
            </p:nvSpPr>
            <p:spPr bwMode="auto">
              <a:xfrm>
                <a:off x="5675313" y="4578350"/>
                <a:ext cx="382587" cy="381000"/>
              </a:xfrm>
              <a:custGeom>
                <a:avLst/>
                <a:gdLst/>
                <a:ahLst/>
                <a:cxnLst>
                  <a:cxn ang="0">
                    <a:pos x="177" y="832"/>
                  </a:cxn>
                  <a:cxn ang="0">
                    <a:pos x="177" y="832"/>
                  </a:cxn>
                  <a:cxn ang="0">
                    <a:pos x="228" y="151"/>
                  </a:cxn>
                  <a:cxn ang="0">
                    <a:pos x="884" y="227"/>
                  </a:cxn>
                  <a:cxn ang="0">
                    <a:pos x="834" y="883"/>
                  </a:cxn>
                  <a:cxn ang="0">
                    <a:pos x="177" y="832"/>
                  </a:cxn>
                </a:cxnLst>
                <a:rect l="0" t="0" r="r" b="b"/>
                <a:pathLst>
                  <a:path w="1062" h="1060">
                    <a:moveTo>
                      <a:pt x="177" y="832"/>
                    </a:moveTo>
                    <a:lnTo>
                      <a:pt x="177" y="832"/>
                    </a:lnTo>
                    <a:cubicBezTo>
                      <a:pt x="0" y="630"/>
                      <a:pt x="26" y="328"/>
                      <a:pt x="228" y="151"/>
                    </a:cubicBezTo>
                    <a:cubicBezTo>
                      <a:pt x="429" y="0"/>
                      <a:pt x="733" y="25"/>
                      <a:pt x="884" y="227"/>
                    </a:cubicBezTo>
                    <a:cubicBezTo>
                      <a:pt x="1061" y="428"/>
                      <a:pt x="1036" y="706"/>
                      <a:pt x="834" y="883"/>
                    </a:cubicBezTo>
                    <a:cubicBezTo>
                      <a:pt x="632" y="1059"/>
                      <a:pt x="354" y="1034"/>
                      <a:pt x="177" y="832"/>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06" name="Freeform 8">
                <a:extLst>
                  <a:ext uri="{FF2B5EF4-FFF2-40B4-BE49-F238E27FC236}">
                    <a16:creationId xmlns:a16="http://schemas.microsoft.com/office/drawing/2014/main" id="{394302D5-5AF2-6D2B-2D70-D2B0C2E689A8}"/>
                  </a:ext>
                </a:extLst>
              </p:cNvPr>
              <p:cNvSpPr>
                <a:spLocks noChangeArrowheads="1"/>
              </p:cNvSpPr>
              <p:nvPr/>
            </p:nvSpPr>
            <p:spPr bwMode="auto">
              <a:xfrm>
                <a:off x="6111875" y="3841750"/>
                <a:ext cx="363538" cy="373063"/>
              </a:xfrm>
              <a:custGeom>
                <a:avLst/>
                <a:gdLst/>
                <a:ahLst/>
                <a:cxnLst>
                  <a:cxn ang="0">
                    <a:pos x="429" y="984"/>
                  </a:cxn>
                  <a:cxn ang="0">
                    <a:pos x="429" y="984"/>
                  </a:cxn>
                  <a:cxn ang="0">
                    <a:pos x="51" y="429"/>
                  </a:cxn>
                  <a:cxn ang="0">
                    <a:pos x="580" y="50"/>
                  </a:cxn>
                  <a:cxn ang="0">
                    <a:pos x="959" y="606"/>
                  </a:cxn>
                  <a:cxn ang="0">
                    <a:pos x="429" y="984"/>
                  </a:cxn>
                </a:cxnLst>
                <a:rect l="0" t="0" r="r" b="b"/>
                <a:pathLst>
                  <a:path w="1010" h="1036">
                    <a:moveTo>
                      <a:pt x="429" y="984"/>
                    </a:moveTo>
                    <a:lnTo>
                      <a:pt x="429" y="984"/>
                    </a:lnTo>
                    <a:cubicBezTo>
                      <a:pt x="177" y="934"/>
                      <a:pt x="0" y="707"/>
                      <a:pt x="51" y="429"/>
                    </a:cubicBezTo>
                    <a:cubicBezTo>
                      <a:pt x="76" y="176"/>
                      <a:pt x="328" y="0"/>
                      <a:pt x="580" y="50"/>
                    </a:cubicBezTo>
                    <a:cubicBezTo>
                      <a:pt x="833" y="101"/>
                      <a:pt x="1009" y="353"/>
                      <a:pt x="959" y="606"/>
                    </a:cubicBezTo>
                    <a:cubicBezTo>
                      <a:pt x="908" y="858"/>
                      <a:pt x="681" y="1035"/>
                      <a:pt x="429" y="984"/>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07" name="Freeform 9">
                <a:extLst>
                  <a:ext uri="{FF2B5EF4-FFF2-40B4-BE49-F238E27FC236}">
                    <a16:creationId xmlns:a16="http://schemas.microsoft.com/office/drawing/2014/main" id="{E6C873B2-DCBC-2634-495D-672C3E2765CE}"/>
                  </a:ext>
                </a:extLst>
              </p:cNvPr>
              <p:cNvSpPr>
                <a:spLocks noChangeArrowheads="1"/>
              </p:cNvSpPr>
              <p:nvPr/>
            </p:nvSpPr>
            <p:spPr bwMode="auto">
              <a:xfrm>
                <a:off x="5957888" y="2987675"/>
                <a:ext cx="382587" cy="392113"/>
              </a:xfrm>
              <a:custGeom>
                <a:avLst/>
                <a:gdLst/>
                <a:ahLst/>
                <a:cxnLst>
                  <a:cxn ang="0">
                    <a:pos x="757" y="959"/>
                  </a:cxn>
                  <a:cxn ang="0">
                    <a:pos x="757" y="959"/>
                  </a:cxn>
                  <a:cxn ang="0">
                    <a:pos x="126" y="783"/>
                  </a:cxn>
                  <a:cxn ang="0">
                    <a:pos x="303" y="152"/>
                  </a:cxn>
                  <a:cxn ang="0">
                    <a:pos x="933" y="303"/>
                  </a:cxn>
                  <a:cxn ang="0">
                    <a:pos x="757" y="959"/>
                  </a:cxn>
                </a:cxnLst>
                <a:rect l="0" t="0" r="r" b="b"/>
                <a:pathLst>
                  <a:path w="1061" h="1087">
                    <a:moveTo>
                      <a:pt x="757" y="959"/>
                    </a:moveTo>
                    <a:lnTo>
                      <a:pt x="757" y="959"/>
                    </a:lnTo>
                    <a:cubicBezTo>
                      <a:pt x="556" y="1086"/>
                      <a:pt x="253" y="1010"/>
                      <a:pt x="126" y="783"/>
                    </a:cubicBezTo>
                    <a:cubicBezTo>
                      <a:pt x="0" y="556"/>
                      <a:pt x="76" y="278"/>
                      <a:pt x="303" y="152"/>
                    </a:cubicBezTo>
                    <a:cubicBezTo>
                      <a:pt x="530" y="0"/>
                      <a:pt x="807" y="101"/>
                      <a:pt x="933" y="303"/>
                    </a:cubicBezTo>
                    <a:cubicBezTo>
                      <a:pt x="1060" y="530"/>
                      <a:pt x="984" y="833"/>
                      <a:pt x="757" y="959"/>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08" name="Freeform 10">
                <a:extLst>
                  <a:ext uri="{FF2B5EF4-FFF2-40B4-BE49-F238E27FC236}">
                    <a16:creationId xmlns:a16="http://schemas.microsoft.com/office/drawing/2014/main" id="{479D01C3-6354-0052-E890-73CE6ACBDDFA}"/>
                  </a:ext>
                </a:extLst>
              </p:cNvPr>
              <p:cNvSpPr>
                <a:spLocks noChangeArrowheads="1"/>
              </p:cNvSpPr>
              <p:nvPr/>
            </p:nvSpPr>
            <p:spPr bwMode="auto">
              <a:xfrm>
                <a:off x="5311775" y="2443163"/>
                <a:ext cx="382588" cy="382587"/>
              </a:xfrm>
              <a:custGeom>
                <a:avLst/>
                <a:gdLst/>
                <a:ahLst/>
                <a:cxnLst>
                  <a:cxn ang="0">
                    <a:pos x="984" y="707"/>
                  </a:cxn>
                  <a:cxn ang="0">
                    <a:pos x="984" y="707"/>
                  </a:cxn>
                  <a:cxn ang="0">
                    <a:pos x="379" y="985"/>
                  </a:cxn>
                  <a:cxn ang="0">
                    <a:pos x="101" y="379"/>
                  </a:cxn>
                  <a:cxn ang="0">
                    <a:pos x="706" y="101"/>
                  </a:cxn>
                  <a:cxn ang="0">
                    <a:pos x="984" y="707"/>
                  </a:cxn>
                </a:cxnLst>
                <a:rect l="0" t="0" r="r" b="b"/>
                <a:pathLst>
                  <a:path w="1061" h="1062">
                    <a:moveTo>
                      <a:pt x="984" y="707"/>
                    </a:moveTo>
                    <a:lnTo>
                      <a:pt x="984" y="707"/>
                    </a:lnTo>
                    <a:cubicBezTo>
                      <a:pt x="883" y="934"/>
                      <a:pt x="631" y="1061"/>
                      <a:pt x="379" y="985"/>
                    </a:cubicBezTo>
                    <a:cubicBezTo>
                      <a:pt x="127" y="884"/>
                      <a:pt x="0" y="631"/>
                      <a:pt x="101" y="379"/>
                    </a:cubicBezTo>
                    <a:cubicBezTo>
                      <a:pt x="177" y="126"/>
                      <a:pt x="454" y="0"/>
                      <a:pt x="706" y="101"/>
                    </a:cubicBezTo>
                    <a:cubicBezTo>
                      <a:pt x="934" y="177"/>
                      <a:pt x="1060" y="454"/>
                      <a:pt x="984" y="707"/>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grpSp>
        <p:sp>
          <p:nvSpPr>
            <p:cNvPr id="59" name="Freeform 11">
              <a:extLst>
                <a:ext uri="{FF2B5EF4-FFF2-40B4-BE49-F238E27FC236}">
                  <a16:creationId xmlns:a16="http://schemas.microsoft.com/office/drawing/2014/main" id="{EDF9FEAB-D916-D381-4EFC-ADE946CBFDC4}"/>
                </a:ext>
              </a:extLst>
            </p:cNvPr>
            <p:cNvSpPr>
              <a:spLocks noChangeArrowheads="1"/>
            </p:cNvSpPr>
            <p:nvPr/>
          </p:nvSpPr>
          <p:spPr bwMode="auto">
            <a:xfrm>
              <a:off x="3924812" y="3323640"/>
              <a:ext cx="1245165" cy="1519876"/>
            </a:xfrm>
            <a:custGeom>
              <a:avLst/>
              <a:gdLst/>
              <a:ahLst/>
              <a:cxnLst>
                <a:cxn ang="0">
                  <a:pos x="3583" y="5425"/>
                </a:cxn>
                <a:cxn ang="0">
                  <a:pos x="3583" y="5425"/>
                </a:cxn>
                <a:cxn ang="0">
                  <a:pos x="5174" y="5804"/>
                </a:cxn>
                <a:cxn ang="0">
                  <a:pos x="6360" y="5123"/>
                </a:cxn>
                <a:cxn ang="0">
                  <a:pos x="5981" y="4341"/>
                </a:cxn>
                <a:cxn ang="0">
                  <a:pos x="5830" y="3861"/>
                </a:cxn>
                <a:cxn ang="0">
                  <a:pos x="5376" y="3482"/>
                </a:cxn>
                <a:cxn ang="0">
                  <a:pos x="5703" y="2952"/>
                </a:cxn>
                <a:cxn ang="0">
                  <a:pos x="5754" y="1691"/>
                </a:cxn>
                <a:cxn ang="0">
                  <a:pos x="4442" y="1464"/>
                </a:cxn>
                <a:cxn ang="0">
                  <a:pos x="3457" y="127"/>
                </a:cxn>
                <a:cxn ang="0">
                  <a:pos x="2069" y="1060"/>
                </a:cxn>
                <a:cxn ang="0">
                  <a:pos x="429" y="757"/>
                </a:cxn>
                <a:cxn ang="0">
                  <a:pos x="1691" y="7823"/>
                </a:cxn>
                <a:cxn ang="0">
                  <a:pos x="3104" y="6991"/>
                </a:cxn>
                <a:cxn ang="0">
                  <a:pos x="3583" y="5425"/>
                </a:cxn>
              </a:cxnLst>
              <a:rect l="0" t="0" r="r" b="b"/>
              <a:pathLst>
                <a:path w="6361" h="7824">
                  <a:moveTo>
                    <a:pt x="3583" y="5425"/>
                  </a:moveTo>
                  <a:lnTo>
                    <a:pt x="3583" y="5425"/>
                  </a:lnTo>
                  <a:cubicBezTo>
                    <a:pt x="4139" y="5098"/>
                    <a:pt x="4821" y="5274"/>
                    <a:pt x="5174" y="5804"/>
                  </a:cubicBezTo>
                  <a:cubicBezTo>
                    <a:pt x="6360" y="5123"/>
                    <a:pt x="6360" y="5123"/>
                    <a:pt x="6360" y="5123"/>
                  </a:cubicBezTo>
                  <a:cubicBezTo>
                    <a:pt x="6208" y="4871"/>
                    <a:pt x="6082" y="4618"/>
                    <a:pt x="5981" y="4341"/>
                  </a:cubicBezTo>
                  <a:cubicBezTo>
                    <a:pt x="5931" y="4189"/>
                    <a:pt x="5880" y="4012"/>
                    <a:pt x="5830" y="3861"/>
                  </a:cubicBezTo>
                  <a:cubicBezTo>
                    <a:pt x="5602" y="3861"/>
                    <a:pt x="5401" y="3709"/>
                    <a:pt x="5376" y="3482"/>
                  </a:cubicBezTo>
                  <a:cubicBezTo>
                    <a:pt x="5325" y="3255"/>
                    <a:pt x="5476" y="3028"/>
                    <a:pt x="5703" y="2952"/>
                  </a:cubicBezTo>
                  <a:cubicBezTo>
                    <a:pt x="5653" y="2550"/>
                    <a:pt x="5678" y="2121"/>
                    <a:pt x="5754" y="1691"/>
                  </a:cubicBezTo>
                  <a:cubicBezTo>
                    <a:pt x="4442" y="1464"/>
                    <a:pt x="4442" y="1464"/>
                    <a:pt x="4442" y="1464"/>
                  </a:cubicBezTo>
                  <a:cubicBezTo>
                    <a:pt x="4518" y="833"/>
                    <a:pt x="4088" y="227"/>
                    <a:pt x="3457" y="127"/>
                  </a:cubicBezTo>
                  <a:cubicBezTo>
                    <a:pt x="2827" y="0"/>
                    <a:pt x="2196" y="429"/>
                    <a:pt x="2069" y="1060"/>
                  </a:cubicBezTo>
                  <a:cubicBezTo>
                    <a:pt x="429" y="757"/>
                    <a:pt x="429" y="757"/>
                    <a:pt x="429" y="757"/>
                  </a:cubicBezTo>
                  <a:cubicBezTo>
                    <a:pt x="0" y="3305"/>
                    <a:pt x="404" y="5602"/>
                    <a:pt x="1691" y="7823"/>
                  </a:cubicBezTo>
                  <a:cubicBezTo>
                    <a:pt x="3104" y="6991"/>
                    <a:pt x="3104" y="6991"/>
                    <a:pt x="3104" y="6991"/>
                  </a:cubicBezTo>
                  <a:cubicBezTo>
                    <a:pt x="2827" y="6435"/>
                    <a:pt x="3029" y="5728"/>
                    <a:pt x="3583" y="5425"/>
                  </a:cubicBezTo>
                </a:path>
              </a:pathLst>
            </a:custGeom>
            <a:solidFill>
              <a:schemeClr val="accent3">
                <a:lumMod val="60000"/>
                <a:lumOff val="40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60" name="Freeform 12">
              <a:extLst>
                <a:ext uri="{FF2B5EF4-FFF2-40B4-BE49-F238E27FC236}">
                  <a16:creationId xmlns:a16="http://schemas.microsoft.com/office/drawing/2014/main" id="{CBDF0BAE-0430-DCEF-06B8-D620A1665AD9}"/>
                </a:ext>
              </a:extLst>
            </p:cNvPr>
            <p:cNvSpPr>
              <a:spLocks noChangeArrowheads="1"/>
            </p:cNvSpPr>
            <p:nvPr/>
          </p:nvSpPr>
          <p:spPr bwMode="auto">
            <a:xfrm>
              <a:off x="4256395" y="4314044"/>
              <a:ext cx="1433408" cy="1422206"/>
            </a:xfrm>
            <a:custGeom>
              <a:avLst/>
              <a:gdLst/>
              <a:ahLst/>
              <a:cxnLst>
                <a:cxn ang="0">
                  <a:pos x="5376" y="4316"/>
                </a:cxn>
                <a:cxn ang="0">
                  <a:pos x="5376" y="4316"/>
                </a:cxn>
                <a:cxn ang="0">
                  <a:pos x="6865" y="3558"/>
                </a:cxn>
                <a:cxn ang="0">
                  <a:pos x="7319" y="2271"/>
                </a:cxn>
                <a:cxn ang="0">
                  <a:pos x="6107" y="1640"/>
                </a:cxn>
                <a:cxn ang="0">
                  <a:pos x="5477" y="1666"/>
                </a:cxn>
                <a:cxn ang="0">
                  <a:pos x="5426" y="1034"/>
                </a:cxn>
                <a:cxn ang="0">
                  <a:pos x="4669" y="25"/>
                </a:cxn>
                <a:cxn ang="0">
                  <a:pos x="3483" y="706"/>
                </a:cxn>
                <a:cxn ang="0">
                  <a:pos x="1892" y="327"/>
                </a:cxn>
                <a:cxn ang="0">
                  <a:pos x="1413" y="1893"/>
                </a:cxn>
                <a:cxn ang="0">
                  <a:pos x="0" y="2725"/>
                </a:cxn>
                <a:cxn ang="0">
                  <a:pos x="5477" y="7319"/>
                </a:cxn>
                <a:cxn ang="0">
                  <a:pos x="6031" y="5805"/>
                </a:cxn>
                <a:cxn ang="0">
                  <a:pos x="5376" y="4316"/>
                </a:cxn>
              </a:cxnLst>
              <a:rect l="0" t="0" r="r" b="b"/>
              <a:pathLst>
                <a:path w="7320" h="7320">
                  <a:moveTo>
                    <a:pt x="5376" y="4316"/>
                  </a:moveTo>
                  <a:lnTo>
                    <a:pt x="5376" y="4316"/>
                  </a:lnTo>
                  <a:cubicBezTo>
                    <a:pt x="5603" y="3710"/>
                    <a:pt x="6259" y="3382"/>
                    <a:pt x="6865" y="3558"/>
                  </a:cubicBezTo>
                  <a:cubicBezTo>
                    <a:pt x="7319" y="2271"/>
                    <a:pt x="7319" y="2271"/>
                    <a:pt x="7319" y="2271"/>
                  </a:cubicBezTo>
                  <a:cubicBezTo>
                    <a:pt x="6890" y="2120"/>
                    <a:pt x="6486" y="1893"/>
                    <a:pt x="6107" y="1640"/>
                  </a:cubicBezTo>
                  <a:cubicBezTo>
                    <a:pt x="5956" y="1817"/>
                    <a:pt x="5679" y="1842"/>
                    <a:pt x="5477" y="1666"/>
                  </a:cubicBezTo>
                  <a:cubicBezTo>
                    <a:pt x="5300" y="1514"/>
                    <a:pt x="5275" y="1236"/>
                    <a:pt x="5426" y="1034"/>
                  </a:cubicBezTo>
                  <a:cubicBezTo>
                    <a:pt x="5123" y="731"/>
                    <a:pt x="4871" y="403"/>
                    <a:pt x="4669" y="25"/>
                  </a:cubicBezTo>
                  <a:cubicBezTo>
                    <a:pt x="3483" y="706"/>
                    <a:pt x="3483" y="706"/>
                    <a:pt x="3483" y="706"/>
                  </a:cubicBezTo>
                  <a:cubicBezTo>
                    <a:pt x="3130" y="176"/>
                    <a:pt x="2448" y="0"/>
                    <a:pt x="1892" y="327"/>
                  </a:cubicBezTo>
                  <a:cubicBezTo>
                    <a:pt x="1338" y="630"/>
                    <a:pt x="1136" y="1337"/>
                    <a:pt x="1413" y="1893"/>
                  </a:cubicBezTo>
                  <a:cubicBezTo>
                    <a:pt x="0" y="2725"/>
                    <a:pt x="0" y="2725"/>
                    <a:pt x="0" y="2725"/>
                  </a:cubicBezTo>
                  <a:cubicBezTo>
                    <a:pt x="1287" y="4946"/>
                    <a:pt x="3079" y="6461"/>
                    <a:pt x="5477" y="7319"/>
                  </a:cubicBezTo>
                  <a:cubicBezTo>
                    <a:pt x="6031" y="5805"/>
                    <a:pt x="6031" y="5805"/>
                    <a:pt x="6031" y="5805"/>
                  </a:cubicBezTo>
                  <a:cubicBezTo>
                    <a:pt x="5452" y="5577"/>
                    <a:pt x="5149" y="4896"/>
                    <a:pt x="5376" y="4316"/>
                  </a:cubicBezTo>
                </a:path>
              </a:pathLst>
            </a:custGeom>
            <a:solidFill>
              <a:schemeClr val="accent3"/>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61" name="Freeform 13">
              <a:extLst>
                <a:ext uri="{FF2B5EF4-FFF2-40B4-BE49-F238E27FC236}">
                  <a16:creationId xmlns:a16="http://schemas.microsoft.com/office/drawing/2014/main" id="{A04D557E-2B9F-A399-EC8B-4738F73517BE}"/>
                </a:ext>
              </a:extLst>
            </p:cNvPr>
            <p:cNvSpPr>
              <a:spLocks noChangeArrowheads="1"/>
            </p:cNvSpPr>
            <p:nvPr/>
          </p:nvSpPr>
          <p:spPr bwMode="auto">
            <a:xfrm>
              <a:off x="5264099" y="4755271"/>
              <a:ext cx="1467948" cy="1152329"/>
            </a:xfrm>
            <a:custGeom>
              <a:avLst/>
              <a:gdLst/>
              <a:ahLst/>
              <a:cxnLst>
                <a:cxn ang="0">
                  <a:pos x="5475" y="2827"/>
                </a:cxn>
                <a:cxn ang="0">
                  <a:pos x="5475" y="2827"/>
                </a:cxn>
                <a:cxn ang="0">
                  <a:pos x="6131" y="1313"/>
                </a:cxn>
                <a:cxn ang="0">
                  <a:pos x="5652" y="0"/>
                </a:cxn>
                <a:cxn ang="0">
                  <a:pos x="4415" y="277"/>
                </a:cxn>
                <a:cxn ang="0">
                  <a:pos x="3961" y="732"/>
                </a:cxn>
                <a:cxn ang="0">
                  <a:pos x="3507" y="303"/>
                </a:cxn>
                <a:cxn ang="0">
                  <a:pos x="2170" y="0"/>
                </a:cxn>
                <a:cxn ang="0">
                  <a:pos x="1716" y="1287"/>
                </a:cxn>
                <a:cxn ang="0">
                  <a:pos x="227" y="2045"/>
                </a:cxn>
                <a:cxn ang="0">
                  <a:pos x="882" y="3534"/>
                </a:cxn>
                <a:cxn ang="0">
                  <a:pos x="328" y="5048"/>
                </a:cxn>
                <a:cxn ang="0">
                  <a:pos x="7494" y="5048"/>
                </a:cxn>
                <a:cxn ang="0">
                  <a:pos x="6965" y="3559"/>
                </a:cxn>
                <a:cxn ang="0">
                  <a:pos x="5475" y="2827"/>
                </a:cxn>
              </a:cxnLst>
              <a:rect l="0" t="0" r="r" b="b"/>
              <a:pathLst>
                <a:path w="7495" h="5932">
                  <a:moveTo>
                    <a:pt x="5475" y="2827"/>
                  </a:moveTo>
                  <a:lnTo>
                    <a:pt x="5475" y="2827"/>
                  </a:lnTo>
                  <a:cubicBezTo>
                    <a:pt x="5248" y="2222"/>
                    <a:pt x="5551" y="1565"/>
                    <a:pt x="6131" y="1313"/>
                  </a:cubicBezTo>
                  <a:cubicBezTo>
                    <a:pt x="5652" y="0"/>
                    <a:pt x="5652" y="0"/>
                    <a:pt x="5652" y="0"/>
                  </a:cubicBezTo>
                  <a:cubicBezTo>
                    <a:pt x="5248" y="151"/>
                    <a:pt x="4844" y="252"/>
                    <a:pt x="4415" y="277"/>
                  </a:cubicBezTo>
                  <a:cubicBezTo>
                    <a:pt x="4415" y="530"/>
                    <a:pt x="4213" y="732"/>
                    <a:pt x="3961" y="732"/>
                  </a:cubicBezTo>
                  <a:cubicBezTo>
                    <a:pt x="3709" y="732"/>
                    <a:pt x="3507" y="530"/>
                    <a:pt x="3507" y="303"/>
                  </a:cubicBezTo>
                  <a:cubicBezTo>
                    <a:pt x="3053" y="252"/>
                    <a:pt x="2599" y="151"/>
                    <a:pt x="2170" y="0"/>
                  </a:cubicBezTo>
                  <a:cubicBezTo>
                    <a:pt x="1716" y="1287"/>
                    <a:pt x="1716" y="1287"/>
                    <a:pt x="1716" y="1287"/>
                  </a:cubicBezTo>
                  <a:cubicBezTo>
                    <a:pt x="1110" y="1111"/>
                    <a:pt x="454" y="1439"/>
                    <a:pt x="227" y="2045"/>
                  </a:cubicBezTo>
                  <a:cubicBezTo>
                    <a:pt x="0" y="2625"/>
                    <a:pt x="303" y="3306"/>
                    <a:pt x="882" y="3534"/>
                  </a:cubicBezTo>
                  <a:cubicBezTo>
                    <a:pt x="328" y="5048"/>
                    <a:pt x="328" y="5048"/>
                    <a:pt x="328" y="5048"/>
                  </a:cubicBezTo>
                  <a:cubicBezTo>
                    <a:pt x="2751" y="5931"/>
                    <a:pt x="5096" y="5931"/>
                    <a:pt x="7494" y="5048"/>
                  </a:cubicBezTo>
                  <a:cubicBezTo>
                    <a:pt x="6965" y="3559"/>
                    <a:pt x="6965" y="3559"/>
                    <a:pt x="6965" y="3559"/>
                  </a:cubicBezTo>
                  <a:cubicBezTo>
                    <a:pt x="6359" y="3761"/>
                    <a:pt x="5677" y="3458"/>
                    <a:pt x="5475" y="2827"/>
                  </a:cubicBezTo>
                </a:path>
              </a:pathLst>
            </a:custGeom>
            <a:solidFill>
              <a:schemeClr val="accent2"/>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62" name="Freeform 14">
              <a:extLst>
                <a:ext uri="{FF2B5EF4-FFF2-40B4-BE49-F238E27FC236}">
                  <a16:creationId xmlns:a16="http://schemas.microsoft.com/office/drawing/2014/main" id="{F28B4E30-6BA7-E1B5-3C38-40261C334B16}"/>
                </a:ext>
              </a:extLst>
            </p:cNvPr>
            <p:cNvSpPr>
              <a:spLocks noChangeArrowheads="1"/>
            </p:cNvSpPr>
            <p:nvPr/>
          </p:nvSpPr>
          <p:spPr bwMode="auto">
            <a:xfrm>
              <a:off x="6291662" y="4319184"/>
              <a:ext cx="1517167" cy="1417066"/>
            </a:xfrm>
            <a:custGeom>
              <a:avLst/>
              <a:gdLst/>
              <a:ahLst/>
              <a:cxnLst>
                <a:cxn ang="0">
                  <a:pos x="4745" y="2322"/>
                </a:cxn>
                <a:cxn ang="0">
                  <a:pos x="4745" y="2322"/>
                </a:cxn>
                <a:cxn ang="0">
                  <a:pos x="4315" y="706"/>
                </a:cxn>
                <a:cxn ang="0">
                  <a:pos x="3079" y="0"/>
                </a:cxn>
                <a:cxn ang="0">
                  <a:pos x="2296" y="1035"/>
                </a:cxn>
                <a:cxn ang="0">
                  <a:pos x="2322" y="1085"/>
                </a:cxn>
                <a:cxn ang="0">
                  <a:pos x="2271" y="1742"/>
                </a:cxn>
                <a:cxn ang="0">
                  <a:pos x="1616" y="1666"/>
                </a:cxn>
                <a:cxn ang="0">
                  <a:pos x="1590" y="1641"/>
                </a:cxn>
                <a:cxn ang="0">
                  <a:pos x="429" y="2246"/>
                </a:cxn>
                <a:cxn ang="0">
                  <a:pos x="404" y="2246"/>
                </a:cxn>
                <a:cxn ang="0">
                  <a:pos x="883" y="3559"/>
                </a:cxn>
                <a:cxn ang="0">
                  <a:pos x="227" y="5073"/>
                </a:cxn>
                <a:cxn ang="0">
                  <a:pos x="1717" y="5805"/>
                </a:cxn>
                <a:cxn ang="0">
                  <a:pos x="2246" y="7294"/>
                </a:cxn>
                <a:cxn ang="0">
                  <a:pos x="7748" y="2700"/>
                </a:cxn>
                <a:cxn ang="0">
                  <a:pos x="6385" y="1918"/>
                </a:cxn>
                <a:cxn ang="0">
                  <a:pos x="4745" y="2322"/>
                </a:cxn>
              </a:cxnLst>
              <a:rect l="0" t="0" r="r" b="b"/>
              <a:pathLst>
                <a:path w="7749" h="7295">
                  <a:moveTo>
                    <a:pt x="4745" y="2322"/>
                  </a:moveTo>
                  <a:lnTo>
                    <a:pt x="4745" y="2322"/>
                  </a:lnTo>
                  <a:cubicBezTo>
                    <a:pt x="4189" y="1994"/>
                    <a:pt x="3988" y="1287"/>
                    <a:pt x="4315" y="706"/>
                  </a:cubicBezTo>
                  <a:cubicBezTo>
                    <a:pt x="3079" y="0"/>
                    <a:pt x="3079" y="0"/>
                    <a:pt x="3079" y="0"/>
                  </a:cubicBezTo>
                  <a:cubicBezTo>
                    <a:pt x="2852" y="378"/>
                    <a:pt x="2599" y="732"/>
                    <a:pt x="2296" y="1035"/>
                  </a:cubicBezTo>
                  <a:cubicBezTo>
                    <a:pt x="2296" y="1060"/>
                    <a:pt x="2322" y="1060"/>
                    <a:pt x="2322" y="1085"/>
                  </a:cubicBezTo>
                  <a:cubicBezTo>
                    <a:pt x="2498" y="1287"/>
                    <a:pt x="2473" y="1565"/>
                    <a:pt x="2271" y="1742"/>
                  </a:cubicBezTo>
                  <a:cubicBezTo>
                    <a:pt x="2069" y="1893"/>
                    <a:pt x="1792" y="1868"/>
                    <a:pt x="1616" y="1666"/>
                  </a:cubicBezTo>
                  <a:lnTo>
                    <a:pt x="1590" y="1641"/>
                  </a:lnTo>
                  <a:cubicBezTo>
                    <a:pt x="1237" y="1868"/>
                    <a:pt x="858" y="2095"/>
                    <a:pt x="429" y="2246"/>
                  </a:cubicBezTo>
                  <a:lnTo>
                    <a:pt x="404" y="2246"/>
                  </a:lnTo>
                  <a:cubicBezTo>
                    <a:pt x="883" y="3559"/>
                    <a:pt x="883" y="3559"/>
                    <a:pt x="883" y="3559"/>
                  </a:cubicBezTo>
                  <a:cubicBezTo>
                    <a:pt x="303" y="3811"/>
                    <a:pt x="0" y="4468"/>
                    <a:pt x="227" y="5073"/>
                  </a:cubicBezTo>
                  <a:cubicBezTo>
                    <a:pt x="429" y="5704"/>
                    <a:pt x="1111" y="6007"/>
                    <a:pt x="1717" y="5805"/>
                  </a:cubicBezTo>
                  <a:cubicBezTo>
                    <a:pt x="2246" y="7294"/>
                    <a:pt x="2246" y="7294"/>
                    <a:pt x="2246" y="7294"/>
                  </a:cubicBezTo>
                  <a:cubicBezTo>
                    <a:pt x="4669" y="6436"/>
                    <a:pt x="6461" y="4921"/>
                    <a:pt x="7748" y="2700"/>
                  </a:cubicBezTo>
                  <a:cubicBezTo>
                    <a:pt x="6385" y="1918"/>
                    <a:pt x="6385" y="1918"/>
                    <a:pt x="6385" y="1918"/>
                  </a:cubicBezTo>
                  <a:cubicBezTo>
                    <a:pt x="6032" y="2473"/>
                    <a:pt x="5325" y="2650"/>
                    <a:pt x="4745" y="2322"/>
                  </a:cubicBezTo>
                </a:path>
              </a:pathLst>
            </a:custGeom>
            <a:solidFill>
              <a:schemeClr val="accent1"/>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63" name="Freeform 15">
              <a:extLst>
                <a:ext uri="{FF2B5EF4-FFF2-40B4-BE49-F238E27FC236}">
                  <a16:creationId xmlns:a16="http://schemas.microsoft.com/office/drawing/2014/main" id="{D811C3CB-4FD1-2FC7-9828-10480E283721}"/>
                </a:ext>
              </a:extLst>
            </p:cNvPr>
            <p:cNvSpPr>
              <a:spLocks noChangeArrowheads="1"/>
            </p:cNvSpPr>
            <p:nvPr/>
          </p:nvSpPr>
          <p:spPr bwMode="auto">
            <a:xfrm>
              <a:off x="6895247" y="3471001"/>
              <a:ext cx="1245165" cy="1373372"/>
            </a:xfrm>
            <a:custGeom>
              <a:avLst/>
              <a:gdLst/>
              <a:ahLst/>
              <a:cxnLst>
                <a:cxn ang="0">
                  <a:pos x="5906" y="0"/>
                </a:cxn>
                <a:cxn ang="0">
                  <a:pos x="5906" y="0"/>
                </a:cxn>
                <a:cxn ang="0">
                  <a:pos x="4341" y="278"/>
                </a:cxn>
                <a:cxn ang="0">
                  <a:pos x="4341" y="303"/>
                </a:cxn>
                <a:cxn ang="0">
                  <a:pos x="3382" y="1692"/>
                </a:cxn>
                <a:cxn ang="0">
                  <a:pos x="1994" y="707"/>
                </a:cxn>
                <a:cxn ang="0">
                  <a:pos x="1994" y="707"/>
                </a:cxn>
                <a:cxn ang="0">
                  <a:pos x="1135" y="859"/>
                </a:cxn>
                <a:cxn ang="0">
                  <a:pos x="581" y="934"/>
                </a:cxn>
                <a:cxn ang="0">
                  <a:pos x="581" y="934"/>
                </a:cxn>
                <a:cxn ang="0">
                  <a:pos x="581" y="934"/>
                </a:cxn>
                <a:cxn ang="0">
                  <a:pos x="657" y="2296"/>
                </a:cxn>
                <a:cxn ang="0">
                  <a:pos x="732" y="2296"/>
                </a:cxn>
                <a:cxn ang="0">
                  <a:pos x="1085" y="2826"/>
                </a:cxn>
                <a:cxn ang="0">
                  <a:pos x="556" y="3205"/>
                </a:cxn>
                <a:cxn ang="0">
                  <a:pos x="480" y="3180"/>
                </a:cxn>
                <a:cxn ang="0">
                  <a:pos x="0" y="4366"/>
                </a:cxn>
                <a:cxn ang="0">
                  <a:pos x="1236" y="5072"/>
                </a:cxn>
                <a:cxn ang="0">
                  <a:pos x="1666" y="6688"/>
                </a:cxn>
                <a:cxn ang="0">
                  <a:pos x="3306" y="6284"/>
                </a:cxn>
                <a:cxn ang="0">
                  <a:pos x="4669" y="7066"/>
                </a:cxn>
                <a:cxn ang="0">
                  <a:pos x="5906" y="0"/>
                </a:cxn>
              </a:cxnLst>
              <a:rect l="0" t="0" r="r" b="b"/>
              <a:pathLst>
                <a:path w="6361" h="7067">
                  <a:moveTo>
                    <a:pt x="5906" y="0"/>
                  </a:moveTo>
                  <a:lnTo>
                    <a:pt x="5906" y="0"/>
                  </a:lnTo>
                  <a:cubicBezTo>
                    <a:pt x="4341" y="278"/>
                    <a:pt x="4341" y="278"/>
                    <a:pt x="4341" y="278"/>
                  </a:cubicBezTo>
                  <a:cubicBezTo>
                    <a:pt x="4341" y="278"/>
                    <a:pt x="4341" y="278"/>
                    <a:pt x="4341" y="303"/>
                  </a:cubicBezTo>
                  <a:cubicBezTo>
                    <a:pt x="4467" y="934"/>
                    <a:pt x="4013" y="1566"/>
                    <a:pt x="3382" y="1692"/>
                  </a:cubicBezTo>
                  <a:cubicBezTo>
                    <a:pt x="2726" y="1793"/>
                    <a:pt x="2095" y="1364"/>
                    <a:pt x="1994" y="707"/>
                  </a:cubicBezTo>
                  <a:lnTo>
                    <a:pt x="1994" y="707"/>
                  </a:lnTo>
                  <a:cubicBezTo>
                    <a:pt x="1135" y="859"/>
                    <a:pt x="1135" y="859"/>
                    <a:pt x="1135" y="859"/>
                  </a:cubicBezTo>
                  <a:cubicBezTo>
                    <a:pt x="581" y="934"/>
                    <a:pt x="581" y="934"/>
                    <a:pt x="581" y="934"/>
                  </a:cubicBezTo>
                  <a:lnTo>
                    <a:pt x="581" y="934"/>
                  </a:lnTo>
                  <a:lnTo>
                    <a:pt x="581" y="934"/>
                  </a:lnTo>
                  <a:cubicBezTo>
                    <a:pt x="682" y="1389"/>
                    <a:pt x="682" y="1843"/>
                    <a:pt x="657" y="2296"/>
                  </a:cubicBezTo>
                  <a:cubicBezTo>
                    <a:pt x="682" y="2296"/>
                    <a:pt x="707" y="2296"/>
                    <a:pt x="732" y="2296"/>
                  </a:cubicBezTo>
                  <a:cubicBezTo>
                    <a:pt x="984" y="2346"/>
                    <a:pt x="1135" y="2599"/>
                    <a:pt x="1085" y="2826"/>
                  </a:cubicBezTo>
                  <a:cubicBezTo>
                    <a:pt x="1035" y="3079"/>
                    <a:pt x="808" y="3255"/>
                    <a:pt x="556" y="3205"/>
                  </a:cubicBezTo>
                  <a:cubicBezTo>
                    <a:pt x="530" y="3205"/>
                    <a:pt x="505" y="3205"/>
                    <a:pt x="480" y="3180"/>
                  </a:cubicBezTo>
                  <a:cubicBezTo>
                    <a:pt x="379" y="3609"/>
                    <a:pt x="202" y="3988"/>
                    <a:pt x="0" y="4366"/>
                  </a:cubicBezTo>
                  <a:cubicBezTo>
                    <a:pt x="1236" y="5072"/>
                    <a:pt x="1236" y="5072"/>
                    <a:pt x="1236" y="5072"/>
                  </a:cubicBezTo>
                  <a:cubicBezTo>
                    <a:pt x="909" y="5653"/>
                    <a:pt x="1110" y="6360"/>
                    <a:pt x="1666" y="6688"/>
                  </a:cubicBezTo>
                  <a:cubicBezTo>
                    <a:pt x="2246" y="7016"/>
                    <a:pt x="2953" y="6839"/>
                    <a:pt x="3306" y="6284"/>
                  </a:cubicBezTo>
                  <a:cubicBezTo>
                    <a:pt x="4669" y="7066"/>
                    <a:pt x="4669" y="7066"/>
                    <a:pt x="4669" y="7066"/>
                  </a:cubicBezTo>
                  <a:cubicBezTo>
                    <a:pt x="5956" y="4845"/>
                    <a:pt x="6360" y="2548"/>
                    <a:pt x="5906" y="0"/>
                  </a:cubicBezTo>
                </a:path>
              </a:pathLst>
            </a:custGeom>
            <a:solidFill>
              <a:schemeClr val="accent4"/>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64" name="Freeform 16">
              <a:extLst>
                <a:ext uri="{FF2B5EF4-FFF2-40B4-BE49-F238E27FC236}">
                  <a16:creationId xmlns:a16="http://schemas.microsoft.com/office/drawing/2014/main" id="{2CB1B990-0F2F-FA11-9E33-E11CCAED37A0}"/>
                </a:ext>
              </a:extLst>
            </p:cNvPr>
            <p:cNvSpPr>
              <a:spLocks noChangeArrowheads="1"/>
            </p:cNvSpPr>
            <p:nvPr/>
          </p:nvSpPr>
          <p:spPr bwMode="auto">
            <a:xfrm>
              <a:off x="6667283" y="2264696"/>
              <a:ext cx="1384188" cy="1555003"/>
            </a:xfrm>
            <a:custGeom>
              <a:avLst/>
              <a:gdLst/>
              <a:ahLst/>
              <a:cxnLst>
                <a:cxn ang="0">
                  <a:pos x="5502" y="6486"/>
                </a:cxn>
                <a:cxn ang="0">
                  <a:pos x="5502" y="6486"/>
                </a:cxn>
                <a:cxn ang="0">
                  <a:pos x="7067" y="6208"/>
                </a:cxn>
                <a:cxn ang="0">
                  <a:pos x="3483" y="0"/>
                </a:cxn>
                <a:cxn ang="0">
                  <a:pos x="2448" y="1236"/>
                </a:cxn>
                <a:cxn ang="0">
                  <a:pos x="2473" y="1261"/>
                </a:cxn>
                <a:cxn ang="0">
                  <a:pos x="2599" y="2953"/>
                </a:cxn>
                <a:cxn ang="0">
                  <a:pos x="934" y="3104"/>
                </a:cxn>
                <a:cxn ang="0">
                  <a:pos x="909" y="3079"/>
                </a:cxn>
                <a:cxn ang="0">
                  <a:pos x="0" y="4139"/>
                </a:cxn>
                <a:cxn ang="0">
                  <a:pos x="0" y="4139"/>
                </a:cxn>
                <a:cxn ang="0">
                  <a:pos x="126" y="4240"/>
                </a:cxn>
                <a:cxn ang="0">
                  <a:pos x="151" y="4265"/>
                </a:cxn>
                <a:cxn ang="0">
                  <a:pos x="227" y="4341"/>
                </a:cxn>
                <a:cxn ang="0">
                  <a:pos x="277" y="4366"/>
                </a:cxn>
                <a:cxn ang="0">
                  <a:pos x="353" y="4467"/>
                </a:cxn>
                <a:cxn ang="0">
                  <a:pos x="378" y="4492"/>
                </a:cxn>
                <a:cxn ang="0">
                  <a:pos x="479" y="4593"/>
                </a:cxn>
                <a:cxn ang="0">
                  <a:pos x="505" y="4618"/>
                </a:cxn>
                <a:cxn ang="0">
                  <a:pos x="580" y="4694"/>
                </a:cxn>
                <a:cxn ang="0">
                  <a:pos x="606" y="4744"/>
                </a:cxn>
                <a:cxn ang="0">
                  <a:pos x="681" y="4820"/>
                </a:cxn>
                <a:cxn ang="0">
                  <a:pos x="707" y="4846"/>
                </a:cxn>
                <a:cxn ang="0">
                  <a:pos x="782" y="4972"/>
                </a:cxn>
                <a:cxn ang="0">
                  <a:pos x="808" y="4997"/>
                </a:cxn>
                <a:cxn ang="0">
                  <a:pos x="883" y="5098"/>
                </a:cxn>
                <a:cxn ang="0">
                  <a:pos x="909" y="5123"/>
                </a:cxn>
                <a:cxn ang="0">
                  <a:pos x="934" y="5174"/>
                </a:cxn>
                <a:cxn ang="0">
                  <a:pos x="984" y="5123"/>
                </a:cxn>
                <a:cxn ang="0">
                  <a:pos x="1616" y="5300"/>
                </a:cxn>
                <a:cxn ang="0">
                  <a:pos x="1439" y="5930"/>
                </a:cxn>
                <a:cxn ang="0">
                  <a:pos x="1388" y="5956"/>
                </a:cxn>
                <a:cxn ang="0">
                  <a:pos x="1388" y="5956"/>
                </a:cxn>
                <a:cxn ang="0">
                  <a:pos x="1414" y="6006"/>
                </a:cxn>
                <a:cxn ang="0">
                  <a:pos x="1439" y="6107"/>
                </a:cxn>
                <a:cxn ang="0">
                  <a:pos x="1464" y="6158"/>
                </a:cxn>
                <a:cxn ang="0">
                  <a:pos x="1515" y="6284"/>
                </a:cxn>
                <a:cxn ang="0">
                  <a:pos x="1515" y="6284"/>
                </a:cxn>
                <a:cxn ang="0">
                  <a:pos x="1565" y="6410"/>
                </a:cxn>
                <a:cxn ang="0">
                  <a:pos x="1565" y="6461"/>
                </a:cxn>
                <a:cxn ang="0">
                  <a:pos x="1590" y="6536"/>
                </a:cxn>
                <a:cxn ang="0">
                  <a:pos x="1616" y="6562"/>
                </a:cxn>
                <a:cxn ang="0">
                  <a:pos x="1641" y="6637"/>
                </a:cxn>
                <a:cxn ang="0">
                  <a:pos x="1641" y="6688"/>
                </a:cxn>
                <a:cxn ang="0">
                  <a:pos x="1666" y="6763"/>
                </a:cxn>
                <a:cxn ang="0">
                  <a:pos x="1691" y="6814"/>
                </a:cxn>
                <a:cxn ang="0">
                  <a:pos x="1691" y="6865"/>
                </a:cxn>
                <a:cxn ang="0">
                  <a:pos x="1717" y="6940"/>
                </a:cxn>
                <a:cxn ang="0">
                  <a:pos x="1717" y="6966"/>
                </a:cxn>
                <a:cxn ang="0">
                  <a:pos x="1742" y="7142"/>
                </a:cxn>
                <a:cxn ang="0">
                  <a:pos x="3155" y="6915"/>
                </a:cxn>
                <a:cxn ang="0">
                  <a:pos x="3155" y="6915"/>
                </a:cxn>
                <a:cxn ang="0">
                  <a:pos x="4543" y="7900"/>
                </a:cxn>
                <a:cxn ang="0">
                  <a:pos x="5502" y="6511"/>
                </a:cxn>
                <a:cxn ang="0">
                  <a:pos x="5502" y="6486"/>
                </a:cxn>
              </a:cxnLst>
              <a:rect l="0" t="0" r="r" b="b"/>
              <a:pathLst>
                <a:path w="7068" h="8002">
                  <a:moveTo>
                    <a:pt x="5502" y="6486"/>
                  </a:moveTo>
                  <a:lnTo>
                    <a:pt x="5502" y="6486"/>
                  </a:lnTo>
                  <a:cubicBezTo>
                    <a:pt x="7067" y="6208"/>
                    <a:pt x="7067" y="6208"/>
                    <a:pt x="7067" y="6208"/>
                  </a:cubicBezTo>
                  <a:cubicBezTo>
                    <a:pt x="6612" y="3684"/>
                    <a:pt x="5452" y="1665"/>
                    <a:pt x="3483" y="0"/>
                  </a:cubicBezTo>
                  <a:cubicBezTo>
                    <a:pt x="2448" y="1236"/>
                    <a:pt x="2448" y="1236"/>
                    <a:pt x="2448" y="1236"/>
                  </a:cubicBezTo>
                  <a:cubicBezTo>
                    <a:pt x="2448" y="1261"/>
                    <a:pt x="2448" y="1261"/>
                    <a:pt x="2473" y="1261"/>
                  </a:cubicBezTo>
                  <a:cubicBezTo>
                    <a:pt x="2978" y="1690"/>
                    <a:pt x="3029" y="2448"/>
                    <a:pt x="2599" y="2953"/>
                  </a:cubicBezTo>
                  <a:cubicBezTo>
                    <a:pt x="2196" y="3457"/>
                    <a:pt x="1439" y="3508"/>
                    <a:pt x="934" y="3104"/>
                  </a:cubicBezTo>
                  <a:cubicBezTo>
                    <a:pt x="909" y="3079"/>
                    <a:pt x="909" y="3079"/>
                    <a:pt x="909" y="3079"/>
                  </a:cubicBezTo>
                  <a:cubicBezTo>
                    <a:pt x="0" y="4139"/>
                    <a:pt x="0" y="4139"/>
                    <a:pt x="0" y="4139"/>
                  </a:cubicBezTo>
                  <a:lnTo>
                    <a:pt x="0" y="4139"/>
                  </a:lnTo>
                  <a:cubicBezTo>
                    <a:pt x="50" y="4189"/>
                    <a:pt x="76" y="4214"/>
                    <a:pt x="126" y="4240"/>
                  </a:cubicBezTo>
                  <a:cubicBezTo>
                    <a:pt x="126" y="4265"/>
                    <a:pt x="151" y="4265"/>
                    <a:pt x="151" y="4265"/>
                  </a:cubicBezTo>
                  <a:cubicBezTo>
                    <a:pt x="176" y="4290"/>
                    <a:pt x="202" y="4315"/>
                    <a:pt x="227" y="4341"/>
                  </a:cubicBezTo>
                  <a:cubicBezTo>
                    <a:pt x="252" y="4366"/>
                    <a:pt x="252" y="4366"/>
                    <a:pt x="277" y="4366"/>
                  </a:cubicBezTo>
                  <a:cubicBezTo>
                    <a:pt x="303" y="4416"/>
                    <a:pt x="328" y="4442"/>
                    <a:pt x="353" y="4467"/>
                  </a:cubicBezTo>
                  <a:cubicBezTo>
                    <a:pt x="353" y="4467"/>
                    <a:pt x="378" y="4467"/>
                    <a:pt x="378" y="4492"/>
                  </a:cubicBezTo>
                  <a:cubicBezTo>
                    <a:pt x="404" y="4517"/>
                    <a:pt x="429" y="4543"/>
                    <a:pt x="479" y="4593"/>
                  </a:cubicBezTo>
                  <a:cubicBezTo>
                    <a:pt x="479" y="4593"/>
                    <a:pt x="479" y="4618"/>
                    <a:pt x="505" y="4618"/>
                  </a:cubicBezTo>
                  <a:cubicBezTo>
                    <a:pt x="530" y="4644"/>
                    <a:pt x="555" y="4669"/>
                    <a:pt x="580" y="4694"/>
                  </a:cubicBezTo>
                  <a:cubicBezTo>
                    <a:pt x="580" y="4719"/>
                    <a:pt x="606" y="4719"/>
                    <a:pt x="606" y="4744"/>
                  </a:cubicBezTo>
                  <a:cubicBezTo>
                    <a:pt x="631" y="4770"/>
                    <a:pt x="656" y="4795"/>
                    <a:pt x="681" y="4820"/>
                  </a:cubicBezTo>
                  <a:cubicBezTo>
                    <a:pt x="681" y="4846"/>
                    <a:pt x="681" y="4846"/>
                    <a:pt x="707" y="4846"/>
                  </a:cubicBezTo>
                  <a:cubicBezTo>
                    <a:pt x="732" y="4896"/>
                    <a:pt x="757" y="4921"/>
                    <a:pt x="782" y="4972"/>
                  </a:cubicBezTo>
                  <a:cubicBezTo>
                    <a:pt x="808" y="4972"/>
                    <a:pt x="808" y="4972"/>
                    <a:pt x="808" y="4997"/>
                  </a:cubicBezTo>
                  <a:cubicBezTo>
                    <a:pt x="833" y="5022"/>
                    <a:pt x="858" y="5048"/>
                    <a:pt x="883" y="5098"/>
                  </a:cubicBezTo>
                  <a:lnTo>
                    <a:pt x="909" y="5123"/>
                  </a:lnTo>
                  <a:cubicBezTo>
                    <a:pt x="909" y="5149"/>
                    <a:pt x="934" y="5149"/>
                    <a:pt x="934" y="5174"/>
                  </a:cubicBezTo>
                  <a:cubicBezTo>
                    <a:pt x="959" y="5149"/>
                    <a:pt x="959" y="5149"/>
                    <a:pt x="984" y="5123"/>
                  </a:cubicBezTo>
                  <a:cubicBezTo>
                    <a:pt x="1212" y="4997"/>
                    <a:pt x="1489" y="5073"/>
                    <a:pt x="1616" y="5300"/>
                  </a:cubicBezTo>
                  <a:cubicBezTo>
                    <a:pt x="1742" y="5527"/>
                    <a:pt x="1666" y="5804"/>
                    <a:pt x="1439" y="5930"/>
                  </a:cubicBezTo>
                  <a:cubicBezTo>
                    <a:pt x="1414" y="5930"/>
                    <a:pt x="1414" y="5956"/>
                    <a:pt x="1388" y="5956"/>
                  </a:cubicBezTo>
                  <a:lnTo>
                    <a:pt x="1388" y="5956"/>
                  </a:lnTo>
                  <a:cubicBezTo>
                    <a:pt x="1388" y="5981"/>
                    <a:pt x="1388" y="5981"/>
                    <a:pt x="1414" y="6006"/>
                  </a:cubicBezTo>
                  <a:cubicBezTo>
                    <a:pt x="1414" y="6031"/>
                    <a:pt x="1439" y="6082"/>
                    <a:pt x="1439" y="6107"/>
                  </a:cubicBezTo>
                  <a:cubicBezTo>
                    <a:pt x="1464" y="6107"/>
                    <a:pt x="1464" y="6132"/>
                    <a:pt x="1464" y="6158"/>
                  </a:cubicBezTo>
                  <a:cubicBezTo>
                    <a:pt x="1489" y="6208"/>
                    <a:pt x="1489" y="6233"/>
                    <a:pt x="1515" y="6284"/>
                  </a:cubicBezTo>
                  <a:lnTo>
                    <a:pt x="1515" y="6284"/>
                  </a:lnTo>
                  <a:cubicBezTo>
                    <a:pt x="1540" y="6334"/>
                    <a:pt x="1540" y="6360"/>
                    <a:pt x="1565" y="6410"/>
                  </a:cubicBezTo>
                  <a:cubicBezTo>
                    <a:pt x="1565" y="6410"/>
                    <a:pt x="1565" y="6435"/>
                    <a:pt x="1565" y="6461"/>
                  </a:cubicBezTo>
                  <a:cubicBezTo>
                    <a:pt x="1590" y="6486"/>
                    <a:pt x="1590" y="6511"/>
                    <a:pt x="1590" y="6536"/>
                  </a:cubicBezTo>
                  <a:cubicBezTo>
                    <a:pt x="1616" y="6536"/>
                    <a:pt x="1616" y="6562"/>
                    <a:pt x="1616" y="6562"/>
                  </a:cubicBezTo>
                  <a:cubicBezTo>
                    <a:pt x="1616" y="6587"/>
                    <a:pt x="1616" y="6612"/>
                    <a:pt x="1641" y="6637"/>
                  </a:cubicBezTo>
                  <a:cubicBezTo>
                    <a:pt x="1641" y="6663"/>
                    <a:pt x="1641" y="6688"/>
                    <a:pt x="1641" y="6688"/>
                  </a:cubicBezTo>
                  <a:cubicBezTo>
                    <a:pt x="1666" y="6713"/>
                    <a:pt x="1666" y="6738"/>
                    <a:pt x="1666" y="6763"/>
                  </a:cubicBezTo>
                  <a:cubicBezTo>
                    <a:pt x="1666" y="6763"/>
                    <a:pt x="1666" y="6789"/>
                    <a:pt x="1691" y="6814"/>
                  </a:cubicBezTo>
                  <a:cubicBezTo>
                    <a:pt x="1691" y="6839"/>
                    <a:pt x="1691" y="6839"/>
                    <a:pt x="1691" y="6865"/>
                  </a:cubicBezTo>
                  <a:cubicBezTo>
                    <a:pt x="1691" y="6890"/>
                    <a:pt x="1691" y="6915"/>
                    <a:pt x="1717" y="6940"/>
                  </a:cubicBezTo>
                  <a:lnTo>
                    <a:pt x="1717" y="6966"/>
                  </a:lnTo>
                  <a:cubicBezTo>
                    <a:pt x="1742" y="7041"/>
                    <a:pt x="1742" y="7092"/>
                    <a:pt x="1742" y="7142"/>
                  </a:cubicBezTo>
                  <a:cubicBezTo>
                    <a:pt x="3155" y="6915"/>
                    <a:pt x="3155" y="6915"/>
                    <a:pt x="3155" y="6915"/>
                  </a:cubicBezTo>
                  <a:lnTo>
                    <a:pt x="3155" y="6915"/>
                  </a:lnTo>
                  <a:cubicBezTo>
                    <a:pt x="3256" y="7572"/>
                    <a:pt x="3887" y="8001"/>
                    <a:pt x="4543" y="7900"/>
                  </a:cubicBezTo>
                  <a:cubicBezTo>
                    <a:pt x="5174" y="7774"/>
                    <a:pt x="5628" y="7142"/>
                    <a:pt x="5502" y="6511"/>
                  </a:cubicBezTo>
                  <a:cubicBezTo>
                    <a:pt x="5502" y="6486"/>
                    <a:pt x="5502" y="6486"/>
                    <a:pt x="5502" y="6486"/>
                  </a:cubicBezTo>
                </a:path>
              </a:pathLst>
            </a:custGeom>
            <a:solidFill>
              <a:schemeClr val="accent6"/>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65" name="Freeform 19">
              <a:extLst>
                <a:ext uri="{FF2B5EF4-FFF2-40B4-BE49-F238E27FC236}">
                  <a16:creationId xmlns:a16="http://schemas.microsoft.com/office/drawing/2014/main" id="{80A4040B-4E3E-85B7-6C15-4A7DABFC9B6D}"/>
                </a:ext>
              </a:extLst>
            </p:cNvPr>
            <p:cNvSpPr>
              <a:spLocks noChangeArrowheads="1"/>
            </p:cNvSpPr>
            <p:nvPr/>
          </p:nvSpPr>
          <p:spPr bwMode="auto">
            <a:xfrm>
              <a:off x="4008572" y="2264696"/>
              <a:ext cx="1384188" cy="1387936"/>
            </a:xfrm>
            <a:custGeom>
              <a:avLst/>
              <a:gdLst/>
              <a:ahLst/>
              <a:cxnLst>
                <a:cxn ang="0">
                  <a:pos x="6209" y="3104"/>
                </a:cxn>
                <a:cxn ang="0">
                  <a:pos x="6209" y="3104"/>
                </a:cxn>
                <a:cxn ang="0">
                  <a:pos x="6335" y="1438"/>
                </a:cxn>
                <a:cxn ang="0">
                  <a:pos x="4669" y="1286"/>
                </a:cxn>
                <a:cxn ang="0">
                  <a:pos x="3584" y="0"/>
                </a:cxn>
                <a:cxn ang="0">
                  <a:pos x="0" y="6208"/>
                </a:cxn>
                <a:cxn ang="0">
                  <a:pos x="1640" y="6511"/>
                </a:cxn>
                <a:cxn ang="0">
                  <a:pos x="3028" y="5578"/>
                </a:cxn>
                <a:cxn ang="0">
                  <a:pos x="4013" y="6915"/>
                </a:cxn>
                <a:cxn ang="0">
                  <a:pos x="5325" y="7142"/>
                </a:cxn>
                <a:cxn ang="0">
                  <a:pos x="5754" y="5855"/>
                </a:cxn>
                <a:cxn ang="0">
                  <a:pos x="5603" y="5224"/>
                </a:cxn>
                <a:cxn ang="0">
                  <a:pos x="6209" y="5073"/>
                </a:cxn>
                <a:cxn ang="0">
                  <a:pos x="7067" y="4139"/>
                </a:cxn>
                <a:cxn ang="0">
                  <a:pos x="6209" y="3104"/>
                </a:cxn>
              </a:cxnLst>
              <a:rect l="0" t="0" r="r" b="b"/>
              <a:pathLst>
                <a:path w="7068" h="7143">
                  <a:moveTo>
                    <a:pt x="6209" y="3104"/>
                  </a:moveTo>
                  <a:lnTo>
                    <a:pt x="6209" y="3104"/>
                  </a:lnTo>
                  <a:cubicBezTo>
                    <a:pt x="6688" y="2700"/>
                    <a:pt x="6764" y="1943"/>
                    <a:pt x="6335" y="1438"/>
                  </a:cubicBezTo>
                  <a:cubicBezTo>
                    <a:pt x="5931" y="933"/>
                    <a:pt x="5173" y="858"/>
                    <a:pt x="4669" y="1286"/>
                  </a:cubicBezTo>
                  <a:cubicBezTo>
                    <a:pt x="3584" y="0"/>
                    <a:pt x="3584" y="0"/>
                    <a:pt x="3584" y="0"/>
                  </a:cubicBezTo>
                  <a:cubicBezTo>
                    <a:pt x="1615" y="1665"/>
                    <a:pt x="455" y="3684"/>
                    <a:pt x="0" y="6208"/>
                  </a:cubicBezTo>
                  <a:cubicBezTo>
                    <a:pt x="1640" y="6511"/>
                    <a:pt x="1640" y="6511"/>
                    <a:pt x="1640" y="6511"/>
                  </a:cubicBezTo>
                  <a:cubicBezTo>
                    <a:pt x="1767" y="5880"/>
                    <a:pt x="2398" y="5451"/>
                    <a:pt x="3028" y="5578"/>
                  </a:cubicBezTo>
                  <a:cubicBezTo>
                    <a:pt x="3659" y="5678"/>
                    <a:pt x="4089" y="6284"/>
                    <a:pt x="4013" y="6915"/>
                  </a:cubicBezTo>
                  <a:cubicBezTo>
                    <a:pt x="5325" y="7142"/>
                    <a:pt x="5325" y="7142"/>
                    <a:pt x="5325" y="7142"/>
                  </a:cubicBezTo>
                  <a:cubicBezTo>
                    <a:pt x="5401" y="6713"/>
                    <a:pt x="5552" y="6259"/>
                    <a:pt x="5754" y="5855"/>
                  </a:cubicBezTo>
                  <a:cubicBezTo>
                    <a:pt x="5527" y="5729"/>
                    <a:pt x="5476" y="5451"/>
                    <a:pt x="5603" y="5224"/>
                  </a:cubicBezTo>
                  <a:cubicBezTo>
                    <a:pt x="5729" y="5022"/>
                    <a:pt x="6007" y="4947"/>
                    <a:pt x="6209" y="5073"/>
                  </a:cubicBezTo>
                  <a:cubicBezTo>
                    <a:pt x="6461" y="4719"/>
                    <a:pt x="6739" y="4416"/>
                    <a:pt x="7067" y="4139"/>
                  </a:cubicBezTo>
                  <a:lnTo>
                    <a:pt x="6209" y="3104"/>
                  </a:lnTo>
                </a:path>
              </a:pathLst>
            </a:custGeom>
            <a:solidFill>
              <a:schemeClr val="accent5"/>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66" name="object 28">
              <a:extLst>
                <a:ext uri="{FF2B5EF4-FFF2-40B4-BE49-F238E27FC236}">
                  <a16:creationId xmlns:a16="http://schemas.microsoft.com/office/drawing/2014/main" id="{ED2E12B7-D4F7-EEEA-F1A4-2598E75D2ED1}"/>
                </a:ext>
              </a:extLst>
            </p:cNvPr>
            <p:cNvSpPr txBox="1"/>
            <p:nvPr/>
          </p:nvSpPr>
          <p:spPr>
            <a:xfrm>
              <a:off x="7128812" y="3963600"/>
              <a:ext cx="765692" cy="381000"/>
            </a:xfrm>
            <a:prstGeom prst="rect">
              <a:avLst/>
            </a:prstGeom>
            <a:noFill/>
          </p:spPr>
          <p:txBody>
            <a:bodyPr vert="horz" wrap="none" lIns="0" tIns="0" rIns="0" bIns="0" rtlCol="0">
              <a:noAutofit/>
            </a:bodyPr>
            <a:lstStyle/>
            <a:p>
              <a:pPr marL="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err="1">
                  <a:ln>
                    <a:noFill/>
                  </a:ln>
                  <a:solidFill>
                    <a:srgbClr val="FFFFFF"/>
                  </a:solidFill>
                  <a:effectLst/>
                  <a:uLnTx/>
                  <a:uFillTx/>
                  <a:latin typeface="Arial"/>
                  <a:ea typeface="+mn-ea"/>
                  <a:cs typeface="Arial"/>
                </a:rPr>
                <a:t>p</a:t>
              </a:r>
              <a:r>
                <a:rPr kumimoji="0" sz="1100" b="1" i="0" u="none" strike="noStrike" kern="1200" cap="none" spc="0" normalizeH="0" baseline="0" noProof="0" dirty="0">
                  <a:ln>
                    <a:noFill/>
                  </a:ln>
                  <a:solidFill>
                    <a:srgbClr val="FFFFFF"/>
                  </a:solidFill>
                  <a:effectLst/>
                  <a:uLnTx/>
                  <a:uFillTx/>
                  <a:latin typeface="Arial"/>
                  <a:ea typeface="+mn-ea"/>
                  <a:cs typeface="Arial"/>
                </a:rPr>
                <a:t>ublish</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0" marR="3080" lvl="0" indent="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67" name="object 32">
              <a:extLst>
                <a:ext uri="{FF2B5EF4-FFF2-40B4-BE49-F238E27FC236}">
                  <a16:creationId xmlns:a16="http://schemas.microsoft.com/office/drawing/2014/main" id="{644F1214-CA17-B709-A044-233CC62CB0F3}"/>
                </a:ext>
              </a:extLst>
            </p:cNvPr>
            <p:cNvSpPr txBox="1"/>
            <p:nvPr/>
          </p:nvSpPr>
          <p:spPr>
            <a:xfrm>
              <a:off x="4140812" y="3639600"/>
              <a:ext cx="699144" cy="618118"/>
            </a:xfrm>
            <a:prstGeom prst="rect">
              <a:avLst/>
            </a:prstGeom>
            <a:noFill/>
          </p:spPr>
          <p:txBody>
            <a:bodyPr vert="horz" wrap="square" lIns="0" tIns="0" rIns="0" bIns="0" rtlCol="0">
              <a:spAutoFit/>
            </a:bodyPr>
            <a:lstStyle/>
            <a:p>
              <a:pPr marL="0" marR="3080" lvl="0" indent="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prescriber  accepts  or rejects  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68" name="object 31">
              <a:extLst>
                <a:ext uri="{FF2B5EF4-FFF2-40B4-BE49-F238E27FC236}">
                  <a16:creationId xmlns:a16="http://schemas.microsoft.com/office/drawing/2014/main" id="{EB31FC29-A799-34C0-DD37-3C49C4CB6D7C}"/>
                </a:ext>
              </a:extLst>
            </p:cNvPr>
            <p:cNvSpPr txBox="1"/>
            <p:nvPr/>
          </p:nvSpPr>
          <p:spPr>
            <a:xfrm>
              <a:off x="4379612" y="4640400"/>
              <a:ext cx="1044958" cy="685800"/>
            </a:xfrm>
            <a:prstGeom prst="rect">
              <a:avLst/>
            </a:prstGeom>
          </p:spPr>
          <p:txBody>
            <a:bodyPr vert="horz" wrap="none" lIns="0" tIns="0" rIns="0" bIns="0" rtlCol="0">
              <a:noAutofit/>
            </a:bodyPr>
            <a:lstStyle/>
            <a:p>
              <a:pPr marL="770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err="1">
                  <a:ln>
                    <a:noFill/>
                  </a:ln>
                  <a:solidFill>
                    <a:srgbClr val="FFFFFF"/>
                  </a:solidFill>
                  <a:effectLst/>
                  <a:uLnTx/>
                  <a:uFillTx/>
                  <a:latin typeface="Arial"/>
                  <a:ea typeface="+mn-ea"/>
                  <a:cs typeface="Arial"/>
                </a:rPr>
                <a:t>d</a:t>
              </a:r>
              <a:r>
                <a:rPr kumimoji="0" sz="1100" b="1" i="0" u="none" strike="noStrike" kern="1200" cap="none" spc="0" normalizeH="0" baseline="0" noProof="0" dirty="0">
                  <a:ln>
                    <a:noFill/>
                  </a:ln>
                  <a:solidFill>
                    <a:srgbClr val="FFFFFF"/>
                  </a:solidFill>
                  <a:effectLst/>
                  <a:uLnTx/>
                  <a:uFillTx/>
                  <a:latin typeface="Arial"/>
                  <a:ea typeface="+mn-ea"/>
                  <a:cs typeface="Arial"/>
                </a:rPr>
                <a:t>isplay</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err="1">
                  <a:ln>
                    <a:noFill/>
                  </a:ln>
                  <a:solidFill>
                    <a:srgbClr val="FFFFFF"/>
                  </a:solidFill>
                  <a:effectLst/>
                  <a:uLnTx/>
                  <a:uFillTx/>
                  <a:latin typeface="Arial"/>
                  <a:ea typeface="+mn-ea"/>
                  <a:cs typeface="Arial"/>
                </a:rPr>
                <a:t>m</a:t>
              </a:r>
              <a:r>
                <a:rPr kumimoji="0" sz="1100" b="1" i="0" u="none" strike="noStrike" kern="1200" cap="none" spc="0" normalizeH="0" baseline="0" noProof="0" dirty="0">
                  <a:ln>
                    <a:noFill/>
                  </a:ln>
                  <a:solidFill>
                    <a:srgbClr val="FFFFFF"/>
                  </a:solidFill>
                  <a:effectLst/>
                  <a:uLnTx/>
                  <a:uFillTx/>
                  <a:latin typeface="Arial"/>
                  <a:ea typeface="+mn-ea"/>
                  <a:cs typeface="Arial"/>
                </a:rPr>
                <a:t>essage</a:t>
              </a:r>
              <a:r>
                <a:rPr kumimoji="0" lang="en-GB" sz="1100" b="1" i="0" u="none" strike="noStrike" kern="1200" cap="none" spc="-39" normalizeH="0" baseline="0" noProof="0" dirty="0">
                  <a:ln>
                    <a:noFill/>
                  </a:ln>
                  <a:solidFill>
                    <a:srgbClr val="FFFFFF"/>
                  </a:solidFill>
                  <a:effectLst/>
                  <a:uLnTx/>
                  <a:uFillTx/>
                  <a:latin typeface="Arial"/>
                  <a:ea typeface="+mn-ea"/>
                  <a:cs typeface="Arial"/>
                </a:rPr>
                <a:t> </a:t>
              </a:r>
              <a:r>
                <a:rPr kumimoji="0" lang="en-GB" sz="1100" b="1" i="0" u="none" strike="noStrike" kern="1200" cap="none" spc="0" normalizeH="0" baseline="0" noProof="0" dirty="0" err="1">
                  <a:ln>
                    <a:noFill/>
                  </a:ln>
                  <a:solidFill>
                    <a:srgbClr val="FFFFFF"/>
                  </a:solidFill>
                  <a:effectLst/>
                  <a:uLnTx/>
                  <a:uFillTx/>
                  <a:latin typeface="Arial"/>
                  <a:ea typeface="+mn-ea"/>
                  <a:cs typeface="Arial"/>
                </a:rPr>
                <a:t>t</a:t>
              </a:r>
              <a:r>
                <a:rPr kumimoji="0" sz="1100" b="1" i="0" u="none" strike="noStrike" kern="1200" cap="none" spc="0" normalizeH="0" baseline="0" noProof="0" dirty="0">
                  <a:ln>
                    <a:noFill/>
                  </a:ln>
                  <a:solidFill>
                    <a:srgbClr val="FFFFFF"/>
                  </a:solidFill>
                  <a:effectLst/>
                  <a:uLnTx/>
                  <a:uFillTx/>
                  <a:latin typeface="Arial"/>
                  <a:ea typeface="+mn-ea"/>
                  <a:cs typeface="Arial"/>
                </a:rPr>
                <a:t>o</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7700" marR="3080" lvl="0" indent="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prescriber</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69" name="object 30">
              <a:extLst>
                <a:ext uri="{FF2B5EF4-FFF2-40B4-BE49-F238E27FC236}">
                  <a16:creationId xmlns:a16="http://schemas.microsoft.com/office/drawing/2014/main" id="{54A45821-B8E8-2B74-CF9A-0447D95462D0}"/>
                </a:ext>
              </a:extLst>
            </p:cNvPr>
            <p:cNvSpPr txBox="1"/>
            <p:nvPr/>
          </p:nvSpPr>
          <p:spPr>
            <a:xfrm>
              <a:off x="5467020" y="5101970"/>
              <a:ext cx="933004" cy="464230"/>
            </a:xfrm>
            <a:prstGeom prst="rect">
              <a:avLst/>
            </a:prstGeom>
          </p:spPr>
          <p:txBody>
            <a:bodyPr vert="horz" wrap="square" lIns="0" tIns="0" rIns="0" bIns="0" rtlCol="0">
              <a:spAutoFit/>
            </a:bodyPr>
            <a:lstStyle/>
            <a:p>
              <a:pPr marL="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err="1">
                  <a:ln>
                    <a:noFill/>
                  </a:ln>
                  <a:solidFill>
                    <a:srgbClr val="FFFFFF"/>
                  </a:solidFill>
                  <a:effectLst/>
                  <a:uLnTx/>
                  <a:uFillTx/>
                  <a:latin typeface="Arial"/>
                  <a:ea typeface="+mn-ea"/>
                  <a:cs typeface="Arial"/>
                </a:rPr>
                <a:t>i</a:t>
              </a:r>
              <a:r>
                <a:rPr kumimoji="0" sz="1100" b="1" i="0" u="none" strike="noStrike" kern="1200" cap="none" spc="0" normalizeH="0" baseline="0" noProof="0" dirty="0">
                  <a:ln>
                    <a:noFill/>
                  </a:ln>
                  <a:solidFill>
                    <a:srgbClr val="FFFFFF"/>
                  </a:solidFill>
                  <a:effectLst/>
                  <a:uLnTx/>
                  <a:uFillTx/>
                  <a:latin typeface="Arial"/>
                  <a:ea typeface="+mn-ea"/>
                  <a:cs typeface="Arial"/>
                </a:rPr>
                <a:t>ntegrate</a:t>
              </a:r>
              <a:r>
                <a:rPr kumimoji="0" lang="en-GB" sz="1100" b="1" i="0" u="none" strike="noStrike" kern="1200" cap="none" spc="0" normalizeH="0" baseline="0" noProof="0" dirty="0">
                  <a:ln>
                    <a:noFill/>
                  </a:ln>
                  <a:solidFill>
                    <a:srgbClr val="FFFFFF"/>
                  </a:solidFill>
                  <a:effectLst/>
                  <a:uLnTx/>
                  <a:uFillTx/>
                  <a:latin typeface="Arial"/>
                  <a:ea typeface="+mn-ea"/>
                  <a:cs typeface="Arial"/>
                </a:rPr>
                <a:t> </a:t>
              </a:r>
              <a:r>
                <a:rPr kumimoji="0" sz="1100" b="1" i="0" u="none" strike="noStrike" kern="1200" cap="none" spc="0" normalizeH="0" baseline="0" noProof="0" dirty="0">
                  <a:ln>
                    <a:noFill/>
                  </a:ln>
                  <a:solidFill>
                    <a:srgbClr val="FFFFFF"/>
                  </a:solidFill>
                  <a:effectLst/>
                  <a:uLnTx/>
                  <a:uFillTx/>
                  <a:latin typeface="Arial"/>
                  <a:ea typeface="+mn-ea"/>
                  <a:cs typeface="Arial"/>
                </a:rPr>
                <a:t>message</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err="1">
                  <a:ln>
                    <a:noFill/>
                  </a:ln>
                  <a:solidFill>
                    <a:srgbClr val="FFFFFF"/>
                  </a:solidFill>
                  <a:effectLst/>
                  <a:uLnTx/>
                  <a:uFillTx/>
                  <a:latin typeface="Arial"/>
                  <a:ea typeface="+mn-ea"/>
                  <a:cs typeface="Arial"/>
                </a:rPr>
                <a:t>i</a:t>
              </a:r>
              <a:r>
                <a:rPr kumimoji="0" sz="1100" b="1" i="0" u="none" strike="noStrike" kern="1200" cap="none" spc="0" normalizeH="0" baseline="0" noProof="0" dirty="0">
                  <a:ln>
                    <a:noFill/>
                  </a:ln>
                  <a:solidFill>
                    <a:srgbClr val="FFFFFF"/>
                  </a:solidFill>
                  <a:effectLst/>
                  <a:uLnTx/>
                  <a:uFillTx/>
                  <a:latin typeface="Arial"/>
                  <a:ea typeface="+mn-ea"/>
                  <a:cs typeface="Arial"/>
                </a:rPr>
                <a:t>nto system</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70" name="object 33">
              <a:extLst>
                <a:ext uri="{FF2B5EF4-FFF2-40B4-BE49-F238E27FC236}">
                  <a16:creationId xmlns:a16="http://schemas.microsoft.com/office/drawing/2014/main" id="{B6374AF8-8F91-3F5E-374B-78DB024BC0C8}"/>
                </a:ext>
              </a:extLst>
            </p:cNvPr>
            <p:cNvSpPr txBox="1"/>
            <p:nvPr/>
          </p:nvSpPr>
          <p:spPr>
            <a:xfrm>
              <a:off x="4266812" y="2823000"/>
              <a:ext cx="809872" cy="457200"/>
            </a:xfrm>
            <a:prstGeom prst="rect">
              <a:avLst/>
            </a:prstGeom>
          </p:spPr>
          <p:txBody>
            <a:bodyPr vert="horz" wrap="none" lIns="0" tIns="0" rIns="0" bIns="0" rtlCol="0">
              <a:noAutofit/>
            </a:bodyPr>
            <a:lstStyle/>
            <a:p>
              <a:pPr marL="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a:ln>
                    <a:noFill/>
                  </a:ln>
                  <a:solidFill>
                    <a:srgbClr val="FFFFFF"/>
                  </a:solidFill>
                  <a:effectLst/>
                  <a:uLnTx/>
                  <a:uFillTx/>
                  <a:latin typeface="Arial"/>
                  <a:ea typeface="+mn-ea"/>
                  <a:cs typeface="Arial"/>
                </a:rPr>
                <a:t>l</a:t>
              </a:r>
              <a:r>
                <a:rPr kumimoji="0" sz="1100" b="1" i="0" u="none" strike="noStrike" kern="1200" cap="none" spc="0" normalizeH="0" baseline="0" noProof="0" dirty="0">
                  <a:ln>
                    <a:noFill/>
                  </a:ln>
                  <a:solidFill>
                    <a:srgbClr val="FFFFFF"/>
                  </a:solidFill>
                  <a:effectLst/>
                  <a:uLnTx/>
                  <a:uFillTx/>
                  <a:latin typeface="Arial"/>
                  <a:ea typeface="+mn-ea"/>
                  <a:cs typeface="Arial"/>
                </a:rPr>
                <a:t>ocal</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0" marR="3080" lvl="0" indent="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reporting</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71" name="object 29">
              <a:extLst>
                <a:ext uri="{FF2B5EF4-FFF2-40B4-BE49-F238E27FC236}">
                  <a16:creationId xmlns:a16="http://schemas.microsoft.com/office/drawing/2014/main" id="{DA9F59EE-DCF6-A774-B21F-D3EA0DBEA86E}"/>
                </a:ext>
              </a:extLst>
            </p:cNvPr>
            <p:cNvSpPr txBox="1"/>
            <p:nvPr/>
          </p:nvSpPr>
          <p:spPr>
            <a:xfrm>
              <a:off x="6556116" y="4804200"/>
              <a:ext cx="758308" cy="464230"/>
            </a:xfrm>
            <a:prstGeom prst="rect">
              <a:avLst/>
            </a:prstGeom>
          </p:spPr>
          <p:txBody>
            <a:bodyPr vert="horz" wrap="square" lIns="0" tIns="0" rIns="0" bIns="0" rtlCol="0">
              <a:spAutoFit/>
            </a:bodyPr>
            <a:lstStyle/>
            <a:p>
              <a:pPr marL="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err="1">
                  <a:ln>
                    <a:noFill/>
                  </a:ln>
                  <a:solidFill>
                    <a:srgbClr val="FFFFFF"/>
                  </a:solidFill>
                  <a:effectLst/>
                  <a:uLnTx/>
                  <a:uFillTx/>
                  <a:latin typeface="Arial"/>
                  <a:ea typeface="+mn-ea"/>
                  <a:cs typeface="Arial"/>
                </a:rPr>
                <a:t>l</a:t>
              </a:r>
              <a:r>
                <a:rPr kumimoji="0" sz="1100" b="1" i="0" u="none" strike="noStrike" kern="1200" cap="none" spc="0" normalizeH="0" baseline="0" noProof="0" dirty="0">
                  <a:ln>
                    <a:noFill/>
                  </a:ln>
                  <a:solidFill>
                    <a:srgbClr val="FFFFFF"/>
                  </a:solidFill>
                  <a:effectLst/>
                  <a:uLnTx/>
                  <a:uFillTx/>
                  <a:latin typeface="Arial"/>
                  <a:ea typeface="+mn-ea"/>
                  <a:cs typeface="Arial"/>
                </a:rPr>
                <a:t>ocalise</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0" marR="3080" lvl="0" indent="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3" normalizeH="0" baseline="0" noProof="0" dirty="0">
                  <a:ln>
                    <a:noFill/>
                  </a:ln>
                  <a:solidFill>
                    <a:srgbClr val="FFFFFF"/>
                  </a:solidFill>
                  <a:effectLst/>
                  <a:uLnTx/>
                  <a:uFillTx/>
                  <a:latin typeface="Arial"/>
                  <a:ea typeface="+mn-ea"/>
                  <a:cs typeface="Arial"/>
                </a:rPr>
                <a:t>&amp;</a:t>
              </a:r>
              <a:r>
                <a:rPr kumimoji="0" lang="en-GB" sz="1100" b="1" i="0" u="none" strike="noStrike" kern="1200" cap="none" spc="3" normalizeH="0" baseline="0" noProof="0" dirty="0">
                  <a:ln>
                    <a:noFill/>
                  </a:ln>
                  <a:solidFill>
                    <a:srgbClr val="FFFFFF"/>
                  </a:solidFill>
                  <a:effectLst/>
                  <a:uLnTx/>
                  <a:uFillTx/>
                  <a:latin typeface="Arial"/>
                  <a:ea typeface="+mn-ea"/>
                  <a:cs typeface="Arial"/>
                </a:rPr>
                <a:t> </a:t>
              </a:r>
              <a:r>
                <a:rPr kumimoji="0" sz="1100" b="1" i="0" u="none" strike="noStrike" kern="1200" cap="none" spc="0" normalizeH="0" baseline="0" noProof="0" dirty="0">
                  <a:ln>
                    <a:noFill/>
                  </a:ln>
                  <a:solidFill>
                    <a:srgbClr val="FFFFFF"/>
                  </a:solidFill>
                  <a:effectLst/>
                  <a:uLnTx/>
                  <a:uFillTx/>
                  <a:latin typeface="Arial"/>
                  <a:ea typeface="+mn-ea"/>
                  <a:cs typeface="Arial"/>
                </a:rPr>
                <a:t>enable</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0" marR="3080" lvl="0" indent="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72" name="object 27">
              <a:extLst>
                <a:ext uri="{FF2B5EF4-FFF2-40B4-BE49-F238E27FC236}">
                  <a16:creationId xmlns:a16="http://schemas.microsoft.com/office/drawing/2014/main" id="{E06F9130-64DA-1B68-84B5-9AA48D4356FF}"/>
                </a:ext>
              </a:extLst>
            </p:cNvPr>
            <p:cNvSpPr txBox="1"/>
            <p:nvPr/>
          </p:nvSpPr>
          <p:spPr>
            <a:xfrm>
              <a:off x="7091561" y="2971115"/>
              <a:ext cx="603863" cy="385285"/>
            </a:xfrm>
            <a:prstGeom prst="rect">
              <a:avLst/>
            </a:prstGeom>
          </p:spPr>
          <p:txBody>
            <a:bodyPr vert="horz" wrap="none" lIns="0" tIns="0" rIns="0" bIns="0" rtlCol="0" anchor="t">
              <a:noAutofit/>
            </a:bodyPr>
            <a:lstStyle/>
            <a:p>
              <a:pPr marL="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a:ln>
                    <a:noFill/>
                  </a:ln>
                  <a:solidFill>
                    <a:srgbClr val="FFFFFF"/>
                  </a:solidFill>
                  <a:effectLst/>
                  <a:uLnTx/>
                  <a:uFillTx/>
                  <a:latin typeface="Arial"/>
                  <a:ea typeface="+mn-ea"/>
                  <a:cs typeface="Arial"/>
                </a:rPr>
                <a:t>a</a:t>
              </a:r>
              <a:r>
                <a:rPr kumimoji="0" sz="1100" b="1" i="0" u="none" strike="noStrike" kern="1200" cap="none" spc="0" normalizeH="0" baseline="0" noProof="0" dirty="0">
                  <a:ln>
                    <a:noFill/>
                  </a:ln>
                  <a:solidFill>
                    <a:srgbClr val="FFFFFF"/>
                  </a:solidFill>
                  <a:effectLst/>
                  <a:uLnTx/>
                  <a:uFillTx/>
                  <a:latin typeface="Arial"/>
                  <a:ea typeface="+mn-ea"/>
                  <a:cs typeface="Arial"/>
                </a:rPr>
                <a:t>uthor</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0" marR="3080" lvl="0" indent="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73" name="object 8">
              <a:extLst>
                <a:ext uri="{FF2B5EF4-FFF2-40B4-BE49-F238E27FC236}">
                  <a16:creationId xmlns:a16="http://schemas.microsoft.com/office/drawing/2014/main" id="{C808C347-2463-EF8E-AC5B-D4507069D015}"/>
                </a:ext>
              </a:extLst>
            </p:cNvPr>
            <p:cNvSpPr txBox="1"/>
            <p:nvPr/>
          </p:nvSpPr>
          <p:spPr>
            <a:xfrm>
              <a:off x="3108812" y="5637600"/>
              <a:ext cx="944769"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9" normalizeH="0" baseline="0" noProof="0" dirty="0">
                  <a:ln>
                    <a:noFill/>
                  </a:ln>
                  <a:solidFill>
                    <a:srgbClr val="672CBF"/>
                  </a:solidFill>
                  <a:effectLst/>
                  <a:uLnTx/>
                  <a:uFillTx/>
                  <a:latin typeface="Arial"/>
                  <a:ea typeface="+mn-ea"/>
                  <a:cs typeface="Arial"/>
                </a:rPr>
                <a:t>GP</a:t>
              </a:r>
              <a:r>
                <a:rPr kumimoji="0" sz="1200" b="1" i="0" u="none" strike="noStrike" kern="1200" cap="none" spc="-52" normalizeH="0" baseline="0" noProof="0" dirty="0">
                  <a:ln>
                    <a:noFill/>
                  </a:ln>
                  <a:solidFill>
                    <a:srgbClr val="672CBF"/>
                  </a:solidFill>
                  <a:effectLst/>
                  <a:uLnTx/>
                  <a:uFillTx/>
                  <a:latin typeface="Arial"/>
                  <a:ea typeface="+mn-ea"/>
                  <a:cs typeface="Arial"/>
                </a:rPr>
                <a:t> </a:t>
              </a:r>
              <a:r>
                <a:rPr kumimoji="0" sz="1200" b="1" i="0" u="none" strike="noStrike" kern="1200" cap="none" spc="3" normalizeH="0" baseline="0" noProof="0" dirty="0">
                  <a:ln>
                    <a:noFill/>
                  </a:ln>
                  <a:solidFill>
                    <a:srgbClr val="672CBF"/>
                  </a:solidFill>
                  <a:effectLst/>
                  <a:uLnTx/>
                  <a:uFillTx/>
                  <a:latin typeface="Arial"/>
                  <a:ea typeface="+mn-ea"/>
                  <a:cs typeface="Arial"/>
                </a:rPr>
                <a:t>practices</a:t>
              </a:r>
              <a:endParaRPr kumimoji="0" sz="1200" b="0" i="0" u="none" strike="noStrike" kern="1200" cap="none" spc="0" normalizeH="0" baseline="0" noProof="0" dirty="0">
                <a:ln>
                  <a:noFill/>
                </a:ln>
                <a:solidFill>
                  <a:srgbClr val="672CBF"/>
                </a:solidFill>
                <a:effectLst/>
                <a:uLnTx/>
                <a:uFillTx/>
                <a:latin typeface="Arial"/>
                <a:ea typeface="+mn-ea"/>
                <a:cs typeface="Arial"/>
              </a:endParaRPr>
            </a:p>
          </p:txBody>
        </p:sp>
        <p:sp>
          <p:nvSpPr>
            <p:cNvPr id="74" name="object 10">
              <a:extLst>
                <a:ext uri="{FF2B5EF4-FFF2-40B4-BE49-F238E27FC236}">
                  <a16:creationId xmlns:a16="http://schemas.microsoft.com/office/drawing/2014/main" id="{5E1A60A1-31A7-FCBE-FCF6-82DEF2D7B646}"/>
                </a:ext>
              </a:extLst>
            </p:cNvPr>
            <p:cNvSpPr txBox="1"/>
            <p:nvPr/>
          </p:nvSpPr>
          <p:spPr>
            <a:xfrm>
              <a:off x="2952812" y="2289600"/>
              <a:ext cx="777682"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6" normalizeH="0" baseline="0" noProof="0" dirty="0">
                  <a:ln>
                    <a:noFill/>
                  </a:ln>
                  <a:solidFill>
                    <a:srgbClr val="FFB800"/>
                  </a:solidFill>
                  <a:effectLst/>
                  <a:uLnTx/>
                  <a:uFillTx/>
                  <a:latin typeface="Arial"/>
                  <a:ea typeface="+mn-ea"/>
                  <a:cs typeface="Arial"/>
                </a:rPr>
                <a:t>Local</a:t>
              </a:r>
              <a:r>
                <a:rPr kumimoji="0" sz="1200" b="1" i="0" u="none" strike="noStrike" kern="1200" cap="none" spc="-49" normalizeH="0" baseline="0" noProof="0" dirty="0">
                  <a:ln>
                    <a:noFill/>
                  </a:ln>
                  <a:solidFill>
                    <a:srgbClr val="FFB800"/>
                  </a:solidFill>
                  <a:effectLst/>
                  <a:uLnTx/>
                  <a:uFillTx/>
                  <a:latin typeface="Arial"/>
                  <a:ea typeface="+mn-ea"/>
                  <a:cs typeface="Arial"/>
                </a:rPr>
                <a:t> </a:t>
              </a:r>
              <a:r>
                <a:rPr kumimoji="0" sz="1200" b="1" i="0" u="none" strike="noStrike" kern="1200" cap="none" spc="6" normalizeH="0" baseline="0" noProof="0" dirty="0">
                  <a:ln>
                    <a:noFill/>
                  </a:ln>
                  <a:solidFill>
                    <a:srgbClr val="FFB800"/>
                  </a:solidFill>
                  <a:effectLst/>
                  <a:uLnTx/>
                  <a:uFillTx/>
                  <a:latin typeface="Arial"/>
                  <a:ea typeface="+mn-ea"/>
                  <a:cs typeface="Arial"/>
                </a:rPr>
                <a:t>NHS</a:t>
              </a:r>
              <a:endParaRPr kumimoji="0" sz="1200" b="0" i="0" u="none" strike="noStrike" kern="1200" cap="none" spc="0" normalizeH="0" baseline="0" noProof="0" dirty="0">
                <a:ln>
                  <a:noFill/>
                </a:ln>
                <a:solidFill>
                  <a:srgbClr val="FFB800"/>
                </a:solidFill>
                <a:effectLst/>
                <a:uLnTx/>
                <a:uFillTx/>
                <a:latin typeface="Arial"/>
                <a:ea typeface="+mn-ea"/>
                <a:cs typeface="Arial"/>
              </a:endParaRPr>
            </a:p>
          </p:txBody>
        </p:sp>
        <p:sp>
          <p:nvSpPr>
            <p:cNvPr id="75" name="object 5">
              <a:extLst>
                <a:ext uri="{FF2B5EF4-FFF2-40B4-BE49-F238E27FC236}">
                  <a16:creationId xmlns:a16="http://schemas.microsoft.com/office/drawing/2014/main" id="{E535E44D-DA43-FEE4-E3DC-72C115805FC1}"/>
                </a:ext>
              </a:extLst>
            </p:cNvPr>
            <p:cNvSpPr txBox="1"/>
            <p:nvPr/>
          </p:nvSpPr>
          <p:spPr>
            <a:xfrm>
              <a:off x="8316000" y="2268000"/>
              <a:ext cx="328783"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6" normalizeH="0" baseline="0" noProof="0" dirty="0">
                  <a:ln>
                    <a:noFill/>
                  </a:ln>
                  <a:solidFill>
                    <a:srgbClr val="EA732F"/>
                  </a:solidFill>
                  <a:effectLst/>
                  <a:uLnTx/>
                  <a:uFillTx/>
                  <a:latin typeface="Arial"/>
                  <a:ea typeface="+mn-ea"/>
                  <a:cs typeface="Arial"/>
                </a:rPr>
                <a:t>FDB</a:t>
              </a:r>
              <a:endParaRPr kumimoji="0" sz="1200" b="0" i="0" u="none" strike="noStrike" kern="1200" cap="none" spc="0" normalizeH="0" baseline="0" noProof="0" dirty="0">
                <a:ln>
                  <a:noFill/>
                </a:ln>
                <a:solidFill>
                  <a:srgbClr val="EA732F"/>
                </a:solidFill>
                <a:effectLst/>
                <a:uLnTx/>
                <a:uFillTx/>
                <a:latin typeface="Arial"/>
                <a:ea typeface="+mn-ea"/>
                <a:cs typeface="Arial"/>
              </a:endParaRPr>
            </a:p>
          </p:txBody>
        </p:sp>
        <p:sp>
          <p:nvSpPr>
            <p:cNvPr id="76" name="object 13">
              <a:extLst>
                <a:ext uri="{FF2B5EF4-FFF2-40B4-BE49-F238E27FC236}">
                  <a16:creationId xmlns:a16="http://schemas.microsoft.com/office/drawing/2014/main" id="{D504826E-7772-D181-EDE8-89788E1275AB}"/>
                </a:ext>
              </a:extLst>
            </p:cNvPr>
            <p:cNvSpPr txBox="1"/>
            <p:nvPr/>
          </p:nvSpPr>
          <p:spPr>
            <a:xfrm>
              <a:off x="7924024" y="5566200"/>
              <a:ext cx="1022537"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3" normalizeH="0" baseline="0" noProof="0" dirty="0">
                  <a:ln>
                    <a:noFill/>
                  </a:ln>
                  <a:solidFill>
                    <a:srgbClr val="003A63"/>
                  </a:solidFill>
                  <a:effectLst/>
                  <a:uLnTx/>
                  <a:uFillTx/>
                  <a:latin typeface="Arial"/>
                  <a:ea typeface="+mn-ea"/>
                  <a:cs typeface="Arial"/>
                </a:rPr>
                <a:t>Regional</a:t>
              </a:r>
              <a:r>
                <a:rPr kumimoji="0" sz="1200" b="1" i="0" u="none" strike="noStrike" kern="1200" cap="none" spc="-42" normalizeH="0" baseline="0" noProof="0" dirty="0">
                  <a:ln>
                    <a:noFill/>
                  </a:ln>
                  <a:solidFill>
                    <a:srgbClr val="003A63"/>
                  </a:solidFill>
                  <a:effectLst/>
                  <a:uLnTx/>
                  <a:uFillTx/>
                  <a:latin typeface="Arial"/>
                  <a:ea typeface="+mn-ea"/>
                  <a:cs typeface="Arial"/>
                </a:rPr>
                <a:t> </a:t>
              </a:r>
              <a:r>
                <a:rPr kumimoji="0" sz="1200" b="1" i="0" u="none" strike="noStrike" kern="1200" cap="none" spc="6" normalizeH="0" baseline="0" noProof="0" dirty="0">
                  <a:ln>
                    <a:noFill/>
                  </a:ln>
                  <a:solidFill>
                    <a:srgbClr val="003A63"/>
                  </a:solidFill>
                  <a:effectLst/>
                  <a:uLnTx/>
                  <a:uFillTx/>
                  <a:latin typeface="Arial"/>
                  <a:ea typeface="+mn-ea"/>
                  <a:cs typeface="Arial"/>
                </a:rPr>
                <a:t>NHS</a:t>
              </a:r>
              <a:endParaRPr kumimoji="0" sz="1200" b="0" i="0" u="none" strike="noStrike" kern="1200" cap="none" spc="0" normalizeH="0" baseline="0" noProof="0" dirty="0">
                <a:ln>
                  <a:noFill/>
                </a:ln>
                <a:solidFill>
                  <a:srgbClr val="003A63"/>
                </a:solidFill>
                <a:effectLst/>
                <a:uLnTx/>
                <a:uFillTx/>
                <a:latin typeface="Arial"/>
                <a:ea typeface="+mn-ea"/>
                <a:cs typeface="Arial"/>
              </a:endParaRPr>
            </a:p>
          </p:txBody>
        </p:sp>
        <p:grpSp>
          <p:nvGrpSpPr>
            <p:cNvPr id="77" name="Group 61">
              <a:extLst>
                <a:ext uri="{FF2B5EF4-FFF2-40B4-BE49-F238E27FC236}">
                  <a16:creationId xmlns:a16="http://schemas.microsoft.com/office/drawing/2014/main" id="{D97C0105-6C9D-AE2C-7B21-5FD06B5696C8}"/>
                </a:ext>
              </a:extLst>
            </p:cNvPr>
            <p:cNvGrpSpPr/>
            <p:nvPr/>
          </p:nvGrpSpPr>
          <p:grpSpPr>
            <a:xfrm>
              <a:off x="7956812" y="2487600"/>
              <a:ext cx="729212" cy="298634"/>
              <a:chOff x="7008812" y="1606366"/>
              <a:chExt cx="729212" cy="298634"/>
            </a:xfrm>
          </p:grpSpPr>
          <p:cxnSp>
            <p:nvCxnSpPr>
              <p:cNvPr id="97" name="Straight Connector 96">
                <a:extLst>
                  <a:ext uri="{FF2B5EF4-FFF2-40B4-BE49-F238E27FC236}">
                    <a16:creationId xmlns:a16="http://schemas.microsoft.com/office/drawing/2014/main" id="{74511A23-7769-B9C2-D44E-80E570497805}"/>
                  </a:ext>
                </a:extLst>
              </p:cNvPr>
              <p:cNvCxnSpPr/>
              <p:nvPr/>
            </p:nvCxnSpPr>
            <p:spPr>
              <a:xfrm rot="5400000" flipH="1" flipV="1">
                <a:off x="6977501" y="1637677"/>
                <a:ext cx="298634" cy="236012"/>
              </a:xfrm>
              <a:prstGeom prst="line">
                <a:avLst/>
              </a:prstGeom>
              <a:ln w="31369">
                <a:solidFill>
                  <a:schemeClr val="accent6"/>
                </a:solidFill>
              </a:ln>
              <a:effectLst/>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id="{7E471B38-44A2-26B4-AEF3-334ACFB0ECA3}"/>
                  </a:ext>
                </a:extLst>
              </p:cNvPr>
              <p:cNvCxnSpPr/>
              <p:nvPr/>
            </p:nvCxnSpPr>
            <p:spPr>
              <a:xfrm rot="10800000">
                <a:off x="7237412" y="1606367"/>
                <a:ext cx="500612" cy="1588"/>
              </a:xfrm>
              <a:prstGeom prst="line">
                <a:avLst/>
              </a:prstGeom>
              <a:ln w="31369">
                <a:solidFill>
                  <a:schemeClr val="accent6"/>
                </a:solidFill>
              </a:ln>
              <a:effectLst/>
            </p:spPr>
            <p:style>
              <a:lnRef idx="2">
                <a:schemeClr val="accent1"/>
              </a:lnRef>
              <a:fillRef idx="0">
                <a:schemeClr val="accent1"/>
              </a:fillRef>
              <a:effectRef idx="1">
                <a:schemeClr val="accent1"/>
              </a:effectRef>
              <a:fontRef idx="minor">
                <a:schemeClr val="tx1"/>
              </a:fontRef>
            </p:style>
          </p:cxnSp>
        </p:grpSp>
        <p:cxnSp>
          <p:nvCxnSpPr>
            <p:cNvPr id="78" name="Straight Connector 77">
              <a:extLst>
                <a:ext uri="{FF2B5EF4-FFF2-40B4-BE49-F238E27FC236}">
                  <a16:creationId xmlns:a16="http://schemas.microsoft.com/office/drawing/2014/main" id="{9D305770-614F-A2A7-03B7-46108A4F9511}"/>
                </a:ext>
              </a:extLst>
            </p:cNvPr>
            <p:cNvCxnSpPr/>
            <p:nvPr/>
          </p:nvCxnSpPr>
          <p:spPr>
            <a:xfrm>
              <a:off x="7575812" y="5560034"/>
              <a:ext cx="272012" cy="234766"/>
            </a:xfrm>
            <a:prstGeom prst="line">
              <a:avLst/>
            </a:prstGeom>
            <a:ln w="31369">
              <a:solidFill>
                <a:schemeClr val="accent1"/>
              </a:solidFill>
            </a:ln>
            <a:effectLst/>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DA3E2F03-D88E-98C6-52EB-67259A77FD8F}"/>
                </a:ext>
              </a:extLst>
            </p:cNvPr>
            <p:cNvCxnSpPr/>
            <p:nvPr/>
          </p:nvCxnSpPr>
          <p:spPr>
            <a:xfrm rot="10800000">
              <a:off x="7841612" y="5793211"/>
              <a:ext cx="1142012" cy="1588"/>
            </a:xfrm>
            <a:prstGeom prst="line">
              <a:avLst/>
            </a:prstGeom>
            <a:ln w="31369">
              <a:solidFill>
                <a:schemeClr val="accent1"/>
              </a:solidFill>
            </a:ln>
            <a:effectLst/>
          </p:spPr>
          <p:style>
            <a:lnRef idx="2">
              <a:schemeClr val="accent1"/>
            </a:lnRef>
            <a:fillRef idx="0">
              <a:schemeClr val="accent1"/>
            </a:fillRef>
            <a:effectRef idx="1">
              <a:schemeClr val="accent1"/>
            </a:effectRef>
            <a:fontRef idx="minor">
              <a:schemeClr val="tx1"/>
            </a:fontRef>
          </p:style>
        </p:cxnSp>
        <p:cxnSp>
          <p:nvCxnSpPr>
            <p:cNvPr id="80" name="Straight Connector 79">
              <a:extLst>
                <a:ext uri="{FF2B5EF4-FFF2-40B4-BE49-F238E27FC236}">
                  <a16:creationId xmlns:a16="http://schemas.microsoft.com/office/drawing/2014/main" id="{34D77182-02BD-300C-D245-647F24BB855B}"/>
                </a:ext>
              </a:extLst>
            </p:cNvPr>
            <p:cNvCxnSpPr/>
            <p:nvPr/>
          </p:nvCxnSpPr>
          <p:spPr>
            <a:xfrm rot="5400000">
              <a:off x="4190224" y="5566200"/>
              <a:ext cx="304800" cy="304800"/>
            </a:xfrm>
            <a:prstGeom prst="line">
              <a:avLst/>
            </a:prstGeom>
            <a:ln w="31369">
              <a:solidFill>
                <a:schemeClr val="accent3"/>
              </a:solidFill>
            </a:ln>
            <a:effectLst/>
          </p:spPr>
          <p:style>
            <a:lnRef idx="2">
              <a:schemeClr val="accent1"/>
            </a:lnRef>
            <a:fillRef idx="0">
              <a:schemeClr val="accent1"/>
            </a:fillRef>
            <a:effectRef idx="1">
              <a:schemeClr val="accent1"/>
            </a:effectRef>
            <a:fontRef idx="minor">
              <a:schemeClr val="tx1"/>
            </a:fontRef>
          </p:style>
        </p:cxnSp>
        <p:cxnSp>
          <p:nvCxnSpPr>
            <p:cNvPr id="81" name="Straight Connector 80">
              <a:extLst>
                <a:ext uri="{FF2B5EF4-FFF2-40B4-BE49-F238E27FC236}">
                  <a16:creationId xmlns:a16="http://schemas.microsoft.com/office/drawing/2014/main" id="{4CB43214-6999-592A-64CB-D1855BDBA1FD}"/>
                </a:ext>
              </a:extLst>
            </p:cNvPr>
            <p:cNvCxnSpPr>
              <a:cxnSpLocks/>
            </p:cNvCxnSpPr>
            <p:nvPr/>
          </p:nvCxnSpPr>
          <p:spPr>
            <a:xfrm flipH="1">
              <a:off x="3107612" y="5870999"/>
              <a:ext cx="1088012" cy="1"/>
            </a:xfrm>
            <a:prstGeom prst="line">
              <a:avLst/>
            </a:prstGeom>
            <a:ln w="31369">
              <a:solidFill>
                <a:schemeClr val="accent3"/>
              </a:solidFill>
            </a:ln>
            <a:effectLst/>
          </p:spPr>
          <p:style>
            <a:lnRef idx="2">
              <a:schemeClr val="accent1"/>
            </a:lnRef>
            <a:fillRef idx="0">
              <a:schemeClr val="accent1"/>
            </a:fillRef>
            <a:effectRef idx="1">
              <a:schemeClr val="accent1"/>
            </a:effectRef>
            <a:fontRef idx="minor">
              <a:schemeClr val="tx1"/>
            </a:fontRef>
          </p:style>
        </p:cxnSp>
        <p:cxnSp>
          <p:nvCxnSpPr>
            <p:cNvPr id="82" name="Straight Connector 81">
              <a:extLst>
                <a:ext uri="{FF2B5EF4-FFF2-40B4-BE49-F238E27FC236}">
                  <a16:creationId xmlns:a16="http://schemas.microsoft.com/office/drawing/2014/main" id="{89A496D2-2AA9-C15F-54CC-F69B30785B81}"/>
                </a:ext>
              </a:extLst>
            </p:cNvPr>
            <p:cNvCxnSpPr/>
            <p:nvPr/>
          </p:nvCxnSpPr>
          <p:spPr>
            <a:xfrm rot="16200000" flipV="1">
              <a:off x="3961624" y="2518200"/>
              <a:ext cx="152400" cy="152400"/>
            </a:xfrm>
            <a:prstGeom prst="line">
              <a:avLst/>
            </a:prstGeom>
            <a:ln w="31369">
              <a:solidFill>
                <a:schemeClr val="accent5"/>
              </a:solidFill>
            </a:ln>
            <a:effectLst/>
          </p:spPr>
          <p:style>
            <a:lnRef idx="2">
              <a:schemeClr val="accent1"/>
            </a:lnRef>
            <a:fillRef idx="0">
              <a:schemeClr val="accent1"/>
            </a:fillRef>
            <a:effectRef idx="1">
              <a:schemeClr val="accent1"/>
            </a:effectRef>
            <a:fontRef idx="minor">
              <a:schemeClr val="tx1"/>
            </a:fontRef>
          </p:style>
        </p:cxnSp>
        <p:cxnSp>
          <p:nvCxnSpPr>
            <p:cNvPr id="83" name="Straight Connector 82">
              <a:extLst>
                <a:ext uri="{FF2B5EF4-FFF2-40B4-BE49-F238E27FC236}">
                  <a16:creationId xmlns:a16="http://schemas.microsoft.com/office/drawing/2014/main" id="{3E5D8068-4E0B-B022-6305-98B3B9F9F7EE}"/>
                </a:ext>
              </a:extLst>
            </p:cNvPr>
            <p:cNvCxnSpPr>
              <a:cxnSpLocks/>
            </p:cNvCxnSpPr>
            <p:nvPr/>
          </p:nvCxnSpPr>
          <p:spPr>
            <a:xfrm flipH="1">
              <a:off x="2952812" y="2521375"/>
              <a:ext cx="1015200" cy="0"/>
            </a:xfrm>
            <a:prstGeom prst="line">
              <a:avLst/>
            </a:prstGeom>
            <a:ln w="31369">
              <a:solidFill>
                <a:schemeClr val="accent5"/>
              </a:solidFill>
            </a:ln>
            <a:effectLst/>
          </p:spPr>
          <p:style>
            <a:lnRef idx="2">
              <a:schemeClr val="accent1"/>
            </a:lnRef>
            <a:fillRef idx="0">
              <a:schemeClr val="accent1"/>
            </a:fillRef>
            <a:effectRef idx="1">
              <a:schemeClr val="accent1"/>
            </a:effectRef>
            <a:fontRef idx="minor">
              <a:schemeClr val="tx1"/>
            </a:fontRef>
          </p:style>
        </p:cxnSp>
        <p:sp>
          <p:nvSpPr>
            <p:cNvPr id="84" name="object 26">
              <a:extLst>
                <a:ext uri="{FF2B5EF4-FFF2-40B4-BE49-F238E27FC236}">
                  <a16:creationId xmlns:a16="http://schemas.microsoft.com/office/drawing/2014/main" id="{6C812A5B-F2F4-4437-6D4E-25691659B21F}"/>
                </a:ext>
              </a:extLst>
            </p:cNvPr>
            <p:cNvSpPr txBox="1"/>
            <p:nvPr/>
          </p:nvSpPr>
          <p:spPr>
            <a:xfrm>
              <a:off x="5693805" y="3505952"/>
              <a:ext cx="719549" cy="603584"/>
            </a:xfrm>
            <a:prstGeom prst="rect">
              <a:avLst/>
            </a:prstGeom>
          </p:spPr>
          <p:txBody>
            <a:bodyPr vert="horz" wrap="square" lIns="0" tIns="11430" rIns="0" bIns="0" rtlCol="0">
              <a:spAutoFit/>
            </a:bodyPr>
            <a:lstStyle/>
            <a:p>
              <a:pPr marL="0" marR="0" lvl="0" indent="0" algn="ctr" defTabSz="277200" rtl="0" eaLnBrk="1" fontAlgn="auto" latinLnBrk="0" hangingPunct="1">
                <a:lnSpc>
                  <a:spcPts val="2310"/>
                </a:lnSpc>
                <a:spcBef>
                  <a:spcPts val="55"/>
                </a:spcBef>
                <a:spcAft>
                  <a:spcPts val="0"/>
                </a:spcAft>
                <a:buClrTx/>
                <a:buSzTx/>
                <a:buFontTx/>
                <a:buNone/>
                <a:tabLst/>
                <a:defRPr/>
              </a:pPr>
              <a:r>
                <a:rPr kumimoji="0" sz="2000" b="1" i="0" u="none" strike="noStrike" kern="1200" cap="none" spc="-6" normalizeH="0" baseline="0" noProof="0" dirty="0">
                  <a:ln>
                    <a:noFill/>
                  </a:ln>
                  <a:solidFill>
                    <a:srgbClr val="FFFFFF"/>
                  </a:solidFill>
                  <a:effectLst/>
                  <a:uLnTx/>
                  <a:uFillTx/>
                  <a:latin typeface="Arial"/>
                  <a:ea typeface="+mn-ea"/>
                  <a:cs typeface="Arial"/>
                </a:rPr>
                <a:t>FDB</a:t>
              </a:r>
              <a:endParaRPr kumimoji="0" sz="2000" b="0" i="0" u="none" strike="noStrike" kern="1200" cap="none" spc="0" normalizeH="0" baseline="0" noProof="0" dirty="0">
                <a:ln>
                  <a:noFill/>
                </a:ln>
                <a:solidFill>
                  <a:srgbClr val="3F3F3F"/>
                </a:solidFill>
                <a:effectLst/>
                <a:uLnTx/>
                <a:uFillTx/>
                <a:latin typeface="Arial"/>
                <a:ea typeface="+mn-ea"/>
                <a:cs typeface="Arial"/>
              </a:endParaRPr>
            </a:p>
            <a:p>
              <a:pPr marL="0" marR="0" lvl="0" indent="0" algn="ctr" defTabSz="277200" rtl="0" eaLnBrk="1" fontAlgn="auto" latinLnBrk="0" hangingPunct="1">
                <a:lnSpc>
                  <a:spcPts val="2310"/>
                </a:lnSpc>
                <a:spcBef>
                  <a:spcPts val="0"/>
                </a:spcBef>
                <a:spcAft>
                  <a:spcPts val="0"/>
                </a:spcAft>
                <a:buClrTx/>
                <a:buSzTx/>
                <a:buFontTx/>
                <a:buNone/>
                <a:tabLst/>
                <a:defRPr/>
              </a:pPr>
              <a:r>
                <a:rPr kumimoji="0" lang="en-GB" sz="2000" b="1" i="0" u="none" strike="noStrike" kern="1200" cap="none" spc="-3" normalizeH="0" baseline="0" noProof="0" dirty="0">
                  <a:ln>
                    <a:noFill/>
                  </a:ln>
                  <a:solidFill>
                    <a:srgbClr val="FFFFFF"/>
                  </a:solidFill>
                  <a:effectLst/>
                  <a:uLnTx/>
                  <a:uFillTx/>
                  <a:latin typeface="Arial"/>
                  <a:ea typeface="+mn-ea"/>
                  <a:cs typeface="Arial"/>
                </a:rPr>
                <a:t>P</a:t>
              </a:r>
              <a:r>
                <a:rPr kumimoji="0" sz="2000" b="1" i="0" u="none" strike="noStrike" kern="1200" cap="none" spc="-3" normalizeH="0" baseline="0" noProof="0" dirty="0" err="1">
                  <a:ln>
                    <a:noFill/>
                  </a:ln>
                  <a:solidFill>
                    <a:srgbClr val="FFFFFF"/>
                  </a:solidFill>
                  <a:effectLst/>
                  <a:uLnTx/>
                  <a:uFillTx/>
                  <a:latin typeface="Arial"/>
                  <a:ea typeface="+mn-ea"/>
                  <a:cs typeface="Arial"/>
                </a:rPr>
                <a:t>ortal</a:t>
              </a:r>
              <a:endParaRPr kumimoji="0" sz="2000" b="0" i="0" u="none" strike="noStrike" kern="1200" cap="none" spc="0" normalizeH="0" baseline="0" noProof="0" dirty="0">
                <a:ln>
                  <a:noFill/>
                </a:ln>
                <a:solidFill>
                  <a:srgbClr val="3F3F3F"/>
                </a:solidFill>
                <a:effectLst/>
                <a:uLnTx/>
                <a:uFillTx/>
                <a:latin typeface="Arial"/>
                <a:ea typeface="+mn-ea"/>
                <a:cs typeface="Arial"/>
              </a:endParaRPr>
            </a:p>
          </p:txBody>
        </p:sp>
        <p:grpSp>
          <p:nvGrpSpPr>
            <p:cNvPr id="85" name="Group 79">
              <a:extLst>
                <a:ext uri="{FF2B5EF4-FFF2-40B4-BE49-F238E27FC236}">
                  <a16:creationId xmlns:a16="http://schemas.microsoft.com/office/drawing/2014/main" id="{B9AD7920-49ED-C7B1-DAAD-9C7532899AE1}"/>
                </a:ext>
              </a:extLst>
            </p:cNvPr>
            <p:cNvGrpSpPr/>
            <p:nvPr/>
          </p:nvGrpSpPr>
          <p:grpSpPr>
            <a:xfrm>
              <a:off x="5104594" y="6066211"/>
              <a:ext cx="1861048" cy="338188"/>
              <a:chOff x="5103782" y="6062611"/>
              <a:chExt cx="1861048" cy="338188"/>
            </a:xfrm>
          </p:grpSpPr>
          <p:sp>
            <p:nvSpPr>
              <p:cNvPr id="94" name="object 2">
                <a:extLst>
                  <a:ext uri="{FF2B5EF4-FFF2-40B4-BE49-F238E27FC236}">
                    <a16:creationId xmlns:a16="http://schemas.microsoft.com/office/drawing/2014/main" id="{F37334EF-EB24-2150-F335-E20E59019321}"/>
                  </a:ext>
                </a:extLst>
              </p:cNvPr>
              <p:cNvSpPr txBox="1"/>
              <p:nvPr/>
            </p:nvSpPr>
            <p:spPr>
              <a:xfrm>
                <a:off x="5103782" y="6156000"/>
                <a:ext cx="1861048"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0" normalizeH="0" baseline="0" noProof="0" dirty="0">
                    <a:ln>
                      <a:noFill/>
                    </a:ln>
                    <a:solidFill>
                      <a:srgbClr val="3C70B2"/>
                    </a:solidFill>
                    <a:effectLst/>
                    <a:uLnTx/>
                    <a:uFillTx/>
                    <a:latin typeface="Arial"/>
                    <a:ea typeface="+mn-ea"/>
                    <a:cs typeface="Arial"/>
                  </a:rPr>
                  <a:t>Clinical </a:t>
                </a:r>
                <a:r>
                  <a:rPr kumimoji="0" sz="1200" b="1" i="0" u="none" strike="noStrike" kern="1200" cap="none" spc="3" normalizeH="0" baseline="0" noProof="0" dirty="0">
                    <a:ln>
                      <a:noFill/>
                    </a:ln>
                    <a:solidFill>
                      <a:srgbClr val="3C70B2"/>
                    </a:solidFill>
                    <a:effectLst/>
                    <a:uLnTx/>
                    <a:uFillTx/>
                    <a:latin typeface="Arial"/>
                    <a:ea typeface="+mn-ea"/>
                    <a:cs typeface="Arial"/>
                  </a:rPr>
                  <a:t>system</a:t>
                </a:r>
                <a:r>
                  <a:rPr kumimoji="0" sz="1200" b="1" i="0" u="none" strike="noStrike" kern="1200" cap="none" spc="-9" normalizeH="0" baseline="0" noProof="0" dirty="0">
                    <a:ln>
                      <a:noFill/>
                    </a:ln>
                    <a:solidFill>
                      <a:srgbClr val="3C70B2"/>
                    </a:solidFill>
                    <a:effectLst/>
                    <a:uLnTx/>
                    <a:uFillTx/>
                    <a:latin typeface="Arial"/>
                    <a:ea typeface="+mn-ea"/>
                    <a:cs typeface="Arial"/>
                  </a:rPr>
                  <a:t> </a:t>
                </a:r>
                <a:r>
                  <a:rPr kumimoji="0" sz="1200" b="1" i="0" u="none" strike="noStrike" kern="1200" cap="none" spc="3" normalizeH="0" baseline="0" noProof="0" dirty="0">
                    <a:ln>
                      <a:noFill/>
                    </a:ln>
                    <a:solidFill>
                      <a:srgbClr val="3C70B2"/>
                    </a:solidFill>
                    <a:effectLst/>
                    <a:uLnTx/>
                    <a:uFillTx/>
                    <a:latin typeface="Arial"/>
                    <a:ea typeface="+mn-ea"/>
                    <a:cs typeface="Arial"/>
                  </a:rPr>
                  <a:t>providers</a:t>
                </a:r>
                <a:endParaRPr kumimoji="0" sz="1200" b="0" i="0" u="none" strike="noStrike" kern="1200" cap="none" spc="0" normalizeH="0" baseline="0" noProof="0" dirty="0">
                  <a:ln>
                    <a:noFill/>
                  </a:ln>
                  <a:solidFill>
                    <a:srgbClr val="3C70B2"/>
                  </a:solidFill>
                  <a:effectLst/>
                  <a:uLnTx/>
                  <a:uFillTx/>
                  <a:latin typeface="Arial"/>
                  <a:ea typeface="+mn-ea"/>
                  <a:cs typeface="Arial"/>
                </a:endParaRPr>
              </a:p>
            </p:txBody>
          </p:sp>
          <p:cxnSp>
            <p:nvCxnSpPr>
              <p:cNvPr id="95" name="Straight Connector 94">
                <a:extLst>
                  <a:ext uri="{FF2B5EF4-FFF2-40B4-BE49-F238E27FC236}">
                    <a16:creationId xmlns:a16="http://schemas.microsoft.com/office/drawing/2014/main" id="{2C977182-96BC-2CF0-79F5-52AB25811015}"/>
                  </a:ext>
                </a:extLst>
              </p:cNvPr>
              <p:cNvCxnSpPr/>
              <p:nvPr/>
            </p:nvCxnSpPr>
            <p:spPr>
              <a:xfrm rot="5400000">
                <a:off x="5980306" y="6115817"/>
                <a:ext cx="108000" cy="1588"/>
              </a:xfrm>
              <a:prstGeom prst="line">
                <a:avLst/>
              </a:prstGeom>
              <a:ln w="31369">
                <a:solidFill>
                  <a:schemeClr val="accent2"/>
                </a:solidFill>
              </a:ln>
              <a:effectLst/>
            </p:spPr>
            <p:style>
              <a:lnRef idx="2">
                <a:schemeClr val="accent1"/>
              </a:lnRef>
              <a:fillRef idx="0">
                <a:schemeClr val="accent1"/>
              </a:fillRef>
              <a:effectRef idx="1">
                <a:schemeClr val="accent1"/>
              </a:effectRef>
              <a:fontRef idx="minor">
                <a:schemeClr val="tx1"/>
              </a:fontRef>
            </p:style>
          </p:cxnSp>
          <p:cxnSp>
            <p:nvCxnSpPr>
              <p:cNvPr id="96" name="Straight Connector 95">
                <a:extLst>
                  <a:ext uri="{FF2B5EF4-FFF2-40B4-BE49-F238E27FC236}">
                    <a16:creationId xmlns:a16="http://schemas.microsoft.com/office/drawing/2014/main" id="{CDE9F5F6-CDE6-3FAB-8E62-898FA957A7E4}"/>
                  </a:ext>
                </a:extLst>
              </p:cNvPr>
              <p:cNvCxnSpPr>
                <a:cxnSpLocks/>
              </p:cNvCxnSpPr>
              <p:nvPr/>
            </p:nvCxnSpPr>
            <p:spPr>
              <a:xfrm flipH="1">
                <a:off x="5127742" y="6400799"/>
                <a:ext cx="1815343" cy="0"/>
              </a:xfrm>
              <a:prstGeom prst="line">
                <a:avLst/>
              </a:prstGeom>
              <a:ln w="31369">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nvGrpSpPr>
            <p:cNvPr id="86" name="Group 116">
              <a:extLst>
                <a:ext uri="{FF2B5EF4-FFF2-40B4-BE49-F238E27FC236}">
                  <a16:creationId xmlns:a16="http://schemas.microsoft.com/office/drawing/2014/main" id="{A60EF181-EC80-D612-6BF8-0655B7B27BB1}"/>
                </a:ext>
              </a:extLst>
            </p:cNvPr>
            <p:cNvGrpSpPr/>
            <p:nvPr/>
          </p:nvGrpSpPr>
          <p:grpSpPr>
            <a:xfrm>
              <a:off x="3676168" y="695867"/>
              <a:ext cx="4725751" cy="386605"/>
              <a:chOff x="3675356" y="695867"/>
              <a:chExt cx="4725751" cy="386605"/>
            </a:xfrm>
          </p:grpSpPr>
          <p:sp>
            <p:nvSpPr>
              <p:cNvPr id="90" name="object 21">
                <a:extLst>
                  <a:ext uri="{FF2B5EF4-FFF2-40B4-BE49-F238E27FC236}">
                    <a16:creationId xmlns:a16="http://schemas.microsoft.com/office/drawing/2014/main" id="{BBC6E4E6-1618-FA98-12BA-9946AEF68671}"/>
                  </a:ext>
                </a:extLst>
              </p:cNvPr>
              <p:cNvSpPr/>
              <p:nvPr/>
            </p:nvSpPr>
            <p:spPr>
              <a:xfrm>
                <a:off x="6116569" y="695867"/>
                <a:ext cx="2284538" cy="386605"/>
              </a:xfrm>
              <a:custGeom>
                <a:avLst/>
                <a:gdLst/>
                <a:ahLst/>
                <a:cxnLst/>
                <a:rect l="l" t="t" r="r" b="b"/>
                <a:pathLst>
                  <a:path w="3768090" h="637539">
                    <a:moveTo>
                      <a:pt x="3663145" y="0"/>
                    </a:moveTo>
                    <a:lnTo>
                      <a:pt x="104708" y="0"/>
                    </a:lnTo>
                    <a:lnTo>
                      <a:pt x="63950" y="8228"/>
                    </a:lnTo>
                    <a:lnTo>
                      <a:pt x="30667" y="30667"/>
                    </a:lnTo>
                    <a:lnTo>
                      <a:pt x="8228" y="63950"/>
                    </a:lnTo>
                    <a:lnTo>
                      <a:pt x="0" y="104708"/>
                    </a:lnTo>
                    <a:lnTo>
                      <a:pt x="0" y="532570"/>
                    </a:lnTo>
                    <a:lnTo>
                      <a:pt x="8228" y="573328"/>
                    </a:lnTo>
                    <a:lnTo>
                      <a:pt x="30667" y="606611"/>
                    </a:lnTo>
                    <a:lnTo>
                      <a:pt x="63950" y="629050"/>
                    </a:lnTo>
                    <a:lnTo>
                      <a:pt x="104708" y="637279"/>
                    </a:lnTo>
                    <a:lnTo>
                      <a:pt x="3663145" y="637279"/>
                    </a:lnTo>
                    <a:lnTo>
                      <a:pt x="3703903" y="629050"/>
                    </a:lnTo>
                    <a:lnTo>
                      <a:pt x="3737185" y="606611"/>
                    </a:lnTo>
                    <a:lnTo>
                      <a:pt x="3759625" y="573328"/>
                    </a:lnTo>
                    <a:lnTo>
                      <a:pt x="3767853" y="532570"/>
                    </a:lnTo>
                    <a:lnTo>
                      <a:pt x="3767853" y="104708"/>
                    </a:lnTo>
                    <a:lnTo>
                      <a:pt x="3759625" y="63950"/>
                    </a:lnTo>
                    <a:lnTo>
                      <a:pt x="3737185" y="30667"/>
                    </a:lnTo>
                    <a:lnTo>
                      <a:pt x="3703903" y="8228"/>
                    </a:lnTo>
                    <a:lnTo>
                      <a:pt x="3663145" y="0"/>
                    </a:lnTo>
                    <a:close/>
                  </a:path>
                </a:pathLst>
              </a:custGeom>
              <a:solidFill>
                <a:schemeClr val="bg1">
                  <a:lumMod val="85000"/>
                </a:schemeClr>
              </a:solidFill>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a:ln>
                    <a:noFill/>
                  </a:ln>
                  <a:solidFill>
                    <a:srgbClr val="3F3F3F"/>
                  </a:solidFill>
                  <a:effectLst/>
                  <a:uLnTx/>
                  <a:uFillTx/>
                  <a:latin typeface="Arial"/>
                  <a:ea typeface="+mn-ea"/>
                  <a:cs typeface="+mn-cs"/>
                </a:endParaRPr>
              </a:p>
            </p:txBody>
          </p:sp>
          <p:sp>
            <p:nvSpPr>
              <p:cNvPr id="91" name="object 22">
                <a:extLst>
                  <a:ext uri="{FF2B5EF4-FFF2-40B4-BE49-F238E27FC236}">
                    <a16:creationId xmlns:a16="http://schemas.microsoft.com/office/drawing/2014/main" id="{91D0A432-22B8-0995-30CE-0E257497B8E0}"/>
                  </a:ext>
                </a:extLst>
              </p:cNvPr>
              <p:cNvSpPr txBox="1"/>
              <p:nvPr/>
            </p:nvSpPr>
            <p:spPr>
              <a:xfrm>
                <a:off x="6622345" y="779648"/>
                <a:ext cx="1273166" cy="193219"/>
              </a:xfrm>
              <a:prstGeom prst="rect">
                <a:avLst/>
              </a:prstGeom>
            </p:spPr>
            <p:txBody>
              <a:bodyPr vert="horz" wrap="square" lIns="0" tIns="8470" rIns="0" bIns="0" rtlCol="0">
                <a:spAutoFit/>
              </a:bodyPr>
              <a:lstStyle/>
              <a:p>
                <a:pPr marL="7700" marR="0" lvl="0" indent="0" algn="l" defTabSz="277200" rtl="0" eaLnBrk="1" fontAlgn="auto" latinLnBrk="0" hangingPunct="1">
                  <a:lnSpc>
                    <a:spcPct val="100000"/>
                  </a:lnSpc>
                  <a:spcBef>
                    <a:spcPts val="67"/>
                  </a:spcBef>
                  <a:spcAft>
                    <a:spcPts val="0"/>
                  </a:spcAft>
                  <a:buClrTx/>
                  <a:buSzTx/>
                  <a:buFontTx/>
                  <a:buNone/>
                  <a:tabLst/>
                  <a:defRPr/>
                </a:pPr>
                <a:r>
                  <a:rPr kumimoji="0" sz="1200" b="1" i="0" u="none" strike="noStrike" kern="1200" cap="none" spc="0" normalizeH="0" baseline="0" noProof="0" dirty="0">
                    <a:ln>
                      <a:noFill/>
                    </a:ln>
                    <a:solidFill>
                      <a:srgbClr val="000000">
                        <a:lumMod val="65000"/>
                        <a:lumOff val="35000"/>
                      </a:srgbClr>
                    </a:solidFill>
                    <a:effectLst/>
                    <a:uLnTx/>
                    <a:uFillTx/>
                    <a:latin typeface="Arial"/>
                    <a:ea typeface="+mn-ea"/>
                    <a:cs typeface="Arial"/>
                  </a:rPr>
                  <a:t>POLICY</a:t>
                </a:r>
                <a:r>
                  <a:rPr kumimoji="0" sz="1200" b="1" i="0" u="none" strike="noStrike" kern="1200" cap="none" spc="-45" normalizeH="0" baseline="0" noProof="0" dirty="0">
                    <a:ln>
                      <a:noFill/>
                    </a:ln>
                    <a:solidFill>
                      <a:srgbClr val="000000">
                        <a:lumMod val="65000"/>
                        <a:lumOff val="35000"/>
                      </a:srgbClr>
                    </a:solidFill>
                    <a:effectLst/>
                    <a:uLnTx/>
                    <a:uFillTx/>
                    <a:latin typeface="Arial"/>
                    <a:ea typeface="+mn-ea"/>
                    <a:cs typeface="Arial"/>
                  </a:rPr>
                  <a:t> </a:t>
                </a:r>
                <a:r>
                  <a:rPr kumimoji="0" sz="1200" b="1" i="0" u="none" strike="noStrike" kern="1200" cap="none" spc="0" normalizeH="0" baseline="0" noProof="0" dirty="0">
                    <a:ln>
                      <a:noFill/>
                    </a:ln>
                    <a:solidFill>
                      <a:srgbClr val="000000">
                        <a:lumMod val="65000"/>
                        <a:lumOff val="35000"/>
                      </a:srgbClr>
                    </a:solidFill>
                    <a:effectLst/>
                    <a:uLnTx/>
                    <a:uFillTx/>
                    <a:latin typeface="Arial"/>
                    <a:ea typeface="+mn-ea"/>
                    <a:cs typeface="Arial"/>
                  </a:rPr>
                  <a:t>MAKERS</a:t>
                </a:r>
                <a:endParaRPr kumimoji="0" sz="1200" b="0" i="0" u="none" strike="noStrike" kern="1200" cap="none" spc="0" normalizeH="0" baseline="0" noProof="0" dirty="0">
                  <a:ln>
                    <a:noFill/>
                  </a:ln>
                  <a:solidFill>
                    <a:srgbClr val="000000">
                      <a:lumMod val="65000"/>
                      <a:lumOff val="35000"/>
                    </a:srgbClr>
                  </a:solidFill>
                  <a:effectLst/>
                  <a:uLnTx/>
                  <a:uFillTx/>
                  <a:latin typeface="Arial"/>
                  <a:ea typeface="+mn-ea"/>
                  <a:cs typeface="Arial"/>
                </a:endParaRPr>
              </a:p>
            </p:txBody>
          </p:sp>
          <p:sp>
            <p:nvSpPr>
              <p:cNvPr id="92" name="object 23">
                <a:extLst>
                  <a:ext uri="{FF2B5EF4-FFF2-40B4-BE49-F238E27FC236}">
                    <a16:creationId xmlns:a16="http://schemas.microsoft.com/office/drawing/2014/main" id="{57102628-7AD4-4689-450D-A2249C74DE43}"/>
                  </a:ext>
                </a:extLst>
              </p:cNvPr>
              <p:cNvSpPr/>
              <p:nvPr/>
            </p:nvSpPr>
            <p:spPr>
              <a:xfrm>
                <a:off x="3675356" y="695867"/>
                <a:ext cx="2284538" cy="386605"/>
              </a:xfrm>
              <a:custGeom>
                <a:avLst/>
                <a:gdLst/>
                <a:ahLst/>
                <a:cxnLst/>
                <a:rect l="l" t="t" r="r" b="b"/>
                <a:pathLst>
                  <a:path w="3768090" h="637539">
                    <a:moveTo>
                      <a:pt x="3663155" y="0"/>
                    </a:moveTo>
                    <a:lnTo>
                      <a:pt x="104708" y="0"/>
                    </a:lnTo>
                    <a:lnTo>
                      <a:pt x="63955" y="8228"/>
                    </a:lnTo>
                    <a:lnTo>
                      <a:pt x="30671" y="30667"/>
                    </a:lnTo>
                    <a:lnTo>
                      <a:pt x="8229" y="63950"/>
                    </a:lnTo>
                    <a:lnTo>
                      <a:pt x="0" y="104708"/>
                    </a:lnTo>
                    <a:lnTo>
                      <a:pt x="0" y="532570"/>
                    </a:lnTo>
                    <a:lnTo>
                      <a:pt x="8229" y="573328"/>
                    </a:lnTo>
                    <a:lnTo>
                      <a:pt x="30671" y="606611"/>
                    </a:lnTo>
                    <a:lnTo>
                      <a:pt x="63955" y="629050"/>
                    </a:lnTo>
                    <a:lnTo>
                      <a:pt x="104708" y="637279"/>
                    </a:lnTo>
                    <a:lnTo>
                      <a:pt x="3663155" y="637279"/>
                    </a:lnTo>
                    <a:lnTo>
                      <a:pt x="3703909" y="629050"/>
                    </a:lnTo>
                    <a:lnTo>
                      <a:pt x="3737192" y="606611"/>
                    </a:lnTo>
                    <a:lnTo>
                      <a:pt x="3759634" y="573328"/>
                    </a:lnTo>
                    <a:lnTo>
                      <a:pt x="3767864" y="532570"/>
                    </a:lnTo>
                    <a:lnTo>
                      <a:pt x="3767864" y="104708"/>
                    </a:lnTo>
                    <a:lnTo>
                      <a:pt x="3759634" y="63950"/>
                    </a:lnTo>
                    <a:lnTo>
                      <a:pt x="3737192" y="30667"/>
                    </a:lnTo>
                    <a:lnTo>
                      <a:pt x="3703909" y="8228"/>
                    </a:lnTo>
                    <a:lnTo>
                      <a:pt x="3663155" y="0"/>
                    </a:lnTo>
                    <a:close/>
                  </a:path>
                </a:pathLst>
              </a:custGeom>
              <a:solidFill>
                <a:schemeClr val="bg1">
                  <a:lumMod val="85000"/>
                </a:schemeClr>
              </a:solidFill>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93" name="object 24">
                <a:extLst>
                  <a:ext uri="{FF2B5EF4-FFF2-40B4-BE49-F238E27FC236}">
                    <a16:creationId xmlns:a16="http://schemas.microsoft.com/office/drawing/2014/main" id="{79B7C332-1AB5-3B93-D676-90C076D9A028}"/>
                  </a:ext>
                </a:extLst>
              </p:cNvPr>
              <p:cNvSpPr txBox="1"/>
              <p:nvPr/>
            </p:nvSpPr>
            <p:spPr>
              <a:xfrm>
                <a:off x="3783671" y="779653"/>
                <a:ext cx="2062398" cy="193219"/>
              </a:xfrm>
              <a:prstGeom prst="rect">
                <a:avLst/>
              </a:prstGeom>
            </p:spPr>
            <p:txBody>
              <a:bodyPr vert="horz" wrap="square" lIns="0" tIns="8470" rIns="0" bIns="0" rtlCol="0">
                <a:spAutoFit/>
              </a:bodyPr>
              <a:lstStyle/>
              <a:p>
                <a:pPr marL="7700" marR="0" lvl="0" indent="0" algn="l" defTabSz="277200" rtl="0" eaLnBrk="1" fontAlgn="auto" latinLnBrk="0" hangingPunct="1">
                  <a:lnSpc>
                    <a:spcPct val="100000"/>
                  </a:lnSpc>
                  <a:spcBef>
                    <a:spcPts val="67"/>
                  </a:spcBef>
                  <a:spcAft>
                    <a:spcPts val="0"/>
                  </a:spcAft>
                  <a:buClrTx/>
                  <a:buSzTx/>
                  <a:buFontTx/>
                  <a:buNone/>
                  <a:tabLst/>
                  <a:defRPr/>
                </a:pPr>
                <a:r>
                  <a:rPr kumimoji="0" sz="1200" b="1" i="0" u="none" strike="noStrike" kern="1200" cap="none" spc="-3" normalizeH="0" baseline="0" noProof="0" dirty="0">
                    <a:ln>
                      <a:noFill/>
                    </a:ln>
                    <a:solidFill>
                      <a:srgbClr val="000000">
                        <a:lumMod val="65000"/>
                        <a:lumOff val="35000"/>
                      </a:srgbClr>
                    </a:solidFill>
                    <a:effectLst/>
                    <a:uLnTx/>
                    <a:uFillTx/>
                    <a:latin typeface="Arial"/>
                    <a:ea typeface="+mn-ea"/>
                    <a:cs typeface="Arial"/>
                  </a:rPr>
                  <a:t>INDUSTRY</a:t>
                </a:r>
                <a:r>
                  <a:rPr kumimoji="0" sz="1200" b="1" i="0" u="none" strike="noStrike" kern="1200" cap="none" spc="-36" normalizeH="0" baseline="0" noProof="0" dirty="0">
                    <a:ln>
                      <a:noFill/>
                    </a:ln>
                    <a:solidFill>
                      <a:srgbClr val="000000">
                        <a:lumMod val="65000"/>
                        <a:lumOff val="35000"/>
                      </a:srgbClr>
                    </a:solidFill>
                    <a:effectLst/>
                    <a:uLnTx/>
                    <a:uFillTx/>
                    <a:latin typeface="Arial"/>
                    <a:ea typeface="+mn-ea"/>
                    <a:cs typeface="Arial"/>
                  </a:rPr>
                  <a:t> </a:t>
                </a:r>
                <a:r>
                  <a:rPr kumimoji="0" sz="1200" b="1" i="0" u="none" strike="noStrike" kern="1200" cap="none" spc="-6" normalizeH="0" baseline="0" noProof="0" dirty="0">
                    <a:ln>
                      <a:noFill/>
                    </a:ln>
                    <a:solidFill>
                      <a:srgbClr val="000000">
                        <a:lumMod val="65000"/>
                        <a:lumOff val="35000"/>
                      </a:srgbClr>
                    </a:solidFill>
                    <a:effectLst/>
                    <a:uLnTx/>
                    <a:uFillTx/>
                    <a:latin typeface="Arial"/>
                    <a:ea typeface="+mn-ea"/>
                    <a:cs typeface="Arial"/>
                  </a:rPr>
                  <a:t>STAKEHOLDERS</a:t>
                </a:r>
                <a:endParaRPr kumimoji="0" sz="1200" b="0" i="0" u="none" strike="noStrike" kern="1200" cap="none" spc="0" normalizeH="0" baseline="0" noProof="0" dirty="0">
                  <a:ln>
                    <a:noFill/>
                  </a:ln>
                  <a:solidFill>
                    <a:srgbClr val="000000">
                      <a:lumMod val="65000"/>
                      <a:lumOff val="35000"/>
                    </a:srgbClr>
                  </a:solidFill>
                  <a:effectLst/>
                  <a:uLnTx/>
                  <a:uFillTx/>
                  <a:latin typeface="Arial"/>
                  <a:ea typeface="+mn-ea"/>
                  <a:cs typeface="Arial"/>
                </a:endParaRPr>
              </a:p>
            </p:txBody>
          </p:sp>
        </p:grpSp>
        <p:grpSp>
          <p:nvGrpSpPr>
            <p:cNvPr id="87" name="Group 154">
              <a:extLst>
                <a:ext uri="{FF2B5EF4-FFF2-40B4-BE49-F238E27FC236}">
                  <a16:creationId xmlns:a16="http://schemas.microsoft.com/office/drawing/2014/main" id="{772236C3-8C0F-191B-8103-B1E8C62A6E2C}"/>
                </a:ext>
              </a:extLst>
            </p:cNvPr>
            <p:cNvGrpSpPr/>
            <p:nvPr/>
          </p:nvGrpSpPr>
          <p:grpSpPr>
            <a:xfrm>
              <a:off x="4893214" y="1188000"/>
              <a:ext cx="2286001" cy="488400"/>
              <a:chOff x="4951412" y="1295400"/>
              <a:chExt cx="2133600" cy="381000"/>
            </a:xfrm>
          </p:grpSpPr>
          <p:sp>
            <p:nvSpPr>
              <p:cNvPr id="88" name="Rectangle 87">
                <a:extLst>
                  <a:ext uri="{FF2B5EF4-FFF2-40B4-BE49-F238E27FC236}">
                    <a16:creationId xmlns:a16="http://schemas.microsoft.com/office/drawing/2014/main" id="{7A7E4127-8212-1892-F148-DA265DF5049B}"/>
                  </a:ext>
                </a:extLst>
              </p:cNvPr>
              <p:cNvSpPr/>
              <p:nvPr/>
            </p:nvSpPr>
            <p:spPr>
              <a:xfrm>
                <a:off x="5256212" y="1295400"/>
                <a:ext cx="1526400" cy="205800"/>
              </a:xfrm>
              <a:prstGeom prst="rect">
                <a:avLst/>
              </a:prstGeom>
              <a:solidFill>
                <a:schemeClr val="bg1">
                  <a:lumMod val="85000"/>
                </a:schemeClr>
              </a:solidFill>
              <a:ln w="83767">
                <a:noFill/>
              </a:ln>
            </p:spPr>
            <p:txBody>
              <a:bodyPr wrap="square" lIns="0" tIns="0" rIns="0" bIns="0" rtlCol="0" anchor="ctr"/>
              <a:lstStyle/>
              <a:p>
                <a:pPr marL="0" marR="0" lvl="0" indent="0" algn="ctr"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89" name="Isosceles Triangle 98">
                <a:extLst>
                  <a:ext uri="{FF2B5EF4-FFF2-40B4-BE49-F238E27FC236}">
                    <a16:creationId xmlns:a16="http://schemas.microsoft.com/office/drawing/2014/main" id="{10F4B7C0-13C9-B970-E1F3-5DE277B6A2ED}"/>
                  </a:ext>
                </a:extLst>
              </p:cNvPr>
              <p:cNvSpPr/>
              <p:nvPr/>
            </p:nvSpPr>
            <p:spPr>
              <a:xfrm rot="10800000">
                <a:off x="4951412" y="1447800"/>
                <a:ext cx="2133600" cy="228600"/>
              </a:xfrm>
              <a:prstGeom prst="triangle">
                <a:avLst/>
              </a:prstGeom>
              <a:solidFill>
                <a:schemeClr val="bg1">
                  <a:lumMod val="85000"/>
                </a:schemeClr>
              </a:solidFill>
              <a:ln w="83767">
                <a:noFill/>
              </a:ln>
            </p:spPr>
            <p:txBody>
              <a:bodyPr wrap="square" lIns="0" tIns="0" rIns="0" bIns="0" rtlCol="0" anchor="ctr"/>
              <a:lstStyle/>
              <a:p>
                <a:pPr marL="0" marR="0" lvl="0" indent="0" algn="ctr"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grpSp>
      </p:grpSp>
    </p:spTree>
    <p:extLst>
      <p:ext uri="{BB962C8B-B14F-4D97-AF65-F5344CB8AC3E}">
        <p14:creationId xmlns:p14="http://schemas.microsoft.com/office/powerpoint/2010/main" val="3991963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nodeType="after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par>
                                <p:cTn id="8" presetID="10" presetClass="entr" presetSubtype="0" fill="hold" nodeType="withEffect">
                                  <p:stCondLst>
                                    <p:cond delay="0"/>
                                  </p:stCondLst>
                                  <p:childTnLst>
                                    <p:set>
                                      <p:cBhvr>
                                        <p:cTn id="9" dur="1" fill="hold">
                                          <p:stCondLst>
                                            <p:cond delay="0"/>
                                          </p:stCondLst>
                                        </p:cTn>
                                        <p:tgtEl>
                                          <p:spTgt spid="47"/>
                                        </p:tgtEl>
                                        <p:attrNameLst>
                                          <p:attrName>style.visibility</p:attrName>
                                        </p:attrNameLst>
                                      </p:cBhvr>
                                      <p:to>
                                        <p:strVal val="visible"/>
                                      </p:to>
                                    </p:set>
                                    <p:animEffect transition="in" filter="fade">
                                      <p:cBhvr>
                                        <p:cTn id="10"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17B76FD-47E1-F34E-CB4B-4CCAD722E2CC}"/>
              </a:ext>
            </a:extLst>
          </p:cNvPr>
          <p:cNvGrpSpPr/>
          <p:nvPr/>
        </p:nvGrpSpPr>
        <p:grpSpPr>
          <a:xfrm>
            <a:off x="2954400" y="1793559"/>
            <a:ext cx="6030812" cy="4610841"/>
            <a:chOff x="2952812" y="1793558"/>
            <a:chExt cx="6030812" cy="4610841"/>
          </a:xfrm>
        </p:grpSpPr>
        <p:grpSp>
          <p:nvGrpSpPr>
            <p:cNvPr id="5" name="Group 22">
              <a:extLst>
                <a:ext uri="{FF2B5EF4-FFF2-40B4-BE49-F238E27FC236}">
                  <a16:creationId xmlns:a16="http://schemas.microsoft.com/office/drawing/2014/main" id="{D23983C0-5229-8630-6F46-212DDF787253}"/>
                </a:ext>
              </a:extLst>
            </p:cNvPr>
            <p:cNvGrpSpPr/>
            <p:nvPr/>
          </p:nvGrpSpPr>
          <p:grpSpPr>
            <a:xfrm>
              <a:off x="5277839" y="3082967"/>
              <a:ext cx="1527529" cy="1519876"/>
              <a:chOff x="3676650" y="2406650"/>
              <a:chExt cx="2808288" cy="2816225"/>
            </a:xfrm>
            <a:solidFill>
              <a:schemeClr val="tx1"/>
            </a:solidFill>
          </p:grpSpPr>
          <p:sp>
            <p:nvSpPr>
              <p:cNvPr id="58" name="Freeform 1">
                <a:extLst>
                  <a:ext uri="{FF2B5EF4-FFF2-40B4-BE49-F238E27FC236}">
                    <a16:creationId xmlns:a16="http://schemas.microsoft.com/office/drawing/2014/main" id="{A4D9FC13-E17C-A999-1B23-8E02E6820E74}"/>
                  </a:ext>
                </a:extLst>
              </p:cNvPr>
              <p:cNvSpPr>
                <a:spLocks noChangeArrowheads="1"/>
              </p:cNvSpPr>
              <p:nvPr/>
            </p:nvSpPr>
            <p:spPr bwMode="auto">
              <a:xfrm>
                <a:off x="3676650" y="2406650"/>
                <a:ext cx="2808288" cy="2798763"/>
              </a:xfrm>
              <a:custGeom>
                <a:avLst/>
                <a:gdLst/>
                <a:ahLst/>
                <a:cxnLst>
                  <a:cxn ang="0">
                    <a:pos x="7141" y="2701"/>
                  </a:cxn>
                  <a:cxn ang="0">
                    <a:pos x="7141" y="2701"/>
                  </a:cxn>
                  <a:cxn ang="0">
                    <a:pos x="5072" y="7117"/>
                  </a:cxn>
                  <a:cxn ang="0">
                    <a:pos x="656" y="5072"/>
                  </a:cxn>
                  <a:cxn ang="0">
                    <a:pos x="2701" y="631"/>
                  </a:cxn>
                  <a:cxn ang="0">
                    <a:pos x="7141" y="2701"/>
                  </a:cxn>
                </a:cxnLst>
                <a:rect l="0" t="0" r="r" b="b"/>
                <a:pathLst>
                  <a:path w="7799" h="7774">
                    <a:moveTo>
                      <a:pt x="7141" y="2701"/>
                    </a:moveTo>
                    <a:lnTo>
                      <a:pt x="7141" y="2701"/>
                    </a:lnTo>
                    <a:cubicBezTo>
                      <a:pt x="7798" y="4492"/>
                      <a:pt x="6864" y="6460"/>
                      <a:pt x="5072" y="7117"/>
                    </a:cubicBezTo>
                    <a:cubicBezTo>
                      <a:pt x="3281" y="7773"/>
                      <a:pt x="1312" y="6839"/>
                      <a:pt x="656" y="5072"/>
                    </a:cubicBezTo>
                    <a:cubicBezTo>
                      <a:pt x="0" y="3282"/>
                      <a:pt x="934" y="1288"/>
                      <a:pt x="2701" y="631"/>
                    </a:cubicBezTo>
                    <a:cubicBezTo>
                      <a:pt x="4492" y="0"/>
                      <a:pt x="6486" y="909"/>
                      <a:pt x="7141" y="2701"/>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9" name="Freeform 2">
                <a:extLst>
                  <a:ext uri="{FF2B5EF4-FFF2-40B4-BE49-F238E27FC236}">
                    <a16:creationId xmlns:a16="http://schemas.microsoft.com/office/drawing/2014/main" id="{456A49AE-C358-85A3-8D0B-280698CF46FE}"/>
                  </a:ext>
                </a:extLst>
              </p:cNvPr>
              <p:cNvSpPr>
                <a:spLocks noChangeArrowheads="1"/>
              </p:cNvSpPr>
              <p:nvPr/>
            </p:nvSpPr>
            <p:spPr bwMode="auto">
              <a:xfrm>
                <a:off x="4476750" y="2443163"/>
                <a:ext cx="373063" cy="382587"/>
              </a:xfrm>
              <a:custGeom>
                <a:avLst/>
                <a:gdLst/>
                <a:ahLst/>
                <a:cxnLst>
                  <a:cxn ang="0">
                    <a:pos x="959" y="354"/>
                  </a:cxn>
                  <a:cxn ang="0">
                    <a:pos x="959" y="354"/>
                  </a:cxn>
                  <a:cxn ang="0">
                    <a:pos x="681" y="960"/>
                  </a:cxn>
                  <a:cxn ang="0">
                    <a:pos x="76" y="682"/>
                  </a:cxn>
                  <a:cxn ang="0">
                    <a:pos x="354" y="76"/>
                  </a:cxn>
                  <a:cxn ang="0">
                    <a:pos x="959" y="354"/>
                  </a:cxn>
                </a:cxnLst>
                <a:rect l="0" t="0" r="r" b="b"/>
                <a:pathLst>
                  <a:path w="1036" h="1062">
                    <a:moveTo>
                      <a:pt x="959" y="354"/>
                    </a:moveTo>
                    <a:lnTo>
                      <a:pt x="959" y="354"/>
                    </a:lnTo>
                    <a:cubicBezTo>
                      <a:pt x="1035" y="606"/>
                      <a:pt x="908" y="884"/>
                      <a:pt x="681" y="960"/>
                    </a:cubicBezTo>
                    <a:cubicBezTo>
                      <a:pt x="429" y="1061"/>
                      <a:pt x="177" y="934"/>
                      <a:pt x="76" y="682"/>
                    </a:cubicBezTo>
                    <a:cubicBezTo>
                      <a:pt x="0" y="454"/>
                      <a:pt x="127" y="177"/>
                      <a:pt x="354" y="76"/>
                    </a:cubicBezTo>
                    <a:cubicBezTo>
                      <a:pt x="606" y="0"/>
                      <a:pt x="858" y="126"/>
                      <a:pt x="959" y="354"/>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60" name="Freeform 3">
                <a:extLst>
                  <a:ext uri="{FF2B5EF4-FFF2-40B4-BE49-F238E27FC236}">
                    <a16:creationId xmlns:a16="http://schemas.microsoft.com/office/drawing/2014/main" id="{6743F773-FF28-07C8-D565-7AA3DAF76B33}"/>
                  </a:ext>
                </a:extLst>
              </p:cNvPr>
              <p:cNvSpPr>
                <a:spLocks noChangeArrowheads="1"/>
              </p:cNvSpPr>
              <p:nvPr/>
            </p:nvSpPr>
            <p:spPr bwMode="auto">
              <a:xfrm>
                <a:off x="3822700" y="2987675"/>
                <a:ext cx="382588" cy="382588"/>
              </a:xfrm>
              <a:custGeom>
                <a:avLst/>
                <a:gdLst/>
                <a:ahLst/>
                <a:cxnLst>
                  <a:cxn ang="0">
                    <a:pos x="757" y="126"/>
                  </a:cxn>
                  <a:cxn ang="0">
                    <a:pos x="757" y="126"/>
                  </a:cxn>
                  <a:cxn ang="0">
                    <a:pos x="934" y="758"/>
                  </a:cxn>
                  <a:cxn ang="0">
                    <a:pos x="303" y="934"/>
                  </a:cxn>
                  <a:cxn ang="0">
                    <a:pos x="126" y="303"/>
                  </a:cxn>
                  <a:cxn ang="0">
                    <a:pos x="757" y="126"/>
                  </a:cxn>
                </a:cxnLst>
                <a:rect l="0" t="0" r="r" b="b"/>
                <a:pathLst>
                  <a:path w="1061" h="1062">
                    <a:moveTo>
                      <a:pt x="757" y="126"/>
                    </a:moveTo>
                    <a:lnTo>
                      <a:pt x="757" y="126"/>
                    </a:lnTo>
                    <a:cubicBezTo>
                      <a:pt x="984" y="252"/>
                      <a:pt x="1060" y="530"/>
                      <a:pt x="934" y="758"/>
                    </a:cubicBezTo>
                    <a:cubicBezTo>
                      <a:pt x="807" y="985"/>
                      <a:pt x="530" y="1061"/>
                      <a:pt x="303" y="934"/>
                    </a:cubicBezTo>
                    <a:cubicBezTo>
                      <a:pt x="76" y="808"/>
                      <a:pt x="0" y="530"/>
                      <a:pt x="126" y="303"/>
                    </a:cubicBezTo>
                    <a:cubicBezTo>
                      <a:pt x="252" y="76"/>
                      <a:pt x="555" y="0"/>
                      <a:pt x="757" y="126"/>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61" name="Freeform 4">
                <a:extLst>
                  <a:ext uri="{FF2B5EF4-FFF2-40B4-BE49-F238E27FC236}">
                    <a16:creationId xmlns:a16="http://schemas.microsoft.com/office/drawing/2014/main" id="{0D30B4C7-C3EF-2130-0D42-AB0E9893C72F}"/>
                  </a:ext>
                </a:extLst>
              </p:cNvPr>
              <p:cNvSpPr>
                <a:spLocks noChangeArrowheads="1"/>
              </p:cNvSpPr>
              <p:nvPr/>
            </p:nvSpPr>
            <p:spPr bwMode="auto">
              <a:xfrm>
                <a:off x="3686175" y="3832225"/>
                <a:ext cx="363538" cy="373063"/>
              </a:xfrm>
              <a:custGeom>
                <a:avLst/>
                <a:gdLst/>
                <a:ahLst/>
                <a:cxnLst>
                  <a:cxn ang="0">
                    <a:pos x="404" y="50"/>
                  </a:cxn>
                  <a:cxn ang="0">
                    <a:pos x="404" y="50"/>
                  </a:cxn>
                  <a:cxn ang="0">
                    <a:pos x="958" y="429"/>
                  </a:cxn>
                  <a:cxn ang="0">
                    <a:pos x="580" y="984"/>
                  </a:cxn>
                  <a:cxn ang="0">
                    <a:pos x="50" y="605"/>
                  </a:cxn>
                  <a:cxn ang="0">
                    <a:pos x="404" y="50"/>
                  </a:cxn>
                </a:cxnLst>
                <a:rect l="0" t="0" r="r" b="b"/>
                <a:pathLst>
                  <a:path w="1010" h="1036">
                    <a:moveTo>
                      <a:pt x="404" y="50"/>
                    </a:moveTo>
                    <a:lnTo>
                      <a:pt x="404" y="50"/>
                    </a:lnTo>
                    <a:cubicBezTo>
                      <a:pt x="681" y="0"/>
                      <a:pt x="908" y="176"/>
                      <a:pt x="958" y="429"/>
                    </a:cubicBezTo>
                    <a:cubicBezTo>
                      <a:pt x="1009" y="681"/>
                      <a:pt x="832" y="934"/>
                      <a:pt x="580" y="984"/>
                    </a:cubicBezTo>
                    <a:cubicBezTo>
                      <a:pt x="328" y="1035"/>
                      <a:pt x="75" y="858"/>
                      <a:pt x="50" y="605"/>
                    </a:cubicBezTo>
                    <a:cubicBezTo>
                      <a:pt x="0" y="353"/>
                      <a:pt x="151" y="101"/>
                      <a:pt x="404" y="50"/>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62" name="Freeform 5">
                <a:extLst>
                  <a:ext uri="{FF2B5EF4-FFF2-40B4-BE49-F238E27FC236}">
                    <a16:creationId xmlns:a16="http://schemas.microsoft.com/office/drawing/2014/main" id="{73405546-46E3-FA30-7128-DCC333A3C121}"/>
                  </a:ext>
                </a:extLst>
              </p:cNvPr>
              <p:cNvSpPr>
                <a:spLocks noChangeArrowheads="1"/>
              </p:cNvSpPr>
              <p:nvPr/>
            </p:nvSpPr>
            <p:spPr bwMode="auto">
              <a:xfrm>
                <a:off x="4095750" y="4568825"/>
                <a:ext cx="382588" cy="381000"/>
              </a:xfrm>
              <a:custGeom>
                <a:avLst/>
                <a:gdLst/>
                <a:ahLst/>
                <a:cxnLst>
                  <a:cxn ang="0">
                    <a:pos x="177" y="227"/>
                  </a:cxn>
                  <a:cxn ang="0">
                    <a:pos x="177" y="227"/>
                  </a:cxn>
                  <a:cxn ang="0">
                    <a:pos x="833" y="176"/>
                  </a:cxn>
                  <a:cxn ang="0">
                    <a:pos x="884" y="832"/>
                  </a:cxn>
                  <a:cxn ang="0">
                    <a:pos x="227" y="882"/>
                  </a:cxn>
                  <a:cxn ang="0">
                    <a:pos x="177" y="227"/>
                  </a:cxn>
                </a:cxnLst>
                <a:rect l="0" t="0" r="r" b="b"/>
                <a:pathLst>
                  <a:path w="1061" h="1060">
                    <a:moveTo>
                      <a:pt x="177" y="227"/>
                    </a:moveTo>
                    <a:lnTo>
                      <a:pt x="177" y="227"/>
                    </a:lnTo>
                    <a:cubicBezTo>
                      <a:pt x="328" y="25"/>
                      <a:pt x="631" y="0"/>
                      <a:pt x="833" y="176"/>
                    </a:cubicBezTo>
                    <a:cubicBezTo>
                      <a:pt x="1035" y="327"/>
                      <a:pt x="1060" y="630"/>
                      <a:pt x="884" y="832"/>
                    </a:cubicBezTo>
                    <a:cubicBezTo>
                      <a:pt x="707" y="1034"/>
                      <a:pt x="429" y="1059"/>
                      <a:pt x="227" y="882"/>
                    </a:cubicBezTo>
                    <a:cubicBezTo>
                      <a:pt x="25" y="731"/>
                      <a:pt x="0" y="428"/>
                      <a:pt x="177" y="227"/>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63" name="Freeform 6">
                <a:extLst>
                  <a:ext uri="{FF2B5EF4-FFF2-40B4-BE49-F238E27FC236}">
                    <a16:creationId xmlns:a16="http://schemas.microsoft.com/office/drawing/2014/main" id="{9462568E-E70B-C711-2EAD-31529D5AF52B}"/>
                  </a:ext>
                </a:extLst>
              </p:cNvPr>
              <p:cNvSpPr>
                <a:spLocks noChangeArrowheads="1"/>
              </p:cNvSpPr>
              <p:nvPr/>
            </p:nvSpPr>
            <p:spPr bwMode="auto">
              <a:xfrm>
                <a:off x="4903788" y="4886325"/>
                <a:ext cx="336550" cy="336550"/>
              </a:xfrm>
              <a:custGeom>
                <a:avLst/>
                <a:gdLst/>
                <a:ahLst/>
                <a:cxnLst>
                  <a:cxn ang="0">
                    <a:pos x="0" y="480"/>
                  </a:cxn>
                  <a:cxn ang="0">
                    <a:pos x="0" y="480"/>
                  </a:cxn>
                  <a:cxn ang="0">
                    <a:pos x="479" y="0"/>
                  </a:cxn>
                  <a:cxn ang="0">
                    <a:pos x="933" y="480"/>
                  </a:cxn>
                  <a:cxn ang="0">
                    <a:pos x="479" y="935"/>
                  </a:cxn>
                  <a:cxn ang="0">
                    <a:pos x="0" y="480"/>
                  </a:cxn>
                </a:cxnLst>
                <a:rect l="0" t="0" r="r" b="b"/>
                <a:pathLst>
                  <a:path w="934" h="936">
                    <a:moveTo>
                      <a:pt x="0" y="480"/>
                    </a:moveTo>
                    <a:lnTo>
                      <a:pt x="0" y="480"/>
                    </a:lnTo>
                    <a:cubicBezTo>
                      <a:pt x="0" y="202"/>
                      <a:pt x="227" y="0"/>
                      <a:pt x="479" y="0"/>
                    </a:cubicBezTo>
                    <a:cubicBezTo>
                      <a:pt x="731" y="0"/>
                      <a:pt x="933" y="202"/>
                      <a:pt x="933" y="480"/>
                    </a:cubicBezTo>
                    <a:cubicBezTo>
                      <a:pt x="933" y="733"/>
                      <a:pt x="731" y="935"/>
                      <a:pt x="479" y="935"/>
                    </a:cubicBezTo>
                    <a:cubicBezTo>
                      <a:pt x="227" y="935"/>
                      <a:pt x="0" y="733"/>
                      <a:pt x="0" y="480"/>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64" name="Freeform 7">
                <a:extLst>
                  <a:ext uri="{FF2B5EF4-FFF2-40B4-BE49-F238E27FC236}">
                    <a16:creationId xmlns:a16="http://schemas.microsoft.com/office/drawing/2014/main" id="{C3F1C655-D620-CA07-7CCC-85A5C772724C}"/>
                  </a:ext>
                </a:extLst>
              </p:cNvPr>
              <p:cNvSpPr>
                <a:spLocks noChangeArrowheads="1"/>
              </p:cNvSpPr>
              <p:nvPr/>
            </p:nvSpPr>
            <p:spPr bwMode="auto">
              <a:xfrm>
                <a:off x="5675313" y="4578350"/>
                <a:ext cx="382587" cy="381000"/>
              </a:xfrm>
              <a:custGeom>
                <a:avLst/>
                <a:gdLst/>
                <a:ahLst/>
                <a:cxnLst>
                  <a:cxn ang="0">
                    <a:pos x="177" y="832"/>
                  </a:cxn>
                  <a:cxn ang="0">
                    <a:pos x="177" y="832"/>
                  </a:cxn>
                  <a:cxn ang="0">
                    <a:pos x="228" y="151"/>
                  </a:cxn>
                  <a:cxn ang="0">
                    <a:pos x="884" y="227"/>
                  </a:cxn>
                  <a:cxn ang="0">
                    <a:pos x="834" y="883"/>
                  </a:cxn>
                  <a:cxn ang="0">
                    <a:pos x="177" y="832"/>
                  </a:cxn>
                </a:cxnLst>
                <a:rect l="0" t="0" r="r" b="b"/>
                <a:pathLst>
                  <a:path w="1062" h="1060">
                    <a:moveTo>
                      <a:pt x="177" y="832"/>
                    </a:moveTo>
                    <a:lnTo>
                      <a:pt x="177" y="832"/>
                    </a:lnTo>
                    <a:cubicBezTo>
                      <a:pt x="0" y="630"/>
                      <a:pt x="26" y="328"/>
                      <a:pt x="228" y="151"/>
                    </a:cubicBezTo>
                    <a:cubicBezTo>
                      <a:pt x="429" y="0"/>
                      <a:pt x="733" y="25"/>
                      <a:pt x="884" y="227"/>
                    </a:cubicBezTo>
                    <a:cubicBezTo>
                      <a:pt x="1061" y="428"/>
                      <a:pt x="1036" y="706"/>
                      <a:pt x="834" y="883"/>
                    </a:cubicBezTo>
                    <a:cubicBezTo>
                      <a:pt x="632" y="1059"/>
                      <a:pt x="354" y="1034"/>
                      <a:pt x="177" y="832"/>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65" name="Freeform 8">
                <a:extLst>
                  <a:ext uri="{FF2B5EF4-FFF2-40B4-BE49-F238E27FC236}">
                    <a16:creationId xmlns:a16="http://schemas.microsoft.com/office/drawing/2014/main" id="{69D0B9AA-AF35-E8B1-17C2-0CEE6A7AB9DF}"/>
                  </a:ext>
                </a:extLst>
              </p:cNvPr>
              <p:cNvSpPr>
                <a:spLocks noChangeArrowheads="1"/>
              </p:cNvSpPr>
              <p:nvPr/>
            </p:nvSpPr>
            <p:spPr bwMode="auto">
              <a:xfrm>
                <a:off x="6111875" y="3841750"/>
                <a:ext cx="363538" cy="373063"/>
              </a:xfrm>
              <a:custGeom>
                <a:avLst/>
                <a:gdLst/>
                <a:ahLst/>
                <a:cxnLst>
                  <a:cxn ang="0">
                    <a:pos x="429" y="984"/>
                  </a:cxn>
                  <a:cxn ang="0">
                    <a:pos x="429" y="984"/>
                  </a:cxn>
                  <a:cxn ang="0">
                    <a:pos x="51" y="429"/>
                  </a:cxn>
                  <a:cxn ang="0">
                    <a:pos x="580" y="50"/>
                  </a:cxn>
                  <a:cxn ang="0">
                    <a:pos x="959" y="606"/>
                  </a:cxn>
                  <a:cxn ang="0">
                    <a:pos x="429" y="984"/>
                  </a:cxn>
                </a:cxnLst>
                <a:rect l="0" t="0" r="r" b="b"/>
                <a:pathLst>
                  <a:path w="1010" h="1036">
                    <a:moveTo>
                      <a:pt x="429" y="984"/>
                    </a:moveTo>
                    <a:lnTo>
                      <a:pt x="429" y="984"/>
                    </a:lnTo>
                    <a:cubicBezTo>
                      <a:pt x="177" y="934"/>
                      <a:pt x="0" y="707"/>
                      <a:pt x="51" y="429"/>
                    </a:cubicBezTo>
                    <a:cubicBezTo>
                      <a:pt x="76" y="176"/>
                      <a:pt x="328" y="0"/>
                      <a:pt x="580" y="50"/>
                    </a:cubicBezTo>
                    <a:cubicBezTo>
                      <a:pt x="833" y="101"/>
                      <a:pt x="1009" y="353"/>
                      <a:pt x="959" y="606"/>
                    </a:cubicBezTo>
                    <a:cubicBezTo>
                      <a:pt x="908" y="858"/>
                      <a:pt x="681" y="1035"/>
                      <a:pt x="429" y="984"/>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66" name="Freeform 9">
                <a:extLst>
                  <a:ext uri="{FF2B5EF4-FFF2-40B4-BE49-F238E27FC236}">
                    <a16:creationId xmlns:a16="http://schemas.microsoft.com/office/drawing/2014/main" id="{BC3CEC47-1A6D-8A60-CF28-91403DDE8D8A}"/>
                  </a:ext>
                </a:extLst>
              </p:cNvPr>
              <p:cNvSpPr>
                <a:spLocks noChangeArrowheads="1"/>
              </p:cNvSpPr>
              <p:nvPr/>
            </p:nvSpPr>
            <p:spPr bwMode="auto">
              <a:xfrm>
                <a:off x="5957888" y="2987675"/>
                <a:ext cx="382587" cy="392113"/>
              </a:xfrm>
              <a:custGeom>
                <a:avLst/>
                <a:gdLst/>
                <a:ahLst/>
                <a:cxnLst>
                  <a:cxn ang="0">
                    <a:pos x="757" y="959"/>
                  </a:cxn>
                  <a:cxn ang="0">
                    <a:pos x="757" y="959"/>
                  </a:cxn>
                  <a:cxn ang="0">
                    <a:pos x="126" y="783"/>
                  </a:cxn>
                  <a:cxn ang="0">
                    <a:pos x="303" y="152"/>
                  </a:cxn>
                  <a:cxn ang="0">
                    <a:pos x="933" y="303"/>
                  </a:cxn>
                  <a:cxn ang="0">
                    <a:pos x="757" y="959"/>
                  </a:cxn>
                </a:cxnLst>
                <a:rect l="0" t="0" r="r" b="b"/>
                <a:pathLst>
                  <a:path w="1061" h="1087">
                    <a:moveTo>
                      <a:pt x="757" y="959"/>
                    </a:moveTo>
                    <a:lnTo>
                      <a:pt x="757" y="959"/>
                    </a:lnTo>
                    <a:cubicBezTo>
                      <a:pt x="556" y="1086"/>
                      <a:pt x="253" y="1010"/>
                      <a:pt x="126" y="783"/>
                    </a:cubicBezTo>
                    <a:cubicBezTo>
                      <a:pt x="0" y="556"/>
                      <a:pt x="76" y="278"/>
                      <a:pt x="303" y="152"/>
                    </a:cubicBezTo>
                    <a:cubicBezTo>
                      <a:pt x="530" y="0"/>
                      <a:pt x="807" y="101"/>
                      <a:pt x="933" y="303"/>
                    </a:cubicBezTo>
                    <a:cubicBezTo>
                      <a:pt x="1060" y="530"/>
                      <a:pt x="984" y="833"/>
                      <a:pt x="757" y="959"/>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67" name="Freeform 10">
                <a:extLst>
                  <a:ext uri="{FF2B5EF4-FFF2-40B4-BE49-F238E27FC236}">
                    <a16:creationId xmlns:a16="http://schemas.microsoft.com/office/drawing/2014/main" id="{D5C498A6-3C32-CB7E-050B-8EC693395C0F}"/>
                  </a:ext>
                </a:extLst>
              </p:cNvPr>
              <p:cNvSpPr>
                <a:spLocks noChangeArrowheads="1"/>
              </p:cNvSpPr>
              <p:nvPr/>
            </p:nvSpPr>
            <p:spPr bwMode="auto">
              <a:xfrm>
                <a:off x="5311775" y="2443163"/>
                <a:ext cx="382588" cy="382587"/>
              </a:xfrm>
              <a:custGeom>
                <a:avLst/>
                <a:gdLst/>
                <a:ahLst/>
                <a:cxnLst>
                  <a:cxn ang="0">
                    <a:pos x="984" y="707"/>
                  </a:cxn>
                  <a:cxn ang="0">
                    <a:pos x="984" y="707"/>
                  </a:cxn>
                  <a:cxn ang="0">
                    <a:pos x="379" y="985"/>
                  </a:cxn>
                  <a:cxn ang="0">
                    <a:pos x="101" y="379"/>
                  </a:cxn>
                  <a:cxn ang="0">
                    <a:pos x="706" y="101"/>
                  </a:cxn>
                  <a:cxn ang="0">
                    <a:pos x="984" y="707"/>
                  </a:cxn>
                </a:cxnLst>
                <a:rect l="0" t="0" r="r" b="b"/>
                <a:pathLst>
                  <a:path w="1061" h="1062">
                    <a:moveTo>
                      <a:pt x="984" y="707"/>
                    </a:moveTo>
                    <a:lnTo>
                      <a:pt x="984" y="707"/>
                    </a:lnTo>
                    <a:cubicBezTo>
                      <a:pt x="883" y="934"/>
                      <a:pt x="631" y="1061"/>
                      <a:pt x="379" y="985"/>
                    </a:cubicBezTo>
                    <a:cubicBezTo>
                      <a:pt x="127" y="884"/>
                      <a:pt x="0" y="631"/>
                      <a:pt x="101" y="379"/>
                    </a:cubicBezTo>
                    <a:cubicBezTo>
                      <a:pt x="177" y="126"/>
                      <a:pt x="454" y="0"/>
                      <a:pt x="706" y="101"/>
                    </a:cubicBezTo>
                    <a:cubicBezTo>
                      <a:pt x="934" y="177"/>
                      <a:pt x="1060" y="454"/>
                      <a:pt x="984" y="707"/>
                    </a:cubicBezTo>
                  </a:path>
                </a:pathLst>
              </a:custGeom>
              <a:grp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grpSp>
        <p:sp>
          <p:nvSpPr>
            <p:cNvPr id="6" name="Freeform 11">
              <a:extLst>
                <a:ext uri="{FF2B5EF4-FFF2-40B4-BE49-F238E27FC236}">
                  <a16:creationId xmlns:a16="http://schemas.microsoft.com/office/drawing/2014/main" id="{F1A54A0A-E7D9-3A9B-D2EA-64831281B02A}"/>
                </a:ext>
              </a:extLst>
            </p:cNvPr>
            <p:cNvSpPr>
              <a:spLocks noChangeArrowheads="1"/>
            </p:cNvSpPr>
            <p:nvPr/>
          </p:nvSpPr>
          <p:spPr bwMode="auto">
            <a:xfrm>
              <a:off x="3923873" y="3327998"/>
              <a:ext cx="1245165" cy="1519876"/>
            </a:xfrm>
            <a:custGeom>
              <a:avLst/>
              <a:gdLst/>
              <a:ahLst/>
              <a:cxnLst>
                <a:cxn ang="0">
                  <a:pos x="3583" y="5425"/>
                </a:cxn>
                <a:cxn ang="0">
                  <a:pos x="3583" y="5425"/>
                </a:cxn>
                <a:cxn ang="0">
                  <a:pos x="5174" y="5804"/>
                </a:cxn>
                <a:cxn ang="0">
                  <a:pos x="6360" y="5123"/>
                </a:cxn>
                <a:cxn ang="0">
                  <a:pos x="5981" y="4341"/>
                </a:cxn>
                <a:cxn ang="0">
                  <a:pos x="5830" y="3861"/>
                </a:cxn>
                <a:cxn ang="0">
                  <a:pos x="5376" y="3482"/>
                </a:cxn>
                <a:cxn ang="0">
                  <a:pos x="5703" y="2952"/>
                </a:cxn>
                <a:cxn ang="0">
                  <a:pos x="5754" y="1691"/>
                </a:cxn>
                <a:cxn ang="0">
                  <a:pos x="4442" y="1464"/>
                </a:cxn>
                <a:cxn ang="0">
                  <a:pos x="3457" y="127"/>
                </a:cxn>
                <a:cxn ang="0">
                  <a:pos x="2069" y="1060"/>
                </a:cxn>
                <a:cxn ang="0">
                  <a:pos x="429" y="757"/>
                </a:cxn>
                <a:cxn ang="0">
                  <a:pos x="1691" y="7823"/>
                </a:cxn>
                <a:cxn ang="0">
                  <a:pos x="3104" y="6991"/>
                </a:cxn>
                <a:cxn ang="0">
                  <a:pos x="3583" y="5425"/>
                </a:cxn>
              </a:cxnLst>
              <a:rect l="0" t="0" r="r" b="b"/>
              <a:pathLst>
                <a:path w="6361" h="7824">
                  <a:moveTo>
                    <a:pt x="3583" y="5425"/>
                  </a:moveTo>
                  <a:lnTo>
                    <a:pt x="3583" y="5425"/>
                  </a:lnTo>
                  <a:cubicBezTo>
                    <a:pt x="4139" y="5098"/>
                    <a:pt x="4821" y="5274"/>
                    <a:pt x="5174" y="5804"/>
                  </a:cubicBezTo>
                  <a:cubicBezTo>
                    <a:pt x="6360" y="5123"/>
                    <a:pt x="6360" y="5123"/>
                    <a:pt x="6360" y="5123"/>
                  </a:cubicBezTo>
                  <a:cubicBezTo>
                    <a:pt x="6208" y="4871"/>
                    <a:pt x="6082" y="4618"/>
                    <a:pt x="5981" y="4341"/>
                  </a:cubicBezTo>
                  <a:cubicBezTo>
                    <a:pt x="5931" y="4189"/>
                    <a:pt x="5880" y="4012"/>
                    <a:pt x="5830" y="3861"/>
                  </a:cubicBezTo>
                  <a:cubicBezTo>
                    <a:pt x="5602" y="3861"/>
                    <a:pt x="5401" y="3709"/>
                    <a:pt x="5376" y="3482"/>
                  </a:cubicBezTo>
                  <a:cubicBezTo>
                    <a:pt x="5325" y="3255"/>
                    <a:pt x="5476" y="3028"/>
                    <a:pt x="5703" y="2952"/>
                  </a:cubicBezTo>
                  <a:cubicBezTo>
                    <a:pt x="5653" y="2550"/>
                    <a:pt x="5678" y="2121"/>
                    <a:pt x="5754" y="1691"/>
                  </a:cubicBezTo>
                  <a:cubicBezTo>
                    <a:pt x="4442" y="1464"/>
                    <a:pt x="4442" y="1464"/>
                    <a:pt x="4442" y="1464"/>
                  </a:cubicBezTo>
                  <a:cubicBezTo>
                    <a:pt x="4518" y="833"/>
                    <a:pt x="4088" y="227"/>
                    <a:pt x="3457" y="127"/>
                  </a:cubicBezTo>
                  <a:cubicBezTo>
                    <a:pt x="2827" y="0"/>
                    <a:pt x="2196" y="429"/>
                    <a:pt x="2069" y="1060"/>
                  </a:cubicBezTo>
                  <a:cubicBezTo>
                    <a:pt x="429" y="757"/>
                    <a:pt x="429" y="757"/>
                    <a:pt x="429" y="757"/>
                  </a:cubicBezTo>
                  <a:cubicBezTo>
                    <a:pt x="0" y="3305"/>
                    <a:pt x="404" y="5602"/>
                    <a:pt x="1691" y="7823"/>
                  </a:cubicBezTo>
                  <a:cubicBezTo>
                    <a:pt x="3104" y="6991"/>
                    <a:pt x="3104" y="6991"/>
                    <a:pt x="3104" y="6991"/>
                  </a:cubicBezTo>
                  <a:cubicBezTo>
                    <a:pt x="2827" y="6435"/>
                    <a:pt x="3029" y="5728"/>
                    <a:pt x="3583" y="5425"/>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7" name="Freeform 12">
              <a:extLst>
                <a:ext uri="{FF2B5EF4-FFF2-40B4-BE49-F238E27FC236}">
                  <a16:creationId xmlns:a16="http://schemas.microsoft.com/office/drawing/2014/main" id="{184F8638-4A1D-43DA-BE93-D144CBC89517}"/>
                </a:ext>
              </a:extLst>
            </p:cNvPr>
            <p:cNvSpPr>
              <a:spLocks noChangeArrowheads="1"/>
            </p:cNvSpPr>
            <p:nvPr/>
          </p:nvSpPr>
          <p:spPr bwMode="auto">
            <a:xfrm>
              <a:off x="4255456" y="4318402"/>
              <a:ext cx="1433408" cy="1422206"/>
            </a:xfrm>
            <a:custGeom>
              <a:avLst/>
              <a:gdLst/>
              <a:ahLst/>
              <a:cxnLst>
                <a:cxn ang="0">
                  <a:pos x="5376" y="4316"/>
                </a:cxn>
                <a:cxn ang="0">
                  <a:pos x="5376" y="4316"/>
                </a:cxn>
                <a:cxn ang="0">
                  <a:pos x="6865" y="3558"/>
                </a:cxn>
                <a:cxn ang="0">
                  <a:pos x="7319" y="2271"/>
                </a:cxn>
                <a:cxn ang="0">
                  <a:pos x="6107" y="1640"/>
                </a:cxn>
                <a:cxn ang="0">
                  <a:pos x="5477" y="1666"/>
                </a:cxn>
                <a:cxn ang="0">
                  <a:pos x="5426" y="1034"/>
                </a:cxn>
                <a:cxn ang="0">
                  <a:pos x="4669" y="25"/>
                </a:cxn>
                <a:cxn ang="0">
                  <a:pos x="3483" y="706"/>
                </a:cxn>
                <a:cxn ang="0">
                  <a:pos x="1892" y="327"/>
                </a:cxn>
                <a:cxn ang="0">
                  <a:pos x="1413" y="1893"/>
                </a:cxn>
                <a:cxn ang="0">
                  <a:pos x="0" y="2725"/>
                </a:cxn>
                <a:cxn ang="0">
                  <a:pos x="5477" y="7319"/>
                </a:cxn>
                <a:cxn ang="0">
                  <a:pos x="6031" y="5805"/>
                </a:cxn>
                <a:cxn ang="0">
                  <a:pos x="5376" y="4316"/>
                </a:cxn>
              </a:cxnLst>
              <a:rect l="0" t="0" r="r" b="b"/>
              <a:pathLst>
                <a:path w="7320" h="7320">
                  <a:moveTo>
                    <a:pt x="5376" y="4316"/>
                  </a:moveTo>
                  <a:lnTo>
                    <a:pt x="5376" y="4316"/>
                  </a:lnTo>
                  <a:cubicBezTo>
                    <a:pt x="5603" y="3710"/>
                    <a:pt x="6259" y="3382"/>
                    <a:pt x="6865" y="3558"/>
                  </a:cubicBezTo>
                  <a:cubicBezTo>
                    <a:pt x="7319" y="2271"/>
                    <a:pt x="7319" y="2271"/>
                    <a:pt x="7319" y="2271"/>
                  </a:cubicBezTo>
                  <a:cubicBezTo>
                    <a:pt x="6890" y="2120"/>
                    <a:pt x="6486" y="1893"/>
                    <a:pt x="6107" y="1640"/>
                  </a:cubicBezTo>
                  <a:cubicBezTo>
                    <a:pt x="5956" y="1817"/>
                    <a:pt x="5679" y="1842"/>
                    <a:pt x="5477" y="1666"/>
                  </a:cubicBezTo>
                  <a:cubicBezTo>
                    <a:pt x="5300" y="1514"/>
                    <a:pt x="5275" y="1236"/>
                    <a:pt x="5426" y="1034"/>
                  </a:cubicBezTo>
                  <a:cubicBezTo>
                    <a:pt x="5123" y="731"/>
                    <a:pt x="4871" y="403"/>
                    <a:pt x="4669" y="25"/>
                  </a:cubicBezTo>
                  <a:cubicBezTo>
                    <a:pt x="3483" y="706"/>
                    <a:pt x="3483" y="706"/>
                    <a:pt x="3483" y="706"/>
                  </a:cubicBezTo>
                  <a:cubicBezTo>
                    <a:pt x="3130" y="176"/>
                    <a:pt x="2448" y="0"/>
                    <a:pt x="1892" y="327"/>
                  </a:cubicBezTo>
                  <a:cubicBezTo>
                    <a:pt x="1338" y="630"/>
                    <a:pt x="1136" y="1337"/>
                    <a:pt x="1413" y="1893"/>
                  </a:cubicBezTo>
                  <a:cubicBezTo>
                    <a:pt x="0" y="2725"/>
                    <a:pt x="0" y="2725"/>
                    <a:pt x="0" y="2725"/>
                  </a:cubicBezTo>
                  <a:cubicBezTo>
                    <a:pt x="1287" y="4946"/>
                    <a:pt x="3079" y="6461"/>
                    <a:pt x="5477" y="7319"/>
                  </a:cubicBezTo>
                  <a:cubicBezTo>
                    <a:pt x="6031" y="5805"/>
                    <a:pt x="6031" y="5805"/>
                    <a:pt x="6031" y="5805"/>
                  </a:cubicBezTo>
                  <a:cubicBezTo>
                    <a:pt x="5452" y="5577"/>
                    <a:pt x="5149" y="4896"/>
                    <a:pt x="5376" y="4316"/>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8" name="Freeform 13">
              <a:extLst>
                <a:ext uri="{FF2B5EF4-FFF2-40B4-BE49-F238E27FC236}">
                  <a16:creationId xmlns:a16="http://schemas.microsoft.com/office/drawing/2014/main" id="{47199DA4-F653-1F32-1D48-1FD4A379F976}"/>
                </a:ext>
              </a:extLst>
            </p:cNvPr>
            <p:cNvSpPr>
              <a:spLocks noChangeArrowheads="1"/>
            </p:cNvSpPr>
            <p:nvPr/>
          </p:nvSpPr>
          <p:spPr bwMode="auto">
            <a:xfrm>
              <a:off x="5263160" y="4759629"/>
              <a:ext cx="1467948" cy="1152329"/>
            </a:xfrm>
            <a:custGeom>
              <a:avLst/>
              <a:gdLst/>
              <a:ahLst/>
              <a:cxnLst>
                <a:cxn ang="0">
                  <a:pos x="5475" y="2827"/>
                </a:cxn>
                <a:cxn ang="0">
                  <a:pos x="5475" y="2827"/>
                </a:cxn>
                <a:cxn ang="0">
                  <a:pos x="6131" y="1313"/>
                </a:cxn>
                <a:cxn ang="0">
                  <a:pos x="5652" y="0"/>
                </a:cxn>
                <a:cxn ang="0">
                  <a:pos x="4415" y="277"/>
                </a:cxn>
                <a:cxn ang="0">
                  <a:pos x="3961" y="732"/>
                </a:cxn>
                <a:cxn ang="0">
                  <a:pos x="3507" y="303"/>
                </a:cxn>
                <a:cxn ang="0">
                  <a:pos x="2170" y="0"/>
                </a:cxn>
                <a:cxn ang="0">
                  <a:pos x="1716" y="1287"/>
                </a:cxn>
                <a:cxn ang="0">
                  <a:pos x="227" y="2045"/>
                </a:cxn>
                <a:cxn ang="0">
                  <a:pos x="882" y="3534"/>
                </a:cxn>
                <a:cxn ang="0">
                  <a:pos x="328" y="5048"/>
                </a:cxn>
                <a:cxn ang="0">
                  <a:pos x="7494" y="5048"/>
                </a:cxn>
                <a:cxn ang="0">
                  <a:pos x="6965" y="3559"/>
                </a:cxn>
                <a:cxn ang="0">
                  <a:pos x="5475" y="2827"/>
                </a:cxn>
              </a:cxnLst>
              <a:rect l="0" t="0" r="r" b="b"/>
              <a:pathLst>
                <a:path w="7495" h="5932">
                  <a:moveTo>
                    <a:pt x="5475" y="2827"/>
                  </a:moveTo>
                  <a:lnTo>
                    <a:pt x="5475" y="2827"/>
                  </a:lnTo>
                  <a:cubicBezTo>
                    <a:pt x="5248" y="2222"/>
                    <a:pt x="5551" y="1565"/>
                    <a:pt x="6131" y="1313"/>
                  </a:cubicBezTo>
                  <a:cubicBezTo>
                    <a:pt x="5652" y="0"/>
                    <a:pt x="5652" y="0"/>
                    <a:pt x="5652" y="0"/>
                  </a:cubicBezTo>
                  <a:cubicBezTo>
                    <a:pt x="5248" y="151"/>
                    <a:pt x="4844" y="252"/>
                    <a:pt x="4415" y="277"/>
                  </a:cubicBezTo>
                  <a:cubicBezTo>
                    <a:pt x="4415" y="530"/>
                    <a:pt x="4213" y="732"/>
                    <a:pt x="3961" y="732"/>
                  </a:cubicBezTo>
                  <a:cubicBezTo>
                    <a:pt x="3709" y="732"/>
                    <a:pt x="3507" y="530"/>
                    <a:pt x="3507" y="303"/>
                  </a:cubicBezTo>
                  <a:cubicBezTo>
                    <a:pt x="3053" y="252"/>
                    <a:pt x="2599" y="151"/>
                    <a:pt x="2170" y="0"/>
                  </a:cubicBezTo>
                  <a:cubicBezTo>
                    <a:pt x="1716" y="1287"/>
                    <a:pt x="1716" y="1287"/>
                    <a:pt x="1716" y="1287"/>
                  </a:cubicBezTo>
                  <a:cubicBezTo>
                    <a:pt x="1110" y="1111"/>
                    <a:pt x="454" y="1439"/>
                    <a:pt x="227" y="2045"/>
                  </a:cubicBezTo>
                  <a:cubicBezTo>
                    <a:pt x="0" y="2625"/>
                    <a:pt x="303" y="3306"/>
                    <a:pt x="882" y="3534"/>
                  </a:cubicBezTo>
                  <a:cubicBezTo>
                    <a:pt x="328" y="5048"/>
                    <a:pt x="328" y="5048"/>
                    <a:pt x="328" y="5048"/>
                  </a:cubicBezTo>
                  <a:cubicBezTo>
                    <a:pt x="2751" y="5931"/>
                    <a:pt x="5096" y="5931"/>
                    <a:pt x="7494" y="5048"/>
                  </a:cubicBezTo>
                  <a:cubicBezTo>
                    <a:pt x="6965" y="3559"/>
                    <a:pt x="6965" y="3559"/>
                    <a:pt x="6965" y="3559"/>
                  </a:cubicBezTo>
                  <a:cubicBezTo>
                    <a:pt x="6359" y="3761"/>
                    <a:pt x="5677" y="3458"/>
                    <a:pt x="5475" y="2827"/>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9" name="Freeform 14">
              <a:extLst>
                <a:ext uri="{FF2B5EF4-FFF2-40B4-BE49-F238E27FC236}">
                  <a16:creationId xmlns:a16="http://schemas.microsoft.com/office/drawing/2014/main" id="{7D6A758A-6845-1FFA-C7AC-0089E610B458}"/>
                </a:ext>
              </a:extLst>
            </p:cNvPr>
            <p:cNvSpPr>
              <a:spLocks noChangeArrowheads="1"/>
            </p:cNvSpPr>
            <p:nvPr/>
          </p:nvSpPr>
          <p:spPr bwMode="auto">
            <a:xfrm>
              <a:off x="6290723" y="4323542"/>
              <a:ext cx="1517167" cy="1417066"/>
            </a:xfrm>
            <a:custGeom>
              <a:avLst/>
              <a:gdLst/>
              <a:ahLst/>
              <a:cxnLst>
                <a:cxn ang="0">
                  <a:pos x="4745" y="2322"/>
                </a:cxn>
                <a:cxn ang="0">
                  <a:pos x="4745" y="2322"/>
                </a:cxn>
                <a:cxn ang="0">
                  <a:pos x="4315" y="706"/>
                </a:cxn>
                <a:cxn ang="0">
                  <a:pos x="3079" y="0"/>
                </a:cxn>
                <a:cxn ang="0">
                  <a:pos x="2296" y="1035"/>
                </a:cxn>
                <a:cxn ang="0">
                  <a:pos x="2322" y="1085"/>
                </a:cxn>
                <a:cxn ang="0">
                  <a:pos x="2271" y="1742"/>
                </a:cxn>
                <a:cxn ang="0">
                  <a:pos x="1616" y="1666"/>
                </a:cxn>
                <a:cxn ang="0">
                  <a:pos x="1590" y="1641"/>
                </a:cxn>
                <a:cxn ang="0">
                  <a:pos x="429" y="2246"/>
                </a:cxn>
                <a:cxn ang="0">
                  <a:pos x="404" y="2246"/>
                </a:cxn>
                <a:cxn ang="0">
                  <a:pos x="883" y="3559"/>
                </a:cxn>
                <a:cxn ang="0">
                  <a:pos x="227" y="5073"/>
                </a:cxn>
                <a:cxn ang="0">
                  <a:pos x="1717" y="5805"/>
                </a:cxn>
                <a:cxn ang="0">
                  <a:pos x="2246" y="7294"/>
                </a:cxn>
                <a:cxn ang="0">
                  <a:pos x="7748" y="2700"/>
                </a:cxn>
                <a:cxn ang="0">
                  <a:pos x="6385" y="1918"/>
                </a:cxn>
                <a:cxn ang="0">
                  <a:pos x="4745" y="2322"/>
                </a:cxn>
              </a:cxnLst>
              <a:rect l="0" t="0" r="r" b="b"/>
              <a:pathLst>
                <a:path w="7749" h="7295">
                  <a:moveTo>
                    <a:pt x="4745" y="2322"/>
                  </a:moveTo>
                  <a:lnTo>
                    <a:pt x="4745" y="2322"/>
                  </a:lnTo>
                  <a:cubicBezTo>
                    <a:pt x="4189" y="1994"/>
                    <a:pt x="3988" y="1287"/>
                    <a:pt x="4315" y="706"/>
                  </a:cubicBezTo>
                  <a:cubicBezTo>
                    <a:pt x="3079" y="0"/>
                    <a:pt x="3079" y="0"/>
                    <a:pt x="3079" y="0"/>
                  </a:cubicBezTo>
                  <a:cubicBezTo>
                    <a:pt x="2852" y="378"/>
                    <a:pt x="2599" y="732"/>
                    <a:pt x="2296" y="1035"/>
                  </a:cubicBezTo>
                  <a:cubicBezTo>
                    <a:pt x="2296" y="1060"/>
                    <a:pt x="2322" y="1060"/>
                    <a:pt x="2322" y="1085"/>
                  </a:cubicBezTo>
                  <a:cubicBezTo>
                    <a:pt x="2498" y="1287"/>
                    <a:pt x="2473" y="1565"/>
                    <a:pt x="2271" y="1742"/>
                  </a:cubicBezTo>
                  <a:cubicBezTo>
                    <a:pt x="2069" y="1893"/>
                    <a:pt x="1792" y="1868"/>
                    <a:pt x="1616" y="1666"/>
                  </a:cubicBezTo>
                  <a:lnTo>
                    <a:pt x="1590" y="1641"/>
                  </a:lnTo>
                  <a:cubicBezTo>
                    <a:pt x="1237" y="1868"/>
                    <a:pt x="858" y="2095"/>
                    <a:pt x="429" y="2246"/>
                  </a:cubicBezTo>
                  <a:lnTo>
                    <a:pt x="404" y="2246"/>
                  </a:lnTo>
                  <a:cubicBezTo>
                    <a:pt x="883" y="3559"/>
                    <a:pt x="883" y="3559"/>
                    <a:pt x="883" y="3559"/>
                  </a:cubicBezTo>
                  <a:cubicBezTo>
                    <a:pt x="303" y="3811"/>
                    <a:pt x="0" y="4468"/>
                    <a:pt x="227" y="5073"/>
                  </a:cubicBezTo>
                  <a:cubicBezTo>
                    <a:pt x="429" y="5704"/>
                    <a:pt x="1111" y="6007"/>
                    <a:pt x="1717" y="5805"/>
                  </a:cubicBezTo>
                  <a:cubicBezTo>
                    <a:pt x="2246" y="7294"/>
                    <a:pt x="2246" y="7294"/>
                    <a:pt x="2246" y="7294"/>
                  </a:cubicBezTo>
                  <a:cubicBezTo>
                    <a:pt x="4669" y="6436"/>
                    <a:pt x="6461" y="4921"/>
                    <a:pt x="7748" y="2700"/>
                  </a:cubicBezTo>
                  <a:cubicBezTo>
                    <a:pt x="6385" y="1918"/>
                    <a:pt x="6385" y="1918"/>
                    <a:pt x="6385" y="1918"/>
                  </a:cubicBezTo>
                  <a:cubicBezTo>
                    <a:pt x="6032" y="2473"/>
                    <a:pt x="5325" y="2650"/>
                    <a:pt x="4745" y="2322"/>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0" name="Freeform 15">
              <a:extLst>
                <a:ext uri="{FF2B5EF4-FFF2-40B4-BE49-F238E27FC236}">
                  <a16:creationId xmlns:a16="http://schemas.microsoft.com/office/drawing/2014/main" id="{A0846598-DCDA-B193-7C5A-3CBC447F8D82}"/>
                </a:ext>
              </a:extLst>
            </p:cNvPr>
            <p:cNvSpPr>
              <a:spLocks noChangeArrowheads="1"/>
            </p:cNvSpPr>
            <p:nvPr/>
          </p:nvSpPr>
          <p:spPr bwMode="auto">
            <a:xfrm>
              <a:off x="6894308" y="3475359"/>
              <a:ext cx="1245165" cy="1373372"/>
            </a:xfrm>
            <a:custGeom>
              <a:avLst/>
              <a:gdLst/>
              <a:ahLst/>
              <a:cxnLst>
                <a:cxn ang="0">
                  <a:pos x="5906" y="0"/>
                </a:cxn>
                <a:cxn ang="0">
                  <a:pos x="5906" y="0"/>
                </a:cxn>
                <a:cxn ang="0">
                  <a:pos x="4341" y="278"/>
                </a:cxn>
                <a:cxn ang="0">
                  <a:pos x="4341" y="303"/>
                </a:cxn>
                <a:cxn ang="0">
                  <a:pos x="3382" y="1692"/>
                </a:cxn>
                <a:cxn ang="0">
                  <a:pos x="1994" y="707"/>
                </a:cxn>
                <a:cxn ang="0">
                  <a:pos x="1994" y="707"/>
                </a:cxn>
                <a:cxn ang="0">
                  <a:pos x="1135" y="859"/>
                </a:cxn>
                <a:cxn ang="0">
                  <a:pos x="581" y="934"/>
                </a:cxn>
                <a:cxn ang="0">
                  <a:pos x="581" y="934"/>
                </a:cxn>
                <a:cxn ang="0">
                  <a:pos x="581" y="934"/>
                </a:cxn>
                <a:cxn ang="0">
                  <a:pos x="657" y="2296"/>
                </a:cxn>
                <a:cxn ang="0">
                  <a:pos x="732" y="2296"/>
                </a:cxn>
                <a:cxn ang="0">
                  <a:pos x="1085" y="2826"/>
                </a:cxn>
                <a:cxn ang="0">
                  <a:pos x="556" y="3205"/>
                </a:cxn>
                <a:cxn ang="0">
                  <a:pos x="480" y="3180"/>
                </a:cxn>
                <a:cxn ang="0">
                  <a:pos x="0" y="4366"/>
                </a:cxn>
                <a:cxn ang="0">
                  <a:pos x="1236" y="5072"/>
                </a:cxn>
                <a:cxn ang="0">
                  <a:pos x="1666" y="6688"/>
                </a:cxn>
                <a:cxn ang="0">
                  <a:pos x="3306" y="6284"/>
                </a:cxn>
                <a:cxn ang="0">
                  <a:pos x="4669" y="7066"/>
                </a:cxn>
                <a:cxn ang="0">
                  <a:pos x="5906" y="0"/>
                </a:cxn>
              </a:cxnLst>
              <a:rect l="0" t="0" r="r" b="b"/>
              <a:pathLst>
                <a:path w="6361" h="7067">
                  <a:moveTo>
                    <a:pt x="5906" y="0"/>
                  </a:moveTo>
                  <a:lnTo>
                    <a:pt x="5906" y="0"/>
                  </a:lnTo>
                  <a:cubicBezTo>
                    <a:pt x="4341" y="278"/>
                    <a:pt x="4341" y="278"/>
                    <a:pt x="4341" y="278"/>
                  </a:cubicBezTo>
                  <a:cubicBezTo>
                    <a:pt x="4341" y="278"/>
                    <a:pt x="4341" y="278"/>
                    <a:pt x="4341" y="303"/>
                  </a:cubicBezTo>
                  <a:cubicBezTo>
                    <a:pt x="4467" y="934"/>
                    <a:pt x="4013" y="1566"/>
                    <a:pt x="3382" y="1692"/>
                  </a:cubicBezTo>
                  <a:cubicBezTo>
                    <a:pt x="2726" y="1793"/>
                    <a:pt x="2095" y="1364"/>
                    <a:pt x="1994" y="707"/>
                  </a:cubicBezTo>
                  <a:lnTo>
                    <a:pt x="1994" y="707"/>
                  </a:lnTo>
                  <a:cubicBezTo>
                    <a:pt x="1135" y="859"/>
                    <a:pt x="1135" y="859"/>
                    <a:pt x="1135" y="859"/>
                  </a:cubicBezTo>
                  <a:cubicBezTo>
                    <a:pt x="581" y="934"/>
                    <a:pt x="581" y="934"/>
                    <a:pt x="581" y="934"/>
                  </a:cubicBezTo>
                  <a:lnTo>
                    <a:pt x="581" y="934"/>
                  </a:lnTo>
                  <a:lnTo>
                    <a:pt x="581" y="934"/>
                  </a:lnTo>
                  <a:cubicBezTo>
                    <a:pt x="682" y="1389"/>
                    <a:pt x="682" y="1843"/>
                    <a:pt x="657" y="2296"/>
                  </a:cubicBezTo>
                  <a:cubicBezTo>
                    <a:pt x="682" y="2296"/>
                    <a:pt x="707" y="2296"/>
                    <a:pt x="732" y="2296"/>
                  </a:cubicBezTo>
                  <a:cubicBezTo>
                    <a:pt x="984" y="2346"/>
                    <a:pt x="1135" y="2599"/>
                    <a:pt x="1085" y="2826"/>
                  </a:cubicBezTo>
                  <a:cubicBezTo>
                    <a:pt x="1035" y="3079"/>
                    <a:pt x="808" y="3255"/>
                    <a:pt x="556" y="3205"/>
                  </a:cubicBezTo>
                  <a:cubicBezTo>
                    <a:pt x="530" y="3205"/>
                    <a:pt x="505" y="3205"/>
                    <a:pt x="480" y="3180"/>
                  </a:cubicBezTo>
                  <a:cubicBezTo>
                    <a:pt x="379" y="3609"/>
                    <a:pt x="202" y="3988"/>
                    <a:pt x="0" y="4366"/>
                  </a:cubicBezTo>
                  <a:cubicBezTo>
                    <a:pt x="1236" y="5072"/>
                    <a:pt x="1236" y="5072"/>
                    <a:pt x="1236" y="5072"/>
                  </a:cubicBezTo>
                  <a:cubicBezTo>
                    <a:pt x="909" y="5653"/>
                    <a:pt x="1110" y="6360"/>
                    <a:pt x="1666" y="6688"/>
                  </a:cubicBezTo>
                  <a:cubicBezTo>
                    <a:pt x="2246" y="7016"/>
                    <a:pt x="2953" y="6839"/>
                    <a:pt x="3306" y="6284"/>
                  </a:cubicBezTo>
                  <a:cubicBezTo>
                    <a:pt x="4669" y="7066"/>
                    <a:pt x="4669" y="7066"/>
                    <a:pt x="4669" y="7066"/>
                  </a:cubicBezTo>
                  <a:cubicBezTo>
                    <a:pt x="5956" y="4845"/>
                    <a:pt x="6360" y="2548"/>
                    <a:pt x="5906" y="0"/>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1" name="Freeform 16">
              <a:extLst>
                <a:ext uri="{FF2B5EF4-FFF2-40B4-BE49-F238E27FC236}">
                  <a16:creationId xmlns:a16="http://schemas.microsoft.com/office/drawing/2014/main" id="{D4A30D90-86EA-DE52-4E7A-084DBDDF64AB}"/>
                </a:ext>
              </a:extLst>
            </p:cNvPr>
            <p:cNvSpPr>
              <a:spLocks noChangeArrowheads="1"/>
            </p:cNvSpPr>
            <p:nvPr/>
          </p:nvSpPr>
          <p:spPr bwMode="auto">
            <a:xfrm>
              <a:off x="6666344" y="2269054"/>
              <a:ext cx="1384188" cy="1555003"/>
            </a:xfrm>
            <a:custGeom>
              <a:avLst/>
              <a:gdLst/>
              <a:ahLst/>
              <a:cxnLst>
                <a:cxn ang="0">
                  <a:pos x="5502" y="6486"/>
                </a:cxn>
                <a:cxn ang="0">
                  <a:pos x="5502" y="6486"/>
                </a:cxn>
                <a:cxn ang="0">
                  <a:pos x="7067" y="6208"/>
                </a:cxn>
                <a:cxn ang="0">
                  <a:pos x="3483" y="0"/>
                </a:cxn>
                <a:cxn ang="0">
                  <a:pos x="2448" y="1236"/>
                </a:cxn>
                <a:cxn ang="0">
                  <a:pos x="2473" y="1261"/>
                </a:cxn>
                <a:cxn ang="0">
                  <a:pos x="2599" y="2953"/>
                </a:cxn>
                <a:cxn ang="0">
                  <a:pos x="934" y="3104"/>
                </a:cxn>
                <a:cxn ang="0">
                  <a:pos x="909" y="3079"/>
                </a:cxn>
                <a:cxn ang="0">
                  <a:pos x="0" y="4139"/>
                </a:cxn>
                <a:cxn ang="0">
                  <a:pos x="0" y="4139"/>
                </a:cxn>
                <a:cxn ang="0">
                  <a:pos x="126" y="4240"/>
                </a:cxn>
                <a:cxn ang="0">
                  <a:pos x="151" y="4265"/>
                </a:cxn>
                <a:cxn ang="0">
                  <a:pos x="227" y="4341"/>
                </a:cxn>
                <a:cxn ang="0">
                  <a:pos x="277" y="4366"/>
                </a:cxn>
                <a:cxn ang="0">
                  <a:pos x="353" y="4467"/>
                </a:cxn>
                <a:cxn ang="0">
                  <a:pos x="378" y="4492"/>
                </a:cxn>
                <a:cxn ang="0">
                  <a:pos x="479" y="4593"/>
                </a:cxn>
                <a:cxn ang="0">
                  <a:pos x="505" y="4618"/>
                </a:cxn>
                <a:cxn ang="0">
                  <a:pos x="580" y="4694"/>
                </a:cxn>
                <a:cxn ang="0">
                  <a:pos x="606" y="4744"/>
                </a:cxn>
                <a:cxn ang="0">
                  <a:pos x="681" y="4820"/>
                </a:cxn>
                <a:cxn ang="0">
                  <a:pos x="707" y="4846"/>
                </a:cxn>
                <a:cxn ang="0">
                  <a:pos x="782" y="4972"/>
                </a:cxn>
                <a:cxn ang="0">
                  <a:pos x="808" y="4997"/>
                </a:cxn>
                <a:cxn ang="0">
                  <a:pos x="883" y="5098"/>
                </a:cxn>
                <a:cxn ang="0">
                  <a:pos x="909" y="5123"/>
                </a:cxn>
                <a:cxn ang="0">
                  <a:pos x="934" y="5174"/>
                </a:cxn>
                <a:cxn ang="0">
                  <a:pos x="984" y="5123"/>
                </a:cxn>
                <a:cxn ang="0">
                  <a:pos x="1616" y="5300"/>
                </a:cxn>
                <a:cxn ang="0">
                  <a:pos x="1439" y="5930"/>
                </a:cxn>
                <a:cxn ang="0">
                  <a:pos x="1388" y="5956"/>
                </a:cxn>
                <a:cxn ang="0">
                  <a:pos x="1388" y="5956"/>
                </a:cxn>
                <a:cxn ang="0">
                  <a:pos x="1414" y="6006"/>
                </a:cxn>
                <a:cxn ang="0">
                  <a:pos x="1439" y="6107"/>
                </a:cxn>
                <a:cxn ang="0">
                  <a:pos x="1464" y="6158"/>
                </a:cxn>
                <a:cxn ang="0">
                  <a:pos x="1515" y="6284"/>
                </a:cxn>
                <a:cxn ang="0">
                  <a:pos x="1515" y="6284"/>
                </a:cxn>
                <a:cxn ang="0">
                  <a:pos x="1565" y="6410"/>
                </a:cxn>
                <a:cxn ang="0">
                  <a:pos x="1565" y="6461"/>
                </a:cxn>
                <a:cxn ang="0">
                  <a:pos x="1590" y="6536"/>
                </a:cxn>
                <a:cxn ang="0">
                  <a:pos x="1616" y="6562"/>
                </a:cxn>
                <a:cxn ang="0">
                  <a:pos x="1641" y="6637"/>
                </a:cxn>
                <a:cxn ang="0">
                  <a:pos x="1641" y="6688"/>
                </a:cxn>
                <a:cxn ang="0">
                  <a:pos x="1666" y="6763"/>
                </a:cxn>
                <a:cxn ang="0">
                  <a:pos x="1691" y="6814"/>
                </a:cxn>
                <a:cxn ang="0">
                  <a:pos x="1691" y="6865"/>
                </a:cxn>
                <a:cxn ang="0">
                  <a:pos x="1717" y="6940"/>
                </a:cxn>
                <a:cxn ang="0">
                  <a:pos x="1717" y="6966"/>
                </a:cxn>
                <a:cxn ang="0">
                  <a:pos x="1742" y="7142"/>
                </a:cxn>
                <a:cxn ang="0">
                  <a:pos x="3155" y="6915"/>
                </a:cxn>
                <a:cxn ang="0">
                  <a:pos x="3155" y="6915"/>
                </a:cxn>
                <a:cxn ang="0">
                  <a:pos x="4543" y="7900"/>
                </a:cxn>
                <a:cxn ang="0">
                  <a:pos x="5502" y="6511"/>
                </a:cxn>
                <a:cxn ang="0">
                  <a:pos x="5502" y="6486"/>
                </a:cxn>
              </a:cxnLst>
              <a:rect l="0" t="0" r="r" b="b"/>
              <a:pathLst>
                <a:path w="7068" h="8002">
                  <a:moveTo>
                    <a:pt x="5502" y="6486"/>
                  </a:moveTo>
                  <a:lnTo>
                    <a:pt x="5502" y="6486"/>
                  </a:lnTo>
                  <a:cubicBezTo>
                    <a:pt x="7067" y="6208"/>
                    <a:pt x="7067" y="6208"/>
                    <a:pt x="7067" y="6208"/>
                  </a:cubicBezTo>
                  <a:cubicBezTo>
                    <a:pt x="6612" y="3684"/>
                    <a:pt x="5452" y="1665"/>
                    <a:pt x="3483" y="0"/>
                  </a:cubicBezTo>
                  <a:cubicBezTo>
                    <a:pt x="2448" y="1236"/>
                    <a:pt x="2448" y="1236"/>
                    <a:pt x="2448" y="1236"/>
                  </a:cubicBezTo>
                  <a:cubicBezTo>
                    <a:pt x="2448" y="1261"/>
                    <a:pt x="2448" y="1261"/>
                    <a:pt x="2473" y="1261"/>
                  </a:cubicBezTo>
                  <a:cubicBezTo>
                    <a:pt x="2978" y="1690"/>
                    <a:pt x="3029" y="2448"/>
                    <a:pt x="2599" y="2953"/>
                  </a:cubicBezTo>
                  <a:cubicBezTo>
                    <a:pt x="2196" y="3457"/>
                    <a:pt x="1439" y="3508"/>
                    <a:pt x="934" y="3104"/>
                  </a:cubicBezTo>
                  <a:cubicBezTo>
                    <a:pt x="909" y="3079"/>
                    <a:pt x="909" y="3079"/>
                    <a:pt x="909" y="3079"/>
                  </a:cubicBezTo>
                  <a:cubicBezTo>
                    <a:pt x="0" y="4139"/>
                    <a:pt x="0" y="4139"/>
                    <a:pt x="0" y="4139"/>
                  </a:cubicBezTo>
                  <a:lnTo>
                    <a:pt x="0" y="4139"/>
                  </a:lnTo>
                  <a:cubicBezTo>
                    <a:pt x="50" y="4189"/>
                    <a:pt x="76" y="4214"/>
                    <a:pt x="126" y="4240"/>
                  </a:cubicBezTo>
                  <a:cubicBezTo>
                    <a:pt x="126" y="4265"/>
                    <a:pt x="151" y="4265"/>
                    <a:pt x="151" y="4265"/>
                  </a:cubicBezTo>
                  <a:cubicBezTo>
                    <a:pt x="176" y="4290"/>
                    <a:pt x="202" y="4315"/>
                    <a:pt x="227" y="4341"/>
                  </a:cubicBezTo>
                  <a:cubicBezTo>
                    <a:pt x="252" y="4366"/>
                    <a:pt x="252" y="4366"/>
                    <a:pt x="277" y="4366"/>
                  </a:cubicBezTo>
                  <a:cubicBezTo>
                    <a:pt x="303" y="4416"/>
                    <a:pt x="328" y="4442"/>
                    <a:pt x="353" y="4467"/>
                  </a:cubicBezTo>
                  <a:cubicBezTo>
                    <a:pt x="353" y="4467"/>
                    <a:pt x="378" y="4467"/>
                    <a:pt x="378" y="4492"/>
                  </a:cubicBezTo>
                  <a:cubicBezTo>
                    <a:pt x="404" y="4517"/>
                    <a:pt x="429" y="4543"/>
                    <a:pt x="479" y="4593"/>
                  </a:cubicBezTo>
                  <a:cubicBezTo>
                    <a:pt x="479" y="4593"/>
                    <a:pt x="479" y="4618"/>
                    <a:pt x="505" y="4618"/>
                  </a:cubicBezTo>
                  <a:cubicBezTo>
                    <a:pt x="530" y="4644"/>
                    <a:pt x="555" y="4669"/>
                    <a:pt x="580" y="4694"/>
                  </a:cubicBezTo>
                  <a:cubicBezTo>
                    <a:pt x="580" y="4719"/>
                    <a:pt x="606" y="4719"/>
                    <a:pt x="606" y="4744"/>
                  </a:cubicBezTo>
                  <a:cubicBezTo>
                    <a:pt x="631" y="4770"/>
                    <a:pt x="656" y="4795"/>
                    <a:pt x="681" y="4820"/>
                  </a:cubicBezTo>
                  <a:cubicBezTo>
                    <a:pt x="681" y="4846"/>
                    <a:pt x="681" y="4846"/>
                    <a:pt x="707" y="4846"/>
                  </a:cubicBezTo>
                  <a:cubicBezTo>
                    <a:pt x="732" y="4896"/>
                    <a:pt x="757" y="4921"/>
                    <a:pt x="782" y="4972"/>
                  </a:cubicBezTo>
                  <a:cubicBezTo>
                    <a:pt x="808" y="4972"/>
                    <a:pt x="808" y="4972"/>
                    <a:pt x="808" y="4997"/>
                  </a:cubicBezTo>
                  <a:cubicBezTo>
                    <a:pt x="833" y="5022"/>
                    <a:pt x="858" y="5048"/>
                    <a:pt x="883" y="5098"/>
                  </a:cubicBezTo>
                  <a:lnTo>
                    <a:pt x="909" y="5123"/>
                  </a:lnTo>
                  <a:cubicBezTo>
                    <a:pt x="909" y="5149"/>
                    <a:pt x="934" y="5149"/>
                    <a:pt x="934" y="5174"/>
                  </a:cubicBezTo>
                  <a:cubicBezTo>
                    <a:pt x="959" y="5149"/>
                    <a:pt x="959" y="5149"/>
                    <a:pt x="984" y="5123"/>
                  </a:cubicBezTo>
                  <a:cubicBezTo>
                    <a:pt x="1212" y="4997"/>
                    <a:pt x="1489" y="5073"/>
                    <a:pt x="1616" y="5300"/>
                  </a:cubicBezTo>
                  <a:cubicBezTo>
                    <a:pt x="1742" y="5527"/>
                    <a:pt x="1666" y="5804"/>
                    <a:pt x="1439" y="5930"/>
                  </a:cubicBezTo>
                  <a:cubicBezTo>
                    <a:pt x="1414" y="5930"/>
                    <a:pt x="1414" y="5956"/>
                    <a:pt x="1388" y="5956"/>
                  </a:cubicBezTo>
                  <a:lnTo>
                    <a:pt x="1388" y="5956"/>
                  </a:lnTo>
                  <a:cubicBezTo>
                    <a:pt x="1388" y="5981"/>
                    <a:pt x="1388" y="5981"/>
                    <a:pt x="1414" y="6006"/>
                  </a:cubicBezTo>
                  <a:cubicBezTo>
                    <a:pt x="1414" y="6031"/>
                    <a:pt x="1439" y="6082"/>
                    <a:pt x="1439" y="6107"/>
                  </a:cubicBezTo>
                  <a:cubicBezTo>
                    <a:pt x="1464" y="6107"/>
                    <a:pt x="1464" y="6132"/>
                    <a:pt x="1464" y="6158"/>
                  </a:cubicBezTo>
                  <a:cubicBezTo>
                    <a:pt x="1489" y="6208"/>
                    <a:pt x="1489" y="6233"/>
                    <a:pt x="1515" y="6284"/>
                  </a:cubicBezTo>
                  <a:lnTo>
                    <a:pt x="1515" y="6284"/>
                  </a:lnTo>
                  <a:cubicBezTo>
                    <a:pt x="1540" y="6334"/>
                    <a:pt x="1540" y="6360"/>
                    <a:pt x="1565" y="6410"/>
                  </a:cubicBezTo>
                  <a:cubicBezTo>
                    <a:pt x="1565" y="6410"/>
                    <a:pt x="1565" y="6435"/>
                    <a:pt x="1565" y="6461"/>
                  </a:cubicBezTo>
                  <a:cubicBezTo>
                    <a:pt x="1590" y="6486"/>
                    <a:pt x="1590" y="6511"/>
                    <a:pt x="1590" y="6536"/>
                  </a:cubicBezTo>
                  <a:cubicBezTo>
                    <a:pt x="1616" y="6536"/>
                    <a:pt x="1616" y="6562"/>
                    <a:pt x="1616" y="6562"/>
                  </a:cubicBezTo>
                  <a:cubicBezTo>
                    <a:pt x="1616" y="6587"/>
                    <a:pt x="1616" y="6612"/>
                    <a:pt x="1641" y="6637"/>
                  </a:cubicBezTo>
                  <a:cubicBezTo>
                    <a:pt x="1641" y="6663"/>
                    <a:pt x="1641" y="6688"/>
                    <a:pt x="1641" y="6688"/>
                  </a:cubicBezTo>
                  <a:cubicBezTo>
                    <a:pt x="1666" y="6713"/>
                    <a:pt x="1666" y="6738"/>
                    <a:pt x="1666" y="6763"/>
                  </a:cubicBezTo>
                  <a:cubicBezTo>
                    <a:pt x="1666" y="6763"/>
                    <a:pt x="1666" y="6789"/>
                    <a:pt x="1691" y="6814"/>
                  </a:cubicBezTo>
                  <a:cubicBezTo>
                    <a:pt x="1691" y="6839"/>
                    <a:pt x="1691" y="6839"/>
                    <a:pt x="1691" y="6865"/>
                  </a:cubicBezTo>
                  <a:cubicBezTo>
                    <a:pt x="1691" y="6890"/>
                    <a:pt x="1691" y="6915"/>
                    <a:pt x="1717" y="6940"/>
                  </a:cubicBezTo>
                  <a:lnTo>
                    <a:pt x="1717" y="6966"/>
                  </a:lnTo>
                  <a:cubicBezTo>
                    <a:pt x="1742" y="7041"/>
                    <a:pt x="1742" y="7092"/>
                    <a:pt x="1742" y="7142"/>
                  </a:cubicBezTo>
                  <a:cubicBezTo>
                    <a:pt x="3155" y="6915"/>
                    <a:pt x="3155" y="6915"/>
                    <a:pt x="3155" y="6915"/>
                  </a:cubicBezTo>
                  <a:lnTo>
                    <a:pt x="3155" y="6915"/>
                  </a:lnTo>
                  <a:cubicBezTo>
                    <a:pt x="3256" y="7572"/>
                    <a:pt x="3887" y="8001"/>
                    <a:pt x="4543" y="7900"/>
                  </a:cubicBezTo>
                  <a:cubicBezTo>
                    <a:pt x="5174" y="7774"/>
                    <a:pt x="5628" y="7142"/>
                    <a:pt x="5502" y="6511"/>
                  </a:cubicBezTo>
                  <a:cubicBezTo>
                    <a:pt x="5502" y="6486"/>
                    <a:pt x="5502" y="6486"/>
                    <a:pt x="5502" y="6486"/>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2" name="Freeform 17">
              <a:extLst>
                <a:ext uri="{FF2B5EF4-FFF2-40B4-BE49-F238E27FC236}">
                  <a16:creationId xmlns:a16="http://schemas.microsoft.com/office/drawing/2014/main" id="{2A62C146-F44D-8BC7-9E39-75899D2A04E8}"/>
                </a:ext>
              </a:extLst>
            </p:cNvPr>
            <p:cNvSpPr>
              <a:spLocks noChangeArrowheads="1"/>
            </p:cNvSpPr>
            <p:nvPr/>
          </p:nvSpPr>
          <p:spPr bwMode="auto">
            <a:xfrm>
              <a:off x="6029083" y="1793558"/>
              <a:ext cx="1319426" cy="1279985"/>
            </a:xfrm>
            <a:custGeom>
              <a:avLst/>
              <a:gdLst/>
              <a:ahLst/>
              <a:cxnLst>
                <a:cxn ang="0">
                  <a:pos x="5728" y="3710"/>
                </a:cxn>
                <a:cxn ang="0">
                  <a:pos x="5728" y="3710"/>
                </a:cxn>
                <a:cxn ang="0">
                  <a:pos x="5703" y="3685"/>
                </a:cxn>
                <a:cxn ang="0">
                  <a:pos x="6738" y="2449"/>
                </a:cxn>
                <a:cxn ang="0">
                  <a:pos x="0" y="0"/>
                </a:cxn>
                <a:cxn ang="0">
                  <a:pos x="0" y="1641"/>
                </a:cxn>
                <a:cxn ang="0">
                  <a:pos x="25" y="1641"/>
                </a:cxn>
                <a:cxn ang="0">
                  <a:pos x="1211" y="2853"/>
                </a:cxn>
                <a:cxn ang="0">
                  <a:pos x="25" y="4038"/>
                </a:cxn>
                <a:cxn ang="0">
                  <a:pos x="0" y="4038"/>
                </a:cxn>
                <a:cxn ang="0">
                  <a:pos x="0" y="5427"/>
                </a:cxn>
                <a:cxn ang="0">
                  <a:pos x="1387" y="5604"/>
                </a:cxn>
                <a:cxn ang="0">
                  <a:pos x="1412" y="5553"/>
                </a:cxn>
                <a:cxn ang="0">
                  <a:pos x="1993" y="5301"/>
                </a:cxn>
                <a:cxn ang="0">
                  <a:pos x="2271" y="5881"/>
                </a:cxn>
                <a:cxn ang="0">
                  <a:pos x="2246" y="5931"/>
                </a:cxn>
                <a:cxn ang="0">
                  <a:pos x="3255" y="6588"/>
                </a:cxn>
                <a:cxn ang="0">
                  <a:pos x="4164" y="5528"/>
                </a:cxn>
                <a:cxn ang="0">
                  <a:pos x="4189" y="5553"/>
                </a:cxn>
                <a:cxn ang="0">
                  <a:pos x="5854" y="5402"/>
                </a:cxn>
                <a:cxn ang="0">
                  <a:pos x="5728" y="3710"/>
                </a:cxn>
              </a:cxnLst>
              <a:rect l="0" t="0" r="r" b="b"/>
              <a:pathLst>
                <a:path w="6739" h="6589">
                  <a:moveTo>
                    <a:pt x="5728" y="3710"/>
                  </a:moveTo>
                  <a:lnTo>
                    <a:pt x="5728" y="3710"/>
                  </a:lnTo>
                  <a:cubicBezTo>
                    <a:pt x="5703" y="3710"/>
                    <a:pt x="5703" y="3710"/>
                    <a:pt x="5703" y="3685"/>
                  </a:cubicBezTo>
                  <a:cubicBezTo>
                    <a:pt x="6738" y="2449"/>
                    <a:pt x="6738" y="2449"/>
                    <a:pt x="6738" y="2449"/>
                  </a:cubicBezTo>
                  <a:cubicBezTo>
                    <a:pt x="4770" y="808"/>
                    <a:pt x="2574" y="0"/>
                    <a:pt x="0" y="0"/>
                  </a:cubicBezTo>
                  <a:cubicBezTo>
                    <a:pt x="0" y="1641"/>
                    <a:pt x="0" y="1641"/>
                    <a:pt x="0" y="1641"/>
                  </a:cubicBezTo>
                  <a:lnTo>
                    <a:pt x="25" y="1641"/>
                  </a:lnTo>
                  <a:cubicBezTo>
                    <a:pt x="681" y="1641"/>
                    <a:pt x="1211" y="2196"/>
                    <a:pt x="1211" y="2853"/>
                  </a:cubicBezTo>
                  <a:cubicBezTo>
                    <a:pt x="1211" y="3508"/>
                    <a:pt x="681" y="4038"/>
                    <a:pt x="25" y="4038"/>
                  </a:cubicBezTo>
                  <a:lnTo>
                    <a:pt x="0" y="4038"/>
                  </a:lnTo>
                  <a:cubicBezTo>
                    <a:pt x="0" y="5427"/>
                    <a:pt x="0" y="5427"/>
                    <a:pt x="0" y="5427"/>
                  </a:cubicBezTo>
                  <a:cubicBezTo>
                    <a:pt x="479" y="5427"/>
                    <a:pt x="933" y="5478"/>
                    <a:pt x="1387" y="5604"/>
                  </a:cubicBezTo>
                  <a:cubicBezTo>
                    <a:pt x="1387" y="5604"/>
                    <a:pt x="1387" y="5579"/>
                    <a:pt x="1412" y="5553"/>
                  </a:cubicBezTo>
                  <a:cubicBezTo>
                    <a:pt x="1488" y="5326"/>
                    <a:pt x="1766" y="5200"/>
                    <a:pt x="1993" y="5301"/>
                  </a:cubicBezTo>
                  <a:cubicBezTo>
                    <a:pt x="2220" y="5377"/>
                    <a:pt x="2347" y="5654"/>
                    <a:pt x="2271" y="5881"/>
                  </a:cubicBezTo>
                  <a:cubicBezTo>
                    <a:pt x="2246" y="5906"/>
                    <a:pt x="2246" y="5906"/>
                    <a:pt x="2246" y="5931"/>
                  </a:cubicBezTo>
                  <a:cubicBezTo>
                    <a:pt x="2599" y="6108"/>
                    <a:pt x="2953" y="6335"/>
                    <a:pt x="3255" y="6588"/>
                  </a:cubicBezTo>
                  <a:cubicBezTo>
                    <a:pt x="4164" y="5528"/>
                    <a:pt x="4164" y="5528"/>
                    <a:pt x="4164" y="5528"/>
                  </a:cubicBezTo>
                  <a:cubicBezTo>
                    <a:pt x="4164" y="5528"/>
                    <a:pt x="4164" y="5528"/>
                    <a:pt x="4189" y="5553"/>
                  </a:cubicBezTo>
                  <a:cubicBezTo>
                    <a:pt x="4694" y="5957"/>
                    <a:pt x="5451" y="5906"/>
                    <a:pt x="5854" y="5402"/>
                  </a:cubicBezTo>
                  <a:cubicBezTo>
                    <a:pt x="6284" y="4897"/>
                    <a:pt x="6233" y="4139"/>
                    <a:pt x="5728" y="3710"/>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3" name="Freeform 18">
              <a:extLst>
                <a:ext uri="{FF2B5EF4-FFF2-40B4-BE49-F238E27FC236}">
                  <a16:creationId xmlns:a16="http://schemas.microsoft.com/office/drawing/2014/main" id="{F659A7C2-BB0C-E747-B67A-FC2D31D285A5}"/>
                </a:ext>
              </a:extLst>
            </p:cNvPr>
            <p:cNvSpPr>
              <a:spLocks noChangeArrowheads="1"/>
            </p:cNvSpPr>
            <p:nvPr/>
          </p:nvSpPr>
          <p:spPr bwMode="auto">
            <a:xfrm>
              <a:off x="4709657" y="1793558"/>
              <a:ext cx="1556888" cy="1279985"/>
            </a:xfrm>
            <a:custGeom>
              <a:avLst/>
              <a:gdLst/>
              <a:ahLst/>
              <a:cxnLst>
                <a:cxn ang="0">
                  <a:pos x="6763" y="1641"/>
                </a:cxn>
                <a:cxn ang="0">
                  <a:pos x="6763" y="1641"/>
                </a:cxn>
                <a:cxn ang="0">
                  <a:pos x="6738" y="1641"/>
                </a:cxn>
                <a:cxn ang="0">
                  <a:pos x="6738" y="0"/>
                </a:cxn>
                <a:cxn ang="0">
                  <a:pos x="0" y="2449"/>
                </a:cxn>
                <a:cxn ang="0">
                  <a:pos x="1085" y="3735"/>
                </a:cxn>
                <a:cxn ang="0">
                  <a:pos x="2751" y="3887"/>
                </a:cxn>
                <a:cxn ang="0">
                  <a:pos x="2625" y="5553"/>
                </a:cxn>
                <a:cxn ang="0">
                  <a:pos x="3483" y="6588"/>
                </a:cxn>
                <a:cxn ang="0">
                  <a:pos x="4694" y="5856"/>
                </a:cxn>
                <a:cxn ang="0">
                  <a:pos x="4972" y="5276"/>
                </a:cxn>
                <a:cxn ang="0">
                  <a:pos x="5552" y="5553"/>
                </a:cxn>
                <a:cxn ang="0">
                  <a:pos x="5552" y="5553"/>
                </a:cxn>
                <a:cxn ang="0">
                  <a:pos x="6738" y="5427"/>
                </a:cxn>
                <a:cxn ang="0">
                  <a:pos x="6738" y="4038"/>
                </a:cxn>
                <a:cxn ang="0">
                  <a:pos x="6763" y="4038"/>
                </a:cxn>
                <a:cxn ang="0">
                  <a:pos x="7949" y="2853"/>
                </a:cxn>
                <a:cxn ang="0">
                  <a:pos x="6763" y="1641"/>
                </a:cxn>
              </a:cxnLst>
              <a:rect l="0" t="0" r="r" b="b"/>
              <a:pathLst>
                <a:path w="7950" h="6589">
                  <a:moveTo>
                    <a:pt x="6763" y="1641"/>
                  </a:moveTo>
                  <a:lnTo>
                    <a:pt x="6763" y="1641"/>
                  </a:lnTo>
                  <a:lnTo>
                    <a:pt x="6738" y="1641"/>
                  </a:lnTo>
                  <a:cubicBezTo>
                    <a:pt x="6738" y="0"/>
                    <a:pt x="6738" y="0"/>
                    <a:pt x="6738" y="0"/>
                  </a:cubicBezTo>
                  <a:cubicBezTo>
                    <a:pt x="4189" y="0"/>
                    <a:pt x="1968" y="808"/>
                    <a:pt x="0" y="2449"/>
                  </a:cubicBezTo>
                  <a:cubicBezTo>
                    <a:pt x="1085" y="3735"/>
                    <a:pt x="1085" y="3735"/>
                    <a:pt x="1085" y="3735"/>
                  </a:cubicBezTo>
                  <a:cubicBezTo>
                    <a:pt x="1589" y="3307"/>
                    <a:pt x="2347" y="3382"/>
                    <a:pt x="2751" y="3887"/>
                  </a:cubicBezTo>
                  <a:cubicBezTo>
                    <a:pt x="3180" y="4392"/>
                    <a:pt x="3104" y="5149"/>
                    <a:pt x="2625" y="5553"/>
                  </a:cubicBezTo>
                  <a:cubicBezTo>
                    <a:pt x="3483" y="6588"/>
                    <a:pt x="3483" y="6588"/>
                    <a:pt x="3483" y="6588"/>
                  </a:cubicBezTo>
                  <a:cubicBezTo>
                    <a:pt x="3836" y="6310"/>
                    <a:pt x="4240" y="6057"/>
                    <a:pt x="4694" y="5856"/>
                  </a:cubicBezTo>
                  <a:cubicBezTo>
                    <a:pt x="4593" y="5629"/>
                    <a:pt x="4719" y="5351"/>
                    <a:pt x="4972" y="5276"/>
                  </a:cubicBezTo>
                  <a:cubicBezTo>
                    <a:pt x="5199" y="5200"/>
                    <a:pt x="5477" y="5301"/>
                    <a:pt x="5552" y="5553"/>
                  </a:cubicBezTo>
                  <a:lnTo>
                    <a:pt x="5552" y="5553"/>
                  </a:lnTo>
                  <a:cubicBezTo>
                    <a:pt x="5956" y="5452"/>
                    <a:pt x="6360" y="5427"/>
                    <a:pt x="6738" y="5427"/>
                  </a:cubicBezTo>
                  <a:cubicBezTo>
                    <a:pt x="6738" y="4038"/>
                    <a:pt x="6738" y="4038"/>
                    <a:pt x="6738" y="4038"/>
                  </a:cubicBezTo>
                  <a:lnTo>
                    <a:pt x="6763" y="4038"/>
                  </a:lnTo>
                  <a:cubicBezTo>
                    <a:pt x="7419" y="4038"/>
                    <a:pt x="7949" y="3508"/>
                    <a:pt x="7949" y="2853"/>
                  </a:cubicBezTo>
                  <a:cubicBezTo>
                    <a:pt x="7949" y="2196"/>
                    <a:pt x="7419" y="1641"/>
                    <a:pt x="6763" y="1641"/>
                  </a:cubicBez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4" name="Freeform 19">
              <a:extLst>
                <a:ext uri="{FF2B5EF4-FFF2-40B4-BE49-F238E27FC236}">
                  <a16:creationId xmlns:a16="http://schemas.microsoft.com/office/drawing/2014/main" id="{2D1A863B-A9D3-34AB-22F2-B8DE10559581}"/>
                </a:ext>
              </a:extLst>
            </p:cNvPr>
            <p:cNvSpPr>
              <a:spLocks noChangeArrowheads="1"/>
            </p:cNvSpPr>
            <p:nvPr/>
          </p:nvSpPr>
          <p:spPr bwMode="auto">
            <a:xfrm>
              <a:off x="4007633" y="2269054"/>
              <a:ext cx="1384188" cy="1387936"/>
            </a:xfrm>
            <a:custGeom>
              <a:avLst/>
              <a:gdLst/>
              <a:ahLst/>
              <a:cxnLst>
                <a:cxn ang="0">
                  <a:pos x="6209" y="3104"/>
                </a:cxn>
                <a:cxn ang="0">
                  <a:pos x="6209" y="3104"/>
                </a:cxn>
                <a:cxn ang="0">
                  <a:pos x="6335" y="1438"/>
                </a:cxn>
                <a:cxn ang="0">
                  <a:pos x="4669" y="1286"/>
                </a:cxn>
                <a:cxn ang="0">
                  <a:pos x="3584" y="0"/>
                </a:cxn>
                <a:cxn ang="0">
                  <a:pos x="0" y="6208"/>
                </a:cxn>
                <a:cxn ang="0">
                  <a:pos x="1640" y="6511"/>
                </a:cxn>
                <a:cxn ang="0">
                  <a:pos x="3028" y="5578"/>
                </a:cxn>
                <a:cxn ang="0">
                  <a:pos x="4013" y="6915"/>
                </a:cxn>
                <a:cxn ang="0">
                  <a:pos x="5325" y="7142"/>
                </a:cxn>
                <a:cxn ang="0">
                  <a:pos x="5754" y="5855"/>
                </a:cxn>
                <a:cxn ang="0">
                  <a:pos x="5603" y="5224"/>
                </a:cxn>
                <a:cxn ang="0">
                  <a:pos x="6209" y="5073"/>
                </a:cxn>
                <a:cxn ang="0">
                  <a:pos x="7067" y="4139"/>
                </a:cxn>
                <a:cxn ang="0">
                  <a:pos x="6209" y="3104"/>
                </a:cxn>
              </a:cxnLst>
              <a:rect l="0" t="0" r="r" b="b"/>
              <a:pathLst>
                <a:path w="7068" h="7143">
                  <a:moveTo>
                    <a:pt x="6209" y="3104"/>
                  </a:moveTo>
                  <a:lnTo>
                    <a:pt x="6209" y="3104"/>
                  </a:lnTo>
                  <a:cubicBezTo>
                    <a:pt x="6688" y="2700"/>
                    <a:pt x="6764" y="1943"/>
                    <a:pt x="6335" y="1438"/>
                  </a:cubicBezTo>
                  <a:cubicBezTo>
                    <a:pt x="5931" y="933"/>
                    <a:pt x="5173" y="858"/>
                    <a:pt x="4669" y="1286"/>
                  </a:cubicBezTo>
                  <a:cubicBezTo>
                    <a:pt x="3584" y="0"/>
                    <a:pt x="3584" y="0"/>
                    <a:pt x="3584" y="0"/>
                  </a:cubicBezTo>
                  <a:cubicBezTo>
                    <a:pt x="1615" y="1665"/>
                    <a:pt x="455" y="3684"/>
                    <a:pt x="0" y="6208"/>
                  </a:cubicBezTo>
                  <a:cubicBezTo>
                    <a:pt x="1640" y="6511"/>
                    <a:pt x="1640" y="6511"/>
                    <a:pt x="1640" y="6511"/>
                  </a:cubicBezTo>
                  <a:cubicBezTo>
                    <a:pt x="1767" y="5880"/>
                    <a:pt x="2398" y="5451"/>
                    <a:pt x="3028" y="5578"/>
                  </a:cubicBezTo>
                  <a:cubicBezTo>
                    <a:pt x="3659" y="5678"/>
                    <a:pt x="4089" y="6284"/>
                    <a:pt x="4013" y="6915"/>
                  </a:cubicBezTo>
                  <a:cubicBezTo>
                    <a:pt x="5325" y="7142"/>
                    <a:pt x="5325" y="7142"/>
                    <a:pt x="5325" y="7142"/>
                  </a:cubicBezTo>
                  <a:cubicBezTo>
                    <a:pt x="5401" y="6713"/>
                    <a:pt x="5552" y="6259"/>
                    <a:pt x="5754" y="5855"/>
                  </a:cubicBezTo>
                  <a:cubicBezTo>
                    <a:pt x="5527" y="5729"/>
                    <a:pt x="5476" y="5451"/>
                    <a:pt x="5603" y="5224"/>
                  </a:cubicBezTo>
                  <a:cubicBezTo>
                    <a:pt x="5729" y="5022"/>
                    <a:pt x="6007" y="4947"/>
                    <a:pt x="6209" y="5073"/>
                  </a:cubicBezTo>
                  <a:cubicBezTo>
                    <a:pt x="6461" y="4719"/>
                    <a:pt x="6739" y="4416"/>
                    <a:pt x="7067" y="4139"/>
                  </a:cubicBezTo>
                  <a:lnTo>
                    <a:pt x="6209" y="3104"/>
                  </a:lnTo>
                </a:path>
              </a:pathLst>
            </a:custGeom>
            <a:solidFill>
              <a:schemeClr val="bg1">
                <a:lumMod val="8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grpSp>
          <p:nvGrpSpPr>
            <p:cNvPr id="15" name="Group 24">
              <a:extLst>
                <a:ext uri="{FF2B5EF4-FFF2-40B4-BE49-F238E27FC236}">
                  <a16:creationId xmlns:a16="http://schemas.microsoft.com/office/drawing/2014/main" id="{79044F76-F1E8-A993-1914-760703607A31}"/>
                </a:ext>
              </a:extLst>
            </p:cNvPr>
            <p:cNvGrpSpPr/>
            <p:nvPr/>
          </p:nvGrpSpPr>
          <p:grpSpPr>
            <a:xfrm>
              <a:off x="5278778" y="3078609"/>
              <a:ext cx="1527529" cy="1519876"/>
              <a:chOff x="3676650" y="2406650"/>
              <a:chExt cx="2808288" cy="2816225"/>
            </a:xfrm>
          </p:grpSpPr>
          <p:sp>
            <p:nvSpPr>
              <p:cNvPr id="48" name="Freeform 1">
                <a:extLst>
                  <a:ext uri="{FF2B5EF4-FFF2-40B4-BE49-F238E27FC236}">
                    <a16:creationId xmlns:a16="http://schemas.microsoft.com/office/drawing/2014/main" id="{9BFAEF8B-B3BB-9D8A-D5CB-6C711A3D470C}"/>
                  </a:ext>
                </a:extLst>
              </p:cNvPr>
              <p:cNvSpPr>
                <a:spLocks noChangeArrowheads="1"/>
              </p:cNvSpPr>
              <p:nvPr/>
            </p:nvSpPr>
            <p:spPr bwMode="auto">
              <a:xfrm>
                <a:off x="3676650" y="2406650"/>
                <a:ext cx="2808288" cy="2798763"/>
              </a:xfrm>
              <a:custGeom>
                <a:avLst/>
                <a:gdLst/>
                <a:ahLst/>
                <a:cxnLst>
                  <a:cxn ang="0">
                    <a:pos x="7141" y="2701"/>
                  </a:cxn>
                  <a:cxn ang="0">
                    <a:pos x="7141" y="2701"/>
                  </a:cxn>
                  <a:cxn ang="0">
                    <a:pos x="5072" y="7117"/>
                  </a:cxn>
                  <a:cxn ang="0">
                    <a:pos x="656" y="5072"/>
                  </a:cxn>
                  <a:cxn ang="0">
                    <a:pos x="2701" y="631"/>
                  </a:cxn>
                  <a:cxn ang="0">
                    <a:pos x="7141" y="2701"/>
                  </a:cxn>
                </a:cxnLst>
                <a:rect l="0" t="0" r="r" b="b"/>
                <a:pathLst>
                  <a:path w="7799" h="7774">
                    <a:moveTo>
                      <a:pt x="7141" y="2701"/>
                    </a:moveTo>
                    <a:lnTo>
                      <a:pt x="7141" y="2701"/>
                    </a:lnTo>
                    <a:cubicBezTo>
                      <a:pt x="7798" y="4492"/>
                      <a:pt x="6864" y="6460"/>
                      <a:pt x="5072" y="7117"/>
                    </a:cubicBezTo>
                    <a:cubicBezTo>
                      <a:pt x="3281" y="7773"/>
                      <a:pt x="1312" y="6839"/>
                      <a:pt x="656" y="5072"/>
                    </a:cubicBezTo>
                    <a:cubicBezTo>
                      <a:pt x="0" y="3282"/>
                      <a:pt x="934" y="1288"/>
                      <a:pt x="2701" y="631"/>
                    </a:cubicBezTo>
                    <a:cubicBezTo>
                      <a:pt x="4492" y="0"/>
                      <a:pt x="6486" y="909"/>
                      <a:pt x="7141" y="2701"/>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49" name="Freeform 2">
                <a:extLst>
                  <a:ext uri="{FF2B5EF4-FFF2-40B4-BE49-F238E27FC236}">
                    <a16:creationId xmlns:a16="http://schemas.microsoft.com/office/drawing/2014/main" id="{B7B265FD-2508-6D72-97CA-EF41D0BDBED4}"/>
                  </a:ext>
                </a:extLst>
              </p:cNvPr>
              <p:cNvSpPr>
                <a:spLocks noChangeArrowheads="1"/>
              </p:cNvSpPr>
              <p:nvPr/>
            </p:nvSpPr>
            <p:spPr bwMode="auto">
              <a:xfrm>
                <a:off x="4476750" y="2443163"/>
                <a:ext cx="373063" cy="382587"/>
              </a:xfrm>
              <a:custGeom>
                <a:avLst/>
                <a:gdLst/>
                <a:ahLst/>
                <a:cxnLst>
                  <a:cxn ang="0">
                    <a:pos x="959" y="354"/>
                  </a:cxn>
                  <a:cxn ang="0">
                    <a:pos x="959" y="354"/>
                  </a:cxn>
                  <a:cxn ang="0">
                    <a:pos x="681" y="960"/>
                  </a:cxn>
                  <a:cxn ang="0">
                    <a:pos x="76" y="682"/>
                  </a:cxn>
                  <a:cxn ang="0">
                    <a:pos x="354" y="76"/>
                  </a:cxn>
                  <a:cxn ang="0">
                    <a:pos x="959" y="354"/>
                  </a:cxn>
                </a:cxnLst>
                <a:rect l="0" t="0" r="r" b="b"/>
                <a:pathLst>
                  <a:path w="1036" h="1062">
                    <a:moveTo>
                      <a:pt x="959" y="354"/>
                    </a:moveTo>
                    <a:lnTo>
                      <a:pt x="959" y="354"/>
                    </a:lnTo>
                    <a:cubicBezTo>
                      <a:pt x="1035" y="606"/>
                      <a:pt x="908" y="884"/>
                      <a:pt x="681" y="960"/>
                    </a:cubicBezTo>
                    <a:cubicBezTo>
                      <a:pt x="429" y="1061"/>
                      <a:pt x="177" y="934"/>
                      <a:pt x="76" y="682"/>
                    </a:cubicBezTo>
                    <a:cubicBezTo>
                      <a:pt x="0" y="454"/>
                      <a:pt x="127" y="177"/>
                      <a:pt x="354" y="76"/>
                    </a:cubicBezTo>
                    <a:cubicBezTo>
                      <a:pt x="606" y="0"/>
                      <a:pt x="858" y="126"/>
                      <a:pt x="959" y="354"/>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0" name="Freeform 3">
                <a:extLst>
                  <a:ext uri="{FF2B5EF4-FFF2-40B4-BE49-F238E27FC236}">
                    <a16:creationId xmlns:a16="http://schemas.microsoft.com/office/drawing/2014/main" id="{3C399835-E58E-4705-35C5-BE0F8E09E5DE}"/>
                  </a:ext>
                </a:extLst>
              </p:cNvPr>
              <p:cNvSpPr>
                <a:spLocks noChangeArrowheads="1"/>
              </p:cNvSpPr>
              <p:nvPr/>
            </p:nvSpPr>
            <p:spPr bwMode="auto">
              <a:xfrm>
                <a:off x="3822700" y="2987675"/>
                <a:ext cx="382588" cy="382588"/>
              </a:xfrm>
              <a:custGeom>
                <a:avLst/>
                <a:gdLst/>
                <a:ahLst/>
                <a:cxnLst>
                  <a:cxn ang="0">
                    <a:pos x="757" y="126"/>
                  </a:cxn>
                  <a:cxn ang="0">
                    <a:pos x="757" y="126"/>
                  </a:cxn>
                  <a:cxn ang="0">
                    <a:pos x="934" y="758"/>
                  </a:cxn>
                  <a:cxn ang="0">
                    <a:pos x="303" y="934"/>
                  </a:cxn>
                  <a:cxn ang="0">
                    <a:pos x="126" y="303"/>
                  </a:cxn>
                  <a:cxn ang="0">
                    <a:pos x="757" y="126"/>
                  </a:cxn>
                </a:cxnLst>
                <a:rect l="0" t="0" r="r" b="b"/>
                <a:pathLst>
                  <a:path w="1061" h="1062">
                    <a:moveTo>
                      <a:pt x="757" y="126"/>
                    </a:moveTo>
                    <a:lnTo>
                      <a:pt x="757" y="126"/>
                    </a:lnTo>
                    <a:cubicBezTo>
                      <a:pt x="984" y="252"/>
                      <a:pt x="1060" y="530"/>
                      <a:pt x="934" y="758"/>
                    </a:cubicBezTo>
                    <a:cubicBezTo>
                      <a:pt x="807" y="985"/>
                      <a:pt x="530" y="1061"/>
                      <a:pt x="303" y="934"/>
                    </a:cubicBezTo>
                    <a:cubicBezTo>
                      <a:pt x="76" y="808"/>
                      <a:pt x="0" y="530"/>
                      <a:pt x="126" y="303"/>
                    </a:cubicBezTo>
                    <a:cubicBezTo>
                      <a:pt x="252" y="76"/>
                      <a:pt x="555" y="0"/>
                      <a:pt x="757" y="126"/>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1" name="Freeform 4">
                <a:extLst>
                  <a:ext uri="{FF2B5EF4-FFF2-40B4-BE49-F238E27FC236}">
                    <a16:creationId xmlns:a16="http://schemas.microsoft.com/office/drawing/2014/main" id="{02B693F7-8A11-DCED-841F-7A636320D222}"/>
                  </a:ext>
                </a:extLst>
              </p:cNvPr>
              <p:cNvSpPr>
                <a:spLocks noChangeArrowheads="1"/>
              </p:cNvSpPr>
              <p:nvPr/>
            </p:nvSpPr>
            <p:spPr bwMode="auto">
              <a:xfrm>
                <a:off x="3686175" y="3832225"/>
                <a:ext cx="363538" cy="373063"/>
              </a:xfrm>
              <a:custGeom>
                <a:avLst/>
                <a:gdLst/>
                <a:ahLst/>
                <a:cxnLst>
                  <a:cxn ang="0">
                    <a:pos x="404" y="50"/>
                  </a:cxn>
                  <a:cxn ang="0">
                    <a:pos x="404" y="50"/>
                  </a:cxn>
                  <a:cxn ang="0">
                    <a:pos x="958" y="429"/>
                  </a:cxn>
                  <a:cxn ang="0">
                    <a:pos x="580" y="984"/>
                  </a:cxn>
                  <a:cxn ang="0">
                    <a:pos x="50" y="605"/>
                  </a:cxn>
                  <a:cxn ang="0">
                    <a:pos x="404" y="50"/>
                  </a:cxn>
                </a:cxnLst>
                <a:rect l="0" t="0" r="r" b="b"/>
                <a:pathLst>
                  <a:path w="1010" h="1036">
                    <a:moveTo>
                      <a:pt x="404" y="50"/>
                    </a:moveTo>
                    <a:lnTo>
                      <a:pt x="404" y="50"/>
                    </a:lnTo>
                    <a:cubicBezTo>
                      <a:pt x="681" y="0"/>
                      <a:pt x="908" y="176"/>
                      <a:pt x="958" y="429"/>
                    </a:cubicBezTo>
                    <a:cubicBezTo>
                      <a:pt x="1009" y="681"/>
                      <a:pt x="832" y="934"/>
                      <a:pt x="580" y="984"/>
                    </a:cubicBezTo>
                    <a:cubicBezTo>
                      <a:pt x="328" y="1035"/>
                      <a:pt x="75" y="858"/>
                      <a:pt x="50" y="605"/>
                    </a:cubicBezTo>
                    <a:cubicBezTo>
                      <a:pt x="0" y="353"/>
                      <a:pt x="151" y="101"/>
                      <a:pt x="404" y="50"/>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2" name="Freeform 5">
                <a:extLst>
                  <a:ext uri="{FF2B5EF4-FFF2-40B4-BE49-F238E27FC236}">
                    <a16:creationId xmlns:a16="http://schemas.microsoft.com/office/drawing/2014/main" id="{B11E987D-BA5C-50C5-4AEB-A861797DE315}"/>
                  </a:ext>
                </a:extLst>
              </p:cNvPr>
              <p:cNvSpPr>
                <a:spLocks noChangeArrowheads="1"/>
              </p:cNvSpPr>
              <p:nvPr/>
            </p:nvSpPr>
            <p:spPr bwMode="auto">
              <a:xfrm>
                <a:off x="4095750" y="4568825"/>
                <a:ext cx="382588" cy="381000"/>
              </a:xfrm>
              <a:custGeom>
                <a:avLst/>
                <a:gdLst/>
                <a:ahLst/>
                <a:cxnLst>
                  <a:cxn ang="0">
                    <a:pos x="177" y="227"/>
                  </a:cxn>
                  <a:cxn ang="0">
                    <a:pos x="177" y="227"/>
                  </a:cxn>
                  <a:cxn ang="0">
                    <a:pos x="833" y="176"/>
                  </a:cxn>
                  <a:cxn ang="0">
                    <a:pos x="884" y="832"/>
                  </a:cxn>
                  <a:cxn ang="0">
                    <a:pos x="227" y="882"/>
                  </a:cxn>
                  <a:cxn ang="0">
                    <a:pos x="177" y="227"/>
                  </a:cxn>
                </a:cxnLst>
                <a:rect l="0" t="0" r="r" b="b"/>
                <a:pathLst>
                  <a:path w="1061" h="1060">
                    <a:moveTo>
                      <a:pt x="177" y="227"/>
                    </a:moveTo>
                    <a:lnTo>
                      <a:pt x="177" y="227"/>
                    </a:lnTo>
                    <a:cubicBezTo>
                      <a:pt x="328" y="25"/>
                      <a:pt x="631" y="0"/>
                      <a:pt x="833" y="176"/>
                    </a:cubicBezTo>
                    <a:cubicBezTo>
                      <a:pt x="1035" y="327"/>
                      <a:pt x="1060" y="630"/>
                      <a:pt x="884" y="832"/>
                    </a:cubicBezTo>
                    <a:cubicBezTo>
                      <a:pt x="707" y="1034"/>
                      <a:pt x="429" y="1059"/>
                      <a:pt x="227" y="882"/>
                    </a:cubicBezTo>
                    <a:cubicBezTo>
                      <a:pt x="25" y="731"/>
                      <a:pt x="0" y="428"/>
                      <a:pt x="177" y="227"/>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3" name="Freeform 6">
                <a:extLst>
                  <a:ext uri="{FF2B5EF4-FFF2-40B4-BE49-F238E27FC236}">
                    <a16:creationId xmlns:a16="http://schemas.microsoft.com/office/drawing/2014/main" id="{C13A93C6-A617-AA55-BB68-4EAEEE09D905}"/>
                  </a:ext>
                </a:extLst>
              </p:cNvPr>
              <p:cNvSpPr>
                <a:spLocks noChangeArrowheads="1"/>
              </p:cNvSpPr>
              <p:nvPr/>
            </p:nvSpPr>
            <p:spPr bwMode="auto">
              <a:xfrm>
                <a:off x="4903788" y="4886325"/>
                <a:ext cx="336550" cy="336550"/>
              </a:xfrm>
              <a:custGeom>
                <a:avLst/>
                <a:gdLst/>
                <a:ahLst/>
                <a:cxnLst>
                  <a:cxn ang="0">
                    <a:pos x="0" y="480"/>
                  </a:cxn>
                  <a:cxn ang="0">
                    <a:pos x="0" y="480"/>
                  </a:cxn>
                  <a:cxn ang="0">
                    <a:pos x="479" y="0"/>
                  </a:cxn>
                  <a:cxn ang="0">
                    <a:pos x="933" y="480"/>
                  </a:cxn>
                  <a:cxn ang="0">
                    <a:pos x="479" y="935"/>
                  </a:cxn>
                  <a:cxn ang="0">
                    <a:pos x="0" y="480"/>
                  </a:cxn>
                </a:cxnLst>
                <a:rect l="0" t="0" r="r" b="b"/>
                <a:pathLst>
                  <a:path w="934" h="936">
                    <a:moveTo>
                      <a:pt x="0" y="480"/>
                    </a:moveTo>
                    <a:lnTo>
                      <a:pt x="0" y="480"/>
                    </a:lnTo>
                    <a:cubicBezTo>
                      <a:pt x="0" y="202"/>
                      <a:pt x="227" y="0"/>
                      <a:pt x="479" y="0"/>
                    </a:cubicBezTo>
                    <a:cubicBezTo>
                      <a:pt x="731" y="0"/>
                      <a:pt x="933" y="202"/>
                      <a:pt x="933" y="480"/>
                    </a:cubicBezTo>
                    <a:cubicBezTo>
                      <a:pt x="933" y="733"/>
                      <a:pt x="731" y="935"/>
                      <a:pt x="479" y="935"/>
                    </a:cubicBezTo>
                    <a:cubicBezTo>
                      <a:pt x="227" y="935"/>
                      <a:pt x="0" y="733"/>
                      <a:pt x="0" y="480"/>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4" name="Freeform 7">
                <a:extLst>
                  <a:ext uri="{FF2B5EF4-FFF2-40B4-BE49-F238E27FC236}">
                    <a16:creationId xmlns:a16="http://schemas.microsoft.com/office/drawing/2014/main" id="{591EF448-DF83-B596-CFF7-ECE14B3541E4}"/>
                  </a:ext>
                </a:extLst>
              </p:cNvPr>
              <p:cNvSpPr>
                <a:spLocks noChangeArrowheads="1"/>
              </p:cNvSpPr>
              <p:nvPr/>
            </p:nvSpPr>
            <p:spPr bwMode="auto">
              <a:xfrm>
                <a:off x="5675313" y="4578350"/>
                <a:ext cx="382587" cy="381000"/>
              </a:xfrm>
              <a:custGeom>
                <a:avLst/>
                <a:gdLst/>
                <a:ahLst/>
                <a:cxnLst>
                  <a:cxn ang="0">
                    <a:pos x="177" y="832"/>
                  </a:cxn>
                  <a:cxn ang="0">
                    <a:pos x="177" y="832"/>
                  </a:cxn>
                  <a:cxn ang="0">
                    <a:pos x="228" y="151"/>
                  </a:cxn>
                  <a:cxn ang="0">
                    <a:pos x="884" y="227"/>
                  </a:cxn>
                  <a:cxn ang="0">
                    <a:pos x="834" y="883"/>
                  </a:cxn>
                  <a:cxn ang="0">
                    <a:pos x="177" y="832"/>
                  </a:cxn>
                </a:cxnLst>
                <a:rect l="0" t="0" r="r" b="b"/>
                <a:pathLst>
                  <a:path w="1062" h="1060">
                    <a:moveTo>
                      <a:pt x="177" y="832"/>
                    </a:moveTo>
                    <a:lnTo>
                      <a:pt x="177" y="832"/>
                    </a:lnTo>
                    <a:cubicBezTo>
                      <a:pt x="0" y="630"/>
                      <a:pt x="26" y="328"/>
                      <a:pt x="228" y="151"/>
                    </a:cubicBezTo>
                    <a:cubicBezTo>
                      <a:pt x="429" y="0"/>
                      <a:pt x="733" y="25"/>
                      <a:pt x="884" y="227"/>
                    </a:cubicBezTo>
                    <a:cubicBezTo>
                      <a:pt x="1061" y="428"/>
                      <a:pt x="1036" y="706"/>
                      <a:pt x="834" y="883"/>
                    </a:cubicBezTo>
                    <a:cubicBezTo>
                      <a:pt x="632" y="1059"/>
                      <a:pt x="354" y="1034"/>
                      <a:pt x="177" y="832"/>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5" name="Freeform 8">
                <a:extLst>
                  <a:ext uri="{FF2B5EF4-FFF2-40B4-BE49-F238E27FC236}">
                    <a16:creationId xmlns:a16="http://schemas.microsoft.com/office/drawing/2014/main" id="{D038B668-526A-8278-E10C-06232A62CE70}"/>
                  </a:ext>
                </a:extLst>
              </p:cNvPr>
              <p:cNvSpPr>
                <a:spLocks noChangeArrowheads="1"/>
              </p:cNvSpPr>
              <p:nvPr/>
            </p:nvSpPr>
            <p:spPr bwMode="auto">
              <a:xfrm>
                <a:off x="6111875" y="3841750"/>
                <a:ext cx="363538" cy="373063"/>
              </a:xfrm>
              <a:custGeom>
                <a:avLst/>
                <a:gdLst/>
                <a:ahLst/>
                <a:cxnLst>
                  <a:cxn ang="0">
                    <a:pos x="429" y="984"/>
                  </a:cxn>
                  <a:cxn ang="0">
                    <a:pos x="429" y="984"/>
                  </a:cxn>
                  <a:cxn ang="0">
                    <a:pos x="51" y="429"/>
                  </a:cxn>
                  <a:cxn ang="0">
                    <a:pos x="580" y="50"/>
                  </a:cxn>
                  <a:cxn ang="0">
                    <a:pos x="959" y="606"/>
                  </a:cxn>
                  <a:cxn ang="0">
                    <a:pos x="429" y="984"/>
                  </a:cxn>
                </a:cxnLst>
                <a:rect l="0" t="0" r="r" b="b"/>
                <a:pathLst>
                  <a:path w="1010" h="1036">
                    <a:moveTo>
                      <a:pt x="429" y="984"/>
                    </a:moveTo>
                    <a:lnTo>
                      <a:pt x="429" y="984"/>
                    </a:lnTo>
                    <a:cubicBezTo>
                      <a:pt x="177" y="934"/>
                      <a:pt x="0" y="707"/>
                      <a:pt x="51" y="429"/>
                    </a:cubicBezTo>
                    <a:cubicBezTo>
                      <a:pt x="76" y="176"/>
                      <a:pt x="328" y="0"/>
                      <a:pt x="580" y="50"/>
                    </a:cubicBezTo>
                    <a:cubicBezTo>
                      <a:pt x="833" y="101"/>
                      <a:pt x="1009" y="353"/>
                      <a:pt x="959" y="606"/>
                    </a:cubicBezTo>
                    <a:cubicBezTo>
                      <a:pt x="908" y="858"/>
                      <a:pt x="681" y="1035"/>
                      <a:pt x="429" y="984"/>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6" name="Freeform 9">
                <a:extLst>
                  <a:ext uri="{FF2B5EF4-FFF2-40B4-BE49-F238E27FC236}">
                    <a16:creationId xmlns:a16="http://schemas.microsoft.com/office/drawing/2014/main" id="{06C83D8C-02A0-570E-D9FD-D15C5BEE1864}"/>
                  </a:ext>
                </a:extLst>
              </p:cNvPr>
              <p:cNvSpPr>
                <a:spLocks noChangeArrowheads="1"/>
              </p:cNvSpPr>
              <p:nvPr/>
            </p:nvSpPr>
            <p:spPr bwMode="auto">
              <a:xfrm>
                <a:off x="5957888" y="2987675"/>
                <a:ext cx="382587" cy="392113"/>
              </a:xfrm>
              <a:custGeom>
                <a:avLst/>
                <a:gdLst/>
                <a:ahLst/>
                <a:cxnLst>
                  <a:cxn ang="0">
                    <a:pos x="757" y="959"/>
                  </a:cxn>
                  <a:cxn ang="0">
                    <a:pos x="757" y="959"/>
                  </a:cxn>
                  <a:cxn ang="0">
                    <a:pos x="126" y="783"/>
                  </a:cxn>
                  <a:cxn ang="0">
                    <a:pos x="303" y="152"/>
                  </a:cxn>
                  <a:cxn ang="0">
                    <a:pos x="933" y="303"/>
                  </a:cxn>
                  <a:cxn ang="0">
                    <a:pos x="757" y="959"/>
                  </a:cxn>
                </a:cxnLst>
                <a:rect l="0" t="0" r="r" b="b"/>
                <a:pathLst>
                  <a:path w="1061" h="1087">
                    <a:moveTo>
                      <a:pt x="757" y="959"/>
                    </a:moveTo>
                    <a:lnTo>
                      <a:pt x="757" y="959"/>
                    </a:lnTo>
                    <a:cubicBezTo>
                      <a:pt x="556" y="1086"/>
                      <a:pt x="253" y="1010"/>
                      <a:pt x="126" y="783"/>
                    </a:cubicBezTo>
                    <a:cubicBezTo>
                      <a:pt x="0" y="556"/>
                      <a:pt x="76" y="278"/>
                      <a:pt x="303" y="152"/>
                    </a:cubicBezTo>
                    <a:cubicBezTo>
                      <a:pt x="530" y="0"/>
                      <a:pt x="807" y="101"/>
                      <a:pt x="933" y="303"/>
                    </a:cubicBezTo>
                    <a:cubicBezTo>
                      <a:pt x="1060" y="530"/>
                      <a:pt x="984" y="833"/>
                      <a:pt x="757" y="959"/>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57" name="Freeform 10">
                <a:extLst>
                  <a:ext uri="{FF2B5EF4-FFF2-40B4-BE49-F238E27FC236}">
                    <a16:creationId xmlns:a16="http://schemas.microsoft.com/office/drawing/2014/main" id="{96B0B62E-CB2D-D0D8-91D3-1A018A9321FD}"/>
                  </a:ext>
                </a:extLst>
              </p:cNvPr>
              <p:cNvSpPr>
                <a:spLocks noChangeArrowheads="1"/>
              </p:cNvSpPr>
              <p:nvPr/>
            </p:nvSpPr>
            <p:spPr bwMode="auto">
              <a:xfrm>
                <a:off x="5311775" y="2443163"/>
                <a:ext cx="382588" cy="382587"/>
              </a:xfrm>
              <a:custGeom>
                <a:avLst/>
                <a:gdLst/>
                <a:ahLst/>
                <a:cxnLst>
                  <a:cxn ang="0">
                    <a:pos x="984" y="707"/>
                  </a:cxn>
                  <a:cxn ang="0">
                    <a:pos x="984" y="707"/>
                  </a:cxn>
                  <a:cxn ang="0">
                    <a:pos x="379" y="985"/>
                  </a:cxn>
                  <a:cxn ang="0">
                    <a:pos x="101" y="379"/>
                  </a:cxn>
                  <a:cxn ang="0">
                    <a:pos x="706" y="101"/>
                  </a:cxn>
                  <a:cxn ang="0">
                    <a:pos x="984" y="707"/>
                  </a:cxn>
                </a:cxnLst>
                <a:rect l="0" t="0" r="r" b="b"/>
                <a:pathLst>
                  <a:path w="1061" h="1062">
                    <a:moveTo>
                      <a:pt x="984" y="707"/>
                    </a:moveTo>
                    <a:lnTo>
                      <a:pt x="984" y="707"/>
                    </a:lnTo>
                    <a:cubicBezTo>
                      <a:pt x="883" y="934"/>
                      <a:pt x="631" y="1061"/>
                      <a:pt x="379" y="985"/>
                    </a:cubicBezTo>
                    <a:cubicBezTo>
                      <a:pt x="127" y="884"/>
                      <a:pt x="0" y="631"/>
                      <a:pt x="101" y="379"/>
                    </a:cubicBezTo>
                    <a:cubicBezTo>
                      <a:pt x="177" y="126"/>
                      <a:pt x="454" y="0"/>
                      <a:pt x="706" y="101"/>
                    </a:cubicBezTo>
                    <a:cubicBezTo>
                      <a:pt x="934" y="177"/>
                      <a:pt x="1060" y="454"/>
                      <a:pt x="984" y="707"/>
                    </a:cubicBezTo>
                  </a:path>
                </a:pathLst>
              </a:custGeom>
              <a:solidFill>
                <a:schemeClr val="tx1">
                  <a:lumMod val="65000"/>
                  <a:lumOff val="35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grpSp>
        <p:sp>
          <p:nvSpPr>
            <p:cNvPr id="16" name="Freeform 11">
              <a:extLst>
                <a:ext uri="{FF2B5EF4-FFF2-40B4-BE49-F238E27FC236}">
                  <a16:creationId xmlns:a16="http://schemas.microsoft.com/office/drawing/2014/main" id="{54C21B5B-92C5-347A-2B1C-6B639E51211D}"/>
                </a:ext>
              </a:extLst>
            </p:cNvPr>
            <p:cNvSpPr>
              <a:spLocks noChangeArrowheads="1"/>
            </p:cNvSpPr>
            <p:nvPr/>
          </p:nvSpPr>
          <p:spPr bwMode="auto">
            <a:xfrm>
              <a:off x="3924812" y="3323640"/>
              <a:ext cx="1245165" cy="1519876"/>
            </a:xfrm>
            <a:custGeom>
              <a:avLst/>
              <a:gdLst/>
              <a:ahLst/>
              <a:cxnLst>
                <a:cxn ang="0">
                  <a:pos x="3583" y="5425"/>
                </a:cxn>
                <a:cxn ang="0">
                  <a:pos x="3583" y="5425"/>
                </a:cxn>
                <a:cxn ang="0">
                  <a:pos x="5174" y="5804"/>
                </a:cxn>
                <a:cxn ang="0">
                  <a:pos x="6360" y="5123"/>
                </a:cxn>
                <a:cxn ang="0">
                  <a:pos x="5981" y="4341"/>
                </a:cxn>
                <a:cxn ang="0">
                  <a:pos x="5830" y="3861"/>
                </a:cxn>
                <a:cxn ang="0">
                  <a:pos x="5376" y="3482"/>
                </a:cxn>
                <a:cxn ang="0">
                  <a:pos x="5703" y="2952"/>
                </a:cxn>
                <a:cxn ang="0">
                  <a:pos x="5754" y="1691"/>
                </a:cxn>
                <a:cxn ang="0">
                  <a:pos x="4442" y="1464"/>
                </a:cxn>
                <a:cxn ang="0">
                  <a:pos x="3457" y="127"/>
                </a:cxn>
                <a:cxn ang="0">
                  <a:pos x="2069" y="1060"/>
                </a:cxn>
                <a:cxn ang="0">
                  <a:pos x="429" y="757"/>
                </a:cxn>
                <a:cxn ang="0">
                  <a:pos x="1691" y="7823"/>
                </a:cxn>
                <a:cxn ang="0">
                  <a:pos x="3104" y="6991"/>
                </a:cxn>
                <a:cxn ang="0">
                  <a:pos x="3583" y="5425"/>
                </a:cxn>
              </a:cxnLst>
              <a:rect l="0" t="0" r="r" b="b"/>
              <a:pathLst>
                <a:path w="6361" h="7824">
                  <a:moveTo>
                    <a:pt x="3583" y="5425"/>
                  </a:moveTo>
                  <a:lnTo>
                    <a:pt x="3583" y="5425"/>
                  </a:lnTo>
                  <a:cubicBezTo>
                    <a:pt x="4139" y="5098"/>
                    <a:pt x="4821" y="5274"/>
                    <a:pt x="5174" y="5804"/>
                  </a:cubicBezTo>
                  <a:cubicBezTo>
                    <a:pt x="6360" y="5123"/>
                    <a:pt x="6360" y="5123"/>
                    <a:pt x="6360" y="5123"/>
                  </a:cubicBezTo>
                  <a:cubicBezTo>
                    <a:pt x="6208" y="4871"/>
                    <a:pt x="6082" y="4618"/>
                    <a:pt x="5981" y="4341"/>
                  </a:cubicBezTo>
                  <a:cubicBezTo>
                    <a:pt x="5931" y="4189"/>
                    <a:pt x="5880" y="4012"/>
                    <a:pt x="5830" y="3861"/>
                  </a:cubicBezTo>
                  <a:cubicBezTo>
                    <a:pt x="5602" y="3861"/>
                    <a:pt x="5401" y="3709"/>
                    <a:pt x="5376" y="3482"/>
                  </a:cubicBezTo>
                  <a:cubicBezTo>
                    <a:pt x="5325" y="3255"/>
                    <a:pt x="5476" y="3028"/>
                    <a:pt x="5703" y="2952"/>
                  </a:cubicBezTo>
                  <a:cubicBezTo>
                    <a:pt x="5653" y="2550"/>
                    <a:pt x="5678" y="2121"/>
                    <a:pt x="5754" y="1691"/>
                  </a:cubicBezTo>
                  <a:cubicBezTo>
                    <a:pt x="4442" y="1464"/>
                    <a:pt x="4442" y="1464"/>
                    <a:pt x="4442" y="1464"/>
                  </a:cubicBezTo>
                  <a:cubicBezTo>
                    <a:pt x="4518" y="833"/>
                    <a:pt x="4088" y="227"/>
                    <a:pt x="3457" y="127"/>
                  </a:cubicBezTo>
                  <a:cubicBezTo>
                    <a:pt x="2827" y="0"/>
                    <a:pt x="2196" y="429"/>
                    <a:pt x="2069" y="1060"/>
                  </a:cubicBezTo>
                  <a:cubicBezTo>
                    <a:pt x="429" y="757"/>
                    <a:pt x="429" y="757"/>
                    <a:pt x="429" y="757"/>
                  </a:cubicBezTo>
                  <a:cubicBezTo>
                    <a:pt x="0" y="3305"/>
                    <a:pt x="404" y="5602"/>
                    <a:pt x="1691" y="7823"/>
                  </a:cubicBezTo>
                  <a:cubicBezTo>
                    <a:pt x="3104" y="6991"/>
                    <a:pt x="3104" y="6991"/>
                    <a:pt x="3104" y="6991"/>
                  </a:cubicBezTo>
                  <a:cubicBezTo>
                    <a:pt x="2827" y="6435"/>
                    <a:pt x="3029" y="5728"/>
                    <a:pt x="3583" y="5425"/>
                  </a:cubicBezTo>
                </a:path>
              </a:pathLst>
            </a:custGeom>
            <a:solidFill>
              <a:schemeClr val="accent3">
                <a:lumMod val="60000"/>
                <a:lumOff val="40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17" name="Freeform 12">
              <a:extLst>
                <a:ext uri="{FF2B5EF4-FFF2-40B4-BE49-F238E27FC236}">
                  <a16:creationId xmlns:a16="http://schemas.microsoft.com/office/drawing/2014/main" id="{4098A0D7-C589-F8D1-1781-7329148CD165}"/>
                </a:ext>
              </a:extLst>
            </p:cNvPr>
            <p:cNvSpPr>
              <a:spLocks noChangeArrowheads="1"/>
            </p:cNvSpPr>
            <p:nvPr/>
          </p:nvSpPr>
          <p:spPr bwMode="auto">
            <a:xfrm>
              <a:off x="4256395" y="4314044"/>
              <a:ext cx="1433408" cy="1422206"/>
            </a:xfrm>
            <a:custGeom>
              <a:avLst/>
              <a:gdLst/>
              <a:ahLst/>
              <a:cxnLst>
                <a:cxn ang="0">
                  <a:pos x="5376" y="4316"/>
                </a:cxn>
                <a:cxn ang="0">
                  <a:pos x="5376" y="4316"/>
                </a:cxn>
                <a:cxn ang="0">
                  <a:pos x="6865" y="3558"/>
                </a:cxn>
                <a:cxn ang="0">
                  <a:pos x="7319" y="2271"/>
                </a:cxn>
                <a:cxn ang="0">
                  <a:pos x="6107" y="1640"/>
                </a:cxn>
                <a:cxn ang="0">
                  <a:pos x="5477" y="1666"/>
                </a:cxn>
                <a:cxn ang="0">
                  <a:pos x="5426" y="1034"/>
                </a:cxn>
                <a:cxn ang="0">
                  <a:pos x="4669" y="25"/>
                </a:cxn>
                <a:cxn ang="0">
                  <a:pos x="3483" y="706"/>
                </a:cxn>
                <a:cxn ang="0">
                  <a:pos x="1892" y="327"/>
                </a:cxn>
                <a:cxn ang="0">
                  <a:pos x="1413" y="1893"/>
                </a:cxn>
                <a:cxn ang="0">
                  <a:pos x="0" y="2725"/>
                </a:cxn>
                <a:cxn ang="0">
                  <a:pos x="5477" y="7319"/>
                </a:cxn>
                <a:cxn ang="0">
                  <a:pos x="6031" y="5805"/>
                </a:cxn>
                <a:cxn ang="0">
                  <a:pos x="5376" y="4316"/>
                </a:cxn>
              </a:cxnLst>
              <a:rect l="0" t="0" r="r" b="b"/>
              <a:pathLst>
                <a:path w="7320" h="7320">
                  <a:moveTo>
                    <a:pt x="5376" y="4316"/>
                  </a:moveTo>
                  <a:lnTo>
                    <a:pt x="5376" y="4316"/>
                  </a:lnTo>
                  <a:cubicBezTo>
                    <a:pt x="5603" y="3710"/>
                    <a:pt x="6259" y="3382"/>
                    <a:pt x="6865" y="3558"/>
                  </a:cubicBezTo>
                  <a:cubicBezTo>
                    <a:pt x="7319" y="2271"/>
                    <a:pt x="7319" y="2271"/>
                    <a:pt x="7319" y="2271"/>
                  </a:cubicBezTo>
                  <a:cubicBezTo>
                    <a:pt x="6890" y="2120"/>
                    <a:pt x="6486" y="1893"/>
                    <a:pt x="6107" y="1640"/>
                  </a:cubicBezTo>
                  <a:cubicBezTo>
                    <a:pt x="5956" y="1817"/>
                    <a:pt x="5679" y="1842"/>
                    <a:pt x="5477" y="1666"/>
                  </a:cubicBezTo>
                  <a:cubicBezTo>
                    <a:pt x="5300" y="1514"/>
                    <a:pt x="5275" y="1236"/>
                    <a:pt x="5426" y="1034"/>
                  </a:cubicBezTo>
                  <a:cubicBezTo>
                    <a:pt x="5123" y="731"/>
                    <a:pt x="4871" y="403"/>
                    <a:pt x="4669" y="25"/>
                  </a:cubicBezTo>
                  <a:cubicBezTo>
                    <a:pt x="3483" y="706"/>
                    <a:pt x="3483" y="706"/>
                    <a:pt x="3483" y="706"/>
                  </a:cubicBezTo>
                  <a:cubicBezTo>
                    <a:pt x="3130" y="176"/>
                    <a:pt x="2448" y="0"/>
                    <a:pt x="1892" y="327"/>
                  </a:cubicBezTo>
                  <a:cubicBezTo>
                    <a:pt x="1338" y="630"/>
                    <a:pt x="1136" y="1337"/>
                    <a:pt x="1413" y="1893"/>
                  </a:cubicBezTo>
                  <a:cubicBezTo>
                    <a:pt x="0" y="2725"/>
                    <a:pt x="0" y="2725"/>
                    <a:pt x="0" y="2725"/>
                  </a:cubicBezTo>
                  <a:cubicBezTo>
                    <a:pt x="1287" y="4946"/>
                    <a:pt x="3079" y="6461"/>
                    <a:pt x="5477" y="7319"/>
                  </a:cubicBezTo>
                  <a:cubicBezTo>
                    <a:pt x="6031" y="5805"/>
                    <a:pt x="6031" y="5805"/>
                    <a:pt x="6031" y="5805"/>
                  </a:cubicBezTo>
                  <a:cubicBezTo>
                    <a:pt x="5452" y="5577"/>
                    <a:pt x="5149" y="4896"/>
                    <a:pt x="5376" y="4316"/>
                  </a:cubicBezTo>
                </a:path>
              </a:pathLst>
            </a:custGeom>
            <a:solidFill>
              <a:schemeClr val="accent3"/>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18" name="Freeform 13">
              <a:extLst>
                <a:ext uri="{FF2B5EF4-FFF2-40B4-BE49-F238E27FC236}">
                  <a16:creationId xmlns:a16="http://schemas.microsoft.com/office/drawing/2014/main" id="{512C9E78-8CDE-2D5B-3AE6-16E762EC6E36}"/>
                </a:ext>
              </a:extLst>
            </p:cNvPr>
            <p:cNvSpPr>
              <a:spLocks noChangeArrowheads="1"/>
            </p:cNvSpPr>
            <p:nvPr/>
          </p:nvSpPr>
          <p:spPr bwMode="auto">
            <a:xfrm>
              <a:off x="5264099" y="4755271"/>
              <a:ext cx="1467948" cy="1152329"/>
            </a:xfrm>
            <a:custGeom>
              <a:avLst/>
              <a:gdLst/>
              <a:ahLst/>
              <a:cxnLst>
                <a:cxn ang="0">
                  <a:pos x="5475" y="2827"/>
                </a:cxn>
                <a:cxn ang="0">
                  <a:pos x="5475" y="2827"/>
                </a:cxn>
                <a:cxn ang="0">
                  <a:pos x="6131" y="1313"/>
                </a:cxn>
                <a:cxn ang="0">
                  <a:pos x="5652" y="0"/>
                </a:cxn>
                <a:cxn ang="0">
                  <a:pos x="4415" y="277"/>
                </a:cxn>
                <a:cxn ang="0">
                  <a:pos x="3961" y="732"/>
                </a:cxn>
                <a:cxn ang="0">
                  <a:pos x="3507" y="303"/>
                </a:cxn>
                <a:cxn ang="0">
                  <a:pos x="2170" y="0"/>
                </a:cxn>
                <a:cxn ang="0">
                  <a:pos x="1716" y="1287"/>
                </a:cxn>
                <a:cxn ang="0">
                  <a:pos x="227" y="2045"/>
                </a:cxn>
                <a:cxn ang="0">
                  <a:pos x="882" y="3534"/>
                </a:cxn>
                <a:cxn ang="0">
                  <a:pos x="328" y="5048"/>
                </a:cxn>
                <a:cxn ang="0">
                  <a:pos x="7494" y="5048"/>
                </a:cxn>
                <a:cxn ang="0">
                  <a:pos x="6965" y="3559"/>
                </a:cxn>
                <a:cxn ang="0">
                  <a:pos x="5475" y="2827"/>
                </a:cxn>
              </a:cxnLst>
              <a:rect l="0" t="0" r="r" b="b"/>
              <a:pathLst>
                <a:path w="7495" h="5932">
                  <a:moveTo>
                    <a:pt x="5475" y="2827"/>
                  </a:moveTo>
                  <a:lnTo>
                    <a:pt x="5475" y="2827"/>
                  </a:lnTo>
                  <a:cubicBezTo>
                    <a:pt x="5248" y="2222"/>
                    <a:pt x="5551" y="1565"/>
                    <a:pt x="6131" y="1313"/>
                  </a:cubicBezTo>
                  <a:cubicBezTo>
                    <a:pt x="5652" y="0"/>
                    <a:pt x="5652" y="0"/>
                    <a:pt x="5652" y="0"/>
                  </a:cubicBezTo>
                  <a:cubicBezTo>
                    <a:pt x="5248" y="151"/>
                    <a:pt x="4844" y="252"/>
                    <a:pt x="4415" y="277"/>
                  </a:cubicBezTo>
                  <a:cubicBezTo>
                    <a:pt x="4415" y="530"/>
                    <a:pt x="4213" y="732"/>
                    <a:pt x="3961" y="732"/>
                  </a:cubicBezTo>
                  <a:cubicBezTo>
                    <a:pt x="3709" y="732"/>
                    <a:pt x="3507" y="530"/>
                    <a:pt x="3507" y="303"/>
                  </a:cubicBezTo>
                  <a:cubicBezTo>
                    <a:pt x="3053" y="252"/>
                    <a:pt x="2599" y="151"/>
                    <a:pt x="2170" y="0"/>
                  </a:cubicBezTo>
                  <a:cubicBezTo>
                    <a:pt x="1716" y="1287"/>
                    <a:pt x="1716" y="1287"/>
                    <a:pt x="1716" y="1287"/>
                  </a:cubicBezTo>
                  <a:cubicBezTo>
                    <a:pt x="1110" y="1111"/>
                    <a:pt x="454" y="1439"/>
                    <a:pt x="227" y="2045"/>
                  </a:cubicBezTo>
                  <a:cubicBezTo>
                    <a:pt x="0" y="2625"/>
                    <a:pt x="303" y="3306"/>
                    <a:pt x="882" y="3534"/>
                  </a:cubicBezTo>
                  <a:cubicBezTo>
                    <a:pt x="328" y="5048"/>
                    <a:pt x="328" y="5048"/>
                    <a:pt x="328" y="5048"/>
                  </a:cubicBezTo>
                  <a:cubicBezTo>
                    <a:pt x="2751" y="5931"/>
                    <a:pt x="5096" y="5931"/>
                    <a:pt x="7494" y="5048"/>
                  </a:cubicBezTo>
                  <a:cubicBezTo>
                    <a:pt x="6965" y="3559"/>
                    <a:pt x="6965" y="3559"/>
                    <a:pt x="6965" y="3559"/>
                  </a:cubicBezTo>
                  <a:cubicBezTo>
                    <a:pt x="6359" y="3761"/>
                    <a:pt x="5677" y="3458"/>
                    <a:pt x="5475" y="2827"/>
                  </a:cubicBezTo>
                </a:path>
              </a:pathLst>
            </a:custGeom>
            <a:solidFill>
              <a:schemeClr val="accent2"/>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19" name="Freeform 14">
              <a:extLst>
                <a:ext uri="{FF2B5EF4-FFF2-40B4-BE49-F238E27FC236}">
                  <a16:creationId xmlns:a16="http://schemas.microsoft.com/office/drawing/2014/main" id="{C6C499EA-7633-CB2C-F683-EBE36C348E32}"/>
                </a:ext>
              </a:extLst>
            </p:cNvPr>
            <p:cNvSpPr>
              <a:spLocks noChangeArrowheads="1"/>
            </p:cNvSpPr>
            <p:nvPr/>
          </p:nvSpPr>
          <p:spPr bwMode="auto">
            <a:xfrm>
              <a:off x="6291662" y="4319184"/>
              <a:ext cx="1517167" cy="1417066"/>
            </a:xfrm>
            <a:custGeom>
              <a:avLst/>
              <a:gdLst/>
              <a:ahLst/>
              <a:cxnLst>
                <a:cxn ang="0">
                  <a:pos x="4745" y="2322"/>
                </a:cxn>
                <a:cxn ang="0">
                  <a:pos x="4745" y="2322"/>
                </a:cxn>
                <a:cxn ang="0">
                  <a:pos x="4315" y="706"/>
                </a:cxn>
                <a:cxn ang="0">
                  <a:pos x="3079" y="0"/>
                </a:cxn>
                <a:cxn ang="0">
                  <a:pos x="2296" y="1035"/>
                </a:cxn>
                <a:cxn ang="0">
                  <a:pos x="2322" y="1085"/>
                </a:cxn>
                <a:cxn ang="0">
                  <a:pos x="2271" y="1742"/>
                </a:cxn>
                <a:cxn ang="0">
                  <a:pos x="1616" y="1666"/>
                </a:cxn>
                <a:cxn ang="0">
                  <a:pos x="1590" y="1641"/>
                </a:cxn>
                <a:cxn ang="0">
                  <a:pos x="429" y="2246"/>
                </a:cxn>
                <a:cxn ang="0">
                  <a:pos x="404" y="2246"/>
                </a:cxn>
                <a:cxn ang="0">
                  <a:pos x="883" y="3559"/>
                </a:cxn>
                <a:cxn ang="0">
                  <a:pos x="227" y="5073"/>
                </a:cxn>
                <a:cxn ang="0">
                  <a:pos x="1717" y="5805"/>
                </a:cxn>
                <a:cxn ang="0">
                  <a:pos x="2246" y="7294"/>
                </a:cxn>
                <a:cxn ang="0">
                  <a:pos x="7748" y="2700"/>
                </a:cxn>
                <a:cxn ang="0">
                  <a:pos x="6385" y="1918"/>
                </a:cxn>
                <a:cxn ang="0">
                  <a:pos x="4745" y="2322"/>
                </a:cxn>
              </a:cxnLst>
              <a:rect l="0" t="0" r="r" b="b"/>
              <a:pathLst>
                <a:path w="7749" h="7295">
                  <a:moveTo>
                    <a:pt x="4745" y="2322"/>
                  </a:moveTo>
                  <a:lnTo>
                    <a:pt x="4745" y="2322"/>
                  </a:lnTo>
                  <a:cubicBezTo>
                    <a:pt x="4189" y="1994"/>
                    <a:pt x="3988" y="1287"/>
                    <a:pt x="4315" y="706"/>
                  </a:cubicBezTo>
                  <a:cubicBezTo>
                    <a:pt x="3079" y="0"/>
                    <a:pt x="3079" y="0"/>
                    <a:pt x="3079" y="0"/>
                  </a:cubicBezTo>
                  <a:cubicBezTo>
                    <a:pt x="2852" y="378"/>
                    <a:pt x="2599" y="732"/>
                    <a:pt x="2296" y="1035"/>
                  </a:cubicBezTo>
                  <a:cubicBezTo>
                    <a:pt x="2296" y="1060"/>
                    <a:pt x="2322" y="1060"/>
                    <a:pt x="2322" y="1085"/>
                  </a:cubicBezTo>
                  <a:cubicBezTo>
                    <a:pt x="2498" y="1287"/>
                    <a:pt x="2473" y="1565"/>
                    <a:pt x="2271" y="1742"/>
                  </a:cubicBezTo>
                  <a:cubicBezTo>
                    <a:pt x="2069" y="1893"/>
                    <a:pt x="1792" y="1868"/>
                    <a:pt x="1616" y="1666"/>
                  </a:cubicBezTo>
                  <a:lnTo>
                    <a:pt x="1590" y="1641"/>
                  </a:lnTo>
                  <a:cubicBezTo>
                    <a:pt x="1237" y="1868"/>
                    <a:pt x="858" y="2095"/>
                    <a:pt x="429" y="2246"/>
                  </a:cubicBezTo>
                  <a:lnTo>
                    <a:pt x="404" y="2246"/>
                  </a:lnTo>
                  <a:cubicBezTo>
                    <a:pt x="883" y="3559"/>
                    <a:pt x="883" y="3559"/>
                    <a:pt x="883" y="3559"/>
                  </a:cubicBezTo>
                  <a:cubicBezTo>
                    <a:pt x="303" y="3811"/>
                    <a:pt x="0" y="4468"/>
                    <a:pt x="227" y="5073"/>
                  </a:cubicBezTo>
                  <a:cubicBezTo>
                    <a:pt x="429" y="5704"/>
                    <a:pt x="1111" y="6007"/>
                    <a:pt x="1717" y="5805"/>
                  </a:cubicBezTo>
                  <a:cubicBezTo>
                    <a:pt x="2246" y="7294"/>
                    <a:pt x="2246" y="7294"/>
                    <a:pt x="2246" y="7294"/>
                  </a:cubicBezTo>
                  <a:cubicBezTo>
                    <a:pt x="4669" y="6436"/>
                    <a:pt x="6461" y="4921"/>
                    <a:pt x="7748" y="2700"/>
                  </a:cubicBezTo>
                  <a:cubicBezTo>
                    <a:pt x="6385" y="1918"/>
                    <a:pt x="6385" y="1918"/>
                    <a:pt x="6385" y="1918"/>
                  </a:cubicBezTo>
                  <a:cubicBezTo>
                    <a:pt x="6032" y="2473"/>
                    <a:pt x="5325" y="2650"/>
                    <a:pt x="4745" y="2322"/>
                  </a:cubicBezTo>
                </a:path>
              </a:pathLst>
            </a:custGeom>
            <a:solidFill>
              <a:srgbClr val="1E4670"/>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20" name="Freeform 15">
              <a:extLst>
                <a:ext uri="{FF2B5EF4-FFF2-40B4-BE49-F238E27FC236}">
                  <a16:creationId xmlns:a16="http://schemas.microsoft.com/office/drawing/2014/main" id="{C6A0BC64-CA03-6242-C660-1BCE15C0A2FE}"/>
                </a:ext>
              </a:extLst>
            </p:cNvPr>
            <p:cNvSpPr>
              <a:spLocks noChangeArrowheads="1"/>
            </p:cNvSpPr>
            <p:nvPr/>
          </p:nvSpPr>
          <p:spPr bwMode="auto">
            <a:xfrm>
              <a:off x="6895247" y="3471001"/>
              <a:ext cx="1245165" cy="1373372"/>
            </a:xfrm>
            <a:custGeom>
              <a:avLst/>
              <a:gdLst/>
              <a:ahLst/>
              <a:cxnLst>
                <a:cxn ang="0">
                  <a:pos x="5906" y="0"/>
                </a:cxn>
                <a:cxn ang="0">
                  <a:pos x="5906" y="0"/>
                </a:cxn>
                <a:cxn ang="0">
                  <a:pos x="4341" y="278"/>
                </a:cxn>
                <a:cxn ang="0">
                  <a:pos x="4341" y="303"/>
                </a:cxn>
                <a:cxn ang="0">
                  <a:pos x="3382" y="1692"/>
                </a:cxn>
                <a:cxn ang="0">
                  <a:pos x="1994" y="707"/>
                </a:cxn>
                <a:cxn ang="0">
                  <a:pos x="1994" y="707"/>
                </a:cxn>
                <a:cxn ang="0">
                  <a:pos x="1135" y="859"/>
                </a:cxn>
                <a:cxn ang="0">
                  <a:pos x="581" y="934"/>
                </a:cxn>
                <a:cxn ang="0">
                  <a:pos x="581" y="934"/>
                </a:cxn>
                <a:cxn ang="0">
                  <a:pos x="581" y="934"/>
                </a:cxn>
                <a:cxn ang="0">
                  <a:pos x="657" y="2296"/>
                </a:cxn>
                <a:cxn ang="0">
                  <a:pos x="732" y="2296"/>
                </a:cxn>
                <a:cxn ang="0">
                  <a:pos x="1085" y="2826"/>
                </a:cxn>
                <a:cxn ang="0">
                  <a:pos x="556" y="3205"/>
                </a:cxn>
                <a:cxn ang="0">
                  <a:pos x="480" y="3180"/>
                </a:cxn>
                <a:cxn ang="0">
                  <a:pos x="0" y="4366"/>
                </a:cxn>
                <a:cxn ang="0">
                  <a:pos x="1236" y="5072"/>
                </a:cxn>
                <a:cxn ang="0">
                  <a:pos x="1666" y="6688"/>
                </a:cxn>
                <a:cxn ang="0">
                  <a:pos x="3306" y="6284"/>
                </a:cxn>
                <a:cxn ang="0">
                  <a:pos x="4669" y="7066"/>
                </a:cxn>
                <a:cxn ang="0">
                  <a:pos x="5906" y="0"/>
                </a:cxn>
              </a:cxnLst>
              <a:rect l="0" t="0" r="r" b="b"/>
              <a:pathLst>
                <a:path w="6361" h="7067">
                  <a:moveTo>
                    <a:pt x="5906" y="0"/>
                  </a:moveTo>
                  <a:lnTo>
                    <a:pt x="5906" y="0"/>
                  </a:lnTo>
                  <a:cubicBezTo>
                    <a:pt x="4341" y="278"/>
                    <a:pt x="4341" y="278"/>
                    <a:pt x="4341" y="278"/>
                  </a:cubicBezTo>
                  <a:cubicBezTo>
                    <a:pt x="4341" y="278"/>
                    <a:pt x="4341" y="278"/>
                    <a:pt x="4341" y="303"/>
                  </a:cubicBezTo>
                  <a:cubicBezTo>
                    <a:pt x="4467" y="934"/>
                    <a:pt x="4013" y="1566"/>
                    <a:pt x="3382" y="1692"/>
                  </a:cubicBezTo>
                  <a:cubicBezTo>
                    <a:pt x="2726" y="1793"/>
                    <a:pt x="2095" y="1364"/>
                    <a:pt x="1994" y="707"/>
                  </a:cubicBezTo>
                  <a:lnTo>
                    <a:pt x="1994" y="707"/>
                  </a:lnTo>
                  <a:cubicBezTo>
                    <a:pt x="1135" y="859"/>
                    <a:pt x="1135" y="859"/>
                    <a:pt x="1135" y="859"/>
                  </a:cubicBezTo>
                  <a:cubicBezTo>
                    <a:pt x="581" y="934"/>
                    <a:pt x="581" y="934"/>
                    <a:pt x="581" y="934"/>
                  </a:cubicBezTo>
                  <a:lnTo>
                    <a:pt x="581" y="934"/>
                  </a:lnTo>
                  <a:lnTo>
                    <a:pt x="581" y="934"/>
                  </a:lnTo>
                  <a:cubicBezTo>
                    <a:pt x="682" y="1389"/>
                    <a:pt x="682" y="1843"/>
                    <a:pt x="657" y="2296"/>
                  </a:cubicBezTo>
                  <a:cubicBezTo>
                    <a:pt x="682" y="2296"/>
                    <a:pt x="707" y="2296"/>
                    <a:pt x="732" y="2296"/>
                  </a:cubicBezTo>
                  <a:cubicBezTo>
                    <a:pt x="984" y="2346"/>
                    <a:pt x="1135" y="2599"/>
                    <a:pt x="1085" y="2826"/>
                  </a:cubicBezTo>
                  <a:cubicBezTo>
                    <a:pt x="1035" y="3079"/>
                    <a:pt x="808" y="3255"/>
                    <a:pt x="556" y="3205"/>
                  </a:cubicBezTo>
                  <a:cubicBezTo>
                    <a:pt x="530" y="3205"/>
                    <a:pt x="505" y="3205"/>
                    <a:pt x="480" y="3180"/>
                  </a:cubicBezTo>
                  <a:cubicBezTo>
                    <a:pt x="379" y="3609"/>
                    <a:pt x="202" y="3988"/>
                    <a:pt x="0" y="4366"/>
                  </a:cubicBezTo>
                  <a:cubicBezTo>
                    <a:pt x="1236" y="5072"/>
                    <a:pt x="1236" y="5072"/>
                    <a:pt x="1236" y="5072"/>
                  </a:cubicBezTo>
                  <a:cubicBezTo>
                    <a:pt x="909" y="5653"/>
                    <a:pt x="1110" y="6360"/>
                    <a:pt x="1666" y="6688"/>
                  </a:cubicBezTo>
                  <a:cubicBezTo>
                    <a:pt x="2246" y="7016"/>
                    <a:pt x="2953" y="6839"/>
                    <a:pt x="3306" y="6284"/>
                  </a:cubicBezTo>
                  <a:cubicBezTo>
                    <a:pt x="4669" y="7066"/>
                    <a:pt x="4669" y="7066"/>
                    <a:pt x="4669" y="7066"/>
                  </a:cubicBezTo>
                  <a:cubicBezTo>
                    <a:pt x="5956" y="4845"/>
                    <a:pt x="6360" y="2548"/>
                    <a:pt x="5906" y="0"/>
                  </a:cubicBezTo>
                </a:path>
              </a:pathLst>
            </a:custGeom>
            <a:solidFill>
              <a:schemeClr val="accent4"/>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21" name="Freeform 16">
              <a:extLst>
                <a:ext uri="{FF2B5EF4-FFF2-40B4-BE49-F238E27FC236}">
                  <a16:creationId xmlns:a16="http://schemas.microsoft.com/office/drawing/2014/main" id="{301E74F7-4754-C4C9-86BB-95E2F6091EE7}"/>
                </a:ext>
              </a:extLst>
            </p:cNvPr>
            <p:cNvSpPr>
              <a:spLocks noChangeArrowheads="1"/>
            </p:cNvSpPr>
            <p:nvPr/>
          </p:nvSpPr>
          <p:spPr bwMode="auto">
            <a:xfrm>
              <a:off x="6667283" y="2264696"/>
              <a:ext cx="1384188" cy="1555003"/>
            </a:xfrm>
            <a:custGeom>
              <a:avLst/>
              <a:gdLst/>
              <a:ahLst/>
              <a:cxnLst>
                <a:cxn ang="0">
                  <a:pos x="5502" y="6486"/>
                </a:cxn>
                <a:cxn ang="0">
                  <a:pos x="5502" y="6486"/>
                </a:cxn>
                <a:cxn ang="0">
                  <a:pos x="7067" y="6208"/>
                </a:cxn>
                <a:cxn ang="0">
                  <a:pos x="3483" y="0"/>
                </a:cxn>
                <a:cxn ang="0">
                  <a:pos x="2448" y="1236"/>
                </a:cxn>
                <a:cxn ang="0">
                  <a:pos x="2473" y="1261"/>
                </a:cxn>
                <a:cxn ang="0">
                  <a:pos x="2599" y="2953"/>
                </a:cxn>
                <a:cxn ang="0">
                  <a:pos x="934" y="3104"/>
                </a:cxn>
                <a:cxn ang="0">
                  <a:pos x="909" y="3079"/>
                </a:cxn>
                <a:cxn ang="0">
                  <a:pos x="0" y="4139"/>
                </a:cxn>
                <a:cxn ang="0">
                  <a:pos x="0" y="4139"/>
                </a:cxn>
                <a:cxn ang="0">
                  <a:pos x="126" y="4240"/>
                </a:cxn>
                <a:cxn ang="0">
                  <a:pos x="151" y="4265"/>
                </a:cxn>
                <a:cxn ang="0">
                  <a:pos x="227" y="4341"/>
                </a:cxn>
                <a:cxn ang="0">
                  <a:pos x="277" y="4366"/>
                </a:cxn>
                <a:cxn ang="0">
                  <a:pos x="353" y="4467"/>
                </a:cxn>
                <a:cxn ang="0">
                  <a:pos x="378" y="4492"/>
                </a:cxn>
                <a:cxn ang="0">
                  <a:pos x="479" y="4593"/>
                </a:cxn>
                <a:cxn ang="0">
                  <a:pos x="505" y="4618"/>
                </a:cxn>
                <a:cxn ang="0">
                  <a:pos x="580" y="4694"/>
                </a:cxn>
                <a:cxn ang="0">
                  <a:pos x="606" y="4744"/>
                </a:cxn>
                <a:cxn ang="0">
                  <a:pos x="681" y="4820"/>
                </a:cxn>
                <a:cxn ang="0">
                  <a:pos x="707" y="4846"/>
                </a:cxn>
                <a:cxn ang="0">
                  <a:pos x="782" y="4972"/>
                </a:cxn>
                <a:cxn ang="0">
                  <a:pos x="808" y="4997"/>
                </a:cxn>
                <a:cxn ang="0">
                  <a:pos x="883" y="5098"/>
                </a:cxn>
                <a:cxn ang="0">
                  <a:pos x="909" y="5123"/>
                </a:cxn>
                <a:cxn ang="0">
                  <a:pos x="934" y="5174"/>
                </a:cxn>
                <a:cxn ang="0">
                  <a:pos x="984" y="5123"/>
                </a:cxn>
                <a:cxn ang="0">
                  <a:pos x="1616" y="5300"/>
                </a:cxn>
                <a:cxn ang="0">
                  <a:pos x="1439" y="5930"/>
                </a:cxn>
                <a:cxn ang="0">
                  <a:pos x="1388" y="5956"/>
                </a:cxn>
                <a:cxn ang="0">
                  <a:pos x="1388" y="5956"/>
                </a:cxn>
                <a:cxn ang="0">
                  <a:pos x="1414" y="6006"/>
                </a:cxn>
                <a:cxn ang="0">
                  <a:pos x="1439" y="6107"/>
                </a:cxn>
                <a:cxn ang="0">
                  <a:pos x="1464" y="6158"/>
                </a:cxn>
                <a:cxn ang="0">
                  <a:pos x="1515" y="6284"/>
                </a:cxn>
                <a:cxn ang="0">
                  <a:pos x="1515" y="6284"/>
                </a:cxn>
                <a:cxn ang="0">
                  <a:pos x="1565" y="6410"/>
                </a:cxn>
                <a:cxn ang="0">
                  <a:pos x="1565" y="6461"/>
                </a:cxn>
                <a:cxn ang="0">
                  <a:pos x="1590" y="6536"/>
                </a:cxn>
                <a:cxn ang="0">
                  <a:pos x="1616" y="6562"/>
                </a:cxn>
                <a:cxn ang="0">
                  <a:pos x="1641" y="6637"/>
                </a:cxn>
                <a:cxn ang="0">
                  <a:pos x="1641" y="6688"/>
                </a:cxn>
                <a:cxn ang="0">
                  <a:pos x="1666" y="6763"/>
                </a:cxn>
                <a:cxn ang="0">
                  <a:pos x="1691" y="6814"/>
                </a:cxn>
                <a:cxn ang="0">
                  <a:pos x="1691" y="6865"/>
                </a:cxn>
                <a:cxn ang="0">
                  <a:pos x="1717" y="6940"/>
                </a:cxn>
                <a:cxn ang="0">
                  <a:pos x="1717" y="6966"/>
                </a:cxn>
                <a:cxn ang="0">
                  <a:pos x="1742" y="7142"/>
                </a:cxn>
                <a:cxn ang="0">
                  <a:pos x="3155" y="6915"/>
                </a:cxn>
                <a:cxn ang="0">
                  <a:pos x="3155" y="6915"/>
                </a:cxn>
                <a:cxn ang="0">
                  <a:pos x="4543" y="7900"/>
                </a:cxn>
                <a:cxn ang="0">
                  <a:pos x="5502" y="6511"/>
                </a:cxn>
                <a:cxn ang="0">
                  <a:pos x="5502" y="6486"/>
                </a:cxn>
              </a:cxnLst>
              <a:rect l="0" t="0" r="r" b="b"/>
              <a:pathLst>
                <a:path w="7068" h="8002">
                  <a:moveTo>
                    <a:pt x="5502" y="6486"/>
                  </a:moveTo>
                  <a:lnTo>
                    <a:pt x="5502" y="6486"/>
                  </a:lnTo>
                  <a:cubicBezTo>
                    <a:pt x="7067" y="6208"/>
                    <a:pt x="7067" y="6208"/>
                    <a:pt x="7067" y="6208"/>
                  </a:cubicBezTo>
                  <a:cubicBezTo>
                    <a:pt x="6612" y="3684"/>
                    <a:pt x="5452" y="1665"/>
                    <a:pt x="3483" y="0"/>
                  </a:cubicBezTo>
                  <a:cubicBezTo>
                    <a:pt x="2448" y="1236"/>
                    <a:pt x="2448" y="1236"/>
                    <a:pt x="2448" y="1236"/>
                  </a:cubicBezTo>
                  <a:cubicBezTo>
                    <a:pt x="2448" y="1261"/>
                    <a:pt x="2448" y="1261"/>
                    <a:pt x="2473" y="1261"/>
                  </a:cubicBezTo>
                  <a:cubicBezTo>
                    <a:pt x="2978" y="1690"/>
                    <a:pt x="3029" y="2448"/>
                    <a:pt x="2599" y="2953"/>
                  </a:cubicBezTo>
                  <a:cubicBezTo>
                    <a:pt x="2196" y="3457"/>
                    <a:pt x="1439" y="3508"/>
                    <a:pt x="934" y="3104"/>
                  </a:cubicBezTo>
                  <a:cubicBezTo>
                    <a:pt x="909" y="3079"/>
                    <a:pt x="909" y="3079"/>
                    <a:pt x="909" y="3079"/>
                  </a:cubicBezTo>
                  <a:cubicBezTo>
                    <a:pt x="0" y="4139"/>
                    <a:pt x="0" y="4139"/>
                    <a:pt x="0" y="4139"/>
                  </a:cubicBezTo>
                  <a:lnTo>
                    <a:pt x="0" y="4139"/>
                  </a:lnTo>
                  <a:cubicBezTo>
                    <a:pt x="50" y="4189"/>
                    <a:pt x="76" y="4214"/>
                    <a:pt x="126" y="4240"/>
                  </a:cubicBezTo>
                  <a:cubicBezTo>
                    <a:pt x="126" y="4265"/>
                    <a:pt x="151" y="4265"/>
                    <a:pt x="151" y="4265"/>
                  </a:cubicBezTo>
                  <a:cubicBezTo>
                    <a:pt x="176" y="4290"/>
                    <a:pt x="202" y="4315"/>
                    <a:pt x="227" y="4341"/>
                  </a:cubicBezTo>
                  <a:cubicBezTo>
                    <a:pt x="252" y="4366"/>
                    <a:pt x="252" y="4366"/>
                    <a:pt x="277" y="4366"/>
                  </a:cubicBezTo>
                  <a:cubicBezTo>
                    <a:pt x="303" y="4416"/>
                    <a:pt x="328" y="4442"/>
                    <a:pt x="353" y="4467"/>
                  </a:cubicBezTo>
                  <a:cubicBezTo>
                    <a:pt x="353" y="4467"/>
                    <a:pt x="378" y="4467"/>
                    <a:pt x="378" y="4492"/>
                  </a:cubicBezTo>
                  <a:cubicBezTo>
                    <a:pt x="404" y="4517"/>
                    <a:pt x="429" y="4543"/>
                    <a:pt x="479" y="4593"/>
                  </a:cubicBezTo>
                  <a:cubicBezTo>
                    <a:pt x="479" y="4593"/>
                    <a:pt x="479" y="4618"/>
                    <a:pt x="505" y="4618"/>
                  </a:cubicBezTo>
                  <a:cubicBezTo>
                    <a:pt x="530" y="4644"/>
                    <a:pt x="555" y="4669"/>
                    <a:pt x="580" y="4694"/>
                  </a:cubicBezTo>
                  <a:cubicBezTo>
                    <a:pt x="580" y="4719"/>
                    <a:pt x="606" y="4719"/>
                    <a:pt x="606" y="4744"/>
                  </a:cubicBezTo>
                  <a:cubicBezTo>
                    <a:pt x="631" y="4770"/>
                    <a:pt x="656" y="4795"/>
                    <a:pt x="681" y="4820"/>
                  </a:cubicBezTo>
                  <a:cubicBezTo>
                    <a:pt x="681" y="4846"/>
                    <a:pt x="681" y="4846"/>
                    <a:pt x="707" y="4846"/>
                  </a:cubicBezTo>
                  <a:cubicBezTo>
                    <a:pt x="732" y="4896"/>
                    <a:pt x="757" y="4921"/>
                    <a:pt x="782" y="4972"/>
                  </a:cubicBezTo>
                  <a:cubicBezTo>
                    <a:pt x="808" y="4972"/>
                    <a:pt x="808" y="4972"/>
                    <a:pt x="808" y="4997"/>
                  </a:cubicBezTo>
                  <a:cubicBezTo>
                    <a:pt x="833" y="5022"/>
                    <a:pt x="858" y="5048"/>
                    <a:pt x="883" y="5098"/>
                  </a:cubicBezTo>
                  <a:lnTo>
                    <a:pt x="909" y="5123"/>
                  </a:lnTo>
                  <a:cubicBezTo>
                    <a:pt x="909" y="5149"/>
                    <a:pt x="934" y="5149"/>
                    <a:pt x="934" y="5174"/>
                  </a:cubicBezTo>
                  <a:cubicBezTo>
                    <a:pt x="959" y="5149"/>
                    <a:pt x="959" y="5149"/>
                    <a:pt x="984" y="5123"/>
                  </a:cubicBezTo>
                  <a:cubicBezTo>
                    <a:pt x="1212" y="4997"/>
                    <a:pt x="1489" y="5073"/>
                    <a:pt x="1616" y="5300"/>
                  </a:cubicBezTo>
                  <a:cubicBezTo>
                    <a:pt x="1742" y="5527"/>
                    <a:pt x="1666" y="5804"/>
                    <a:pt x="1439" y="5930"/>
                  </a:cubicBezTo>
                  <a:cubicBezTo>
                    <a:pt x="1414" y="5930"/>
                    <a:pt x="1414" y="5956"/>
                    <a:pt x="1388" y="5956"/>
                  </a:cubicBezTo>
                  <a:lnTo>
                    <a:pt x="1388" y="5956"/>
                  </a:lnTo>
                  <a:cubicBezTo>
                    <a:pt x="1388" y="5981"/>
                    <a:pt x="1388" y="5981"/>
                    <a:pt x="1414" y="6006"/>
                  </a:cubicBezTo>
                  <a:cubicBezTo>
                    <a:pt x="1414" y="6031"/>
                    <a:pt x="1439" y="6082"/>
                    <a:pt x="1439" y="6107"/>
                  </a:cubicBezTo>
                  <a:cubicBezTo>
                    <a:pt x="1464" y="6107"/>
                    <a:pt x="1464" y="6132"/>
                    <a:pt x="1464" y="6158"/>
                  </a:cubicBezTo>
                  <a:cubicBezTo>
                    <a:pt x="1489" y="6208"/>
                    <a:pt x="1489" y="6233"/>
                    <a:pt x="1515" y="6284"/>
                  </a:cubicBezTo>
                  <a:lnTo>
                    <a:pt x="1515" y="6284"/>
                  </a:lnTo>
                  <a:cubicBezTo>
                    <a:pt x="1540" y="6334"/>
                    <a:pt x="1540" y="6360"/>
                    <a:pt x="1565" y="6410"/>
                  </a:cubicBezTo>
                  <a:cubicBezTo>
                    <a:pt x="1565" y="6410"/>
                    <a:pt x="1565" y="6435"/>
                    <a:pt x="1565" y="6461"/>
                  </a:cubicBezTo>
                  <a:cubicBezTo>
                    <a:pt x="1590" y="6486"/>
                    <a:pt x="1590" y="6511"/>
                    <a:pt x="1590" y="6536"/>
                  </a:cubicBezTo>
                  <a:cubicBezTo>
                    <a:pt x="1616" y="6536"/>
                    <a:pt x="1616" y="6562"/>
                    <a:pt x="1616" y="6562"/>
                  </a:cubicBezTo>
                  <a:cubicBezTo>
                    <a:pt x="1616" y="6587"/>
                    <a:pt x="1616" y="6612"/>
                    <a:pt x="1641" y="6637"/>
                  </a:cubicBezTo>
                  <a:cubicBezTo>
                    <a:pt x="1641" y="6663"/>
                    <a:pt x="1641" y="6688"/>
                    <a:pt x="1641" y="6688"/>
                  </a:cubicBezTo>
                  <a:cubicBezTo>
                    <a:pt x="1666" y="6713"/>
                    <a:pt x="1666" y="6738"/>
                    <a:pt x="1666" y="6763"/>
                  </a:cubicBezTo>
                  <a:cubicBezTo>
                    <a:pt x="1666" y="6763"/>
                    <a:pt x="1666" y="6789"/>
                    <a:pt x="1691" y="6814"/>
                  </a:cubicBezTo>
                  <a:cubicBezTo>
                    <a:pt x="1691" y="6839"/>
                    <a:pt x="1691" y="6839"/>
                    <a:pt x="1691" y="6865"/>
                  </a:cubicBezTo>
                  <a:cubicBezTo>
                    <a:pt x="1691" y="6890"/>
                    <a:pt x="1691" y="6915"/>
                    <a:pt x="1717" y="6940"/>
                  </a:cubicBezTo>
                  <a:lnTo>
                    <a:pt x="1717" y="6966"/>
                  </a:lnTo>
                  <a:cubicBezTo>
                    <a:pt x="1742" y="7041"/>
                    <a:pt x="1742" y="7092"/>
                    <a:pt x="1742" y="7142"/>
                  </a:cubicBezTo>
                  <a:cubicBezTo>
                    <a:pt x="3155" y="6915"/>
                    <a:pt x="3155" y="6915"/>
                    <a:pt x="3155" y="6915"/>
                  </a:cubicBezTo>
                  <a:lnTo>
                    <a:pt x="3155" y="6915"/>
                  </a:lnTo>
                  <a:cubicBezTo>
                    <a:pt x="3256" y="7572"/>
                    <a:pt x="3887" y="8001"/>
                    <a:pt x="4543" y="7900"/>
                  </a:cubicBezTo>
                  <a:cubicBezTo>
                    <a:pt x="5174" y="7774"/>
                    <a:pt x="5628" y="7142"/>
                    <a:pt x="5502" y="6511"/>
                  </a:cubicBezTo>
                  <a:cubicBezTo>
                    <a:pt x="5502" y="6486"/>
                    <a:pt x="5502" y="6486"/>
                    <a:pt x="5502" y="6486"/>
                  </a:cubicBezTo>
                </a:path>
              </a:pathLst>
            </a:custGeom>
            <a:solidFill>
              <a:schemeClr val="accent6"/>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22" name="Freeform 19">
              <a:extLst>
                <a:ext uri="{FF2B5EF4-FFF2-40B4-BE49-F238E27FC236}">
                  <a16:creationId xmlns:a16="http://schemas.microsoft.com/office/drawing/2014/main" id="{87FE2CA2-2E3A-9F2D-BDCD-6FB2E40BA7E6}"/>
                </a:ext>
              </a:extLst>
            </p:cNvPr>
            <p:cNvSpPr>
              <a:spLocks noChangeArrowheads="1"/>
            </p:cNvSpPr>
            <p:nvPr/>
          </p:nvSpPr>
          <p:spPr bwMode="auto">
            <a:xfrm>
              <a:off x="4008572" y="2264696"/>
              <a:ext cx="1384188" cy="1387936"/>
            </a:xfrm>
            <a:custGeom>
              <a:avLst/>
              <a:gdLst/>
              <a:ahLst/>
              <a:cxnLst>
                <a:cxn ang="0">
                  <a:pos x="6209" y="3104"/>
                </a:cxn>
                <a:cxn ang="0">
                  <a:pos x="6209" y="3104"/>
                </a:cxn>
                <a:cxn ang="0">
                  <a:pos x="6335" y="1438"/>
                </a:cxn>
                <a:cxn ang="0">
                  <a:pos x="4669" y="1286"/>
                </a:cxn>
                <a:cxn ang="0">
                  <a:pos x="3584" y="0"/>
                </a:cxn>
                <a:cxn ang="0">
                  <a:pos x="0" y="6208"/>
                </a:cxn>
                <a:cxn ang="0">
                  <a:pos x="1640" y="6511"/>
                </a:cxn>
                <a:cxn ang="0">
                  <a:pos x="3028" y="5578"/>
                </a:cxn>
                <a:cxn ang="0">
                  <a:pos x="4013" y="6915"/>
                </a:cxn>
                <a:cxn ang="0">
                  <a:pos x="5325" y="7142"/>
                </a:cxn>
                <a:cxn ang="0">
                  <a:pos x="5754" y="5855"/>
                </a:cxn>
                <a:cxn ang="0">
                  <a:pos x="5603" y="5224"/>
                </a:cxn>
                <a:cxn ang="0">
                  <a:pos x="6209" y="5073"/>
                </a:cxn>
                <a:cxn ang="0">
                  <a:pos x="7067" y="4139"/>
                </a:cxn>
                <a:cxn ang="0">
                  <a:pos x="6209" y="3104"/>
                </a:cxn>
              </a:cxnLst>
              <a:rect l="0" t="0" r="r" b="b"/>
              <a:pathLst>
                <a:path w="7068" h="7143">
                  <a:moveTo>
                    <a:pt x="6209" y="3104"/>
                  </a:moveTo>
                  <a:lnTo>
                    <a:pt x="6209" y="3104"/>
                  </a:lnTo>
                  <a:cubicBezTo>
                    <a:pt x="6688" y="2700"/>
                    <a:pt x="6764" y="1943"/>
                    <a:pt x="6335" y="1438"/>
                  </a:cubicBezTo>
                  <a:cubicBezTo>
                    <a:pt x="5931" y="933"/>
                    <a:pt x="5173" y="858"/>
                    <a:pt x="4669" y="1286"/>
                  </a:cubicBezTo>
                  <a:cubicBezTo>
                    <a:pt x="3584" y="0"/>
                    <a:pt x="3584" y="0"/>
                    <a:pt x="3584" y="0"/>
                  </a:cubicBezTo>
                  <a:cubicBezTo>
                    <a:pt x="1615" y="1665"/>
                    <a:pt x="455" y="3684"/>
                    <a:pt x="0" y="6208"/>
                  </a:cubicBezTo>
                  <a:cubicBezTo>
                    <a:pt x="1640" y="6511"/>
                    <a:pt x="1640" y="6511"/>
                    <a:pt x="1640" y="6511"/>
                  </a:cubicBezTo>
                  <a:cubicBezTo>
                    <a:pt x="1767" y="5880"/>
                    <a:pt x="2398" y="5451"/>
                    <a:pt x="3028" y="5578"/>
                  </a:cubicBezTo>
                  <a:cubicBezTo>
                    <a:pt x="3659" y="5678"/>
                    <a:pt x="4089" y="6284"/>
                    <a:pt x="4013" y="6915"/>
                  </a:cubicBezTo>
                  <a:cubicBezTo>
                    <a:pt x="5325" y="7142"/>
                    <a:pt x="5325" y="7142"/>
                    <a:pt x="5325" y="7142"/>
                  </a:cubicBezTo>
                  <a:cubicBezTo>
                    <a:pt x="5401" y="6713"/>
                    <a:pt x="5552" y="6259"/>
                    <a:pt x="5754" y="5855"/>
                  </a:cubicBezTo>
                  <a:cubicBezTo>
                    <a:pt x="5527" y="5729"/>
                    <a:pt x="5476" y="5451"/>
                    <a:pt x="5603" y="5224"/>
                  </a:cubicBezTo>
                  <a:cubicBezTo>
                    <a:pt x="5729" y="5022"/>
                    <a:pt x="6007" y="4947"/>
                    <a:pt x="6209" y="5073"/>
                  </a:cubicBezTo>
                  <a:cubicBezTo>
                    <a:pt x="6461" y="4719"/>
                    <a:pt x="6739" y="4416"/>
                    <a:pt x="7067" y="4139"/>
                  </a:cubicBezTo>
                  <a:lnTo>
                    <a:pt x="6209" y="3104"/>
                  </a:lnTo>
                </a:path>
              </a:pathLst>
            </a:custGeom>
            <a:solidFill>
              <a:schemeClr val="accent5"/>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sp>
          <p:nvSpPr>
            <p:cNvPr id="23" name="object 28">
              <a:extLst>
                <a:ext uri="{FF2B5EF4-FFF2-40B4-BE49-F238E27FC236}">
                  <a16:creationId xmlns:a16="http://schemas.microsoft.com/office/drawing/2014/main" id="{8B4D9954-F4A6-D3BD-9E4E-645B58657942}"/>
                </a:ext>
              </a:extLst>
            </p:cNvPr>
            <p:cNvSpPr txBox="1"/>
            <p:nvPr/>
          </p:nvSpPr>
          <p:spPr>
            <a:xfrm>
              <a:off x="7128812" y="3963600"/>
              <a:ext cx="765692" cy="381000"/>
            </a:xfrm>
            <a:prstGeom prst="rect">
              <a:avLst/>
            </a:prstGeom>
            <a:noFill/>
          </p:spPr>
          <p:txBody>
            <a:bodyPr vert="horz" wrap="none" lIns="0" tIns="0" rIns="0" bIns="0" rtlCol="0">
              <a:noAutofit/>
            </a:bodyPr>
            <a:lstStyle/>
            <a:p>
              <a:pPr marL="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err="1">
                  <a:ln>
                    <a:noFill/>
                  </a:ln>
                  <a:solidFill>
                    <a:srgbClr val="FFFFFF"/>
                  </a:solidFill>
                  <a:effectLst/>
                  <a:uLnTx/>
                  <a:uFillTx/>
                  <a:latin typeface="Arial"/>
                  <a:ea typeface="+mn-ea"/>
                  <a:cs typeface="Arial"/>
                </a:rPr>
                <a:t>p</a:t>
              </a:r>
              <a:r>
                <a:rPr kumimoji="0" sz="1100" b="1" i="0" u="none" strike="noStrike" kern="1200" cap="none" spc="0" normalizeH="0" baseline="0" noProof="0" dirty="0">
                  <a:ln>
                    <a:noFill/>
                  </a:ln>
                  <a:solidFill>
                    <a:srgbClr val="FFFFFF"/>
                  </a:solidFill>
                  <a:effectLst/>
                  <a:uLnTx/>
                  <a:uFillTx/>
                  <a:latin typeface="Arial"/>
                  <a:ea typeface="+mn-ea"/>
                  <a:cs typeface="Arial"/>
                </a:rPr>
                <a:t>ublish</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0" marR="3080" lvl="0" indent="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24" name="object 32">
              <a:extLst>
                <a:ext uri="{FF2B5EF4-FFF2-40B4-BE49-F238E27FC236}">
                  <a16:creationId xmlns:a16="http://schemas.microsoft.com/office/drawing/2014/main" id="{A8B151D8-8FDE-5CAC-7AA9-5CFD5DF4FD41}"/>
                </a:ext>
              </a:extLst>
            </p:cNvPr>
            <p:cNvSpPr txBox="1"/>
            <p:nvPr/>
          </p:nvSpPr>
          <p:spPr>
            <a:xfrm>
              <a:off x="4140812" y="3639600"/>
              <a:ext cx="699144" cy="618118"/>
            </a:xfrm>
            <a:prstGeom prst="rect">
              <a:avLst/>
            </a:prstGeom>
            <a:noFill/>
          </p:spPr>
          <p:txBody>
            <a:bodyPr vert="horz" wrap="square" lIns="0" tIns="0" rIns="0" bIns="0" rtlCol="0">
              <a:spAutoFit/>
            </a:bodyPr>
            <a:lstStyle/>
            <a:p>
              <a:pPr marL="0" marR="3080" lvl="0" indent="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prescriber  accepts  or rejects  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25" name="object 31">
              <a:extLst>
                <a:ext uri="{FF2B5EF4-FFF2-40B4-BE49-F238E27FC236}">
                  <a16:creationId xmlns:a16="http://schemas.microsoft.com/office/drawing/2014/main" id="{31A0F2EB-289A-0CC8-C26A-5FAB5FA43CF2}"/>
                </a:ext>
              </a:extLst>
            </p:cNvPr>
            <p:cNvSpPr txBox="1"/>
            <p:nvPr/>
          </p:nvSpPr>
          <p:spPr>
            <a:xfrm>
              <a:off x="4379706" y="4640399"/>
              <a:ext cx="1044958" cy="685800"/>
            </a:xfrm>
            <a:prstGeom prst="rect">
              <a:avLst/>
            </a:prstGeom>
          </p:spPr>
          <p:txBody>
            <a:bodyPr vert="horz" wrap="none" lIns="0" tIns="0" rIns="0" bIns="0" rtlCol="0">
              <a:noAutofit/>
            </a:bodyPr>
            <a:lstStyle/>
            <a:p>
              <a:pPr marL="770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err="1">
                  <a:ln>
                    <a:noFill/>
                  </a:ln>
                  <a:solidFill>
                    <a:srgbClr val="FFFFFF"/>
                  </a:solidFill>
                  <a:effectLst/>
                  <a:uLnTx/>
                  <a:uFillTx/>
                  <a:latin typeface="Arial"/>
                  <a:ea typeface="+mn-ea"/>
                  <a:cs typeface="Arial"/>
                </a:rPr>
                <a:t>d</a:t>
              </a:r>
              <a:r>
                <a:rPr kumimoji="0" sz="1100" b="1" i="0" u="none" strike="noStrike" kern="1200" cap="none" spc="0" normalizeH="0" baseline="0" noProof="0" dirty="0">
                  <a:ln>
                    <a:noFill/>
                  </a:ln>
                  <a:solidFill>
                    <a:srgbClr val="FFFFFF"/>
                  </a:solidFill>
                  <a:effectLst/>
                  <a:uLnTx/>
                  <a:uFillTx/>
                  <a:latin typeface="Arial"/>
                  <a:ea typeface="+mn-ea"/>
                  <a:cs typeface="Arial"/>
                </a:rPr>
                <a:t>isplay</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err="1">
                  <a:ln>
                    <a:noFill/>
                  </a:ln>
                  <a:solidFill>
                    <a:srgbClr val="FFFFFF"/>
                  </a:solidFill>
                  <a:effectLst/>
                  <a:uLnTx/>
                  <a:uFillTx/>
                  <a:latin typeface="Arial"/>
                  <a:ea typeface="+mn-ea"/>
                  <a:cs typeface="Arial"/>
                </a:rPr>
                <a:t>m</a:t>
              </a:r>
              <a:r>
                <a:rPr kumimoji="0" sz="1100" b="1" i="0" u="none" strike="noStrike" kern="1200" cap="none" spc="0" normalizeH="0" baseline="0" noProof="0" dirty="0">
                  <a:ln>
                    <a:noFill/>
                  </a:ln>
                  <a:solidFill>
                    <a:srgbClr val="FFFFFF"/>
                  </a:solidFill>
                  <a:effectLst/>
                  <a:uLnTx/>
                  <a:uFillTx/>
                  <a:latin typeface="Arial"/>
                  <a:ea typeface="+mn-ea"/>
                  <a:cs typeface="Arial"/>
                </a:rPr>
                <a:t>essage</a:t>
              </a:r>
              <a:r>
                <a:rPr kumimoji="0" lang="en-GB" sz="1100" b="1" i="0" u="none" strike="noStrike" kern="1200" cap="none" spc="-39" normalizeH="0" baseline="0" noProof="0" dirty="0">
                  <a:ln>
                    <a:noFill/>
                  </a:ln>
                  <a:solidFill>
                    <a:srgbClr val="FFFFFF"/>
                  </a:solidFill>
                  <a:effectLst/>
                  <a:uLnTx/>
                  <a:uFillTx/>
                  <a:latin typeface="Arial"/>
                  <a:ea typeface="+mn-ea"/>
                  <a:cs typeface="Arial"/>
                </a:rPr>
                <a:t> </a:t>
              </a:r>
              <a:r>
                <a:rPr kumimoji="0" lang="en-GB" sz="1100" b="1" i="0" u="none" strike="noStrike" kern="1200" cap="none" spc="0" normalizeH="0" baseline="0" noProof="0" dirty="0" err="1">
                  <a:ln>
                    <a:noFill/>
                  </a:ln>
                  <a:solidFill>
                    <a:srgbClr val="FFFFFF"/>
                  </a:solidFill>
                  <a:effectLst/>
                  <a:uLnTx/>
                  <a:uFillTx/>
                  <a:latin typeface="Arial"/>
                  <a:ea typeface="+mn-ea"/>
                  <a:cs typeface="Arial"/>
                </a:rPr>
                <a:t>t</a:t>
              </a:r>
              <a:r>
                <a:rPr kumimoji="0" sz="1100" b="1" i="0" u="none" strike="noStrike" kern="1200" cap="none" spc="0" normalizeH="0" baseline="0" noProof="0" dirty="0">
                  <a:ln>
                    <a:noFill/>
                  </a:ln>
                  <a:solidFill>
                    <a:srgbClr val="FFFFFF"/>
                  </a:solidFill>
                  <a:effectLst/>
                  <a:uLnTx/>
                  <a:uFillTx/>
                  <a:latin typeface="Arial"/>
                  <a:ea typeface="+mn-ea"/>
                  <a:cs typeface="Arial"/>
                </a:rPr>
                <a:t>o</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7700" marR="3080" lvl="0" indent="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prescriber</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26" name="object 30">
              <a:extLst>
                <a:ext uri="{FF2B5EF4-FFF2-40B4-BE49-F238E27FC236}">
                  <a16:creationId xmlns:a16="http://schemas.microsoft.com/office/drawing/2014/main" id="{3C387933-EE53-C315-0219-CDBFA1C0CDEC}"/>
                </a:ext>
              </a:extLst>
            </p:cNvPr>
            <p:cNvSpPr txBox="1"/>
            <p:nvPr/>
          </p:nvSpPr>
          <p:spPr>
            <a:xfrm>
              <a:off x="5467020" y="5101970"/>
              <a:ext cx="933004" cy="464230"/>
            </a:xfrm>
            <a:prstGeom prst="rect">
              <a:avLst/>
            </a:prstGeom>
          </p:spPr>
          <p:txBody>
            <a:bodyPr vert="horz" wrap="square" lIns="0" tIns="0" rIns="0" bIns="0" rtlCol="0">
              <a:spAutoFit/>
            </a:bodyPr>
            <a:lstStyle/>
            <a:p>
              <a:pPr marL="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err="1">
                  <a:ln>
                    <a:noFill/>
                  </a:ln>
                  <a:solidFill>
                    <a:srgbClr val="FFFFFF"/>
                  </a:solidFill>
                  <a:effectLst/>
                  <a:uLnTx/>
                  <a:uFillTx/>
                  <a:latin typeface="Arial"/>
                  <a:ea typeface="+mn-ea"/>
                  <a:cs typeface="Arial"/>
                </a:rPr>
                <a:t>i</a:t>
              </a:r>
              <a:r>
                <a:rPr kumimoji="0" sz="1100" b="1" i="0" u="none" strike="noStrike" kern="1200" cap="none" spc="0" normalizeH="0" baseline="0" noProof="0" dirty="0">
                  <a:ln>
                    <a:noFill/>
                  </a:ln>
                  <a:solidFill>
                    <a:srgbClr val="FFFFFF"/>
                  </a:solidFill>
                  <a:effectLst/>
                  <a:uLnTx/>
                  <a:uFillTx/>
                  <a:latin typeface="Arial"/>
                  <a:ea typeface="+mn-ea"/>
                  <a:cs typeface="Arial"/>
                </a:rPr>
                <a:t>ntegrate</a:t>
              </a:r>
              <a:r>
                <a:rPr kumimoji="0" lang="en-GB" sz="1100" b="1" i="0" u="none" strike="noStrike" kern="1200" cap="none" spc="0" normalizeH="0" baseline="0" noProof="0" dirty="0">
                  <a:ln>
                    <a:noFill/>
                  </a:ln>
                  <a:solidFill>
                    <a:srgbClr val="FFFFFF"/>
                  </a:solidFill>
                  <a:effectLst/>
                  <a:uLnTx/>
                  <a:uFillTx/>
                  <a:latin typeface="Arial"/>
                  <a:ea typeface="+mn-ea"/>
                  <a:cs typeface="Arial"/>
                </a:rPr>
                <a:t> </a:t>
              </a:r>
              <a:r>
                <a:rPr kumimoji="0" sz="1100" b="1" i="0" u="none" strike="noStrike" kern="1200" cap="none" spc="0" normalizeH="0" baseline="0" noProof="0" dirty="0">
                  <a:ln>
                    <a:noFill/>
                  </a:ln>
                  <a:solidFill>
                    <a:srgbClr val="FFFFFF"/>
                  </a:solidFill>
                  <a:effectLst/>
                  <a:uLnTx/>
                  <a:uFillTx/>
                  <a:latin typeface="Arial"/>
                  <a:ea typeface="+mn-ea"/>
                  <a:cs typeface="Arial"/>
                </a:rPr>
                <a:t>message</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err="1">
                  <a:ln>
                    <a:noFill/>
                  </a:ln>
                  <a:solidFill>
                    <a:srgbClr val="FFFFFF"/>
                  </a:solidFill>
                  <a:effectLst/>
                  <a:uLnTx/>
                  <a:uFillTx/>
                  <a:latin typeface="Arial"/>
                  <a:ea typeface="+mn-ea"/>
                  <a:cs typeface="Arial"/>
                </a:rPr>
                <a:t>i</a:t>
              </a:r>
              <a:r>
                <a:rPr kumimoji="0" sz="1100" b="1" i="0" u="none" strike="noStrike" kern="1200" cap="none" spc="0" normalizeH="0" baseline="0" noProof="0" dirty="0">
                  <a:ln>
                    <a:noFill/>
                  </a:ln>
                  <a:solidFill>
                    <a:srgbClr val="FFFFFF"/>
                  </a:solidFill>
                  <a:effectLst/>
                  <a:uLnTx/>
                  <a:uFillTx/>
                  <a:latin typeface="Arial"/>
                  <a:ea typeface="+mn-ea"/>
                  <a:cs typeface="Arial"/>
                </a:rPr>
                <a:t>nto system</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27" name="object 33">
              <a:extLst>
                <a:ext uri="{FF2B5EF4-FFF2-40B4-BE49-F238E27FC236}">
                  <a16:creationId xmlns:a16="http://schemas.microsoft.com/office/drawing/2014/main" id="{D992C16B-55A8-8B89-2075-15A2870C2953}"/>
                </a:ext>
              </a:extLst>
            </p:cNvPr>
            <p:cNvSpPr txBox="1"/>
            <p:nvPr/>
          </p:nvSpPr>
          <p:spPr>
            <a:xfrm>
              <a:off x="4266812" y="2823000"/>
              <a:ext cx="809872" cy="457200"/>
            </a:xfrm>
            <a:prstGeom prst="rect">
              <a:avLst/>
            </a:prstGeom>
          </p:spPr>
          <p:txBody>
            <a:bodyPr vert="horz" wrap="none" lIns="0" tIns="0" rIns="0" bIns="0" rtlCol="0">
              <a:noAutofit/>
            </a:bodyPr>
            <a:lstStyle/>
            <a:p>
              <a:pPr marL="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a:ln>
                    <a:noFill/>
                  </a:ln>
                  <a:solidFill>
                    <a:srgbClr val="FFFFFF"/>
                  </a:solidFill>
                  <a:effectLst/>
                  <a:uLnTx/>
                  <a:uFillTx/>
                  <a:latin typeface="Arial"/>
                  <a:ea typeface="+mn-ea"/>
                  <a:cs typeface="Arial"/>
                </a:rPr>
                <a:t>l</a:t>
              </a:r>
              <a:r>
                <a:rPr kumimoji="0" sz="1100" b="1" i="0" u="none" strike="noStrike" kern="1200" cap="none" spc="0" normalizeH="0" baseline="0" noProof="0" dirty="0">
                  <a:ln>
                    <a:noFill/>
                  </a:ln>
                  <a:solidFill>
                    <a:srgbClr val="FFFFFF"/>
                  </a:solidFill>
                  <a:effectLst/>
                  <a:uLnTx/>
                  <a:uFillTx/>
                  <a:latin typeface="Arial"/>
                  <a:ea typeface="+mn-ea"/>
                  <a:cs typeface="Arial"/>
                </a:rPr>
                <a:t>ocal</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0" marR="3080" lvl="0" indent="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reporting</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28" name="object 29">
              <a:extLst>
                <a:ext uri="{FF2B5EF4-FFF2-40B4-BE49-F238E27FC236}">
                  <a16:creationId xmlns:a16="http://schemas.microsoft.com/office/drawing/2014/main" id="{F4CEC56A-9AE3-849C-F08E-2E25D2E9D610}"/>
                </a:ext>
              </a:extLst>
            </p:cNvPr>
            <p:cNvSpPr txBox="1"/>
            <p:nvPr/>
          </p:nvSpPr>
          <p:spPr>
            <a:xfrm>
              <a:off x="6556116" y="4804200"/>
              <a:ext cx="758308" cy="464230"/>
            </a:xfrm>
            <a:prstGeom prst="rect">
              <a:avLst/>
            </a:prstGeom>
          </p:spPr>
          <p:txBody>
            <a:bodyPr vert="horz" wrap="square" lIns="0" tIns="0" rIns="0" bIns="0" rtlCol="0">
              <a:spAutoFit/>
            </a:bodyPr>
            <a:lstStyle/>
            <a:p>
              <a:pPr marL="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err="1">
                  <a:ln>
                    <a:noFill/>
                  </a:ln>
                  <a:solidFill>
                    <a:srgbClr val="FFFFFF"/>
                  </a:solidFill>
                  <a:effectLst/>
                  <a:uLnTx/>
                  <a:uFillTx/>
                  <a:latin typeface="Arial"/>
                  <a:ea typeface="+mn-ea"/>
                  <a:cs typeface="Arial"/>
                </a:rPr>
                <a:t>l</a:t>
              </a:r>
              <a:r>
                <a:rPr kumimoji="0" sz="1100" b="1" i="0" u="none" strike="noStrike" kern="1200" cap="none" spc="0" normalizeH="0" baseline="0" noProof="0" dirty="0">
                  <a:ln>
                    <a:noFill/>
                  </a:ln>
                  <a:solidFill>
                    <a:srgbClr val="FFFFFF"/>
                  </a:solidFill>
                  <a:effectLst/>
                  <a:uLnTx/>
                  <a:uFillTx/>
                  <a:latin typeface="Arial"/>
                  <a:ea typeface="+mn-ea"/>
                  <a:cs typeface="Arial"/>
                </a:rPr>
                <a:t>ocalise</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0" marR="3080" lvl="0" indent="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3" normalizeH="0" baseline="0" noProof="0" dirty="0">
                  <a:ln>
                    <a:noFill/>
                  </a:ln>
                  <a:solidFill>
                    <a:srgbClr val="FFFFFF"/>
                  </a:solidFill>
                  <a:effectLst/>
                  <a:uLnTx/>
                  <a:uFillTx/>
                  <a:latin typeface="Arial"/>
                  <a:ea typeface="+mn-ea"/>
                  <a:cs typeface="Arial"/>
                </a:rPr>
                <a:t>&amp;</a:t>
              </a:r>
              <a:r>
                <a:rPr kumimoji="0" lang="en-GB" sz="1100" b="1" i="0" u="none" strike="noStrike" kern="1200" cap="none" spc="3" normalizeH="0" baseline="0" noProof="0" dirty="0">
                  <a:ln>
                    <a:noFill/>
                  </a:ln>
                  <a:solidFill>
                    <a:srgbClr val="FFFFFF"/>
                  </a:solidFill>
                  <a:effectLst/>
                  <a:uLnTx/>
                  <a:uFillTx/>
                  <a:latin typeface="Arial"/>
                  <a:ea typeface="+mn-ea"/>
                  <a:cs typeface="Arial"/>
                </a:rPr>
                <a:t> </a:t>
              </a:r>
              <a:r>
                <a:rPr kumimoji="0" sz="1100" b="1" i="0" u="none" strike="noStrike" kern="1200" cap="none" spc="0" normalizeH="0" baseline="0" noProof="0" dirty="0">
                  <a:ln>
                    <a:noFill/>
                  </a:ln>
                  <a:solidFill>
                    <a:srgbClr val="FFFFFF"/>
                  </a:solidFill>
                  <a:effectLst/>
                  <a:uLnTx/>
                  <a:uFillTx/>
                  <a:latin typeface="Arial"/>
                  <a:ea typeface="+mn-ea"/>
                  <a:cs typeface="Arial"/>
                </a:rPr>
                <a:t>enable</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0" marR="3080" lvl="0" indent="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29" name="object 27">
              <a:extLst>
                <a:ext uri="{FF2B5EF4-FFF2-40B4-BE49-F238E27FC236}">
                  <a16:creationId xmlns:a16="http://schemas.microsoft.com/office/drawing/2014/main" id="{BCE7D11C-91D7-DAA8-9AD6-8C7DDFEE40F7}"/>
                </a:ext>
              </a:extLst>
            </p:cNvPr>
            <p:cNvSpPr txBox="1"/>
            <p:nvPr/>
          </p:nvSpPr>
          <p:spPr>
            <a:xfrm>
              <a:off x="7091561" y="2971115"/>
              <a:ext cx="603863" cy="385285"/>
            </a:xfrm>
            <a:prstGeom prst="rect">
              <a:avLst/>
            </a:prstGeom>
          </p:spPr>
          <p:txBody>
            <a:bodyPr vert="horz" wrap="none" lIns="0" tIns="0" rIns="0" bIns="0" rtlCol="0" anchor="t">
              <a:noAutofit/>
            </a:bodyPr>
            <a:lstStyle/>
            <a:p>
              <a:pPr marL="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a:ln>
                    <a:noFill/>
                  </a:ln>
                  <a:solidFill>
                    <a:srgbClr val="FFFFFF"/>
                  </a:solidFill>
                  <a:effectLst/>
                  <a:uLnTx/>
                  <a:uFillTx/>
                  <a:latin typeface="Arial"/>
                  <a:ea typeface="+mn-ea"/>
                  <a:cs typeface="Arial"/>
                </a:rPr>
                <a:t>a</a:t>
              </a:r>
              <a:r>
                <a:rPr kumimoji="0" sz="1100" b="1" i="0" u="none" strike="noStrike" kern="1200" cap="none" spc="0" normalizeH="0" baseline="0" noProof="0" dirty="0">
                  <a:ln>
                    <a:noFill/>
                  </a:ln>
                  <a:solidFill>
                    <a:srgbClr val="FFFFFF"/>
                  </a:solidFill>
                  <a:effectLst/>
                  <a:uLnTx/>
                  <a:uFillTx/>
                  <a:latin typeface="Arial"/>
                  <a:ea typeface="+mn-ea"/>
                  <a:cs typeface="Arial"/>
                </a:rPr>
                <a:t>uthor</a:t>
              </a:r>
              <a:endParaRPr kumimoji="0" lang="en-GB" sz="1100" b="1" i="0" u="none" strike="noStrike" kern="1200" cap="none" spc="0" normalizeH="0" baseline="0" noProof="0" dirty="0">
                <a:ln>
                  <a:noFill/>
                </a:ln>
                <a:solidFill>
                  <a:srgbClr val="FFFFFF"/>
                </a:solidFill>
                <a:effectLst/>
                <a:uLnTx/>
                <a:uFillTx/>
                <a:latin typeface="Arial"/>
                <a:ea typeface="+mn-ea"/>
                <a:cs typeface="Arial"/>
              </a:endParaRPr>
            </a:p>
            <a:p>
              <a:pPr marL="0" marR="3080" lvl="0" indent="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message</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sp>
          <p:nvSpPr>
            <p:cNvPr id="30" name="object 8">
              <a:extLst>
                <a:ext uri="{FF2B5EF4-FFF2-40B4-BE49-F238E27FC236}">
                  <a16:creationId xmlns:a16="http://schemas.microsoft.com/office/drawing/2014/main" id="{561DE73A-62DE-86B9-ECF2-94095891DA5A}"/>
                </a:ext>
              </a:extLst>
            </p:cNvPr>
            <p:cNvSpPr txBox="1"/>
            <p:nvPr/>
          </p:nvSpPr>
          <p:spPr>
            <a:xfrm>
              <a:off x="3107612" y="5637600"/>
              <a:ext cx="944769"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9" normalizeH="0" baseline="0" noProof="0" dirty="0">
                  <a:ln>
                    <a:noFill/>
                  </a:ln>
                  <a:solidFill>
                    <a:srgbClr val="672CBF"/>
                  </a:solidFill>
                  <a:effectLst/>
                  <a:uLnTx/>
                  <a:uFillTx/>
                  <a:latin typeface="Arial"/>
                  <a:ea typeface="+mn-ea"/>
                  <a:cs typeface="Arial"/>
                </a:rPr>
                <a:t>GP</a:t>
              </a:r>
              <a:r>
                <a:rPr kumimoji="0" sz="1200" b="1" i="0" u="none" strike="noStrike" kern="1200" cap="none" spc="-52" normalizeH="0" baseline="0" noProof="0" dirty="0">
                  <a:ln>
                    <a:noFill/>
                  </a:ln>
                  <a:solidFill>
                    <a:srgbClr val="672CBF"/>
                  </a:solidFill>
                  <a:effectLst/>
                  <a:uLnTx/>
                  <a:uFillTx/>
                  <a:latin typeface="Arial"/>
                  <a:ea typeface="+mn-ea"/>
                  <a:cs typeface="Arial"/>
                </a:rPr>
                <a:t> </a:t>
              </a:r>
              <a:r>
                <a:rPr kumimoji="0" sz="1200" b="1" i="0" u="none" strike="noStrike" kern="1200" cap="none" spc="3" normalizeH="0" baseline="0" noProof="0" dirty="0">
                  <a:ln>
                    <a:noFill/>
                  </a:ln>
                  <a:solidFill>
                    <a:srgbClr val="672CBF"/>
                  </a:solidFill>
                  <a:effectLst/>
                  <a:uLnTx/>
                  <a:uFillTx/>
                  <a:latin typeface="Arial"/>
                  <a:ea typeface="+mn-ea"/>
                  <a:cs typeface="Arial"/>
                </a:rPr>
                <a:t>practices</a:t>
              </a:r>
              <a:endParaRPr kumimoji="0" sz="1200" b="0" i="0" u="none" strike="noStrike" kern="1200" cap="none" spc="0" normalizeH="0" baseline="0" noProof="0" dirty="0">
                <a:ln>
                  <a:noFill/>
                </a:ln>
                <a:solidFill>
                  <a:srgbClr val="672CBF"/>
                </a:solidFill>
                <a:effectLst/>
                <a:uLnTx/>
                <a:uFillTx/>
                <a:latin typeface="Arial"/>
                <a:ea typeface="+mn-ea"/>
                <a:cs typeface="Arial"/>
              </a:endParaRPr>
            </a:p>
          </p:txBody>
        </p:sp>
        <p:sp>
          <p:nvSpPr>
            <p:cNvPr id="31" name="object 10">
              <a:extLst>
                <a:ext uri="{FF2B5EF4-FFF2-40B4-BE49-F238E27FC236}">
                  <a16:creationId xmlns:a16="http://schemas.microsoft.com/office/drawing/2014/main" id="{C8E42C92-978C-6629-1809-3202B3508FAF}"/>
                </a:ext>
              </a:extLst>
            </p:cNvPr>
            <p:cNvSpPr txBox="1"/>
            <p:nvPr/>
          </p:nvSpPr>
          <p:spPr>
            <a:xfrm>
              <a:off x="2952812" y="2289600"/>
              <a:ext cx="777682"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6" normalizeH="0" baseline="0" noProof="0" dirty="0">
                  <a:ln>
                    <a:noFill/>
                  </a:ln>
                  <a:solidFill>
                    <a:srgbClr val="FFB800"/>
                  </a:solidFill>
                  <a:effectLst/>
                  <a:uLnTx/>
                  <a:uFillTx/>
                  <a:latin typeface="Arial"/>
                  <a:ea typeface="+mn-ea"/>
                  <a:cs typeface="Arial"/>
                </a:rPr>
                <a:t>Local</a:t>
              </a:r>
              <a:r>
                <a:rPr kumimoji="0" sz="1200" b="1" i="0" u="none" strike="noStrike" kern="1200" cap="none" spc="-49" normalizeH="0" baseline="0" noProof="0" dirty="0">
                  <a:ln>
                    <a:noFill/>
                  </a:ln>
                  <a:solidFill>
                    <a:srgbClr val="FFB800"/>
                  </a:solidFill>
                  <a:effectLst/>
                  <a:uLnTx/>
                  <a:uFillTx/>
                  <a:latin typeface="Arial"/>
                  <a:ea typeface="+mn-ea"/>
                  <a:cs typeface="Arial"/>
                </a:rPr>
                <a:t> </a:t>
              </a:r>
              <a:r>
                <a:rPr kumimoji="0" sz="1200" b="1" i="0" u="none" strike="noStrike" kern="1200" cap="none" spc="6" normalizeH="0" baseline="0" noProof="0" dirty="0">
                  <a:ln>
                    <a:noFill/>
                  </a:ln>
                  <a:solidFill>
                    <a:srgbClr val="FFB800"/>
                  </a:solidFill>
                  <a:effectLst/>
                  <a:uLnTx/>
                  <a:uFillTx/>
                  <a:latin typeface="Arial"/>
                  <a:ea typeface="+mn-ea"/>
                  <a:cs typeface="Arial"/>
                </a:rPr>
                <a:t>NHS</a:t>
              </a:r>
              <a:endParaRPr kumimoji="0" sz="1200" b="0" i="0" u="none" strike="noStrike" kern="1200" cap="none" spc="0" normalizeH="0" baseline="0" noProof="0" dirty="0">
                <a:ln>
                  <a:noFill/>
                </a:ln>
                <a:solidFill>
                  <a:srgbClr val="FFB800"/>
                </a:solidFill>
                <a:effectLst/>
                <a:uLnTx/>
                <a:uFillTx/>
                <a:latin typeface="Arial"/>
                <a:ea typeface="+mn-ea"/>
                <a:cs typeface="Arial"/>
              </a:endParaRPr>
            </a:p>
          </p:txBody>
        </p:sp>
        <p:sp>
          <p:nvSpPr>
            <p:cNvPr id="32" name="object 5">
              <a:extLst>
                <a:ext uri="{FF2B5EF4-FFF2-40B4-BE49-F238E27FC236}">
                  <a16:creationId xmlns:a16="http://schemas.microsoft.com/office/drawing/2014/main" id="{3B3D0166-E7F7-D42C-3A2F-79E2BB00B357}"/>
                </a:ext>
              </a:extLst>
            </p:cNvPr>
            <p:cNvSpPr txBox="1"/>
            <p:nvPr/>
          </p:nvSpPr>
          <p:spPr>
            <a:xfrm>
              <a:off x="8316000" y="2268000"/>
              <a:ext cx="328783"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6" normalizeH="0" baseline="0" noProof="0" dirty="0">
                  <a:ln>
                    <a:noFill/>
                  </a:ln>
                  <a:solidFill>
                    <a:srgbClr val="EA732F"/>
                  </a:solidFill>
                  <a:effectLst/>
                  <a:uLnTx/>
                  <a:uFillTx/>
                  <a:latin typeface="Arial"/>
                  <a:ea typeface="+mn-ea"/>
                  <a:cs typeface="Arial"/>
                </a:rPr>
                <a:t>FDB</a:t>
              </a:r>
              <a:endParaRPr kumimoji="0" sz="1200" b="0" i="0" u="none" strike="noStrike" kern="1200" cap="none" spc="0" normalizeH="0" baseline="0" noProof="0" dirty="0">
                <a:ln>
                  <a:noFill/>
                </a:ln>
                <a:solidFill>
                  <a:srgbClr val="EA732F"/>
                </a:solidFill>
                <a:effectLst/>
                <a:uLnTx/>
                <a:uFillTx/>
                <a:latin typeface="Arial"/>
                <a:ea typeface="+mn-ea"/>
                <a:cs typeface="Arial"/>
              </a:endParaRPr>
            </a:p>
          </p:txBody>
        </p:sp>
        <p:sp>
          <p:nvSpPr>
            <p:cNvPr id="33" name="object 13">
              <a:extLst>
                <a:ext uri="{FF2B5EF4-FFF2-40B4-BE49-F238E27FC236}">
                  <a16:creationId xmlns:a16="http://schemas.microsoft.com/office/drawing/2014/main" id="{DC1F39A1-F889-2BF6-B653-4CF75EAD7AE6}"/>
                </a:ext>
              </a:extLst>
            </p:cNvPr>
            <p:cNvSpPr txBox="1"/>
            <p:nvPr/>
          </p:nvSpPr>
          <p:spPr>
            <a:xfrm>
              <a:off x="7924024" y="5562000"/>
              <a:ext cx="1022537"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3" normalizeH="0" baseline="0" noProof="0" dirty="0">
                  <a:ln>
                    <a:noFill/>
                  </a:ln>
                  <a:solidFill>
                    <a:srgbClr val="003A63"/>
                  </a:solidFill>
                  <a:effectLst/>
                  <a:uLnTx/>
                  <a:uFillTx/>
                  <a:latin typeface="Arial"/>
                  <a:ea typeface="+mn-ea"/>
                  <a:cs typeface="Arial"/>
                </a:rPr>
                <a:t>Regional</a:t>
              </a:r>
              <a:r>
                <a:rPr kumimoji="0" sz="1200" b="1" i="0" u="none" strike="noStrike" kern="1200" cap="none" spc="-42" normalizeH="0" baseline="0" noProof="0" dirty="0">
                  <a:ln>
                    <a:noFill/>
                  </a:ln>
                  <a:solidFill>
                    <a:srgbClr val="003A63"/>
                  </a:solidFill>
                  <a:effectLst/>
                  <a:uLnTx/>
                  <a:uFillTx/>
                  <a:latin typeface="Arial"/>
                  <a:ea typeface="+mn-ea"/>
                  <a:cs typeface="Arial"/>
                </a:rPr>
                <a:t> </a:t>
              </a:r>
              <a:r>
                <a:rPr kumimoji="0" sz="1200" b="1" i="0" u="none" strike="noStrike" kern="1200" cap="none" spc="6" normalizeH="0" baseline="0" noProof="0" dirty="0">
                  <a:ln>
                    <a:noFill/>
                  </a:ln>
                  <a:solidFill>
                    <a:srgbClr val="003A63"/>
                  </a:solidFill>
                  <a:effectLst/>
                  <a:uLnTx/>
                  <a:uFillTx/>
                  <a:latin typeface="Arial"/>
                  <a:ea typeface="+mn-ea"/>
                  <a:cs typeface="Arial"/>
                </a:rPr>
                <a:t>NHS</a:t>
              </a:r>
              <a:endParaRPr kumimoji="0" sz="1200" b="0" i="0" u="none" strike="noStrike" kern="1200" cap="none" spc="0" normalizeH="0" baseline="0" noProof="0" dirty="0">
                <a:ln>
                  <a:noFill/>
                </a:ln>
                <a:solidFill>
                  <a:srgbClr val="003A63"/>
                </a:solidFill>
                <a:effectLst/>
                <a:uLnTx/>
                <a:uFillTx/>
                <a:latin typeface="Arial"/>
                <a:ea typeface="+mn-ea"/>
                <a:cs typeface="Arial"/>
              </a:endParaRPr>
            </a:p>
          </p:txBody>
        </p:sp>
        <p:grpSp>
          <p:nvGrpSpPr>
            <p:cNvPr id="34" name="Group 61">
              <a:extLst>
                <a:ext uri="{FF2B5EF4-FFF2-40B4-BE49-F238E27FC236}">
                  <a16:creationId xmlns:a16="http://schemas.microsoft.com/office/drawing/2014/main" id="{4872CDB7-98BA-EA1F-5E4C-759FC5F8CFE8}"/>
                </a:ext>
              </a:extLst>
            </p:cNvPr>
            <p:cNvGrpSpPr/>
            <p:nvPr/>
          </p:nvGrpSpPr>
          <p:grpSpPr>
            <a:xfrm>
              <a:off x="7956812" y="2487600"/>
              <a:ext cx="687971" cy="298634"/>
              <a:chOff x="7008812" y="1606366"/>
              <a:chExt cx="687971" cy="298634"/>
            </a:xfrm>
          </p:grpSpPr>
          <p:cxnSp>
            <p:nvCxnSpPr>
              <p:cNvPr id="46" name="Straight Connector 45">
                <a:extLst>
                  <a:ext uri="{FF2B5EF4-FFF2-40B4-BE49-F238E27FC236}">
                    <a16:creationId xmlns:a16="http://schemas.microsoft.com/office/drawing/2014/main" id="{D6DD1E96-E7E8-C09B-EE62-2D2ADCC9C5A6}"/>
                  </a:ext>
                </a:extLst>
              </p:cNvPr>
              <p:cNvCxnSpPr/>
              <p:nvPr/>
            </p:nvCxnSpPr>
            <p:spPr>
              <a:xfrm rot="5400000" flipH="1" flipV="1">
                <a:off x="6977501" y="1637677"/>
                <a:ext cx="298634" cy="236012"/>
              </a:xfrm>
              <a:prstGeom prst="line">
                <a:avLst/>
              </a:prstGeom>
              <a:ln w="31369">
                <a:solidFill>
                  <a:schemeClr val="accent6"/>
                </a:solidFill>
              </a:ln>
              <a:effectLst/>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E23B7323-8A38-4E83-FF3A-6E4E31607D00}"/>
                  </a:ext>
                </a:extLst>
              </p:cNvPr>
              <p:cNvCxnSpPr>
                <a:cxnSpLocks/>
              </p:cNvCxnSpPr>
              <p:nvPr/>
            </p:nvCxnSpPr>
            <p:spPr>
              <a:xfrm flipH="1">
                <a:off x="7237412" y="1606367"/>
                <a:ext cx="459371" cy="0"/>
              </a:xfrm>
              <a:prstGeom prst="line">
                <a:avLst/>
              </a:prstGeom>
              <a:ln w="31369">
                <a:solidFill>
                  <a:schemeClr val="accent6"/>
                </a:solidFill>
              </a:ln>
              <a:effectLst/>
            </p:spPr>
            <p:style>
              <a:lnRef idx="2">
                <a:schemeClr val="accent1"/>
              </a:lnRef>
              <a:fillRef idx="0">
                <a:schemeClr val="accent1"/>
              </a:fillRef>
              <a:effectRef idx="1">
                <a:schemeClr val="accent1"/>
              </a:effectRef>
              <a:fontRef idx="minor">
                <a:schemeClr val="tx1"/>
              </a:fontRef>
            </p:style>
          </p:cxnSp>
        </p:grpSp>
        <p:cxnSp>
          <p:nvCxnSpPr>
            <p:cNvPr id="35" name="Straight Connector 34">
              <a:extLst>
                <a:ext uri="{FF2B5EF4-FFF2-40B4-BE49-F238E27FC236}">
                  <a16:creationId xmlns:a16="http://schemas.microsoft.com/office/drawing/2014/main" id="{CF95C113-9254-1219-C7FA-BE16C363C625}"/>
                </a:ext>
              </a:extLst>
            </p:cNvPr>
            <p:cNvCxnSpPr/>
            <p:nvPr/>
          </p:nvCxnSpPr>
          <p:spPr>
            <a:xfrm>
              <a:off x="7575812" y="5560034"/>
              <a:ext cx="272012" cy="234766"/>
            </a:xfrm>
            <a:prstGeom prst="line">
              <a:avLst/>
            </a:prstGeom>
            <a:ln w="31369">
              <a:solidFill>
                <a:schemeClr val="accent1"/>
              </a:solidFill>
            </a:ln>
            <a:effectLst/>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5F18356D-34A6-E019-CCBA-B024E2ECF69C}"/>
                </a:ext>
              </a:extLst>
            </p:cNvPr>
            <p:cNvCxnSpPr/>
            <p:nvPr/>
          </p:nvCxnSpPr>
          <p:spPr>
            <a:xfrm rot="10800000">
              <a:off x="7841612" y="5793211"/>
              <a:ext cx="1142012" cy="1588"/>
            </a:xfrm>
            <a:prstGeom prst="line">
              <a:avLst/>
            </a:prstGeom>
            <a:ln w="31369">
              <a:solidFill>
                <a:schemeClr val="accent1"/>
              </a:solidFill>
            </a:ln>
            <a:effectLst/>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28DB873C-DCD5-2FD0-4407-901F9C27BFE3}"/>
                </a:ext>
              </a:extLst>
            </p:cNvPr>
            <p:cNvCxnSpPr/>
            <p:nvPr/>
          </p:nvCxnSpPr>
          <p:spPr>
            <a:xfrm rot="5400000">
              <a:off x="4190224" y="5566200"/>
              <a:ext cx="304800" cy="304800"/>
            </a:xfrm>
            <a:prstGeom prst="line">
              <a:avLst/>
            </a:prstGeom>
            <a:ln w="31369">
              <a:solidFill>
                <a:schemeClr val="accent3"/>
              </a:solidFill>
            </a:ln>
            <a:effectLst/>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27F62910-62D1-45C8-3A01-8B6B181496BF}"/>
                </a:ext>
              </a:extLst>
            </p:cNvPr>
            <p:cNvCxnSpPr>
              <a:cxnSpLocks/>
            </p:cNvCxnSpPr>
            <p:nvPr/>
          </p:nvCxnSpPr>
          <p:spPr>
            <a:xfrm flipH="1">
              <a:off x="3107612" y="5870999"/>
              <a:ext cx="1088012" cy="0"/>
            </a:xfrm>
            <a:prstGeom prst="line">
              <a:avLst/>
            </a:prstGeom>
            <a:ln w="31369">
              <a:solidFill>
                <a:schemeClr val="accent3"/>
              </a:solidFill>
            </a:ln>
            <a:effectLst/>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CE7DE80C-9ECB-4CDC-716C-DA45CDF380D8}"/>
                </a:ext>
              </a:extLst>
            </p:cNvPr>
            <p:cNvCxnSpPr/>
            <p:nvPr/>
          </p:nvCxnSpPr>
          <p:spPr>
            <a:xfrm rot="16200000" flipV="1">
              <a:off x="3961624" y="2518200"/>
              <a:ext cx="152400" cy="152400"/>
            </a:xfrm>
            <a:prstGeom prst="line">
              <a:avLst/>
            </a:prstGeom>
            <a:ln w="31369">
              <a:solidFill>
                <a:schemeClr val="accent5"/>
              </a:solidFill>
            </a:ln>
            <a:effectLst/>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D9C07F01-4B08-6179-839A-0E6505B95310}"/>
                </a:ext>
              </a:extLst>
            </p:cNvPr>
            <p:cNvCxnSpPr>
              <a:cxnSpLocks/>
            </p:cNvCxnSpPr>
            <p:nvPr/>
          </p:nvCxnSpPr>
          <p:spPr>
            <a:xfrm flipH="1">
              <a:off x="2962331" y="2521375"/>
              <a:ext cx="1005681" cy="0"/>
            </a:xfrm>
            <a:prstGeom prst="line">
              <a:avLst/>
            </a:prstGeom>
            <a:ln w="31369">
              <a:solidFill>
                <a:schemeClr val="accent5"/>
              </a:solidFill>
            </a:ln>
            <a:effectLst/>
          </p:spPr>
          <p:style>
            <a:lnRef idx="2">
              <a:schemeClr val="accent1"/>
            </a:lnRef>
            <a:fillRef idx="0">
              <a:schemeClr val="accent1"/>
            </a:fillRef>
            <a:effectRef idx="1">
              <a:schemeClr val="accent1"/>
            </a:effectRef>
            <a:fontRef idx="minor">
              <a:schemeClr val="tx1"/>
            </a:fontRef>
          </p:style>
        </p:cxnSp>
        <p:sp>
          <p:nvSpPr>
            <p:cNvPr id="41" name="object 26">
              <a:extLst>
                <a:ext uri="{FF2B5EF4-FFF2-40B4-BE49-F238E27FC236}">
                  <a16:creationId xmlns:a16="http://schemas.microsoft.com/office/drawing/2014/main" id="{4646A787-C878-8839-8A6D-C18E2EB2A40A}"/>
                </a:ext>
              </a:extLst>
            </p:cNvPr>
            <p:cNvSpPr txBox="1"/>
            <p:nvPr/>
          </p:nvSpPr>
          <p:spPr>
            <a:xfrm>
              <a:off x="5693805" y="3505952"/>
              <a:ext cx="719549" cy="603584"/>
            </a:xfrm>
            <a:prstGeom prst="rect">
              <a:avLst/>
            </a:prstGeom>
          </p:spPr>
          <p:txBody>
            <a:bodyPr vert="horz" wrap="square" lIns="0" tIns="11430" rIns="0" bIns="0" rtlCol="0">
              <a:spAutoFit/>
            </a:bodyPr>
            <a:lstStyle/>
            <a:p>
              <a:pPr marL="0" marR="0" lvl="0" indent="0" algn="ctr" defTabSz="277200" rtl="0" eaLnBrk="1" fontAlgn="auto" latinLnBrk="0" hangingPunct="1">
                <a:lnSpc>
                  <a:spcPts val="2310"/>
                </a:lnSpc>
                <a:spcBef>
                  <a:spcPts val="55"/>
                </a:spcBef>
                <a:spcAft>
                  <a:spcPts val="0"/>
                </a:spcAft>
                <a:buClrTx/>
                <a:buSzTx/>
                <a:buFontTx/>
                <a:buNone/>
                <a:tabLst/>
                <a:defRPr/>
              </a:pPr>
              <a:r>
                <a:rPr kumimoji="0" sz="2000" b="1" i="0" u="none" strike="noStrike" kern="1200" cap="none" spc="-6" normalizeH="0" baseline="0" noProof="0" dirty="0">
                  <a:ln>
                    <a:noFill/>
                  </a:ln>
                  <a:solidFill>
                    <a:srgbClr val="FFFFFF"/>
                  </a:solidFill>
                  <a:effectLst/>
                  <a:uLnTx/>
                  <a:uFillTx/>
                  <a:latin typeface="Arial"/>
                  <a:ea typeface="+mn-ea"/>
                  <a:cs typeface="Arial"/>
                </a:rPr>
                <a:t>FDB</a:t>
              </a:r>
              <a:endParaRPr kumimoji="0" sz="2000" b="0" i="0" u="none" strike="noStrike" kern="1200" cap="none" spc="0" normalizeH="0" baseline="0" noProof="0" dirty="0">
                <a:ln>
                  <a:noFill/>
                </a:ln>
                <a:solidFill>
                  <a:srgbClr val="3F3F3F"/>
                </a:solidFill>
                <a:effectLst/>
                <a:uLnTx/>
                <a:uFillTx/>
                <a:latin typeface="Arial"/>
                <a:ea typeface="+mn-ea"/>
                <a:cs typeface="Arial"/>
              </a:endParaRPr>
            </a:p>
            <a:p>
              <a:pPr marL="0" marR="0" lvl="0" indent="0" algn="ctr" defTabSz="277200" rtl="0" eaLnBrk="1" fontAlgn="auto" latinLnBrk="0" hangingPunct="1">
                <a:lnSpc>
                  <a:spcPts val="2310"/>
                </a:lnSpc>
                <a:spcBef>
                  <a:spcPts val="0"/>
                </a:spcBef>
                <a:spcAft>
                  <a:spcPts val="0"/>
                </a:spcAft>
                <a:buClrTx/>
                <a:buSzTx/>
                <a:buFontTx/>
                <a:buNone/>
                <a:tabLst/>
                <a:defRPr/>
              </a:pPr>
              <a:r>
                <a:rPr kumimoji="0" lang="en-GB" sz="2000" b="1" i="0" u="none" strike="noStrike" kern="1200" cap="none" spc="-3" normalizeH="0" baseline="0" noProof="0" dirty="0">
                  <a:ln>
                    <a:noFill/>
                  </a:ln>
                  <a:solidFill>
                    <a:srgbClr val="FFFFFF"/>
                  </a:solidFill>
                  <a:effectLst/>
                  <a:uLnTx/>
                  <a:uFillTx/>
                  <a:latin typeface="Arial"/>
                  <a:ea typeface="+mn-ea"/>
                  <a:cs typeface="Arial"/>
                </a:rPr>
                <a:t>Hub</a:t>
              </a:r>
              <a:endParaRPr kumimoji="0" sz="2000" b="0" i="0" u="none" strike="noStrike" kern="1200" cap="none" spc="0" normalizeH="0" baseline="0" noProof="0" dirty="0">
                <a:ln>
                  <a:noFill/>
                </a:ln>
                <a:solidFill>
                  <a:srgbClr val="3F3F3F"/>
                </a:solidFill>
                <a:effectLst/>
                <a:uLnTx/>
                <a:uFillTx/>
                <a:latin typeface="Arial"/>
                <a:ea typeface="+mn-ea"/>
                <a:cs typeface="Arial"/>
              </a:endParaRPr>
            </a:p>
          </p:txBody>
        </p:sp>
        <p:grpSp>
          <p:nvGrpSpPr>
            <p:cNvPr id="42" name="Group 79">
              <a:extLst>
                <a:ext uri="{FF2B5EF4-FFF2-40B4-BE49-F238E27FC236}">
                  <a16:creationId xmlns:a16="http://schemas.microsoft.com/office/drawing/2014/main" id="{37EA84C6-C1CC-9F63-DBA4-C741E83F4511}"/>
                </a:ext>
              </a:extLst>
            </p:cNvPr>
            <p:cNvGrpSpPr/>
            <p:nvPr/>
          </p:nvGrpSpPr>
          <p:grpSpPr>
            <a:xfrm>
              <a:off x="5103812" y="6066211"/>
              <a:ext cx="1861830" cy="338188"/>
              <a:chOff x="5103000" y="6062611"/>
              <a:chExt cx="1861830" cy="338188"/>
            </a:xfrm>
          </p:grpSpPr>
          <p:sp>
            <p:nvSpPr>
              <p:cNvPr id="43" name="object 2">
                <a:extLst>
                  <a:ext uri="{FF2B5EF4-FFF2-40B4-BE49-F238E27FC236}">
                    <a16:creationId xmlns:a16="http://schemas.microsoft.com/office/drawing/2014/main" id="{B8795BA2-0A4A-CA51-E7CB-2EA13301959B}"/>
                  </a:ext>
                </a:extLst>
              </p:cNvPr>
              <p:cNvSpPr txBox="1"/>
              <p:nvPr/>
            </p:nvSpPr>
            <p:spPr>
              <a:xfrm>
                <a:off x="5103782" y="6156000"/>
                <a:ext cx="1861048" cy="194385"/>
              </a:xfrm>
              <a:prstGeom prst="rect">
                <a:avLst/>
              </a:prstGeom>
            </p:spPr>
            <p:txBody>
              <a:bodyPr vert="horz" wrap="square" lIns="0" tIns="9625" rIns="0" bIns="0" rtlCol="0">
                <a:spAutoFit/>
              </a:bodyPr>
              <a:lstStyle/>
              <a:p>
                <a:pPr marL="7700" marR="0" lvl="0" indent="0" algn="l" defTabSz="277200" rtl="0" eaLnBrk="1" fontAlgn="auto" latinLnBrk="0" hangingPunct="1">
                  <a:lnSpc>
                    <a:spcPct val="100000"/>
                  </a:lnSpc>
                  <a:spcBef>
                    <a:spcPts val="76"/>
                  </a:spcBef>
                  <a:spcAft>
                    <a:spcPts val="0"/>
                  </a:spcAft>
                  <a:buClrTx/>
                  <a:buSzTx/>
                  <a:buFontTx/>
                  <a:buNone/>
                  <a:tabLst/>
                  <a:defRPr/>
                </a:pPr>
                <a:r>
                  <a:rPr kumimoji="0" sz="1200" b="1" i="0" u="none" strike="noStrike" kern="1200" cap="none" spc="0" normalizeH="0" baseline="0" noProof="0" dirty="0">
                    <a:ln>
                      <a:noFill/>
                    </a:ln>
                    <a:solidFill>
                      <a:srgbClr val="3C70B2"/>
                    </a:solidFill>
                    <a:effectLst/>
                    <a:uLnTx/>
                    <a:uFillTx/>
                    <a:latin typeface="Arial"/>
                    <a:ea typeface="+mn-ea"/>
                    <a:cs typeface="Arial"/>
                  </a:rPr>
                  <a:t>Clinical </a:t>
                </a:r>
                <a:r>
                  <a:rPr kumimoji="0" sz="1200" b="1" i="0" u="none" strike="noStrike" kern="1200" cap="none" spc="3" normalizeH="0" baseline="0" noProof="0" dirty="0">
                    <a:ln>
                      <a:noFill/>
                    </a:ln>
                    <a:solidFill>
                      <a:srgbClr val="3C70B2"/>
                    </a:solidFill>
                    <a:effectLst/>
                    <a:uLnTx/>
                    <a:uFillTx/>
                    <a:latin typeface="Arial"/>
                    <a:ea typeface="+mn-ea"/>
                    <a:cs typeface="Arial"/>
                  </a:rPr>
                  <a:t>system</a:t>
                </a:r>
                <a:r>
                  <a:rPr kumimoji="0" sz="1200" b="1" i="0" u="none" strike="noStrike" kern="1200" cap="none" spc="-9" normalizeH="0" baseline="0" noProof="0" dirty="0">
                    <a:ln>
                      <a:noFill/>
                    </a:ln>
                    <a:solidFill>
                      <a:srgbClr val="3C70B2"/>
                    </a:solidFill>
                    <a:effectLst/>
                    <a:uLnTx/>
                    <a:uFillTx/>
                    <a:latin typeface="Arial"/>
                    <a:ea typeface="+mn-ea"/>
                    <a:cs typeface="Arial"/>
                  </a:rPr>
                  <a:t> </a:t>
                </a:r>
                <a:r>
                  <a:rPr kumimoji="0" sz="1200" b="1" i="0" u="none" strike="noStrike" kern="1200" cap="none" spc="3" normalizeH="0" baseline="0" noProof="0" dirty="0">
                    <a:ln>
                      <a:noFill/>
                    </a:ln>
                    <a:solidFill>
                      <a:srgbClr val="3C70B2"/>
                    </a:solidFill>
                    <a:effectLst/>
                    <a:uLnTx/>
                    <a:uFillTx/>
                    <a:latin typeface="Arial"/>
                    <a:ea typeface="+mn-ea"/>
                    <a:cs typeface="Arial"/>
                  </a:rPr>
                  <a:t>providers</a:t>
                </a:r>
                <a:endParaRPr kumimoji="0" sz="1200" b="0" i="0" u="none" strike="noStrike" kern="1200" cap="none" spc="0" normalizeH="0" baseline="0" noProof="0" dirty="0">
                  <a:ln>
                    <a:noFill/>
                  </a:ln>
                  <a:solidFill>
                    <a:srgbClr val="3C70B2"/>
                  </a:solidFill>
                  <a:effectLst/>
                  <a:uLnTx/>
                  <a:uFillTx/>
                  <a:latin typeface="Arial"/>
                  <a:ea typeface="+mn-ea"/>
                  <a:cs typeface="Arial"/>
                </a:endParaRPr>
              </a:p>
            </p:txBody>
          </p:sp>
          <p:cxnSp>
            <p:nvCxnSpPr>
              <p:cNvPr id="44" name="Straight Connector 43">
                <a:extLst>
                  <a:ext uri="{FF2B5EF4-FFF2-40B4-BE49-F238E27FC236}">
                    <a16:creationId xmlns:a16="http://schemas.microsoft.com/office/drawing/2014/main" id="{F671F7B6-A0D6-61B4-9F48-4587E2F98BCB}"/>
                  </a:ext>
                </a:extLst>
              </p:cNvPr>
              <p:cNvCxnSpPr/>
              <p:nvPr/>
            </p:nvCxnSpPr>
            <p:spPr>
              <a:xfrm rot="5400000">
                <a:off x="5980306" y="6115817"/>
                <a:ext cx="108000" cy="1588"/>
              </a:xfrm>
              <a:prstGeom prst="line">
                <a:avLst/>
              </a:prstGeom>
              <a:ln w="31369">
                <a:solidFill>
                  <a:schemeClr val="accent2"/>
                </a:solidFill>
              </a:ln>
              <a:effectLst/>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C075CD9E-0313-3013-10C0-9399C993D58D}"/>
                  </a:ext>
                </a:extLst>
              </p:cNvPr>
              <p:cNvCxnSpPr>
                <a:cxnSpLocks/>
              </p:cNvCxnSpPr>
              <p:nvPr/>
            </p:nvCxnSpPr>
            <p:spPr>
              <a:xfrm flipH="1">
                <a:off x="5103000" y="6400799"/>
                <a:ext cx="1861830" cy="0"/>
              </a:xfrm>
              <a:prstGeom prst="line">
                <a:avLst/>
              </a:prstGeom>
              <a:ln w="31369">
                <a:solidFill>
                  <a:schemeClr val="accent2"/>
                </a:solidFill>
              </a:ln>
              <a:effectLst/>
            </p:spPr>
            <p:style>
              <a:lnRef idx="2">
                <a:schemeClr val="accent1"/>
              </a:lnRef>
              <a:fillRef idx="0">
                <a:schemeClr val="accent1"/>
              </a:fillRef>
              <a:effectRef idx="1">
                <a:schemeClr val="accent1"/>
              </a:effectRef>
              <a:fontRef idx="minor">
                <a:schemeClr val="tx1"/>
              </a:fontRef>
            </p:style>
          </p:cxnSp>
        </p:grpSp>
      </p:grpSp>
      <p:grpSp>
        <p:nvGrpSpPr>
          <p:cNvPr id="68" name="Group 67">
            <a:extLst>
              <a:ext uri="{FF2B5EF4-FFF2-40B4-BE49-F238E27FC236}">
                <a16:creationId xmlns:a16="http://schemas.microsoft.com/office/drawing/2014/main" id="{7CDEED65-0BF2-05B4-7530-64C9654AF277}"/>
              </a:ext>
            </a:extLst>
          </p:cNvPr>
          <p:cNvGrpSpPr/>
          <p:nvPr/>
        </p:nvGrpSpPr>
        <p:grpSpPr>
          <a:xfrm>
            <a:off x="6118969" y="695868"/>
            <a:ext cx="2284538" cy="386605"/>
            <a:chOff x="6117381" y="695867"/>
            <a:chExt cx="2284538" cy="386605"/>
          </a:xfrm>
        </p:grpSpPr>
        <p:sp>
          <p:nvSpPr>
            <p:cNvPr id="69" name="object 21">
              <a:extLst>
                <a:ext uri="{FF2B5EF4-FFF2-40B4-BE49-F238E27FC236}">
                  <a16:creationId xmlns:a16="http://schemas.microsoft.com/office/drawing/2014/main" id="{99A25590-2C44-C291-C483-BB4A90D21C62}"/>
                </a:ext>
              </a:extLst>
            </p:cNvPr>
            <p:cNvSpPr/>
            <p:nvPr/>
          </p:nvSpPr>
          <p:spPr>
            <a:xfrm>
              <a:off x="6117381" y="695867"/>
              <a:ext cx="2284538" cy="386605"/>
            </a:xfrm>
            <a:custGeom>
              <a:avLst/>
              <a:gdLst/>
              <a:ahLst/>
              <a:cxnLst/>
              <a:rect l="l" t="t" r="r" b="b"/>
              <a:pathLst>
                <a:path w="3768090" h="637539">
                  <a:moveTo>
                    <a:pt x="3663145" y="0"/>
                  </a:moveTo>
                  <a:lnTo>
                    <a:pt x="104708" y="0"/>
                  </a:lnTo>
                  <a:lnTo>
                    <a:pt x="63950" y="8228"/>
                  </a:lnTo>
                  <a:lnTo>
                    <a:pt x="30667" y="30667"/>
                  </a:lnTo>
                  <a:lnTo>
                    <a:pt x="8228" y="63950"/>
                  </a:lnTo>
                  <a:lnTo>
                    <a:pt x="0" y="104708"/>
                  </a:lnTo>
                  <a:lnTo>
                    <a:pt x="0" y="532570"/>
                  </a:lnTo>
                  <a:lnTo>
                    <a:pt x="8228" y="573328"/>
                  </a:lnTo>
                  <a:lnTo>
                    <a:pt x="30667" y="606611"/>
                  </a:lnTo>
                  <a:lnTo>
                    <a:pt x="63950" y="629050"/>
                  </a:lnTo>
                  <a:lnTo>
                    <a:pt x="104708" y="637279"/>
                  </a:lnTo>
                  <a:lnTo>
                    <a:pt x="3663145" y="637279"/>
                  </a:lnTo>
                  <a:lnTo>
                    <a:pt x="3703903" y="629050"/>
                  </a:lnTo>
                  <a:lnTo>
                    <a:pt x="3737185" y="606611"/>
                  </a:lnTo>
                  <a:lnTo>
                    <a:pt x="3759625" y="573328"/>
                  </a:lnTo>
                  <a:lnTo>
                    <a:pt x="3767853" y="532570"/>
                  </a:lnTo>
                  <a:lnTo>
                    <a:pt x="3767853" y="104708"/>
                  </a:lnTo>
                  <a:lnTo>
                    <a:pt x="3759625" y="63950"/>
                  </a:lnTo>
                  <a:lnTo>
                    <a:pt x="3737185" y="30667"/>
                  </a:lnTo>
                  <a:lnTo>
                    <a:pt x="3703903" y="8228"/>
                  </a:lnTo>
                  <a:lnTo>
                    <a:pt x="3663145" y="0"/>
                  </a:lnTo>
                  <a:close/>
                </a:path>
              </a:pathLst>
            </a:custGeom>
            <a:solidFill>
              <a:schemeClr val="tx1">
                <a:lumMod val="65000"/>
                <a:lumOff val="35000"/>
              </a:schemeClr>
            </a:solidFill>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70" name="object 22">
              <a:extLst>
                <a:ext uri="{FF2B5EF4-FFF2-40B4-BE49-F238E27FC236}">
                  <a16:creationId xmlns:a16="http://schemas.microsoft.com/office/drawing/2014/main" id="{AFA5AA12-22DE-517D-AC33-7E49D95E3103}"/>
                </a:ext>
              </a:extLst>
            </p:cNvPr>
            <p:cNvSpPr txBox="1"/>
            <p:nvPr/>
          </p:nvSpPr>
          <p:spPr>
            <a:xfrm>
              <a:off x="6623157" y="779648"/>
              <a:ext cx="1273166" cy="193219"/>
            </a:xfrm>
            <a:prstGeom prst="rect">
              <a:avLst/>
            </a:prstGeom>
          </p:spPr>
          <p:txBody>
            <a:bodyPr vert="horz" wrap="square" lIns="0" tIns="8470" rIns="0" bIns="0" rtlCol="0">
              <a:spAutoFit/>
            </a:bodyPr>
            <a:lstStyle/>
            <a:p>
              <a:pPr marL="7700" marR="0" lvl="0" indent="0" algn="l" defTabSz="277200" rtl="0" eaLnBrk="1" fontAlgn="auto" latinLnBrk="0" hangingPunct="1">
                <a:lnSpc>
                  <a:spcPct val="100000"/>
                </a:lnSpc>
                <a:spcBef>
                  <a:spcPts val="67"/>
                </a:spcBef>
                <a:spcAft>
                  <a:spcPts val="0"/>
                </a:spcAft>
                <a:buClrTx/>
                <a:buSzTx/>
                <a:buFontTx/>
                <a:buNone/>
                <a:tabLst/>
                <a:defRPr/>
              </a:pPr>
              <a:r>
                <a:rPr kumimoji="0" sz="1200" b="1" i="0" u="none" strike="noStrike" kern="1200" cap="none" spc="0" normalizeH="0" baseline="0" noProof="0" dirty="0">
                  <a:ln>
                    <a:noFill/>
                  </a:ln>
                  <a:solidFill>
                    <a:prstClr val="white"/>
                  </a:solidFill>
                  <a:effectLst/>
                  <a:uLnTx/>
                  <a:uFillTx/>
                  <a:latin typeface="Arial"/>
                  <a:ea typeface="+mn-ea"/>
                  <a:cs typeface="Arial"/>
                </a:rPr>
                <a:t>POLICY</a:t>
              </a:r>
              <a:r>
                <a:rPr kumimoji="0" sz="1200" b="1" i="0" u="none" strike="noStrike" kern="1200" cap="none" spc="-45" normalizeH="0" baseline="0" noProof="0" dirty="0">
                  <a:ln>
                    <a:noFill/>
                  </a:ln>
                  <a:solidFill>
                    <a:prstClr val="white"/>
                  </a:solidFill>
                  <a:effectLst/>
                  <a:uLnTx/>
                  <a:uFillTx/>
                  <a:latin typeface="Arial"/>
                  <a:ea typeface="+mn-ea"/>
                  <a:cs typeface="Arial"/>
                </a:rPr>
                <a:t> </a:t>
              </a:r>
              <a:r>
                <a:rPr kumimoji="0" sz="1200" b="1" i="0" u="none" strike="noStrike" kern="1200" cap="none" spc="0" normalizeH="0" baseline="0" noProof="0" dirty="0">
                  <a:ln>
                    <a:noFill/>
                  </a:ln>
                  <a:solidFill>
                    <a:prstClr val="white"/>
                  </a:solidFill>
                  <a:effectLst/>
                  <a:uLnTx/>
                  <a:uFillTx/>
                  <a:latin typeface="Arial"/>
                  <a:ea typeface="+mn-ea"/>
                  <a:cs typeface="Arial"/>
                </a:rPr>
                <a:t>MAKERS</a:t>
              </a:r>
              <a:endParaRPr kumimoji="0" sz="1200" b="0" i="0" u="none" strike="noStrike" kern="1200" cap="none" spc="0" normalizeH="0" baseline="0" noProof="0" dirty="0">
                <a:ln>
                  <a:noFill/>
                </a:ln>
                <a:solidFill>
                  <a:prstClr val="white"/>
                </a:solidFill>
                <a:effectLst/>
                <a:uLnTx/>
                <a:uFillTx/>
                <a:latin typeface="Arial"/>
                <a:ea typeface="+mn-ea"/>
                <a:cs typeface="Arial"/>
              </a:endParaRPr>
            </a:p>
          </p:txBody>
        </p:sp>
      </p:grpSp>
      <p:grpSp>
        <p:nvGrpSpPr>
          <p:cNvPr id="71" name="Group 70">
            <a:extLst>
              <a:ext uri="{FF2B5EF4-FFF2-40B4-BE49-F238E27FC236}">
                <a16:creationId xmlns:a16="http://schemas.microsoft.com/office/drawing/2014/main" id="{240CC03F-4D2C-CBA3-E7A8-FAA6234B4D62}"/>
              </a:ext>
            </a:extLst>
          </p:cNvPr>
          <p:cNvGrpSpPr/>
          <p:nvPr/>
        </p:nvGrpSpPr>
        <p:grpSpPr>
          <a:xfrm>
            <a:off x="3677756" y="695868"/>
            <a:ext cx="2284538" cy="386605"/>
            <a:chOff x="3676168" y="695867"/>
            <a:chExt cx="2284538" cy="386605"/>
          </a:xfrm>
        </p:grpSpPr>
        <p:sp>
          <p:nvSpPr>
            <p:cNvPr id="72" name="object 23">
              <a:extLst>
                <a:ext uri="{FF2B5EF4-FFF2-40B4-BE49-F238E27FC236}">
                  <a16:creationId xmlns:a16="http://schemas.microsoft.com/office/drawing/2014/main" id="{F554A85A-D861-2944-F044-75B18648FB2F}"/>
                </a:ext>
              </a:extLst>
            </p:cNvPr>
            <p:cNvSpPr/>
            <p:nvPr/>
          </p:nvSpPr>
          <p:spPr>
            <a:xfrm>
              <a:off x="3676168" y="695867"/>
              <a:ext cx="2284538" cy="386605"/>
            </a:xfrm>
            <a:custGeom>
              <a:avLst/>
              <a:gdLst/>
              <a:ahLst/>
              <a:cxnLst/>
              <a:rect l="l" t="t" r="r" b="b"/>
              <a:pathLst>
                <a:path w="3768090" h="637539">
                  <a:moveTo>
                    <a:pt x="3663155" y="0"/>
                  </a:moveTo>
                  <a:lnTo>
                    <a:pt x="104708" y="0"/>
                  </a:lnTo>
                  <a:lnTo>
                    <a:pt x="63955" y="8228"/>
                  </a:lnTo>
                  <a:lnTo>
                    <a:pt x="30671" y="30667"/>
                  </a:lnTo>
                  <a:lnTo>
                    <a:pt x="8229" y="63950"/>
                  </a:lnTo>
                  <a:lnTo>
                    <a:pt x="0" y="104708"/>
                  </a:lnTo>
                  <a:lnTo>
                    <a:pt x="0" y="532570"/>
                  </a:lnTo>
                  <a:lnTo>
                    <a:pt x="8229" y="573328"/>
                  </a:lnTo>
                  <a:lnTo>
                    <a:pt x="30671" y="606611"/>
                  </a:lnTo>
                  <a:lnTo>
                    <a:pt x="63955" y="629050"/>
                  </a:lnTo>
                  <a:lnTo>
                    <a:pt x="104708" y="637279"/>
                  </a:lnTo>
                  <a:lnTo>
                    <a:pt x="3663155" y="637279"/>
                  </a:lnTo>
                  <a:lnTo>
                    <a:pt x="3703909" y="629050"/>
                  </a:lnTo>
                  <a:lnTo>
                    <a:pt x="3737192" y="606611"/>
                  </a:lnTo>
                  <a:lnTo>
                    <a:pt x="3759634" y="573328"/>
                  </a:lnTo>
                  <a:lnTo>
                    <a:pt x="3767864" y="532570"/>
                  </a:lnTo>
                  <a:lnTo>
                    <a:pt x="3767864" y="104708"/>
                  </a:lnTo>
                  <a:lnTo>
                    <a:pt x="3759634" y="63950"/>
                  </a:lnTo>
                  <a:lnTo>
                    <a:pt x="3737192" y="30667"/>
                  </a:lnTo>
                  <a:lnTo>
                    <a:pt x="3703909" y="8228"/>
                  </a:lnTo>
                  <a:lnTo>
                    <a:pt x="3663155" y="0"/>
                  </a:lnTo>
                  <a:close/>
                </a:path>
              </a:pathLst>
            </a:custGeom>
            <a:solidFill>
              <a:schemeClr val="tx1">
                <a:lumMod val="65000"/>
                <a:lumOff val="35000"/>
              </a:schemeClr>
            </a:solidFill>
          </p:spPr>
          <p:txBody>
            <a:bodyPr wrap="square" lIns="0" tIns="0" rIns="0" bIns="0" rtlCol="0"/>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73" name="object 24">
              <a:extLst>
                <a:ext uri="{FF2B5EF4-FFF2-40B4-BE49-F238E27FC236}">
                  <a16:creationId xmlns:a16="http://schemas.microsoft.com/office/drawing/2014/main" id="{6303B10F-C77F-0F9A-F741-832904F277E2}"/>
                </a:ext>
              </a:extLst>
            </p:cNvPr>
            <p:cNvSpPr txBox="1"/>
            <p:nvPr/>
          </p:nvSpPr>
          <p:spPr>
            <a:xfrm>
              <a:off x="3784483" y="779653"/>
              <a:ext cx="2062398" cy="193219"/>
            </a:xfrm>
            <a:prstGeom prst="rect">
              <a:avLst/>
            </a:prstGeom>
          </p:spPr>
          <p:txBody>
            <a:bodyPr vert="horz" wrap="square" lIns="0" tIns="8470" rIns="0" bIns="0" rtlCol="0">
              <a:spAutoFit/>
            </a:bodyPr>
            <a:lstStyle/>
            <a:p>
              <a:pPr marL="7700" marR="0" lvl="0" indent="0" algn="l" defTabSz="277200" rtl="0" eaLnBrk="1" fontAlgn="auto" latinLnBrk="0" hangingPunct="1">
                <a:lnSpc>
                  <a:spcPct val="100000"/>
                </a:lnSpc>
                <a:spcBef>
                  <a:spcPts val="67"/>
                </a:spcBef>
                <a:spcAft>
                  <a:spcPts val="0"/>
                </a:spcAft>
                <a:buClrTx/>
                <a:buSzTx/>
                <a:buFontTx/>
                <a:buNone/>
                <a:tabLst/>
                <a:defRPr/>
              </a:pPr>
              <a:r>
                <a:rPr kumimoji="0" sz="1200" b="1" i="0" u="none" strike="noStrike" kern="1200" cap="none" spc="-3" normalizeH="0" baseline="0" noProof="0" dirty="0">
                  <a:ln>
                    <a:noFill/>
                  </a:ln>
                  <a:solidFill>
                    <a:prstClr val="white"/>
                  </a:solidFill>
                  <a:effectLst/>
                  <a:uLnTx/>
                  <a:uFillTx/>
                  <a:latin typeface="Arial"/>
                  <a:ea typeface="+mn-ea"/>
                  <a:cs typeface="Arial"/>
                </a:rPr>
                <a:t>INDUSTRY</a:t>
              </a:r>
              <a:r>
                <a:rPr kumimoji="0" sz="1200" b="1" i="0" u="none" strike="noStrike" kern="1200" cap="none" spc="-36" normalizeH="0" baseline="0" noProof="0" dirty="0">
                  <a:ln>
                    <a:noFill/>
                  </a:ln>
                  <a:solidFill>
                    <a:prstClr val="white"/>
                  </a:solidFill>
                  <a:effectLst/>
                  <a:uLnTx/>
                  <a:uFillTx/>
                  <a:latin typeface="Arial"/>
                  <a:ea typeface="+mn-ea"/>
                  <a:cs typeface="Arial"/>
                </a:rPr>
                <a:t> </a:t>
              </a:r>
              <a:r>
                <a:rPr kumimoji="0" sz="1200" b="1" i="0" u="none" strike="noStrike" kern="1200" cap="none" spc="-6" normalizeH="0" baseline="0" noProof="0" dirty="0">
                  <a:ln>
                    <a:noFill/>
                  </a:ln>
                  <a:solidFill>
                    <a:prstClr val="white"/>
                  </a:solidFill>
                  <a:effectLst/>
                  <a:uLnTx/>
                  <a:uFillTx/>
                  <a:latin typeface="Arial"/>
                  <a:ea typeface="+mn-ea"/>
                  <a:cs typeface="Arial"/>
                </a:rPr>
                <a:t>STAKEHOLDERS</a:t>
              </a:r>
              <a:endParaRPr kumimoji="0" sz="1200" b="0" i="0" u="none" strike="noStrike" kern="1200" cap="none" spc="0" normalizeH="0" baseline="0" noProof="0" dirty="0">
                <a:ln>
                  <a:noFill/>
                </a:ln>
                <a:solidFill>
                  <a:prstClr val="white"/>
                </a:solidFill>
                <a:effectLst/>
                <a:uLnTx/>
                <a:uFillTx/>
                <a:latin typeface="Arial"/>
                <a:ea typeface="+mn-ea"/>
                <a:cs typeface="Arial"/>
              </a:endParaRPr>
            </a:p>
          </p:txBody>
        </p:sp>
      </p:grpSp>
      <p:grpSp>
        <p:nvGrpSpPr>
          <p:cNvPr id="74" name="Group 154">
            <a:extLst>
              <a:ext uri="{FF2B5EF4-FFF2-40B4-BE49-F238E27FC236}">
                <a16:creationId xmlns:a16="http://schemas.microsoft.com/office/drawing/2014/main" id="{ABEF22E1-37C1-BD2C-F246-3A22C26811A8}"/>
              </a:ext>
            </a:extLst>
          </p:cNvPr>
          <p:cNvGrpSpPr/>
          <p:nvPr/>
        </p:nvGrpSpPr>
        <p:grpSpPr>
          <a:xfrm>
            <a:off x="4894803" y="1188000"/>
            <a:ext cx="2286001" cy="488400"/>
            <a:chOff x="4951412" y="1295400"/>
            <a:chExt cx="2133600" cy="381000"/>
          </a:xfrm>
        </p:grpSpPr>
        <p:sp>
          <p:nvSpPr>
            <p:cNvPr id="75" name="Rectangle 74">
              <a:extLst>
                <a:ext uri="{FF2B5EF4-FFF2-40B4-BE49-F238E27FC236}">
                  <a16:creationId xmlns:a16="http://schemas.microsoft.com/office/drawing/2014/main" id="{A118A38B-6C9D-2761-9E04-B9C76DB10BDD}"/>
                </a:ext>
              </a:extLst>
            </p:cNvPr>
            <p:cNvSpPr/>
            <p:nvPr/>
          </p:nvSpPr>
          <p:spPr>
            <a:xfrm>
              <a:off x="5256212" y="1295400"/>
              <a:ext cx="1526400" cy="205800"/>
            </a:xfrm>
            <a:prstGeom prst="rect">
              <a:avLst/>
            </a:prstGeom>
            <a:solidFill>
              <a:schemeClr val="tx1">
                <a:lumMod val="65000"/>
                <a:lumOff val="35000"/>
              </a:schemeClr>
            </a:solidFill>
            <a:ln w="83767">
              <a:noFill/>
            </a:ln>
          </p:spPr>
          <p:txBody>
            <a:bodyPr wrap="square" lIns="0" tIns="0" rIns="0" bIns="0" rtlCol="0" anchor="ctr"/>
            <a:lstStyle/>
            <a:p>
              <a:pPr marL="0" marR="0" lvl="0" indent="0" algn="ctr"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76" name="Isosceles Triangle 82">
              <a:extLst>
                <a:ext uri="{FF2B5EF4-FFF2-40B4-BE49-F238E27FC236}">
                  <a16:creationId xmlns:a16="http://schemas.microsoft.com/office/drawing/2014/main" id="{9B504E6A-45CD-5C3E-936F-F55CA12A7313}"/>
                </a:ext>
              </a:extLst>
            </p:cNvPr>
            <p:cNvSpPr/>
            <p:nvPr/>
          </p:nvSpPr>
          <p:spPr>
            <a:xfrm rot="10800000">
              <a:off x="4951412" y="1447800"/>
              <a:ext cx="2133600" cy="228600"/>
            </a:xfrm>
            <a:prstGeom prst="triangle">
              <a:avLst/>
            </a:prstGeom>
            <a:solidFill>
              <a:schemeClr val="tx1">
                <a:lumMod val="65000"/>
                <a:lumOff val="35000"/>
              </a:schemeClr>
            </a:solidFill>
            <a:ln w="83767">
              <a:noFill/>
            </a:ln>
          </p:spPr>
          <p:txBody>
            <a:bodyPr wrap="square" lIns="0" tIns="0" rIns="0" bIns="0" rtlCol="0" anchor="ctr"/>
            <a:lstStyle/>
            <a:p>
              <a:pPr marL="0" marR="0" lvl="0" indent="0" algn="ctr"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3F3F3F"/>
                </a:solidFill>
                <a:effectLst/>
                <a:uLnTx/>
                <a:uFillTx/>
                <a:latin typeface="Arial"/>
                <a:ea typeface="+mn-ea"/>
                <a:cs typeface="+mn-cs"/>
              </a:endParaRPr>
            </a:p>
          </p:txBody>
        </p:sp>
      </p:grpSp>
      <p:grpSp>
        <p:nvGrpSpPr>
          <p:cNvPr id="77" name="Group 76">
            <a:extLst>
              <a:ext uri="{FF2B5EF4-FFF2-40B4-BE49-F238E27FC236}">
                <a16:creationId xmlns:a16="http://schemas.microsoft.com/office/drawing/2014/main" id="{AE600606-4962-1087-1C63-BFC268EEFCB3}"/>
              </a:ext>
            </a:extLst>
          </p:cNvPr>
          <p:cNvGrpSpPr/>
          <p:nvPr/>
        </p:nvGrpSpPr>
        <p:grpSpPr>
          <a:xfrm>
            <a:off x="6030798" y="1375201"/>
            <a:ext cx="2458990" cy="1693985"/>
            <a:chOff x="6029210" y="1375200"/>
            <a:chExt cx="2458990" cy="1693985"/>
          </a:xfrm>
        </p:grpSpPr>
        <p:grpSp>
          <p:nvGrpSpPr>
            <p:cNvPr id="78" name="Group 159">
              <a:extLst>
                <a:ext uri="{FF2B5EF4-FFF2-40B4-BE49-F238E27FC236}">
                  <a16:creationId xmlns:a16="http://schemas.microsoft.com/office/drawing/2014/main" id="{18E7FEAB-8E5A-B390-D36E-859DA43743BC}"/>
                </a:ext>
              </a:extLst>
            </p:cNvPr>
            <p:cNvGrpSpPr/>
            <p:nvPr/>
          </p:nvGrpSpPr>
          <p:grpSpPr>
            <a:xfrm>
              <a:off x="7008812" y="1375200"/>
              <a:ext cx="1479388" cy="533400"/>
              <a:chOff x="7008812" y="1375200"/>
              <a:chExt cx="1479388" cy="533400"/>
            </a:xfrm>
          </p:grpSpPr>
          <p:grpSp>
            <p:nvGrpSpPr>
              <p:cNvPr id="82" name="Group 57">
                <a:extLst>
                  <a:ext uri="{FF2B5EF4-FFF2-40B4-BE49-F238E27FC236}">
                    <a16:creationId xmlns:a16="http://schemas.microsoft.com/office/drawing/2014/main" id="{1E172A35-E734-7CBF-AC56-6043E287D6F6}"/>
                  </a:ext>
                </a:extLst>
              </p:cNvPr>
              <p:cNvGrpSpPr/>
              <p:nvPr/>
            </p:nvGrpSpPr>
            <p:grpSpPr>
              <a:xfrm>
                <a:off x="7008812" y="1609966"/>
                <a:ext cx="1479388" cy="298634"/>
                <a:chOff x="7008812" y="1606366"/>
                <a:chExt cx="1479388" cy="298634"/>
              </a:xfrm>
            </p:grpSpPr>
            <p:cxnSp>
              <p:nvCxnSpPr>
                <p:cNvPr id="84" name="Straight Connector 83">
                  <a:extLst>
                    <a:ext uri="{FF2B5EF4-FFF2-40B4-BE49-F238E27FC236}">
                      <a16:creationId xmlns:a16="http://schemas.microsoft.com/office/drawing/2014/main" id="{CDFD9A09-B77B-F08C-CCE3-EBC52242B469}"/>
                    </a:ext>
                  </a:extLst>
                </p:cNvPr>
                <p:cNvCxnSpPr/>
                <p:nvPr/>
              </p:nvCxnSpPr>
              <p:spPr>
                <a:xfrm rot="5400000" flipH="1" flipV="1">
                  <a:off x="6977501" y="1637677"/>
                  <a:ext cx="298634" cy="236012"/>
                </a:xfrm>
                <a:prstGeom prst="line">
                  <a:avLst/>
                </a:prstGeom>
                <a:ln w="31369">
                  <a:solidFill>
                    <a:schemeClr val="accent6">
                      <a:lumMod val="60000"/>
                      <a:lumOff val="40000"/>
                    </a:schemeClr>
                  </a:solidFill>
                </a:ln>
                <a:effectLst/>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5AC702E2-3DDE-94A4-E808-0751F26CB0A7}"/>
                    </a:ext>
                  </a:extLst>
                </p:cNvPr>
                <p:cNvCxnSpPr/>
                <p:nvPr/>
              </p:nvCxnSpPr>
              <p:spPr>
                <a:xfrm rot="10800000">
                  <a:off x="7235400" y="1606368"/>
                  <a:ext cx="1252800" cy="1033"/>
                </a:xfrm>
                <a:prstGeom prst="line">
                  <a:avLst/>
                </a:prstGeom>
                <a:ln w="31369">
                  <a:solidFill>
                    <a:schemeClr val="accent6">
                      <a:lumMod val="60000"/>
                      <a:lumOff val="40000"/>
                    </a:schemeClr>
                  </a:solidFill>
                </a:ln>
                <a:effectLst/>
              </p:spPr>
              <p:style>
                <a:lnRef idx="2">
                  <a:schemeClr val="accent1"/>
                </a:lnRef>
                <a:fillRef idx="0">
                  <a:schemeClr val="accent1"/>
                </a:fillRef>
                <a:effectRef idx="1">
                  <a:schemeClr val="accent1"/>
                </a:effectRef>
                <a:fontRef idx="minor">
                  <a:schemeClr val="tx1"/>
                </a:fontRef>
              </p:style>
            </p:cxnSp>
          </p:grpSp>
          <p:sp>
            <p:nvSpPr>
              <p:cNvPr id="83" name="object 5">
                <a:extLst>
                  <a:ext uri="{FF2B5EF4-FFF2-40B4-BE49-F238E27FC236}">
                    <a16:creationId xmlns:a16="http://schemas.microsoft.com/office/drawing/2014/main" id="{A7F135E4-E95B-8625-A231-71A4736ACFDE}"/>
                  </a:ext>
                </a:extLst>
              </p:cNvPr>
              <p:cNvSpPr txBox="1"/>
              <p:nvPr/>
            </p:nvSpPr>
            <p:spPr>
              <a:xfrm>
                <a:off x="7313612" y="1375200"/>
                <a:ext cx="1143000" cy="194385"/>
              </a:xfrm>
              <a:prstGeom prst="rect">
                <a:avLst/>
              </a:prstGeom>
            </p:spPr>
            <p:txBody>
              <a:bodyPr vert="horz" wrap="square" lIns="0" tIns="9625" rIns="0" bIns="0" rtlCol="0">
                <a:spAutoFit/>
              </a:bodyPr>
              <a:lstStyle/>
              <a:p>
                <a:pPr marL="0" marR="0" lvl="0" indent="0" algn="r" defTabSz="2772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6" normalizeH="0" baseline="0" noProof="0" dirty="0">
                    <a:ln>
                      <a:noFill/>
                    </a:ln>
                    <a:solidFill>
                      <a:srgbClr val="EA732F">
                        <a:lumMod val="60000"/>
                        <a:lumOff val="40000"/>
                      </a:srgbClr>
                    </a:solidFill>
                    <a:effectLst/>
                    <a:uLnTx/>
                    <a:uFillTx/>
                    <a:latin typeface="Arial"/>
                    <a:ea typeface="+mn-ea"/>
                    <a:cs typeface="Arial"/>
                  </a:rPr>
                  <a:t>Policy makers</a:t>
                </a:r>
                <a:endParaRPr kumimoji="0" sz="1200" b="0" i="0" u="none" strike="noStrike" kern="1200" cap="none" spc="0" normalizeH="0" baseline="0" noProof="0" dirty="0">
                  <a:ln>
                    <a:noFill/>
                  </a:ln>
                  <a:solidFill>
                    <a:srgbClr val="EA732F">
                      <a:lumMod val="60000"/>
                      <a:lumOff val="40000"/>
                    </a:srgbClr>
                  </a:solidFill>
                  <a:effectLst/>
                  <a:uLnTx/>
                  <a:uFillTx/>
                  <a:latin typeface="Arial"/>
                  <a:ea typeface="+mn-ea"/>
                  <a:cs typeface="Arial"/>
                </a:endParaRPr>
              </a:p>
            </p:txBody>
          </p:sp>
        </p:grpSp>
        <p:grpSp>
          <p:nvGrpSpPr>
            <p:cNvPr id="79" name="Group 162">
              <a:extLst>
                <a:ext uri="{FF2B5EF4-FFF2-40B4-BE49-F238E27FC236}">
                  <a16:creationId xmlns:a16="http://schemas.microsoft.com/office/drawing/2014/main" id="{2E2CBC8F-EF8F-7E9A-96FE-C9D2A7028BED}"/>
                </a:ext>
              </a:extLst>
            </p:cNvPr>
            <p:cNvGrpSpPr/>
            <p:nvPr/>
          </p:nvGrpSpPr>
          <p:grpSpPr>
            <a:xfrm>
              <a:off x="6029210" y="1789200"/>
              <a:ext cx="1319426" cy="1279985"/>
              <a:chOff x="6029210" y="1789200"/>
              <a:chExt cx="1319426" cy="1279985"/>
            </a:xfrm>
          </p:grpSpPr>
          <p:sp>
            <p:nvSpPr>
              <p:cNvPr id="80" name="Freeform 17">
                <a:extLst>
                  <a:ext uri="{FF2B5EF4-FFF2-40B4-BE49-F238E27FC236}">
                    <a16:creationId xmlns:a16="http://schemas.microsoft.com/office/drawing/2014/main" id="{BBB8B015-1ADC-FD84-1A53-95F69C144646}"/>
                  </a:ext>
                </a:extLst>
              </p:cNvPr>
              <p:cNvSpPr>
                <a:spLocks noChangeArrowheads="1"/>
              </p:cNvSpPr>
              <p:nvPr/>
            </p:nvSpPr>
            <p:spPr bwMode="auto">
              <a:xfrm>
                <a:off x="6029210" y="1789200"/>
                <a:ext cx="1319426" cy="1279985"/>
              </a:xfrm>
              <a:custGeom>
                <a:avLst/>
                <a:gdLst/>
                <a:ahLst/>
                <a:cxnLst>
                  <a:cxn ang="0">
                    <a:pos x="5728" y="3710"/>
                  </a:cxn>
                  <a:cxn ang="0">
                    <a:pos x="5728" y="3710"/>
                  </a:cxn>
                  <a:cxn ang="0">
                    <a:pos x="5703" y="3685"/>
                  </a:cxn>
                  <a:cxn ang="0">
                    <a:pos x="6738" y="2449"/>
                  </a:cxn>
                  <a:cxn ang="0">
                    <a:pos x="0" y="0"/>
                  </a:cxn>
                  <a:cxn ang="0">
                    <a:pos x="0" y="1641"/>
                  </a:cxn>
                  <a:cxn ang="0">
                    <a:pos x="25" y="1641"/>
                  </a:cxn>
                  <a:cxn ang="0">
                    <a:pos x="1211" y="2853"/>
                  </a:cxn>
                  <a:cxn ang="0">
                    <a:pos x="25" y="4038"/>
                  </a:cxn>
                  <a:cxn ang="0">
                    <a:pos x="0" y="4038"/>
                  </a:cxn>
                  <a:cxn ang="0">
                    <a:pos x="0" y="5427"/>
                  </a:cxn>
                  <a:cxn ang="0">
                    <a:pos x="1387" y="5604"/>
                  </a:cxn>
                  <a:cxn ang="0">
                    <a:pos x="1412" y="5553"/>
                  </a:cxn>
                  <a:cxn ang="0">
                    <a:pos x="1993" y="5301"/>
                  </a:cxn>
                  <a:cxn ang="0">
                    <a:pos x="2271" y="5881"/>
                  </a:cxn>
                  <a:cxn ang="0">
                    <a:pos x="2246" y="5931"/>
                  </a:cxn>
                  <a:cxn ang="0">
                    <a:pos x="3255" y="6588"/>
                  </a:cxn>
                  <a:cxn ang="0">
                    <a:pos x="4164" y="5528"/>
                  </a:cxn>
                  <a:cxn ang="0">
                    <a:pos x="4189" y="5553"/>
                  </a:cxn>
                  <a:cxn ang="0">
                    <a:pos x="5854" y="5402"/>
                  </a:cxn>
                  <a:cxn ang="0">
                    <a:pos x="5728" y="3710"/>
                  </a:cxn>
                </a:cxnLst>
                <a:rect l="0" t="0" r="r" b="b"/>
                <a:pathLst>
                  <a:path w="6739" h="6589">
                    <a:moveTo>
                      <a:pt x="5728" y="3710"/>
                    </a:moveTo>
                    <a:lnTo>
                      <a:pt x="5728" y="3710"/>
                    </a:lnTo>
                    <a:cubicBezTo>
                      <a:pt x="5703" y="3710"/>
                      <a:pt x="5703" y="3710"/>
                      <a:pt x="5703" y="3685"/>
                    </a:cubicBezTo>
                    <a:cubicBezTo>
                      <a:pt x="6738" y="2449"/>
                      <a:pt x="6738" y="2449"/>
                      <a:pt x="6738" y="2449"/>
                    </a:cubicBezTo>
                    <a:cubicBezTo>
                      <a:pt x="4770" y="808"/>
                      <a:pt x="2574" y="0"/>
                      <a:pt x="0" y="0"/>
                    </a:cubicBezTo>
                    <a:cubicBezTo>
                      <a:pt x="0" y="1641"/>
                      <a:pt x="0" y="1641"/>
                      <a:pt x="0" y="1641"/>
                    </a:cubicBezTo>
                    <a:lnTo>
                      <a:pt x="25" y="1641"/>
                    </a:lnTo>
                    <a:cubicBezTo>
                      <a:pt x="681" y="1641"/>
                      <a:pt x="1211" y="2196"/>
                      <a:pt x="1211" y="2853"/>
                    </a:cubicBezTo>
                    <a:cubicBezTo>
                      <a:pt x="1211" y="3508"/>
                      <a:pt x="681" y="4038"/>
                      <a:pt x="25" y="4038"/>
                    </a:cubicBezTo>
                    <a:lnTo>
                      <a:pt x="0" y="4038"/>
                    </a:lnTo>
                    <a:cubicBezTo>
                      <a:pt x="0" y="5427"/>
                      <a:pt x="0" y="5427"/>
                      <a:pt x="0" y="5427"/>
                    </a:cubicBezTo>
                    <a:cubicBezTo>
                      <a:pt x="479" y="5427"/>
                      <a:pt x="933" y="5478"/>
                      <a:pt x="1387" y="5604"/>
                    </a:cubicBezTo>
                    <a:cubicBezTo>
                      <a:pt x="1387" y="5604"/>
                      <a:pt x="1387" y="5579"/>
                      <a:pt x="1412" y="5553"/>
                    </a:cubicBezTo>
                    <a:cubicBezTo>
                      <a:pt x="1488" y="5326"/>
                      <a:pt x="1766" y="5200"/>
                      <a:pt x="1993" y="5301"/>
                    </a:cubicBezTo>
                    <a:cubicBezTo>
                      <a:pt x="2220" y="5377"/>
                      <a:pt x="2347" y="5654"/>
                      <a:pt x="2271" y="5881"/>
                    </a:cubicBezTo>
                    <a:cubicBezTo>
                      <a:pt x="2246" y="5906"/>
                      <a:pt x="2246" y="5906"/>
                      <a:pt x="2246" y="5931"/>
                    </a:cubicBezTo>
                    <a:cubicBezTo>
                      <a:pt x="2599" y="6108"/>
                      <a:pt x="2953" y="6335"/>
                      <a:pt x="3255" y="6588"/>
                    </a:cubicBezTo>
                    <a:cubicBezTo>
                      <a:pt x="4164" y="5528"/>
                      <a:pt x="4164" y="5528"/>
                      <a:pt x="4164" y="5528"/>
                    </a:cubicBezTo>
                    <a:cubicBezTo>
                      <a:pt x="4164" y="5528"/>
                      <a:pt x="4164" y="5528"/>
                      <a:pt x="4189" y="5553"/>
                    </a:cubicBezTo>
                    <a:cubicBezTo>
                      <a:pt x="4694" y="5957"/>
                      <a:pt x="5451" y="5906"/>
                      <a:pt x="5854" y="5402"/>
                    </a:cubicBezTo>
                    <a:cubicBezTo>
                      <a:pt x="6284" y="4897"/>
                      <a:pt x="6233" y="4139"/>
                      <a:pt x="5728" y="3710"/>
                    </a:cubicBezTo>
                  </a:path>
                </a:pathLst>
              </a:custGeom>
              <a:solidFill>
                <a:schemeClr val="accent6">
                  <a:lumMod val="60000"/>
                  <a:lumOff val="40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81" name="object 27">
                <a:extLst>
                  <a:ext uri="{FF2B5EF4-FFF2-40B4-BE49-F238E27FC236}">
                    <a16:creationId xmlns:a16="http://schemas.microsoft.com/office/drawing/2014/main" id="{069BB9BE-5546-42AC-DCD5-2F89CBEAC2EE}"/>
                  </a:ext>
                </a:extLst>
              </p:cNvPr>
              <p:cNvSpPr txBox="1"/>
              <p:nvPr/>
            </p:nvSpPr>
            <p:spPr>
              <a:xfrm>
                <a:off x="6246812" y="2289600"/>
                <a:ext cx="769590" cy="385285"/>
              </a:xfrm>
              <a:prstGeom prst="rect">
                <a:avLst/>
              </a:prstGeom>
            </p:spPr>
            <p:txBody>
              <a:bodyPr vert="horz" wrap="none" lIns="0" tIns="0" rIns="0" bIns="0" rtlCol="0">
                <a:noAutofit/>
              </a:bodyPr>
              <a:lstStyle/>
              <a:p>
                <a:pPr marL="770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a:ln>
                      <a:noFill/>
                    </a:ln>
                    <a:solidFill>
                      <a:srgbClr val="FFFFFF"/>
                    </a:solidFill>
                    <a:effectLst/>
                    <a:uLnTx/>
                    <a:uFillTx/>
                    <a:latin typeface="Arial"/>
                    <a:ea typeface="+mn-ea"/>
                    <a:cs typeface="Arial"/>
                  </a:rPr>
                  <a:t>drive</a:t>
                </a:r>
              </a:p>
              <a:p>
                <a:pPr marL="7700" marR="3080" lvl="0" indent="0" algn="ctr" defTabSz="277200" rtl="0" eaLnBrk="1" fontAlgn="auto" latinLnBrk="0" hangingPunct="1">
                  <a:lnSpc>
                    <a:spcPts val="1200"/>
                  </a:lnSpc>
                  <a:spcBef>
                    <a:spcPts val="0"/>
                  </a:spcBef>
                  <a:spcAft>
                    <a:spcPts val="0"/>
                  </a:spcAft>
                  <a:buClrTx/>
                  <a:buSzTx/>
                  <a:buFontTx/>
                  <a:buNone/>
                  <a:tabLst/>
                  <a:defRPr/>
                </a:pPr>
                <a:r>
                  <a:rPr kumimoji="0" lang="en-GB" sz="1100" b="1" i="0" u="none" strike="noStrike" kern="1200" cap="none" spc="0" normalizeH="0" baseline="0" noProof="0" dirty="0">
                    <a:ln>
                      <a:noFill/>
                    </a:ln>
                    <a:solidFill>
                      <a:srgbClr val="FFFFFF"/>
                    </a:solidFill>
                    <a:effectLst/>
                    <a:uLnTx/>
                    <a:uFillTx/>
                    <a:latin typeface="Arial"/>
                    <a:ea typeface="+mn-ea"/>
                    <a:cs typeface="Arial"/>
                  </a:rPr>
                  <a:t>policy</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grpSp>
      </p:grpSp>
      <p:grpSp>
        <p:nvGrpSpPr>
          <p:cNvPr id="86" name="Group 85">
            <a:extLst>
              <a:ext uri="{FF2B5EF4-FFF2-40B4-BE49-F238E27FC236}">
                <a16:creationId xmlns:a16="http://schemas.microsoft.com/office/drawing/2014/main" id="{1EC238A0-BE78-70BD-F0AA-3FAD0AD23233}"/>
              </a:ext>
            </a:extLst>
          </p:cNvPr>
          <p:cNvGrpSpPr/>
          <p:nvPr/>
        </p:nvGrpSpPr>
        <p:grpSpPr>
          <a:xfrm>
            <a:off x="3786071" y="1231201"/>
            <a:ext cx="2482189" cy="1837985"/>
            <a:chOff x="3784483" y="1231200"/>
            <a:chExt cx="2482189" cy="1837985"/>
          </a:xfrm>
        </p:grpSpPr>
        <p:sp>
          <p:nvSpPr>
            <p:cNvPr id="87" name="Freeform 18">
              <a:extLst>
                <a:ext uri="{FF2B5EF4-FFF2-40B4-BE49-F238E27FC236}">
                  <a16:creationId xmlns:a16="http://schemas.microsoft.com/office/drawing/2014/main" id="{E5393FCF-ABB1-9B8C-7907-C77555147CDD}"/>
                </a:ext>
              </a:extLst>
            </p:cNvPr>
            <p:cNvSpPr>
              <a:spLocks noChangeArrowheads="1"/>
            </p:cNvSpPr>
            <p:nvPr/>
          </p:nvSpPr>
          <p:spPr bwMode="auto">
            <a:xfrm>
              <a:off x="4709784" y="1789200"/>
              <a:ext cx="1556888" cy="1279985"/>
            </a:xfrm>
            <a:custGeom>
              <a:avLst/>
              <a:gdLst/>
              <a:ahLst/>
              <a:cxnLst>
                <a:cxn ang="0">
                  <a:pos x="6763" y="1641"/>
                </a:cxn>
                <a:cxn ang="0">
                  <a:pos x="6763" y="1641"/>
                </a:cxn>
                <a:cxn ang="0">
                  <a:pos x="6738" y="1641"/>
                </a:cxn>
                <a:cxn ang="0">
                  <a:pos x="6738" y="0"/>
                </a:cxn>
                <a:cxn ang="0">
                  <a:pos x="0" y="2449"/>
                </a:cxn>
                <a:cxn ang="0">
                  <a:pos x="1085" y="3735"/>
                </a:cxn>
                <a:cxn ang="0">
                  <a:pos x="2751" y="3887"/>
                </a:cxn>
                <a:cxn ang="0">
                  <a:pos x="2625" y="5553"/>
                </a:cxn>
                <a:cxn ang="0">
                  <a:pos x="3483" y="6588"/>
                </a:cxn>
                <a:cxn ang="0">
                  <a:pos x="4694" y="5856"/>
                </a:cxn>
                <a:cxn ang="0">
                  <a:pos x="4972" y="5276"/>
                </a:cxn>
                <a:cxn ang="0">
                  <a:pos x="5552" y="5553"/>
                </a:cxn>
                <a:cxn ang="0">
                  <a:pos x="5552" y="5553"/>
                </a:cxn>
                <a:cxn ang="0">
                  <a:pos x="6738" y="5427"/>
                </a:cxn>
                <a:cxn ang="0">
                  <a:pos x="6738" y="4038"/>
                </a:cxn>
                <a:cxn ang="0">
                  <a:pos x="6763" y="4038"/>
                </a:cxn>
                <a:cxn ang="0">
                  <a:pos x="7949" y="2853"/>
                </a:cxn>
                <a:cxn ang="0">
                  <a:pos x="6763" y="1641"/>
                </a:cxn>
              </a:cxnLst>
              <a:rect l="0" t="0" r="r" b="b"/>
              <a:pathLst>
                <a:path w="7950" h="6589">
                  <a:moveTo>
                    <a:pt x="6763" y="1641"/>
                  </a:moveTo>
                  <a:lnTo>
                    <a:pt x="6763" y="1641"/>
                  </a:lnTo>
                  <a:lnTo>
                    <a:pt x="6738" y="1641"/>
                  </a:lnTo>
                  <a:cubicBezTo>
                    <a:pt x="6738" y="0"/>
                    <a:pt x="6738" y="0"/>
                    <a:pt x="6738" y="0"/>
                  </a:cubicBezTo>
                  <a:cubicBezTo>
                    <a:pt x="4189" y="0"/>
                    <a:pt x="1968" y="808"/>
                    <a:pt x="0" y="2449"/>
                  </a:cubicBezTo>
                  <a:cubicBezTo>
                    <a:pt x="1085" y="3735"/>
                    <a:pt x="1085" y="3735"/>
                    <a:pt x="1085" y="3735"/>
                  </a:cubicBezTo>
                  <a:cubicBezTo>
                    <a:pt x="1589" y="3307"/>
                    <a:pt x="2347" y="3382"/>
                    <a:pt x="2751" y="3887"/>
                  </a:cubicBezTo>
                  <a:cubicBezTo>
                    <a:pt x="3180" y="4392"/>
                    <a:pt x="3104" y="5149"/>
                    <a:pt x="2625" y="5553"/>
                  </a:cubicBezTo>
                  <a:cubicBezTo>
                    <a:pt x="3483" y="6588"/>
                    <a:pt x="3483" y="6588"/>
                    <a:pt x="3483" y="6588"/>
                  </a:cubicBezTo>
                  <a:cubicBezTo>
                    <a:pt x="3836" y="6310"/>
                    <a:pt x="4240" y="6057"/>
                    <a:pt x="4694" y="5856"/>
                  </a:cubicBezTo>
                  <a:cubicBezTo>
                    <a:pt x="4593" y="5629"/>
                    <a:pt x="4719" y="5351"/>
                    <a:pt x="4972" y="5276"/>
                  </a:cubicBezTo>
                  <a:cubicBezTo>
                    <a:pt x="5199" y="5200"/>
                    <a:pt x="5477" y="5301"/>
                    <a:pt x="5552" y="5553"/>
                  </a:cubicBezTo>
                  <a:lnTo>
                    <a:pt x="5552" y="5553"/>
                  </a:lnTo>
                  <a:cubicBezTo>
                    <a:pt x="5956" y="5452"/>
                    <a:pt x="6360" y="5427"/>
                    <a:pt x="6738" y="5427"/>
                  </a:cubicBezTo>
                  <a:cubicBezTo>
                    <a:pt x="6738" y="4038"/>
                    <a:pt x="6738" y="4038"/>
                    <a:pt x="6738" y="4038"/>
                  </a:cubicBezTo>
                  <a:lnTo>
                    <a:pt x="6763" y="4038"/>
                  </a:lnTo>
                  <a:cubicBezTo>
                    <a:pt x="7419" y="4038"/>
                    <a:pt x="7949" y="3508"/>
                    <a:pt x="7949" y="2853"/>
                  </a:cubicBezTo>
                  <a:cubicBezTo>
                    <a:pt x="7949" y="2196"/>
                    <a:pt x="7419" y="1641"/>
                    <a:pt x="6763" y="1641"/>
                  </a:cubicBezTo>
                </a:path>
              </a:pathLst>
            </a:custGeom>
            <a:solidFill>
              <a:schemeClr val="accent5">
                <a:lumMod val="60000"/>
                <a:lumOff val="40000"/>
              </a:schemeClr>
            </a:solidFill>
            <a:ln w="9525" cap="flat">
              <a:noFill/>
              <a:bevel/>
              <a:headEnd/>
              <a:tailEnd/>
            </a:ln>
            <a:effectLst/>
          </p:spPr>
          <p:txBody>
            <a:bodyPr wrap="none" anchor="ctr">
              <a:prstTxWarp prst="textNoShape">
                <a:avLst/>
              </a:prstTxWarp>
            </a:bodyPr>
            <a:lstStyle/>
            <a:p>
              <a:pPr marL="0" marR="0" lvl="0" indent="0" algn="l" defTabSz="27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3F3F3F"/>
                </a:solidFill>
                <a:effectLst/>
                <a:uLnTx/>
                <a:uFillTx/>
                <a:latin typeface="Arial"/>
                <a:ea typeface="+mn-ea"/>
                <a:cs typeface="+mn-cs"/>
              </a:endParaRPr>
            </a:p>
          </p:txBody>
        </p:sp>
        <p:sp>
          <p:nvSpPr>
            <p:cNvPr id="88" name="object 33">
              <a:extLst>
                <a:ext uri="{FF2B5EF4-FFF2-40B4-BE49-F238E27FC236}">
                  <a16:creationId xmlns:a16="http://schemas.microsoft.com/office/drawing/2014/main" id="{713372D5-DCF4-3EDC-98A5-BEF73B4FA636}"/>
                </a:ext>
              </a:extLst>
            </p:cNvPr>
            <p:cNvSpPr txBox="1"/>
            <p:nvPr/>
          </p:nvSpPr>
          <p:spPr>
            <a:xfrm>
              <a:off x="5226340" y="2137200"/>
              <a:ext cx="619085" cy="373102"/>
            </a:xfrm>
            <a:prstGeom prst="rect">
              <a:avLst/>
            </a:prstGeom>
          </p:spPr>
          <p:txBody>
            <a:bodyPr vert="horz" wrap="none" lIns="0" tIns="0" rIns="0" bIns="0" rtlCol="0">
              <a:noAutofit/>
            </a:bodyPr>
            <a:lstStyle/>
            <a:p>
              <a:pPr marL="7700" marR="3080" lvl="0" indent="147070" algn="ctr" defTabSz="277200" rtl="0" eaLnBrk="1" fontAlgn="auto" latinLnBrk="0" hangingPunct="1">
                <a:lnSpc>
                  <a:spcPct val="106900"/>
                </a:lnSpc>
                <a:spcBef>
                  <a:spcPts val="58"/>
                </a:spcBef>
                <a:spcAft>
                  <a:spcPts val="0"/>
                </a:spcAft>
                <a:buClrTx/>
                <a:buSzTx/>
                <a:buFontTx/>
                <a:buNone/>
                <a:tabLst/>
                <a:defRPr/>
              </a:pPr>
              <a:r>
                <a:rPr kumimoji="0" lang="en-GB" sz="1100" b="1" i="0" u="none" strike="noStrike" kern="1200" cap="none" spc="0" normalizeH="0" baseline="0" noProof="0" dirty="0">
                  <a:ln>
                    <a:noFill/>
                  </a:ln>
                  <a:solidFill>
                    <a:srgbClr val="FFFFFF"/>
                  </a:solidFill>
                  <a:effectLst/>
                  <a:uLnTx/>
                  <a:uFillTx/>
                  <a:latin typeface="Arial"/>
                  <a:ea typeface="+mn-ea"/>
                  <a:cs typeface="Arial"/>
                </a:rPr>
                <a:t>national</a:t>
              </a:r>
            </a:p>
            <a:p>
              <a:pPr marL="7700" marR="3080" lvl="0" indent="147070" algn="ctr" defTabSz="277200" rtl="0" eaLnBrk="1" fontAlgn="auto" latinLnBrk="0" hangingPunct="1">
                <a:lnSpc>
                  <a:spcPts val="1200"/>
                </a:lnSpc>
                <a:spcBef>
                  <a:spcPts val="0"/>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a:ea typeface="+mn-ea"/>
                  <a:cs typeface="Arial"/>
                </a:rPr>
                <a:t>reporting</a:t>
              </a:r>
              <a:endParaRPr kumimoji="0" sz="1100" b="0" i="0" u="none" strike="noStrike" kern="1200" cap="none" spc="0" normalizeH="0" baseline="0" noProof="0" dirty="0">
                <a:ln>
                  <a:noFill/>
                </a:ln>
                <a:solidFill>
                  <a:srgbClr val="3F3F3F"/>
                </a:solidFill>
                <a:effectLst/>
                <a:uLnTx/>
                <a:uFillTx/>
                <a:latin typeface="Arial"/>
                <a:ea typeface="+mn-ea"/>
                <a:cs typeface="Arial"/>
              </a:endParaRPr>
            </a:p>
          </p:txBody>
        </p:sp>
        <p:grpSp>
          <p:nvGrpSpPr>
            <p:cNvPr id="89" name="Group 160">
              <a:extLst>
                <a:ext uri="{FF2B5EF4-FFF2-40B4-BE49-F238E27FC236}">
                  <a16:creationId xmlns:a16="http://schemas.microsoft.com/office/drawing/2014/main" id="{83C4A8EE-CE8E-077C-FB13-31EE134B21EA}"/>
                </a:ext>
              </a:extLst>
            </p:cNvPr>
            <p:cNvGrpSpPr/>
            <p:nvPr/>
          </p:nvGrpSpPr>
          <p:grpSpPr>
            <a:xfrm>
              <a:off x="3784483" y="1231200"/>
              <a:ext cx="1319329" cy="601200"/>
              <a:chOff x="3784483" y="1231200"/>
              <a:chExt cx="1319329" cy="601200"/>
            </a:xfrm>
          </p:grpSpPr>
          <p:sp>
            <p:nvSpPr>
              <p:cNvPr id="90" name="object 10">
                <a:extLst>
                  <a:ext uri="{FF2B5EF4-FFF2-40B4-BE49-F238E27FC236}">
                    <a16:creationId xmlns:a16="http://schemas.microsoft.com/office/drawing/2014/main" id="{63DCE5F5-A9EB-6FB6-4064-D3AC315E1C62}"/>
                  </a:ext>
                </a:extLst>
              </p:cNvPr>
              <p:cNvSpPr txBox="1"/>
              <p:nvPr/>
            </p:nvSpPr>
            <p:spPr>
              <a:xfrm>
                <a:off x="3792730" y="1231200"/>
                <a:ext cx="1158682" cy="322625"/>
              </a:xfrm>
              <a:prstGeom prst="rect">
                <a:avLst/>
              </a:prstGeom>
            </p:spPr>
            <p:txBody>
              <a:bodyPr vert="horz" wrap="square" lIns="0" tIns="9625" rIns="0" bIns="0" rtlCol="0">
                <a:spAutoFit/>
              </a:bodyPr>
              <a:lstStyle/>
              <a:p>
                <a:pPr marL="0" marR="0" lvl="0" indent="0" algn="l" defTabSz="277200" rtl="0" eaLnBrk="1" fontAlgn="auto" latinLnBrk="0" hangingPunct="1">
                  <a:lnSpc>
                    <a:spcPts val="1200"/>
                  </a:lnSpc>
                  <a:spcBef>
                    <a:spcPts val="0"/>
                  </a:spcBef>
                  <a:spcAft>
                    <a:spcPts val="0"/>
                  </a:spcAft>
                  <a:buClrTx/>
                  <a:buSzTx/>
                  <a:buFontTx/>
                  <a:buNone/>
                  <a:tabLst/>
                  <a:defRPr/>
                </a:pPr>
                <a:r>
                  <a:rPr kumimoji="0" lang="en-GB" sz="1200" b="1" i="0" u="none" strike="noStrike" kern="1200" cap="none" spc="6" normalizeH="0" baseline="0" noProof="0" dirty="0">
                    <a:ln>
                      <a:noFill/>
                    </a:ln>
                    <a:solidFill>
                      <a:srgbClr val="FFB800">
                        <a:lumMod val="60000"/>
                        <a:lumOff val="40000"/>
                      </a:srgbClr>
                    </a:solidFill>
                    <a:effectLst/>
                    <a:uLnTx/>
                    <a:uFillTx/>
                    <a:latin typeface="Arial"/>
                    <a:ea typeface="+mn-ea"/>
                    <a:cs typeface="Arial"/>
                  </a:rPr>
                  <a:t>Industry</a:t>
                </a:r>
              </a:p>
              <a:p>
                <a:pPr marL="0" marR="0" lvl="0" indent="0" algn="l" defTabSz="277200" rtl="0" eaLnBrk="1" fontAlgn="auto" latinLnBrk="0" hangingPunct="1">
                  <a:lnSpc>
                    <a:spcPts val="1200"/>
                  </a:lnSpc>
                  <a:spcBef>
                    <a:spcPts val="0"/>
                  </a:spcBef>
                  <a:spcAft>
                    <a:spcPts val="0"/>
                  </a:spcAft>
                  <a:buClrTx/>
                  <a:buSzTx/>
                  <a:buFontTx/>
                  <a:buNone/>
                  <a:tabLst/>
                  <a:defRPr/>
                </a:pPr>
                <a:r>
                  <a:rPr kumimoji="0" lang="en-GB" sz="1200" b="1" i="0" u="none" strike="noStrike" kern="1200" cap="none" spc="6" normalizeH="0" baseline="0" noProof="0" dirty="0">
                    <a:ln>
                      <a:noFill/>
                    </a:ln>
                    <a:solidFill>
                      <a:srgbClr val="FFB800">
                        <a:lumMod val="60000"/>
                        <a:lumOff val="40000"/>
                      </a:srgbClr>
                    </a:solidFill>
                    <a:effectLst/>
                    <a:uLnTx/>
                    <a:uFillTx/>
                    <a:latin typeface="Arial"/>
                    <a:ea typeface="+mn-ea"/>
                    <a:cs typeface="Arial"/>
                  </a:rPr>
                  <a:t>stakeholders</a:t>
                </a:r>
                <a:endParaRPr kumimoji="0" sz="1200" b="0" i="0" u="none" strike="noStrike" kern="1200" cap="none" spc="0" normalizeH="0" baseline="0" noProof="0" dirty="0">
                  <a:ln>
                    <a:noFill/>
                  </a:ln>
                  <a:solidFill>
                    <a:srgbClr val="FFB800">
                      <a:lumMod val="60000"/>
                      <a:lumOff val="40000"/>
                    </a:srgbClr>
                  </a:solidFill>
                  <a:effectLst/>
                  <a:uLnTx/>
                  <a:uFillTx/>
                  <a:latin typeface="Arial"/>
                  <a:ea typeface="+mn-ea"/>
                  <a:cs typeface="Arial"/>
                </a:endParaRPr>
              </a:p>
            </p:txBody>
          </p:sp>
          <p:cxnSp>
            <p:nvCxnSpPr>
              <p:cNvPr id="91" name="Straight Connector 90">
                <a:extLst>
                  <a:ext uri="{FF2B5EF4-FFF2-40B4-BE49-F238E27FC236}">
                    <a16:creationId xmlns:a16="http://schemas.microsoft.com/office/drawing/2014/main" id="{D6A193BE-D677-2398-071E-65BC061BF818}"/>
                  </a:ext>
                </a:extLst>
              </p:cNvPr>
              <p:cNvCxnSpPr/>
              <p:nvPr/>
            </p:nvCxnSpPr>
            <p:spPr>
              <a:xfrm rot="16200000" flipV="1">
                <a:off x="4875212" y="1603800"/>
                <a:ext cx="228600" cy="228600"/>
              </a:xfrm>
              <a:prstGeom prst="line">
                <a:avLst/>
              </a:prstGeom>
              <a:ln w="31369">
                <a:solidFill>
                  <a:schemeClr val="accent5">
                    <a:lumMod val="60000"/>
                    <a:lumOff val="40000"/>
                  </a:schemeClr>
                </a:solidFill>
              </a:ln>
              <a:effectLst/>
            </p:spPr>
            <p:style>
              <a:lnRef idx="2">
                <a:schemeClr val="accent1"/>
              </a:lnRef>
              <a:fillRef idx="0">
                <a:schemeClr val="accent1"/>
              </a:fillRef>
              <a:effectRef idx="1">
                <a:schemeClr val="accent1"/>
              </a:effectRef>
              <a:fontRef idx="minor">
                <a:schemeClr val="tx1"/>
              </a:fontRef>
            </p:style>
          </p:cxnSp>
          <p:cxnSp>
            <p:nvCxnSpPr>
              <p:cNvPr id="92" name="Straight Connector 91">
                <a:extLst>
                  <a:ext uri="{FF2B5EF4-FFF2-40B4-BE49-F238E27FC236}">
                    <a16:creationId xmlns:a16="http://schemas.microsoft.com/office/drawing/2014/main" id="{FF7ECEE7-F7F3-4410-3983-F0BF2194624F}"/>
                  </a:ext>
                </a:extLst>
              </p:cNvPr>
              <p:cNvCxnSpPr>
                <a:cxnSpLocks/>
              </p:cNvCxnSpPr>
              <p:nvPr/>
            </p:nvCxnSpPr>
            <p:spPr>
              <a:xfrm flipH="1">
                <a:off x="3784483" y="1606976"/>
                <a:ext cx="1096517" cy="0"/>
              </a:xfrm>
              <a:prstGeom prst="line">
                <a:avLst/>
              </a:prstGeom>
              <a:ln w="31369">
                <a:solidFill>
                  <a:schemeClr val="accent5">
                    <a:lumMod val="60000"/>
                    <a:lumOff val="40000"/>
                  </a:schemeClr>
                </a:solidFill>
              </a:ln>
              <a:effectLst/>
            </p:spPr>
            <p:style>
              <a:lnRef idx="2">
                <a:schemeClr val="accent1"/>
              </a:lnRef>
              <a:fillRef idx="0">
                <a:schemeClr val="accent1"/>
              </a:fillRef>
              <a:effectRef idx="1">
                <a:schemeClr val="accent1"/>
              </a:effectRef>
              <a:fontRef idx="minor">
                <a:schemeClr val="tx1"/>
              </a:fontRef>
            </p:style>
          </p:cxnSp>
        </p:grpSp>
      </p:grpSp>
      <p:sp>
        <p:nvSpPr>
          <p:cNvPr id="93" name="Rectangle 92">
            <a:extLst>
              <a:ext uri="{FF2B5EF4-FFF2-40B4-BE49-F238E27FC236}">
                <a16:creationId xmlns:a16="http://schemas.microsoft.com/office/drawing/2014/main" id="{070CF19F-498D-1E48-D6F7-7F63DAB58738}"/>
              </a:ext>
            </a:extLst>
          </p:cNvPr>
          <p:cNvSpPr/>
          <p:nvPr/>
        </p:nvSpPr>
        <p:spPr>
          <a:xfrm>
            <a:off x="5974813" y="3244334"/>
            <a:ext cx="242374"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endParaRPr kumimoji="0" lang="en-GB" sz="1800" b="0" i="0" u="none" strike="noStrike" kern="1200" cap="none" spc="0" normalizeH="0" baseline="0" noProof="0" dirty="0">
              <a:ln>
                <a:noFill/>
              </a:ln>
              <a:solidFill>
                <a:srgbClr val="3F3F3F"/>
              </a:solidFill>
              <a:effectLst/>
              <a:uLnTx/>
              <a:uFillTx/>
              <a:latin typeface="Arial"/>
              <a:ea typeface="+mn-ea"/>
              <a:cs typeface="+mn-cs"/>
            </a:endParaRPr>
          </a:p>
        </p:txBody>
      </p:sp>
    </p:spTree>
    <p:extLst>
      <p:ext uri="{BB962C8B-B14F-4D97-AF65-F5344CB8AC3E}">
        <p14:creationId xmlns:p14="http://schemas.microsoft.com/office/powerpoint/2010/main" val="3835631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77"/>
                                        </p:tgtEl>
                                        <p:attrNameLst>
                                          <p:attrName>style.visibility</p:attrName>
                                        </p:attrNameLst>
                                      </p:cBhvr>
                                      <p:to>
                                        <p:strVal val="visible"/>
                                      </p:to>
                                    </p:set>
                                    <p:animEffect transition="in" filter="fade">
                                      <p:cBhvr>
                                        <p:cTn id="7" dur="500"/>
                                        <p:tgtEl>
                                          <p:spTgt spid="77"/>
                                        </p:tgtEl>
                                      </p:cBhvr>
                                    </p:animEffect>
                                  </p:childTnLst>
                                </p:cTn>
                              </p:par>
                              <p:par>
                                <p:cTn id="8" presetID="10" presetClass="exit" presetSubtype="0" fill="hold" nodeType="withEffect">
                                  <p:stCondLst>
                                    <p:cond delay="0"/>
                                  </p:stCondLst>
                                  <p:childTnLst>
                                    <p:animEffect transition="out" filter="fade">
                                      <p:cBhvr>
                                        <p:cTn id="9" dur="500"/>
                                        <p:tgtEl>
                                          <p:spTgt spid="68"/>
                                        </p:tgtEl>
                                      </p:cBhvr>
                                    </p:animEffect>
                                    <p:set>
                                      <p:cBhvr>
                                        <p:cTn id="10" dur="1" fill="hold">
                                          <p:stCondLst>
                                            <p:cond delay="499"/>
                                          </p:stCondLst>
                                        </p:cTn>
                                        <p:tgtEl>
                                          <p:spTgt spid="68"/>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86"/>
                                        </p:tgtEl>
                                        <p:attrNameLst>
                                          <p:attrName>style.visibility</p:attrName>
                                        </p:attrNameLst>
                                      </p:cBhvr>
                                      <p:to>
                                        <p:strVal val="visible"/>
                                      </p:to>
                                    </p:set>
                                    <p:animEffect transition="in" filter="fade">
                                      <p:cBhvr>
                                        <p:cTn id="15" dur="500"/>
                                        <p:tgtEl>
                                          <p:spTgt spid="86"/>
                                        </p:tgtEl>
                                      </p:cBhvr>
                                    </p:animEffect>
                                  </p:childTnLst>
                                </p:cTn>
                              </p:par>
                              <p:par>
                                <p:cTn id="16" presetID="10" presetClass="exit" presetSubtype="0" fill="hold" nodeType="withEffect">
                                  <p:stCondLst>
                                    <p:cond delay="0"/>
                                  </p:stCondLst>
                                  <p:childTnLst>
                                    <p:animEffect transition="out" filter="fade">
                                      <p:cBhvr>
                                        <p:cTn id="17" dur="500"/>
                                        <p:tgtEl>
                                          <p:spTgt spid="71"/>
                                        </p:tgtEl>
                                      </p:cBhvr>
                                    </p:animEffect>
                                    <p:set>
                                      <p:cBhvr>
                                        <p:cTn id="18" dur="1" fill="hold">
                                          <p:stCondLst>
                                            <p:cond delay="499"/>
                                          </p:stCondLst>
                                        </p:cTn>
                                        <p:tgtEl>
                                          <p:spTgt spid="71"/>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74"/>
                                        </p:tgtEl>
                                      </p:cBhvr>
                                    </p:animEffect>
                                    <p:set>
                                      <p:cBhvr>
                                        <p:cTn id="21" dur="1" fill="hold">
                                          <p:stCondLst>
                                            <p:cond delay="499"/>
                                          </p:stCondLst>
                                        </p:cTn>
                                        <p:tgtEl>
                                          <p:spTgt spid="7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4" name="Picture 6">
            <a:extLst>
              <a:ext uri="{FF2B5EF4-FFF2-40B4-BE49-F238E27FC236}">
                <a16:creationId xmlns:a16="http://schemas.microsoft.com/office/drawing/2014/main" id="{474094A3-E983-0B6D-031A-088EDFD77A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175" y="0"/>
            <a:ext cx="111680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1344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a:extLst>
              <a:ext uri="{FF2B5EF4-FFF2-40B4-BE49-F238E27FC236}">
                <a16:creationId xmlns:a16="http://schemas.microsoft.com/office/drawing/2014/main" id="{E27C3AEC-1E76-56F3-1E45-B84221C45E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175" y="0"/>
            <a:ext cx="111680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1399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a:extLst>
              <a:ext uri="{FF2B5EF4-FFF2-40B4-BE49-F238E27FC236}">
                <a16:creationId xmlns:a16="http://schemas.microsoft.com/office/drawing/2014/main" id="{169A905A-DA1C-0457-4658-7BA1771F8C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175" y="0"/>
            <a:ext cx="111680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63750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7BF6EF1B-753B-F995-D4F4-3F4C305874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175" y="0"/>
            <a:ext cx="111680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38555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540469FA-F0B1-762C-619A-F6C3A2B0E1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175" y="0"/>
            <a:ext cx="111680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57404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5CFE63D5-F76B-5486-D699-45617ED077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175" y="0"/>
            <a:ext cx="111680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8757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0E6F7DC4-1468-7BAC-073E-C2E3292967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175" y="0"/>
            <a:ext cx="111680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28556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C8B5E75B-7388-C360-E14F-B2D3BC4BF0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175" y="0"/>
            <a:ext cx="111680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4141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15A261B-9EA4-E632-AA7F-A7DFFDF3E3C7}"/>
              </a:ext>
            </a:extLst>
          </p:cNvPr>
          <p:cNvPicPr>
            <a:picLocks noChangeAspect="1"/>
          </p:cNvPicPr>
          <p:nvPr/>
        </p:nvPicPr>
        <p:blipFill>
          <a:blip r:embed="rId3"/>
          <a:stretch>
            <a:fillRect/>
          </a:stretch>
        </p:blipFill>
        <p:spPr>
          <a:xfrm>
            <a:off x="414903" y="1268723"/>
            <a:ext cx="3598308" cy="3699061"/>
          </a:xfrm>
          <a:prstGeom prst="rect">
            <a:avLst/>
          </a:prstGeom>
          <a:ln w="25400">
            <a:solidFill>
              <a:schemeClr val="tx1"/>
            </a:solidFill>
          </a:ln>
        </p:spPr>
      </p:pic>
      <p:pic>
        <p:nvPicPr>
          <p:cNvPr id="3" name="Picture 2">
            <a:extLst>
              <a:ext uri="{FF2B5EF4-FFF2-40B4-BE49-F238E27FC236}">
                <a16:creationId xmlns:a16="http://schemas.microsoft.com/office/drawing/2014/main" id="{75007488-9FF5-0A32-E558-98412AB78B08}"/>
              </a:ext>
            </a:extLst>
          </p:cNvPr>
          <p:cNvPicPr>
            <a:picLocks noChangeAspect="1"/>
          </p:cNvPicPr>
          <p:nvPr/>
        </p:nvPicPr>
        <p:blipFill>
          <a:blip r:embed="rId4"/>
          <a:stretch>
            <a:fillRect/>
          </a:stretch>
        </p:blipFill>
        <p:spPr>
          <a:xfrm>
            <a:off x="414903" y="5364834"/>
            <a:ext cx="3627868" cy="1323778"/>
          </a:xfrm>
          <a:prstGeom prst="rect">
            <a:avLst/>
          </a:prstGeom>
          <a:ln w="25400">
            <a:solidFill>
              <a:schemeClr val="tx1"/>
            </a:solidFill>
          </a:ln>
        </p:spPr>
      </p:pic>
      <p:pic>
        <p:nvPicPr>
          <p:cNvPr id="4" name="Picture 2" descr="Kent Surrey Sussex Academic Health Science Network">
            <a:extLst>
              <a:ext uri="{FF2B5EF4-FFF2-40B4-BE49-F238E27FC236}">
                <a16:creationId xmlns:a16="http://schemas.microsoft.com/office/drawing/2014/main" id="{25EF596C-9318-6551-7D77-09AF82A9DDC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8551" y="240722"/>
            <a:ext cx="2432685" cy="61346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90CE0D7-7897-E460-694F-FC15636BCF77}"/>
              </a:ext>
            </a:extLst>
          </p:cNvPr>
          <p:cNvPicPr>
            <a:picLocks noChangeAspect="1"/>
          </p:cNvPicPr>
          <p:nvPr/>
        </p:nvPicPr>
        <p:blipFill>
          <a:blip r:embed="rId6"/>
          <a:stretch>
            <a:fillRect/>
          </a:stretch>
        </p:blipFill>
        <p:spPr>
          <a:xfrm>
            <a:off x="4328331" y="1222776"/>
            <a:ext cx="7326857" cy="5465835"/>
          </a:xfrm>
          <a:prstGeom prst="rect">
            <a:avLst/>
          </a:prstGeom>
          <a:ln w="25400">
            <a:solidFill>
              <a:schemeClr val="tx1"/>
            </a:solidFill>
          </a:ln>
        </p:spPr>
      </p:pic>
    </p:spTree>
    <p:extLst>
      <p:ext uri="{BB962C8B-B14F-4D97-AF65-F5344CB8AC3E}">
        <p14:creationId xmlns:p14="http://schemas.microsoft.com/office/powerpoint/2010/main" val="16752515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B39E662-514C-4474-88C4-D5BE73940BDB}"/>
              </a:ext>
            </a:extLst>
          </p:cNvPr>
          <p:cNvGraphicFramePr/>
          <p:nvPr/>
        </p:nvGraphicFramePr>
        <p:xfrm>
          <a:off x="1741054" y="489142"/>
          <a:ext cx="8709891" cy="58797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91691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9DA932AC-5004-9246-A644-C0D39184875D}"/>
              </a:ext>
            </a:extLst>
          </p:cNvPr>
          <p:cNvGrpSpPr/>
          <p:nvPr/>
        </p:nvGrpSpPr>
        <p:grpSpPr>
          <a:xfrm>
            <a:off x="304842" y="1257231"/>
            <a:ext cx="6492385" cy="720710"/>
            <a:chOff x="4081856" y="1743657"/>
            <a:chExt cx="6492385" cy="720710"/>
          </a:xfrm>
        </p:grpSpPr>
        <p:sp>
          <p:nvSpPr>
            <p:cNvPr id="32" name="TextBox 15">
              <a:extLst>
                <a:ext uri="{FF2B5EF4-FFF2-40B4-BE49-F238E27FC236}">
                  <a16:creationId xmlns:a16="http://schemas.microsoft.com/office/drawing/2014/main" id="{437CA166-1BE3-E248-B49C-63CE9BC04466}"/>
                </a:ext>
              </a:extLst>
            </p:cNvPr>
            <p:cNvSpPr txBox="1"/>
            <p:nvPr/>
          </p:nvSpPr>
          <p:spPr>
            <a:xfrm>
              <a:off x="10288099" y="1750770"/>
              <a:ext cx="286142"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505050"/>
                  </a:solidFill>
                  <a:effectLst/>
                  <a:uLnTx/>
                  <a:uFillTx/>
                  <a:latin typeface="Arial"/>
                  <a:ea typeface="+mn-ea"/>
                  <a:cs typeface="+mn-cs"/>
                </a:rPr>
                <a:t>*</a:t>
              </a:r>
            </a:p>
          </p:txBody>
        </p:sp>
        <p:sp>
          <p:nvSpPr>
            <p:cNvPr id="33" name="TextBox 18">
              <a:extLst>
                <a:ext uri="{FF2B5EF4-FFF2-40B4-BE49-F238E27FC236}">
                  <a16:creationId xmlns:a16="http://schemas.microsoft.com/office/drawing/2014/main" id="{5C19756D-FA43-ED4C-9EDE-5C19E1405CBF}"/>
                </a:ext>
              </a:extLst>
            </p:cNvPr>
            <p:cNvSpPr txBox="1"/>
            <p:nvPr/>
          </p:nvSpPr>
          <p:spPr>
            <a:xfrm flipH="1">
              <a:off x="4081856" y="1743657"/>
              <a:ext cx="2751465" cy="7207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698" marR="3079" lvl="0" indent="0" algn="r" defTabSz="277117" rtl="0" eaLnBrk="1" fontAlgn="auto" latinLnBrk="0" hangingPunct="1">
                <a:lnSpc>
                  <a:spcPct val="100000"/>
                </a:lnSpc>
                <a:spcBef>
                  <a:spcPts val="58"/>
                </a:spcBef>
                <a:spcAft>
                  <a:spcPts val="0"/>
                </a:spcAft>
                <a:buClrTx/>
                <a:buSzTx/>
                <a:buFontTx/>
                <a:buNone/>
                <a:tabLst/>
                <a:defRPr/>
              </a:pPr>
              <a:r>
                <a:rPr kumimoji="0" lang="en-GB" sz="2000" b="1" i="0" u="none" strike="noStrike" kern="1200" cap="none" spc="0" normalizeH="0" baseline="0" noProof="0">
                  <a:ln>
                    <a:noFill/>
                  </a:ln>
                  <a:solidFill>
                    <a:srgbClr val="EA732F"/>
                  </a:solidFill>
                  <a:effectLst/>
                  <a:uLnTx/>
                  <a:uFillTx/>
                  <a:latin typeface="Arial"/>
                  <a:ea typeface="+mn-ea"/>
                  <a:cs typeface="Arial"/>
                </a:rPr>
                <a:t>Reduction in </a:t>
              </a:r>
            </a:p>
            <a:p>
              <a:pPr marL="7698" marR="3079" lvl="0" indent="0" algn="r" defTabSz="277117" rtl="0" eaLnBrk="1" fontAlgn="auto" latinLnBrk="0" hangingPunct="1">
                <a:lnSpc>
                  <a:spcPct val="100000"/>
                </a:lnSpc>
                <a:spcBef>
                  <a:spcPts val="58"/>
                </a:spcBef>
                <a:spcAft>
                  <a:spcPts val="0"/>
                </a:spcAft>
                <a:buClrTx/>
                <a:buSzTx/>
                <a:buFontTx/>
                <a:buNone/>
                <a:tabLst/>
                <a:defRPr/>
              </a:pPr>
              <a:r>
                <a:rPr kumimoji="0" lang="en-GB" sz="2000" b="1" i="0" u="none" strike="noStrike" kern="1200" cap="none" spc="0" normalizeH="0" baseline="0" noProof="0">
                  <a:ln>
                    <a:noFill/>
                  </a:ln>
                  <a:solidFill>
                    <a:srgbClr val="EA732F"/>
                  </a:solidFill>
                  <a:effectLst/>
                  <a:uLnTx/>
                  <a:uFillTx/>
                  <a:latin typeface="Arial"/>
                  <a:ea typeface="+mn-ea"/>
                  <a:cs typeface="Arial"/>
                </a:rPr>
                <a:t>hip fractures</a:t>
              </a:r>
              <a:endParaRPr kumimoji="0" lang="en-GB" sz="2000" b="0" i="0" u="none" strike="noStrike" kern="1200" cap="none" spc="0" normalizeH="0" baseline="0" noProof="0">
                <a:ln>
                  <a:noFill/>
                </a:ln>
                <a:solidFill>
                  <a:srgbClr val="EA732F"/>
                </a:solidFill>
                <a:effectLst/>
                <a:uLnTx/>
                <a:uFillTx/>
                <a:latin typeface="Arial"/>
                <a:ea typeface="+mn-ea"/>
                <a:cs typeface="Arial"/>
              </a:endParaRPr>
            </a:p>
          </p:txBody>
        </p:sp>
      </p:grpSp>
      <p:sp>
        <p:nvSpPr>
          <p:cNvPr id="3" name="object 45">
            <a:extLst>
              <a:ext uri="{FF2B5EF4-FFF2-40B4-BE49-F238E27FC236}">
                <a16:creationId xmlns:a16="http://schemas.microsoft.com/office/drawing/2014/main" id="{1079B724-DEE2-8242-AB02-B9641EFBD354}"/>
              </a:ext>
            </a:extLst>
          </p:cNvPr>
          <p:cNvSpPr/>
          <p:nvPr/>
        </p:nvSpPr>
        <p:spPr>
          <a:xfrm>
            <a:off x="854900" y="4041051"/>
            <a:ext cx="7058076" cy="95911"/>
          </a:xfrm>
          <a:custGeom>
            <a:avLst/>
            <a:gdLst/>
            <a:ahLst/>
            <a:cxnLst/>
            <a:rect l="l" t="t" r="r" b="b"/>
            <a:pathLst>
              <a:path w="3509644">
                <a:moveTo>
                  <a:pt x="0" y="0"/>
                </a:moveTo>
                <a:lnTo>
                  <a:pt x="3509243" y="0"/>
                </a:lnTo>
              </a:path>
            </a:pathLst>
          </a:custGeom>
          <a:ln w="12700">
            <a:solidFill>
              <a:srgbClr val="C4C6C7"/>
            </a:solidFill>
          </a:ln>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3F3F3F"/>
              </a:solidFill>
              <a:effectLst/>
              <a:uLnTx/>
              <a:uFillTx/>
              <a:latin typeface="Arial"/>
              <a:ea typeface="+mn-ea"/>
              <a:cs typeface="+mn-cs"/>
            </a:endParaRPr>
          </a:p>
        </p:txBody>
      </p:sp>
      <p:sp>
        <p:nvSpPr>
          <p:cNvPr id="4" name="object 45">
            <a:extLst>
              <a:ext uri="{FF2B5EF4-FFF2-40B4-BE49-F238E27FC236}">
                <a16:creationId xmlns:a16="http://schemas.microsoft.com/office/drawing/2014/main" id="{58470CC0-8390-6446-8869-5DC36006D1CA}"/>
              </a:ext>
            </a:extLst>
          </p:cNvPr>
          <p:cNvSpPr/>
          <p:nvPr/>
        </p:nvSpPr>
        <p:spPr>
          <a:xfrm>
            <a:off x="854900" y="2368481"/>
            <a:ext cx="7058076" cy="95911"/>
          </a:xfrm>
          <a:custGeom>
            <a:avLst/>
            <a:gdLst/>
            <a:ahLst/>
            <a:cxnLst/>
            <a:rect l="l" t="t" r="r" b="b"/>
            <a:pathLst>
              <a:path w="3509644">
                <a:moveTo>
                  <a:pt x="0" y="0"/>
                </a:moveTo>
                <a:lnTo>
                  <a:pt x="3509243" y="0"/>
                </a:lnTo>
              </a:path>
            </a:pathLst>
          </a:custGeom>
          <a:ln w="12700">
            <a:solidFill>
              <a:srgbClr val="C4C6C7"/>
            </a:solidFill>
          </a:ln>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3F3F3F"/>
              </a:solidFill>
              <a:effectLst/>
              <a:uLnTx/>
              <a:uFillTx/>
              <a:latin typeface="Arial"/>
              <a:ea typeface="+mn-ea"/>
              <a:cs typeface="+mn-cs"/>
            </a:endParaRPr>
          </a:p>
        </p:txBody>
      </p:sp>
      <p:grpSp>
        <p:nvGrpSpPr>
          <p:cNvPr id="5" name="Group 4">
            <a:extLst>
              <a:ext uri="{FF2B5EF4-FFF2-40B4-BE49-F238E27FC236}">
                <a16:creationId xmlns:a16="http://schemas.microsoft.com/office/drawing/2014/main" id="{EE4A4C38-119A-3D45-974D-442146EE8598}"/>
              </a:ext>
            </a:extLst>
          </p:cNvPr>
          <p:cNvGrpSpPr/>
          <p:nvPr/>
        </p:nvGrpSpPr>
        <p:grpSpPr>
          <a:xfrm>
            <a:off x="660020" y="2750008"/>
            <a:ext cx="6860170" cy="843296"/>
            <a:chOff x="5028806" y="2917600"/>
            <a:chExt cx="6860170" cy="843296"/>
          </a:xfrm>
        </p:grpSpPr>
        <p:sp>
          <p:nvSpPr>
            <p:cNvPr id="29" name="TextBox 22">
              <a:extLst>
                <a:ext uri="{FF2B5EF4-FFF2-40B4-BE49-F238E27FC236}">
                  <a16:creationId xmlns:a16="http://schemas.microsoft.com/office/drawing/2014/main" id="{5A220D38-261D-3B4A-8A87-5EE14DD569CA}"/>
                </a:ext>
              </a:extLst>
            </p:cNvPr>
            <p:cNvSpPr txBox="1"/>
            <p:nvPr/>
          </p:nvSpPr>
          <p:spPr>
            <a:xfrm>
              <a:off x="9168037" y="2929899"/>
              <a:ext cx="2547633" cy="8309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100" normalizeH="0" baseline="0" noProof="0">
                  <a:ln>
                    <a:noFill/>
                  </a:ln>
                  <a:solidFill>
                    <a:srgbClr val="505050"/>
                  </a:solidFill>
                  <a:effectLst/>
                  <a:uLnTx/>
                  <a:uFillTx/>
                  <a:latin typeface="Arial"/>
                  <a:ea typeface="+mn-ea"/>
                  <a:cs typeface="+mn-cs"/>
                </a:rPr>
                <a:t>£3.41</a:t>
              </a:r>
            </a:p>
          </p:txBody>
        </p:sp>
        <p:sp>
          <p:nvSpPr>
            <p:cNvPr id="30" name="TextBox 23">
              <a:extLst>
                <a:ext uri="{FF2B5EF4-FFF2-40B4-BE49-F238E27FC236}">
                  <a16:creationId xmlns:a16="http://schemas.microsoft.com/office/drawing/2014/main" id="{795255A3-D623-1942-8E65-0CB453A1453B}"/>
                </a:ext>
              </a:extLst>
            </p:cNvPr>
            <p:cNvSpPr txBox="1"/>
            <p:nvPr/>
          </p:nvSpPr>
          <p:spPr>
            <a:xfrm flipH="1">
              <a:off x="5028806" y="2917600"/>
              <a:ext cx="2516095" cy="70788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EA732F"/>
                  </a:solidFill>
                  <a:effectLst/>
                  <a:uLnTx/>
                  <a:uFillTx/>
                  <a:latin typeface="Arial"/>
                  <a:ea typeface="+mn-ea"/>
                  <a:cs typeface="+mn-cs"/>
                </a:rPr>
                <a:t>Reduction in A&amp;E related to falls </a:t>
              </a:r>
            </a:p>
          </p:txBody>
        </p:sp>
        <p:sp>
          <p:nvSpPr>
            <p:cNvPr id="31" name="TextBox 25">
              <a:extLst>
                <a:ext uri="{FF2B5EF4-FFF2-40B4-BE49-F238E27FC236}">
                  <a16:creationId xmlns:a16="http://schemas.microsoft.com/office/drawing/2014/main" id="{E223BD53-92C9-3F4D-9A07-E3425E807984}"/>
                </a:ext>
              </a:extLst>
            </p:cNvPr>
            <p:cNvSpPr txBox="1"/>
            <p:nvPr/>
          </p:nvSpPr>
          <p:spPr>
            <a:xfrm>
              <a:off x="10629834" y="3245831"/>
              <a:ext cx="1259142" cy="42575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ts val="2560"/>
                </a:lnSpc>
                <a:spcBef>
                  <a:spcPts val="0"/>
                </a:spcBef>
                <a:spcAft>
                  <a:spcPts val="0"/>
                </a:spcAft>
                <a:buClrTx/>
                <a:buSzTx/>
                <a:buFontTx/>
                <a:buNone/>
                <a:tabLst/>
                <a:defRPr/>
              </a:pPr>
              <a:r>
                <a:rPr kumimoji="0" lang="en-US" sz="2400" b="1" i="0" u="none" strike="noStrike" kern="1200" cap="none" spc="-100" normalizeH="0" baseline="0" noProof="0">
                  <a:ln>
                    <a:noFill/>
                  </a:ln>
                  <a:solidFill>
                    <a:srgbClr val="505050"/>
                  </a:solidFill>
                  <a:effectLst/>
                  <a:uLnTx/>
                  <a:uFillTx/>
                  <a:latin typeface="Arial"/>
                  <a:ea typeface="+mn-ea"/>
                  <a:cs typeface="+mn-cs"/>
                </a:rPr>
                <a:t>Million </a:t>
              </a:r>
            </a:p>
          </p:txBody>
        </p:sp>
      </p:grpSp>
      <p:sp>
        <p:nvSpPr>
          <p:cNvPr id="6" name="object 45">
            <a:extLst>
              <a:ext uri="{FF2B5EF4-FFF2-40B4-BE49-F238E27FC236}">
                <a16:creationId xmlns:a16="http://schemas.microsoft.com/office/drawing/2014/main" id="{DED530F2-565B-4874-888D-1989E1AB3A37}"/>
              </a:ext>
            </a:extLst>
          </p:cNvPr>
          <p:cNvSpPr/>
          <p:nvPr/>
        </p:nvSpPr>
        <p:spPr>
          <a:xfrm>
            <a:off x="854900" y="5530158"/>
            <a:ext cx="7058076" cy="95911"/>
          </a:xfrm>
          <a:custGeom>
            <a:avLst/>
            <a:gdLst/>
            <a:ahLst/>
            <a:cxnLst/>
            <a:rect l="l" t="t" r="r" b="b"/>
            <a:pathLst>
              <a:path w="3509644">
                <a:moveTo>
                  <a:pt x="0" y="0"/>
                </a:moveTo>
                <a:lnTo>
                  <a:pt x="3509243" y="0"/>
                </a:lnTo>
              </a:path>
            </a:pathLst>
          </a:custGeom>
          <a:ln w="12700">
            <a:solidFill>
              <a:srgbClr val="C4C6C7"/>
            </a:solidFill>
          </a:ln>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srgbClr val="3F3F3F"/>
              </a:solidFill>
              <a:effectLst/>
              <a:uLnTx/>
              <a:uFillTx/>
              <a:latin typeface="Arial"/>
              <a:ea typeface="+mn-ea"/>
              <a:cs typeface="+mn-cs"/>
            </a:endParaRPr>
          </a:p>
        </p:txBody>
      </p:sp>
      <p:sp>
        <p:nvSpPr>
          <p:cNvPr id="7" name="TextBox 30">
            <a:extLst>
              <a:ext uri="{FF2B5EF4-FFF2-40B4-BE49-F238E27FC236}">
                <a16:creationId xmlns:a16="http://schemas.microsoft.com/office/drawing/2014/main" id="{42D8A28F-1E10-4C4F-84B2-BC82DFEE584F}"/>
              </a:ext>
            </a:extLst>
          </p:cNvPr>
          <p:cNvSpPr txBox="1"/>
          <p:nvPr/>
        </p:nvSpPr>
        <p:spPr>
          <a:xfrm flipH="1">
            <a:off x="8864669" y="3948042"/>
            <a:ext cx="3022488" cy="8309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EA732F"/>
                </a:solidFill>
                <a:effectLst/>
                <a:uLnTx/>
                <a:uFillTx/>
                <a:latin typeface="Arial"/>
                <a:ea typeface="+mn-ea"/>
                <a:cs typeface="+mn-cs"/>
              </a:rPr>
              <a:t>Total 5-year gross benefit to the NHS</a:t>
            </a:r>
          </a:p>
        </p:txBody>
      </p:sp>
      <p:pic>
        <p:nvPicPr>
          <p:cNvPr id="8" name="Picture 7">
            <a:extLst>
              <a:ext uri="{FF2B5EF4-FFF2-40B4-BE49-F238E27FC236}">
                <a16:creationId xmlns:a16="http://schemas.microsoft.com/office/drawing/2014/main" id="{A5337AA4-8FFD-4904-A11C-AEE5FC80811E}"/>
              </a:ext>
            </a:extLst>
          </p:cNvPr>
          <p:cNvPicPr>
            <a:picLocks noChangeAspect="1"/>
          </p:cNvPicPr>
          <p:nvPr/>
        </p:nvPicPr>
        <p:blipFill>
          <a:blip r:embed="rId2"/>
          <a:stretch>
            <a:fillRect/>
          </a:stretch>
        </p:blipFill>
        <p:spPr>
          <a:xfrm>
            <a:off x="9563677" y="1623890"/>
            <a:ext cx="1136493" cy="1008180"/>
          </a:xfrm>
          <a:prstGeom prst="rect">
            <a:avLst/>
          </a:prstGeom>
        </p:spPr>
      </p:pic>
      <p:sp>
        <p:nvSpPr>
          <p:cNvPr id="9" name="TextBox 32">
            <a:extLst>
              <a:ext uri="{FF2B5EF4-FFF2-40B4-BE49-F238E27FC236}">
                <a16:creationId xmlns:a16="http://schemas.microsoft.com/office/drawing/2014/main" id="{5836C212-B9BF-46B0-A73A-9B4833E6ABF1}"/>
              </a:ext>
            </a:extLst>
          </p:cNvPr>
          <p:cNvSpPr txBox="1"/>
          <p:nvPr/>
        </p:nvSpPr>
        <p:spPr>
          <a:xfrm>
            <a:off x="9064973" y="2632070"/>
            <a:ext cx="2654494" cy="1015663"/>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100" normalizeH="0" baseline="0" noProof="0">
                <a:ln>
                  <a:noFill/>
                </a:ln>
                <a:solidFill>
                  <a:srgbClr val="505050"/>
                </a:solidFill>
                <a:effectLst/>
                <a:uLnTx/>
                <a:uFillTx/>
                <a:latin typeface="Arial"/>
                <a:ea typeface="+mn-ea"/>
                <a:cs typeface="+mn-cs"/>
              </a:rPr>
              <a:t>£27.4</a:t>
            </a:r>
            <a:endParaRPr kumimoji="0" lang="en-US" sz="6000" b="1" i="0" u="none" strike="noStrike" kern="1200" cap="none" spc="-100" normalizeH="0" baseline="0" noProof="0">
              <a:ln>
                <a:noFill/>
              </a:ln>
              <a:solidFill>
                <a:srgbClr val="505050"/>
              </a:solidFill>
              <a:effectLst/>
              <a:uLnTx/>
              <a:uFillTx/>
              <a:latin typeface="Arial"/>
              <a:ea typeface="+mn-ea"/>
              <a:cs typeface="Arial"/>
            </a:endParaRPr>
          </a:p>
        </p:txBody>
      </p:sp>
      <p:grpSp>
        <p:nvGrpSpPr>
          <p:cNvPr id="10" name="Group 9">
            <a:extLst>
              <a:ext uri="{FF2B5EF4-FFF2-40B4-BE49-F238E27FC236}">
                <a16:creationId xmlns:a16="http://schemas.microsoft.com/office/drawing/2014/main" id="{074C8DBB-60DD-41A7-B49F-90C277F70678}"/>
              </a:ext>
            </a:extLst>
          </p:cNvPr>
          <p:cNvGrpSpPr/>
          <p:nvPr/>
        </p:nvGrpSpPr>
        <p:grpSpPr>
          <a:xfrm>
            <a:off x="946543" y="4188656"/>
            <a:ext cx="7430189" cy="1323439"/>
            <a:chOff x="5417968" y="2772296"/>
            <a:chExt cx="7430189" cy="1323439"/>
          </a:xfrm>
        </p:grpSpPr>
        <p:sp>
          <p:nvSpPr>
            <p:cNvPr id="26" name="TextBox 34">
              <a:extLst>
                <a:ext uri="{FF2B5EF4-FFF2-40B4-BE49-F238E27FC236}">
                  <a16:creationId xmlns:a16="http://schemas.microsoft.com/office/drawing/2014/main" id="{298010D5-C0FD-4604-BF46-7BFAA477E8C8}"/>
                </a:ext>
              </a:extLst>
            </p:cNvPr>
            <p:cNvSpPr txBox="1"/>
            <p:nvPr/>
          </p:nvSpPr>
          <p:spPr>
            <a:xfrm>
              <a:off x="9252265" y="3138091"/>
              <a:ext cx="2547633" cy="8309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100" normalizeH="0" baseline="0" noProof="0">
                  <a:ln>
                    <a:noFill/>
                  </a:ln>
                  <a:solidFill>
                    <a:srgbClr val="505050"/>
                  </a:solidFill>
                  <a:effectLst/>
                  <a:uLnTx/>
                  <a:uFillTx/>
                  <a:latin typeface="Arial"/>
                  <a:ea typeface="+mn-ea"/>
                  <a:cs typeface="+mn-cs"/>
                </a:rPr>
                <a:t>£4.78</a:t>
              </a:r>
            </a:p>
          </p:txBody>
        </p:sp>
        <p:sp>
          <p:nvSpPr>
            <p:cNvPr id="27" name="TextBox 35">
              <a:extLst>
                <a:ext uri="{FF2B5EF4-FFF2-40B4-BE49-F238E27FC236}">
                  <a16:creationId xmlns:a16="http://schemas.microsoft.com/office/drawing/2014/main" id="{64512DC6-74B9-4263-932D-15DB9DB166BC}"/>
                </a:ext>
              </a:extLst>
            </p:cNvPr>
            <p:cNvSpPr txBox="1"/>
            <p:nvPr/>
          </p:nvSpPr>
          <p:spPr>
            <a:xfrm flipH="1">
              <a:off x="5417968" y="2772296"/>
              <a:ext cx="2186408" cy="132343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EA732F"/>
                  </a:solidFill>
                  <a:effectLst/>
                  <a:uLnTx/>
                  <a:uFillTx/>
                  <a:latin typeface="Arial"/>
                  <a:ea typeface="+mn-ea"/>
                  <a:cs typeface="+mn-cs"/>
                </a:rPr>
                <a:t>Reduction in physiotherapy hip fracture treatment cost </a:t>
              </a:r>
            </a:p>
          </p:txBody>
        </p:sp>
        <p:sp>
          <p:nvSpPr>
            <p:cNvPr id="28" name="TextBox 37">
              <a:extLst>
                <a:ext uri="{FF2B5EF4-FFF2-40B4-BE49-F238E27FC236}">
                  <a16:creationId xmlns:a16="http://schemas.microsoft.com/office/drawing/2014/main" id="{CCCF6926-2423-40AD-A93B-56354FC5A74D}"/>
                </a:ext>
              </a:extLst>
            </p:cNvPr>
            <p:cNvSpPr txBox="1"/>
            <p:nvPr/>
          </p:nvSpPr>
          <p:spPr>
            <a:xfrm>
              <a:off x="10788461" y="3434016"/>
              <a:ext cx="2059696" cy="42575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ts val="2560"/>
                </a:lnSpc>
                <a:spcBef>
                  <a:spcPts val="0"/>
                </a:spcBef>
                <a:spcAft>
                  <a:spcPts val="0"/>
                </a:spcAft>
                <a:buClrTx/>
                <a:buSzTx/>
                <a:buFontTx/>
                <a:buNone/>
                <a:tabLst/>
                <a:defRPr/>
              </a:pPr>
              <a:r>
                <a:rPr kumimoji="0" lang="en-US" sz="2400" b="1" i="0" u="none" strike="noStrike" kern="1200" cap="none" spc="-100" normalizeH="0" baseline="0" noProof="0">
                  <a:ln>
                    <a:noFill/>
                  </a:ln>
                  <a:solidFill>
                    <a:srgbClr val="505050"/>
                  </a:solidFill>
                  <a:effectLst/>
                  <a:uLnTx/>
                  <a:uFillTx/>
                  <a:latin typeface="Arial"/>
                  <a:ea typeface="+mn-ea"/>
                  <a:cs typeface="+mn-cs"/>
                </a:rPr>
                <a:t>Million </a:t>
              </a:r>
            </a:p>
          </p:txBody>
        </p:sp>
      </p:grpSp>
      <p:sp>
        <p:nvSpPr>
          <p:cNvPr id="11" name="TextBox 39">
            <a:extLst>
              <a:ext uri="{FF2B5EF4-FFF2-40B4-BE49-F238E27FC236}">
                <a16:creationId xmlns:a16="http://schemas.microsoft.com/office/drawing/2014/main" id="{1D04963C-5F8A-41F7-98AB-FD429B040FB0}"/>
              </a:ext>
            </a:extLst>
          </p:cNvPr>
          <p:cNvSpPr txBox="1"/>
          <p:nvPr/>
        </p:nvSpPr>
        <p:spPr>
          <a:xfrm>
            <a:off x="4685043" y="1231931"/>
            <a:ext cx="2547633" cy="8309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100" normalizeH="0" baseline="0" noProof="0">
                <a:ln>
                  <a:noFill/>
                </a:ln>
                <a:solidFill>
                  <a:srgbClr val="505050"/>
                </a:solidFill>
                <a:effectLst/>
                <a:uLnTx/>
                <a:uFillTx/>
                <a:latin typeface="Arial"/>
                <a:ea typeface="+mn-ea"/>
                <a:cs typeface="+mn-cs"/>
              </a:rPr>
              <a:t>£19.25</a:t>
            </a:r>
          </a:p>
        </p:txBody>
      </p:sp>
      <p:sp>
        <p:nvSpPr>
          <p:cNvPr id="12" name="TextBox 40">
            <a:extLst>
              <a:ext uri="{FF2B5EF4-FFF2-40B4-BE49-F238E27FC236}">
                <a16:creationId xmlns:a16="http://schemas.microsoft.com/office/drawing/2014/main" id="{D055749E-BD7B-4EEF-B3F7-C8411C34BDB1}"/>
              </a:ext>
            </a:extLst>
          </p:cNvPr>
          <p:cNvSpPr txBox="1"/>
          <p:nvPr/>
        </p:nvSpPr>
        <p:spPr>
          <a:xfrm>
            <a:off x="6627752" y="1574155"/>
            <a:ext cx="2059696" cy="42575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ts val="2560"/>
              </a:lnSpc>
              <a:spcBef>
                <a:spcPts val="0"/>
              </a:spcBef>
              <a:spcAft>
                <a:spcPts val="0"/>
              </a:spcAft>
              <a:buClrTx/>
              <a:buSzTx/>
              <a:buFontTx/>
              <a:buNone/>
              <a:tabLst/>
              <a:defRPr/>
            </a:pPr>
            <a:r>
              <a:rPr kumimoji="0" lang="en-US" sz="2400" b="1" i="0" u="none" strike="noStrike" kern="1200" cap="none" spc="-100" normalizeH="0" baseline="0" noProof="0">
                <a:ln>
                  <a:noFill/>
                </a:ln>
                <a:solidFill>
                  <a:srgbClr val="505050"/>
                </a:solidFill>
                <a:effectLst/>
                <a:uLnTx/>
                <a:uFillTx/>
                <a:latin typeface="Arial"/>
                <a:ea typeface="+mn-ea"/>
                <a:cs typeface="+mn-cs"/>
              </a:rPr>
              <a:t>Million </a:t>
            </a:r>
          </a:p>
        </p:txBody>
      </p:sp>
      <p:pic>
        <p:nvPicPr>
          <p:cNvPr id="13" name="Graphic 4" descr="Gender">
            <a:extLst>
              <a:ext uri="{FF2B5EF4-FFF2-40B4-BE49-F238E27FC236}">
                <a16:creationId xmlns:a16="http://schemas.microsoft.com/office/drawing/2014/main" id="{61E9554C-A984-4F35-9F9D-CB4EC9F531A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45719" y="1303530"/>
            <a:ext cx="914400" cy="914400"/>
          </a:xfrm>
          <a:prstGeom prst="rect">
            <a:avLst/>
          </a:prstGeom>
        </p:spPr>
      </p:pic>
      <p:grpSp>
        <p:nvGrpSpPr>
          <p:cNvPr id="14" name="Group 13">
            <a:extLst>
              <a:ext uri="{FF2B5EF4-FFF2-40B4-BE49-F238E27FC236}">
                <a16:creationId xmlns:a16="http://schemas.microsoft.com/office/drawing/2014/main" id="{75DEF952-9FFB-4543-9B4D-B4FED7A0753C}"/>
              </a:ext>
            </a:extLst>
          </p:cNvPr>
          <p:cNvGrpSpPr/>
          <p:nvPr/>
        </p:nvGrpSpPr>
        <p:grpSpPr>
          <a:xfrm>
            <a:off x="3386467" y="2680830"/>
            <a:ext cx="1027874" cy="767544"/>
            <a:chOff x="7004050" y="5659438"/>
            <a:chExt cx="604838" cy="423862"/>
          </a:xfrm>
        </p:grpSpPr>
        <p:sp>
          <p:nvSpPr>
            <p:cNvPr id="16" name="Freeform 55">
              <a:extLst>
                <a:ext uri="{FF2B5EF4-FFF2-40B4-BE49-F238E27FC236}">
                  <a16:creationId xmlns:a16="http://schemas.microsoft.com/office/drawing/2014/main" id="{B8F87BD1-246C-466B-B1D6-4E8A235C64B5}"/>
                </a:ext>
              </a:extLst>
            </p:cNvPr>
            <p:cNvSpPr>
              <a:spLocks noEditPoints="1"/>
            </p:cNvSpPr>
            <p:nvPr/>
          </p:nvSpPr>
          <p:spPr bwMode="auto">
            <a:xfrm>
              <a:off x="7004050" y="5708650"/>
              <a:ext cx="604838" cy="307975"/>
            </a:xfrm>
            <a:custGeom>
              <a:avLst/>
              <a:gdLst>
                <a:gd name="T0" fmla="*/ 156 w 158"/>
                <a:gd name="T1" fmla="*/ 58 h 80"/>
                <a:gd name="T2" fmla="*/ 153 w 158"/>
                <a:gd name="T3" fmla="*/ 58 h 80"/>
                <a:gd name="T4" fmla="*/ 153 w 158"/>
                <a:gd name="T5" fmla="*/ 50 h 80"/>
                <a:gd name="T6" fmla="*/ 125 w 158"/>
                <a:gd name="T7" fmla="*/ 7 h 80"/>
                <a:gd name="T8" fmla="*/ 111 w 158"/>
                <a:gd name="T9" fmla="*/ 0 h 80"/>
                <a:gd name="T10" fmla="*/ 14 w 158"/>
                <a:gd name="T11" fmla="*/ 0 h 80"/>
                <a:gd name="T12" fmla="*/ 4 w 158"/>
                <a:gd name="T13" fmla="*/ 9 h 80"/>
                <a:gd name="T14" fmla="*/ 4 w 158"/>
                <a:gd name="T15" fmla="*/ 58 h 80"/>
                <a:gd name="T16" fmla="*/ 1 w 158"/>
                <a:gd name="T17" fmla="*/ 58 h 80"/>
                <a:gd name="T18" fmla="*/ 0 w 158"/>
                <a:gd name="T19" fmla="*/ 59 h 80"/>
                <a:gd name="T20" fmla="*/ 0 w 158"/>
                <a:gd name="T21" fmla="*/ 69 h 80"/>
                <a:gd name="T22" fmla="*/ 1 w 158"/>
                <a:gd name="T23" fmla="*/ 71 h 80"/>
                <a:gd name="T24" fmla="*/ 4 w 158"/>
                <a:gd name="T25" fmla="*/ 71 h 80"/>
                <a:gd name="T26" fmla="*/ 4 w 158"/>
                <a:gd name="T27" fmla="*/ 74 h 80"/>
                <a:gd name="T28" fmla="*/ 10 w 158"/>
                <a:gd name="T29" fmla="*/ 80 h 80"/>
                <a:gd name="T30" fmla="*/ 21 w 158"/>
                <a:gd name="T31" fmla="*/ 80 h 80"/>
                <a:gd name="T32" fmla="*/ 42 w 158"/>
                <a:gd name="T33" fmla="*/ 60 h 80"/>
                <a:gd name="T34" fmla="*/ 57 w 158"/>
                <a:gd name="T35" fmla="*/ 66 h 80"/>
                <a:gd name="T36" fmla="*/ 63 w 158"/>
                <a:gd name="T37" fmla="*/ 80 h 80"/>
                <a:gd name="T38" fmla="*/ 91 w 158"/>
                <a:gd name="T39" fmla="*/ 80 h 80"/>
                <a:gd name="T40" fmla="*/ 113 w 158"/>
                <a:gd name="T41" fmla="*/ 60 h 80"/>
                <a:gd name="T42" fmla="*/ 128 w 158"/>
                <a:gd name="T43" fmla="*/ 66 h 80"/>
                <a:gd name="T44" fmla="*/ 133 w 158"/>
                <a:gd name="T45" fmla="*/ 80 h 80"/>
                <a:gd name="T46" fmla="*/ 150 w 158"/>
                <a:gd name="T47" fmla="*/ 80 h 80"/>
                <a:gd name="T48" fmla="*/ 153 w 158"/>
                <a:gd name="T49" fmla="*/ 74 h 80"/>
                <a:gd name="T50" fmla="*/ 153 w 158"/>
                <a:gd name="T51" fmla="*/ 71 h 80"/>
                <a:gd name="T52" fmla="*/ 156 w 158"/>
                <a:gd name="T53" fmla="*/ 71 h 80"/>
                <a:gd name="T54" fmla="*/ 158 w 158"/>
                <a:gd name="T55" fmla="*/ 69 h 80"/>
                <a:gd name="T56" fmla="*/ 158 w 158"/>
                <a:gd name="T57" fmla="*/ 59 h 80"/>
                <a:gd name="T58" fmla="*/ 156 w 158"/>
                <a:gd name="T59" fmla="*/ 58 h 80"/>
                <a:gd name="T60" fmla="*/ 56 w 158"/>
                <a:gd name="T61" fmla="*/ 51 h 80"/>
                <a:gd name="T62" fmla="*/ 36 w 158"/>
                <a:gd name="T63" fmla="*/ 31 h 80"/>
                <a:gd name="T64" fmla="*/ 56 w 158"/>
                <a:gd name="T65" fmla="*/ 11 h 80"/>
                <a:gd name="T66" fmla="*/ 76 w 158"/>
                <a:gd name="T67" fmla="*/ 31 h 80"/>
                <a:gd name="T68" fmla="*/ 56 w 158"/>
                <a:gd name="T69" fmla="*/ 51 h 80"/>
                <a:gd name="T70" fmla="*/ 134 w 158"/>
                <a:gd name="T71" fmla="*/ 38 h 80"/>
                <a:gd name="T72" fmla="*/ 100 w 158"/>
                <a:gd name="T73" fmla="*/ 38 h 80"/>
                <a:gd name="T74" fmla="*/ 97 w 158"/>
                <a:gd name="T75" fmla="*/ 35 h 80"/>
                <a:gd name="T76" fmla="*/ 97 w 158"/>
                <a:gd name="T77" fmla="*/ 9 h 80"/>
                <a:gd name="T78" fmla="*/ 100 w 158"/>
                <a:gd name="T79" fmla="*/ 5 h 80"/>
                <a:gd name="T80" fmla="*/ 110 w 158"/>
                <a:gd name="T81" fmla="*/ 5 h 80"/>
                <a:gd name="T82" fmla="*/ 120 w 158"/>
                <a:gd name="T83" fmla="*/ 11 h 80"/>
                <a:gd name="T84" fmla="*/ 137 w 158"/>
                <a:gd name="T85" fmla="*/ 34 h 80"/>
                <a:gd name="T86" fmla="*/ 134 w 158"/>
                <a:gd name="T87" fmla="*/ 38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58" h="80">
                  <a:moveTo>
                    <a:pt x="156" y="58"/>
                  </a:moveTo>
                  <a:cubicBezTo>
                    <a:pt x="156" y="58"/>
                    <a:pt x="154" y="58"/>
                    <a:pt x="153" y="58"/>
                  </a:cubicBezTo>
                  <a:cubicBezTo>
                    <a:pt x="153" y="50"/>
                    <a:pt x="153" y="50"/>
                    <a:pt x="153" y="50"/>
                  </a:cubicBezTo>
                  <a:cubicBezTo>
                    <a:pt x="153" y="44"/>
                    <a:pt x="129" y="13"/>
                    <a:pt x="125" y="7"/>
                  </a:cubicBezTo>
                  <a:cubicBezTo>
                    <a:pt x="122" y="3"/>
                    <a:pt x="117" y="0"/>
                    <a:pt x="111" y="0"/>
                  </a:cubicBezTo>
                  <a:cubicBezTo>
                    <a:pt x="106" y="0"/>
                    <a:pt x="14" y="0"/>
                    <a:pt x="14" y="0"/>
                  </a:cubicBezTo>
                  <a:cubicBezTo>
                    <a:pt x="7" y="0"/>
                    <a:pt x="4" y="3"/>
                    <a:pt x="4" y="9"/>
                  </a:cubicBezTo>
                  <a:cubicBezTo>
                    <a:pt x="4" y="58"/>
                    <a:pt x="4" y="58"/>
                    <a:pt x="4" y="58"/>
                  </a:cubicBezTo>
                  <a:cubicBezTo>
                    <a:pt x="1" y="58"/>
                    <a:pt x="1" y="58"/>
                    <a:pt x="1" y="58"/>
                  </a:cubicBezTo>
                  <a:cubicBezTo>
                    <a:pt x="0" y="58"/>
                    <a:pt x="0" y="58"/>
                    <a:pt x="0" y="59"/>
                  </a:cubicBezTo>
                  <a:cubicBezTo>
                    <a:pt x="0" y="69"/>
                    <a:pt x="0" y="69"/>
                    <a:pt x="0" y="69"/>
                  </a:cubicBezTo>
                  <a:cubicBezTo>
                    <a:pt x="0" y="70"/>
                    <a:pt x="0" y="71"/>
                    <a:pt x="1" y="71"/>
                  </a:cubicBezTo>
                  <a:cubicBezTo>
                    <a:pt x="4" y="71"/>
                    <a:pt x="4" y="71"/>
                    <a:pt x="4" y="71"/>
                  </a:cubicBezTo>
                  <a:cubicBezTo>
                    <a:pt x="4" y="74"/>
                    <a:pt x="4" y="74"/>
                    <a:pt x="4" y="74"/>
                  </a:cubicBezTo>
                  <a:cubicBezTo>
                    <a:pt x="4" y="77"/>
                    <a:pt x="7" y="80"/>
                    <a:pt x="10" y="80"/>
                  </a:cubicBezTo>
                  <a:cubicBezTo>
                    <a:pt x="21" y="80"/>
                    <a:pt x="21" y="80"/>
                    <a:pt x="21" y="80"/>
                  </a:cubicBezTo>
                  <a:cubicBezTo>
                    <a:pt x="21" y="69"/>
                    <a:pt x="30" y="60"/>
                    <a:pt x="42" y="60"/>
                  </a:cubicBezTo>
                  <a:cubicBezTo>
                    <a:pt x="48" y="60"/>
                    <a:pt x="53" y="62"/>
                    <a:pt x="57" y="66"/>
                  </a:cubicBezTo>
                  <a:cubicBezTo>
                    <a:pt x="61" y="70"/>
                    <a:pt x="63" y="74"/>
                    <a:pt x="63" y="80"/>
                  </a:cubicBezTo>
                  <a:cubicBezTo>
                    <a:pt x="91" y="80"/>
                    <a:pt x="91" y="80"/>
                    <a:pt x="91" y="80"/>
                  </a:cubicBezTo>
                  <a:cubicBezTo>
                    <a:pt x="92" y="69"/>
                    <a:pt x="101" y="60"/>
                    <a:pt x="113" y="60"/>
                  </a:cubicBezTo>
                  <a:cubicBezTo>
                    <a:pt x="118" y="60"/>
                    <a:pt x="124" y="62"/>
                    <a:pt x="128" y="66"/>
                  </a:cubicBezTo>
                  <a:cubicBezTo>
                    <a:pt x="131" y="70"/>
                    <a:pt x="133" y="74"/>
                    <a:pt x="133" y="80"/>
                  </a:cubicBezTo>
                  <a:cubicBezTo>
                    <a:pt x="150" y="80"/>
                    <a:pt x="150" y="80"/>
                    <a:pt x="150" y="80"/>
                  </a:cubicBezTo>
                  <a:cubicBezTo>
                    <a:pt x="153" y="80"/>
                    <a:pt x="153" y="77"/>
                    <a:pt x="153" y="74"/>
                  </a:cubicBezTo>
                  <a:cubicBezTo>
                    <a:pt x="153" y="71"/>
                    <a:pt x="153" y="71"/>
                    <a:pt x="153" y="71"/>
                  </a:cubicBezTo>
                  <a:cubicBezTo>
                    <a:pt x="156" y="71"/>
                    <a:pt x="156" y="71"/>
                    <a:pt x="156" y="71"/>
                  </a:cubicBezTo>
                  <a:cubicBezTo>
                    <a:pt x="158" y="71"/>
                    <a:pt x="158" y="70"/>
                    <a:pt x="158" y="69"/>
                  </a:cubicBezTo>
                  <a:cubicBezTo>
                    <a:pt x="158" y="59"/>
                    <a:pt x="158" y="59"/>
                    <a:pt x="158" y="59"/>
                  </a:cubicBezTo>
                  <a:cubicBezTo>
                    <a:pt x="158" y="58"/>
                    <a:pt x="158" y="58"/>
                    <a:pt x="156" y="58"/>
                  </a:cubicBezTo>
                  <a:close/>
                  <a:moveTo>
                    <a:pt x="56" y="51"/>
                  </a:moveTo>
                  <a:cubicBezTo>
                    <a:pt x="45" y="51"/>
                    <a:pt x="36" y="42"/>
                    <a:pt x="36" y="31"/>
                  </a:cubicBezTo>
                  <a:cubicBezTo>
                    <a:pt x="36" y="20"/>
                    <a:pt x="45" y="11"/>
                    <a:pt x="56" y="11"/>
                  </a:cubicBezTo>
                  <a:cubicBezTo>
                    <a:pt x="67" y="11"/>
                    <a:pt x="76" y="20"/>
                    <a:pt x="76" y="31"/>
                  </a:cubicBezTo>
                  <a:cubicBezTo>
                    <a:pt x="76" y="42"/>
                    <a:pt x="67" y="51"/>
                    <a:pt x="56" y="51"/>
                  </a:cubicBezTo>
                  <a:close/>
                  <a:moveTo>
                    <a:pt x="134" y="38"/>
                  </a:moveTo>
                  <a:cubicBezTo>
                    <a:pt x="100" y="38"/>
                    <a:pt x="100" y="38"/>
                    <a:pt x="100" y="38"/>
                  </a:cubicBezTo>
                  <a:cubicBezTo>
                    <a:pt x="99" y="38"/>
                    <a:pt x="97" y="36"/>
                    <a:pt x="97" y="35"/>
                  </a:cubicBezTo>
                  <a:cubicBezTo>
                    <a:pt x="97" y="9"/>
                    <a:pt x="97" y="9"/>
                    <a:pt x="97" y="9"/>
                  </a:cubicBezTo>
                  <a:cubicBezTo>
                    <a:pt x="97" y="7"/>
                    <a:pt x="99" y="5"/>
                    <a:pt x="100" y="5"/>
                  </a:cubicBezTo>
                  <a:cubicBezTo>
                    <a:pt x="110" y="5"/>
                    <a:pt x="110" y="5"/>
                    <a:pt x="110" y="5"/>
                  </a:cubicBezTo>
                  <a:cubicBezTo>
                    <a:pt x="115" y="5"/>
                    <a:pt x="118" y="8"/>
                    <a:pt x="120" y="11"/>
                  </a:cubicBezTo>
                  <a:cubicBezTo>
                    <a:pt x="122" y="13"/>
                    <a:pt x="135" y="31"/>
                    <a:pt x="137" y="34"/>
                  </a:cubicBezTo>
                  <a:cubicBezTo>
                    <a:pt x="137" y="35"/>
                    <a:pt x="138" y="38"/>
                    <a:pt x="134" y="38"/>
                  </a:cubicBezTo>
                  <a:close/>
                </a:path>
              </a:pathLst>
            </a:custGeom>
            <a:noFill/>
            <a:ln w="19050" cap="rnd">
              <a:solidFill>
                <a:schemeClr val="accent3"/>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62626"/>
                </a:solidFill>
                <a:effectLst/>
                <a:uLnTx/>
                <a:uFillTx/>
                <a:latin typeface="Arial"/>
                <a:ea typeface="+mn-ea"/>
                <a:cs typeface="+mn-cs"/>
              </a:endParaRPr>
            </a:p>
          </p:txBody>
        </p:sp>
        <p:sp>
          <p:nvSpPr>
            <p:cNvPr id="17" name="Freeform 56">
              <a:extLst>
                <a:ext uri="{FF2B5EF4-FFF2-40B4-BE49-F238E27FC236}">
                  <a16:creationId xmlns:a16="http://schemas.microsoft.com/office/drawing/2014/main" id="{50ED3C5B-D754-43A4-90BF-D97D730544BA}"/>
                </a:ext>
              </a:extLst>
            </p:cNvPr>
            <p:cNvSpPr>
              <a:spLocks/>
            </p:cNvSpPr>
            <p:nvPr/>
          </p:nvSpPr>
          <p:spPr bwMode="auto">
            <a:xfrm>
              <a:off x="7348538" y="5659438"/>
              <a:ext cx="60325" cy="30162"/>
            </a:xfrm>
            <a:custGeom>
              <a:avLst/>
              <a:gdLst>
                <a:gd name="T0" fmla="*/ 16 w 16"/>
                <a:gd name="T1" fmla="*/ 8 h 8"/>
                <a:gd name="T2" fmla="*/ 16 w 16"/>
                <a:gd name="T3" fmla="*/ 8 h 8"/>
                <a:gd name="T4" fmla="*/ 8 w 16"/>
                <a:gd name="T5" fmla="*/ 0 h 8"/>
                <a:gd name="T6" fmla="*/ 0 w 16"/>
                <a:gd name="T7" fmla="*/ 8 h 8"/>
                <a:gd name="T8" fmla="*/ 0 w 16"/>
                <a:gd name="T9" fmla="*/ 8 h 8"/>
                <a:gd name="T10" fmla="*/ 16 w 16"/>
                <a:gd name="T11" fmla="*/ 8 h 8"/>
                <a:gd name="T12" fmla="*/ 16 w 16"/>
                <a:gd name="T13" fmla="*/ 8 h 8"/>
              </a:gdLst>
              <a:ahLst/>
              <a:cxnLst>
                <a:cxn ang="0">
                  <a:pos x="T0" y="T1"/>
                </a:cxn>
                <a:cxn ang="0">
                  <a:pos x="T2" y="T3"/>
                </a:cxn>
                <a:cxn ang="0">
                  <a:pos x="T4" y="T5"/>
                </a:cxn>
                <a:cxn ang="0">
                  <a:pos x="T6" y="T7"/>
                </a:cxn>
                <a:cxn ang="0">
                  <a:pos x="T8" y="T9"/>
                </a:cxn>
                <a:cxn ang="0">
                  <a:pos x="T10" y="T11"/>
                </a:cxn>
                <a:cxn ang="0">
                  <a:pos x="T12" y="T13"/>
                </a:cxn>
              </a:cxnLst>
              <a:rect l="0" t="0" r="r" b="b"/>
              <a:pathLst>
                <a:path w="16" h="8">
                  <a:moveTo>
                    <a:pt x="16" y="8"/>
                  </a:moveTo>
                  <a:cubicBezTo>
                    <a:pt x="16" y="8"/>
                    <a:pt x="16" y="8"/>
                    <a:pt x="16" y="8"/>
                  </a:cubicBezTo>
                  <a:cubicBezTo>
                    <a:pt x="16" y="4"/>
                    <a:pt x="12" y="0"/>
                    <a:pt x="8" y="0"/>
                  </a:cubicBezTo>
                  <a:cubicBezTo>
                    <a:pt x="4" y="0"/>
                    <a:pt x="0" y="4"/>
                    <a:pt x="0" y="8"/>
                  </a:cubicBezTo>
                  <a:cubicBezTo>
                    <a:pt x="0" y="8"/>
                    <a:pt x="0" y="8"/>
                    <a:pt x="0" y="8"/>
                  </a:cubicBezTo>
                  <a:cubicBezTo>
                    <a:pt x="16" y="8"/>
                    <a:pt x="16" y="8"/>
                    <a:pt x="16" y="8"/>
                  </a:cubicBezTo>
                  <a:cubicBezTo>
                    <a:pt x="16" y="8"/>
                    <a:pt x="16" y="8"/>
                    <a:pt x="16" y="8"/>
                  </a:cubicBezTo>
                  <a:close/>
                </a:path>
              </a:pathLst>
            </a:custGeom>
            <a:noFill/>
            <a:ln w="19050" cap="rnd">
              <a:solidFill>
                <a:schemeClr val="accent3"/>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62626"/>
                </a:solidFill>
                <a:effectLst/>
                <a:uLnTx/>
                <a:uFillTx/>
                <a:latin typeface="Arial"/>
                <a:ea typeface="+mn-ea"/>
                <a:cs typeface="+mn-cs"/>
              </a:endParaRPr>
            </a:p>
          </p:txBody>
        </p:sp>
        <p:sp>
          <p:nvSpPr>
            <p:cNvPr id="18" name="Freeform 57">
              <a:extLst>
                <a:ext uri="{FF2B5EF4-FFF2-40B4-BE49-F238E27FC236}">
                  <a16:creationId xmlns:a16="http://schemas.microsoft.com/office/drawing/2014/main" id="{4791E3BA-7EEB-4226-9E8C-393DC9433ADA}"/>
                </a:ext>
              </a:extLst>
            </p:cNvPr>
            <p:cNvSpPr>
              <a:spLocks/>
            </p:cNvSpPr>
            <p:nvPr/>
          </p:nvSpPr>
          <p:spPr bwMode="auto">
            <a:xfrm>
              <a:off x="7370763" y="5956300"/>
              <a:ext cx="127000" cy="127000"/>
            </a:xfrm>
            <a:custGeom>
              <a:avLst/>
              <a:gdLst>
                <a:gd name="T0" fmla="*/ 17 w 33"/>
                <a:gd name="T1" fmla="*/ 0 h 33"/>
                <a:gd name="T2" fmla="*/ 0 w 33"/>
                <a:gd name="T3" fmla="*/ 16 h 33"/>
                <a:gd name="T4" fmla="*/ 17 w 33"/>
                <a:gd name="T5" fmla="*/ 33 h 33"/>
                <a:gd name="T6" fmla="*/ 33 w 33"/>
                <a:gd name="T7" fmla="*/ 17 h 33"/>
                <a:gd name="T8" fmla="*/ 17 w 33"/>
                <a:gd name="T9" fmla="*/ 0 h 33"/>
              </a:gdLst>
              <a:ahLst/>
              <a:cxnLst>
                <a:cxn ang="0">
                  <a:pos x="T0" y="T1"/>
                </a:cxn>
                <a:cxn ang="0">
                  <a:pos x="T2" y="T3"/>
                </a:cxn>
                <a:cxn ang="0">
                  <a:pos x="T4" y="T5"/>
                </a:cxn>
                <a:cxn ang="0">
                  <a:pos x="T6" y="T7"/>
                </a:cxn>
                <a:cxn ang="0">
                  <a:pos x="T8" y="T9"/>
                </a:cxn>
              </a:cxnLst>
              <a:rect l="0" t="0" r="r" b="b"/>
              <a:pathLst>
                <a:path w="33" h="33">
                  <a:moveTo>
                    <a:pt x="17" y="0"/>
                  </a:moveTo>
                  <a:cubicBezTo>
                    <a:pt x="8" y="0"/>
                    <a:pt x="0" y="7"/>
                    <a:pt x="0" y="16"/>
                  </a:cubicBezTo>
                  <a:cubicBezTo>
                    <a:pt x="0" y="26"/>
                    <a:pt x="8" y="33"/>
                    <a:pt x="17" y="33"/>
                  </a:cubicBezTo>
                  <a:cubicBezTo>
                    <a:pt x="26" y="33"/>
                    <a:pt x="33" y="26"/>
                    <a:pt x="33" y="17"/>
                  </a:cubicBezTo>
                  <a:cubicBezTo>
                    <a:pt x="33" y="8"/>
                    <a:pt x="26" y="0"/>
                    <a:pt x="17" y="0"/>
                  </a:cubicBezTo>
                  <a:close/>
                </a:path>
              </a:pathLst>
            </a:custGeom>
            <a:noFill/>
            <a:ln w="19050" cap="rnd">
              <a:solidFill>
                <a:schemeClr val="accent3"/>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62626"/>
                </a:solidFill>
                <a:effectLst/>
                <a:uLnTx/>
                <a:uFillTx/>
                <a:latin typeface="Arial"/>
                <a:ea typeface="+mn-ea"/>
                <a:cs typeface="+mn-cs"/>
              </a:endParaRPr>
            </a:p>
          </p:txBody>
        </p:sp>
        <p:sp>
          <p:nvSpPr>
            <p:cNvPr id="19" name="Freeform 58">
              <a:extLst>
                <a:ext uri="{FF2B5EF4-FFF2-40B4-BE49-F238E27FC236}">
                  <a16:creationId xmlns:a16="http://schemas.microsoft.com/office/drawing/2014/main" id="{605744EB-1E09-4FF0-8DC0-2AD54EF64C9C}"/>
                </a:ext>
              </a:extLst>
            </p:cNvPr>
            <p:cNvSpPr>
              <a:spLocks/>
            </p:cNvSpPr>
            <p:nvPr/>
          </p:nvSpPr>
          <p:spPr bwMode="auto">
            <a:xfrm>
              <a:off x="7408863" y="5989638"/>
              <a:ext cx="53975" cy="58737"/>
            </a:xfrm>
            <a:custGeom>
              <a:avLst/>
              <a:gdLst>
                <a:gd name="T0" fmla="*/ 7 w 14"/>
                <a:gd name="T1" fmla="*/ 15 h 15"/>
                <a:gd name="T2" fmla="*/ 0 w 14"/>
                <a:gd name="T3" fmla="*/ 7 h 15"/>
                <a:gd name="T4" fmla="*/ 7 w 14"/>
                <a:gd name="T5" fmla="*/ 0 h 15"/>
                <a:gd name="T6" fmla="*/ 14 w 14"/>
                <a:gd name="T7" fmla="*/ 8 h 15"/>
                <a:gd name="T8" fmla="*/ 7 w 14"/>
                <a:gd name="T9" fmla="*/ 15 h 15"/>
              </a:gdLst>
              <a:ahLst/>
              <a:cxnLst>
                <a:cxn ang="0">
                  <a:pos x="T0" y="T1"/>
                </a:cxn>
                <a:cxn ang="0">
                  <a:pos x="T2" y="T3"/>
                </a:cxn>
                <a:cxn ang="0">
                  <a:pos x="T4" y="T5"/>
                </a:cxn>
                <a:cxn ang="0">
                  <a:pos x="T6" y="T7"/>
                </a:cxn>
                <a:cxn ang="0">
                  <a:pos x="T8" y="T9"/>
                </a:cxn>
              </a:cxnLst>
              <a:rect l="0" t="0" r="r" b="b"/>
              <a:pathLst>
                <a:path w="14" h="15">
                  <a:moveTo>
                    <a:pt x="7" y="15"/>
                  </a:moveTo>
                  <a:cubicBezTo>
                    <a:pt x="3" y="15"/>
                    <a:pt x="0" y="12"/>
                    <a:pt x="0" y="7"/>
                  </a:cubicBezTo>
                  <a:cubicBezTo>
                    <a:pt x="0" y="3"/>
                    <a:pt x="3" y="0"/>
                    <a:pt x="7" y="0"/>
                  </a:cubicBezTo>
                  <a:cubicBezTo>
                    <a:pt x="11" y="0"/>
                    <a:pt x="14" y="3"/>
                    <a:pt x="14" y="8"/>
                  </a:cubicBezTo>
                  <a:cubicBezTo>
                    <a:pt x="14" y="12"/>
                    <a:pt x="11" y="15"/>
                    <a:pt x="7" y="15"/>
                  </a:cubicBezTo>
                  <a:close/>
                </a:path>
              </a:pathLst>
            </a:custGeom>
            <a:noFill/>
            <a:ln w="19050" cap="rnd">
              <a:solidFill>
                <a:schemeClr val="accent3"/>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62626"/>
                </a:solidFill>
                <a:effectLst/>
                <a:uLnTx/>
                <a:uFillTx/>
                <a:latin typeface="Arial"/>
                <a:ea typeface="+mn-ea"/>
                <a:cs typeface="+mn-cs"/>
              </a:endParaRPr>
            </a:p>
          </p:txBody>
        </p:sp>
        <p:sp>
          <p:nvSpPr>
            <p:cNvPr id="20" name="Freeform 59">
              <a:extLst>
                <a:ext uri="{FF2B5EF4-FFF2-40B4-BE49-F238E27FC236}">
                  <a16:creationId xmlns:a16="http://schemas.microsoft.com/office/drawing/2014/main" id="{6D64A86C-5A24-46AF-98A9-6E9B189DA629}"/>
                </a:ext>
              </a:extLst>
            </p:cNvPr>
            <p:cNvSpPr>
              <a:spLocks/>
            </p:cNvSpPr>
            <p:nvPr/>
          </p:nvSpPr>
          <p:spPr bwMode="auto">
            <a:xfrm>
              <a:off x="7100888" y="5956300"/>
              <a:ext cx="125413" cy="127000"/>
            </a:xfrm>
            <a:custGeom>
              <a:avLst/>
              <a:gdLst>
                <a:gd name="T0" fmla="*/ 17 w 33"/>
                <a:gd name="T1" fmla="*/ 0 h 33"/>
                <a:gd name="T2" fmla="*/ 0 w 33"/>
                <a:gd name="T3" fmla="*/ 16 h 33"/>
                <a:gd name="T4" fmla="*/ 17 w 33"/>
                <a:gd name="T5" fmla="*/ 33 h 33"/>
                <a:gd name="T6" fmla="*/ 33 w 33"/>
                <a:gd name="T7" fmla="*/ 17 h 33"/>
                <a:gd name="T8" fmla="*/ 17 w 33"/>
                <a:gd name="T9" fmla="*/ 0 h 33"/>
              </a:gdLst>
              <a:ahLst/>
              <a:cxnLst>
                <a:cxn ang="0">
                  <a:pos x="T0" y="T1"/>
                </a:cxn>
                <a:cxn ang="0">
                  <a:pos x="T2" y="T3"/>
                </a:cxn>
                <a:cxn ang="0">
                  <a:pos x="T4" y="T5"/>
                </a:cxn>
                <a:cxn ang="0">
                  <a:pos x="T6" y="T7"/>
                </a:cxn>
                <a:cxn ang="0">
                  <a:pos x="T8" y="T9"/>
                </a:cxn>
              </a:cxnLst>
              <a:rect l="0" t="0" r="r" b="b"/>
              <a:pathLst>
                <a:path w="33" h="33">
                  <a:moveTo>
                    <a:pt x="17" y="0"/>
                  </a:moveTo>
                  <a:cubicBezTo>
                    <a:pt x="8" y="0"/>
                    <a:pt x="0" y="7"/>
                    <a:pt x="0" y="16"/>
                  </a:cubicBezTo>
                  <a:cubicBezTo>
                    <a:pt x="0" y="26"/>
                    <a:pt x="8" y="33"/>
                    <a:pt x="17" y="33"/>
                  </a:cubicBezTo>
                  <a:cubicBezTo>
                    <a:pt x="26" y="33"/>
                    <a:pt x="33" y="26"/>
                    <a:pt x="33" y="17"/>
                  </a:cubicBezTo>
                  <a:cubicBezTo>
                    <a:pt x="33" y="8"/>
                    <a:pt x="26" y="0"/>
                    <a:pt x="17" y="0"/>
                  </a:cubicBezTo>
                  <a:close/>
                </a:path>
              </a:pathLst>
            </a:custGeom>
            <a:noFill/>
            <a:ln w="19050" cap="rnd">
              <a:solidFill>
                <a:schemeClr val="accent3"/>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62626"/>
                </a:solidFill>
                <a:effectLst/>
                <a:uLnTx/>
                <a:uFillTx/>
                <a:latin typeface="Arial"/>
                <a:ea typeface="+mn-ea"/>
                <a:cs typeface="+mn-cs"/>
              </a:endParaRPr>
            </a:p>
          </p:txBody>
        </p:sp>
        <p:sp>
          <p:nvSpPr>
            <p:cNvPr id="21" name="Freeform 60">
              <a:extLst>
                <a:ext uri="{FF2B5EF4-FFF2-40B4-BE49-F238E27FC236}">
                  <a16:creationId xmlns:a16="http://schemas.microsoft.com/office/drawing/2014/main" id="{03CD11F0-BE5C-4877-B3FA-37BE2765C93D}"/>
                </a:ext>
              </a:extLst>
            </p:cNvPr>
            <p:cNvSpPr>
              <a:spLocks/>
            </p:cNvSpPr>
            <p:nvPr/>
          </p:nvSpPr>
          <p:spPr bwMode="auto">
            <a:xfrm>
              <a:off x="7138988" y="5989638"/>
              <a:ext cx="52388" cy="58737"/>
            </a:xfrm>
            <a:custGeom>
              <a:avLst/>
              <a:gdLst>
                <a:gd name="T0" fmla="*/ 7 w 14"/>
                <a:gd name="T1" fmla="*/ 15 h 15"/>
                <a:gd name="T2" fmla="*/ 0 w 14"/>
                <a:gd name="T3" fmla="*/ 7 h 15"/>
                <a:gd name="T4" fmla="*/ 7 w 14"/>
                <a:gd name="T5" fmla="*/ 0 h 15"/>
                <a:gd name="T6" fmla="*/ 14 w 14"/>
                <a:gd name="T7" fmla="*/ 8 h 15"/>
                <a:gd name="T8" fmla="*/ 7 w 14"/>
                <a:gd name="T9" fmla="*/ 15 h 15"/>
              </a:gdLst>
              <a:ahLst/>
              <a:cxnLst>
                <a:cxn ang="0">
                  <a:pos x="T0" y="T1"/>
                </a:cxn>
                <a:cxn ang="0">
                  <a:pos x="T2" y="T3"/>
                </a:cxn>
                <a:cxn ang="0">
                  <a:pos x="T4" y="T5"/>
                </a:cxn>
                <a:cxn ang="0">
                  <a:pos x="T6" y="T7"/>
                </a:cxn>
                <a:cxn ang="0">
                  <a:pos x="T8" y="T9"/>
                </a:cxn>
              </a:cxnLst>
              <a:rect l="0" t="0" r="r" b="b"/>
              <a:pathLst>
                <a:path w="14" h="15">
                  <a:moveTo>
                    <a:pt x="7" y="15"/>
                  </a:moveTo>
                  <a:cubicBezTo>
                    <a:pt x="3" y="15"/>
                    <a:pt x="0" y="12"/>
                    <a:pt x="0" y="7"/>
                  </a:cubicBezTo>
                  <a:cubicBezTo>
                    <a:pt x="0" y="3"/>
                    <a:pt x="3" y="0"/>
                    <a:pt x="7" y="0"/>
                  </a:cubicBezTo>
                  <a:cubicBezTo>
                    <a:pt x="11" y="0"/>
                    <a:pt x="14" y="3"/>
                    <a:pt x="14" y="8"/>
                  </a:cubicBezTo>
                  <a:cubicBezTo>
                    <a:pt x="14" y="12"/>
                    <a:pt x="11" y="15"/>
                    <a:pt x="7" y="15"/>
                  </a:cubicBezTo>
                  <a:close/>
                </a:path>
              </a:pathLst>
            </a:custGeom>
            <a:noFill/>
            <a:ln w="19050" cap="rnd">
              <a:solidFill>
                <a:schemeClr val="accent3"/>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62626"/>
                </a:solidFill>
                <a:effectLst/>
                <a:uLnTx/>
                <a:uFillTx/>
                <a:latin typeface="Arial"/>
                <a:ea typeface="+mn-ea"/>
                <a:cs typeface="+mn-cs"/>
              </a:endParaRPr>
            </a:p>
          </p:txBody>
        </p:sp>
        <p:sp>
          <p:nvSpPr>
            <p:cNvPr id="22" name="Line 61">
              <a:extLst>
                <a:ext uri="{FF2B5EF4-FFF2-40B4-BE49-F238E27FC236}">
                  <a16:creationId xmlns:a16="http://schemas.microsoft.com/office/drawing/2014/main" id="{D668A2C5-3E36-4730-85F2-558EADD9D9D1}"/>
                </a:ext>
              </a:extLst>
            </p:cNvPr>
            <p:cNvSpPr>
              <a:spLocks noChangeShapeType="1"/>
            </p:cNvSpPr>
            <p:nvPr/>
          </p:nvSpPr>
          <p:spPr bwMode="auto">
            <a:xfrm>
              <a:off x="7218363" y="5786438"/>
              <a:ext cx="0" cy="76200"/>
            </a:xfrm>
            <a:prstGeom prst="line">
              <a:avLst/>
            </a:prstGeom>
            <a:noFill/>
            <a:ln w="19050" cap="rnd">
              <a:solidFill>
                <a:schemeClr val="accent3"/>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62626"/>
                </a:solidFill>
                <a:effectLst/>
                <a:uLnTx/>
                <a:uFillTx/>
                <a:latin typeface="Arial"/>
                <a:ea typeface="+mn-ea"/>
                <a:cs typeface="+mn-cs"/>
              </a:endParaRPr>
            </a:p>
          </p:txBody>
        </p:sp>
        <p:sp>
          <p:nvSpPr>
            <p:cNvPr id="23" name="Line 62">
              <a:extLst>
                <a:ext uri="{FF2B5EF4-FFF2-40B4-BE49-F238E27FC236}">
                  <a16:creationId xmlns:a16="http://schemas.microsoft.com/office/drawing/2014/main" id="{5C1152DA-1F5B-4E78-9900-7C2B54BDE39A}"/>
                </a:ext>
              </a:extLst>
            </p:cNvPr>
            <p:cNvSpPr>
              <a:spLocks noChangeShapeType="1"/>
            </p:cNvSpPr>
            <p:nvPr/>
          </p:nvSpPr>
          <p:spPr bwMode="auto">
            <a:xfrm flipH="1">
              <a:off x="7177088" y="5824538"/>
              <a:ext cx="79375" cy="0"/>
            </a:xfrm>
            <a:prstGeom prst="line">
              <a:avLst/>
            </a:prstGeom>
            <a:noFill/>
            <a:ln w="19050" cap="rnd">
              <a:solidFill>
                <a:schemeClr val="accent3"/>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62626"/>
                </a:solidFill>
                <a:effectLst/>
                <a:uLnTx/>
                <a:uFillTx/>
                <a:latin typeface="Arial"/>
                <a:ea typeface="+mn-ea"/>
                <a:cs typeface="+mn-cs"/>
              </a:endParaRPr>
            </a:p>
          </p:txBody>
        </p:sp>
        <p:sp>
          <p:nvSpPr>
            <p:cNvPr id="24" name="Line 63">
              <a:extLst>
                <a:ext uri="{FF2B5EF4-FFF2-40B4-BE49-F238E27FC236}">
                  <a16:creationId xmlns:a16="http://schemas.microsoft.com/office/drawing/2014/main" id="{AEB2F572-CCDF-4874-B6C6-131A24625F7D}"/>
                </a:ext>
              </a:extLst>
            </p:cNvPr>
            <p:cNvSpPr>
              <a:spLocks noChangeShapeType="1"/>
            </p:cNvSpPr>
            <p:nvPr/>
          </p:nvSpPr>
          <p:spPr bwMode="auto">
            <a:xfrm>
              <a:off x="7172325" y="5829300"/>
              <a:ext cx="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62626"/>
                </a:solidFill>
                <a:effectLst/>
                <a:uLnTx/>
                <a:uFillTx/>
                <a:latin typeface="Arial"/>
                <a:ea typeface="+mn-ea"/>
                <a:cs typeface="+mn-cs"/>
              </a:endParaRPr>
            </a:p>
          </p:txBody>
        </p:sp>
        <p:sp>
          <p:nvSpPr>
            <p:cNvPr id="25" name="Line 64">
              <a:extLst>
                <a:ext uri="{FF2B5EF4-FFF2-40B4-BE49-F238E27FC236}">
                  <a16:creationId xmlns:a16="http://schemas.microsoft.com/office/drawing/2014/main" id="{62BA8EAA-A893-4D89-BB58-FBE177C162B3}"/>
                </a:ext>
              </a:extLst>
            </p:cNvPr>
            <p:cNvSpPr>
              <a:spLocks noChangeShapeType="1"/>
            </p:cNvSpPr>
            <p:nvPr/>
          </p:nvSpPr>
          <p:spPr bwMode="auto">
            <a:xfrm>
              <a:off x="7172325" y="5829300"/>
              <a:ext cx="0" cy="0"/>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62626"/>
                </a:solidFill>
                <a:effectLst/>
                <a:uLnTx/>
                <a:uFillTx/>
                <a:latin typeface="Arial"/>
                <a:ea typeface="+mn-ea"/>
                <a:cs typeface="+mn-cs"/>
              </a:endParaRPr>
            </a:p>
          </p:txBody>
        </p:sp>
      </p:grpSp>
      <p:pic>
        <p:nvPicPr>
          <p:cNvPr id="15" name="Graphic 6" descr="Woman with cane">
            <a:extLst>
              <a:ext uri="{FF2B5EF4-FFF2-40B4-BE49-F238E27FC236}">
                <a16:creationId xmlns:a16="http://schemas.microsoft.com/office/drawing/2014/main" id="{856298CB-0FB5-4D74-9452-04725F1BB71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384264" y="4321127"/>
            <a:ext cx="914400" cy="914400"/>
          </a:xfrm>
          <a:prstGeom prst="rect">
            <a:avLst/>
          </a:prstGeom>
        </p:spPr>
      </p:pic>
    </p:spTree>
    <p:extLst>
      <p:ext uri="{BB962C8B-B14F-4D97-AF65-F5344CB8AC3E}">
        <p14:creationId xmlns:p14="http://schemas.microsoft.com/office/powerpoint/2010/main" val="28117806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E94AA3-6DB6-BE4E-D991-4EE2C3726F15}"/>
              </a:ext>
            </a:extLst>
          </p:cNvPr>
          <p:cNvSpPr txBox="1"/>
          <p:nvPr/>
        </p:nvSpPr>
        <p:spPr>
          <a:xfrm>
            <a:off x="1155032" y="898358"/>
            <a:ext cx="8775031" cy="2585323"/>
          </a:xfrm>
          <a:prstGeom prst="rect">
            <a:avLst/>
          </a:prstGeom>
          <a:noFill/>
        </p:spPr>
        <p:txBody>
          <a:bodyPr wrap="square" rtlCol="0">
            <a:spAutoFit/>
          </a:bodyPr>
          <a:lstStyle/>
          <a:p>
            <a:r>
              <a:rPr lang="en-GB" dirty="0"/>
              <a:t>Given all we’ve seen you’d think this would all be ‘done’ already.</a:t>
            </a:r>
          </a:p>
          <a:p>
            <a:endParaRPr lang="en-GB" dirty="0"/>
          </a:p>
          <a:p>
            <a:endParaRPr lang="en-GB" dirty="0"/>
          </a:p>
          <a:p>
            <a:pPr marL="285750" indent="-285750">
              <a:buFont typeface="Arial" panose="020B0604020202020204" pitchFamily="34" charset="0"/>
              <a:buChar char="•"/>
            </a:pPr>
            <a:r>
              <a:rPr lang="en-GB" dirty="0"/>
              <a:t>Coding – </a:t>
            </a:r>
            <a:r>
              <a:rPr lang="en-GB" dirty="0" err="1"/>
              <a:t>dm+d</a:t>
            </a:r>
            <a:r>
              <a:rPr lang="en-GB" dirty="0"/>
              <a:t> and SNOMED CT</a:t>
            </a:r>
          </a:p>
          <a:p>
            <a:pPr marL="285750" indent="-285750">
              <a:buFont typeface="Arial" panose="020B0604020202020204" pitchFamily="34" charset="0"/>
              <a:buChar char="•"/>
            </a:pPr>
            <a:r>
              <a:rPr lang="en-GB" dirty="0"/>
              <a:t>Interoperability and FHIR standards – dose syntax</a:t>
            </a:r>
          </a:p>
          <a:p>
            <a:pPr marL="285750" indent="-285750">
              <a:buFont typeface="Arial" panose="020B0604020202020204" pitchFamily="34" charset="0"/>
              <a:buChar char="•"/>
            </a:pPr>
            <a:r>
              <a:rPr lang="en-GB" dirty="0"/>
              <a:t>Clinical systems and life cycles </a:t>
            </a:r>
          </a:p>
          <a:p>
            <a:pPr marL="285750" indent="-285750">
              <a:buFont typeface="Arial" panose="020B0604020202020204" pitchFamily="34" charset="0"/>
              <a:buChar char="•"/>
            </a:pPr>
            <a:r>
              <a:rPr lang="en-GB" dirty="0"/>
              <a:t>NHS policies and protocols</a:t>
            </a:r>
          </a:p>
          <a:p>
            <a:pPr marL="285750" indent="-285750">
              <a:buFont typeface="Arial" panose="020B0604020202020204" pitchFamily="34" charset="0"/>
              <a:buChar char="•"/>
            </a:pPr>
            <a:r>
              <a:rPr lang="en-GB" dirty="0"/>
              <a:t>Governance</a:t>
            </a:r>
          </a:p>
          <a:p>
            <a:endParaRPr lang="en-GB" dirty="0"/>
          </a:p>
        </p:txBody>
      </p:sp>
    </p:spTree>
    <p:extLst>
      <p:ext uri="{BB962C8B-B14F-4D97-AF65-F5344CB8AC3E}">
        <p14:creationId xmlns:p14="http://schemas.microsoft.com/office/powerpoint/2010/main" val="18506962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27ECD29-8E97-C929-AE3B-1F0C2F249D80}"/>
              </a:ext>
            </a:extLst>
          </p:cNvPr>
          <p:cNvPicPr>
            <a:picLocks noChangeAspect="1"/>
          </p:cNvPicPr>
          <p:nvPr/>
        </p:nvPicPr>
        <p:blipFill>
          <a:blip r:embed="rId3"/>
          <a:stretch>
            <a:fillRect/>
          </a:stretch>
        </p:blipFill>
        <p:spPr>
          <a:xfrm>
            <a:off x="8268548" y="848537"/>
            <a:ext cx="3559722" cy="587844"/>
          </a:xfrm>
          <a:prstGeom prst="rect">
            <a:avLst/>
          </a:prstGeom>
        </p:spPr>
      </p:pic>
      <p:pic>
        <p:nvPicPr>
          <p:cNvPr id="4" name="Picture 3">
            <a:extLst>
              <a:ext uri="{FF2B5EF4-FFF2-40B4-BE49-F238E27FC236}">
                <a16:creationId xmlns:a16="http://schemas.microsoft.com/office/drawing/2014/main" id="{3F000F55-E000-2FDB-2634-5B5B9EB5DA47}"/>
              </a:ext>
            </a:extLst>
          </p:cNvPr>
          <p:cNvPicPr>
            <a:picLocks noChangeAspect="1"/>
          </p:cNvPicPr>
          <p:nvPr/>
        </p:nvPicPr>
        <p:blipFill>
          <a:blip r:embed="rId4"/>
          <a:stretch>
            <a:fillRect/>
          </a:stretch>
        </p:blipFill>
        <p:spPr>
          <a:xfrm>
            <a:off x="266194" y="823485"/>
            <a:ext cx="7092549" cy="895729"/>
          </a:xfrm>
          <a:prstGeom prst="rect">
            <a:avLst/>
          </a:prstGeom>
        </p:spPr>
      </p:pic>
      <p:pic>
        <p:nvPicPr>
          <p:cNvPr id="6" name="Picture 5">
            <a:extLst>
              <a:ext uri="{FF2B5EF4-FFF2-40B4-BE49-F238E27FC236}">
                <a16:creationId xmlns:a16="http://schemas.microsoft.com/office/drawing/2014/main" id="{50C03F26-B440-F8D0-9529-154C1E2DC459}"/>
              </a:ext>
            </a:extLst>
          </p:cNvPr>
          <p:cNvPicPr>
            <a:picLocks noChangeAspect="1"/>
          </p:cNvPicPr>
          <p:nvPr/>
        </p:nvPicPr>
        <p:blipFill>
          <a:blip r:embed="rId5"/>
          <a:stretch>
            <a:fillRect/>
          </a:stretch>
        </p:blipFill>
        <p:spPr>
          <a:xfrm>
            <a:off x="149537" y="1919474"/>
            <a:ext cx="6193999" cy="1475475"/>
          </a:xfrm>
          <a:prstGeom prst="rect">
            <a:avLst/>
          </a:prstGeom>
        </p:spPr>
      </p:pic>
      <p:pic>
        <p:nvPicPr>
          <p:cNvPr id="7" name="Picture 6">
            <a:extLst>
              <a:ext uri="{FF2B5EF4-FFF2-40B4-BE49-F238E27FC236}">
                <a16:creationId xmlns:a16="http://schemas.microsoft.com/office/drawing/2014/main" id="{6DD67AC2-44D5-BFB6-EFB1-4A866DA60240}"/>
              </a:ext>
            </a:extLst>
          </p:cNvPr>
          <p:cNvPicPr>
            <a:picLocks noChangeAspect="1"/>
          </p:cNvPicPr>
          <p:nvPr/>
        </p:nvPicPr>
        <p:blipFill>
          <a:blip r:embed="rId6"/>
          <a:stretch>
            <a:fillRect/>
          </a:stretch>
        </p:blipFill>
        <p:spPr>
          <a:xfrm>
            <a:off x="8268549" y="1760763"/>
            <a:ext cx="1448972" cy="692987"/>
          </a:xfrm>
          <a:prstGeom prst="rect">
            <a:avLst/>
          </a:prstGeom>
        </p:spPr>
      </p:pic>
      <p:pic>
        <p:nvPicPr>
          <p:cNvPr id="9" name="Picture 8">
            <a:extLst>
              <a:ext uri="{FF2B5EF4-FFF2-40B4-BE49-F238E27FC236}">
                <a16:creationId xmlns:a16="http://schemas.microsoft.com/office/drawing/2014/main" id="{38352415-6AD4-C2DD-19E9-7EFB0CD12677}"/>
              </a:ext>
            </a:extLst>
          </p:cNvPr>
          <p:cNvPicPr>
            <a:picLocks noChangeAspect="1"/>
          </p:cNvPicPr>
          <p:nvPr/>
        </p:nvPicPr>
        <p:blipFill>
          <a:blip r:embed="rId7"/>
          <a:stretch>
            <a:fillRect/>
          </a:stretch>
        </p:blipFill>
        <p:spPr>
          <a:xfrm>
            <a:off x="8227503" y="4790820"/>
            <a:ext cx="1817962" cy="560629"/>
          </a:xfrm>
          <a:prstGeom prst="rect">
            <a:avLst/>
          </a:prstGeom>
        </p:spPr>
      </p:pic>
      <p:cxnSp>
        <p:nvCxnSpPr>
          <p:cNvPr id="10" name="Straight Connector 9">
            <a:extLst>
              <a:ext uri="{FF2B5EF4-FFF2-40B4-BE49-F238E27FC236}">
                <a16:creationId xmlns:a16="http://schemas.microsoft.com/office/drawing/2014/main" id="{1C4AEC46-9F92-AE26-1CAA-65181A11A3F8}"/>
              </a:ext>
            </a:extLst>
          </p:cNvPr>
          <p:cNvCxnSpPr>
            <a:cxnSpLocks/>
          </p:cNvCxnSpPr>
          <p:nvPr/>
        </p:nvCxnSpPr>
        <p:spPr>
          <a:xfrm>
            <a:off x="7998080" y="756176"/>
            <a:ext cx="0" cy="5803788"/>
          </a:xfrm>
          <a:prstGeom prst="line">
            <a:avLst/>
          </a:prstGeom>
          <a:ln w="22225">
            <a:solidFill>
              <a:schemeClr val="accent6"/>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7BB012A7-76F4-DD1F-8AA0-4FD991253B24}"/>
              </a:ext>
            </a:extLst>
          </p:cNvPr>
          <p:cNvGrpSpPr/>
          <p:nvPr/>
        </p:nvGrpSpPr>
        <p:grpSpPr>
          <a:xfrm>
            <a:off x="9717521" y="3665534"/>
            <a:ext cx="2014482" cy="419030"/>
            <a:chOff x="8381323" y="4576413"/>
            <a:chExt cx="2576067" cy="560629"/>
          </a:xfrm>
        </p:grpSpPr>
        <p:pic>
          <p:nvPicPr>
            <p:cNvPr id="13" name="Picture 12">
              <a:extLst>
                <a:ext uri="{FF2B5EF4-FFF2-40B4-BE49-F238E27FC236}">
                  <a16:creationId xmlns:a16="http://schemas.microsoft.com/office/drawing/2014/main" id="{1A1AEFEC-B8D5-A7F4-5AA3-89A5023EC996}"/>
                </a:ext>
              </a:extLst>
            </p:cNvPr>
            <p:cNvPicPr>
              <a:picLocks noChangeAspect="1"/>
            </p:cNvPicPr>
            <p:nvPr/>
          </p:nvPicPr>
          <p:blipFill>
            <a:blip r:embed="rId8"/>
            <a:stretch>
              <a:fillRect/>
            </a:stretch>
          </p:blipFill>
          <p:spPr>
            <a:xfrm>
              <a:off x="8381323" y="4576413"/>
              <a:ext cx="744227" cy="560629"/>
            </a:xfrm>
            <a:prstGeom prst="rect">
              <a:avLst/>
            </a:prstGeom>
          </p:spPr>
        </p:pic>
        <p:pic>
          <p:nvPicPr>
            <p:cNvPr id="15" name="Picture 14">
              <a:extLst>
                <a:ext uri="{FF2B5EF4-FFF2-40B4-BE49-F238E27FC236}">
                  <a16:creationId xmlns:a16="http://schemas.microsoft.com/office/drawing/2014/main" id="{CBFBEAEB-3B95-ED75-8EE6-F6DA771140CF}"/>
                </a:ext>
              </a:extLst>
            </p:cNvPr>
            <p:cNvPicPr>
              <a:picLocks noChangeAspect="1"/>
            </p:cNvPicPr>
            <p:nvPr/>
          </p:nvPicPr>
          <p:blipFill>
            <a:blip r:embed="rId9"/>
            <a:stretch>
              <a:fillRect/>
            </a:stretch>
          </p:blipFill>
          <p:spPr>
            <a:xfrm>
              <a:off x="9139428" y="4683419"/>
              <a:ext cx="1817962" cy="346615"/>
            </a:xfrm>
            <a:prstGeom prst="rect">
              <a:avLst/>
            </a:prstGeom>
          </p:spPr>
        </p:pic>
      </p:grpSp>
      <p:pic>
        <p:nvPicPr>
          <p:cNvPr id="19" name="Picture 18">
            <a:extLst>
              <a:ext uri="{FF2B5EF4-FFF2-40B4-BE49-F238E27FC236}">
                <a16:creationId xmlns:a16="http://schemas.microsoft.com/office/drawing/2014/main" id="{2E957316-BA19-BD74-4E0D-219E473C082A}"/>
              </a:ext>
            </a:extLst>
          </p:cNvPr>
          <p:cNvPicPr>
            <a:picLocks noChangeAspect="1"/>
          </p:cNvPicPr>
          <p:nvPr/>
        </p:nvPicPr>
        <p:blipFill>
          <a:blip r:embed="rId10"/>
          <a:stretch>
            <a:fillRect/>
          </a:stretch>
        </p:blipFill>
        <p:spPr>
          <a:xfrm>
            <a:off x="8227503" y="5751951"/>
            <a:ext cx="1071675" cy="673283"/>
          </a:xfrm>
          <a:prstGeom prst="rect">
            <a:avLst/>
          </a:prstGeom>
        </p:spPr>
      </p:pic>
      <p:pic>
        <p:nvPicPr>
          <p:cNvPr id="22" name="Picture 21">
            <a:extLst>
              <a:ext uri="{FF2B5EF4-FFF2-40B4-BE49-F238E27FC236}">
                <a16:creationId xmlns:a16="http://schemas.microsoft.com/office/drawing/2014/main" id="{A61F1F77-A85F-AB69-5533-1B2BF10AA9AB}"/>
              </a:ext>
            </a:extLst>
          </p:cNvPr>
          <p:cNvPicPr>
            <a:picLocks noChangeAspect="1"/>
          </p:cNvPicPr>
          <p:nvPr/>
        </p:nvPicPr>
        <p:blipFill>
          <a:blip r:embed="rId11"/>
          <a:stretch>
            <a:fillRect/>
          </a:stretch>
        </p:blipFill>
        <p:spPr>
          <a:xfrm>
            <a:off x="10099365" y="1666378"/>
            <a:ext cx="1817962" cy="692986"/>
          </a:xfrm>
          <a:prstGeom prst="rect">
            <a:avLst/>
          </a:prstGeom>
        </p:spPr>
      </p:pic>
      <p:pic>
        <p:nvPicPr>
          <p:cNvPr id="25" name="Picture 24">
            <a:extLst>
              <a:ext uri="{FF2B5EF4-FFF2-40B4-BE49-F238E27FC236}">
                <a16:creationId xmlns:a16="http://schemas.microsoft.com/office/drawing/2014/main" id="{57F0B934-25A4-724C-7978-A6BC86366A9B}"/>
              </a:ext>
            </a:extLst>
          </p:cNvPr>
          <p:cNvPicPr>
            <a:picLocks noChangeAspect="1"/>
          </p:cNvPicPr>
          <p:nvPr/>
        </p:nvPicPr>
        <p:blipFill>
          <a:blip r:embed="rId12"/>
          <a:stretch>
            <a:fillRect/>
          </a:stretch>
        </p:blipFill>
        <p:spPr>
          <a:xfrm>
            <a:off x="10420464" y="5834708"/>
            <a:ext cx="789411" cy="645312"/>
          </a:xfrm>
          <a:prstGeom prst="rect">
            <a:avLst/>
          </a:prstGeom>
        </p:spPr>
      </p:pic>
      <p:pic>
        <p:nvPicPr>
          <p:cNvPr id="27" name="Picture 26">
            <a:extLst>
              <a:ext uri="{FF2B5EF4-FFF2-40B4-BE49-F238E27FC236}">
                <a16:creationId xmlns:a16="http://schemas.microsoft.com/office/drawing/2014/main" id="{6C263A69-F4B1-4C7F-FF92-4DD4C64D4F9C}"/>
              </a:ext>
            </a:extLst>
          </p:cNvPr>
          <p:cNvPicPr>
            <a:picLocks noChangeAspect="1"/>
          </p:cNvPicPr>
          <p:nvPr/>
        </p:nvPicPr>
        <p:blipFill>
          <a:blip r:embed="rId13"/>
          <a:stretch>
            <a:fillRect/>
          </a:stretch>
        </p:blipFill>
        <p:spPr>
          <a:xfrm>
            <a:off x="10193837" y="4293000"/>
            <a:ext cx="1822799" cy="506806"/>
          </a:xfrm>
          <a:prstGeom prst="rect">
            <a:avLst/>
          </a:prstGeom>
        </p:spPr>
      </p:pic>
      <p:pic>
        <p:nvPicPr>
          <p:cNvPr id="29" name="Picture 28">
            <a:extLst>
              <a:ext uri="{FF2B5EF4-FFF2-40B4-BE49-F238E27FC236}">
                <a16:creationId xmlns:a16="http://schemas.microsoft.com/office/drawing/2014/main" id="{8890A7E1-FE7C-5E69-9DC7-3E5775056850}"/>
              </a:ext>
            </a:extLst>
          </p:cNvPr>
          <p:cNvPicPr>
            <a:picLocks noChangeAspect="1"/>
          </p:cNvPicPr>
          <p:nvPr/>
        </p:nvPicPr>
        <p:blipFill>
          <a:blip r:embed="rId14"/>
          <a:stretch>
            <a:fillRect/>
          </a:stretch>
        </p:blipFill>
        <p:spPr>
          <a:xfrm>
            <a:off x="10776937" y="2541255"/>
            <a:ext cx="859133" cy="985942"/>
          </a:xfrm>
          <a:prstGeom prst="rect">
            <a:avLst/>
          </a:prstGeom>
        </p:spPr>
      </p:pic>
      <p:pic>
        <p:nvPicPr>
          <p:cNvPr id="31" name="Picture 30">
            <a:extLst>
              <a:ext uri="{FF2B5EF4-FFF2-40B4-BE49-F238E27FC236}">
                <a16:creationId xmlns:a16="http://schemas.microsoft.com/office/drawing/2014/main" id="{2D76BEB3-FB69-3735-097B-B8E6E3F7F7DF}"/>
              </a:ext>
            </a:extLst>
          </p:cNvPr>
          <p:cNvPicPr>
            <a:picLocks noChangeAspect="1"/>
          </p:cNvPicPr>
          <p:nvPr/>
        </p:nvPicPr>
        <p:blipFill>
          <a:blip r:embed="rId15"/>
          <a:stretch>
            <a:fillRect/>
          </a:stretch>
        </p:blipFill>
        <p:spPr>
          <a:xfrm>
            <a:off x="9423196" y="5387258"/>
            <a:ext cx="873250" cy="547237"/>
          </a:xfrm>
          <a:prstGeom prst="rect">
            <a:avLst/>
          </a:prstGeom>
        </p:spPr>
      </p:pic>
      <p:pic>
        <p:nvPicPr>
          <p:cNvPr id="34" name="Picture 33">
            <a:extLst>
              <a:ext uri="{FF2B5EF4-FFF2-40B4-BE49-F238E27FC236}">
                <a16:creationId xmlns:a16="http://schemas.microsoft.com/office/drawing/2014/main" id="{28812629-8D78-558D-68DF-A48D5A1DF510}"/>
              </a:ext>
            </a:extLst>
          </p:cNvPr>
          <p:cNvPicPr>
            <a:picLocks noChangeAspect="1"/>
          </p:cNvPicPr>
          <p:nvPr/>
        </p:nvPicPr>
        <p:blipFill>
          <a:blip r:embed="rId16"/>
          <a:stretch>
            <a:fillRect/>
          </a:stretch>
        </p:blipFill>
        <p:spPr>
          <a:xfrm>
            <a:off x="11220832" y="4976031"/>
            <a:ext cx="778349" cy="919867"/>
          </a:xfrm>
          <a:prstGeom prst="rect">
            <a:avLst/>
          </a:prstGeom>
        </p:spPr>
      </p:pic>
      <p:pic>
        <p:nvPicPr>
          <p:cNvPr id="35" name="Picture 34">
            <a:extLst>
              <a:ext uri="{FF2B5EF4-FFF2-40B4-BE49-F238E27FC236}">
                <a16:creationId xmlns:a16="http://schemas.microsoft.com/office/drawing/2014/main" id="{77606448-04B9-2A06-9F7A-CB2241CC8091}"/>
              </a:ext>
            </a:extLst>
          </p:cNvPr>
          <p:cNvPicPr>
            <a:picLocks noChangeAspect="1"/>
          </p:cNvPicPr>
          <p:nvPr/>
        </p:nvPicPr>
        <p:blipFill>
          <a:blip r:embed="rId17"/>
          <a:stretch>
            <a:fillRect/>
          </a:stretch>
        </p:blipFill>
        <p:spPr>
          <a:xfrm>
            <a:off x="8067403" y="3395196"/>
            <a:ext cx="1391874" cy="828749"/>
          </a:xfrm>
          <a:prstGeom prst="rect">
            <a:avLst/>
          </a:prstGeom>
        </p:spPr>
      </p:pic>
      <p:pic>
        <p:nvPicPr>
          <p:cNvPr id="39" name="Picture 38" descr="A group of people sitting at a table&#10;&#10;Description automatically generated with medium confidence">
            <a:extLst>
              <a:ext uri="{FF2B5EF4-FFF2-40B4-BE49-F238E27FC236}">
                <a16:creationId xmlns:a16="http://schemas.microsoft.com/office/drawing/2014/main" id="{4AF7C002-6649-C28B-8A97-07289C989457}"/>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948076" y="3712487"/>
            <a:ext cx="2631766" cy="1973825"/>
          </a:xfrm>
          <a:prstGeom prst="rect">
            <a:avLst/>
          </a:prstGeom>
        </p:spPr>
      </p:pic>
      <p:pic>
        <p:nvPicPr>
          <p:cNvPr id="41" name="Picture 40">
            <a:extLst>
              <a:ext uri="{FF2B5EF4-FFF2-40B4-BE49-F238E27FC236}">
                <a16:creationId xmlns:a16="http://schemas.microsoft.com/office/drawing/2014/main" id="{FA9739B9-F13F-C951-6B40-E338C6086F38}"/>
              </a:ext>
            </a:extLst>
          </p:cNvPr>
          <p:cNvPicPr>
            <a:picLocks noChangeAspect="1"/>
          </p:cNvPicPr>
          <p:nvPr/>
        </p:nvPicPr>
        <p:blipFill>
          <a:blip r:embed="rId19"/>
          <a:stretch>
            <a:fillRect/>
          </a:stretch>
        </p:blipFill>
        <p:spPr>
          <a:xfrm>
            <a:off x="8225111" y="2709088"/>
            <a:ext cx="1792400" cy="430770"/>
          </a:xfrm>
          <a:prstGeom prst="rect">
            <a:avLst/>
          </a:prstGeom>
        </p:spPr>
      </p:pic>
      <p:pic>
        <p:nvPicPr>
          <p:cNvPr id="42" name="Picture 41">
            <a:extLst>
              <a:ext uri="{FF2B5EF4-FFF2-40B4-BE49-F238E27FC236}">
                <a16:creationId xmlns:a16="http://schemas.microsoft.com/office/drawing/2014/main" id="{D322C68A-02D0-931B-72ED-706951C48603}"/>
              </a:ext>
            </a:extLst>
          </p:cNvPr>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3978902" y="3720461"/>
            <a:ext cx="2659002" cy="1957875"/>
          </a:xfrm>
          <a:prstGeom prst="rect">
            <a:avLst/>
          </a:prstGeom>
          <a:noFill/>
          <a:ln>
            <a:noFill/>
          </a:ln>
        </p:spPr>
      </p:pic>
      <p:pic>
        <p:nvPicPr>
          <p:cNvPr id="44" name="Picture 43">
            <a:extLst>
              <a:ext uri="{FF2B5EF4-FFF2-40B4-BE49-F238E27FC236}">
                <a16:creationId xmlns:a16="http://schemas.microsoft.com/office/drawing/2014/main" id="{CFC61C85-ADF5-A5E5-5F44-564FBDB231C8}"/>
              </a:ext>
            </a:extLst>
          </p:cNvPr>
          <p:cNvPicPr>
            <a:picLocks noChangeAspect="1"/>
          </p:cNvPicPr>
          <p:nvPr/>
        </p:nvPicPr>
        <p:blipFill>
          <a:blip r:embed="rId21"/>
          <a:stretch>
            <a:fillRect/>
          </a:stretch>
        </p:blipFill>
        <p:spPr>
          <a:xfrm>
            <a:off x="266194" y="6132312"/>
            <a:ext cx="4851472" cy="496307"/>
          </a:xfrm>
          <a:prstGeom prst="rect">
            <a:avLst/>
          </a:prstGeom>
        </p:spPr>
      </p:pic>
      <p:sp>
        <p:nvSpPr>
          <p:cNvPr id="3" name="Footer Placeholder 2">
            <a:extLst>
              <a:ext uri="{FF2B5EF4-FFF2-40B4-BE49-F238E27FC236}">
                <a16:creationId xmlns:a16="http://schemas.microsoft.com/office/drawing/2014/main" id="{9E3F3972-1448-1437-414D-674F3EB61304}"/>
              </a:ext>
            </a:extLst>
          </p:cNvPr>
          <p:cNvSpPr>
            <a:spLocks noGrp="1"/>
          </p:cNvSpPr>
          <p:nvPr>
            <p:ph type="ftr" sz="quarter" idx="11"/>
          </p:nvPr>
        </p:nvSpPr>
        <p:spPr>
          <a:xfrm>
            <a:off x="-216408" y="6577601"/>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tint val="75000"/>
                  </a:srgbClr>
                </a:solidFill>
                <a:effectLst/>
                <a:uLnTx/>
                <a:uFillTx/>
                <a:latin typeface="Calibri" panose="020F0502020204030204"/>
                <a:ea typeface="+mn-ea"/>
                <a:cs typeface="+mn-cs"/>
              </a:rPr>
              <a:t>Commercial in confidence First DataBank Ltd 2023</a:t>
            </a:r>
            <a:endParaRPr kumimoji="0" lang="en-US" sz="1200" b="0" i="0" u="none" strike="noStrike" kern="1200" cap="none" spc="0" normalizeH="0" baseline="0" noProof="0">
              <a:ln>
                <a:noFill/>
              </a:ln>
              <a:solidFill>
                <a:srgbClr val="000000">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0514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1"/>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32F2B2-79B2-3BD1-C564-093CBE38FCDA}"/>
              </a:ext>
            </a:extLst>
          </p:cNvPr>
          <p:cNvSpPr/>
          <p:nvPr/>
        </p:nvSpPr>
        <p:spPr>
          <a:xfrm>
            <a:off x="0" y="0"/>
            <a:ext cx="12192000" cy="4974336"/>
          </a:xfrm>
          <a:prstGeom prst="rect">
            <a:avLst/>
          </a:prstGeom>
          <a:solidFill>
            <a:schemeClr val="bg1">
              <a:lumMod val="95000"/>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C6366FEC-CDE2-92B7-1FF0-FC47737EA546}"/>
              </a:ext>
            </a:extLst>
          </p:cNvPr>
          <p:cNvPicPr>
            <a:picLocks noChangeAspect="1"/>
          </p:cNvPicPr>
          <p:nvPr/>
        </p:nvPicPr>
        <p:blipFill>
          <a:blip r:embed="rId2"/>
          <a:stretch>
            <a:fillRect/>
          </a:stretch>
        </p:blipFill>
        <p:spPr>
          <a:xfrm>
            <a:off x="1942488" y="537877"/>
            <a:ext cx="7962068" cy="3869024"/>
          </a:xfrm>
          <a:prstGeom prst="rect">
            <a:avLst/>
          </a:prstGeom>
        </p:spPr>
      </p:pic>
      <p:sp>
        <p:nvSpPr>
          <p:cNvPr id="2" name="Footer Placeholder 1">
            <a:extLst>
              <a:ext uri="{FF2B5EF4-FFF2-40B4-BE49-F238E27FC236}">
                <a16:creationId xmlns:a16="http://schemas.microsoft.com/office/drawing/2014/main" id="{14C193AC-2D3B-A23B-13FF-2E0435EC94F0}"/>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tint val="75000"/>
                  </a:srgbClr>
                </a:solidFill>
                <a:effectLst/>
                <a:uLnTx/>
                <a:uFillTx/>
                <a:latin typeface="Calibri" panose="020F0502020204030204"/>
                <a:ea typeface="+mn-ea"/>
                <a:cs typeface="+mn-cs"/>
              </a:rPr>
              <a:t>Commercial in confidence First DataBank Ltd 2023</a:t>
            </a:r>
            <a:endParaRPr kumimoji="0" lang="en-US" sz="1200" b="0" i="0" u="none" strike="noStrike" kern="1200" cap="none" spc="0" normalizeH="0" baseline="0" noProof="0">
              <a:ln>
                <a:noFill/>
              </a:ln>
              <a:solidFill>
                <a:srgbClr val="000000">
                  <a:tint val="75000"/>
                </a:srgbClr>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3A10E1A8-B09F-ACE8-8D90-5850090DDB7A}"/>
              </a:ext>
            </a:extLst>
          </p:cNvPr>
          <p:cNvSpPr txBox="1"/>
          <p:nvPr/>
        </p:nvSpPr>
        <p:spPr>
          <a:xfrm>
            <a:off x="991512" y="5203678"/>
            <a:ext cx="1138336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0000"/>
                </a:solidFill>
                <a:effectLst/>
                <a:uLnTx/>
                <a:uFillTx/>
                <a:latin typeface="Calibri" panose="020F0502020204030204"/>
                <a:ea typeface="+mn-ea"/>
                <a:cs typeface="+mn-cs"/>
              </a:rPr>
              <a:t>Public/Commercial/industry partnership: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0000"/>
                </a:solidFill>
                <a:effectLst/>
                <a:uLnTx/>
                <a:uFillTx/>
                <a:latin typeface="Calibri" panose="020F0502020204030204"/>
                <a:ea typeface="+mn-ea"/>
                <a:cs typeface="+mn-cs"/>
              </a:rPr>
              <a:t>Suppliers, academic colleagues, guidance and evidence providers, standards organisations and professional bodies.</a:t>
            </a:r>
          </a:p>
        </p:txBody>
      </p:sp>
    </p:spTree>
    <p:extLst>
      <p:ext uri="{BB962C8B-B14F-4D97-AF65-F5344CB8AC3E}">
        <p14:creationId xmlns:p14="http://schemas.microsoft.com/office/powerpoint/2010/main" val="42486979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C11FADA-AAE8-B8DE-32FD-3145EB468138}"/>
              </a:ext>
            </a:extLst>
          </p:cNvPr>
          <p:cNvSpPr/>
          <p:nvPr/>
        </p:nvSpPr>
        <p:spPr>
          <a:xfrm>
            <a:off x="0" y="0"/>
            <a:ext cx="6232549" cy="6858000"/>
          </a:xfrm>
          <a:prstGeom prst="rect">
            <a:avLst/>
          </a:prstGeom>
          <a:solidFill>
            <a:schemeClr val="bg1">
              <a:lumMod val="95000"/>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258B387B-8467-8CD9-B3F0-07888023802E}"/>
              </a:ext>
            </a:extLst>
          </p:cNvPr>
          <p:cNvPicPr>
            <a:picLocks noChangeAspect="1"/>
          </p:cNvPicPr>
          <p:nvPr/>
        </p:nvPicPr>
        <p:blipFill>
          <a:blip r:embed="rId2"/>
          <a:stretch>
            <a:fillRect/>
          </a:stretch>
        </p:blipFill>
        <p:spPr>
          <a:xfrm>
            <a:off x="6641019" y="1159817"/>
            <a:ext cx="4832733" cy="1655210"/>
          </a:xfrm>
          <a:prstGeom prst="rect">
            <a:avLst/>
          </a:prstGeom>
          <a:ln w="25400">
            <a:solidFill>
              <a:srgbClr val="000000"/>
            </a:solidFill>
          </a:ln>
        </p:spPr>
      </p:pic>
      <p:pic>
        <p:nvPicPr>
          <p:cNvPr id="4" name="Picture 3">
            <a:extLst>
              <a:ext uri="{FF2B5EF4-FFF2-40B4-BE49-F238E27FC236}">
                <a16:creationId xmlns:a16="http://schemas.microsoft.com/office/drawing/2014/main" id="{3C157EF8-31C8-D15F-0DDD-63E90D60FF3D}"/>
              </a:ext>
            </a:extLst>
          </p:cNvPr>
          <p:cNvPicPr>
            <a:picLocks noChangeAspect="1"/>
          </p:cNvPicPr>
          <p:nvPr/>
        </p:nvPicPr>
        <p:blipFill>
          <a:blip r:embed="rId3"/>
          <a:stretch>
            <a:fillRect/>
          </a:stretch>
        </p:blipFill>
        <p:spPr>
          <a:xfrm>
            <a:off x="1580092" y="1253189"/>
            <a:ext cx="3164435" cy="4472700"/>
          </a:xfrm>
          <a:prstGeom prst="rect">
            <a:avLst/>
          </a:prstGeom>
        </p:spPr>
      </p:pic>
      <p:pic>
        <p:nvPicPr>
          <p:cNvPr id="9" name="Picture 8">
            <a:extLst>
              <a:ext uri="{FF2B5EF4-FFF2-40B4-BE49-F238E27FC236}">
                <a16:creationId xmlns:a16="http://schemas.microsoft.com/office/drawing/2014/main" id="{CFA71748-032B-92D7-645E-26BC1A91C436}"/>
              </a:ext>
            </a:extLst>
          </p:cNvPr>
          <p:cNvPicPr>
            <a:picLocks noChangeAspect="1"/>
          </p:cNvPicPr>
          <p:nvPr/>
        </p:nvPicPr>
        <p:blipFill>
          <a:blip r:embed="rId4"/>
          <a:stretch>
            <a:fillRect/>
          </a:stretch>
        </p:blipFill>
        <p:spPr>
          <a:xfrm>
            <a:off x="6639610" y="3525384"/>
            <a:ext cx="2965975" cy="2098428"/>
          </a:xfrm>
          <a:prstGeom prst="rect">
            <a:avLst/>
          </a:prstGeom>
          <a:ln w="25400">
            <a:solidFill>
              <a:srgbClr val="000000"/>
            </a:solidFill>
          </a:ln>
        </p:spPr>
      </p:pic>
      <p:sp>
        <p:nvSpPr>
          <p:cNvPr id="6" name="Footer Placeholder 5">
            <a:extLst>
              <a:ext uri="{FF2B5EF4-FFF2-40B4-BE49-F238E27FC236}">
                <a16:creationId xmlns:a16="http://schemas.microsoft.com/office/drawing/2014/main" id="{EBAB57EC-9D62-A7BD-FB33-FEFDEE61BABD}"/>
              </a:ext>
            </a:extLst>
          </p:cNvPr>
          <p:cNvSpPr>
            <a:spLocks noGrp="1"/>
          </p:cNvSpPr>
          <p:nvPr>
            <p:ph type="ftr" sz="quarter" idx="11"/>
          </p:nvPr>
        </p:nvSpPr>
        <p:spPr>
          <a:xfrm>
            <a:off x="7955247" y="6334169"/>
            <a:ext cx="4114800" cy="365125"/>
          </a:xfrm>
        </p:spPr>
        <p:txBody>
          <a:bodyPr vert="horz" lIns="91440" tIns="45720" rIns="91440" bIns="45720" rtlCol="0"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200" b="0" i="0" u="none" strike="noStrike" kern="1200" cap="none" spc="0" normalizeH="0" baseline="0" noProof="0" dirty="0">
                <a:ln>
                  <a:noFill/>
                </a:ln>
                <a:solidFill>
                  <a:srgbClr val="000000">
                    <a:lumMod val="50000"/>
                    <a:lumOff val="50000"/>
                  </a:srgbClr>
                </a:solidFill>
                <a:effectLst/>
                <a:uLnTx/>
                <a:uFillTx/>
                <a:latin typeface="Calibri" panose="020F0502020204030204"/>
                <a:ea typeface="+mn-ea"/>
                <a:cs typeface="+mn-cs"/>
              </a:rPr>
              <a:t>Commercial in confidence First </a:t>
            </a:r>
            <a:r>
              <a:rPr kumimoji="0" lang="en-US" sz="1200" b="0" i="0" u="none" strike="noStrike" kern="1200" cap="none" spc="0" normalizeH="0" baseline="0" noProof="0" dirty="0" err="1">
                <a:ln>
                  <a:noFill/>
                </a:ln>
                <a:solidFill>
                  <a:srgbClr val="000000">
                    <a:lumMod val="50000"/>
                    <a:lumOff val="50000"/>
                  </a:srgbClr>
                </a:solidFill>
                <a:effectLst/>
                <a:uLnTx/>
                <a:uFillTx/>
                <a:latin typeface="Calibri" panose="020F0502020204030204"/>
                <a:ea typeface="+mn-ea"/>
                <a:cs typeface="+mn-cs"/>
              </a:rPr>
              <a:t>DataBank</a:t>
            </a:r>
            <a:r>
              <a:rPr kumimoji="0" lang="en-US" sz="1200" b="0" i="0" u="none" strike="noStrike" kern="1200" cap="none" spc="0" normalizeH="0" baseline="0" noProof="0" dirty="0">
                <a:ln>
                  <a:noFill/>
                </a:ln>
                <a:solidFill>
                  <a:srgbClr val="000000">
                    <a:lumMod val="50000"/>
                    <a:lumOff val="50000"/>
                  </a:srgbClr>
                </a:solidFill>
                <a:effectLst/>
                <a:uLnTx/>
                <a:uFillTx/>
                <a:latin typeface="Calibri" panose="020F0502020204030204"/>
                <a:ea typeface="+mn-ea"/>
                <a:cs typeface="+mn-cs"/>
              </a:rPr>
              <a:t> Ltd 2023</a:t>
            </a:r>
          </a:p>
        </p:txBody>
      </p:sp>
      <p:grpSp>
        <p:nvGrpSpPr>
          <p:cNvPr id="11" name="Group 13">
            <a:extLst>
              <a:ext uri="{FF2B5EF4-FFF2-40B4-BE49-F238E27FC236}">
                <a16:creationId xmlns:a16="http://schemas.microsoft.com/office/drawing/2014/main" id="{A3440FE8-59C1-781D-CE2A-89F1941848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8688506" y="3353096"/>
            <a:ext cx="6886450" cy="123364"/>
            <a:chOff x="1" y="6737460"/>
            <a:chExt cx="12192000" cy="123364"/>
          </a:xfrm>
        </p:grpSpPr>
        <p:sp>
          <p:nvSpPr>
            <p:cNvPr id="15" name="Rectangle 14">
              <a:extLst>
                <a:ext uri="{FF2B5EF4-FFF2-40B4-BE49-F238E27FC236}">
                  <a16:creationId xmlns:a16="http://schemas.microsoft.com/office/drawing/2014/main" id="{EFB3C832-125F-4B1B-3C62-0BB38148A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5">
              <a:extLst>
                <a:ext uri="{FF2B5EF4-FFF2-40B4-BE49-F238E27FC236}">
                  <a16:creationId xmlns:a16="http://schemas.microsoft.com/office/drawing/2014/main" id="{E57FDEB3-9443-1EE0-B47A-8FBC2754B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3000">
                  <a:schemeClr val="accent5">
                    <a:alpha val="0"/>
                  </a:schemeClr>
                </a:gs>
                <a:gs pos="100000">
                  <a:schemeClr val="accent5">
                    <a:lumMod val="60000"/>
                    <a:lumOff val="40000"/>
                    <a:alpha val="9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8" name="Rectangle 7">
            <a:extLst>
              <a:ext uri="{FF2B5EF4-FFF2-40B4-BE49-F238E27FC236}">
                <a16:creationId xmlns:a16="http://schemas.microsoft.com/office/drawing/2014/main" id="{67851A44-F4FA-4008-2087-9A543F1F1250}"/>
              </a:ext>
            </a:extLst>
          </p:cNvPr>
          <p:cNvSpPr/>
          <p:nvPr/>
        </p:nvSpPr>
        <p:spPr>
          <a:xfrm>
            <a:off x="11766430" y="-28447"/>
            <a:ext cx="1430020" cy="71366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C2CC93F9-C5AE-575F-2CCB-9881FAE2D3DA}"/>
              </a:ext>
            </a:extLst>
          </p:cNvPr>
          <p:cNvPicPr>
            <a:picLocks noChangeAspect="1"/>
          </p:cNvPicPr>
          <p:nvPr/>
        </p:nvPicPr>
        <p:blipFill>
          <a:blip r:embed="rId5"/>
          <a:stretch>
            <a:fillRect/>
          </a:stretch>
        </p:blipFill>
        <p:spPr>
          <a:xfrm>
            <a:off x="9993861" y="4128184"/>
            <a:ext cx="2146305" cy="584597"/>
          </a:xfrm>
          <a:prstGeom prst="rect">
            <a:avLst/>
          </a:prstGeom>
        </p:spPr>
      </p:pic>
    </p:spTree>
    <p:extLst>
      <p:ext uri="{BB962C8B-B14F-4D97-AF65-F5344CB8AC3E}">
        <p14:creationId xmlns:p14="http://schemas.microsoft.com/office/powerpoint/2010/main" val="34527899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CEB0A8-DD55-59CF-0924-0C87E630CADE}"/>
              </a:ext>
            </a:extLst>
          </p:cNvPr>
          <p:cNvSpPr/>
          <p:nvPr/>
        </p:nvSpPr>
        <p:spPr>
          <a:xfrm>
            <a:off x="0" y="0"/>
            <a:ext cx="6232549" cy="6858000"/>
          </a:xfrm>
          <a:prstGeom prst="rect">
            <a:avLst/>
          </a:prstGeom>
          <a:solidFill>
            <a:schemeClr val="bg1">
              <a:lumMod val="95000"/>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A3FF854-3B08-9E86-4F21-07AD2E213BDA}"/>
              </a:ext>
            </a:extLst>
          </p:cNvPr>
          <p:cNvPicPr>
            <a:picLocks noChangeAspect="1"/>
          </p:cNvPicPr>
          <p:nvPr/>
        </p:nvPicPr>
        <p:blipFill>
          <a:blip r:embed="rId2"/>
          <a:stretch>
            <a:fillRect/>
          </a:stretch>
        </p:blipFill>
        <p:spPr>
          <a:xfrm>
            <a:off x="6615717" y="855668"/>
            <a:ext cx="4922342" cy="1932019"/>
          </a:xfrm>
          <a:prstGeom prst="rect">
            <a:avLst/>
          </a:prstGeom>
          <a:ln w="25400">
            <a:solidFill>
              <a:srgbClr val="000000"/>
            </a:solidFill>
          </a:ln>
        </p:spPr>
      </p:pic>
      <p:pic>
        <p:nvPicPr>
          <p:cNvPr id="3" name="Picture 2">
            <a:extLst>
              <a:ext uri="{FF2B5EF4-FFF2-40B4-BE49-F238E27FC236}">
                <a16:creationId xmlns:a16="http://schemas.microsoft.com/office/drawing/2014/main" id="{DBD140AB-600B-B292-282A-FAAF5D1D3897}"/>
              </a:ext>
            </a:extLst>
          </p:cNvPr>
          <p:cNvPicPr>
            <a:picLocks noChangeAspect="1"/>
          </p:cNvPicPr>
          <p:nvPr/>
        </p:nvPicPr>
        <p:blipFill>
          <a:blip r:embed="rId3"/>
          <a:stretch>
            <a:fillRect/>
          </a:stretch>
        </p:blipFill>
        <p:spPr>
          <a:xfrm>
            <a:off x="1394920" y="855668"/>
            <a:ext cx="3442708" cy="4781539"/>
          </a:xfrm>
          <a:prstGeom prst="rect">
            <a:avLst/>
          </a:prstGeom>
        </p:spPr>
      </p:pic>
      <p:pic>
        <p:nvPicPr>
          <p:cNvPr id="5" name="Picture 4">
            <a:extLst>
              <a:ext uri="{FF2B5EF4-FFF2-40B4-BE49-F238E27FC236}">
                <a16:creationId xmlns:a16="http://schemas.microsoft.com/office/drawing/2014/main" id="{7569D6E1-3012-F249-4AAA-1F39DD539CD9}"/>
              </a:ext>
            </a:extLst>
          </p:cNvPr>
          <p:cNvPicPr>
            <a:picLocks noChangeAspect="1"/>
          </p:cNvPicPr>
          <p:nvPr/>
        </p:nvPicPr>
        <p:blipFill>
          <a:blip r:embed="rId4"/>
          <a:stretch>
            <a:fillRect/>
          </a:stretch>
        </p:blipFill>
        <p:spPr>
          <a:xfrm>
            <a:off x="7356697" y="3808563"/>
            <a:ext cx="3440383" cy="1702989"/>
          </a:xfrm>
          <a:prstGeom prst="rect">
            <a:avLst/>
          </a:prstGeom>
          <a:ln w="25400">
            <a:solidFill>
              <a:srgbClr val="000000"/>
            </a:solidFill>
          </a:ln>
        </p:spPr>
      </p:pic>
      <p:pic>
        <p:nvPicPr>
          <p:cNvPr id="7" name="Picture 6">
            <a:extLst>
              <a:ext uri="{FF2B5EF4-FFF2-40B4-BE49-F238E27FC236}">
                <a16:creationId xmlns:a16="http://schemas.microsoft.com/office/drawing/2014/main" id="{6CF25AB6-1665-4DE5-F9CC-B81A86453D35}"/>
              </a:ext>
            </a:extLst>
          </p:cNvPr>
          <p:cNvPicPr>
            <a:picLocks noChangeAspect="1"/>
          </p:cNvPicPr>
          <p:nvPr/>
        </p:nvPicPr>
        <p:blipFill>
          <a:blip r:embed="rId5"/>
          <a:stretch>
            <a:fillRect/>
          </a:stretch>
        </p:blipFill>
        <p:spPr>
          <a:xfrm>
            <a:off x="9795591" y="6013034"/>
            <a:ext cx="2127046" cy="662403"/>
          </a:xfrm>
          <a:prstGeom prst="rect">
            <a:avLst/>
          </a:prstGeom>
        </p:spPr>
      </p:pic>
      <p:sp>
        <p:nvSpPr>
          <p:cNvPr id="8" name="Footer Placeholder 7">
            <a:extLst>
              <a:ext uri="{FF2B5EF4-FFF2-40B4-BE49-F238E27FC236}">
                <a16:creationId xmlns:a16="http://schemas.microsoft.com/office/drawing/2014/main" id="{09124691-07D9-1ED6-EAC2-AFC5FCB89A2E}"/>
              </a:ext>
            </a:extLst>
          </p:cNvPr>
          <p:cNvSpPr>
            <a:spLocks noGrp="1"/>
          </p:cNvSpPr>
          <p:nvPr>
            <p:ph type="ftr" sz="quarter" idx="11"/>
          </p:nvPr>
        </p:nvSpPr>
        <p:spPr>
          <a:xfrm>
            <a:off x="-240792" y="6492875"/>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tint val="75000"/>
                  </a:srgbClr>
                </a:solidFill>
                <a:effectLst/>
                <a:uLnTx/>
                <a:uFillTx/>
                <a:latin typeface="Calibri" panose="020F0502020204030204"/>
                <a:ea typeface="+mn-ea"/>
                <a:cs typeface="+mn-cs"/>
              </a:rPr>
              <a:t>Commercial in confidence First DataBank Ltd 2023</a:t>
            </a:r>
            <a:endParaRPr kumimoji="0" lang="en-US" sz="1200" b="0" i="0" u="none" strike="noStrike" kern="1200" cap="none" spc="0" normalizeH="0" baseline="0" noProof="0">
              <a:ln>
                <a:noFill/>
              </a:ln>
              <a:solidFill>
                <a:srgbClr val="000000">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4141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4">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8" name="Picture 7" descr="FDB PGx">
            <a:extLst>
              <a:ext uri="{FF2B5EF4-FFF2-40B4-BE49-F238E27FC236}">
                <a16:creationId xmlns:a16="http://schemas.microsoft.com/office/drawing/2014/main" id="{E8A43A1B-012B-9AFD-EDF9-FFA067BFEBCB}"/>
              </a:ext>
            </a:extLst>
          </p:cNvPr>
          <p:cNvPicPr>
            <a:picLocks noChangeAspect="1"/>
          </p:cNvPicPr>
          <p:nvPr/>
        </p:nvPicPr>
        <p:blipFill rotWithShape="1">
          <a:blip r:embed="rId2" cstate="print">
            <a:alphaModFix/>
            <a:extLst>
              <a:ext uri="{28A0092B-C50C-407E-A947-70E740481C1C}">
                <a14:useLocalDpi xmlns:a14="http://schemas.microsoft.com/office/drawing/2010/main" val="0"/>
              </a:ext>
            </a:extLst>
          </a:blip>
          <a:srcRect t="7500" r="-1" b="6881"/>
          <a:stretch/>
        </p:blipFill>
        <p:spPr>
          <a:xfrm>
            <a:off x="4547937" y="-5"/>
            <a:ext cx="7644062" cy="3681406"/>
          </a:xfrm>
          <a:prstGeom prst="rect">
            <a:avLst/>
          </a:prstGeom>
        </p:spPr>
      </p:pic>
      <p:pic>
        <p:nvPicPr>
          <p:cNvPr id="6" name="Picture 5">
            <a:extLst>
              <a:ext uri="{FF2B5EF4-FFF2-40B4-BE49-F238E27FC236}">
                <a16:creationId xmlns:a16="http://schemas.microsoft.com/office/drawing/2014/main" id="{DA1BCCB1-6E88-84F5-F3D7-4A2E224C7C16}"/>
              </a:ext>
            </a:extLst>
          </p:cNvPr>
          <p:cNvPicPr>
            <a:picLocks noChangeAspect="1"/>
          </p:cNvPicPr>
          <p:nvPr/>
        </p:nvPicPr>
        <p:blipFill rotWithShape="1">
          <a:blip r:embed="rId3"/>
          <a:srcRect l="4641" r="34597" b="-1"/>
          <a:stretch/>
        </p:blipFill>
        <p:spPr>
          <a:xfrm>
            <a:off x="4547938" y="3681409"/>
            <a:ext cx="7644062" cy="3176595"/>
          </a:xfrm>
          <a:prstGeom prst="rect">
            <a:avLst/>
          </a:prstGeom>
        </p:spPr>
      </p:pic>
      <p:sp>
        <p:nvSpPr>
          <p:cNvPr id="14" name="Rectangle 1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BD7D7573-2576-3269-B2DC-19CF326CA3B6}"/>
              </a:ext>
            </a:extLst>
          </p:cNvPr>
          <p:cNvSpPr txBox="1"/>
          <p:nvPr/>
        </p:nvSpPr>
        <p:spPr>
          <a:xfrm>
            <a:off x="838200" y="504817"/>
            <a:ext cx="5395912" cy="2387600"/>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900" b="0" i="0" u="none" strike="noStrike" kern="1200" cap="none" spc="0" normalizeH="0" baseline="0" noProof="0" dirty="0" err="1">
                <a:ln>
                  <a:noFill/>
                </a:ln>
                <a:solidFill>
                  <a:srgbClr val="FFFFFF"/>
                </a:solidFill>
                <a:effectLst/>
                <a:uLnTx/>
                <a:uFillTx/>
                <a:latin typeface="Calibri Light" panose="020F0302020204030204"/>
                <a:ea typeface="+mn-ea"/>
                <a:cs typeface="+mn-cs"/>
              </a:rPr>
              <a:t>Phenoconversion</a:t>
            </a:r>
            <a:r>
              <a:rPr kumimoji="0" lang="en-US" sz="3900" b="0" i="0" u="none" strike="noStrike" kern="1200" cap="none" spc="0" normalizeH="0" baseline="0" noProof="0" dirty="0">
                <a:ln>
                  <a:noFill/>
                </a:ln>
                <a:solidFill>
                  <a:srgbClr val="FFFFFF"/>
                </a:solidFill>
                <a:effectLst/>
                <a:uLnTx/>
                <a:uFillTx/>
                <a:latin typeface="Calibri Light" panose="020F0302020204030204"/>
                <a:ea typeface="+mn-ea"/>
                <a:cs typeface="+mn-cs"/>
              </a:rPr>
              <a:t> to support real world prescribing workflows.</a:t>
            </a:r>
          </a:p>
        </p:txBody>
      </p:sp>
      <p:cxnSp>
        <p:nvCxnSpPr>
          <p:cNvPr id="19" name="Straight Connector 1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Footer Placeholder 9">
            <a:extLst>
              <a:ext uri="{FF2B5EF4-FFF2-40B4-BE49-F238E27FC236}">
                <a16:creationId xmlns:a16="http://schemas.microsoft.com/office/drawing/2014/main" id="{74D8B192-E3EE-D82C-D90B-16CF83FBB041}"/>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200" b="0" i="0" u="none" strike="noStrike" kern="1200" cap="none" spc="0" normalizeH="0" baseline="0" noProof="0">
                <a:ln>
                  <a:noFill/>
                </a:ln>
                <a:solidFill>
                  <a:srgbClr val="FFFFFF">
                    <a:lumMod val="50000"/>
                  </a:srgbClr>
                </a:solidFill>
                <a:effectLst/>
                <a:uLnTx/>
                <a:uFillTx/>
                <a:latin typeface="Calibri" panose="020F0502020204030204"/>
                <a:ea typeface="+mn-ea"/>
                <a:cs typeface="+mn-cs"/>
              </a:rPr>
              <a:t>Commercial in confidence First DataBank Ltd 2023</a:t>
            </a:r>
          </a:p>
        </p:txBody>
      </p:sp>
    </p:spTree>
    <p:extLst>
      <p:ext uri="{BB962C8B-B14F-4D97-AF65-F5344CB8AC3E}">
        <p14:creationId xmlns:p14="http://schemas.microsoft.com/office/powerpoint/2010/main" val="15507347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EC61DE6-8336-259E-AAB5-50F4E2E33A60}"/>
              </a:ext>
            </a:extLst>
          </p:cNvPr>
          <p:cNvPicPr>
            <a:picLocks noChangeAspect="1"/>
          </p:cNvPicPr>
          <p:nvPr/>
        </p:nvPicPr>
        <p:blipFill>
          <a:blip r:embed="rId3"/>
          <a:src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6B4209DF-3707-B0A2-A3CD-08F760221C80}"/>
              </a:ext>
            </a:extLst>
          </p:cNvPr>
          <p:cNvSpPr txBox="1"/>
          <p:nvPr/>
        </p:nvSpPr>
        <p:spPr>
          <a:xfrm>
            <a:off x="4907077" y="954438"/>
            <a:ext cx="2294918" cy="2072362"/>
          </a:xfrm>
          <a:prstGeom prst="rect">
            <a:avLst/>
          </a:prstGeom>
          <a:noFill/>
        </p:spPr>
        <p:txBody>
          <a:bodyPr wrap="square" rtlCol="0">
            <a:spAutoFit/>
          </a:bodyPr>
          <a:lstStyle/>
          <a:p>
            <a:pPr>
              <a:lnSpc>
                <a:spcPts val="4360"/>
              </a:lnSpc>
            </a:pPr>
            <a:r>
              <a:rPr lang="en-GB" sz="2400">
                <a:solidFill>
                  <a:srgbClr val="4D4D4D"/>
                </a:solidFill>
                <a:latin typeface="Arial" panose="020B0604020202020204" pitchFamily="34" charset="0"/>
                <a:cs typeface="Arial" panose="020B0604020202020204" pitchFamily="34" charset="0"/>
              </a:rPr>
              <a:t>NHS Priorities</a:t>
            </a:r>
          </a:p>
          <a:p>
            <a:pPr>
              <a:spcBef>
                <a:spcPts val="600"/>
              </a:spcBef>
            </a:pPr>
            <a:r>
              <a:rPr lang="en-GB">
                <a:solidFill>
                  <a:schemeClr val="bg2">
                    <a:lumMod val="75000"/>
                  </a:schemeClr>
                </a:solidFill>
                <a:latin typeface="Arial" panose="020B0604020202020204" pitchFamily="34" charset="0"/>
                <a:cs typeface="Arial" panose="020B0604020202020204" pitchFamily="34" charset="0"/>
              </a:rPr>
              <a:t>Research</a:t>
            </a:r>
          </a:p>
          <a:p>
            <a:pPr>
              <a:spcBef>
                <a:spcPts val="600"/>
              </a:spcBef>
            </a:pPr>
            <a:r>
              <a:rPr lang="en-GB">
                <a:solidFill>
                  <a:schemeClr val="bg2">
                    <a:lumMod val="75000"/>
                  </a:schemeClr>
                </a:solidFill>
                <a:latin typeface="Arial" panose="020B0604020202020204" pitchFamily="34" charset="0"/>
                <a:cs typeface="Arial" panose="020B0604020202020204" pitchFamily="34" charset="0"/>
              </a:rPr>
              <a:t>Guidance</a:t>
            </a:r>
          </a:p>
          <a:p>
            <a:pPr>
              <a:spcBef>
                <a:spcPts val="600"/>
              </a:spcBef>
            </a:pPr>
            <a:r>
              <a:rPr lang="en-GB">
                <a:solidFill>
                  <a:schemeClr val="bg2">
                    <a:lumMod val="75000"/>
                  </a:schemeClr>
                </a:solidFill>
                <a:latin typeface="Arial" panose="020B0604020202020204" pitchFamily="34" charset="0"/>
                <a:cs typeface="Arial" panose="020B0604020202020204" pitchFamily="34" charset="0"/>
              </a:rPr>
              <a:t>Payment schemes</a:t>
            </a:r>
          </a:p>
          <a:p>
            <a:pPr>
              <a:spcBef>
                <a:spcPts val="600"/>
              </a:spcBef>
            </a:pPr>
            <a:r>
              <a:rPr lang="en-GB">
                <a:solidFill>
                  <a:schemeClr val="bg2">
                    <a:lumMod val="75000"/>
                  </a:schemeClr>
                </a:solidFill>
                <a:latin typeface="Arial" panose="020B0604020202020204" pitchFamily="34" charset="0"/>
                <a:cs typeface="Arial" panose="020B0604020202020204" pitchFamily="34" charset="0"/>
              </a:rPr>
              <a:t>Policy</a:t>
            </a:r>
          </a:p>
        </p:txBody>
      </p:sp>
      <p:cxnSp>
        <p:nvCxnSpPr>
          <p:cNvPr id="11" name="Straight Connector 10">
            <a:extLst>
              <a:ext uri="{FF2B5EF4-FFF2-40B4-BE49-F238E27FC236}">
                <a16:creationId xmlns:a16="http://schemas.microsoft.com/office/drawing/2014/main" id="{18CF53AC-B0C3-4518-9DC2-969BD30B14E1}"/>
              </a:ext>
            </a:extLst>
          </p:cNvPr>
          <p:cNvCxnSpPr>
            <a:cxnSpLocks/>
          </p:cNvCxnSpPr>
          <p:nvPr/>
        </p:nvCxnSpPr>
        <p:spPr>
          <a:xfrm>
            <a:off x="7211205" y="1019262"/>
            <a:ext cx="0" cy="2304000"/>
          </a:xfrm>
          <a:prstGeom prst="line">
            <a:avLst/>
          </a:prstGeom>
          <a:ln w="22225">
            <a:solidFill>
              <a:schemeClr val="accent6"/>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E9FB23C-02CC-43E7-EC9A-D6C61D732B72}"/>
              </a:ext>
            </a:extLst>
          </p:cNvPr>
          <p:cNvSpPr txBox="1"/>
          <p:nvPr/>
        </p:nvSpPr>
        <p:spPr>
          <a:xfrm>
            <a:off x="7402082" y="954438"/>
            <a:ext cx="2294918" cy="2072362"/>
          </a:xfrm>
          <a:prstGeom prst="rect">
            <a:avLst/>
          </a:prstGeom>
          <a:noFill/>
        </p:spPr>
        <p:txBody>
          <a:bodyPr wrap="square" rtlCol="0">
            <a:spAutoFit/>
          </a:bodyPr>
          <a:lstStyle/>
          <a:p>
            <a:pPr>
              <a:lnSpc>
                <a:spcPts val="4360"/>
              </a:lnSpc>
            </a:pPr>
            <a:r>
              <a:rPr lang="en-GB" sz="2400">
                <a:solidFill>
                  <a:srgbClr val="4D4D4D"/>
                </a:solidFill>
                <a:latin typeface="Arial" panose="020B0604020202020204" pitchFamily="34" charset="0"/>
                <a:cs typeface="Arial" panose="020B0604020202020204" pitchFamily="34" charset="0"/>
              </a:rPr>
              <a:t>Data</a:t>
            </a:r>
          </a:p>
          <a:p>
            <a:pPr>
              <a:spcBef>
                <a:spcPts val="600"/>
              </a:spcBef>
            </a:pPr>
            <a:r>
              <a:rPr lang="en-GB">
                <a:solidFill>
                  <a:schemeClr val="bg2">
                    <a:lumMod val="75000"/>
                  </a:schemeClr>
                </a:solidFill>
                <a:latin typeface="Arial" panose="020B0604020202020204" pitchFamily="34" charset="0"/>
                <a:cs typeface="Arial" panose="020B0604020202020204" pitchFamily="34" charset="0"/>
              </a:rPr>
              <a:t>Activity</a:t>
            </a:r>
          </a:p>
          <a:p>
            <a:pPr>
              <a:spcBef>
                <a:spcPts val="600"/>
              </a:spcBef>
            </a:pPr>
            <a:r>
              <a:rPr lang="en-GB">
                <a:solidFill>
                  <a:schemeClr val="bg2">
                    <a:lumMod val="75000"/>
                  </a:schemeClr>
                </a:solidFill>
                <a:latin typeface="Arial" panose="020B0604020202020204" pitchFamily="34" charset="0"/>
                <a:cs typeface="Arial" panose="020B0604020202020204" pitchFamily="34" charset="0"/>
              </a:rPr>
              <a:t>Outcomes</a:t>
            </a:r>
          </a:p>
          <a:p>
            <a:pPr>
              <a:spcBef>
                <a:spcPts val="600"/>
              </a:spcBef>
            </a:pPr>
            <a:r>
              <a:rPr lang="en-GB">
                <a:solidFill>
                  <a:schemeClr val="bg2">
                    <a:lumMod val="75000"/>
                  </a:schemeClr>
                </a:solidFill>
                <a:latin typeface="Arial" panose="020B0604020202020204" pitchFamily="34" charset="0"/>
                <a:cs typeface="Arial" panose="020B0604020202020204" pitchFamily="34" charset="0"/>
              </a:rPr>
              <a:t>Insights</a:t>
            </a:r>
          </a:p>
          <a:p>
            <a:pPr>
              <a:spcBef>
                <a:spcPts val="600"/>
              </a:spcBef>
            </a:pPr>
            <a:r>
              <a:rPr lang="en-GB">
                <a:solidFill>
                  <a:schemeClr val="bg2">
                    <a:lumMod val="75000"/>
                  </a:schemeClr>
                </a:solidFill>
                <a:latin typeface="Arial" panose="020B0604020202020204" pitchFamily="34" charset="0"/>
                <a:cs typeface="Arial" panose="020B0604020202020204" pitchFamily="34" charset="0"/>
              </a:rPr>
              <a:t>Impact</a:t>
            </a:r>
          </a:p>
        </p:txBody>
      </p:sp>
      <p:cxnSp>
        <p:nvCxnSpPr>
          <p:cNvPr id="3" name="Straight Connector 2">
            <a:extLst>
              <a:ext uri="{FF2B5EF4-FFF2-40B4-BE49-F238E27FC236}">
                <a16:creationId xmlns:a16="http://schemas.microsoft.com/office/drawing/2014/main" id="{2BEF6242-1AE4-C701-EFE3-22C98D8FD011}"/>
              </a:ext>
            </a:extLst>
          </p:cNvPr>
          <p:cNvCxnSpPr>
            <a:cxnSpLocks/>
          </p:cNvCxnSpPr>
          <p:nvPr/>
        </p:nvCxnSpPr>
        <p:spPr>
          <a:xfrm>
            <a:off x="8965980" y="1019262"/>
            <a:ext cx="0" cy="2304000"/>
          </a:xfrm>
          <a:prstGeom prst="line">
            <a:avLst/>
          </a:prstGeom>
          <a:ln w="22225">
            <a:solidFill>
              <a:schemeClr val="accent6"/>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1AA1AB0-B470-DC75-B07D-7B8ABEA8AE16}"/>
              </a:ext>
            </a:extLst>
          </p:cNvPr>
          <p:cNvSpPr txBox="1"/>
          <p:nvPr/>
        </p:nvSpPr>
        <p:spPr>
          <a:xfrm>
            <a:off x="9156856" y="954438"/>
            <a:ext cx="2294918" cy="2426305"/>
          </a:xfrm>
          <a:prstGeom prst="rect">
            <a:avLst/>
          </a:prstGeom>
          <a:noFill/>
        </p:spPr>
        <p:txBody>
          <a:bodyPr wrap="square" rtlCol="0">
            <a:spAutoFit/>
          </a:bodyPr>
          <a:lstStyle/>
          <a:p>
            <a:pPr>
              <a:lnSpc>
                <a:spcPts val="4360"/>
              </a:lnSpc>
            </a:pPr>
            <a:r>
              <a:rPr lang="en-GB" sz="2400">
                <a:solidFill>
                  <a:srgbClr val="4D4D4D"/>
                </a:solidFill>
                <a:latin typeface="Arial" panose="020B0604020202020204" pitchFamily="34" charset="0"/>
                <a:cs typeface="Arial" panose="020B0604020202020204" pitchFamily="34" charset="0"/>
              </a:rPr>
              <a:t>Workflows</a:t>
            </a:r>
          </a:p>
          <a:p>
            <a:pPr>
              <a:spcBef>
                <a:spcPts val="600"/>
              </a:spcBef>
            </a:pPr>
            <a:r>
              <a:rPr lang="en-GB">
                <a:solidFill>
                  <a:schemeClr val="bg2">
                    <a:lumMod val="75000"/>
                  </a:schemeClr>
                </a:solidFill>
                <a:latin typeface="Arial" panose="020B0604020202020204" pitchFamily="34" charset="0"/>
                <a:cs typeface="Arial" panose="020B0604020202020204" pitchFamily="34" charset="0"/>
              </a:rPr>
              <a:t>Patient comms</a:t>
            </a:r>
          </a:p>
          <a:p>
            <a:pPr>
              <a:spcBef>
                <a:spcPts val="600"/>
              </a:spcBef>
            </a:pPr>
            <a:r>
              <a:rPr lang="en-GB">
                <a:solidFill>
                  <a:schemeClr val="bg2">
                    <a:lumMod val="75000"/>
                  </a:schemeClr>
                </a:solidFill>
                <a:latin typeface="Arial" panose="020B0604020202020204" pitchFamily="34" charset="0"/>
                <a:cs typeface="Arial" panose="020B0604020202020204" pitchFamily="34" charset="0"/>
              </a:rPr>
              <a:t>Virtual wards</a:t>
            </a:r>
          </a:p>
          <a:p>
            <a:pPr>
              <a:spcBef>
                <a:spcPts val="600"/>
              </a:spcBef>
            </a:pPr>
            <a:r>
              <a:rPr lang="en-GB">
                <a:solidFill>
                  <a:schemeClr val="bg2">
                    <a:lumMod val="75000"/>
                  </a:schemeClr>
                </a:solidFill>
                <a:latin typeface="Arial" panose="020B0604020202020204" pitchFamily="34" charset="0"/>
                <a:cs typeface="Arial" panose="020B0604020202020204" pitchFamily="34" charset="0"/>
              </a:rPr>
              <a:t>Prescribing</a:t>
            </a:r>
          </a:p>
          <a:p>
            <a:pPr>
              <a:spcBef>
                <a:spcPts val="600"/>
              </a:spcBef>
            </a:pPr>
            <a:r>
              <a:rPr lang="en-GB">
                <a:solidFill>
                  <a:schemeClr val="bg2">
                    <a:lumMod val="75000"/>
                  </a:schemeClr>
                </a:solidFill>
                <a:latin typeface="Arial" panose="020B0604020202020204" pitchFamily="34" charset="0"/>
                <a:cs typeface="Arial" panose="020B0604020202020204" pitchFamily="34" charset="0"/>
              </a:rPr>
              <a:t>Remote monitoring</a:t>
            </a:r>
          </a:p>
          <a:p>
            <a:pPr>
              <a:spcBef>
                <a:spcPts val="600"/>
              </a:spcBef>
            </a:pPr>
            <a:r>
              <a:rPr lang="en-GB">
                <a:solidFill>
                  <a:schemeClr val="bg2">
                    <a:lumMod val="75000"/>
                  </a:schemeClr>
                </a:solidFill>
                <a:latin typeface="Arial" panose="020B0604020202020204" pitchFamily="34" charset="0"/>
                <a:cs typeface="Arial" panose="020B0604020202020204" pitchFamily="34" charset="0"/>
              </a:rPr>
              <a:t>Discharge</a:t>
            </a:r>
          </a:p>
        </p:txBody>
      </p:sp>
    </p:spTree>
    <p:extLst>
      <p:ext uri="{BB962C8B-B14F-4D97-AF65-F5344CB8AC3E}">
        <p14:creationId xmlns:p14="http://schemas.microsoft.com/office/powerpoint/2010/main" val="304624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up)">
                                      <p:cBhvr>
                                        <p:cTn id="7" dur="300"/>
                                        <p:tgtEl>
                                          <p:spTgt spid="11"/>
                                        </p:tgtEl>
                                      </p:cBhvr>
                                    </p:animEffect>
                                  </p:childTnLst>
                                </p:cTn>
                              </p:par>
                            </p:childTnLst>
                          </p:cTn>
                        </p:par>
                        <p:par>
                          <p:cTn id="8" fill="hold">
                            <p:stCondLst>
                              <p:cond delay="300"/>
                            </p:stCondLst>
                            <p:childTnLst>
                              <p:par>
                                <p:cTn id="9" presetID="22" presetClass="entr" presetSubtype="1"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300"/>
                                        <p:tgtEl>
                                          <p:spTgt spid="3"/>
                                        </p:tgtEl>
                                      </p:cBhvr>
                                    </p:animEffect>
                                  </p:childTnLst>
                                </p:cTn>
                              </p:par>
                            </p:childTnLst>
                          </p:cTn>
                        </p:par>
                        <p:par>
                          <p:cTn id="12" fill="hold">
                            <p:stCondLst>
                              <p:cond delay="600"/>
                            </p:stCondLst>
                            <p:childTnLst>
                              <p:par>
                                <p:cTn id="13" presetID="22" presetClass="entr" presetSubtype="8" fill="hold" grpId="0"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left)">
                                      <p:cBhvr>
                                        <p:cTn id="15" dur="500"/>
                                        <p:tgtEl>
                                          <p:spTgt spid="9"/>
                                        </p:tgtEl>
                                      </p:cBhvr>
                                    </p:animEffect>
                                  </p:childTnLst>
                                </p:cTn>
                              </p:par>
                            </p:childTnLst>
                          </p:cTn>
                        </p:par>
                        <p:par>
                          <p:cTn id="16" fill="hold">
                            <p:stCondLst>
                              <p:cond delay="1100"/>
                            </p:stCondLst>
                            <p:childTnLst>
                              <p:par>
                                <p:cTn id="17" presetID="22" presetClass="entr" presetSubtype="8"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ipe(left)">
                                      <p:cBhvr>
                                        <p:cTn id="19" dur="500"/>
                                        <p:tgtEl>
                                          <p:spTgt spid="2"/>
                                        </p:tgtEl>
                                      </p:cBhvr>
                                    </p:animEffect>
                                  </p:childTnLst>
                                </p:cTn>
                              </p:par>
                            </p:childTnLst>
                          </p:cTn>
                        </p:par>
                        <p:par>
                          <p:cTn id="20" fill="hold">
                            <p:stCondLst>
                              <p:cond delay="1600"/>
                            </p:stCondLst>
                            <p:childTnLst>
                              <p:par>
                                <p:cTn id="21" presetID="22" presetClass="entr" presetSubtype="8" fill="hold" grpId="0"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wipe(left)">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 grpId="0"/>
      <p:bldP spid="4" grpId="0"/>
    </p:bldLst>
  </p:timing>
</p:sld>
</file>

<file path=ppt/theme/theme1.xml><?xml version="1.0" encoding="utf-8"?>
<a:theme xmlns:a="http://schemas.openxmlformats.org/drawingml/2006/main" name="1_Office Theme">
  <a:themeElements>
    <a:clrScheme name="NEW FDB">
      <a:dk1>
        <a:srgbClr val="262626"/>
      </a:dk1>
      <a:lt1>
        <a:srgbClr val="FFFFFF"/>
      </a:lt1>
      <a:dk2>
        <a:srgbClr val="262626"/>
      </a:dk2>
      <a:lt2>
        <a:srgbClr val="FFFFFF"/>
      </a:lt2>
      <a:accent1>
        <a:srgbClr val="003A63"/>
      </a:accent1>
      <a:accent2>
        <a:srgbClr val="672CBF"/>
      </a:accent2>
      <a:accent3>
        <a:srgbClr val="EA732F"/>
      </a:accent3>
      <a:accent4>
        <a:srgbClr val="A2B50B"/>
      </a:accent4>
      <a:accent5>
        <a:srgbClr val="3D70B2"/>
      </a:accent5>
      <a:accent6>
        <a:srgbClr val="DEDFE1"/>
      </a:accent6>
      <a:hlink>
        <a:srgbClr val="003A63"/>
      </a:hlink>
      <a:folHlink>
        <a:srgbClr val="FFB800"/>
      </a:folHlink>
    </a:clrScheme>
    <a:fontScheme name="Custom 5">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5">
            <a:alpha val="64000"/>
          </a:schemeClr>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dirty="0" err="1" smtClean="0">
            <a:solidFill>
              <a:schemeClr val="tx2"/>
            </a:solidFill>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FDB1">
      <a:dk1>
        <a:srgbClr val="000000"/>
      </a:dk1>
      <a:lt1>
        <a:srgbClr val="FFFFFF"/>
      </a:lt1>
      <a:dk2>
        <a:srgbClr val="44546A"/>
      </a:dk2>
      <a:lt2>
        <a:srgbClr val="E7E6E6"/>
      </a:lt2>
      <a:accent1>
        <a:srgbClr val="003A63"/>
      </a:accent1>
      <a:accent2>
        <a:srgbClr val="3C70B2"/>
      </a:accent2>
      <a:accent3>
        <a:srgbClr val="672CBF"/>
      </a:accent3>
      <a:accent4>
        <a:srgbClr val="A2B50B"/>
      </a:accent4>
      <a:accent5>
        <a:srgbClr val="FFB800"/>
      </a:accent5>
      <a:accent6>
        <a:srgbClr val="EA732F"/>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FDB1">
      <a:dk1>
        <a:srgbClr val="000000"/>
      </a:dk1>
      <a:lt1>
        <a:srgbClr val="FFFFFF"/>
      </a:lt1>
      <a:dk2>
        <a:srgbClr val="44546A"/>
      </a:dk2>
      <a:lt2>
        <a:srgbClr val="E7E6E6"/>
      </a:lt2>
      <a:accent1>
        <a:srgbClr val="003A63"/>
      </a:accent1>
      <a:accent2>
        <a:srgbClr val="3C70B2"/>
      </a:accent2>
      <a:accent3>
        <a:srgbClr val="672CBF"/>
      </a:accent3>
      <a:accent4>
        <a:srgbClr val="A2B50B"/>
      </a:accent4>
      <a:accent5>
        <a:srgbClr val="FFB800"/>
      </a:accent5>
      <a:accent6>
        <a:srgbClr val="EA732F"/>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5011</TotalTime>
  <Words>1757</Words>
  <Application>Microsoft Office PowerPoint</Application>
  <PresentationFormat>Widescreen</PresentationFormat>
  <Paragraphs>266</Paragraphs>
  <Slides>33</Slides>
  <Notes>20</Notes>
  <HiddenSlides>1</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33</vt:i4>
      </vt:variant>
    </vt:vector>
  </HeadingPairs>
  <TitlesOfParts>
    <vt:vector size="42" baseType="lpstr">
      <vt:lpstr>Arial</vt:lpstr>
      <vt:lpstr>Calibri</vt:lpstr>
      <vt:lpstr>Calibri Light</vt:lpstr>
      <vt:lpstr>Gotham Book</vt:lpstr>
      <vt:lpstr>Times New Roman</vt:lpstr>
      <vt:lpstr>Trebuchet MS</vt:lpstr>
      <vt:lpstr>1_Office Theme</vt:lpstr>
      <vt:lpstr>2_Office Theme</vt:lpstr>
      <vt:lpstr>3_Office Theme</vt:lpstr>
      <vt:lpstr>Precision Medicine in Digital Healthcare  Polly Shepperdson – Partnerships Manager, FDB Health polly.shepperdson@fdbhealth.com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Hearst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learning healthcare system in the context of medicines use  </dc:title>
  <dc:creator>Shepperdson, Polly</dc:creator>
  <cp:lastModifiedBy>Shepperdson, Polly</cp:lastModifiedBy>
  <cp:revision>3</cp:revision>
  <dcterms:created xsi:type="dcterms:W3CDTF">2023-05-16T17:49:46Z</dcterms:created>
  <dcterms:modified xsi:type="dcterms:W3CDTF">2024-09-21T14:13:12Z</dcterms:modified>
</cp:coreProperties>
</file>