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radx78@outlook.com" initials="C" lastIdx="2" clrIdx="0">
    <p:extLst>
      <p:ext uri="{19B8F6BF-5375-455C-9EA6-DF929625EA0E}">
        <p15:presenceInfo xmlns:p15="http://schemas.microsoft.com/office/powerpoint/2012/main" userId="95f3353506a6bc5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008E35-26E8-4409-BA01-EC517FF4520B}" v="511" dt="2020-04-22T18:11:30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radx78@outlook.com" userId="95f3353506a6bc53" providerId="LiveId" clId="{60008E35-26E8-4409-BA01-EC517FF4520B}"/>
    <pc:docChg chg="undo custSel mod addSld delSld modSld sldOrd modMainMaster">
      <pc:chgData name="Claradx78@outlook.com" userId="95f3353506a6bc53" providerId="LiveId" clId="{60008E35-26E8-4409-BA01-EC517FF4520B}" dt="2020-04-23T17:43:47.880" v="6146" actId="20577"/>
      <pc:docMkLst>
        <pc:docMk/>
      </pc:docMkLst>
      <pc:sldChg chg="addSp delSp modSp mod setBg setClrOvrMap">
        <pc:chgData name="Claradx78@outlook.com" userId="95f3353506a6bc53" providerId="LiveId" clId="{60008E35-26E8-4409-BA01-EC517FF4520B}" dt="2020-04-23T14:45:25.081" v="6052" actId="1076"/>
        <pc:sldMkLst>
          <pc:docMk/>
          <pc:sldMk cId="698799484" sldId="256"/>
        </pc:sldMkLst>
        <pc:spChg chg="add del mod">
          <ac:chgData name="Claradx78@outlook.com" userId="95f3353506a6bc53" providerId="LiveId" clId="{60008E35-26E8-4409-BA01-EC517FF4520B}" dt="2020-04-14T15:16:46.731" v="357"/>
          <ac:spMkLst>
            <pc:docMk/>
            <pc:sldMk cId="698799484" sldId="256"/>
            <ac:spMk id="2" creationId="{0F8E5820-BE06-483E-99F3-7F748F032702}"/>
          </ac:spMkLst>
        </pc:spChg>
        <pc:spChg chg="add del mod">
          <ac:chgData name="Claradx78@outlook.com" userId="95f3353506a6bc53" providerId="LiveId" clId="{60008E35-26E8-4409-BA01-EC517FF4520B}" dt="2020-04-16T11:13:39.269" v="2260"/>
          <ac:spMkLst>
            <pc:docMk/>
            <pc:sldMk cId="698799484" sldId="256"/>
            <ac:spMk id="2" creationId="{B8B08147-5955-4F37-931B-F6DF4082685E}"/>
          </ac:spMkLst>
        </pc:spChg>
        <pc:spChg chg="add mod">
          <ac:chgData name="Claradx78@outlook.com" userId="95f3353506a6bc53" providerId="LiveId" clId="{60008E35-26E8-4409-BA01-EC517FF4520B}" dt="2020-04-21T14:33:48.064" v="6001" actId="1076"/>
          <ac:spMkLst>
            <pc:docMk/>
            <pc:sldMk cId="698799484" sldId="256"/>
            <ac:spMk id="3" creationId="{AD9A42EF-C930-4162-AAF0-3C374F7A970D}"/>
          </ac:spMkLst>
        </pc:spChg>
        <pc:spChg chg="add mod">
          <ac:chgData name="Claradx78@outlook.com" userId="95f3353506a6bc53" providerId="LiveId" clId="{60008E35-26E8-4409-BA01-EC517FF4520B}" dt="2020-04-16T11:13:25.581" v="2258" actId="14100"/>
          <ac:spMkLst>
            <pc:docMk/>
            <pc:sldMk cId="698799484" sldId="256"/>
            <ac:spMk id="4" creationId="{43A38631-F47F-412E-B260-5068E268EA1B}"/>
          </ac:spMkLst>
        </pc:spChg>
        <pc:spChg chg="add del mod">
          <ac:chgData name="Claradx78@outlook.com" userId="95f3353506a6bc53" providerId="LiveId" clId="{60008E35-26E8-4409-BA01-EC517FF4520B}" dt="2020-04-13T13:38:59.597" v="89"/>
          <ac:spMkLst>
            <pc:docMk/>
            <pc:sldMk cId="698799484" sldId="256"/>
            <ac:spMk id="4" creationId="{EFC1A2D1-DD91-41B1-999E-53B48E832EE9}"/>
          </ac:spMkLst>
        </pc:spChg>
        <pc:spChg chg="add mod">
          <ac:chgData name="Claradx78@outlook.com" userId="95f3353506a6bc53" providerId="LiveId" clId="{60008E35-26E8-4409-BA01-EC517FF4520B}" dt="2020-04-23T14:45:25.081" v="6052" actId="1076"/>
          <ac:spMkLst>
            <pc:docMk/>
            <pc:sldMk cId="698799484" sldId="256"/>
            <ac:spMk id="5" creationId="{DF0FA55D-C550-4167-93AA-7CCE7C0A372F}"/>
          </ac:spMkLst>
        </pc:spChg>
        <pc:spChg chg="add mod">
          <ac:chgData name="Claradx78@outlook.com" userId="95f3353506a6bc53" providerId="LiveId" clId="{60008E35-26E8-4409-BA01-EC517FF4520B}" dt="2020-04-16T11:08:53.498" v="2219" actId="14100"/>
          <ac:spMkLst>
            <pc:docMk/>
            <pc:sldMk cId="698799484" sldId="256"/>
            <ac:spMk id="6" creationId="{4D6B4E04-2303-4379-B344-94306AAC6FF7}"/>
          </ac:spMkLst>
        </pc:spChg>
        <pc:spChg chg="add mod">
          <ac:chgData name="Claradx78@outlook.com" userId="95f3353506a6bc53" providerId="LiveId" clId="{60008E35-26E8-4409-BA01-EC517FF4520B}" dt="2020-04-21T14:33:39.196" v="6000" actId="1076"/>
          <ac:spMkLst>
            <pc:docMk/>
            <pc:sldMk cId="698799484" sldId="256"/>
            <ac:spMk id="7" creationId="{B8A532A1-416A-468C-856C-0BEB41782EB9}"/>
          </ac:spMkLst>
        </pc:spChg>
        <pc:spChg chg="add del mod ord">
          <ac:chgData name="Claradx78@outlook.com" userId="95f3353506a6bc53" providerId="LiveId" clId="{60008E35-26E8-4409-BA01-EC517FF4520B}" dt="2020-04-14T15:16:19.741" v="351"/>
          <ac:spMkLst>
            <pc:docMk/>
            <pc:sldMk cId="698799484" sldId="256"/>
            <ac:spMk id="7" creationId="{F3789343-35F4-47A4-AEA6-BC3FB8669480}"/>
          </ac:spMkLst>
        </pc:spChg>
        <pc:spChg chg="add del mod">
          <ac:chgData name="Claradx78@outlook.com" userId="95f3353506a6bc53" providerId="LiveId" clId="{60008E35-26E8-4409-BA01-EC517FF4520B}" dt="2020-04-13T13:51:01.746" v="281" actId="11529"/>
          <ac:spMkLst>
            <pc:docMk/>
            <pc:sldMk cId="698799484" sldId="256"/>
            <ac:spMk id="8" creationId="{ADDF42E9-CF69-48D5-A8F1-A42F2BCE5B67}"/>
          </ac:spMkLst>
        </pc:spChg>
        <pc:spChg chg="add del mod">
          <ac:chgData name="Claradx78@outlook.com" userId="95f3353506a6bc53" providerId="LiveId" clId="{60008E35-26E8-4409-BA01-EC517FF4520B}" dt="2020-04-16T12:19:35.051" v="2313" actId="11529"/>
          <ac:spMkLst>
            <pc:docMk/>
            <pc:sldMk cId="698799484" sldId="256"/>
            <ac:spMk id="8" creationId="{F6FFEA29-C923-4983-AD59-BF3341FEA7DB}"/>
          </ac:spMkLst>
        </pc:spChg>
        <pc:spChg chg="add del">
          <ac:chgData name="Claradx78@outlook.com" userId="95f3353506a6bc53" providerId="LiveId" clId="{60008E35-26E8-4409-BA01-EC517FF4520B}" dt="2020-04-13T13:49:59.765" v="277" actId="26606"/>
          <ac:spMkLst>
            <pc:docMk/>
            <pc:sldMk cId="698799484" sldId="256"/>
            <ac:spMk id="12" creationId="{8E7CFAA6-1DBB-43B0-BD82-2FB83CF4E4A4}"/>
          </ac:spMkLst>
        </pc:spChg>
        <pc:picChg chg="add mod">
          <ac:chgData name="Claradx78@outlook.com" userId="95f3353506a6bc53" providerId="LiveId" clId="{60008E35-26E8-4409-BA01-EC517FF4520B}" dt="2020-04-21T14:33:04.438" v="5993" actId="1076"/>
          <ac:picMkLst>
            <pc:docMk/>
            <pc:sldMk cId="698799484" sldId="256"/>
            <ac:picMk id="10" creationId="{1EB1FFF2-CF15-4AA6-B106-6FAB868901FE}"/>
          </ac:picMkLst>
        </pc:picChg>
        <pc:cxnChg chg="add del">
          <ac:chgData name="Claradx78@outlook.com" userId="95f3353506a6bc53" providerId="LiveId" clId="{60008E35-26E8-4409-BA01-EC517FF4520B}" dt="2020-04-13T13:49:59.765" v="277" actId="26606"/>
          <ac:cxnSpMkLst>
            <pc:docMk/>
            <pc:sldMk cId="698799484" sldId="256"/>
            <ac:cxnSpMk id="14" creationId="{9E13708B-D2E3-41E3-BD49-F910056473ED}"/>
          </ac:cxnSpMkLst>
        </pc:cxnChg>
      </pc:sldChg>
      <pc:sldChg chg="addSp modSp new mod setBg">
        <pc:chgData name="Claradx78@outlook.com" userId="95f3353506a6bc53" providerId="LiveId" clId="{60008E35-26E8-4409-BA01-EC517FF4520B}" dt="2020-04-23T14:45:35.524" v="6053" actId="113"/>
        <pc:sldMkLst>
          <pc:docMk/>
          <pc:sldMk cId="5946213" sldId="257"/>
        </pc:sldMkLst>
        <pc:spChg chg="add mod">
          <ac:chgData name="Claradx78@outlook.com" userId="95f3353506a6bc53" providerId="LiveId" clId="{60008E35-26E8-4409-BA01-EC517FF4520B}" dt="2020-04-20T17:27:46.132" v="5985" actId="1076"/>
          <ac:spMkLst>
            <pc:docMk/>
            <pc:sldMk cId="5946213" sldId="257"/>
            <ac:spMk id="2" creationId="{02508A64-707F-418C-9371-86EFE38A658C}"/>
          </ac:spMkLst>
        </pc:spChg>
        <pc:spChg chg="add mod">
          <ac:chgData name="Claradx78@outlook.com" userId="95f3353506a6bc53" providerId="LiveId" clId="{60008E35-26E8-4409-BA01-EC517FF4520B}" dt="2020-04-22T12:12:19.987" v="6015" actId="1076"/>
          <ac:spMkLst>
            <pc:docMk/>
            <pc:sldMk cId="5946213" sldId="257"/>
            <ac:spMk id="6" creationId="{8D89A691-D8EC-49D7-9578-3A5254866355}"/>
          </ac:spMkLst>
        </pc:spChg>
        <pc:spChg chg="add mod">
          <ac:chgData name="Claradx78@outlook.com" userId="95f3353506a6bc53" providerId="LiveId" clId="{60008E35-26E8-4409-BA01-EC517FF4520B}" dt="2020-04-23T14:45:35.524" v="6053" actId="113"/>
          <ac:spMkLst>
            <pc:docMk/>
            <pc:sldMk cId="5946213" sldId="257"/>
            <ac:spMk id="7" creationId="{C45477FC-C660-4C74-B4EA-81F9A1365136}"/>
          </ac:spMkLst>
        </pc:spChg>
        <pc:spChg chg="add mod">
          <ac:chgData name="Claradx78@outlook.com" userId="95f3353506a6bc53" providerId="LiveId" clId="{60008E35-26E8-4409-BA01-EC517FF4520B}" dt="2020-04-22T12:12:13.378" v="6014" actId="2711"/>
          <ac:spMkLst>
            <pc:docMk/>
            <pc:sldMk cId="5946213" sldId="257"/>
            <ac:spMk id="8" creationId="{360E10CE-4809-44B3-A676-3B9F435A38C1}"/>
          </ac:spMkLst>
        </pc:spChg>
        <pc:picChg chg="add mod">
          <ac:chgData name="Claradx78@outlook.com" userId="95f3353506a6bc53" providerId="LiveId" clId="{60008E35-26E8-4409-BA01-EC517FF4520B}" dt="2020-04-14T15:56:44.626" v="1186" actId="1076"/>
          <ac:picMkLst>
            <pc:docMk/>
            <pc:sldMk cId="5946213" sldId="257"/>
            <ac:picMk id="4" creationId="{250F9170-A1C9-4017-B401-79B8A7FFA88A}"/>
          </ac:picMkLst>
        </pc:picChg>
      </pc:sldChg>
      <pc:sldChg chg="addSp delSp modSp new mod setBg addCm delCm">
        <pc:chgData name="Claradx78@outlook.com" userId="95f3353506a6bc53" providerId="LiveId" clId="{60008E35-26E8-4409-BA01-EC517FF4520B}" dt="2020-04-22T18:17:24.187" v="6043" actId="1076"/>
        <pc:sldMkLst>
          <pc:docMk/>
          <pc:sldMk cId="338586501" sldId="258"/>
        </pc:sldMkLst>
        <pc:spChg chg="add del mod">
          <ac:chgData name="Claradx78@outlook.com" userId="95f3353506a6bc53" providerId="LiveId" clId="{60008E35-26E8-4409-BA01-EC517FF4520B}" dt="2020-04-14T16:18:24.567" v="1216"/>
          <ac:spMkLst>
            <pc:docMk/>
            <pc:sldMk cId="338586501" sldId="258"/>
            <ac:spMk id="2" creationId="{74B2B61E-B6BC-4252-9F52-E3003A3E4579}"/>
          </ac:spMkLst>
        </pc:spChg>
        <pc:spChg chg="add mod">
          <ac:chgData name="Claradx78@outlook.com" userId="95f3353506a6bc53" providerId="LiveId" clId="{60008E35-26E8-4409-BA01-EC517FF4520B}" dt="2020-04-19T19:30:19.518" v="5768" actId="20577"/>
          <ac:spMkLst>
            <pc:docMk/>
            <pc:sldMk cId="338586501" sldId="258"/>
            <ac:spMk id="2" creationId="{DA1D09CB-40E0-4DB6-A945-CA95CBBADC90}"/>
          </ac:spMkLst>
        </pc:spChg>
        <pc:spChg chg="add mod">
          <ac:chgData name="Claradx78@outlook.com" userId="95f3353506a6bc53" providerId="LiveId" clId="{60008E35-26E8-4409-BA01-EC517FF4520B}" dt="2020-04-19T19:31:34.427" v="5796" actId="1076"/>
          <ac:spMkLst>
            <pc:docMk/>
            <pc:sldMk cId="338586501" sldId="258"/>
            <ac:spMk id="3" creationId="{B8615B0D-20AA-440F-BD96-7280FDAF4D1B}"/>
          </ac:spMkLst>
        </pc:spChg>
        <pc:spChg chg="add del mod">
          <ac:chgData name="Claradx78@outlook.com" userId="95f3353506a6bc53" providerId="LiveId" clId="{60008E35-26E8-4409-BA01-EC517FF4520B}" dt="2020-04-14T16:20:00.772" v="1228"/>
          <ac:spMkLst>
            <pc:docMk/>
            <pc:sldMk cId="338586501" sldId="258"/>
            <ac:spMk id="7" creationId="{425E553F-689B-49A9-B296-B107CB8C13DF}"/>
          </ac:spMkLst>
        </pc:spChg>
        <pc:spChg chg="add del mod">
          <ac:chgData name="Claradx78@outlook.com" userId="95f3353506a6bc53" providerId="LiveId" clId="{60008E35-26E8-4409-BA01-EC517FF4520B}" dt="2020-04-14T16:21:17.090" v="1236"/>
          <ac:spMkLst>
            <pc:docMk/>
            <pc:sldMk cId="338586501" sldId="258"/>
            <ac:spMk id="8" creationId="{351CF8B6-8ECB-4FB3-B2FC-4827E229B6C4}"/>
          </ac:spMkLst>
        </pc:spChg>
        <pc:spChg chg="add del mod">
          <ac:chgData name="Claradx78@outlook.com" userId="95f3353506a6bc53" providerId="LiveId" clId="{60008E35-26E8-4409-BA01-EC517FF4520B}" dt="2020-04-15T11:19:22.364" v="1332"/>
          <ac:spMkLst>
            <pc:docMk/>
            <pc:sldMk cId="338586501" sldId="258"/>
            <ac:spMk id="9" creationId="{32572F43-3C46-4BC0-83B5-CBF29970E9D2}"/>
          </ac:spMkLst>
        </pc:spChg>
        <pc:spChg chg="add mod">
          <ac:chgData name="Claradx78@outlook.com" userId="95f3353506a6bc53" providerId="LiveId" clId="{60008E35-26E8-4409-BA01-EC517FF4520B}" dt="2020-04-15T12:04:42.812" v="1727" actId="1076"/>
          <ac:spMkLst>
            <pc:docMk/>
            <pc:sldMk cId="338586501" sldId="258"/>
            <ac:spMk id="12" creationId="{48BF3A27-E484-43DC-AEFA-67D6CD8A8FD0}"/>
          </ac:spMkLst>
        </pc:spChg>
        <pc:spChg chg="add mod">
          <ac:chgData name="Claradx78@outlook.com" userId="95f3353506a6bc53" providerId="LiveId" clId="{60008E35-26E8-4409-BA01-EC517FF4520B}" dt="2020-04-16T11:18:38.579" v="2305" actId="14100"/>
          <ac:spMkLst>
            <pc:docMk/>
            <pc:sldMk cId="338586501" sldId="258"/>
            <ac:spMk id="16" creationId="{6FB5A59B-7B1F-4537-A06F-7DABCC343EE3}"/>
          </ac:spMkLst>
        </pc:spChg>
        <pc:spChg chg="add mod">
          <ac:chgData name="Claradx78@outlook.com" userId="95f3353506a6bc53" providerId="LiveId" clId="{60008E35-26E8-4409-BA01-EC517FF4520B}" dt="2020-04-16T11:18:55.388" v="2308" actId="1076"/>
          <ac:spMkLst>
            <pc:docMk/>
            <pc:sldMk cId="338586501" sldId="258"/>
            <ac:spMk id="17" creationId="{E6DEB162-0A2C-4A70-BB45-57FD4078154A}"/>
          </ac:spMkLst>
        </pc:spChg>
        <pc:spChg chg="add mod">
          <ac:chgData name="Claradx78@outlook.com" userId="95f3353506a6bc53" providerId="LiveId" clId="{60008E35-26E8-4409-BA01-EC517FF4520B}" dt="2020-04-19T19:32:50.351" v="5804" actId="14100"/>
          <ac:spMkLst>
            <pc:docMk/>
            <pc:sldMk cId="338586501" sldId="258"/>
            <ac:spMk id="18" creationId="{11FA49B0-AF48-4489-80AB-33AE255CBD1B}"/>
          </ac:spMkLst>
        </pc:spChg>
        <pc:spChg chg="add del mod">
          <ac:chgData name="Claradx78@outlook.com" userId="95f3353506a6bc53" providerId="LiveId" clId="{60008E35-26E8-4409-BA01-EC517FF4520B}" dt="2020-04-15T11:42:55.681" v="1442" actId="767"/>
          <ac:spMkLst>
            <pc:docMk/>
            <pc:sldMk cId="338586501" sldId="258"/>
            <ac:spMk id="19" creationId="{0D9E1B57-D354-4FEE-90AA-793A431189FF}"/>
          </ac:spMkLst>
        </pc:spChg>
        <pc:spChg chg="add mod">
          <ac:chgData name="Claradx78@outlook.com" userId="95f3353506a6bc53" providerId="LiveId" clId="{60008E35-26E8-4409-BA01-EC517FF4520B}" dt="2020-04-19T19:32:54.324" v="5805" actId="1076"/>
          <ac:spMkLst>
            <pc:docMk/>
            <pc:sldMk cId="338586501" sldId="258"/>
            <ac:spMk id="20" creationId="{3BB65BCC-7562-466C-BD87-014425F4D8D6}"/>
          </ac:spMkLst>
        </pc:spChg>
        <pc:spChg chg="add del mod">
          <ac:chgData name="Claradx78@outlook.com" userId="95f3353506a6bc53" providerId="LiveId" clId="{60008E35-26E8-4409-BA01-EC517FF4520B}" dt="2020-04-15T11:44:24.256" v="1461" actId="11529"/>
          <ac:spMkLst>
            <pc:docMk/>
            <pc:sldMk cId="338586501" sldId="258"/>
            <ac:spMk id="21" creationId="{78EBB903-E0AD-4478-BCEB-B59C345DDF84}"/>
          </ac:spMkLst>
        </pc:spChg>
        <pc:spChg chg="add del mod">
          <ac:chgData name="Claradx78@outlook.com" userId="95f3353506a6bc53" providerId="LiveId" clId="{60008E35-26E8-4409-BA01-EC517FF4520B}" dt="2020-04-15T11:45:39.569" v="1471" actId="11529"/>
          <ac:spMkLst>
            <pc:docMk/>
            <pc:sldMk cId="338586501" sldId="258"/>
            <ac:spMk id="22" creationId="{1C9657F7-15BB-4DA7-9DF3-9328F1AF8741}"/>
          </ac:spMkLst>
        </pc:spChg>
        <pc:spChg chg="add del mod">
          <ac:chgData name="Claradx78@outlook.com" userId="95f3353506a6bc53" providerId="LiveId" clId="{60008E35-26E8-4409-BA01-EC517FF4520B}" dt="2020-04-15T11:46:07.461" v="1475" actId="11529"/>
          <ac:spMkLst>
            <pc:docMk/>
            <pc:sldMk cId="338586501" sldId="258"/>
            <ac:spMk id="23" creationId="{1A6452AF-C72A-403A-AE3E-298E141000BA}"/>
          </ac:spMkLst>
        </pc:spChg>
        <pc:spChg chg="add mod">
          <ac:chgData name="Claradx78@outlook.com" userId="95f3353506a6bc53" providerId="LiveId" clId="{60008E35-26E8-4409-BA01-EC517FF4520B}" dt="2020-04-19T19:27:19.930" v="5744" actId="14100"/>
          <ac:spMkLst>
            <pc:docMk/>
            <pc:sldMk cId="338586501" sldId="258"/>
            <ac:spMk id="24" creationId="{152AB77B-7794-4B9C-9655-EE2649E29338}"/>
          </ac:spMkLst>
        </pc:spChg>
        <pc:spChg chg="add mod">
          <ac:chgData name="Claradx78@outlook.com" userId="95f3353506a6bc53" providerId="LiveId" clId="{60008E35-26E8-4409-BA01-EC517FF4520B}" dt="2020-04-19T19:27:27.298" v="5745" actId="1076"/>
          <ac:spMkLst>
            <pc:docMk/>
            <pc:sldMk cId="338586501" sldId="258"/>
            <ac:spMk id="25" creationId="{9DF6E8B5-CBE5-4365-8E7C-F41BC883FD17}"/>
          </ac:spMkLst>
        </pc:spChg>
        <pc:spChg chg="add del mod">
          <ac:chgData name="Claradx78@outlook.com" userId="95f3353506a6bc53" providerId="LiveId" clId="{60008E35-26E8-4409-BA01-EC517FF4520B}" dt="2020-04-15T11:52:26.282" v="1548" actId="478"/>
          <ac:spMkLst>
            <pc:docMk/>
            <pc:sldMk cId="338586501" sldId="258"/>
            <ac:spMk id="26" creationId="{16F3DD2D-8FAF-4F5C-8536-B75C88DF7345}"/>
          </ac:spMkLst>
        </pc:spChg>
        <pc:spChg chg="add del mod">
          <ac:chgData name="Claradx78@outlook.com" userId="95f3353506a6bc53" providerId="LiveId" clId="{60008E35-26E8-4409-BA01-EC517FF4520B}" dt="2020-04-15T11:50:21.964" v="1528" actId="11529"/>
          <ac:spMkLst>
            <pc:docMk/>
            <pc:sldMk cId="338586501" sldId="258"/>
            <ac:spMk id="27" creationId="{FBD1299F-5101-4BE5-99C9-C4B91EB64174}"/>
          </ac:spMkLst>
        </pc:spChg>
        <pc:spChg chg="add del mod">
          <ac:chgData name="Claradx78@outlook.com" userId="95f3353506a6bc53" providerId="LiveId" clId="{60008E35-26E8-4409-BA01-EC517FF4520B}" dt="2020-04-15T11:50:43.217" v="1532" actId="11529"/>
          <ac:spMkLst>
            <pc:docMk/>
            <pc:sldMk cId="338586501" sldId="258"/>
            <ac:spMk id="28" creationId="{607D6106-FA07-487B-87DF-2D1AA45DF395}"/>
          </ac:spMkLst>
        </pc:spChg>
        <pc:spChg chg="add mod">
          <ac:chgData name="Claradx78@outlook.com" userId="95f3353506a6bc53" providerId="LiveId" clId="{60008E35-26E8-4409-BA01-EC517FF4520B}" dt="2020-04-20T17:29:10.422" v="5987" actId="14100"/>
          <ac:spMkLst>
            <pc:docMk/>
            <pc:sldMk cId="338586501" sldId="258"/>
            <ac:spMk id="29" creationId="{866CD21A-FC58-4175-A901-74D4AABF24EC}"/>
          </ac:spMkLst>
        </pc:spChg>
        <pc:spChg chg="add mod">
          <ac:chgData name="Claradx78@outlook.com" userId="95f3353506a6bc53" providerId="LiveId" clId="{60008E35-26E8-4409-BA01-EC517FF4520B}" dt="2020-04-16T11:17:11.691" v="2294" actId="1076"/>
          <ac:spMkLst>
            <pc:docMk/>
            <pc:sldMk cId="338586501" sldId="258"/>
            <ac:spMk id="30" creationId="{D7FEA70C-AB82-495C-9B1C-F97D3ADD0829}"/>
          </ac:spMkLst>
        </pc:spChg>
        <pc:spChg chg="add mod">
          <ac:chgData name="Claradx78@outlook.com" userId="95f3353506a6bc53" providerId="LiveId" clId="{60008E35-26E8-4409-BA01-EC517FF4520B}" dt="2020-04-16T11:18:43.259" v="2306" actId="14100"/>
          <ac:spMkLst>
            <pc:docMk/>
            <pc:sldMk cId="338586501" sldId="258"/>
            <ac:spMk id="31" creationId="{617FB295-1765-4F59-8398-34EB78B788E2}"/>
          </ac:spMkLst>
        </pc:spChg>
        <pc:spChg chg="add mod">
          <ac:chgData name="Claradx78@outlook.com" userId="95f3353506a6bc53" providerId="LiveId" clId="{60008E35-26E8-4409-BA01-EC517FF4520B}" dt="2020-04-16T11:18:49.075" v="2307" actId="1076"/>
          <ac:spMkLst>
            <pc:docMk/>
            <pc:sldMk cId="338586501" sldId="258"/>
            <ac:spMk id="32" creationId="{E234FC91-F06A-475B-9E27-0274283D3032}"/>
          </ac:spMkLst>
        </pc:spChg>
        <pc:spChg chg="add mod">
          <ac:chgData name="Claradx78@outlook.com" userId="95f3353506a6bc53" providerId="LiveId" clId="{60008E35-26E8-4409-BA01-EC517FF4520B}" dt="2020-04-16T11:18:13.936" v="2302" actId="1076"/>
          <ac:spMkLst>
            <pc:docMk/>
            <pc:sldMk cId="338586501" sldId="258"/>
            <ac:spMk id="33" creationId="{AB8D9311-3630-4498-9ABE-C2FABD5CBD8F}"/>
          </ac:spMkLst>
        </pc:spChg>
        <pc:spChg chg="add mod">
          <ac:chgData name="Claradx78@outlook.com" userId="95f3353506a6bc53" providerId="LiveId" clId="{60008E35-26E8-4409-BA01-EC517FF4520B}" dt="2020-04-16T11:18:20.042" v="2303" actId="1076"/>
          <ac:spMkLst>
            <pc:docMk/>
            <pc:sldMk cId="338586501" sldId="258"/>
            <ac:spMk id="34" creationId="{27DF9E71-2038-4561-ADAB-3EB404493F55}"/>
          </ac:spMkLst>
        </pc:spChg>
        <pc:spChg chg="add mod">
          <ac:chgData name="Claradx78@outlook.com" userId="95f3353506a6bc53" providerId="LiveId" clId="{60008E35-26E8-4409-BA01-EC517FF4520B}" dt="2020-04-15T12:05:50.127" v="1730" actId="1076"/>
          <ac:spMkLst>
            <pc:docMk/>
            <pc:sldMk cId="338586501" sldId="258"/>
            <ac:spMk id="35" creationId="{4D2CE0B5-79E3-4AF6-8490-7504D3CAAAA1}"/>
          </ac:spMkLst>
        </pc:spChg>
        <pc:spChg chg="add mod">
          <ac:chgData name="Claradx78@outlook.com" userId="95f3353506a6bc53" providerId="LiveId" clId="{60008E35-26E8-4409-BA01-EC517FF4520B}" dt="2020-04-22T18:17:24.187" v="6043" actId="1076"/>
          <ac:spMkLst>
            <pc:docMk/>
            <pc:sldMk cId="338586501" sldId="258"/>
            <ac:spMk id="38" creationId="{F2D07C72-600E-4A89-8B46-374E23718B76}"/>
          </ac:spMkLst>
        </pc:spChg>
        <pc:picChg chg="add del mod">
          <ac:chgData name="Claradx78@outlook.com" userId="95f3353506a6bc53" providerId="LiveId" clId="{60008E35-26E8-4409-BA01-EC517FF4520B}" dt="2020-04-14T16:17:30.839" v="1206" actId="931"/>
          <ac:picMkLst>
            <pc:docMk/>
            <pc:sldMk cId="338586501" sldId="258"/>
            <ac:picMk id="4" creationId="{F1706980-786D-472C-9542-5D8007532834}"/>
          </ac:picMkLst>
        </pc:picChg>
        <pc:picChg chg="add del mod">
          <ac:chgData name="Claradx78@outlook.com" userId="95f3353506a6bc53" providerId="LiveId" clId="{60008E35-26E8-4409-BA01-EC517FF4520B}" dt="2020-04-15T11:15:07.079" v="1290" actId="478"/>
          <ac:picMkLst>
            <pc:docMk/>
            <pc:sldMk cId="338586501" sldId="258"/>
            <ac:picMk id="6" creationId="{636D35D4-8AA4-41AC-BB0C-E96FDE6EEED6}"/>
          </ac:picMkLst>
        </pc:picChg>
        <pc:picChg chg="add mod">
          <ac:chgData name="Claradx78@outlook.com" userId="95f3353506a6bc53" providerId="LiveId" clId="{60008E35-26E8-4409-BA01-EC517FF4520B}" dt="2020-04-15T12:02:13.349" v="1675" actId="1076"/>
          <ac:picMkLst>
            <pc:docMk/>
            <pc:sldMk cId="338586501" sldId="258"/>
            <ac:picMk id="11" creationId="{99C24F8F-C964-4379-B0AF-33012B95E096}"/>
          </ac:picMkLst>
        </pc:picChg>
        <pc:picChg chg="add mod">
          <ac:chgData name="Claradx78@outlook.com" userId="95f3353506a6bc53" providerId="LiveId" clId="{60008E35-26E8-4409-BA01-EC517FF4520B}" dt="2020-04-16T11:16:54.735" v="2292" actId="1076"/>
          <ac:picMkLst>
            <pc:docMk/>
            <pc:sldMk cId="338586501" sldId="258"/>
            <ac:picMk id="1026" creationId="{E2B87CD0-2CA5-46F4-B782-6451D96C7AAB}"/>
          </ac:picMkLst>
        </pc:picChg>
        <pc:cxnChg chg="add del mod">
          <ac:chgData name="Claradx78@outlook.com" userId="95f3353506a6bc53" providerId="LiveId" clId="{60008E35-26E8-4409-BA01-EC517FF4520B}" dt="2020-04-15T11:39:23.044" v="1400" actId="11529"/>
          <ac:cxnSpMkLst>
            <pc:docMk/>
            <pc:sldMk cId="338586501" sldId="258"/>
            <ac:cxnSpMk id="14" creationId="{31F31806-842D-431B-B836-FCCC8007C9C1}"/>
          </ac:cxnSpMkLst>
        </pc:cxnChg>
      </pc:sldChg>
      <pc:sldChg chg="addSp delSp modSp new mod setBg">
        <pc:chgData name="Claradx78@outlook.com" userId="95f3353506a6bc53" providerId="LiveId" clId="{60008E35-26E8-4409-BA01-EC517FF4520B}" dt="2020-04-23T14:45:48.063" v="6054" actId="113"/>
        <pc:sldMkLst>
          <pc:docMk/>
          <pc:sldMk cId="3192909526" sldId="259"/>
        </pc:sldMkLst>
        <pc:spChg chg="add del mod">
          <ac:chgData name="Claradx78@outlook.com" userId="95f3353506a6bc53" providerId="LiveId" clId="{60008E35-26E8-4409-BA01-EC517FF4520B}" dt="2020-04-15T12:08:57.586" v="1745"/>
          <ac:spMkLst>
            <pc:docMk/>
            <pc:sldMk cId="3192909526" sldId="259"/>
            <ac:spMk id="2" creationId="{378C4734-3063-44C4-A746-47765562E191}"/>
          </ac:spMkLst>
        </pc:spChg>
        <pc:spChg chg="add mod">
          <ac:chgData name="Claradx78@outlook.com" userId="95f3353506a6bc53" providerId="LiveId" clId="{60008E35-26E8-4409-BA01-EC517FF4520B}" dt="2020-04-15T12:14:12.296" v="1991" actId="115"/>
          <ac:spMkLst>
            <pc:docMk/>
            <pc:sldMk cId="3192909526" sldId="259"/>
            <ac:spMk id="3" creationId="{DA0A924E-C3FD-499A-854D-6DF109C01F4E}"/>
          </ac:spMkLst>
        </pc:spChg>
        <pc:spChg chg="add mod">
          <ac:chgData name="Claradx78@outlook.com" userId="95f3353506a6bc53" providerId="LiveId" clId="{60008E35-26E8-4409-BA01-EC517FF4520B}" dt="2020-04-23T14:45:48.063" v="6054" actId="113"/>
          <ac:spMkLst>
            <pc:docMk/>
            <pc:sldMk cId="3192909526" sldId="259"/>
            <ac:spMk id="4" creationId="{E21D1ACC-BEEB-4AC4-895B-8409439F9C04}"/>
          </ac:spMkLst>
        </pc:spChg>
        <pc:spChg chg="add mod">
          <ac:chgData name="Claradx78@outlook.com" userId="95f3353506a6bc53" providerId="LiveId" clId="{60008E35-26E8-4409-BA01-EC517FF4520B}" dt="2020-04-20T17:30:45.486" v="5989" actId="1076"/>
          <ac:spMkLst>
            <pc:docMk/>
            <pc:sldMk cId="3192909526" sldId="259"/>
            <ac:spMk id="5" creationId="{205B857F-A46E-46C0-B9D7-A640F713C3F1}"/>
          </ac:spMkLst>
        </pc:spChg>
        <pc:spChg chg="add mod">
          <ac:chgData name="Claradx78@outlook.com" userId="95f3353506a6bc53" providerId="LiveId" clId="{60008E35-26E8-4409-BA01-EC517FF4520B}" dt="2020-04-20T17:31:02.643" v="5991" actId="1076"/>
          <ac:spMkLst>
            <pc:docMk/>
            <pc:sldMk cId="3192909526" sldId="259"/>
            <ac:spMk id="6" creationId="{C2479371-4A92-49C6-83D8-E85DB4D5C7AF}"/>
          </ac:spMkLst>
        </pc:spChg>
        <pc:spChg chg="add mod">
          <ac:chgData name="Claradx78@outlook.com" userId="95f3353506a6bc53" providerId="LiveId" clId="{60008E35-26E8-4409-BA01-EC517FF4520B}" dt="2020-04-20T17:30:50.716" v="5990" actId="1076"/>
          <ac:spMkLst>
            <pc:docMk/>
            <pc:sldMk cId="3192909526" sldId="259"/>
            <ac:spMk id="7" creationId="{200ACD30-0D38-4D2A-AE9B-99E623CABF65}"/>
          </ac:spMkLst>
        </pc:spChg>
        <pc:spChg chg="add mod">
          <ac:chgData name="Claradx78@outlook.com" userId="95f3353506a6bc53" providerId="LiveId" clId="{60008E35-26E8-4409-BA01-EC517FF4520B}" dt="2020-04-16T11:19:24.788" v="2311" actId="2711"/>
          <ac:spMkLst>
            <pc:docMk/>
            <pc:sldMk cId="3192909526" sldId="259"/>
            <ac:spMk id="8" creationId="{C1B43636-E952-4C4D-9E54-65B87FC84AD3}"/>
          </ac:spMkLst>
        </pc:spChg>
        <pc:spChg chg="add mod">
          <ac:chgData name="Claradx78@outlook.com" userId="95f3353506a6bc53" providerId="LiveId" clId="{60008E35-26E8-4409-BA01-EC517FF4520B}" dt="2020-04-22T12:13:26.704" v="6018" actId="2711"/>
          <ac:spMkLst>
            <pc:docMk/>
            <pc:sldMk cId="3192909526" sldId="259"/>
            <ac:spMk id="9" creationId="{90476C5F-1C26-406D-A0F6-15587AAF8838}"/>
          </ac:spMkLst>
        </pc:spChg>
      </pc:sldChg>
      <pc:sldChg chg="addSp delSp modSp new mod setBg">
        <pc:chgData name="Claradx78@outlook.com" userId="95f3353506a6bc53" providerId="LiveId" clId="{60008E35-26E8-4409-BA01-EC517FF4520B}" dt="2020-04-23T14:46:16.287" v="6057" actId="113"/>
        <pc:sldMkLst>
          <pc:docMk/>
          <pc:sldMk cId="1042736172" sldId="260"/>
        </pc:sldMkLst>
        <pc:spChg chg="add mod">
          <ac:chgData name="Claradx78@outlook.com" userId="95f3353506a6bc53" providerId="LiveId" clId="{60008E35-26E8-4409-BA01-EC517FF4520B}" dt="2020-04-16T12:31:14.057" v="2430" actId="1076"/>
          <ac:spMkLst>
            <pc:docMk/>
            <pc:sldMk cId="1042736172" sldId="260"/>
            <ac:spMk id="2" creationId="{ABCC21F8-00D4-4D1E-AFE3-BC9C89CB0728}"/>
          </ac:spMkLst>
        </pc:spChg>
        <pc:spChg chg="add mod">
          <ac:chgData name="Claradx78@outlook.com" userId="95f3353506a6bc53" providerId="LiveId" clId="{60008E35-26E8-4409-BA01-EC517FF4520B}" dt="2020-04-23T14:46:16.287" v="6057" actId="113"/>
          <ac:spMkLst>
            <pc:docMk/>
            <pc:sldMk cId="1042736172" sldId="260"/>
            <ac:spMk id="3" creationId="{CF76C91C-A663-49EC-B605-012CC268D064}"/>
          </ac:spMkLst>
        </pc:spChg>
        <pc:spChg chg="add mod">
          <ac:chgData name="Claradx78@outlook.com" userId="95f3353506a6bc53" providerId="LiveId" clId="{60008E35-26E8-4409-BA01-EC517FF4520B}" dt="2020-04-22T18:18:09.013" v="6046" actId="2711"/>
          <ac:spMkLst>
            <pc:docMk/>
            <pc:sldMk cId="1042736172" sldId="260"/>
            <ac:spMk id="8" creationId="{663D1A5A-261E-4992-AB25-D82286FB91FE}"/>
          </ac:spMkLst>
        </pc:spChg>
        <pc:spChg chg="add del">
          <ac:chgData name="Claradx78@outlook.com" userId="95f3353506a6bc53" providerId="LiveId" clId="{60008E35-26E8-4409-BA01-EC517FF4520B}" dt="2020-04-22T12:15:21.590" v="6020" actId="22"/>
          <ac:spMkLst>
            <pc:docMk/>
            <pc:sldMk cId="1042736172" sldId="260"/>
            <ac:spMk id="9" creationId="{D458DE51-C3A8-404D-B798-347BCF08A2F1}"/>
          </ac:spMkLst>
        </pc:spChg>
        <pc:spChg chg="add mod">
          <ac:chgData name="Claradx78@outlook.com" userId="95f3353506a6bc53" providerId="LiveId" clId="{60008E35-26E8-4409-BA01-EC517FF4520B}" dt="2020-04-22T18:17:58.912" v="6045" actId="2711"/>
          <ac:spMkLst>
            <pc:docMk/>
            <pc:sldMk cId="1042736172" sldId="260"/>
            <ac:spMk id="12" creationId="{48C221D8-9AB0-47EC-8D04-1808AD13E3ED}"/>
          </ac:spMkLst>
        </pc:spChg>
        <pc:picChg chg="add del mod">
          <ac:chgData name="Claradx78@outlook.com" userId="95f3353506a6bc53" providerId="LiveId" clId="{60008E35-26E8-4409-BA01-EC517FF4520B}" dt="2020-04-16T12:33:31.542" v="2432" actId="478"/>
          <ac:picMkLst>
            <pc:docMk/>
            <pc:sldMk cId="1042736172" sldId="260"/>
            <ac:picMk id="4" creationId="{1F86957E-F7E1-4127-B13B-DF5CFDEDAA93}"/>
          </ac:picMkLst>
        </pc:picChg>
        <pc:picChg chg="add mod">
          <ac:chgData name="Claradx78@outlook.com" userId="95f3353506a6bc53" providerId="LiveId" clId="{60008E35-26E8-4409-BA01-EC517FF4520B}" dt="2020-04-16T15:43:50.070" v="2519" actId="1076"/>
          <ac:picMkLst>
            <pc:docMk/>
            <pc:sldMk cId="1042736172" sldId="260"/>
            <ac:picMk id="6" creationId="{49DCFB1E-91D0-4285-9214-BDEE3A40C440}"/>
          </ac:picMkLst>
        </pc:picChg>
        <pc:picChg chg="add mod">
          <ac:chgData name="Claradx78@outlook.com" userId="95f3353506a6bc53" providerId="LiveId" clId="{60008E35-26E8-4409-BA01-EC517FF4520B}" dt="2020-04-16T15:43:39.404" v="2517" actId="1076"/>
          <ac:picMkLst>
            <pc:docMk/>
            <pc:sldMk cId="1042736172" sldId="260"/>
            <ac:picMk id="10" creationId="{2B60136D-42DD-4B45-96C7-77D014FB841D}"/>
          </ac:picMkLst>
        </pc:picChg>
      </pc:sldChg>
      <pc:sldChg chg="addSp delSp modSp new mod">
        <pc:chgData name="Claradx78@outlook.com" userId="95f3353506a6bc53" providerId="LiveId" clId="{60008E35-26E8-4409-BA01-EC517FF4520B}" dt="2020-04-22T18:18:39.365" v="6048" actId="1076"/>
        <pc:sldMkLst>
          <pc:docMk/>
          <pc:sldMk cId="3817289475" sldId="261"/>
        </pc:sldMkLst>
        <pc:spChg chg="add mod">
          <ac:chgData name="Claradx78@outlook.com" userId="95f3353506a6bc53" providerId="LiveId" clId="{60008E35-26E8-4409-BA01-EC517FF4520B}" dt="2020-04-20T16:19:30.249" v="5817" actId="1076"/>
          <ac:spMkLst>
            <pc:docMk/>
            <pc:sldMk cId="3817289475" sldId="261"/>
            <ac:spMk id="2" creationId="{83D05E86-E674-40E0-9B5C-9CF726941899}"/>
          </ac:spMkLst>
        </pc:spChg>
        <pc:spChg chg="add del mod">
          <ac:chgData name="Claradx78@outlook.com" userId="95f3353506a6bc53" providerId="LiveId" clId="{60008E35-26E8-4409-BA01-EC517FF4520B}" dt="2020-04-16T16:11:55.547" v="2831" actId="767"/>
          <ac:spMkLst>
            <pc:docMk/>
            <pc:sldMk cId="3817289475" sldId="261"/>
            <ac:spMk id="3" creationId="{09A9BCB5-A011-471B-B3DD-E426D1F3AB2B}"/>
          </ac:spMkLst>
        </pc:spChg>
        <pc:spChg chg="add del mod">
          <ac:chgData name="Claradx78@outlook.com" userId="95f3353506a6bc53" providerId="LiveId" clId="{60008E35-26E8-4409-BA01-EC517FF4520B}" dt="2020-04-16T17:20:38.908" v="3392" actId="478"/>
          <ac:spMkLst>
            <pc:docMk/>
            <pc:sldMk cId="3817289475" sldId="261"/>
            <ac:spMk id="4" creationId="{A15DB29E-8D1B-4A84-ABC0-39227CB90E7D}"/>
          </ac:spMkLst>
        </pc:spChg>
        <pc:spChg chg="add mod">
          <ac:chgData name="Claradx78@outlook.com" userId="95f3353506a6bc53" providerId="LiveId" clId="{60008E35-26E8-4409-BA01-EC517FF4520B}" dt="2020-04-20T16:18:41.293" v="5809" actId="1076"/>
          <ac:spMkLst>
            <pc:docMk/>
            <pc:sldMk cId="3817289475" sldId="261"/>
            <ac:spMk id="5" creationId="{55F4FCEE-778A-47BF-AB31-1E51AF83EDAA}"/>
          </ac:spMkLst>
        </pc:spChg>
        <pc:spChg chg="add mod">
          <ac:chgData name="Claradx78@outlook.com" userId="95f3353506a6bc53" providerId="LiveId" clId="{60008E35-26E8-4409-BA01-EC517FF4520B}" dt="2020-04-20T16:18:35.173" v="5808" actId="1076"/>
          <ac:spMkLst>
            <pc:docMk/>
            <pc:sldMk cId="3817289475" sldId="261"/>
            <ac:spMk id="6" creationId="{B3013599-E5DF-4C4C-A0BA-971B47013734}"/>
          </ac:spMkLst>
        </pc:spChg>
        <pc:spChg chg="add mod">
          <ac:chgData name="Claradx78@outlook.com" userId="95f3353506a6bc53" providerId="LiveId" clId="{60008E35-26E8-4409-BA01-EC517FF4520B}" dt="2020-04-18T14:08:06.429" v="4370" actId="1076"/>
          <ac:spMkLst>
            <pc:docMk/>
            <pc:sldMk cId="3817289475" sldId="261"/>
            <ac:spMk id="7" creationId="{BABD8752-EF85-47A2-BAE4-0812FB06DA0D}"/>
          </ac:spMkLst>
        </pc:spChg>
        <pc:spChg chg="add mod">
          <ac:chgData name="Claradx78@outlook.com" userId="95f3353506a6bc53" providerId="LiveId" clId="{60008E35-26E8-4409-BA01-EC517FF4520B}" dt="2020-04-20T16:42:17.665" v="5837" actId="20577"/>
          <ac:spMkLst>
            <pc:docMk/>
            <pc:sldMk cId="3817289475" sldId="261"/>
            <ac:spMk id="8" creationId="{6953AB51-A3B6-4561-94B7-BBDD27FE7BD7}"/>
          </ac:spMkLst>
        </pc:spChg>
        <pc:spChg chg="add mod">
          <ac:chgData name="Claradx78@outlook.com" userId="95f3353506a6bc53" providerId="LiveId" clId="{60008E35-26E8-4409-BA01-EC517FF4520B}" dt="2020-04-20T16:18:58.672" v="5813" actId="14100"/>
          <ac:spMkLst>
            <pc:docMk/>
            <pc:sldMk cId="3817289475" sldId="261"/>
            <ac:spMk id="9" creationId="{8A97E452-D6B9-4E63-B690-BF8A3AEACE69}"/>
          </ac:spMkLst>
        </pc:spChg>
        <pc:spChg chg="add mod">
          <ac:chgData name="Claradx78@outlook.com" userId="95f3353506a6bc53" providerId="LiveId" clId="{60008E35-26E8-4409-BA01-EC517FF4520B}" dt="2020-04-20T16:19:06.189" v="5815" actId="14100"/>
          <ac:spMkLst>
            <pc:docMk/>
            <pc:sldMk cId="3817289475" sldId="261"/>
            <ac:spMk id="10" creationId="{6F6611EC-A25E-4391-A000-9769BA261F8D}"/>
          </ac:spMkLst>
        </pc:spChg>
        <pc:spChg chg="add mod">
          <ac:chgData name="Claradx78@outlook.com" userId="95f3353506a6bc53" providerId="LiveId" clId="{60008E35-26E8-4409-BA01-EC517FF4520B}" dt="2020-04-20T16:18:45.669" v="5810" actId="1076"/>
          <ac:spMkLst>
            <pc:docMk/>
            <pc:sldMk cId="3817289475" sldId="261"/>
            <ac:spMk id="11" creationId="{944E57AD-BEC8-46FB-9457-C2AE7AC94BEC}"/>
          </ac:spMkLst>
        </pc:spChg>
        <pc:spChg chg="add mod">
          <ac:chgData name="Claradx78@outlook.com" userId="95f3353506a6bc53" providerId="LiveId" clId="{60008E35-26E8-4409-BA01-EC517FF4520B}" dt="2020-04-18T14:09:56.816" v="4383" actId="207"/>
          <ac:spMkLst>
            <pc:docMk/>
            <pc:sldMk cId="3817289475" sldId="261"/>
            <ac:spMk id="12" creationId="{C8EF01F6-5D04-44FD-A556-807C4F939F15}"/>
          </ac:spMkLst>
        </pc:spChg>
        <pc:spChg chg="add mod">
          <ac:chgData name="Claradx78@outlook.com" userId="95f3353506a6bc53" providerId="LiveId" clId="{60008E35-26E8-4409-BA01-EC517FF4520B}" dt="2020-04-22T18:18:39.365" v="6048" actId="1076"/>
          <ac:spMkLst>
            <pc:docMk/>
            <pc:sldMk cId="3817289475" sldId="261"/>
            <ac:spMk id="14" creationId="{0E018F73-863B-413F-8B9B-198FDD2423C7}"/>
          </ac:spMkLst>
        </pc:spChg>
        <pc:spChg chg="add mod">
          <ac:chgData name="Claradx78@outlook.com" userId="95f3353506a6bc53" providerId="LiveId" clId="{60008E35-26E8-4409-BA01-EC517FF4520B}" dt="2020-04-20T16:44:02.529" v="5838" actId="20577"/>
          <ac:spMkLst>
            <pc:docMk/>
            <pc:sldMk cId="3817289475" sldId="261"/>
            <ac:spMk id="16" creationId="{E9601BB8-1C4A-46DB-8DA7-2CBFD8CD153C}"/>
          </ac:spMkLst>
        </pc:spChg>
        <pc:spChg chg="add mod">
          <ac:chgData name="Claradx78@outlook.com" userId="95f3353506a6bc53" providerId="LiveId" clId="{60008E35-26E8-4409-BA01-EC517FF4520B}" dt="2020-04-20T16:46:51.771" v="5846" actId="1076"/>
          <ac:spMkLst>
            <pc:docMk/>
            <pc:sldMk cId="3817289475" sldId="261"/>
            <ac:spMk id="17" creationId="{ACE7BFE4-4979-4259-891E-E5AE466B579F}"/>
          </ac:spMkLst>
        </pc:spChg>
        <pc:picChg chg="add del mod">
          <ac:chgData name="Claradx78@outlook.com" userId="95f3353506a6bc53" providerId="LiveId" clId="{60008E35-26E8-4409-BA01-EC517FF4520B}" dt="2020-04-16T17:12:16.266" v="3380" actId="478"/>
          <ac:picMkLst>
            <pc:docMk/>
            <pc:sldMk cId="3817289475" sldId="261"/>
            <ac:picMk id="13" creationId="{281085D2-AE20-4DA6-A038-909B3B77B290}"/>
          </ac:picMkLst>
        </pc:picChg>
        <pc:picChg chg="add mod">
          <ac:chgData name="Claradx78@outlook.com" userId="95f3353506a6bc53" providerId="LiveId" clId="{60008E35-26E8-4409-BA01-EC517FF4520B}" dt="2020-04-20T16:18:55.328" v="5812" actId="1076"/>
          <ac:picMkLst>
            <pc:docMk/>
            <pc:sldMk cId="3817289475" sldId="261"/>
            <ac:picMk id="15" creationId="{D23029A3-DAB2-4024-9C36-3964351FBDF8}"/>
          </ac:picMkLst>
        </pc:picChg>
      </pc:sldChg>
      <pc:sldChg chg="addSp delSp modSp new mod ord">
        <pc:chgData name="Claradx78@outlook.com" userId="95f3353506a6bc53" providerId="LiveId" clId="{60008E35-26E8-4409-BA01-EC517FF4520B}" dt="2020-04-23T14:46:41.785" v="6059" actId="1076"/>
        <pc:sldMkLst>
          <pc:docMk/>
          <pc:sldMk cId="1284030294" sldId="262"/>
        </pc:sldMkLst>
        <pc:spChg chg="add del mod">
          <ac:chgData name="Claradx78@outlook.com" userId="95f3353506a6bc53" providerId="LiveId" clId="{60008E35-26E8-4409-BA01-EC517FF4520B}" dt="2020-04-16T16:31:50.231" v="3034"/>
          <ac:spMkLst>
            <pc:docMk/>
            <pc:sldMk cId="1284030294" sldId="262"/>
            <ac:spMk id="2" creationId="{9BA3C9CE-954F-4008-9A1D-D4C4434A6A04}"/>
          </ac:spMkLst>
        </pc:spChg>
        <pc:spChg chg="add mod">
          <ac:chgData name="Claradx78@outlook.com" userId="95f3353506a6bc53" providerId="LiveId" clId="{60008E35-26E8-4409-BA01-EC517FF4520B}" dt="2020-04-20T16:47:33.508" v="5847" actId="1076"/>
          <ac:spMkLst>
            <pc:docMk/>
            <pc:sldMk cId="1284030294" sldId="262"/>
            <ac:spMk id="3" creationId="{51471405-80CE-4F35-9B6D-88DF16F15DAF}"/>
          </ac:spMkLst>
        </pc:spChg>
        <pc:spChg chg="add mod">
          <ac:chgData name="Claradx78@outlook.com" userId="95f3353506a6bc53" providerId="LiveId" clId="{60008E35-26E8-4409-BA01-EC517FF4520B}" dt="2020-04-22T18:13:14.447" v="6032" actId="1076"/>
          <ac:spMkLst>
            <pc:docMk/>
            <pc:sldMk cId="1284030294" sldId="262"/>
            <ac:spMk id="7" creationId="{BEACD8D6-C4E4-4A2E-BA27-B1B6C2970024}"/>
          </ac:spMkLst>
        </pc:spChg>
        <pc:spChg chg="add mod">
          <ac:chgData name="Claradx78@outlook.com" userId="95f3353506a6bc53" providerId="LiveId" clId="{60008E35-26E8-4409-BA01-EC517FF4520B}" dt="2020-04-23T14:46:41.785" v="6059" actId="1076"/>
          <ac:spMkLst>
            <pc:docMk/>
            <pc:sldMk cId="1284030294" sldId="262"/>
            <ac:spMk id="8" creationId="{85D5F23F-18E1-4CDB-9B54-4096808B946B}"/>
          </ac:spMkLst>
        </pc:spChg>
        <pc:spChg chg="add mod">
          <ac:chgData name="Claradx78@outlook.com" userId="95f3353506a6bc53" providerId="LiveId" clId="{60008E35-26E8-4409-BA01-EC517FF4520B}" dt="2020-04-22T18:12:33.816" v="6029" actId="1076"/>
          <ac:spMkLst>
            <pc:docMk/>
            <pc:sldMk cId="1284030294" sldId="262"/>
            <ac:spMk id="9" creationId="{6CEEF0CA-B6B1-4B06-B7D9-CDB39E2FD32B}"/>
          </ac:spMkLst>
        </pc:spChg>
        <pc:picChg chg="add mod">
          <ac:chgData name="Claradx78@outlook.com" userId="95f3353506a6bc53" providerId="LiveId" clId="{60008E35-26E8-4409-BA01-EC517FF4520B}" dt="2020-04-22T18:13:10.933" v="6031" actId="1076"/>
          <ac:picMkLst>
            <pc:docMk/>
            <pc:sldMk cId="1284030294" sldId="262"/>
            <ac:picMk id="5" creationId="{21F1F3BA-3761-4ABE-BD70-72CCECA842E7}"/>
          </ac:picMkLst>
        </pc:picChg>
      </pc:sldChg>
      <pc:sldChg chg="addSp delSp modSp new mod">
        <pc:chgData name="Claradx78@outlook.com" userId="95f3353506a6bc53" providerId="LiveId" clId="{60008E35-26E8-4409-BA01-EC517FF4520B}" dt="2020-04-23T14:49:10.828" v="6075" actId="1076"/>
        <pc:sldMkLst>
          <pc:docMk/>
          <pc:sldMk cId="4004456571" sldId="263"/>
        </pc:sldMkLst>
        <pc:spChg chg="add mod">
          <ac:chgData name="Claradx78@outlook.com" userId="95f3353506a6bc53" providerId="LiveId" clId="{60008E35-26E8-4409-BA01-EC517FF4520B}" dt="2020-04-18T13:26:51.936" v="3915" actId="1076"/>
          <ac:spMkLst>
            <pc:docMk/>
            <pc:sldMk cId="4004456571" sldId="263"/>
            <ac:spMk id="2" creationId="{BBCEAD44-19B0-4582-A1A5-271339B4416D}"/>
          </ac:spMkLst>
        </pc:spChg>
        <pc:spChg chg="add mod">
          <ac:chgData name="Claradx78@outlook.com" userId="95f3353506a6bc53" providerId="LiveId" clId="{60008E35-26E8-4409-BA01-EC517FF4520B}" dt="2020-04-23T14:47:17.715" v="6061" actId="1076"/>
          <ac:spMkLst>
            <pc:docMk/>
            <pc:sldMk cId="4004456571" sldId="263"/>
            <ac:spMk id="3" creationId="{57D20085-00D9-4D37-9C0C-7D685A8F2861}"/>
          </ac:spMkLst>
        </pc:spChg>
        <pc:spChg chg="add del mod">
          <ac:chgData name="Claradx78@outlook.com" userId="95f3353506a6bc53" providerId="LiveId" clId="{60008E35-26E8-4409-BA01-EC517FF4520B}" dt="2020-04-18T13:09:05.327" v="3741"/>
          <ac:spMkLst>
            <pc:docMk/>
            <pc:sldMk cId="4004456571" sldId="263"/>
            <ac:spMk id="5" creationId="{4A02D4AA-1430-40E9-9509-CFBA8F0FD368}"/>
          </ac:spMkLst>
        </pc:spChg>
        <pc:spChg chg="add mod">
          <ac:chgData name="Claradx78@outlook.com" userId="95f3353506a6bc53" providerId="LiveId" clId="{60008E35-26E8-4409-BA01-EC517FF4520B}" dt="2020-04-18T13:10:18.069" v="3759" actId="1076"/>
          <ac:spMkLst>
            <pc:docMk/>
            <pc:sldMk cId="4004456571" sldId="263"/>
            <ac:spMk id="6" creationId="{68A99323-4ACB-4D97-B500-03FBF5B56B60}"/>
          </ac:spMkLst>
        </pc:spChg>
        <pc:spChg chg="add mod">
          <ac:chgData name="Claradx78@outlook.com" userId="95f3353506a6bc53" providerId="LiveId" clId="{60008E35-26E8-4409-BA01-EC517FF4520B}" dt="2020-04-23T14:47:28.498" v="6063" actId="1076"/>
          <ac:spMkLst>
            <pc:docMk/>
            <pc:sldMk cId="4004456571" sldId="263"/>
            <ac:spMk id="7" creationId="{8BB5B5CF-A4A5-4133-83D3-A0BD2004B527}"/>
          </ac:spMkLst>
        </pc:spChg>
        <pc:spChg chg="add mod">
          <ac:chgData name="Claradx78@outlook.com" userId="95f3353506a6bc53" providerId="LiveId" clId="{60008E35-26E8-4409-BA01-EC517FF4520B}" dt="2020-04-23T14:47:43.178" v="6065" actId="1076"/>
          <ac:spMkLst>
            <pc:docMk/>
            <pc:sldMk cId="4004456571" sldId="263"/>
            <ac:spMk id="8" creationId="{5FFF394E-D928-4F8C-8017-C77604B941BB}"/>
          </ac:spMkLst>
        </pc:spChg>
        <pc:spChg chg="add mod">
          <ac:chgData name="Claradx78@outlook.com" userId="95f3353506a6bc53" providerId="LiveId" clId="{60008E35-26E8-4409-BA01-EC517FF4520B}" dt="2020-04-23T14:48:13.758" v="6070" actId="1076"/>
          <ac:spMkLst>
            <pc:docMk/>
            <pc:sldMk cId="4004456571" sldId="263"/>
            <ac:spMk id="9" creationId="{23F62681-EB14-4C0C-8846-0D281BD963AD}"/>
          </ac:spMkLst>
        </pc:spChg>
        <pc:spChg chg="add mod">
          <ac:chgData name="Claradx78@outlook.com" userId="95f3353506a6bc53" providerId="LiveId" clId="{60008E35-26E8-4409-BA01-EC517FF4520B}" dt="2020-04-23T14:49:10.828" v="6075" actId="1076"/>
          <ac:spMkLst>
            <pc:docMk/>
            <pc:sldMk cId="4004456571" sldId="263"/>
            <ac:spMk id="10" creationId="{BEC250DF-CA71-42AC-8886-5E86B610347B}"/>
          </ac:spMkLst>
        </pc:spChg>
        <pc:spChg chg="add mod">
          <ac:chgData name="Claradx78@outlook.com" userId="95f3353506a6bc53" providerId="LiveId" clId="{60008E35-26E8-4409-BA01-EC517FF4520B}" dt="2020-04-23T14:48:02.149" v="6068" actId="1076"/>
          <ac:spMkLst>
            <pc:docMk/>
            <pc:sldMk cId="4004456571" sldId="263"/>
            <ac:spMk id="11" creationId="{56BACA7C-5D7F-49E7-95CA-D72DB82CF768}"/>
          </ac:spMkLst>
        </pc:spChg>
        <pc:spChg chg="add mod">
          <ac:chgData name="Claradx78@outlook.com" userId="95f3353506a6bc53" providerId="LiveId" clId="{60008E35-26E8-4409-BA01-EC517FF4520B}" dt="2020-04-18T13:54:39.248" v="4219" actId="14100"/>
          <ac:spMkLst>
            <pc:docMk/>
            <pc:sldMk cId="4004456571" sldId="263"/>
            <ac:spMk id="12" creationId="{A2C56D46-9365-47D0-86EC-286554F385AF}"/>
          </ac:spMkLst>
        </pc:spChg>
        <pc:spChg chg="add mod">
          <ac:chgData name="Claradx78@outlook.com" userId="95f3353506a6bc53" providerId="LiveId" clId="{60008E35-26E8-4409-BA01-EC517FF4520B}" dt="2020-04-18T13:53:34.475" v="4210" actId="207"/>
          <ac:spMkLst>
            <pc:docMk/>
            <pc:sldMk cId="4004456571" sldId="263"/>
            <ac:spMk id="13" creationId="{8F7860D9-75AF-45AB-8C5F-D3C86DDF107E}"/>
          </ac:spMkLst>
        </pc:spChg>
        <pc:spChg chg="add mod">
          <ac:chgData name="Claradx78@outlook.com" userId="95f3353506a6bc53" providerId="LiveId" clId="{60008E35-26E8-4409-BA01-EC517FF4520B}" dt="2020-04-20T17:05:18.410" v="5973" actId="14100"/>
          <ac:spMkLst>
            <pc:docMk/>
            <pc:sldMk cId="4004456571" sldId="263"/>
            <ac:spMk id="14" creationId="{DD608B31-2C37-4C32-A315-A22FA2C5BCD7}"/>
          </ac:spMkLst>
        </pc:spChg>
        <pc:spChg chg="add mod">
          <ac:chgData name="Claradx78@outlook.com" userId="95f3353506a6bc53" providerId="LiveId" clId="{60008E35-26E8-4409-BA01-EC517FF4520B}" dt="2020-04-20T17:05:29.606" v="5975" actId="688"/>
          <ac:spMkLst>
            <pc:docMk/>
            <pc:sldMk cId="4004456571" sldId="263"/>
            <ac:spMk id="15" creationId="{F0611FD8-DD3B-4643-9BC4-985D132605A0}"/>
          </ac:spMkLst>
        </pc:spChg>
        <pc:spChg chg="add mod">
          <ac:chgData name="Claradx78@outlook.com" userId="95f3353506a6bc53" providerId="LiveId" clId="{60008E35-26E8-4409-BA01-EC517FF4520B}" dt="2020-04-20T17:05:49.127" v="5977" actId="14100"/>
          <ac:spMkLst>
            <pc:docMk/>
            <pc:sldMk cId="4004456571" sldId="263"/>
            <ac:spMk id="16" creationId="{60DA837D-2618-4FBC-BB4C-1440458921C3}"/>
          </ac:spMkLst>
        </pc:spChg>
        <pc:spChg chg="add mod">
          <ac:chgData name="Claradx78@outlook.com" userId="95f3353506a6bc53" providerId="LiveId" clId="{60008E35-26E8-4409-BA01-EC517FF4520B}" dt="2020-04-20T17:04:42.529" v="5969" actId="688"/>
          <ac:spMkLst>
            <pc:docMk/>
            <pc:sldMk cId="4004456571" sldId="263"/>
            <ac:spMk id="17" creationId="{48B495B4-7D7F-4E8A-8AC8-7D5500FC1AA6}"/>
          </ac:spMkLst>
        </pc:spChg>
        <pc:spChg chg="add mod">
          <ac:chgData name="Claradx78@outlook.com" userId="95f3353506a6bc53" providerId="LiveId" clId="{60008E35-26E8-4409-BA01-EC517FF4520B}" dt="2020-04-22T18:19:14.732" v="6051" actId="1076"/>
          <ac:spMkLst>
            <pc:docMk/>
            <pc:sldMk cId="4004456571" sldId="263"/>
            <ac:spMk id="19" creationId="{B4E9A86C-D1EB-4DDE-9A03-FB38CFC48CAB}"/>
          </ac:spMkLst>
        </pc:spChg>
        <pc:picChg chg="add mod">
          <ac:chgData name="Claradx78@outlook.com" userId="95f3353506a6bc53" providerId="LiveId" clId="{60008E35-26E8-4409-BA01-EC517FF4520B}" dt="2020-04-18T13:58:21.605" v="4222" actId="1076"/>
          <ac:picMkLst>
            <pc:docMk/>
            <pc:sldMk cId="4004456571" sldId="263"/>
            <ac:picMk id="4" creationId="{64FEA21D-3847-4039-A663-837DB32E2D2D}"/>
          </ac:picMkLst>
        </pc:picChg>
      </pc:sldChg>
      <pc:sldChg chg="addSp delSp modSp new mod ord">
        <pc:chgData name="Claradx78@outlook.com" userId="95f3353506a6bc53" providerId="LiveId" clId="{60008E35-26E8-4409-BA01-EC517FF4520B}" dt="2020-04-23T15:19:20.041" v="6087" actId="14100"/>
        <pc:sldMkLst>
          <pc:docMk/>
          <pc:sldMk cId="1461769595" sldId="264"/>
        </pc:sldMkLst>
        <pc:spChg chg="add mod">
          <ac:chgData name="Claradx78@outlook.com" userId="95f3353506a6bc53" providerId="LiveId" clId="{60008E35-26E8-4409-BA01-EC517FF4520B}" dt="2020-04-18T14:34:54.111" v="4415" actId="1076"/>
          <ac:spMkLst>
            <pc:docMk/>
            <pc:sldMk cId="1461769595" sldId="264"/>
            <ac:spMk id="2" creationId="{B96CE254-AE3E-4BCB-8C2D-FE26355E6997}"/>
          </ac:spMkLst>
        </pc:spChg>
        <pc:spChg chg="add del mod">
          <ac:chgData name="Claradx78@outlook.com" userId="95f3353506a6bc53" providerId="LiveId" clId="{60008E35-26E8-4409-BA01-EC517FF4520B}" dt="2020-04-18T14:35:34.971" v="4420"/>
          <ac:spMkLst>
            <pc:docMk/>
            <pc:sldMk cId="1461769595" sldId="264"/>
            <ac:spMk id="5" creationId="{F475B211-8D19-45EF-A504-A25044C85AA8}"/>
          </ac:spMkLst>
        </pc:spChg>
        <pc:spChg chg="add mod">
          <ac:chgData name="Claradx78@outlook.com" userId="95f3353506a6bc53" providerId="LiveId" clId="{60008E35-26E8-4409-BA01-EC517FF4520B}" dt="2020-04-23T15:07:44.810" v="6084" actId="123"/>
          <ac:spMkLst>
            <pc:docMk/>
            <pc:sldMk cId="1461769595" sldId="264"/>
            <ac:spMk id="6" creationId="{2757213C-EEF3-4D30-A854-ECECA8EAA032}"/>
          </ac:spMkLst>
        </pc:spChg>
        <pc:spChg chg="add del mod">
          <ac:chgData name="Claradx78@outlook.com" userId="95f3353506a6bc53" providerId="LiveId" clId="{60008E35-26E8-4409-BA01-EC517FF4520B}" dt="2020-04-18T14:54:14.932" v="5161"/>
          <ac:spMkLst>
            <pc:docMk/>
            <pc:sldMk cId="1461769595" sldId="264"/>
            <ac:spMk id="7" creationId="{17609864-1CE0-4AB5-BF87-87761CB179A5}"/>
          </ac:spMkLst>
        </pc:spChg>
        <pc:spChg chg="add del mod">
          <ac:chgData name="Claradx78@outlook.com" userId="95f3353506a6bc53" providerId="LiveId" clId="{60008E35-26E8-4409-BA01-EC517FF4520B}" dt="2020-04-18T14:56:05.065" v="5164"/>
          <ac:spMkLst>
            <pc:docMk/>
            <pc:sldMk cId="1461769595" sldId="264"/>
            <ac:spMk id="8" creationId="{42BB8F40-E5CE-47B9-925D-0D7A62054B77}"/>
          </ac:spMkLst>
        </pc:spChg>
        <pc:spChg chg="add mod">
          <ac:chgData name="Claradx78@outlook.com" userId="95f3353506a6bc53" providerId="LiveId" clId="{60008E35-26E8-4409-BA01-EC517FF4520B}" dt="2020-04-23T15:19:20.041" v="6087" actId="14100"/>
          <ac:spMkLst>
            <pc:docMk/>
            <pc:sldMk cId="1461769595" sldId="264"/>
            <ac:spMk id="9" creationId="{1C97482F-1169-4CEE-A82D-F2E76CD89BE0}"/>
          </ac:spMkLst>
        </pc:spChg>
        <pc:spChg chg="add del mod">
          <ac:chgData name="Claradx78@outlook.com" userId="95f3353506a6bc53" providerId="LiveId" clId="{60008E35-26E8-4409-BA01-EC517FF4520B}" dt="2020-04-18T15:25:14.167" v="5693"/>
          <ac:spMkLst>
            <pc:docMk/>
            <pc:sldMk cId="1461769595" sldId="264"/>
            <ac:spMk id="10" creationId="{D07A3AE4-234C-4868-BEC3-9C81FBF2C63C}"/>
          </ac:spMkLst>
        </pc:spChg>
        <pc:spChg chg="add del mod">
          <ac:chgData name="Claradx78@outlook.com" userId="95f3353506a6bc53" providerId="LiveId" clId="{60008E35-26E8-4409-BA01-EC517FF4520B}" dt="2020-04-18T15:25:14.169" v="5695"/>
          <ac:spMkLst>
            <pc:docMk/>
            <pc:sldMk cId="1461769595" sldId="264"/>
            <ac:spMk id="11" creationId="{DBE8400A-A73C-421C-8350-F61F6B4590B9}"/>
          </ac:spMkLst>
        </pc:spChg>
        <pc:spChg chg="add mod">
          <ac:chgData name="Claradx78@outlook.com" userId="95f3353506a6bc53" providerId="LiveId" clId="{60008E35-26E8-4409-BA01-EC517FF4520B}" dt="2020-04-18T15:24:32.652" v="5684" actId="20577"/>
          <ac:spMkLst>
            <pc:docMk/>
            <pc:sldMk cId="1461769595" sldId="264"/>
            <ac:spMk id="12" creationId="{25710A84-F05E-453C-92D8-F6BF0448CDDC}"/>
          </ac:spMkLst>
        </pc:spChg>
        <pc:spChg chg="add del mod">
          <ac:chgData name="Claradx78@outlook.com" userId="95f3353506a6bc53" providerId="LiveId" clId="{60008E35-26E8-4409-BA01-EC517FF4520B}" dt="2020-04-18T15:25:14.171" v="5697"/>
          <ac:spMkLst>
            <pc:docMk/>
            <pc:sldMk cId="1461769595" sldId="264"/>
            <ac:spMk id="13" creationId="{1C56A604-1924-4221-AEDF-315AC89F7E60}"/>
          </ac:spMkLst>
        </pc:spChg>
        <pc:spChg chg="add mod">
          <ac:chgData name="Claradx78@outlook.com" userId="95f3353506a6bc53" providerId="LiveId" clId="{60008E35-26E8-4409-BA01-EC517FF4520B}" dt="2020-04-18T15:25:05.221" v="5691" actId="1076"/>
          <ac:spMkLst>
            <pc:docMk/>
            <pc:sldMk cId="1461769595" sldId="264"/>
            <ac:spMk id="14" creationId="{19C63C18-8E92-441B-BC16-41CF3B26822D}"/>
          </ac:spMkLst>
        </pc:spChg>
        <pc:picChg chg="add mod">
          <ac:chgData name="Claradx78@outlook.com" userId="95f3353506a6bc53" providerId="LiveId" clId="{60008E35-26E8-4409-BA01-EC517FF4520B}" dt="2020-04-18T15:23:40.235" v="5675" actId="1076"/>
          <ac:picMkLst>
            <pc:docMk/>
            <pc:sldMk cId="1461769595" sldId="264"/>
            <ac:picMk id="4" creationId="{4136283A-22F7-460C-96AB-8E6EA5301C07}"/>
          </ac:picMkLst>
        </pc:picChg>
      </pc:sldChg>
      <pc:sldChg chg="addSp delSp modSp new mod ord">
        <pc:chgData name="Claradx78@outlook.com" userId="95f3353506a6bc53" providerId="LiveId" clId="{60008E35-26E8-4409-BA01-EC517FF4520B}" dt="2020-04-23T17:43:29.073" v="6135" actId="1076"/>
        <pc:sldMkLst>
          <pc:docMk/>
          <pc:sldMk cId="4090266901" sldId="265"/>
        </pc:sldMkLst>
        <pc:spChg chg="add mod">
          <ac:chgData name="Claradx78@outlook.com" userId="95f3353506a6bc53" providerId="LiveId" clId="{60008E35-26E8-4409-BA01-EC517FF4520B}" dt="2020-04-23T17:43:29.073" v="6135" actId="1076"/>
          <ac:spMkLst>
            <pc:docMk/>
            <pc:sldMk cId="4090266901" sldId="265"/>
            <ac:spMk id="2" creationId="{2B0B3D60-CB51-4B72-B45B-F0047D251A34}"/>
          </ac:spMkLst>
        </pc:spChg>
        <pc:spChg chg="add del mod">
          <ac:chgData name="Claradx78@outlook.com" userId="95f3353506a6bc53" providerId="LiveId" clId="{60008E35-26E8-4409-BA01-EC517FF4520B}" dt="2020-04-23T17:37:00.804" v="6102" actId="22"/>
          <ac:spMkLst>
            <pc:docMk/>
            <pc:sldMk cId="4090266901" sldId="265"/>
            <ac:spMk id="4" creationId="{4A8A0058-FF87-4F17-8601-4B80DCDD5A46}"/>
          </ac:spMkLst>
        </pc:spChg>
        <pc:spChg chg="add mod">
          <ac:chgData name="Claradx78@outlook.com" userId="95f3353506a6bc53" providerId="LiveId" clId="{60008E35-26E8-4409-BA01-EC517FF4520B}" dt="2020-04-23T17:39:50.238" v="6108" actId="1076"/>
          <ac:spMkLst>
            <pc:docMk/>
            <pc:sldMk cId="4090266901" sldId="265"/>
            <ac:spMk id="6" creationId="{2F2101E6-54BD-47AB-86EC-1DCC54CF04D8}"/>
          </ac:spMkLst>
        </pc:spChg>
      </pc:sldChg>
      <pc:sldChg chg="new del">
        <pc:chgData name="Claradx78@outlook.com" userId="95f3353506a6bc53" providerId="LiveId" clId="{60008E35-26E8-4409-BA01-EC517FF4520B}" dt="2020-04-22T11:59:39.766" v="6003" actId="680"/>
        <pc:sldMkLst>
          <pc:docMk/>
          <pc:sldMk cId="73893618" sldId="266"/>
        </pc:sldMkLst>
      </pc:sldChg>
      <pc:sldChg chg="addSp modSp new mod">
        <pc:chgData name="Claradx78@outlook.com" userId="95f3353506a6bc53" providerId="LiveId" clId="{60008E35-26E8-4409-BA01-EC517FF4520B}" dt="2020-04-23T17:43:47.880" v="6146" actId="20577"/>
        <pc:sldMkLst>
          <pc:docMk/>
          <pc:sldMk cId="434067220" sldId="266"/>
        </pc:sldMkLst>
        <pc:spChg chg="add mod">
          <ac:chgData name="Claradx78@outlook.com" userId="95f3353506a6bc53" providerId="LiveId" clId="{60008E35-26E8-4409-BA01-EC517FF4520B}" dt="2020-04-23T17:43:47.880" v="6146" actId="20577"/>
          <ac:spMkLst>
            <pc:docMk/>
            <pc:sldMk cId="434067220" sldId="266"/>
            <ac:spMk id="3" creationId="{482DC33A-BE87-4516-A0A9-DA899C8C315E}"/>
          </ac:spMkLst>
        </pc:spChg>
        <pc:spChg chg="add mod">
          <ac:chgData name="Claradx78@outlook.com" userId="95f3353506a6bc53" providerId="LiveId" clId="{60008E35-26E8-4409-BA01-EC517FF4520B}" dt="2020-04-23T17:42:42.864" v="6134" actId="2711"/>
          <ac:spMkLst>
            <pc:docMk/>
            <pc:sldMk cId="434067220" sldId="266"/>
            <ac:spMk id="5" creationId="{03E3436D-6793-4CB3-9C05-A577F81B2304}"/>
          </ac:spMkLst>
        </pc:spChg>
      </pc:sldChg>
      <pc:sldChg chg="new del">
        <pc:chgData name="Claradx78@outlook.com" userId="95f3353506a6bc53" providerId="LiveId" clId="{60008E35-26E8-4409-BA01-EC517FF4520B}" dt="2020-04-20T16:33:35.049" v="5821" actId="680"/>
        <pc:sldMkLst>
          <pc:docMk/>
          <pc:sldMk cId="502438496" sldId="266"/>
        </pc:sldMkLst>
      </pc:sldChg>
      <pc:sldChg chg="new del ord">
        <pc:chgData name="Claradx78@outlook.com" userId="95f3353506a6bc53" providerId="LiveId" clId="{60008E35-26E8-4409-BA01-EC517FF4520B}" dt="2020-04-23T17:36:54.496" v="6097" actId="680"/>
        <pc:sldMkLst>
          <pc:docMk/>
          <pc:sldMk cId="2925022537" sldId="266"/>
        </pc:sldMkLst>
      </pc:sldChg>
      <pc:sldChg chg="new del">
        <pc:chgData name="Claradx78@outlook.com" userId="95f3353506a6bc53" providerId="LiveId" clId="{60008E35-26E8-4409-BA01-EC517FF4520B}" dt="2020-04-23T15:04:56.848" v="6077" actId="680"/>
        <pc:sldMkLst>
          <pc:docMk/>
          <pc:sldMk cId="4159266505" sldId="266"/>
        </pc:sldMkLst>
      </pc:sldChg>
      <pc:sldMasterChg chg="setBg modSldLayout">
        <pc:chgData name="Claradx78@outlook.com" userId="95f3353506a6bc53" providerId="LiveId" clId="{60008E35-26E8-4409-BA01-EC517FF4520B}" dt="2020-04-16T15:49:18.751" v="2712"/>
        <pc:sldMasterMkLst>
          <pc:docMk/>
          <pc:sldMasterMk cId="1010295650" sldId="2147483798"/>
        </pc:sldMasterMkLst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811401093" sldId="2147483799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337191855" sldId="2147483800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40805424" sldId="2147483801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2093774043" sldId="2147483802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3301464459" sldId="2147483803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248982207" sldId="2147483804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096812259" sldId="2147483805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610046749" sldId="2147483806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770781948" sldId="2147483807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252824361" sldId="2147483808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2247935090" sldId="2147483809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2691891386" sldId="2147483810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132252824" sldId="2147483811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608859284" sldId="2147483812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2487138681" sldId="2147483813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2833376445" sldId="2147483814"/>
          </pc:sldLayoutMkLst>
        </pc:sldLayoutChg>
        <pc:sldLayoutChg chg="setBg">
          <pc:chgData name="Claradx78@outlook.com" userId="95f3353506a6bc53" providerId="LiveId" clId="{60008E35-26E8-4409-BA01-EC517FF4520B}" dt="2020-04-16T15:49:18.751" v="2712"/>
          <pc:sldLayoutMkLst>
            <pc:docMk/>
            <pc:sldMasterMk cId="1010295650" sldId="2147483798"/>
            <pc:sldLayoutMk cId="2048356419" sldId="214748381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01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91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05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74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464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982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12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046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781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824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35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891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52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8592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138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3764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5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21FE43C-0952-473A-825B-88A1565D9AF8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319CE2-61B5-4538-AAE8-EE8AB8C58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956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0196/misc-bag-generic-green-by-glitch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0196/misc-bag-generic-green-by-glitch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0FA55D-C550-4167-93AA-7CCE7C0A372F}"/>
              </a:ext>
            </a:extLst>
          </p:cNvPr>
          <p:cNvSpPr txBox="1"/>
          <p:nvPr/>
        </p:nvSpPr>
        <p:spPr>
          <a:xfrm>
            <a:off x="1600831" y="580225"/>
            <a:ext cx="38922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latin typeface="Arial Nova" panose="020B0504020202020204" pitchFamily="34" charset="0"/>
              </a:rPr>
              <a:t>SJIE4003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6B4E04-2303-4379-B344-94306AAC6FF7}"/>
              </a:ext>
            </a:extLst>
          </p:cNvPr>
          <p:cNvSpPr txBox="1"/>
          <p:nvPr/>
        </p:nvSpPr>
        <p:spPr>
          <a:xfrm>
            <a:off x="1600831" y="1475962"/>
            <a:ext cx="9402792" cy="1565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 Nova" panose="020B0504020202020204" pitchFamily="34" charset="0"/>
              </a:rPr>
              <a:t>Describe and evaluate a multi-sensory resource to support an individual with Specific Learning Difficulties (</a:t>
            </a:r>
            <a:r>
              <a:rPr lang="en-GB" sz="3200" dirty="0" err="1">
                <a:latin typeface="Arial Nova" panose="020B0504020202020204" pitchFamily="34" charset="0"/>
              </a:rPr>
              <a:t>SpLD</a:t>
            </a:r>
            <a:r>
              <a:rPr lang="en-GB" sz="3200" dirty="0">
                <a:latin typeface="Arial Nova" panose="020B0504020202020204" pitchFamily="34" charset="0"/>
              </a:rPr>
              <a:t>).</a:t>
            </a:r>
          </a:p>
        </p:txBody>
      </p:sp>
      <p:pic>
        <p:nvPicPr>
          <p:cNvPr id="10" name="Graphic 9" descr="Open book">
            <a:extLst>
              <a:ext uri="{FF2B5EF4-FFF2-40B4-BE49-F238E27FC236}">
                <a16:creationId xmlns:a16="http://schemas.microsoft.com/office/drawing/2014/main" id="{1EB1FFF2-CF15-4AA6-B106-6FAB86890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31828" y="2623264"/>
            <a:ext cx="7989232" cy="46532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9A42EF-C930-4162-AAF0-3C374F7A970D}"/>
              </a:ext>
            </a:extLst>
          </p:cNvPr>
          <p:cNvSpPr txBox="1"/>
          <p:nvPr/>
        </p:nvSpPr>
        <p:spPr>
          <a:xfrm>
            <a:off x="3447521" y="4160860"/>
            <a:ext cx="21997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 Nova" panose="020B0504020202020204" pitchFamily="34" charset="0"/>
              </a:rPr>
              <a:t>Clair Jacob</a:t>
            </a:r>
            <a:br>
              <a:rPr lang="en-GB" sz="2800" b="1" dirty="0">
                <a:latin typeface="Arial Nova" panose="020B0504020202020204" pitchFamily="34" charset="0"/>
              </a:rPr>
            </a:br>
            <a:r>
              <a:rPr lang="en-GB" sz="2800" b="1" dirty="0">
                <a:latin typeface="Arial Nova" panose="020B0504020202020204" pitchFamily="34" charset="0"/>
              </a:rPr>
              <a:t>1903449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A38631-F47F-412E-B260-5068E268EA1B}"/>
              </a:ext>
            </a:extLst>
          </p:cNvPr>
          <p:cNvSpPr txBox="1"/>
          <p:nvPr/>
        </p:nvSpPr>
        <p:spPr>
          <a:xfrm>
            <a:off x="6575461" y="4121243"/>
            <a:ext cx="18935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Story Sacks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8A532A1-416A-468C-856C-0BEB41782EB9}"/>
              </a:ext>
            </a:extLst>
          </p:cNvPr>
          <p:cNvSpPr/>
          <p:nvPr/>
        </p:nvSpPr>
        <p:spPr>
          <a:xfrm>
            <a:off x="6302227" y="3749473"/>
            <a:ext cx="2006552" cy="180430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Story Sacks</a:t>
            </a:r>
          </a:p>
        </p:txBody>
      </p:sp>
    </p:spTree>
    <p:extLst>
      <p:ext uri="{BB962C8B-B14F-4D97-AF65-F5344CB8AC3E}">
        <p14:creationId xmlns:p14="http://schemas.microsoft.com/office/powerpoint/2010/main" val="698799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508A64-707F-418C-9371-86EFE38A658C}"/>
              </a:ext>
            </a:extLst>
          </p:cNvPr>
          <p:cNvSpPr txBox="1"/>
          <p:nvPr/>
        </p:nvSpPr>
        <p:spPr>
          <a:xfrm>
            <a:off x="3286489" y="162852"/>
            <a:ext cx="54798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Arial Nova" panose="020B0504020202020204" pitchFamily="34" charset="0"/>
              </a:rPr>
              <a:t>What are story sacks?</a:t>
            </a:r>
          </a:p>
        </p:txBody>
      </p:sp>
      <p:pic>
        <p:nvPicPr>
          <p:cNvPr id="4" name="Picture 3" descr="A close up of an animal&#10;&#10;Description automatically generated">
            <a:extLst>
              <a:ext uri="{FF2B5EF4-FFF2-40B4-BE49-F238E27FC236}">
                <a16:creationId xmlns:a16="http://schemas.microsoft.com/office/drawing/2014/main" id="{250F9170-A1C9-4017-B401-79B8A7FFA8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2911" y="1723603"/>
            <a:ext cx="4412650" cy="3888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89A691-D8EC-49D7-9578-3A5254866355}"/>
              </a:ext>
            </a:extLst>
          </p:cNvPr>
          <p:cNvSpPr txBox="1"/>
          <p:nvPr/>
        </p:nvSpPr>
        <p:spPr>
          <a:xfrm>
            <a:off x="7699806" y="5534708"/>
            <a:ext cx="3147866" cy="366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(Early Years Resources,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5477FC-C660-4C74-B4EA-81F9A1365136}"/>
              </a:ext>
            </a:extLst>
          </p:cNvPr>
          <p:cNvSpPr txBox="1"/>
          <p:nvPr/>
        </p:nvSpPr>
        <p:spPr>
          <a:xfrm>
            <a:off x="476979" y="1299411"/>
            <a:ext cx="5619021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Story sacks are a popular resource used in early years education.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They are comprised of a large bag containing a reading book and multi sensory materials relevant to the story.</a:t>
            </a:r>
          </a:p>
          <a:p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Children with Specific learning difficulties (</a:t>
            </a:r>
            <a:r>
              <a:rPr lang="en-GB" sz="2800" b="1" dirty="0" err="1"/>
              <a:t>SpLD</a:t>
            </a:r>
            <a:r>
              <a:rPr lang="en-GB" sz="2800" b="1" dirty="0"/>
              <a:t>) can benefit from an interactive method of story telling.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0E10CE-4809-44B3-A676-3B9F435A38C1}"/>
              </a:ext>
            </a:extLst>
          </p:cNvPr>
          <p:cNvSpPr txBox="1"/>
          <p:nvPr/>
        </p:nvSpPr>
        <p:spPr>
          <a:xfrm>
            <a:off x="0" y="6507372"/>
            <a:ext cx="609760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(Multisensory Learning,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946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shirt&#10;&#10;Description automatically generated">
            <a:extLst>
              <a:ext uri="{FF2B5EF4-FFF2-40B4-BE49-F238E27FC236}">
                <a16:creationId xmlns:a16="http://schemas.microsoft.com/office/drawing/2014/main" id="{99C24F8F-C964-4379-B0AF-33012B95E0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5627" y="1038823"/>
            <a:ext cx="4043680" cy="557621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BF3A27-E484-43DC-AEFA-67D6CD8A8FD0}"/>
              </a:ext>
            </a:extLst>
          </p:cNvPr>
          <p:cNvSpPr txBox="1"/>
          <p:nvPr/>
        </p:nvSpPr>
        <p:spPr>
          <a:xfrm>
            <a:off x="675600" y="3429000"/>
            <a:ext cx="24702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FF00"/>
                </a:solidFill>
                <a:latin typeface="Elephant" panose="02020904090505020303" pitchFamily="18" charset="0"/>
              </a:rPr>
              <a:t>Old Macdonald had</a:t>
            </a:r>
          </a:p>
          <a:p>
            <a:pPr algn="ctr"/>
            <a:r>
              <a:rPr lang="en-GB" sz="3200" dirty="0">
                <a:solidFill>
                  <a:srgbClr val="FFFF00"/>
                </a:solidFill>
                <a:latin typeface="Elephant" panose="02020904090505020303" pitchFamily="18" charset="0"/>
              </a:rPr>
              <a:t> a farm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2B87CD0-2CA5-46F4-B782-6451D96C7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558" y="1954657"/>
            <a:ext cx="477964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Arrow: Right 15">
            <a:extLst>
              <a:ext uri="{FF2B5EF4-FFF2-40B4-BE49-F238E27FC236}">
                <a16:creationId xmlns:a16="http://schemas.microsoft.com/office/drawing/2014/main" id="{6FB5A59B-7B1F-4537-A06F-7DABCC343EE3}"/>
              </a:ext>
            </a:extLst>
          </p:cNvPr>
          <p:cNvSpPr/>
          <p:nvPr/>
        </p:nvSpPr>
        <p:spPr>
          <a:xfrm>
            <a:off x="3785191" y="3347849"/>
            <a:ext cx="3597385" cy="685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DEB162-0A2C-4A70-BB45-57FD4078154A}"/>
              </a:ext>
            </a:extLst>
          </p:cNvPr>
          <p:cNvSpPr txBox="1"/>
          <p:nvPr/>
        </p:nvSpPr>
        <p:spPr>
          <a:xfrm>
            <a:off x="4868629" y="3508017"/>
            <a:ext cx="1214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Audio CD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11FA49B0-AF48-4489-80AB-33AE255CBD1B}"/>
              </a:ext>
            </a:extLst>
          </p:cNvPr>
          <p:cNvSpPr/>
          <p:nvPr/>
        </p:nvSpPr>
        <p:spPr>
          <a:xfrm>
            <a:off x="3456604" y="2398692"/>
            <a:ext cx="3890512" cy="7527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BB65BCC-7562-466C-BD87-014425F4D8D6}"/>
              </a:ext>
            </a:extLst>
          </p:cNvPr>
          <p:cNvSpPr txBox="1"/>
          <p:nvPr/>
        </p:nvSpPr>
        <p:spPr>
          <a:xfrm>
            <a:off x="4415754" y="2590858"/>
            <a:ext cx="234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Story Book (Fiction)</a:t>
            </a:r>
          </a:p>
        </p:txBody>
      </p:sp>
      <p:sp>
        <p:nvSpPr>
          <p:cNvPr id="24" name="Arrow: Bent 23">
            <a:extLst>
              <a:ext uri="{FF2B5EF4-FFF2-40B4-BE49-F238E27FC236}">
                <a16:creationId xmlns:a16="http://schemas.microsoft.com/office/drawing/2014/main" id="{152AB77B-7794-4B9C-9655-EE2649E29338}"/>
              </a:ext>
            </a:extLst>
          </p:cNvPr>
          <p:cNvSpPr/>
          <p:nvPr/>
        </p:nvSpPr>
        <p:spPr>
          <a:xfrm rot="5400000">
            <a:off x="6470124" y="-1256816"/>
            <a:ext cx="773539" cy="6800578"/>
          </a:xfrm>
          <a:prstGeom prst="bentArrow">
            <a:avLst>
              <a:gd name="adj1" fmla="val 50000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F6E8B5-CBE5-4365-8E7C-F41BC883FD17}"/>
              </a:ext>
            </a:extLst>
          </p:cNvPr>
          <p:cNvSpPr txBox="1"/>
          <p:nvPr/>
        </p:nvSpPr>
        <p:spPr>
          <a:xfrm flipH="1">
            <a:off x="6227803" y="1748923"/>
            <a:ext cx="1625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Plush Toy</a:t>
            </a:r>
          </a:p>
        </p:txBody>
      </p:sp>
      <p:sp>
        <p:nvSpPr>
          <p:cNvPr id="29" name="Arrow: Bent 28">
            <a:extLst>
              <a:ext uri="{FF2B5EF4-FFF2-40B4-BE49-F238E27FC236}">
                <a16:creationId xmlns:a16="http://schemas.microsoft.com/office/drawing/2014/main" id="{866CD21A-FC58-4175-A901-74D4AABF24EC}"/>
              </a:ext>
            </a:extLst>
          </p:cNvPr>
          <p:cNvSpPr/>
          <p:nvPr/>
        </p:nvSpPr>
        <p:spPr>
          <a:xfrm rot="16200000" flipV="1">
            <a:off x="6470669" y="2038405"/>
            <a:ext cx="1546819" cy="757494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7FEA70C-AB82-495C-9B1C-F97D3ADD0829}"/>
              </a:ext>
            </a:extLst>
          </p:cNvPr>
          <p:cNvSpPr txBox="1"/>
          <p:nvPr/>
        </p:nvSpPr>
        <p:spPr>
          <a:xfrm>
            <a:off x="6627891" y="6229955"/>
            <a:ext cx="186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Finger Puppets</a:t>
            </a: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617FB295-1765-4F59-8398-34EB78B788E2}"/>
              </a:ext>
            </a:extLst>
          </p:cNvPr>
          <p:cNvSpPr/>
          <p:nvPr/>
        </p:nvSpPr>
        <p:spPr>
          <a:xfrm>
            <a:off x="3883399" y="4380164"/>
            <a:ext cx="3729914" cy="7107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234FC91-F06A-475B-9E27-0274283D3032}"/>
              </a:ext>
            </a:extLst>
          </p:cNvPr>
          <p:cNvSpPr txBox="1"/>
          <p:nvPr/>
        </p:nvSpPr>
        <p:spPr>
          <a:xfrm>
            <a:off x="4719280" y="4537275"/>
            <a:ext cx="2062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Non-Fiction Book</a:t>
            </a:r>
          </a:p>
        </p:txBody>
      </p:sp>
      <p:sp>
        <p:nvSpPr>
          <p:cNvPr id="33" name="Arrow: Bent 32">
            <a:extLst>
              <a:ext uri="{FF2B5EF4-FFF2-40B4-BE49-F238E27FC236}">
                <a16:creationId xmlns:a16="http://schemas.microsoft.com/office/drawing/2014/main" id="{AB8D9311-3630-4498-9ABE-C2FABD5CBD8F}"/>
              </a:ext>
            </a:extLst>
          </p:cNvPr>
          <p:cNvSpPr/>
          <p:nvPr/>
        </p:nvSpPr>
        <p:spPr>
          <a:xfrm rot="16200000" flipV="1">
            <a:off x="6079576" y="2227874"/>
            <a:ext cx="1572603" cy="5674716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7DF9E71-2038-4561-ADAB-3EB404493F55}"/>
              </a:ext>
            </a:extLst>
          </p:cNvPr>
          <p:cNvSpPr txBox="1"/>
          <p:nvPr/>
        </p:nvSpPr>
        <p:spPr>
          <a:xfrm>
            <a:off x="5432136" y="5447509"/>
            <a:ext cx="3216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3D Story Book (Non-Fiction)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D2CE0B5-79E3-4AF6-8490-7504D3CAAAA1}"/>
              </a:ext>
            </a:extLst>
          </p:cNvPr>
          <p:cNvSpPr txBox="1"/>
          <p:nvPr/>
        </p:nvSpPr>
        <p:spPr>
          <a:xfrm>
            <a:off x="2904303" y="50500"/>
            <a:ext cx="7447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latin typeface="Arial Nova" panose="020B0504020202020204" pitchFamily="34" charset="0"/>
              </a:rPr>
              <a:t>What’s inside a Story sack?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2D07C72-600E-4A89-8B46-374E23718B76}"/>
              </a:ext>
            </a:extLst>
          </p:cNvPr>
          <p:cNvSpPr txBox="1"/>
          <p:nvPr/>
        </p:nvSpPr>
        <p:spPr>
          <a:xfrm>
            <a:off x="9285629" y="6537540"/>
            <a:ext cx="3491843" cy="366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(Early Years Resources,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2" name="Arrow: Bent 1">
            <a:extLst>
              <a:ext uri="{FF2B5EF4-FFF2-40B4-BE49-F238E27FC236}">
                <a16:creationId xmlns:a16="http://schemas.microsoft.com/office/drawing/2014/main" id="{DA1D09CB-40E0-4DB6-A945-CA95CBBADC90}"/>
              </a:ext>
            </a:extLst>
          </p:cNvPr>
          <p:cNvSpPr/>
          <p:nvPr/>
        </p:nvSpPr>
        <p:spPr>
          <a:xfrm rot="5400000">
            <a:off x="6272139" y="-2028313"/>
            <a:ext cx="2602960" cy="8666924"/>
          </a:xfrm>
          <a:prstGeom prst="bentArrow">
            <a:avLst>
              <a:gd name="adj1" fmla="val 15592"/>
              <a:gd name="adj2" fmla="val 22021"/>
              <a:gd name="adj3" fmla="val 21410"/>
              <a:gd name="adj4" fmla="val 495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615B0D-20AA-440F-BD96-7280FDAF4D1B}"/>
              </a:ext>
            </a:extLst>
          </p:cNvPr>
          <p:cNvSpPr txBox="1"/>
          <p:nvPr/>
        </p:nvSpPr>
        <p:spPr>
          <a:xfrm>
            <a:off x="6646078" y="1002986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 Nova" panose="020B0504020202020204" pitchFamily="34" charset="0"/>
              </a:rPr>
              <a:t>Card Game</a:t>
            </a:r>
          </a:p>
        </p:txBody>
      </p:sp>
    </p:spTree>
    <p:extLst>
      <p:ext uri="{BB962C8B-B14F-4D97-AF65-F5344CB8AC3E}">
        <p14:creationId xmlns:p14="http://schemas.microsoft.com/office/powerpoint/2010/main" val="338586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0A924E-C3FD-499A-854D-6DF109C01F4E}"/>
              </a:ext>
            </a:extLst>
          </p:cNvPr>
          <p:cNvSpPr txBox="1"/>
          <p:nvPr/>
        </p:nvSpPr>
        <p:spPr>
          <a:xfrm>
            <a:off x="2402840" y="71120"/>
            <a:ext cx="7386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>
                <a:latin typeface="Arial Nova" panose="020B0504020202020204" pitchFamily="34" charset="0"/>
              </a:rPr>
              <a:t>How can story sacks support the learner?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1D1ACC-BEEB-4AC4-895B-8409439F9C04}"/>
              </a:ext>
            </a:extLst>
          </p:cNvPr>
          <p:cNvSpPr txBox="1"/>
          <p:nvPr/>
        </p:nvSpPr>
        <p:spPr>
          <a:xfrm>
            <a:off x="2320647" y="1562854"/>
            <a:ext cx="79451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Let’s discuss how these resources can help the learner with Specific Learning Difficulties,</a:t>
            </a:r>
          </a:p>
          <a:p>
            <a:endParaRPr lang="en-GB" b="1" dirty="0">
              <a:latin typeface="Arial Nova" panose="020B0504020202020204" pitchFamily="34" charset="0"/>
            </a:endParaRPr>
          </a:p>
          <a:p>
            <a:endParaRPr lang="en-GB" dirty="0">
              <a:latin typeface="Arial Nova" panose="020B05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05B857F-A46E-46C0-B9D7-A640F713C3F1}"/>
              </a:ext>
            </a:extLst>
          </p:cNvPr>
          <p:cNvSpPr/>
          <p:nvPr/>
        </p:nvSpPr>
        <p:spPr>
          <a:xfrm>
            <a:off x="315873" y="2659024"/>
            <a:ext cx="3220720" cy="25022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 Nova" panose="020B0504020202020204" pitchFamily="34" charset="0"/>
              </a:rPr>
              <a:t>Sight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2479371-4A92-49C6-83D8-E85DB4D5C7AF}"/>
              </a:ext>
            </a:extLst>
          </p:cNvPr>
          <p:cNvSpPr/>
          <p:nvPr/>
        </p:nvSpPr>
        <p:spPr>
          <a:xfrm>
            <a:off x="8545664" y="2659024"/>
            <a:ext cx="3220720" cy="250225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 Nova" panose="020B0504020202020204" pitchFamily="34" charset="0"/>
              </a:rPr>
              <a:t>Hearing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00ACD30-0D38-4D2A-AE9B-99E623CABF65}"/>
              </a:ext>
            </a:extLst>
          </p:cNvPr>
          <p:cNvSpPr/>
          <p:nvPr/>
        </p:nvSpPr>
        <p:spPr>
          <a:xfrm>
            <a:off x="4485640" y="3751125"/>
            <a:ext cx="3220720" cy="250225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 Nova" panose="020B0504020202020204" pitchFamily="34" charset="0"/>
              </a:rPr>
              <a:t>Touch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B43636-E952-4C4D-9E54-65B87FC84AD3}"/>
              </a:ext>
            </a:extLst>
          </p:cNvPr>
          <p:cNvSpPr txBox="1"/>
          <p:nvPr/>
        </p:nvSpPr>
        <p:spPr>
          <a:xfrm>
            <a:off x="7863840" y="5407700"/>
            <a:ext cx="40436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 Nova" panose="020B0504020202020204" pitchFamily="34" charset="0"/>
              </a:rPr>
              <a:t>How can we utilise other resources to stimulate different senses?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476C5F-1C26-406D-A0F6-15587AAF8838}"/>
              </a:ext>
            </a:extLst>
          </p:cNvPr>
          <p:cNvSpPr txBox="1"/>
          <p:nvPr/>
        </p:nvSpPr>
        <p:spPr>
          <a:xfrm>
            <a:off x="0" y="6482448"/>
            <a:ext cx="6097656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Multisensory Learning,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92909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CC21F8-00D4-4D1E-AFE3-BC9C89CB0728}"/>
              </a:ext>
            </a:extLst>
          </p:cNvPr>
          <p:cNvSpPr txBox="1"/>
          <p:nvPr/>
        </p:nvSpPr>
        <p:spPr>
          <a:xfrm rot="10800000" flipV="1">
            <a:off x="2941833" y="0"/>
            <a:ext cx="63083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>
                <a:latin typeface="Arial Nova" panose="020B0504020202020204" pitchFamily="34" charset="0"/>
              </a:rPr>
              <a:t>The theory behind the learning </a:t>
            </a:r>
          </a:p>
        </p:txBody>
      </p:sp>
      <p:pic>
        <p:nvPicPr>
          <p:cNvPr id="6" name="Picture 5" descr="A picture containing accessory, umbrella&#10;&#10;Description automatically generated">
            <a:extLst>
              <a:ext uri="{FF2B5EF4-FFF2-40B4-BE49-F238E27FC236}">
                <a16:creationId xmlns:a16="http://schemas.microsoft.com/office/drawing/2014/main" id="{49DCFB1E-91D0-4285-9214-BDEE3A40C4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9745" y="2332939"/>
            <a:ext cx="4157662" cy="39290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63D1A5A-261E-4992-AB25-D82286FB91FE}"/>
              </a:ext>
            </a:extLst>
          </p:cNvPr>
          <p:cNvSpPr txBox="1"/>
          <p:nvPr/>
        </p:nvSpPr>
        <p:spPr>
          <a:xfrm>
            <a:off x="8519590" y="6218063"/>
            <a:ext cx="6093618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Mathseeds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10" name="Picture 9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2B60136D-42DD-4B45-96C7-77D014FB8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55" y="2332940"/>
            <a:ext cx="4067902" cy="39290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C221D8-9AB0-47EC-8D04-1808AD13E3ED}"/>
              </a:ext>
            </a:extLst>
          </p:cNvPr>
          <p:cNvSpPr txBox="1"/>
          <p:nvPr/>
        </p:nvSpPr>
        <p:spPr>
          <a:xfrm>
            <a:off x="2085092" y="6218063"/>
            <a:ext cx="7533166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(Be You,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76C91C-A663-49EC-B605-012CC268D064}"/>
              </a:ext>
            </a:extLst>
          </p:cNvPr>
          <p:cNvSpPr txBox="1"/>
          <p:nvPr/>
        </p:nvSpPr>
        <p:spPr>
          <a:xfrm>
            <a:off x="654121" y="1323440"/>
            <a:ext cx="1153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Howard Gardner’s Multiple Intelligence theory suggested a new way of looking at intelligence.  </a:t>
            </a:r>
          </a:p>
        </p:txBody>
      </p:sp>
    </p:spTree>
    <p:extLst>
      <p:ext uri="{BB962C8B-B14F-4D97-AF65-F5344CB8AC3E}">
        <p14:creationId xmlns:p14="http://schemas.microsoft.com/office/powerpoint/2010/main" val="1042736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D05E86-E674-40E0-9B5C-9CF726941899}"/>
              </a:ext>
            </a:extLst>
          </p:cNvPr>
          <p:cNvSpPr txBox="1"/>
          <p:nvPr/>
        </p:nvSpPr>
        <p:spPr>
          <a:xfrm>
            <a:off x="2392260" y="158413"/>
            <a:ext cx="74074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Arial Nova" panose="020B0504020202020204" pitchFamily="34" charset="0"/>
              </a:rPr>
              <a:t>Connecting theory to practice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F4FCEE-778A-47BF-AB31-1E51AF83EDAA}"/>
              </a:ext>
            </a:extLst>
          </p:cNvPr>
          <p:cNvSpPr txBox="1"/>
          <p:nvPr/>
        </p:nvSpPr>
        <p:spPr>
          <a:xfrm>
            <a:off x="98651" y="2316115"/>
            <a:ext cx="221381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 Nova" panose="020B0504020202020204" pitchFamily="34" charset="0"/>
              </a:rPr>
              <a:t>Identifies four areas of SEN</a:t>
            </a:r>
          </a:p>
          <a:p>
            <a:pPr algn="ctr"/>
            <a:endParaRPr lang="en-GB" b="1" dirty="0">
              <a:latin typeface="Arial Nova" panose="020B05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013599-E5DF-4C4C-A0BA-971B47013734}"/>
              </a:ext>
            </a:extLst>
          </p:cNvPr>
          <p:cNvSpPr txBox="1"/>
          <p:nvPr/>
        </p:nvSpPr>
        <p:spPr>
          <a:xfrm>
            <a:off x="313958" y="5070951"/>
            <a:ext cx="17403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latin typeface="Arial Nova" panose="020B0504020202020204" pitchFamily="34" charset="0"/>
              </a:rPr>
              <a:t>Inclusive</a:t>
            </a:r>
          </a:p>
          <a:p>
            <a:pPr algn="ctr"/>
            <a:r>
              <a:rPr lang="en-GB" sz="2800" b="1" dirty="0">
                <a:latin typeface="Arial Nova" panose="020B0504020202020204" pitchFamily="34" charset="0"/>
              </a:rPr>
              <a:t> teaching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BD8752-EF85-47A2-BAE4-0812FB06DA0D}"/>
              </a:ext>
            </a:extLst>
          </p:cNvPr>
          <p:cNvSpPr txBox="1"/>
          <p:nvPr/>
        </p:nvSpPr>
        <p:spPr>
          <a:xfrm>
            <a:off x="9396346" y="2352895"/>
            <a:ext cx="23427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latin typeface="Arial Nova" panose="020B0504020202020204" pitchFamily="34" charset="0"/>
              </a:rPr>
              <a:t>Early</a:t>
            </a:r>
          </a:p>
          <a:p>
            <a:pPr algn="ctr"/>
            <a:r>
              <a:rPr lang="en-GB" sz="2800" b="1" dirty="0">
                <a:latin typeface="Arial Nova" panose="020B0504020202020204" pitchFamily="34" charset="0"/>
              </a:rPr>
              <a:t> Intervention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53AB51-A3B6-4561-94B7-BBDD27FE7BD7}"/>
              </a:ext>
            </a:extLst>
          </p:cNvPr>
          <p:cNvSpPr txBox="1"/>
          <p:nvPr/>
        </p:nvSpPr>
        <p:spPr>
          <a:xfrm>
            <a:off x="9727365" y="5220536"/>
            <a:ext cx="168071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latin typeface="Arial Nova" panose="020B0504020202020204" pitchFamily="34" charset="0"/>
              </a:rPr>
              <a:t>Active</a:t>
            </a:r>
          </a:p>
          <a:p>
            <a:pPr algn="ctr"/>
            <a:r>
              <a:rPr lang="en-GB" sz="2800" b="1" dirty="0">
                <a:latin typeface="Arial Nova" panose="020B0504020202020204" pitchFamily="34" charset="0"/>
              </a:rPr>
              <a:t>Learning</a:t>
            </a:r>
          </a:p>
          <a:p>
            <a:pPr algn="ctr"/>
            <a:endParaRPr lang="en-GB" sz="2800" b="1" dirty="0">
              <a:latin typeface="Arial Nova" panose="020B0504020202020204" pitchFamily="34" charset="0"/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8A97E452-D6B9-4E63-B690-BF8A3AEACE69}"/>
              </a:ext>
            </a:extLst>
          </p:cNvPr>
          <p:cNvSpPr/>
          <p:nvPr/>
        </p:nvSpPr>
        <p:spPr>
          <a:xfrm rot="11191579">
            <a:off x="2336057" y="2708544"/>
            <a:ext cx="1801272" cy="603473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F6611EC-A25E-4391-A000-9769BA261F8D}"/>
              </a:ext>
            </a:extLst>
          </p:cNvPr>
          <p:cNvSpPr/>
          <p:nvPr/>
        </p:nvSpPr>
        <p:spPr>
          <a:xfrm rot="20963045">
            <a:off x="7791051" y="2740252"/>
            <a:ext cx="1737961" cy="554697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944E57AD-BEC8-46FB-9457-C2AE7AC94BEC}"/>
              </a:ext>
            </a:extLst>
          </p:cNvPr>
          <p:cNvSpPr/>
          <p:nvPr/>
        </p:nvSpPr>
        <p:spPr>
          <a:xfrm rot="4405834">
            <a:off x="2818535" y="4311894"/>
            <a:ext cx="610484" cy="2150651"/>
          </a:xfrm>
          <a:prstGeom prst="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C8EF01F6-5D04-44FD-A556-807C4F939F15}"/>
              </a:ext>
            </a:extLst>
          </p:cNvPr>
          <p:cNvSpPr/>
          <p:nvPr/>
        </p:nvSpPr>
        <p:spPr>
          <a:xfrm rot="17186972">
            <a:off x="8400911" y="4492926"/>
            <a:ext cx="546148" cy="1788589"/>
          </a:xfrm>
          <a:prstGeom prst="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A drawing of a person&#10;&#10;Description automatically generated">
            <a:extLst>
              <a:ext uri="{FF2B5EF4-FFF2-40B4-BE49-F238E27FC236}">
                <a16:creationId xmlns:a16="http://schemas.microsoft.com/office/drawing/2014/main" id="{D23029A3-DAB2-4024-9C36-3964351FBD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719" y="2625997"/>
            <a:ext cx="3488021" cy="292200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9601BB8-1C4A-46DB-8DA7-2CBFD8CD153C}"/>
              </a:ext>
            </a:extLst>
          </p:cNvPr>
          <p:cNvSpPr txBox="1"/>
          <p:nvPr/>
        </p:nvSpPr>
        <p:spPr>
          <a:xfrm>
            <a:off x="2795653" y="966961"/>
            <a:ext cx="66006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 Nova" panose="020B0504020202020204" pitchFamily="34" charset="0"/>
              </a:rPr>
              <a:t>The SEND code of practice provides schools with statutory guidance, enabling appropriate provision for children with special educational needs.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018F73-863B-413F-8B9B-198FDD2423C7}"/>
              </a:ext>
            </a:extLst>
          </p:cNvPr>
          <p:cNvSpPr txBox="1"/>
          <p:nvPr/>
        </p:nvSpPr>
        <p:spPr>
          <a:xfrm>
            <a:off x="4165788" y="5515487"/>
            <a:ext cx="609760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Pitmaston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Primary School, 2020)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CE7BFE4-4979-4259-891E-E5AE466B579F}"/>
              </a:ext>
            </a:extLst>
          </p:cNvPr>
          <p:cNvSpPr txBox="1"/>
          <p:nvPr/>
        </p:nvSpPr>
        <p:spPr>
          <a:xfrm>
            <a:off x="10525019" y="6482448"/>
            <a:ext cx="1608345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Ruttle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817289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CEAD44-19B0-4582-A1A5-271339B4416D}"/>
              </a:ext>
            </a:extLst>
          </p:cNvPr>
          <p:cNvSpPr txBox="1"/>
          <p:nvPr/>
        </p:nvSpPr>
        <p:spPr>
          <a:xfrm>
            <a:off x="2241463" y="0"/>
            <a:ext cx="736990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b="1" u="sng" dirty="0">
                <a:latin typeface="Arial Nova" panose="020B0504020202020204" pitchFamily="34" charset="0"/>
              </a:rPr>
              <a:t>What are the benefits of using</a:t>
            </a:r>
          </a:p>
          <a:p>
            <a:pPr algn="ctr"/>
            <a:r>
              <a:rPr lang="en-GB" sz="4000" b="1" u="sng" dirty="0">
                <a:latin typeface="Arial Nova" panose="020B0504020202020204" pitchFamily="34" charset="0"/>
              </a:rPr>
              <a:t> this resource?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D20085-00D9-4D37-9C0C-7D685A8F2861}"/>
              </a:ext>
            </a:extLst>
          </p:cNvPr>
          <p:cNvSpPr txBox="1"/>
          <p:nvPr/>
        </p:nvSpPr>
        <p:spPr>
          <a:xfrm>
            <a:off x="610665" y="1840953"/>
            <a:ext cx="279826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Highly accessible,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easy to construct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picture containing shirt&#10;&#10;Description automatically generated">
            <a:extLst>
              <a:ext uri="{FF2B5EF4-FFF2-40B4-BE49-F238E27FC236}">
                <a16:creationId xmlns:a16="http://schemas.microsoft.com/office/drawing/2014/main" id="{64FEA21D-3847-4039-A663-837DB32E2D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61172" y="2021305"/>
            <a:ext cx="3269655" cy="45088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A99323-4ACB-4D97-B500-03FBF5B56B60}"/>
              </a:ext>
            </a:extLst>
          </p:cNvPr>
          <p:cNvSpPr txBox="1"/>
          <p:nvPr/>
        </p:nvSpPr>
        <p:spPr>
          <a:xfrm>
            <a:off x="5007143" y="3769360"/>
            <a:ext cx="170187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Elephant" panose="02020904090505020303" pitchFamily="18" charset="0"/>
              </a:rPr>
              <a:t>Story</a:t>
            </a:r>
          </a:p>
          <a:p>
            <a:pPr algn="ctr"/>
            <a:r>
              <a:rPr lang="en-GB" sz="4400" dirty="0">
                <a:solidFill>
                  <a:srgbClr val="FFFF00"/>
                </a:solidFill>
                <a:latin typeface="Elephant" panose="02020904090505020303" pitchFamily="18" charset="0"/>
              </a:rPr>
              <a:t>Sack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B5B5CF-A4A5-4133-83D3-A0BD2004B527}"/>
              </a:ext>
            </a:extLst>
          </p:cNvPr>
          <p:cNvSpPr txBox="1"/>
          <p:nvPr/>
        </p:nvSpPr>
        <p:spPr>
          <a:xfrm>
            <a:off x="610665" y="3496385"/>
            <a:ext cx="22338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Fully inclusive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resource</a:t>
            </a:r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FF394E-D928-4F8C-8017-C77604B941BB}"/>
              </a:ext>
            </a:extLst>
          </p:cNvPr>
          <p:cNvSpPr txBox="1"/>
          <p:nvPr/>
        </p:nvSpPr>
        <p:spPr>
          <a:xfrm>
            <a:off x="-90337" y="5123823"/>
            <a:ext cx="41143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 Nova" panose="020B0504020202020204" pitchFamily="34" charset="0"/>
              </a:rPr>
              <a:t> </a:t>
            </a:r>
            <a:r>
              <a:rPr lang="en-GB" sz="2400" b="1" dirty="0">
                <a:latin typeface="Arial Nova" panose="020B0504020202020204" pitchFamily="34" charset="0"/>
              </a:rPr>
              <a:t>Can be utilised outside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 of the classroom nurturing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 home/school links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F62681-EB14-4C0C-8846-0D281BD963AD}"/>
              </a:ext>
            </a:extLst>
          </p:cNvPr>
          <p:cNvSpPr txBox="1"/>
          <p:nvPr/>
        </p:nvSpPr>
        <p:spPr>
          <a:xfrm>
            <a:off x="8942802" y="4876734"/>
            <a:ext cx="345030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An effective tool for developing socialization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of students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C250DF-CA71-42AC-8886-5E86B610347B}"/>
              </a:ext>
            </a:extLst>
          </p:cNvPr>
          <p:cNvSpPr txBox="1"/>
          <p:nvPr/>
        </p:nvSpPr>
        <p:spPr>
          <a:xfrm>
            <a:off x="8232958" y="1743794"/>
            <a:ext cx="38197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Practical method of 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delivering both fictional </a:t>
            </a:r>
          </a:p>
          <a:p>
            <a:r>
              <a:rPr lang="en-GB" sz="2400" b="1" dirty="0">
                <a:latin typeface="Arial Nova" panose="020B0504020202020204" pitchFamily="34" charset="0"/>
              </a:rPr>
              <a:t>And non- fictional stories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BACA7C-5D7F-49E7-95CA-D72DB82CF768}"/>
              </a:ext>
            </a:extLst>
          </p:cNvPr>
          <p:cNvSpPr txBox="1"/>
          <p:nvPr/>
        </p:nvSpPr>
        <p:spPr>
          <a:xfrm>
            <a:off x="8783067" y="3394008"/>
            <a:ext cx="32696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 Nova" panose="020B0504020202020204" pitchFamily="34" charset="0"/>
              </a:rPr>
              <a:t>Can be implemented across the curriculum</a:t>
            </a:r>
            <a:endParaRPr lang="en-GB" b="1" dirty="0">
              <a:latin typeface="Arial Nova" panose="020B0504020202020204" pitchFamily="34" charset="0"/>
            </a:endParaRPr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A2C56D46-9365-47D0-86EC-286554F385AF}"/>
              </a:ext>
            </a:extLst>
          </p:cNvPr>
          <p:cNvSpPr/>
          <p:nvPr/>
        </p:nvSpPr>
        <p:spPr>
          <a:xfrm rot="3212312">
            <a:off x="7347340" y="2055549"/>
            <a:ext cx="488827" cy="1484951"/>
          </a:xfrm>
          <a:prstGeom prst="up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8F7860D9-75AF-45AB-8C5F-D3C86DDF107E}"/>
              </a:ext>
            </a:extLst>
          </p:cNvPr>
          <p:cNvSpPr/>
          <p:nvPr/>
        </p:nvSpPr>
        <p:spPr>
          <a:xfrm rot="17792278">
            <a:off x="3795389" y="2032765"/>
            <a:ext cx="546704" cy="1550414"/>
          </a:xfrm>
          <a:prstGeom prst="up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DD608B31-2C37-4C32-A315-A22FA2C5BCD7}"/>
              </a:ext>
            </a:extLst>
          </p:cNvPr>
          <p:cNvSpPr/>
          <p:nvPr/>
        </p:nvSpPr>
        <p:spPr>
          <a:xfrm rot="17241686">
            <a:off x="3493796" y="3322155"/>
            <a:ext cx="522183" cy="1811196"/>
          </a:xfrm>
          <a:prstGeom prst="up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F0611FD8-DD3B-4643-9BC4-985D132605A0}"/>
              </a:ext>
            </a:extLst>
          </p:cNvPr>
          <p:cNvSpPr/>
          <p:nvPr/>
        </p:nvSpPr>
        <p:spPr>
          <a:xfrm rot="5400000">
            <a:off x="3784978" y="4769257"/>
            <a:ext cx="470029" cy="1179162"/>
          </a:xfrm>
          <a:prstGeom prst="down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60DA837D-2618-4FBC-BB4C-1440458921C3}"/>
              </a:ext>
            </a:extLst>
          </p:cNvPr>
          <p:cNvSpPr/>
          <p:nvPr/>
        </p:nvSpPr>
        <p:spPr>
          <a:xfrm rot="19898267">
            <a:off x="7325588" y="4010395"/>
            <a:ext cx="1411141" cy="551666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48B495B4-7D7F-4E8A-8AC8-7D5500FC1AA6}"/>
              </a:ext>
            </a:extLst>
          </p:cNvPr>
          <p:cNvSpPr/>
          <p:nvPr/>
        </p:nvSpPr>
        <p:spPr>
          <a:xfrm rot="21331819">
            <a:off x="7388883" y="5201147"/>
            <a:ext cx="1477029" cy="464363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E9A86C-D1EB-4DDE-9A03-FB38CFC48CAB}"/>
              </a:ext>
            </a:extLst>
          </p:cNvPr>
          <p:cNvSpPr txBox="1"/>
          <p:nvPr/>
        </p:nvSpPr>
        <p:spPr>
          <a:xfrm>
            <a:off x="9696995" y="6491233"/>
            <a:ext cx="2812638" cy="366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Preece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Zhao, 2015)</a:t>
            </a:r>
          </a:p>
        </p:txBody>
      </p:sp>
    </p:spTree>
    <p:extLst>
      <p:ext uri="{BB962C8B-B14F-4D97-AF65-F5344CB8AC3E}">
        <p14:creationId xmlns:p14="http://schemas.microsoft.com/office/powerpoint/2010/main" val="4004456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471405-80CE-4F35-9B6D-88DF16F15DAF}"/>
              </a:ext>
            </a:extLst>
          </p:cNvPr>
          <p:cNvSpPr txBox="1"/>
          <p:nvPr/>
        </p:nvSpPr>
        <p:spPr>
          <a:xfrm>
            <a:off x="2498957" y="264470"/>
            <a:ext cx="71940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b="1" u="sng" dirty="0">
                <a:latin typeface="Arial Nova" panose="020B0504020202020204" pitchFamily="34" charset="0"/>
              </a:rPr>
              <a:t>Emotional and social impact</a:t>
            </a:r>
          </a:p>
        </p:txBody>
      </p:sp>
      <p:pic>
        <p:nvPicPr>
          <p:cNvPr id="5" name="Picture 4" descr="A picture containing newspaper&#10;&#10;Description automatically generated">
            <a:extLst>
              <a:ext uri="{FF2B5EF4-FFF2-40B4-BE49-F238E27FC236}">
                <a16:creationId xmlns:a16="http://schemas.microsoft.com/office/drawing/2014/main" id="{21F1F3BA-3761-4ABE-BD70-72CCECA84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826" y="1633365"/>
            <a:ext cx="3999230" cy="38436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ACD8D6-C4E4-4A2E-BA27-B1B6C2970024}"/>
              </a:ext>
            </a:extLst>
          </p:cNvPr>
          <p:cNvSpPr txBox="1"/>
          <p:nvPr/>
        </p:nvSpPr>
        <p:spPr>
          <a:xfrm>
            <a:off x="997820" y="547702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Emalea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 Warner Elementary School, </a:t>
            </a:r>
            <a:r>
              <a:rPr lang="en-GB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dirty="0">
              <a:latin typeface="Arial Nova" panose="020B05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D5F23F-18E1-4CDB-9B54-4096808B946B}"/>
              </a:ext>
            </a:extLst>
          </p:cNvPr>
          <p:cNvSpPr txBox="1"/>
          <p:nvPr/>
        </p:nvSpPr>
        <p:spPr>
          <a:xfrm>
            <a:off x="5640403" y="1282053"/>
            <a:ext cx="5996539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Parental involvement can strengthen family </a:t>
            </a:r>
          </a:p>
          <a:p>
            <a:r>
              <a:rPr lang="en-GB" sz="2400" b="1" dirty="0"/>
              <a:t>    Bonds.</a:t>
            </a:r>
          </a:p>
          <a:p>
            <a:r>
              <a:rPr lang="en-GB" sz="24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Family Literacy.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Working together.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Developing social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Finding connections between the story and</a:t>
            </a:r>
          </a:p>
          <a:p>
            <a:r>
              <a:rPr lang="en-GB" sz="2400" b="1" dirty="0"/>
              <a:t>      the world around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Providing alternative methods </a:t>
            </a:r>
          </a:p>
          <a:p>
            <a:r>
              <a:rPr lang="en-GB" sz="2400" b="1" dirty="0"/>
              <a:t>     of communication.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EEF0CA-B6B1-4B06-B7D9-CDB39E2FD32B}"/>
              </a:ext>
            </a:extLst>
          </p:cNvPr>
          <p:cNvSpPr txBox="1"/>
          <p:nvPr/>
        </p:nvSpPr>
        <p:spPr>
          <a:xfrm>
            <a:off x="9603606" y="6510503"/>
            <a:ext cx="3438625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(Barron &amp; Powell, 2002)</a:t>
            </a:r>
          </a:p>
        </p:txBody>
      </p:sp>
    </p:spTree>
    <p:extLst>
      <p:ext uri="{BB962C8B-B14F-4D97-AF65-F5344CB8AC3E}">
        <p14:creationId xmlns:p14="http://schemas.microsoft.com/office/powerpoint/2010/main" val="1284030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6CE254-AE3E-4BCB-8C2D-FE26355E6997}"/>
              </a:ext>
            </a:extLst>
          </p:cNvPr>
          <p:cNvSpPr txBox="1"/>
          <p:nvPr/>
        </p:nvSpPr>
        <p:spPr>
          <a:xfrm>
            <a:off x="4437533" y="0"/>
            <a:ext cx="33169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u="sng" dirty="0"/>
              <a:t>Conclusion</a:t>
            </a:r>
          </a:p>
        </p:txBody>
      </p:sp>
      <p:pic>
        <p:nvPicPr>
          <p:cNvPr id="4" name="Graphic 3" descr="Open book">
            <a:extLst>
              <a:ext uri="{FF2B5EF4-FFF2-40B4-BE49-F238E27FC236}">
                <a16:creationId xmlns:a16="http://schemas.microsoft.com/office/drawing/2014/main" id="{4136283A-22F7-460C-96AB-8E6EA5301C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57402" y="-496955"/>
            <a:ext cx="12706804" cy="90446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57213C-EEF3-4D30-A854-ECECA8EAA032}"/>
              </a:ext>
            </a:extLst>
          </p:cNvPr>
          <p:cNvSpPr txBox="1"/>
          <p:nvPr/>
        </p:nvSpPr>
        <p:spPr>
          <a:xfrm>
            <a:off x="2042649" y="1668763"/>
            <a:ext cx="3823252" cy="375487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Story sacks are an easily accessible</a:t>
            </a:r>
          </a:p>
          <a:p>
            <a:r>
              <a:rPr lang="en-GB" sz="2000" dirty="0"/>
              <a:t>Resource that tap into the child's </a:t>
            </a:r>
          </a:p>
          <a:p>
            <a:r>
              <a:rPr lang="en-GB" sz="2000" dirty="0"/>
              <a:t>naturally imaginative mind.  The </a:t>
            </a:r>
          </a:p>
          <a:p>
            <a:r>
              <a:rPr lang="en-GB" sz="2000" dirty="0"/>
              <a:t>practicality of their design enables</a:t>
            </a:r>
          </a:p>
          <a:p>
            <a:r>
              <a:rPr lang="en-GB" sz="2000" dirty="0"/>
              <a:t>use in school and at home, helping not only to nurture strong social </a:t>
            </a:r>
          </a:p>
          <a:p>
            <a:r>
              <a:rPr lang="en-GB" sz="2000" dirty="0"/>
              <a:t>connections but also develop better Social understanding and improve communication skills.</a:t>
            </a:r>
          </a:p>
          <a:p>
            <a:r>
              <a:rPr lang="en-GB" sz="2000" dirty="0"/>
              <a:t>These skills can enable the child to connect with the world,</a:t>
            </a:r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97482F-1169-4CEE-A82D-F2E76CD89BE0}"/>
              </a:ext>
            </a:extLst>
          </p:cNvPr>
          <p:cNvSpPr txBox="1"/>
          <p:nvPr/>
        </p:nvSpPr>
        <p:spPr>
          <a:xfrm>
            <a:off x="6326101" y="1668763"/>
            <a:ext cx="3823250" cy="375487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making more sense of the environment around them.</a:t>
            </a:r>
          </a:p>
          <a:p>
            <a:r>
              <a:rPr lang="en-GB" sz="2000" dirty="0"/>
              <a:t>They are an ideal multi-sensory resource that link in with Gardner’s Multiple Intelligence theory.  This makes them highly appropriate</a:t>
            </a:r>
          </a:p>
          <a:p>
            <a:r>
              <a:rPr lang="en-GB" sz="2000" dirty="0"/>
              <a:t>for inclusion in the forthcoming </a:t>
            </a:r>
          </a:p>
          <a:p>
            <a:r>
              <a:rPr lang="en-GB" sz="2000" dirty="0"/>
              <a:t>new curriculum across multiple subjects, and extremely relevant to the SEND code of practice.</a:t>
            </a:r>
          </a:p>
          <a:p>
            <a:r>
              <a:rPr lang="en-GB" sz="2000" dirty="0"/>
              <a:t>  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710A84-F05E-453C-92D8-F6BF0448CDDC}"/>
              </a:ext>
            </a:extLst>
          </p:cNvPr>
          <p:cNvSpPr txBox="1"/>
          <p:nvPr/>
        </p:nvSpPr>
        <p:spPr>
          <a:xfrm>
            <a:off x="5612704" y="524160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C63C18-8E92-441B-BC16-41CF3B26822D}"/>
              </a:ext>
            </a:extLst>
          </p:cNvPr>
          <p:cNvSpPr txBox="1"/>
          <p:nvPr/>
        </p:nvSpPr>
        <p:spPr>
          <a:xfrm>
            <a:off x="9653702" y="524160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461769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0B3D60-CB51-4B72-B45B-F0047D251A34}"/>
              </a:ext>
            </a:extLst>
          </p:cNvPr>
          <p:cNvSpPr txBox="1"/>
          <p:nvPr/>
        </p:nvSpPr>
        <p:spPr>
          <a:xfrm>
            <a:off x="290362" y="125127"/>
            <a:ext cx="34678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u="sng" dirty="0">
                <a:latin typeface="Arial Nova" panose="020B05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2101E6-54BD-47AB-86EC-1DCC54CF04D8}"/>
              </a:ext>
            </a:extLst>
          </p:cNvPr>
          <p:cNvSpPr txBox="1"/>
          <p:nvPr/>
        </p:nvSpPr>
        <p:spPr>
          <a:xfrm>
            <a:off x="306404" y="1100503"/>
            <a:ext cx="11579191" cy="5436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Barron, I. &amp; Powell, J. (2002) Story Sacks, Children's Narratives and the Social Construction of Reality.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Citizenship, Social and Economics Education,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5(3), pp. 129-137.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Bates, B. (2019)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Theories Simplified.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2nd ed. London: Sage.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Editorial, T. (2019)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https://www.tes.com/news/complete-guide-new-welsh-national-curriculum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Education, D. f. (2015)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https://www.gov.uk/government/publications/send-code-of-practice-0-to-25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Helding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(2009) Howard Gardner's Theory of Multiple Intelligences.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Singing,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66(2), p. 193.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Learning, L. G. F. (</a:t>
            </a: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Multisensory Learning.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http://msl.lgfl.org.uk/default.html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22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Mathseeds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</a:t>
            </a: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Mathseeds.com.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https://mathseeds.co.uk/schools/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266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2DC33A-BE87-4516-A0A9-DA899C8C315E}"/>
              </a:ext>
            </a:extLst>
          </p:cNvPr>
          <p:cNvSpPr txBox="1"/>
          <p:nvPr/>
        </p:nvSpPr>
        <p:spPr>
          <a:xfrm>
            <a:off x="433136" y="163629"/>
            <a:ext cx="933650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u="sng">
                <a:latin typeface="Arial Nova" panose="020B0504020202020204" pitchFamily="34" charset="0"/>
              </a:rPr>
              <a:t>References Continued</a:t>
            </a:r>
            <a:endParaRPr lang="en-GB" sz="4800" b="1" u="sng" dirty="0">
              <a:latin typeface="Arial Nova" panose="020B05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E3436D-6793-4CB3-9C05-A577F81B2304}"/>
              </a:ext>
            </a:extLst>
          </p:cNvPr>
          <p:cNvSpPr txBox="1"/>
          <p:nvPr/>
        </p:nvSpPr>
        <p:spPr>
          <a:xfrm>
            <a:off x="433137" y="1344971"/>
            <a:ext cx="10664792" cy="5037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Preece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&amp; Zhao, Y. (2015) Multi-sensory storytelling: a tool for teaching or an intervention technique?.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Journal of Special Education,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42(4), pp. 429-443.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EarlyYear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Resources. (</a:t>
            </a: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US" sz="1800" i="1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EarlyYear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Resources.co.uk.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https://www.earlyyearsresources.co.uk/literacy-c17/storytelling-c54/story-sets-c1478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Ruttle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(2014)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Inclusion Fix. </a:t>
            </a: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Notinghamshire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TTS Group LTD.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School, E. P. W. E. (</a:t>
            </a:r>
            <a:r>
              <a:rPr lang="en-US" sz="1800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US" sz="1800" i="1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Emalea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 Warner Elementary School.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https://de01903704.schoolwires.net/domain/343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School, P. P. (2020) </a:t>
            </a:r>
            <a:r>
              <a:rPr lang="en-US" sz="1800" i="1" dirty="0" err="1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Pitmaston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Primary school.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http://www.pitmaston.co.uk/send/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You, B. (n). </a:t>
            </a:r>
            <a:r>
              <a:rPr lang="en-US" sz="1800" i="1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You.. </a:t>
            </a: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https://redefineschool.com/howard-gardner-the-unschooled-mind/</a:t>
            </a:r>
            <a:b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Arial Nova" panose="020B05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 April 2020].</a:t>
            </a:r>
            <a:endParaRPr lang="en-GB" sz="1800" dirty="0">
              <a:effectLst/>
              <a:latin typeface="Arial Nova" panose="020B05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0672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1922</TotalTime>
  <Words>938</Words>
  <Application>Microsoft Office PowerPoint</Application>
  <PresentationFormat>Widescreen</PresentationFormat>
  <Paragraphs>116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Nova</vt:lpstr>
      <vt:lpstr>Calibri</vt:lpstr>
      <vt:lpstr>Calibri Light</vt:lpstr>
      <vt:lpstr>Elephant</vt:lpstr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Claradx78@outlook.com</dc:creator>
  <cp:lastModifiedBy>Claradx78@outlook.com</cp:lastModifiedBy>
  <cp:revision>1</cp:revision>
  <dcterms:created xsi:type="dcterms:W3CDTF">2020-04-13T13:29:21Z</dcterms:created>
  <dcterms:modified xsi:type="dcterms:W3CDTF">2020-04-23T17:43:48Z</dcterms:modified>
</cp:coreProperties>
</file>