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0" r:id="rId1"/>
  </p:sldMasterIdLst>
  <p:notesMasterIdLst>
    <p:notesMasterId r:id="rId15"/>
  </p:notesMasterIdLst>
  <p:sldIdLst>
    <p:sldId id="256" r:id="rId2"/>
    <p:sldId id="312" r:id="rId3"/>
    <p:sldId id="313" r:id="rId4"/>
    <p:sldId id="314" r:id="rId5"/>
    <p:sldId id="288" r:id="rId6"/>
    <p:sldId id="316" r:id="rId7"/>
    <p:sldId id="317" r:id="rId8"/>
    <p:sldId id="318" r:id="rId9"/>
    <p:sldId id="319" r:id="rId10"/>
    <p:sldId id="320" r:id="rId11"/>
    <p:sldId id="321" r:id="rId12"/>
    <p:sldId id="290" r:id="rId13"/>
    <p:sldId id="293" r:id="rId14"/>
  </p:sldIdLst>
  <p:sldSz cx="9144000" cy="5143500" type="screen16x9"/>
  <p:notesSz cx="6858000" cy="9144000"/>
  <p:embeddedFontLst>
    <p:embeddedFont>
      <p:font typeface="Anaheim" panose="020B0604020202020204" charset="0"/>
      <p:regular r:id="rId16"/>
      <p:bold r:id="rId17"/>
    </p:embeddedFont>
    <p:embeddedFont>
      <p:font typeface="Bebas Neue" panose="020B0606020202050201" pitchFamily="34" charset="0"/>
      <p:regular r:id="rId18"/>
    </p:embeddedFont>
    <p:embeddedFont>
      <p:font typeface="Lexend" panose="020B0604020202020204" charset="0"/>
      <p:regular r:id="rId19"/>
      <p:bold r:id="rId20"/>
    </p:embeddedFont>
    <p:embeddedFont>
      <p:font typeface="Lexend Light" panose="020B0604020202020204" charset="0"/>
      <p:regular r:id="rId21"/>
      <p:bold r:id="rId22"/>
    </p:embeddedFont>
    <p:embeddedFont>
      <p:font typeface="Readex Pro" panose="020B0604020202020204" charset="-78"/>
      <p:regular r:id="rId23"/>
      <p:bold r:id="rId24"/>
    </p:embeddedFont>
    <p:embeddedFont>
      <p:font typeface="Readex Pro Medium" panose="020B0604020202020204" charset="-78"/>
      <p:regular r:id="rId25"/>
      <p:bold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1D4746-8D48-455D-B4E9-05CDA207BB8E}" v="100" dt="2025-11-01T14:58:04.647"/>
  </p1510:revLst>
</p1510:revInfo>
</file>

<file path=ppt/tableStyles.xml><?xml version="1.0" encoding="utf-8"?>
<a:tblStyleLst xmlns:a="http://schemas.openxmlformats.org/drawingml/2006/main" def="{35C6BCD5-F734-48D5-9066-DB40F9EBF820}">
  <a:tblStyle styleId="{35C6BCD5-F734-48D5-9066-DB40F9EBF820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746" autoAdjust="0"/>
  </p:normalViewPr>
  <p:slideViewPr>
    <p:cSldViewPr snapToGrid="0">
      <p:cViewPr varScale="1">
        <p:scale>
          <a:sx n="92" d="100"/>
          <a:sy n="92" d="100"/>
        </p:scale>
        <p:origin x="118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fgh fg" userId="4fe3b308729a5b50" providerId="LiveId" clId="{4F1739F3-7505-44BB-8823-ADE2DA5930D2}"/>
    <pc:docChg chg="undo custSel addSld delSld modSld sldOrd delMainMaster">
      <pc:chgData name="gfgh fg" userId="4fe3b308729a5b50" providerId="LiveId" clId="{4F1739F3-7505-44BB-8823-ADE2DA5930D2}" dt="2025-11-01T14:59:56.024" v="1216" actId="47"/>
      <pc:docMkLst>
        <pc:docMk/>
      </pc:docMkLst>
      <pc:sldChg chg="modSp mod">
        <pc:chgData name="gfgh fg" userId="4fe3b308729a5b50" providerId="LiveId" clId="{4F1739F3-7505-44BB-8823-ADE2DA5930D2}" dt="2025-11-01T09:46:06.606" v="55" actId="403"/>
        <pc:sldMkLst>
          <pc:docMk/>
          <pc:sldMk cId="0" sldId="256"/>
        </pc:sldMkLst>
        <pc:spChg chg="mod">
          <ac:chgData name="gfgh fg" userId="4fe3b308729a5b50" providerId="LiveId" clId="{4F1739F3-7505-44BB-8823-ADE2DA5930D2}" dt="2025-11-01T09:46:06.606" v="55" actId="403"/>
          <ac:spMkLst>
            <pc:docMk/>
            <pc:sldMk cId="0" sldId="256"/>
            <ac:spMk id="303" creationId="{00000000-0000-0000-0000-000000000000}"/>
          </ac:spMkLst>
        </pc:spChg>
        <pc:spChg chg="mod">
          <ac:chgData name="gfgh fg" userId="4fe3b308729a5b50" providerId="LiveId" clId="{4F1739F3-7505-44BB-8823-ADE2DA5930D2}" dt="2025-11-01T09:45:54.074" v="54" actId="14100"/>
          <ac:spMkLst>
            <pc:docMk/>
            <pc:sldMk cId="0" sldId="256"/>
            <ac:spMk id="304" creationId="{00000000-0000-0000-0000-000000000000}"/>
          </ac:spMkLst>
        </pc:spChg>
      </pc:sldChg>
      <pc:sldChg chg="modSp del">
        <pc:chgData name="gfgh fg" userId="4fe3b308729a5b50" providerId="LiveId" clId="{4F1739F3-7505-44BB-8823-ADE2DA5930D2}" dt="2025-11-01T14:56:58.899" v="1178" actId="47"/>
        <pc:sldMkLst>
          <pc:docMk/>
          <pc:sldMk cId="0" sldId="257"/>
        </pc:sldMkLst>
        <pc:graphicFrameChg chg="mod">
          <ac:chgData name="gfgh fg" userId="4fe3b308729a5b50" providerId="LiveId" clId="{4F1739F3-7505-44BB-8823-ADE2DA5930D2}" dt="2025-11-01T10:42:18.091" v="113"/>
          <ac:graphicFrameMkLst>
            <pc:docMk/>
            <pc:sldMk cId="0" sldId="257"/>
            <ac:graphicFrameMk id="347" creationId="{00000000-0000-0000-0000-000000000000}"/>
          </ac:graphicFrameMkLst>
        </pc:graphicFrameChg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58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59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0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1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2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3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4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5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6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7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68"/>
        </pc:sldMkLst>
      </pc:sldChg>
      <pc:sldChg chg="modSp del mod">
        <pc:chgData name="gfgh fg" userId="4fe3b308729a5b50" providerId="LiveId" clId="{4F1739F3-7505-44BB-8823-ADE2DA5930D2}" dt="2025-11-01T14:56:58.899" v="1178" actId="47"/>
        <pc:sldMkLst>
          <pc:docMk/>
          <pc:sldMk cId="0" sldId="269"/>
        </pc:sldMkLst>
        <pc:spChg chg="mod">
          <ac:chgData name="gfgh fg" userId="4fe3b308729a5b50" providerId="LiveId" clId="{4F1739F3-7505-44BB-8823-ADE2DA5930D2}" dt="2025-11-01T13:26:39.635" v="604" actId="14100"/>
          <ac:spMkLst>
            <pc:docMk/>
            <pc:sldMk cId="0" sldId="269"/>
            <ac:spMk id="835" creationId="{00000000-0000-0000-0000-000000000000}"/>
          </ac:spMkLst>
        </pc:spChg>
        <pc:picChg chg="mod">
          <ac:chgData name="gfgh fg" userId="4fe3b308729a5b50" providerId="LiveId" clId="{4F1739F3-7505-44BB-8823-ADE2DA5930D2}" dt="2025-11-01T13:25:35.611" v="558" actId="14826"/>
          <ac:picMkLst>
            <pc:docMk/>
            <pc:sldMk cId="0" sldId="269"/>
            <ac:picMk id="834" creationId="{00000000-0000-0000-0000-000000000000}"/>
          </ac:picMkLst>
        </pc:picChg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0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1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2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3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4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5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6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7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8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79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0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1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2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3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4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5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6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7"/>
        </pc:sldMkLst>
      </pc:sldChg>
      <pc:sldChg chg="addSp delSp modSp mod ord modNotesTx">
        <pc:chgData name="gfgh fg" userId="4fe3b308729a5b50" providerId="LiveId" clId="{4F1739F3-7505-44BB-8823-ADE2DA5930D2}" dt="2025-11-01T14:59:39.897" v="1214" actId="14100"/>
        <pc:sldMkLst>
          <pc:docMk/>
          <pc:sldMk cId="0" sldId="288"/>
        </pc:sldMkLst>
        <pc:spChg chg="add mod">
          <ac:chgData name="gfgh fg" userId="4fe3b308729a5b50" providerId="LiveId" clId="{4F1739F3-7505-44BB-8823-ADE2DA5930D2}" dt="2025-11-01T14:59:39.897" v="1214" actId="14100"/>
          <ac:spMkLst>
            <pc:docMk/>
            <pc:sldMk cId="0" sldId="288"/>
            <ac:spMk id="2" creationId="{03E51B39-DCB9-4915-B3B9-4FD6BEFD0B9B}"/>
          </ac:spMkLst>
        </pc:spChg>
        <pc:spChg chg="add mod">
          <ac:chgData name="gfgh fg" userId="4fe3b308729a5b50" providerId="LiveId" clId="{4F1739F3-7505-44BB-8823-ADE2DA5930D2}" dt="2025-11-01T14:58:56.667" v="1209" actId="108"/>
          <ac:spMkLst>
            <pc:docMk/>
            <pc:sldMk cId="0" sldId="288"/>
            <ac:spMk id="3" creationId="{C8CB071D-E070-3EDD-6D0C-6E91AD3204B5}"/>
          </ac:spMkLst>
        </pc:spChg>
        <pc:spChg chg="mod">
          <ac:chgData name="gfgh fg" userId="4fe3b308729a5b50" providerId="LiveId" clId="{4F1739F3-7505-44BB-8823-ADE2DA5930D2}" dt="2025-11-01T14:57:44.252" v="1203" actId="403"/>
          <ac:spMkLst>
            <pc:docMk/>
            <pc:sldMk cId="0" sldId="288"/>
            <ac:spMk id="1442" creationId="{00000000-0000-0000-0000-000000000000}"/>
          </ac:spMkLst>
        </pc:spChg>
        <pc:spChg chg="del">
          <ac:chgData name="gfgh fg" userId="4fe3b308729a5b50" providerId="LiveId" clId="{4F1739F3-7505-44BB-8823-ADE2DA5930D2}" dt="2025-11-01T14:59:07.493" v="1210" actId="478"/>
          <ac:spMkLst>
            <pc:docMk/>
            <pc:sldMk cId="0" sldId="288"/>
            <ac:spMk id="1497" creationId="{00000000-0000-0000-0000-000000000000}"/>
          </ac:spMkLst>
        </pc:spChg>
        <pc:spChg chg="del">
          <ac:chgData name="gfgh fg" userId="4fe3b308729a5b50" providerId="LiveId" clId="{4F1739F3-7505-44BB-8823-ADE2DA5930D2}" dt="2025-11-01T14:59:07.493" v="1210" actId="478"/>
          <ac:spMkLst>
            <pc:docMk/>
            <pc:sldMk cId="0" sldId="288"/>
            <ac:spMk id="1498" creationId="{00000000-0000-0000-0000-000000000000}"/>
          </ac:spMkLst>
        </pc:spChg>
        <pc:spChg chg="del">
          <ac:chgData name="gfgh fg" userId="4fe3b308729a5b50" providerId="LiveId" clId="{4F1739F3-7505-44BB-8823-ADE2DA5930D2}" dt="2025-11-01T14:59:07.493" v="1210" actId="478"/>
          <ac:spMkLst>
            <pc:docMk/>
            <pc:sldMk cId="0" sldId="288"/>
            <ac:spMk id="1499" creationId="{00000000-0000-0000-0000-000000000000}"/>
          </ac:spMkLst>
        </pc:spChg>
        <pc:graphicFrameChg chg="del">
          <ac:chgData name="gfgh fg" userId="4fe3b308729a5b50" providerId="LiveId" clId="{4F1739F3-7505-44BB-8823-ADE2DA5930D2}" dt="2025-11-01T14:57:13.192" v="1179" actId="478"/>
          <ac:graphicFrameMkLst>
            <pc:docMk/>
            <pc:sldMk cId="0" sldId="288"/>
            <ac:graphicFrameMk id="1496" creationId="{00000000-0000-0000-0000-000000000000}"/>
          </ac:graphicFrameMkLst>
        </pc:graphicFrameChg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89"/>
        </pc:sldMkLst>
      </pc:sldChg>
      <pc:sldChg chg="addSp delSp modSp mod ord modNotes">
        <pc:chgData name="gfgh fg" userId="4fe3b308729a5b50" providerId="LiveId" clId="{4F1739F3-7505-44BB-8823-ADE2DA5930D2}" dt="2025-11-01T14:54:57.081" v="1125" actId="404"/>
        <pc:sldMkLst>
          <pc:docMk/>
          <pc:sldMk cId="0" sldId="290"/>
        </pc:sldMkLst>
        <pc:spChg chg="add del mod">
          <ac:chgData name="gfgh fg" userId="4fe3b308729a5b50" providerId="LiveId" clId="{4F1739F3-7505-44BB-8823-ADE2DA5930D2}" dt="2025-11-01T14:54:51.908" v="1119" actId="478"/>
          <ac:spMkLst>
            <pc:docMk/>
            <pc:sldMk cId="0" sldId="290"/>
            <ac:spMk id="3" creationId="{CA188441-5930-70EF-2730-DD60ACE192C0}"/>
          </ac:spMkLst>
        </pc:spChg>
        <pc:spChg chg="mod">
          <ac:chgData name="gfgh fg" userId="4fe3b308729a5b50" providerId="LiveId" clId="{4F1739F3-7505-44BB-8823-ADE2DA5930D2}" dt="2025-11-01T14:54:57.081" v="1125" actId="404"/>
          <ac:spMkLst>
            <pc:docMk/>
            <pc:sldMk cId="0" sldId="290"/>
            <ac:spMk id="1568" creationId="{00000000-0000-0000-0000-000000000000}"/>
          </ac:spMkLst>
        </pc:spChg>
        <pc:spChg chg="del">
          <ac:chgData name="gfgh fg" userId="4fe3b308729a5b50" providerId="LiveId" clId="{4F1739F3-7505-44BB-8823-ADE2DA5930D2}" dt="2025-11-01T14:54:34.761" v="1117" actId="478"/>
          <ac:spMkLst>
            <pc:docMk/>
            <pc:sldMk cId="0" sldId="290"/>
            <ac:spMk id="1569" creationId="{00000000-0000-0000-0000-000000000000}"/>
          </ac:spMkLst>
        </pc:spChg>
        <pc:spChg chg="del">
          <ac:chgData name="gfgh fg" userId="4fe3b308729a5b50" providerId="LiveId" clId="{4F1739F3-7505-44BB-8823-ADE2DA5930D2}" dt="2025-11-01T14:54:34.761" v="1117" actId="478"/>
          <ac:spMkLst>
            <pc:docMk/>
            <pc:sldMk cId="0" sldId="290"/>
            <ac:spMk id="1570" creationId="{00000000-0000-0000-0000-000000000000}"/>
          </ac:spMkLst>
        </pc:spChg>
        <pc:spChg chg="del">
          <ac:chgData name="gfgh fg" userId="4fe3b308729a5b50" providerId="LiveId" clId="{4F1739F3-7505-44BB-8823-ADE2DA5930D2}" dt="2025-11-01T14:54:34.761" v="1117" actId="478"/>
          <ac:spMkLst>
            <pc:docMk/>
            <pc:sldMk cId="0" sldId="290"/>
            <ac:spMk id="1571" creationId="{00000000-0000-0000-0000-000000000000}"/>
          </ac:spMkLst>
        </pc:spChg>
        <pc:spChg chg="del">
          <ac:chgData name="gfgh fg" userId="4fe3b308729a5b50" providerId="LiveId" clId="{4F1739F3-7505-44BB-8823-ADE2DA5930D2}" dt="2025-11-01T14:54:34.761" v="1117" actId="478"/>
          <ac:spMkLst>
            <pc:docMk/>
            <pc:sldMk cId="0" sldId="290"/>
            <ac:spMk id="1572" creationId="{00000000-0000-0000-0000-000000000000}"/>
          </ac:spMkLst>
        </pc:spChg>
        <pc:spChg chg="del">
          <ac:chgData name="gfgh fg" userId="4fe3b308729a5b50" providerId="LiveId" clId="{4F1739F3-7505-44BB-8823-ADE2DA5930D2}" dt="2025-11-01T14:54:34.761" v="1117" actId="478"/>
          <ac:spMkLst>
            <pc:docMk/>
            <pc:sldMk cId="0" sldId="290"/>
            <ac:spMk id="1573" creationId="{00000000-0000-0000-0000-000000000000}"/>
          </ac:spMkLst>
        </pc:spChg>
        <pc:spChg chg="del">
          <ac:chgData name="gfgh fg" userId="4fe3b308729a5b50" providerId="LiveId" clId="{4F1739F3-7505-44BB-8823-ADE2DA5930D2}" dt="2025-11-01T14:54:34.761" v="1117" actId="478"/>
          <ac:spMkLst>
            <pc:docMk/>
            <pc:sldMk cId="0" sldId="290"/>
            <ac:spMk id="1574" creationId="{00000000-0000-0000-0000-000000000000}"/>
          </ac:spMkLst>
        </pc:spChg>
        <pc:grpChg chg="del">
          <ac:chgData name="gfgh fg" userId="4fe3b308729a5b50" providerId="LiveId" clId="{4F1739F3-7505-44BB-8823-ADE2DA5930D2}" dt="2025-11-01T14:54:34.761" v="1117" actId="478"/>
          <ac:grpSpMkLst>
            <pc:docMk/>
            <pc:sldMk cId="0" sldId="290"/>
            <ac:grpSpMk id="1614" creationId="{00000000-0000-0000-0000-000000000000}"/>
          </ac:grpSpMkLst>
        </pc:grpChg>
        <pc:grpChg chg="del">
          <ac:chgData name="gfgh fg" userId="4fe3b308729a5b50" providerId="LiveId" clId="{4F1739F3-7505-44BB-8823-ADE2DA5930D2}" dt="2025-11-01T14:54:34.761" v="1117" actId="478"/>
          <ac:grpSpMkLst>
            <pc:docMk/>
            <pc:sldMk cId="0" sldId="290"/>
            <ac:grpSpMk id="1620" creationId="{00000000-0000-0000-0000-000000000000}"/>
          </ac:grpSpMkLst>
        </pc:grpChg>
        <pc:grpChg chg="del">
          <ac:chgData name="gfgh fg" userId="4fe3b308729a5b50" providerId="LiveId" clId="{4F1739F3-7505-44BB-8823-ADE2DA5930D2}" dt="2025-11-01T14:54:34.761" v="1117" actId="478"/>
          <ac:grpSpMkLst>
            <pc:docMk/>
            <pc:sldMk cId="0" sldId="290"/>
            <ac:grpSpMk id="1624" creationId="{00000000-0000-0000-0000-000000000000}"/>
          </ac:grpSpMkLst>
        </pc:grpChg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91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92"/>
        </pc:sldMkLst>
      </pc:sldChg>
      <pc:sldChg chg="modSp mod ord modNotes">
        <pc:chgData name="gfgh fg" userId="4fe3b308729a5b50" providerId="LiveId" clId="{4F1739F3-7505-44BB-8823-ADE2DA5930D2}" dt="2025-11-01T14:56:46.364" v="1177" actId="1035"/>
        <pc:sldMkLst>
          <pc:docMk/>
          <pc:sldMk cId="0" sldId="293"/>
        </pc:sldMkLst>
        <pc:spChg chg="mod">
          <ac:chgData name="gfgh fg" userId="4fe3b308729a5b50" providerId="LiveId" clId="{4F1739F3-7505-44BB-8823-ADE2DA5930D2}" dt="2025-11-01T14:56:46.364" v="1177" actId="1035"/>
          <ac:spMkLst>
            <pc:docMk/>
            <pc:sldMk cId="0" sldId="293"/>
            <ac:spMk id="1827" creationId="{00000000-0000-0000-0000-000000000000}"/>
          </ac:spMkLst>
        </pc:spChg>
        <pc:spChg chg="mod">
          <ac:chgData name="gfgh fg" userId="4fe3b308729a5b50" providerId="LiveId" clId="{4F1739F3-7505-44BB-8823-ADE2DA5930D2}" dt="2025-11-01T14:56:46.364" v="1177" actId="1035"/>
          <ac:spMkLst>
            <pc:docMk/>
            <pc:sldMk cId="0" sldId="293"/>
            <ac:spMk id="1828" creationId="{00000000-0000-0000-0000-000000000000}"/>
          </ac:spMkLst>
        </pc:spChg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94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95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96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97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98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299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0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1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2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3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4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5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6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7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8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09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10"/>
        </pc:sldMkLst>
      </pc:sldChg>
      <pc:sldChg chg="del">
        <pc:chgData name="gfgh fg" userId="4fe3b308729a5b50" providerId="LiveId" clId="{4F1739F3-7505-44BB-8823-ADE2DA5930D2}" dt="2025-11-01T14:56:58.899" v="1178" actId="47"/>
        <pc:sldMkLst>
          <pc:docMk/>
          <pc:sldMk cId="0" sldId="311"/>
        </pc:sldMkLst>
      </pc:sldChg>
      <pc:sldChg chg="addSp modSp add mod ord modNotesTx">
        <pc:chgData name="gfgh fg" userId="4fe3b308729a5b50" providerId="LiveId" clId="{4F1739F3-7505-44BB-8823-ADE2DA5930D2}" dt="2025-11-01T13:20:09.335" v="552" actId="313"/>
        <pc:sldMkLst>
          <pc:docMk/>
          <pc:sldMk cId="1105535957" sldId="312"/>
        </pc:sldMkLst>
        <pc:spChg chg="add mod">
          <ac:chgData name="gfgh fg" userId="4fe3b308729a5b50" providerId="LiveId" clId="{4F1739F3-7505-44BB-8823-ADE2DA5930D2}" dt="2025-11-01T10:24:49.813" v="94" actId="403"/>
          <ac:spMkLst>
            <pc:docMk/>
            <pc:sldMk cId="1105535957" sldId="312"/>
            <ac:spMk id="3" creationId="{FBC3B7A6-18D6-1E95-41B3-75331404A0C8}"/>
          </ac:spMkLst>
        </pc:spChg>
        <pc:spChg chg="add">
          <ac:chgData name="gfgh fg" userId="4fe3b308729a5b50" providerId="LiveId" clId="{4F1739F3-7505-44BB-8823-ADE2DA5930D2}" dt="2025-11-01T10:24:42.505" v="92"/>
          <ac:spMkLst>
            <pc:docMk/>
            <pc:sldMk cId="1105535957" sldId="312"/>
            <ac:spMk id="4" creationId="{D89EC208-5ACF-3B26-43F0-0BF35FAF9857}"/>
          </ac:spMkLst>
        </pc:spChg>
        <pc:spChg chg="add mod">
          <ac:chgData name="gfgh fg" userId="4fe3b308729a5b50" providerId="LiveId" clId="{4F1739F3-7505-44BB-8823-ADE2DA5930D2}" dt="2025-11-01T10:42:39.109" v="122" actId="1076"/>
          <ac:spMkLst>
            <pc:docMk/>
            <pc:sldMk cId="1105535957" sldId="312"/>
            <ac:spMk id="6" creationId="{4F1E2B3C-5107-974E-3FB9-7048272C3C3B}"/>
          </ac:spMkLst>
        </pc:spChg>
        <pc:spChg chg="mod">
          <ac:chgData name="gfgh fg" userId="4fe3b308729a5b50" providerId="LiveId" clId="{4F1739F3-7505-44BB-8823-ADE2DA5930D2}" dt="2025-11-01T10:24:05.501" v="80" actId="1076"/>
          <ac:spMkLst>
            <pc:docMk/>
            <pc:sldMk cId="1105535957" sldId="312"/>
            <ac:spMk id="843" creationId="{9B603CC5-0F0A-E77B-5F96-7A1302E9D0D3}"/>
          </ac:spMkLst>
        </pc:spChg>
        <pc:spChg chg="mod">
          <ac:chgData name="gfgh fg" userId="4fe3b308729a5b50" providerId="LiveId" clId="{4F1739F3-7505-44BB-8823-ADE2DA5930D2}" dt="2025-11-01T10:26:07.283" v="110" actId="20577"/>
          <ac:spMkLst>
            <pc:docMk/>
            <pc:sldMk cId="1105535957" sldId="312"/>
            <ac:spMk id="844" creationId="{FACEF7FD-F755-4A40-F300-1850DC52BA3F}"/>
          </ac:spMkLst>
        </pc:spChg>
        <pc:picChg chg="mod modCrop">
          <ac:chgData name="gfgh fg" userId="4fe3b308729a5b50" providerId="LiveId" clId="{4F1739F3-7505-44BB-8823-ADE2DA5930D2}" dt="2025-11-01T09:47:48.482" v="62" actId="18131"/>
          <ac:picMkLst>
            <pc:docMk/>
            <pc:sldMk cId="1105535957" sldId="312"/>
            <ac:picMk id="845" creationId="{6A519868-B57F-CFC3-BBBF-1940095B753D}"/>
          </ac:picMkLst>
        </pc:picChg>
      </pc:sldChg>
      <pc:sldChg chg="addSp delSp modSp add mod ord modNotesTx">
        <pc:chgData name="gfgh fg" userId="4fe3b308729a5b50" providerId="LiveId" clId="{4F1739F3-7505-44BB-8823-ADE2DA5930D2}" dt="2025-11-01T13:11:49.801" v="471" actId="20577"/>
        <pc:sldMkLst>
          <pc:docMk/>
          <pc:sldMk cId="3339509374" sldId="313"/>
        </pc:sldMkLst>
        <pc:spChg chg="add">
          <ac:chgData name="gfgh fg" userId="4fe3b308729a5b50" providerId="LiveId" clId="{4F1739F3-7505-44BB-8823-ADE2DA5930D2}" dt="2025-11-01T12:03:38.637" v="415"/>
          <ac:spMkLst>
            <pc:docMk/>
            <pc:sldMk cId="3339509374" sldId="313"/>
            <ac:spMk id="2" creationId="{948B695A-DA76-C174-963E-23CA29A79048}"/>
          </ac:spMkLst>
        </pc:spChg>
        <pc:spChg chg="add del mod">
          <ac:chgData name="gfgh fg" userId="4fe3b308729a5b50" providerId="LiveId" clId="{4F1739F3-7505-44BB-8823-ADE2DA5930D2}" dt="2025-11-01T12:03:49.123" v="419" actId="478"/>
          <ac:spMkLst>
            <pc:docMk/>
            <pc:sldMk cId="3339509374" sldId="313"/>
            <ac:spMk id="4" creationId="{C552C953-C4B9-59E1-3250-ADF2D8FF6672}"/>
          </ac:spMkLst>
        </pc:spChg>
        <pc:spChg chg="add del mod">
          <ac:chgData name="gfgh fg" userId="4fe3b308729a5b50" providerId="LiveId" clId="{4F1739F3-7505-44BB-8823-ADE2DA5930D2}" dt="2025-11-01T13:10:04.467" v="441" actId="478"/>
          <ac:spMkLst>
            <pc:docMk/>
            <pc:sldMk cId="3339509374" sldId="313"/>
            <ac:spMk id="6" creationId="{EE521E1F-DC7B-D8E4-07D5-E6FD7682E122}"/>
          </ac:spMkLst>
        </pc:spChg>
        <pc:spChg chg="add del mod">
          <ac:chgData name="gfgh fg" userId="4fe3b308729a5b50" providerId="LiveId" clId="{4F1739F3-7505-44BB-8823-ADE2DA5930D2}" dt="2025-11-01T13:10:07.119" v="443" actId="478"/>
          <ac:spMkLst>
            <pc:docMk/>
            <pc:sldMk cId="3339509374" sldId="313"/>
            <ac:spMk id="8" creationId="{7752B0FE-D7AF-6C48-D0BC-937AA37787D6}"/>
          </ac:spMkLst>
        </pc:spChg>
        <pc:spChg chg="add del mod">
          <ac:chgData name="gfgh fg" userId="4fe3b308729a5b50" providerId="LiveId" clId="{4F1739F3-7505-44BB-8823-ADE2DA5930D2}" dt="2025-11-01T13:10:10.632" v="445" actId="478"/>
          <ac:spMkLst>
            <pc:docMk/>
            <pc:sldMk cId="3339509374" sldId="313"/>
            <ac:spMk id="10" creationId="{35355047-7272-17CE-9549-DC9EA0A9871D}"/>
          </ac:spMkLst>
        </pc:spChg>
        <pc:spChg chg="add del mod">
          <ac:chgData name="gfgh fg" userId="4fe3b308729a5b50" providerId="LiveId" clId="{4F1739F3-7505-44BB-8823-ADE2DA5930D2}" dt="2025-11-01T13:10:17.385" v="447" actId="478"/>
          <ac:spMkLst>
            <pc:docMk/>
            <pc:sldMk cId="3339509374" sldId="313"/>
            <ac:spMk id="12" creationId="{14D099A3-DA36-6968-8F6A-B4D1B416D1DA}"/>
          </ac:spMkLst>
        </pc:spChg>
        <pc:spChg chg="add">
          <ac:chgData name="gfgh fg" userId="4fe3b308729a5b50" providerId="LiveId" clId="{4F1739F3-7505-44BB-8823-ADE2DA5930D2}" dt="2025-11-01T13:10:25.983" v="448"/>
          <ac:spMkLst>
            <pc:docMk/>
            <pc:sldMk cId="3339509374" sldId="313"/>
            <ac:spMk id="13" creationId="{7CF05FA2-EF00-C61F-29DD-9F6F714D1457}"/>
          </ac:spMkLst>
        </pc:spChg>
        <pc:spChg chg="add mod">
          <ac:chgData name="gfgh fg" userId="4fe3b308729a5b50" providerId="LiveId" clId="{4F1739F3-7505-44BB-8823-ADE2DA5930D2}" dt="2025-11-01T13:11:41.147" v="461" actId="1076"/>
          <ac:spMkLst>
            <pc:docMk/>
            <pc:sldMk cId="3339509374" sldId="313"/>
            <ac:spMk id="15" creationId="{9A37ABFA-71F8-86A4-7F4E-E30582A789A5}"/>
          </ac:spMkLst>
        </pc:spChg>
        <pc:spChg chg="mod">
          <ac:chgData name="gfgh fg" userId="4fe3b308729a5b50" providerId="LiveId" clId="{4F1739F3-7505-44BB-8823-ADE2DA5930D2}" dt="2025-11-01T12:03:27.812" v="414" actId="14100"/>
          <ac:spMkLst>
            <pc:docMk/>
            <pc:sldMk cId="3339509374" sldId="313"/>
            <ac:spMk id="684" creationId="{38D34E21-039E-A067-9322-BF473BFFD063}"/>
          </ac:spMkLst>
        </pc:spChg>
        <pc:spChg chg="del">
          <ac:chgData name="gfgh fg" userId="4fe3b308729a5b50" providerId="LiveId" clId="{4F1739F3-7505-44BB-8823-ADE2DA5930D2}" dt="2025-11-01T13:10:09.938" v="444" actId="478"/>
          <ac:spMkLst>
            <pc:docMk/>
            <pc:sldMk cId="3339509374" sldId="313"/>
            <ac:spMk id="685" creationId="{2CEB21D5-5217-9C05-6BF7-ED2F8754DE0F}"/>
          </ac:spMkLst>
        </pc:spChg>
        <pc:spChg chg="del">
          <ac:chgData name="gfgh fg" userId="4fe3b308729a5b50" providerId="LiveId" clId="{4F1739F3-7505-44BB-8823-ADE2DA5930D2}" dt="2025-11-01T13:10:02.978" v="440" actId="478"/>
          <ac:spMkLst>
            <pc:docMk/>
            <pc:sldMk cId="3339509374" sldId="313"/>
            <ac:spMk id="686" creationId="{CD4DCA53-8EDB-09FF-C993-2EB3F3D9188F}"/>
          </ac:spMkLst>
        </pc:spChg>
        <pc:spChg chg="mod">
          <ac:chgData name="gfgh fg" userId="4fe3b308729a5b50" providerId="LiveId" clId="{4F1739F3-7505-44BB-8823-ADE2DA5930D2}" dt="2025-11-01T13:09:59.410" v="439" actId="1076"/>
          <ac:spMkLst>
            <pc:docMk/>
            <pc:sldMk cId="3339509374" sldId="313"/>
            <ac:spMk id="687" creationId="{5D993E76-5A4E-F9D6-7181-26E8E6AE5E82}"/>
          </ac:spMkLst>
        </pc:spChg>
        <pc:spChg chg="del">
          <ac:chgData name="gfgh fg" userId="4fe3b308729a5b50" providerId="LiveId" clId="{4F1739F3-7505-44BB-8823-ADE2DA5930D2}" dt="2025-11-01T12:03:48.143" v="418" actId="478"/>
          <ac:spMkLst>
            <pc:docMk/>
            <pc:sldMk cId="3339509374" sldId="313"/>
            <ac:spMk id="688" creationId="{63EC0A06-2E79-8031-3C8F-7CE94CF5A314}"/>
          </ac:spMkLst>
        </pc:spChg>
        <pc:spChg chg="del">
          <ac:chgData name="gfgh fg" userId="4fe3b308729a5b50" providerId="LiveId" clId="{4F1739F3-7505-44BB-8823-ADE2DA5930D2}" dt="2025-11-01T13:10:16.481" v="446" actId="478"/>
          <ac:spMkLst>
            <pc:docMk/>
            <pc:sldMk cId="3339509374" sldId="313"/>
            <ac:spMk id="689" creationId="{CA38686C-51F5-4FF7-77F8-60E1C2254ADE}"/>
          </ac:spMkLst>
        </pc:spChg>
        <pc:spChg chg="mod">
          <ac:chgData name="gfgh fg" userId="4fe3b308729a5b50" providerId="LiveId" clId="{4F1739F3-7505-44BB-8823-ADE2DA5930D2}" dt="2025-11-01T13:10:36.352" v="452" actId="1076"/>
          <ac:spMkLst>
            <pc:docMk/>
            <pc:sldMk cId="3339509374" sldId="313"/>
            <ac:spMk id="690" creationId="{8A2573DA-6F57-3FEF-9F6E-F796494EAC21}"/>
          </ac:spMkLst>
        </pc:spChg>
        <pc:spChg chg="del">
          <ac:chgData name="gfgh fg" userId="4fe3b308729a5b50" providerId="LiveId" clId="{4F1739F3-7505-44BB-8823-ADE2DA5930D2}" dt="2025-11-01T13:10:06.358" v="442" actId="478"/>
          <ac:spMkLst>
            <pc:docMk/>
            <pc:sldMk cId="3339509374" sldId="313"/>
            <ac:spMk id="691" creationId="{55E14C58-C8F9-7D0C-9DF0-9C64894024DE}"/>
          </ac:spMkLst>
        </pc:spChg>
        <pc:spChg chg="mod">
          <ac:chgData name="gfgh fg" userId="4fe3b308729a5b50" providerId="LiveId" clId="{4F1739F3-7505-44BB-8823-ADE2DA5930D2}" dt="2025-11-01T13:10:57.263" v="457" actId="1076"/>
          <ac:spMkLst>
            <pc:docMk/>
            <pc:sldMk cId="3339509374" sldId="313"/>
            <ac:spMk id="692" creationId="{6C83BC1E-3189-ADB0-2754-AFAD43CED80A}"/>
          </ac:spMkLst>
        </pc:spChg>
      </pc:sldChg>
      <pc:sldChg chg="addSp delSp modSp add mod ord modNotesTx">
        <pc:chgData name="gfgh fg" userId="4fe3b308729a5b50" providerId="LiveId" clId="{4F1739F3-7505-44BB-8823-ADE2DA5930D2}" dt="2025-11-01T13:30:20.614" v="667" actId="14100"/>
        <pc:sldMkLst>
          <pc:docMk/>
          <pc:sldMk cId="1495158954" sldId="314"/>
        </pc:sldMkLst>
        <pc:spChg chg="add del mod">
          <ac:chgData name="gfgh fg" userId="4fe3b308729a5b50" providerId="LiveId" clId="{4F1739F3-7505-44BB-8823-ADE2DA5930D2}" dt="2025-11-01T13:13:11.478" v="479" actId="478"/>
          <ac:spMkLst>
            <pc:docMk/>
            <pc:sldMk cId="1495158954" sldId="314"/>
            <ac:spMk id="3" creationId="{C2A8DC1F-D4A5-CF7A-BCB5-00F95B8DAD1D}"/>
          </ac:spMkLst>
        </pc:spChg>
        <pc:spChg chg="add del mod">
          <ac:chgData name="gfgh fg" userId="4fe3b308729a5b50" providerId="LiveId" clId="{4F1739F3-7505-44BB-8823-ADE2DA5930D2}" dt="2025-11-01T13:13:11.478" v="479" actId="478"/>
          <ac:spMkLst>
            <pc:docMk/>
            <pc:sldMk cId="1495158954" sldId="314"/>
            <ac:spMk id="5" creationId="{4EF7A89B-E2EA-7315-2149-D82C1C2C5EAA}"/>
          </ac:spMkLst>
        </pc:spChg>
        <pc:spChg chg="add del mod">
          <ac:chgData name="gfgh fg" userId="4fe3b308729a5b50" providerId="LiveId" clId="{4F1739F3-7505-44BB-8823-ADE2DA5930D2}" dt="2025-11-01T13:13:11.478" v="479" actId="478"/>
          <ac:spMkLst>
            <pc:docMk/>
            <pc:sldMk cId="1495158954" sldId="314"/>
            <ac:spMk id="7" creationId="{3C1F7357-29DB-5A12-B65D-25E5CDDD32CB}"/>
          </ac:spMkLst>
        </pc:spChg>
        <pc:spChg chg="add del mod">
          <ac:chgData name="gfgh fg" userId="4fe3b308729a5b50" providerId="LiveId" clId="{4F1739F3-7505-44BB-8823-ADE2DA5930D2}" dt="2025-11-01T13:13:11.478" v="479" actId="478"/>
          <ac:spMkLst>
            <pc:docMk/>
            <pc:sldMk cId="1495158954" sldId="314"/>
            <ac:spMk id="9" creationId="{F9BB3DF6-DCBE-7FCE-B0EB-645EB70DF605}"/>
          </ac:spMkLst>
        </pc:spChg>
        <pc:spChg chg="add del mod">
          <ac:chgData name="gfgh fg" userId="4fe3b308729a5b50" providerId="LiveId" clId="{4F1739F3-7505-44BB-8823-ADE2DA5930D2}" dt="2025-11-01T13:13:11.478" v="479" actId="478"/>
          <ac:spMkLst>
            <pc:docMk/>
            <pc:sldMk cId="1495158954" sldId="314"/>
            <ac:spMk id="11" creationId="{ABF0C630-EEC6-31DD-7BA8-48C8F34BC7E3}"/>
          </ac:spMkLst>
        </pc:spChg>
        <pc:spChg chg="add del mod">
          <ac:chgData name="gfgh fg" userId="4fe3b308729a5b50" providerId="LiveId" clId="{4F1739F3-7505-44BB-8823-ADE2DA5930D2}" dt="2025-11-01T13:13:18.236" v="481" actId="478"/>
          <ac:spMkLst>
            <pc:docMk/>
            <pc:sldMk cId="1495158954" sldId="314"/>
            <ac:spMk id="13" creationId="{92F799D0-1969-14B3-8769-45DC306810F5}"/>
          </ac:spMkLst>
        </pc:spChg>
        <pc:spChg chg="add del mod">
          <ac:chgData name="gfgh fg" userId="4fe3b308729a5b50" providerId="LiveId" clId="{4F1739F3-7505-44BB-8823-ADE2DA5930D2}" dt="2025-11-01T13:13:29.362" v="483" actId="478"/>
          <ac:spMkLst>
            <pc:docMk/>
            <pc:sldMk cId="1495158954" sldId="314"/>
            <ac:spMk id="15" creationId="{01D82BE3-EDFC-3D28-18DC-A6F9D0DE0451}"/>
          </ac:spMkLst>
        </pc:spChg>
        <pc:spChg chg="add del mod">
          <ac:chgData name="gfgh fg" userId="4fe3b308729a5b50" providerId="LiveId" clId="{4F1739F3-7505-44BB-8823-ADE2DA5930D2}" dt="2025-11-01T13:13:29.362" v="483" actId="478"/>
          <ac:spMkLst>
            <pc:docMk/>
            <pc:sldMk cId="1495158954" sldId="314"/>
            <ac:spMk id="17" creationId="{3AAB7DEC-3632-2146-D478-E4E4A9DEAA2D}"/>
          </ac:spMkLst>
        </pc:spChg>
        <pc:spChg chg="add del mod">
          <ac:chgData name="gfgh fg" userId="4fe3b308729a5b50" providerId="LiveId" clId="{4F1739F3-7505-44BB-8823-ADE2DA5930D2}" dt="2025-11-01T13:13:29.362" v="483" actId="478"/>
          <ac:spMkLst>
            <pc:docMk/>
            <pc:sldMk cId="1495158954" sldId="314"/>
            <ac:spMk id="19" creationId="{8FC9F160-BB6F-47B0-DD89-54651958AA67}"/>
          </ac:spMkLst>
        </pc:spChg>
        <pc:spChg chg="add">
          <ac:chgData name="gfgh fg" userId="4fe3b308729a5b50" providerId="LiveId" clId="{4F1739F3-7505-44BB-8823-ADE2DA5930D2}" dt="2025-11-01T13:14:06.440" v="504"/>
          <ac:spMkLst>
            <pc:docMk/>
            <pc:sldMk cId="1495158954" sldId="314"/>
            <ac:spMk id="20" creationId="{DB44A384-D37C-72C6-F952-2F4B16472BA4}"/>
          </ac:spMkLst>
        </pc:spChg>
        <pc:spChg chg="add del mod">
          <ac:chgData name="gfgh fg" userId="4fe3b308729a5b50" providerId="LiveId" clId="{4F1739F3-7505-44BB-8823-ADE2DA5930D2}" dt="2025-11-01T13:14:22.902" v="512" actId="478"/>
          <ac:spMkLst>
            <pc:docMk/>
            <pc:sldMk cId="1495158954" sldId="314"/>
            <ac:spMk id="22" creationId="{075CFBC6-6C49-C4CF-69B5-EF995AD22E81}"/>
          </ac:spMkLst>
        </pc:spChg>
        <pc:spChg chg="add del mod">
          <ac:chgData name="gfgh fg" userId="4fe3b308729a5b50" providerId="LiveId" clId="{4F1739F3-7505-44BB-8823-ADE2DA5930D2}" dt="2025-11-01T13:14:17.475" v="509" actId="478"/>
          <ac:spMkLst>
            <pc:docMk/>
            <pc:sldMk cId="1495158954" sldId="314"/>
            <ac:spMk id="24" creationId="{EB2A4EBC-95E1-28FB-40A0-684CE224E0AA}"/>
          </ac:spMkLst>
        </pc:spChg>
        <pc:spChg chg="add del mod">
          <ac:chgData name="gfgh fg" userId="4fe3b308729a5b50" providerId="LiveId" clId="{4F1739F3-7505-44BB-8823-ADE2DA5930D2}" dt="2025-11-01T13:14:20.861" v="511" actId="478"/>
          <ac:spMkLst>
            <pc:docMk/>
            <pc:sldMk cId="1495158954" sldId="314"/>
            <ac:spMk id="26" creationId="{15123F9E-25C6-3805-FFF4-7F3B437A8F4B}"/>
          </ac:spMkLst>
        </pc:spChg>
        <pc:spChg chg="add del mod">
          <ac:chgData name="gfgh fg" userId="4fe3b308729a5b50" providerId="LiveId" clId="{4F1739F3-7505-44BB-8823-ADE2DA5930D2}" dt="2025-11-01T13:14:47.732" v="519" actId="478"/>
          <ac:spMkLst>
            <pc:docMk/>
            <pc:sldMk cId="1495158954" sldId="314"/>
            <ac:spMk id="28" creationId="{5E2265BA-4407-3B73-E7C4-4BF6179DA52A}"/>
          </ac:spMkLst>
        </pc:spChg>
        <pc:spChg chg="add del mod">
          <ac:chgData name="gfgh fg" userId="4fe3b308729a5b50" providerId="LiveId" clId="{4F1739F3-7505-44BB-8823-ADE2DA5930D2}" dt="2025-11-01T13:14:47.732" v="519" actId="478"/>
          <ac:spMkLst>
            <pc:docMk/>
            <pc:sldMk cId="1495158954" sldId="314"/>
            <ac:spMk id="30" creationId="{AA01F693-691D-A3F5-CA9B-735B74C4FE61}"/>
          </ac:spMkLst>
        </pc:spChg>
        <pc:spChg chg="add mod">
          <ac:chgData name="gfgh fg" userId="4fe3b308729a5b50" providerId="LiveId" clId="{4F1739F3-7505-44BB-8823-ADE2DA5930D2}" dt="2025-11-01T13:15:17.376" v="529" actId="14100"/>
          <ac:spMkLst>
            <pc:docMk/>
            <pc:sldMk cId="1495158954" sldId="314"/>
            <ac:spMk id="31" creationId="{A3613474-8DF1-DA46-C2FF-92D912087F50}"/>
          </ac:spMkLst>
        </pc:spChg>
        <pc:spChg chg="add mod">
          <ac:chgData name="gfgh fg" userId="4fe3b308729a5b50" providerId="LiveId" clId="{4F1739F3-7505-44BB-8823-ADE2DA5930D2}" dt="2025-11-01T13:21:36.498" v="557" actId="20577"/>
          <ac:spMkLst>
            <pc:docMk/>
            <pc:sldMk cId="1495158954" sldId="314"/>
            <ac:spMk id="32" creationId="{E76536BE-6883-F9C0-6436-20E2D0635164}"/>
          </ac:spMkLst>
        </pc:spChg>
        <pc:spChg chg="add">
          <ac:chgData name="gfgh fg" userId="4fe3b308729a5b50" providerId="LiveId" clId="{4F1739F3-7505-44BB-8823-ADE2DA5930D2}" dt="2025-11-01T13:15:11.727" v="526"/>
          <ac:spMkLst>
            <pc:docMk/>
            <pc:sldMk cId="1495158954" sldId="314"/>
            <ac:spMk id="33" creationId="{B60BF5EA-B664-C47D-07E4-406D7583FA96}"/>
          </ac:spMkLst>
        </pc:spChg>
        <pc:spChg chg="add mod">
          <ac:chgData name="gfgh fg" userId="4fe3b308729a5b50" providerId="LiveId" clId="{4F1739F3-7505-44BB-8823-ADE2DA5930D2}" dt="2025-11-01T13:30:20.614" v="667" actId="14100"/>
          <ac:spMkLst>
            <pc:docMk/>
            <pc:sldMk cId="1495158954" sldId="314"/>
            <ac:spMk id="34" creationId="{878CC057-8D6D-FB79-5423-058734BD1A77}"/>
          </ac:spMkLst>
        </pc:spChg>
        <pc:spChg chg="mod">
          <ac:chgData name="gfgh fg" userId="4fe3b308729a5b50" providerId="LiveId" clId="{4F1739F3-7505-44BB-8823-ADE2DA5930D2}" dt="2025-11-01T13:13:57.974" v="503" actId="1038"/>
          <ac:spMkLst>
            <pc:docMk/>
            <pc:sldMk cId="1495158954" sldId="314"/>
            <ac:spMk id="354" creationId="{46BF8695-7CDF-CBAF-7513-CC0FACD6187D}"/>
          </ac:spMkLst>
        </pc:spChg>
        <pc:spChg chg="del">
          <ac:chgData name="gfgh fg" userId="4fe3b308729a5b50" providerId="LiveId" clId="{4F1739F3-7505-44BB-8823-ADE2DA5930D2}" dt="2025-11-01T13:13:25.919" v="482" actId="478"/>
          <ac:spMkLst>
            <pc:docMk/>
            <pc:sldMk cId="1495158954" sldId="314"/>
            <ac:spMk id="355" creationId="{917E1310-0DAB-32D8-716C-2808341A3D7E}"/>
          </ac:spMkLst>
        </pc:spChg>
        <pc:spChg chg="del">
          <ac:chgData name="gfgh fg" userId="4fe3b308729a5b50" providerId="LiveId" clId="{4F1739F3-7505-44BB-8823-ADE2DA5930D2}" dt="2025-11-01T13:13:06.324" v="478" actId="478"/>
          <ac:spMkLst>
            <pc:docMk/>
            <pc:sldMk cId="1495158954" sldId="314"/>
            <ac:spMk id="356" creationId="{F89C5FC7-CE85-FA76-C09D-9544BEA85C24}"/>
          </ac:spMkLst>
        </pc:spChg>
        <pc:spChg chg="mod">
          <ac:chgData name="gfgh fg" userId="4fe3b308729a5b50" providerId="LiveId" clId="{4F1739F3-7505-44BB-8823-ADE2DA5930D2}" dt="2025-11-01T13:13:57.974" v="503" actId="1038"/>
          <ac:spMkLst>
            <pc:docMk/>
            <pc:sldMk cId="1495158954" sldId="314"/>
            <ac:spMk id="357" creationId="{AAD979E4-D362-2C7E-D8C5-A443F4BB8408}"/>
          </ac:spMkLst>
        </pc:spChg>
        <pc:spChg chg="mod">
          <ac:chgData name="gfgh fg" userId="4fe3b308729a5b50" providerId="LiveId" clId="{4F1739F3-7505-44BB-8823-ADE2DA5930D2}" dt="2025-11-01T13:13:57.974" v="503" actId="1038"/>
          <ac:spMkLst>
            <pc:docMk/>
            <pc:sldMk cId="1495158954" sldId="314"/>
            <ac:spMk id="358" creationId="{5BAE56A0-17CB-8AD8-B286-B0257611CEFC}"/>
          </ac:spMkLst>
        </pc:spChg>
        <pc:spChg chg="mod">
          <ac:chgData name="gfgh fg" userId="4fe3b308729a5b50" providerId="LiveId" clId="{4F1739F3-7505-44BB-8823-ADE2DA5930D2}" dt="2025-11-01T13:15:52.022" v="535" actId="1076"/>
          <ac:spMkLst>
            <pc:docMk/>
            <pc:sldMk cId="1495158954" sldId="314"/>
            <ac:spMk id="360" creationId="{6146555E-1034-E918-3118-19792987C5BE}"/>
          </ac:spMkLst>
        </pc:spChg>
        <pc:spChg chg="del">
          <ac:chgData name="gfgh fg" userId="4fe3b308729a5b50" providerId="LiveId" clId="{4F1739F3-7505-44BB-8823-ADE2DA5930D2}" dt="2025-11-01T13:13:06.324" v="478" actId="478"/>
          <ac:spMkLst>
            <pc:docMk/>
            <pc:sldMk cId="1495158954" sldId="314"/>
            <ac:spMk id="361" creationId="{1348BC35-67E3-0FF0-A302-DEB6F128EB74}"/>
          </ac:spMkLst>
        </pc:spChg>
        <pc:spChg chg="del">
          <ac:chgData name="gfgh fg" userId="4fe3b308729a5b50" providerId="LiveId" clId="{4F1739F3-7505-44BB-8823-ADE2DA5930D2}" dt="2025-11-01T13:13:06.324" v="478" actId="478"/>
          <ac:spMkLst>
            <pc:docMk/>
            <pc:sldMk cId="1495158954" sldId="314"/>
            <ac:spMk id="362" creationId="{AC0782F8-316E-8F58-3421-D4917A603C34}"/>
          </ac:spMkLst>
        </pc:spChg>
        <pc:spChg chg="del">
          <ac:chgData name="gfgh fg" userId="4fe3b308729a5b50" providerId="LiveId" clId="{4F1739F3-7505-44BB-8823-ADE2DA5930D2}" dt="2025-11-01T13:13:15.149" v="480" actId="478"/>
          <ac:spMkLst>
            <pc:docMk/>
            <pc:sldMk cId="1495158954" sldId="314"/>
            <ac:spMk id="363" creationId="{DB29C952-7701-6D3E-305E-90D67A5434CA}"/>
          </ac:spMkLst>
        </pc:spChg>
        <pc:spChg chg="del mod">
          <ac:chgData name="gfgh fg" userId="4fe3b308729a5b50" providerId="LiveId" clId="{4F1739F3-7505-44BB-8823-ADE2DA5930D2}" dt="2025-11-01T13:14:44.671" v="518" actId="478"/>
          <ac:spMkLst>
            <pc:docMk/>
            <pc:sldMk cId="1495158954" sldId="314"/>
            <ac:spMk id="364" creationId="{1E00CA46-61E1-0624-2475-850BB033C16A}"/>
          </ac:spMkLst>
        </pc:spChg>
        <pc:spChg chg="mod">
          <ac:chgData name="gfgh fg" userId="4fe3b308729a5b50" providerId="LiveId" clId="{4F1739F3-7505-44BB-8823-ADE2DA5930D2}" dt="2025-11-01T13:13:57.974" v="503" actId="1038"/>
          <ac:spMkLst>
            <pc:docMk/>
            <pc:sldMk cId="1495158954" sldId="314"/>
            <ac:spMk id="365" creationId="{81C525D5-C975-5FD2-0FF3-F29D2C79CCD5}"/>
          </ac:spMkLst>
        </pc:spChg>
        <pc:spChg chg="del mod">
          <ac:chgData name="gfgh fg" userId="4fe3b308729a5b50" providerId="LiveId" clId="{4F1739F3-7505-44BB-8823-ADE2DA5930D2}" dt="2025-11-01T13:14:15.313" v="508" actId="478"/>
          <ac:spMkLst>
            <pc:docMk/>
            <pc:sldMk cId="1495158954" sldId="314"/>
            <ac:spMk id="366" creationId="{43F32CA3-2DCE-119B-0EF4-A9FE8E197F9F}"/>
          </ac:spMkLst>
        </pc:spChg>
        <pc:spChg chg="del mod">
          <ac:chgData name="gfgh fg" userId="4fe3b308729a5b50" providerId="LiveId" clId="{4F1739F3-7505-44BB-8823-ADE2DA5930D2}" dt="2025-11-01T13:14:44.671" v="518" actId="478"/>
          <ac:spMkLst>
            <pc:docMk/>
            <pc:sldMk cId="1495158954" sldId="314"/>
            <ac:spMk id="367" creationId="{FF032083-DDD6-CA21-99EF-039FA1242C60}"/>
          </ac:spMkLst>
        </pc:spChg>
        <pc:spChg chg="del">
          <ac:chgData name="gfgh fg" userId="4fe3b308729a5b50" providerId="LiveId" clId="{4F1739F3-7505-44BB-8823-ADE2DA5930D2}" dt="2025-11-01T13:14:19.190" v="510" actId="478"/>
          <ac:spMkLst>
            <pc:docMk/>
            <pc:sldMk cId="1495158954" sldId="314"/>
            <ac:spMk id="369" creationId="{140F9721-9B2A-6D95-7120-FAF4D62B190E}"/>
          </ac:spMkLst>
        </pc:spChg>
        <pc:spChg chg="del">
          <ac:chgData name="gfgh fg" userId="4fe3b308729a5b50" providerId="LiveId" clId="{4F1739F3-7505-44BB-8823-ADE2DA5930D2}" dt="2025-11-01T13:13:06.324" v="478" actId="478"/>
          <ac:spMkLst>
            <pc:docMk/>
            <pc:sldMk cId="1495158954" sldId="314"/>
            <ac:spMk id="370" creationId="{58CCEF2A-DE2C-D079-FD42-E875487B4117}"/>
          </ac:spMkLst>
        </pc:spChg>
        <pc:spChg chg="del">
          <ac:chgData name="gfgh fg" userId="4fe3b308729a5b50" providerId="LiveId" clId="{4F1739F3-7505-44BB-8823-ADE2DA5930D2}" dt="2025-11-01T13:13:06.324" v="478" actId="478"/>
          <ac:spMkLst>
            <pc:docMk/>
            <pc:sldMk cId="1495158954" sldId="314"/>
            <ac:spMk id="372" creationId="{1FC83444-923D-F8E9-82F6-D83BEF45EC6C}"/>
          </ac:spMkLst>
        </pc:spChg>
        <pc:spChg chg="del">
          <ac:chgData name="gfgh fg" userId="4fe3b308729a5b50" providerId="LiveId" clId="{4F1739F3-7505-44BB-8823-ADE2DA5930D2}" dt="2025-11-01T13:13:25.919" v="482" actId="478"/>
          <ac:spMkLst>
            <pc:docMk/>
            <pc:sldMk cId="1495158954" sldId="314"/>
            <ac:spMk id="373" creationId="{51135208-D344-C5F7-FF7F-EA00D4BD5EC8}"/>
          </ac:spMkLst>
        </pc:spChg>
        <pc:spChg chg="del">
          <ac:chgData name="gfgh fg" userId="4fe3b308729a5b50" providerId="LiveId" clId="{4F1739F3-7505-44BB-8823-ADE2DA5930D2}" dt="2025-11-01T13:13:25.919" v="482" actId="478"/>
          <ac:spMkLst>
            <pc:docMk/>
            <pc:sldMk cId="1495158954" sldId="314"/>
            <ac:spMk id="374" creationId="{B2A38D46-376F-2048-E0DE-574E13B65BBD}"/>
          </ac:spMkLst>
        </pc:spChg>
        <pc:spChg chg="del">
          <ac:chgData name="gfgh fg" userId="4fe3b308729a5b50" providerId="LiveId" clId="{4F1739F3-7505-44BB-8823-ADE2DA5930D2}" dt="2025-11-01T13:13:25.919" v="482" actId="478"/>
          <ac:spMkLst>
            <pc:docMk/>
            <pc:sldMk cId="1495158954" sldId="314"/>
            <ac:spMk id="375" creationId="{EC236F46-151D-D504-B3B9-2C8C974166CA}"/>
          </ac:spMkLst>
        </pc:spChg>
        <pc:spChg chg="mod">
          <ac:chgData name="gfgh fg" userId="4fe3b308729a5b50" providerId="LiveId" clId="{4F1739F3-7505-44BB-8823-ADE2DA5930D2}" dt="2025-11-01T13:15:05.052" v="525" actId="1076"/>
          <ac:spMkLst>
            <pc:docMk/>
            <pc:sldMk cId="1495158954" sldId="314"/>
            <ac:spMk id="376" creationId="{9F136954-E764-FB6C-27F0-6A847F8FFF92}"/>
          </ac:spMkLst>
        </pc:spChg>
        <pc:spChg chg="mod">
          <ac:chgData name="gfgh fg" userId="4fe3b308729a5b50" providerId="LiveId" clId="{4F1739F3-7505-44BB-8823-ADE2DA5930D2}" dt="2025-11-01T13:14:38.483" v="517" actId="20577"/>
          <ac:spMkLst>
            <pc:docMk/>
            <pc:sldMk cId="1495158954" sldId="314"/>
            <ac:spMk id="377" creationId="{3A42AC40-6D58-C469-6FAE-94CC57FBD00D}"/>
          </ac:spMkLst>
        </pc:spChg>
        <pc:spChg chg="del mod">
          <ac:chgData name="gfgh fg" userId="4fe3b308729a5b50" providerId="LiveId" clId="{4F1739F3-7505-44BB-8823-ADE2DA5930D2}" dt="2025-11-01T13:14:12.953" v="507" actId="478"/>
          <ac:spMkLst>
            <pc:docMk/>
            <pc:sldMk cId="1495158954" sldId="314"/>
            <ac:spMk id="378" creationId="{214A0B5E-AF88-D112-E250-AC81E0C150F5}"/>
          </ac:spMkLst>
        </pc:spChg>
      </pc:sldChg>
      <pc:sldChg chg="addSp modSp add del mod ord modNotesTx">
        <pc:chgData name="gfgh fg" userId="4fe3b308729a5b50" providerId="LiveId" clId="{4F1739F3-7505-44BB-8823-ADE2DA5930D2}" dt="2025-11-01T14:59:56.024" v="1216" actId="47"/>
        <pc:sldMkLst>
          <pc:docMk/>
          <pc:sldMk cId="2449406355" sldId="315"/>
        </pc:sldMkLst>
        <pc:spChg chg="add">
          <ac:chgData name="gfgh fg" userId="4fe3b308729a5b50" providerId="LiveId" clId="{4F1739F3-7505-44BB-8823-ADE2DA5930D2}" dt="2025-11-01T13:27:46.325" v="618"/>
          <ac:spMkLst>
            <pc:docMk/>
            <pc:sldMk cId="2449406355" sldId="315"/>
            <ac:spMk id="2" creationId="{6B802E8A-8CD7-7F1E-BCDF-EFCAC4F1B813}"/>
          </ac:spMkLst>
        </pc:spChg>
        <pc:spChg chg="add mod">
          <ac:chgData name="gfgh fg" userId="4fe3b308729a5b50" providerId="LiveId" clId="{4F1739F3-7505-44BB-8823-ADE2DA5930D2}" dt="2025-11-01T13:29:50.704" v="664" actId="12"/>
          <ac:spMkLst>
            <pc:docMk/>
            <pc:sldMk cId="2449406355" sldId="315"/>
            <ac:spMk id="3" creationId="{D4B7D3B7-22F0-86F9-2201-E35A8A967EA8}"/>
          </ac:spMkLst>
        </pc:spChg>
        <pc:spChg chg="add mod">
          <ac:chgData name="gfgh fg" userId="4fe3b308729a5b50" providerId="LiveId" clId="{4F1739F3-7505-44BB-8823-ADE2DA5930D2}" dt="2025-11-01T13:30:45.069" v="674" actId="1076"/>
          <ac:spMkLst>
            <pc:docMk/>
            <pc:sldMk cId="2449406355" sldId="315"/>
            <ac:spMk id="4" creationId="{69FB4369-CE98-E9B9-CA78-6B7A34C43847}"/>
          </ac:spMkLst>
        </pc:spChg>
        <pc:spChg chg="mod">
          <ac:chgData name="gfgh fg" userId="4fe3b308729a5b50" providerId="LiveId" clId="{4F1739F3-7505-44BB-8823-ADE2DA5930D2}" dt="2025-11-01T13:30:05.292" v="666" actId="14100"/>
          <ac:spMkLst>
            <pc:docMk/>
            <pc:sldMk cId="2449406355" sldId="315"/>
            <ac:spMk id="835" creationId="{552CDC53-3A7F-8E93-227E-1C37962C29FA}"/>
          </ac:spMkLst>
        </pc:spChg>
        <pc:picChg chg="mod">
          <ac:chgData name="gfgh fg" userId="4fe3b308729a5b50" providerId="LiveId" clId="{4F1739F3-7505-44BB-8823-ADE2DA5930D2}" dt="2025-11-01T13:30:42.415" v="673" actId="1076"/>
          <ac:picMkLst>
            <pc:docMk/>
            <pc:sldMk cId="2449406355" sldId="315"/>
            <ac:picMk id="834" creationId="{4CED416F-6717-58FB-AEC9-E91CC276F135}"/>
          </ac:picMkLst>
        </pc:picChg>
      </pc:sldChg>
      <pc:sldChg chg="addSp delSp modSp add mod ord modNotesTx">
        <pc:chgData name="gfgh fg" userId="4fe3b308729a5b50" providerId="LiveId" clId="{4F1739F3-7505-44BB-8823-ADE2DA5930D2}" dt="2025-11-01T13:36:04.415" v="759"/>
        <pc:sldMkLst>
          <pc:docMk/>
          <pc:sldMk cId="275990320" sldId="316"/>
        </pc:sldMkLst>
        <pc:spChg chg="add">
          <ac:chgData name="gfgh fg" userId="4fe3b308729a5b50" providerId="LiveId" clId="{4F1739F3-7505-44BB-8823-ADE2DA5930D2}" dt="2025-11-01T13:32:48.871" v="710"/>
          <ac:spMkLst>
            <pc:docMk/>
            <pc:sldMk cId="275990320" sldId="316"/>
            <ac:spMk id="2" creationId="{5BC0E6D3-26B3-8927-E4B6-1776EAA4BF04}"/>
          </ac:spMkLst>
        </pc:spChg>
        <pc:spChg chg="add">
          <ac:chgData name="gfgh fg" userId="4fe3b308729a5b50" providerId="LiveId" clId="{4F1739F3-7505-44BB-8823-ADE2DA5930D2}" dt="2025-11-01T13:32:55.731" v="711"/>
          <ac:spMkLst>
            <pc:docMk/>
            <pc:sldMk cId="275990320" sldId="316"/>
            <ac:spMk id="3" creationId="{1647D416-FFFD-22BF-FA99-BB8852A4B4D5}"/>
          </ac:spMkLst>
        </pc:spChg>
        <pc:spChg chg="add del mod">
          <ac:chgData name="gfgh fg" userId="4fe3b308729a5b50" providerId="LiveId" clId="{4F1739F3-7505-44BB-8823-ADE2DA5930D2}" dt="2025-11-01T13:33:05.720" v="715" actId="478"/>
          <ac:spMkLst>
            <pc:docMk/>
            <pc:sldMk cId="275990320" sldId="316"/>
            <ac:spMk id="5" creationId="{0934BFBA-EC56-B80A-8D99-FBD8A9D98EA5}"/>
          </ac:spMkLst>
        </pc:spChg>
        <pc:spChg chg="add del mod">
          <ac:chgData name="gfgh fg" userId="4fe3b308729a5b50" providerId="LiveId" clId="{4F1739F3-7505-44BB-8823-ADE2DA5930D2}" dt="2025-11-01T13:33:43.614" v="722" actId="478"/>
          <ac:spMkLst>
            <pc:docMk/>
            <pc:sldMk cId="275990320" sldId="316"/>
            <ac:spMk id="7" creationId="{5869969E-674A-F311-D8CF-8D3E0C09A373}"/>
          </ac:spMkLst>
        </pc:spChg>
        <pc:spChg chg="add del mod">
          <ac:chgData name="gfgh fg" userId="4fe3b308729a5b50" providerId="LiveId" clId="{4F1739F3-7505-44BB-8823-ADE2DA5930D2}" dt="2025-11-01T13:33:43.614" v="722" actId="478"/>
          <ac:spMkLst>
            <pc:docMk/>
            <pc:sldMk cId="275990320" sldId="316"/>
            <ac:spMk id="9" creationId="{1C14472C-ECBC-F812-2C07-10954FE26AC3}"/>
          </ac:spMkLst>
        </pc:spChg>
        <pc:spChg chg="add mod">
          <ac:chgData name="gfgh fg" userId="4fe3b308729a5b50" providerId="LiveId" clId="{4F1739F3-7505-44BB-8823-ADE2DA5930D2}" dt="2025-11-01T13:36:04.415" v="759"/>
          <ac:spMkLst>
            <pc:docMk/>
            <pc:sldMk cId="275990320" sldId="316"/>
            <ac:spMk id="10" creationId="{B1FCB8A6-8C81-4192-470C-31527F348358}"/>
          </ac:spMkLst>
        </pc:spChg>
        <pc:spChg chg="mod">
          <ac:chgData name="gfgh fg" userId="4fe3b308729a5b50" providerId="LiveId" clId="{4F1739F3-7505-44BB-8823-ADE2DA5930D2}" dt="2025-11-01T13:32:42.155" v="709" actId="255"/>
          <ac:spMkLst>
            <pc:docMk/>
            <pc:sldMk cId="275990320" sldId="316"/>
            <ac:spMk id="626" creationId="{D5872BCD-F863-9D58-13EF-54141F5AB1E8}"/>
          </ac:spMkLst>
        </pc:spChg>
        <pc:spChg chg="mod">
          <ac:chgData name="gfgh fg" userId="4fe3b308729a5b50" providerId="LiveId" clId="{4F1739F3-7505-44BB-8823-ADE2DA5930D2}" dt="2025-11-01T13:34:21.383" v="729" actId="1076"/>
          <ac:spMkLst>
            <pc:docMk/>
            <pc:sldMk cId="275990320" sldId="316"/>
            <ac:spMk id="627" creationId="{75940F44-9E85-5F6B-F546-345967077960}"/>
          </ac:spMkLst>
        </pc:spChg>
        <pc:spChg chg="del">
          <ac:chgData name="gfgh fg" userId="4fe3b308729a5b50" providerId="LiveId" clId="{4F1739F3-7505-44BB-8823-ADE2DA5930D2}" dt="2025-11-01T13:33:40.363" v="721" actId="478"/>
          <ac:spMkLst>
            <pc:docMk/>
            <pc:sldMk cId="275990320" sldId="316"/>
            <ac:spMk id="628" creationId="{6CB64AEF-FEFE-A190-F89D-C4933E0FE484}"/>
          </ac:spMkLst>
        </pc:spChg>
        <pc:spChg chg="del">
          <ac:chgData name="gfgh fg" userId="4fe3b308729a5b50" providerId="LiveId" clId="{4F1739F3-7505-44BB-8823-ADE2DA5930D2}" dt="2025-11-01T13:33:40.363" v="721" actId="478"/>
          <ac:spMkLst>
            <pc:docMk/>
            <pc:sldMk cId="275990320" sldId="316"/>
            <ac:spMk id="629" creationId="{4DDBE42E-3C11-7BD7-330C-B4566929C5F0}"/>
          </ac:spMkLst>
        </pc:spChg>
        <pc:spChg chg="del">
          <ac:chgData name="gfgh fg" userId="4fe3b308729a5b50" providerId="LiveId" clId="{4F1739F3-7505-44BB-8823-ADE2DA5930D2}" dt="2025-11-01T13:33:03.059" v="714" actId="478"/>
          <ac:spMkLst>
            <pc:docMk/>
            <pc:sldMk cId="275990320" sldId="316"/>
            <ac:spMk id="630" creationId="{2AB28023-3575-F9FA-7CF7-D0427DC002DA}"/>
          </ac:spMkLst>
        </pc:spChg>
        <pc:spChg chg="mod">
          <ac:chgData name="gfgh fg" userId="4fe3b308729a5b50" providerId="LiveId" clId="{4F1739F3-7505-44BB-8823-ADE2DA5930D2}" dt="2025-11-01T13:33:30.491" v="720" actId="313"/>
          <ac:spMkLst>
            <pc:docMk/>
            <pc:sldMk cId="275990320" sldId="316"/>
            <ac:spMk id="631" creationId="{723CD0B7-D0D4-AC89-3943-2A1CBFD7E8B2}"/>
          </ac:spMkLst>
        </pc:spChg>
        <pc:spChg chg="mod">
          <ac:chgData name="gfgh fg" userId="4fe3b308729a5b50" providerId="LiveId" clId="{4F1739F3-7505-44BB-8823-ADE2DA5930D2}" dt="2025-11-01T13:34:04.455" v="726" actId="1076"/>
          <ac:spMkLst>
            <pc:docMk/>
            <pc:sldMk cId="275990320" sldId="316"/>
            <ac:spMk id="632" creationId="{78BFEEF4-9DE7-643C-3C69-23BE7E0F2657}"/>
          </ac:spMkLst>
        </pc:spChg>
      </pc:sldChg>
      <pc:sldChg chg="addSp delSp modSp add mod ord">
        <pc:chgData name="gfgh fg" userId="4fe3b308729a5b50" providerId="LiveId" clId="{4F1739F3-7505-44BB-8823-ADE2DA5930D2}" dt="2025-11-01T14:59:46.438" v="1215" actId="14100"/>
        <pc:sldMkLst>
          <pc:docMk/>
          <pc:sldMk cId="665432801" sldId="317"/>
        </pc:sldMkLst>
        <pc:spChg chg="add mod">
          <ac:chgData name="gfgh fg" userId="4fe3b308729a5b50" providerId="LiveId" clId="{4F1739F3-7505-44BB-8823-ADE2DA5930D2}" dt="2025-11-01T13:37:15.089" v="767" actId="1076"/>
          <ac:spMkLst>
            <pc:docMk/>
            <pc:sldMk cId="665432801" sldId="317"/>
            <ac:spMk id="2" creationId="{17CF727A-22F3-DE44-201F-651DF6A75D4D}"/>
          </ac:spMkLst>
        </pc:spChg>
        <pc:spChg chg="add del mod">
          <ac:chgData name="gfgh fg" userId="4fe3b308729a5b50" providerId="LiveId" clId="{4F1739F3-7505-44BB-8823-ADE2DA5930D2}" dt="2025-11-01T13:37:21.940" v="770" actId="478"/>
          <ac:spMkLst>
            <pc:docMk/>
            <pc:sldMk cId="665432801" sldId="317"/>
            <ac:spMk id="4" creationId="{A99266C7-3740-D08A-574C-0FDE3F745927}"/>
          </ac:spMkLst>
        </pc:spChg>
        <pc:spChg chg="add del mod">
          <ac:chgData name="gfgh fg" userId="4fe3b308729a5b50" providerId="LiveId" clId="{4F1739F3-7505-44BB-8823-ADE2DA5930D2}" dt="2025-11-01T13:37:46.938" v="773" actId="478"/>
          <ac:spMkLst>
            <pc:docMk/>
            <pc:sldMk cId="665432801" sldId="317"/>
            <ac:spMk id="6" creationId="{04CB54E1-61B8-5BB7-AF2E-0851A8A13400}"/>
          </ac:spMkLst>
        </pc:spChg>
        <pc:spChg chg="add mod">
          <ac:chgData name="gfgh fg" userId="4fe3b308729a5b50" providerId="LiveId" clId="{4F1739F3-7505-44BB-8823-ADE2DA5930D2}" dt="2025-11-01T14:59:46.438" v="1215" actId="14100"/>
          <ac:spMkLst>
            <pc:docMk/>
            <pc:sldMk cId="665432801" sldId="317"/>
            <ac:spMk id="7" creationId="{4690A38F-C726-0729-5063-C535F661F58B}"/>
          </ac:spMkLst>
        </pc:spChg>
        <pc:spChg chg="add">
          <ac:chgData name="gfgh fg" userId="4fe3b308729a5b50" providerId="LiveId" clId="{4F1739F3-7505-44BB-8823-ADE2DA5930D2}" dt="2025-11-01T13:37:58.288" v="776"/>
          <ac:spMkLst>
            <pc:docMk/>
            <pc:sldMk cId="665432801" sldId="317"/>
            <ac:spMk id="8" creationId="{67DCF5E8-0E94-0D9D-37F3-FF0208087839}"/>
          </ac:spMkLst>
        </pc:spChg>
        <pc:spChg chg="add mod">
          <ac:chgData name="gfgh fg" userId="4fe3b308729a5b50" providerId="LiveId" clId="{4F1739F3-7505-44BB-8823-ADE2DA5930D2}" dt="2025-11-01T13:38:28.774" v="787"/>
          <ac:spMkLst>
            <pc:docMk/>
            <pc:sldMk cId="665432801" sldId="317"/>
            <ac:spMk id="9" creationId="{0411C5BB-5A71-6597-D0CA-0F72FA741674}"/>
          </ac:spMkLst>
        </pc:spChg>
        <pc:spChg chg="del mod">
          <ac:chgData name="gfgh fg" userId="4fe3b308729a5b50" providerId="LiveId" clId="{4F1739F3-7505-44BB-8823-ADE2DA5930D2}" dt="2025-11-01T13:37:44.060" v="772" actId="478"/>
          <ac:spMkLst>
            <pc:docMk/>
            <pc:sldMk cId="665432801" sldId="317"/>
            <ac:spMk id="803" creationId="{A3D3C809-8D59-573E-169A-0DFF742576A3}"/>
          </ac:spMkLst>
        </pc:spChg>
        <pc:spChg chg="del">
          <ac:chgData name="gfgh fg" userId="4fe3b308729a5b50" providerId="LiveId" clId="{4F1739F3-7505-44BB-8823-ADE2DA5930D2}" dt="2025-11-01T13:37:20.516" v="769" actId="478"/>
          <ac:spMkLst>
            <pc:docMk/>
            <pc:sldMk cId="665432801" sldId="317"/>
            <ac:spMk id="804" creationId="{4BB58309-964F-DE8B-61FA-C7215C5A6B8A}"/>
          </ac:spMkLst>
        </pc:spChg>
      </pc:sldChg>
      <pc:sldChg chg="addSp delSp modSp add mod ord modNotesTx">
        <pc:chgData name="gfgh fg" userId="4fe3b308729a5b50" providerId="LiveId" clId="{4F1739F3-7505-44BB-8823-ADE2DA5930D2}" dt="2025-11-01T14:24:07.293" v="982" actId="6549"/>
        <pc:sldMkLst>
          <pc:docMk/>
          <pc:sldMk cId="1508622419" sldId="318"/>
        </pc:sldMkLst>
        <pc:spChg chg="add">
          <ac:chgData name="gfgh fg" userId="4fe3b308729a5b50" providerId="LiveId" clId="{4F1739F3-7505-44BB-8823-ADE2DA5930D2}" dt="2025-11-01T13:41:53.608" v="823"/>
          <ac:spMkLst>
            <pc:docMk/>
            <pc:sldMk cId="1508622419" sldId="318"/>
            <ac:spMk id="2" creationId="{6EF0D0D3-5B78-EB8F-FE80-C4484D7D8510}"/>
          </ac:spMkLst>
        </pc:spChg>
        <pc:spChg chg="add del mod">
          <ac:chgData name="gfgh fg" userId="4fe3b308729a5b50" providerId="LiveId" clId="{4F1739F3-7505-44BB-8823-ADE2DA5930D2}" dt="2025-11-01T13:41:58.384" v="825" actId="478"/>
          <ac:spMkLst>
            <pc:docMk/>
            <pc:sldMk cId="1508622419" sldId="318"/>
            <ac:spMk id="4" creationId="{0C11BB48-816E-617C-1B0A-61A0D2005173}"/>
          </ac:spMkLst>
        </pc:spChg>
        <pc:spChg chg="add mod">
          <ac:chgData name="gfgh fg" userId="4fe3b308729a5b50" providerId="LiveId" clId="{4F1739F3-7505-44BB-8823-ADE2DA5930D2}" dt="2025-11-01T13:42:55.778" v="853" actId="113"/>
          <ac:spMkLst>
            <pc:docMk/>
            <pc:sldMk cId="1508622419" sldId="318"/>
            <ac:spMk id="5" creationId="{196D0736-519B-4F8B-E785-FC974381C15B}"/>
          </ac:spMkLst>
        </pc:spChg>
        <pc:spChg chg="add mod">
          <ac:chgData name="gfgh fg" userId="4fe3b308729a5b50" providerId="LiveId" clId="{4F1739F3-7505-44BB-8823-ADE2DA5930D2}" dt="2025-11-01T13:43:21.888" v="856" actId="14100"/>
          <ac:spMkLst>
            <pc:docMk/>
            <pc:sldMk cId="1508622419" sldId="318"/>
            <ac:spMk id="6" creationId="{4C7C066F-D980-CEA9-F89D-59A71BD648E8}"/>
          </ac:spMkLst>
        </pc:spChg>
        <pc:spChg chg="mod">
          <ac:chgData name="gfgh fg" userId="4fe3b308729a5b50" providerId="LiveId" clId="{4F1739F3-7505-44BB-8823-ADE2DA5930D2}" dt="2025-11-01T13:42:31.660" v="836" actId="1076"/>
          <ac:spMkLst>
            <pc:docMk/>
            <pc:sldMk cId="1508622419" sldId="318"/>
            <ac:spMk id="843" creationId="{6A7F544A-8D77-B6B5-53CD-65073EF5F78A}"/>
          </ac:spMkLst>
        </pc:spChg>
        <pc:spChg chg="del">
          <ac:chgData name="gfgh fg" userId="4fe3b308729a5b50" providerId="LiveId" clId="{4F1739F3-7505-44BB-8823-ADE2DA5930D2}" dt="2025-11-01T13:41:56.761" v="824" actId="478"/>
          <ac:spMkLst>
            <pc:docMk/>
            <pc:sldMk cId="1508622419" sldId="318"/>
            <ac:spMk id="844" creationId="{0C9FC0EE-CC19-6901-841E-4282EF8FC7C7}"/>
          </ac:spMkLst>
        </pc:spChg>
        <pc:picChg chg="mod">
          <ac:chgData name="gfgh fg" userId="4fe3b308729a5b50" providerId="LiveId" clId="{4F1739F3-7505-44BB-8823-ADE2DA5930D2}" dt="2025-11-01T13:41:40.058" v="822" actId="29295"/>
          <ac:picMkLst>
            <pc:docMk/>
            <pc:sldMk cId="1508622419" sldId="318"/>
            <ac:picMk id="845" creationId="{E51CDDC5-EF58-8199-41BB-C685DAA5E0D8}"/>
          </ac:picMkLst>
        </pc:picChg>
      </pc:sldChg>
      <pc:sldChg chg="addSp delSp modSp add mod ord modNotesTx">
        <pc:chgData name="gfgh fg" userId="4fe3b308729a5b50" providerId="LiveId" clId="{4F1739F3-7505-44BB-8823-ADE2DA5930D2}" dt="2025-11-01T14:41:08.190" v="1015" actId="33524"/>
        <pc:sldMkLst>
          <pc:docMk/>
          <pc:sldMk cId="3689987607" sldId="319"/>
        </pc:sldMkLst>
        <pc:spChg chg="add mod">
          <ac:chgData name="gfgh fg" userId="4fe3b308729a5b50" providerId="LiveId" clId="{4F1739F3-7505-44BB-8823-ADE2DA5930D2}" dt="2025-11-01T14:26:23.016" v="992"/>
          <ac:spMkLst>
            <pc:docMk/>
            <pc:sldMk cId="3689987607" sldId="319"/>
            <ac:spMk id="2" creationId="{708C6D22-2A19-3302-66E6-7F3E5EC796B5}"/>
          </ac:spMkLst>
        </pc:spChg>
        <pc:spChg chg="mod">
          <ac:chgData name="gfgh fg" userId="4fe3b308729a5b50" providerId="LiveId" clId="{4F1739F3-7505-44BB-8823-ADE2DA5930D2}" dt="2025-11-01T14:24:18.254" v="983"/>
          <ac:spMkLst>
            <pc:docMk/>
            <pc:sldMk cId="3689987607" sldId="319"/>
            <ac:spMk id="1125" creationId="{28C57E19-CF5D-6D36-90C0-A84F1F2A9767}"/>
          </ac:spMkLst>
        </pc:spChg>
        <pc:spChg chg="del mod">
          <ac:chgData name="gfgh fg" userId="4fe3b308729a5b50" providerId="LiveId" clId="{4F1739F3-7505-44BB-8823-ADE2DA5930D2}" dt="2025-11-01T14:26:47.835" v="997" actId="478"/>
          <ac:spMkLst>
            <pc:docMk/>
            <pc:sldMk cId="3689987607" sldId="319"/>
            <ac:spMk id="1126" creationId="{064FEC53-38DD-F569-4BA6-32F59387840B}"/>
          </ac:spMkLst>
        </pc:spChg>
        <pc:spChg chg="mod">
          <ac:chgData name="gfgh fg" userId="4fe3b308729a5b50" providerId="LiveId" clId="{4F1739F3-7505-44BB-8823-ADE2DA5930D2}" dt="2025-11-01T14:28:49.626" v="1013" actId="1076"/>
          <ac:spMkLst>
            <pc:docMk/>
            <pc:sldMk cId="3689987607" sldId="319"/>
            <ac:spMk id="1127" creationId="{F3D9656B-5753-0D02-16A5-810A9A37294F}"/>
          </ac:spMkLst>
        </pc:spChg>
        <pc:spChg chg="mod">
          <ac:chgData name="gfgh fg" userId="4fe3b308729a5b50" providerId="LiveId" clId="{4F1739F3-7505-44BB-8823-ADE2DA5930D2}" dt="2025-11-01T14:28:49.626" v="1013" actId="1076"/>
          <ac:spMkLst>
            <pc:docMk/>
            <pc:sldMk cId="3689987607" sldId="319"/>
            <ac:spMk id="1128" creationId="{DC971CAE-8D1C-BC52-382F-8176B9362FFC}"/>
          </ac:spMkLst>
        </pc:spChg>
        <pc:spChg chg="del mod">
          <ac:chgData name="gfgh fg" userId="4fe3b308729a5b50" providerId="LiveId" clId="{4F1739F3-7505-44BB-8823-ADE2DA5930D2}" dt="2025-11-01T14:27:56.176" v="1006" actId="478"/>
          <ac:spMkLst>
            <pc:docMk/>
            <pc:sldMk cId="3689987607" sldId="319"/>
            <ac:spMk id="1129" creationId="{F48FA368-6D65-87CB-57B1-C0CE5DA57834}"/>
          </ac:spMkLst>
        </pc:spChg>
        <pc:spChg chg="mod">
          <ac:chgData name="gfgh fg" userId="4fe3b308729a5b50" providerId="LiveId" clId="{4F1739F3-7505-44BB-8823-ADE2DA5930D2}" dt="2025-11-01T14:28:49.626" v="1013" actId="1076"/>
          <ac:spMkLst>
            <pc:docMk/>
            <pc:sldMk cId="3689987607" sldId="319"/>
            <ac:spMk id="1130" creationId="{BFE33B74-D42F-F033-959C-DF8BDC1B4FA1}"/>
          </ac:spMkLst>
        </pc:spChg>
        <pc:spChg chg="mod">
          <ac:chgData name="gfgh fg" userId="4fe3b308729a5b50" providerId="LiveId" clId="{4F1739F3-7505-44BB-8823-ADE2DA5930D2}" dt="2025-11-01T14:28:49.626" v="1013" actId="1076"/>
          <ac:spMkLst>
            <pc:docMk/>
            <pc:sldMk cId="3689987607" sldId="319"/>
            <ac:spMk id="1131" creationId="{4F8E7F85-FEB0-B696-84AC-701CBEDC00A0}"/>
          </ac:spMkLst>
        </pc:spChg>
        <pc:spChg chg="del mod">
          <ac:chgData name="gfgh fg" userId="4fe3b308729a5b50" providerId="LiveId" clId="{4F1739F3-7505-44BB-8823-ADE2DA5930D2}" dt="2025-11-01T14:27:37.127" v="1003" actId="478"/>
          <ac:spMkLst>
            <pc:docMk/>
            <pc:sldMk cId="3689987607" sldId="319"/>
            <ac:spMk id="1132" creationId="{9153C317-7648-0598-F2CA-FC51DD04E1D5}"/>
          </ac:spMkLst>
        </pc:spChg>
        <pc:spChg chg="mod">
          <ac:chgData name="gfgh fg" userId="4fe3b308729a5b50" providerId="LiveId" clId="{4F1739F3-7505-44BB-8823-ADE2DA5930D2}" dt="2025-11-01T14:28:49.626" v="1013" actId="1076"/>
          <ac:spMkLst>
            <pc:docMk/>
            <pc:sldMk cId="3689987607" sldId="319"/>
            <ac:spMk id="1133" creationId="{13BC1689-EEAF-EC47-2099-06766D1AEDBF}"/>
          </ac:spMkLst>
        </pc:spChg>
        <pc:spChg chg="mod">
          <ac:chgData name="gfgh fg" userId="4fe3b308729a5b50" providerId="LiveId" clId="{4F1739F3-7505-44BB-8823-ADE2DA5930D2}" dt="2025-11-01T14:28:49.626" v="1013" actId="1076"/>
          <ac:spMkLst>
            <pc:docMk/>
            <pc:sldMk cId="3689987607" sldId="319"/>
            <ac:spMk id="1134" creationId="{600437FB-B5D3-CF85-1A39-7CAD67CB67DC}"/>
          </ac:spMkLst>
        </pc:spChg>
        <pc:spChg chg="del">
          <ac:chgData name="gfgh fg" userId="4fe3b308729a5b50" providerId="LiveId" clId="{4F1739F3-7505-44BB-8823-ADE2DA5930D2}" dt="2025-11-01T14:24:40.578" v="984" actId="478"/>
          <ac:spMkLst>
            <pc:docMk/>
            <pc:sldMk cId="3689987607" sldId="319"/>
            <ac:spMk id="1135" creationId="{379FA498-779A-ECB4-29E6-C66F6AD6BCB6}"/>
          </ac:spMkLst>
        </pc:spChg>
        <pc:spChg chg="del">
          <ac:chgData name="gfgh fg" userId="4fe3b308729a5b50" providerId="LiveId" clId="{4F1739F3-7505-44BB-8823-ADE2DA5930D2}" dt="2025-11-01T14:24:40.578" v="984" actId="478"/>
          <ac:spMkLst>
            <pc:docMk/>
            <pc:sldMk cId="3689987607" sldId="319"/>
            <ac:spMk id="1136" creationId="{9ABD3B04-8D90-B66C-842D-27F0F300AD1D}"/>
          </ac:spMkLst>
        </pc:spChg>
        <pc:spChg chg="del">
          <ac:chgData name="gfgh fg" userId="4fe3b308729a5b50" providerId="LiveId" clId="{4F1739F3-7505-44BB-8823-ADE2DA5930D2}" dt="2025-11-01T14:24:40.578" v="984" actId="478"/>
          <ac:spMkLst>
            <pc:docMk/>
            <pc:sldMk cId="3689987607" sldId="319"/>
            <ac:spMk id="1137" creationId="{F8A1D8B7-B783-41CD-C9BB-D329D6B4F7E1}"/>
          </ac:spMkLst>
        </pc:spChg>
      </pc:sldChg>
      <pc:sldChg chg="addSp delSp modSp add mod ord">
        <pc:chgData name="gfgh fg" userId="4fe3b308729a5b50" providerId="LiveId" clId="{4F1739F3-7505-44BB-8823-ADE2DA5930D2}" dt="2025-11-01T14:44:21.533" v="1041" actId="14100"/>
        <pc:sldMkLst>
          <pc:docMk/>
          <pc:sldMk cId="1782169191" sldId="320"/>
        </pc:sldMkLst>
        <pc:spChg chg="add">
          <ac:chgData name="gfgh fg" userId="4fe3b308729a5b50" providerId="LiveId" clId="{4F1739F3-7505-44BB-8823-ADE2DA5930D2}" dt="2025-11-01T14:43:12.078" v="1025"/>
          <ac:spMkLst>
            <pc:docMk/>
            <pc:sldMk cId="1782169191" sldId="320"/>
            <ac:spMk id="2" creationId="{5AD1385E-941A-FC94-1982-E87E3C88CFC7}"/>
          </ac:spMkLst>
        </pc:spChg>
        <pc:spChg chg="add mod">
          <ac:chgData name="gfgh fg" userId="4fe3b308729a5b50" providerId="LiveId" clId="{4F1739F3-7505-44BB-8823-ADE2DA5930D2}" dt="2025-11-01T14:44:21.533" v="1041" actId="14100"/>
          <ac:spMkLst>
            <pc:docMk/>
            <pc:sldMk cId="1782169191" sldId="320"/>
            <ac:spMk id="3" creationId="{18B59B4E-E86E-E20F-67F7-C8E09DA6CA72}"/>
          </ac:spMkLst>
        </pc:spChg>
        <pc:spChg chg="mod">
          <ac:chgData name="gfgh fg" userId="4fe3b308729a5b50" providerId="LiveId" clId="{4F1739F3-7505-44BB-8823-ADE2DA5930D2}" dt="2025-11-01T14:42:34.305" v="1022" actId="1076"/>
          <ac:spMkLst>
            <pc:docMk/>
            <pc:sldMk cId="1782169191" sldId="320"/>
            <ac:spMk id="1388" creationId="{E639EC97-5B2F-8145-2C37-224315D2A6D0}"/>
          </ac:spMkLst>
        </pc:spChg>
        <pc:spChg chg="mod">
          <ac:chgData name="gfgh fg" userId="4fe3b308729a5b50" providerId="LiveId" clId="{4F1739F3-7505-44BB-8823-ADE2DA5930D2}" dt="2025-11-01T14:43:15.485" v="1027"/>
          <ac:spMkLst>
            <pc:docMk/>
            <pc:sldMk cId="1782169191" sldId="320"/>
            <ac:spMk id="1389" creationId="{9A0F0774-6619-0B07-A863-838D4274F9D6}"/>
          </ac:spMkLst>
        </pc:spChg>
        <pc:spChg chg="mod">
          <ac:chgData name="gfgh fg" userId="4fe3b308729a5b50" providerId="LiveId" clId="{4F1739F3-7505-44BB-8823-ADE2DA5930D2}" dt="2025-11-01T14:43:37.545" v="1033" actId="14100"/>
          <ac:spMkLst>
            <pc:docMk/>
            <pc:sldMk cId="1782169191" sldId="320"/>
            <ac:spMk id="1391" creationId="{BFF1A57E-268F-D2F0-5B25-47AC35AB5570}"/>
          </ac:spMkLst>
        </pc:spChg>
        <pc:spChg chg="mod">
          <ac:chgData name="gfgh fg" userId="4fe3b308729a5b50" providerId="LiveId" clId="{4F1739F3-7505-44BB-8823-ADE2DA5930D2}" dt="2025-11-01T14:43:34.353" v="1032" actId="14100"/>
          <ac:spMkLst>
            <pc:docMk/>
            <pc:sldMk cId="1782169191" sldId="320"/>
            <ac:spMk id="1393" creationId="{90221522-AEA5-FFEB-69AA-84BF456DABE5}"/>
          </ac:spMkLst>
        </pc:spChg>
        <pc:spChg chg="mod">
          <ac:chgData name="gfgh fg" userId="4fe3b308729a5b50" providerId="LiveId" clId="{4F1739F3-7505-44BB-8823-ADE2DA5930D2}" dt="2025-11-01T14:43:50.421" v="1036" actId="14100"/>
          <ac:spMkLst>
            <pc:docMk/>
            <pc:sldMk cId="1782169191" sldId="320"/>
            <ac:spMk id="1395" creationId="{500D8597-604F-4D4C-7026-ABE3471019B6}"/>
          </ac:spMkLst>
        </pc:spChg>
        <pc:spChg chg="mod">
          <ac:chgData name="gfgh fg" userId="4fe3b308729a5b50" providerId="LiveId" clId="{4F1739F3-7505-44BB-8823-ADE2DA5930D2}" dt="2025-11-01T14:44:02.500" v="1038" actId="14100"/>
          <ac:spMkLst>
            <pc:docMk/>
            <pc:sldMk cId="1782169191" sldId="320"/>
            <ac:spMk id="1397" creationId="{7FF21E43-C5FC-BE91-23F7-D357EE6509DA}"/>
          </ac:spMkLst>
        </pc:spChg>
        <pc:spChg chg="del">
          <ac:chgData name="gfgh fg" userId="4fe3b308729a5b50" providerId="LiveId" clId="{4F1739F3-7505-44BB-8823-ADE2DA5930D2}" dt="2025-11-01T14:43:05.321" v="1024" actId="478"/>
          <ac:spMkLst>
            <pc:docMk/>
            <pc:sldMk cId="1782169191" sldId="320"/>
            <ac:spMk id="1399" creationId="{51349BD2-E489-0BAC-AE64-32041BD76D5C}"/>
          </ac:spMkLst>
        </pc:spChg>
        <pc:spChg chg="del">
          <ac:chgData name="gfgh fg" userId="4fe3b308729a5b50" providerId="LiveId" clId="{4F1739F3-7505-44BB-8823-ADE2DA5930D2}" dt="2025-11-01T14:43:05.321" v="1024" actId="478"/>
          <ac:spMkLst>
            <pc:docMk/>
            <pc:sldMk cId="1782169191" sldId="320"/>
            <ac:spMk id="1400" creationId="{E937D2DE-A956-A909-05D4-40A5BE62C3FE}"/>
          </ac:spMkLst>
        </pc:spChg>
        <pc:spChg chg="del">
          <ac:chgData name="gfgh fg" userId="4fe3b308729a5b50" providerId="LiveId" clId="{4F1739F3-7505-44BB-8823-ADE2DA5930D2}" dt="2025-11-01T14:42:59.415" v="1023" actId="478"/>
          <ac:spMkLst>
            <pc:docMk/>
            <pc:sldMk cId="1782169191" sldId="320"/>
            <ac:spMk id="1425" creationId="{CE2DC68E-B56C-84EB-A1F7-D98AAF9A953E}"/>
          </ac:spMkLst>
        </pc:spChg>
      </pc:sldChg>
      <pc:sldChg chg="addSp delSp modSp add mod ord">
        <pc:chgData name="gfgh fg" userId="4fe3b308729a5b50" providerId="LiveId" clId="{4F1739F3-7505-44BB-8823-ADE2DA5930D2}" dt="2025-11-01T14:50:35.307" v="1103" actId="1076"/>
        <pc:sldMkLst>
          <pc:docMk/>
          <pc:sldMk cId="4106966240" sldId="321"/>
        </pc:sldMkLst>
        <pc:spChg chg="add mod">
          <ac:chgData name="gfgh fg" userId="4fe3b308729a5b50" providerId="LiveId" clId="{4F1739F3-7505-44BB-8823-ADE2DA5930D2}" dt="2025-11-01T14:50:35.307" v="1103" actId="1076"/>
          <ac:spMkLst>
            <pc:docMk/>
            <pc:sldMk cId="4106966240" sldId="321"/>
            <ac:spMk id="2" creationId="{A2CADE23-FB81-65E9-66B8-4D8A532FCD70}"/>
          </ac:spMkLst>
        </pc:spChg>
        <pc:spChg chg="mod">
          <ac:chgData name="gfgh fg" userId="4fe3b308729a5b50" providerId="LiveId" clId="{4F1739F3-7505-44BB-8823-ADE2DA5930D2}" dt="2025-11-01T14:50:01.589" v="1099" actId="1076"/>
          <ac:spMkLst>
            <pc:docMk/>
            <pc:sldMk cId="4106966240" sldId="321"/>
            <ac:spMk id="1275" creationId="{5B5F7EBB-AC1E-66D2-FCA3-2DCE52482599}"/>
          </ac:spMkLst>
        </pc:spChg>
        <pc:spChg chg="del">
          <ac:chgData name="gfgh fg" userId="4fe3b308729a5b50" providerId="LiveId" clId="{4F1739F3-7505-44BB-8823-ADE2DA5930D2}" dt="2025-11-01T14:46:59.581" v="1056" actId="478"/>
          <ac:spMkLst>
            <pc:docMk/>
            <pc:sldMk cId="4106966240" sldId="321"/>
            <ac:spMk id="1284" creationId="{F831D3E3-1D5A-98B4-2F5F-7FDDA3658809}"/>
          </ac:spMkLst>
        </pc:spChg>
        <pc:spChg chg="mod">
          <ac:chgData name="gfgh fg" userId="4fe3b308729a5b50" providerId="LiveId" clId="{4F1739F3-7505-44BB-8823-ADE2DA5930D2}" dt="2025-11-01T14:48:38.886" v="1085" actId="121"/>
          <ac:spMkLst>
            <pc:docMk/>
            <pc:sldMk cId="4106966240" sldId="321"/>
            <ac:spMk id="1285" creationId="{3E9E3EA2-425A-D402-780D-45C6CFB79CF3}"/>
          </ac:spMkLst>
        </pc:spChg>
        <pc:spChg chg="del">
          <ac:chgData name="gfgh fg" userId="4fe3b308729a5b50" providerId="LiveId" clId="{4F1739F3-7505-44BB-8823-ADE2DA5930D2}" dt="2025-11-01T14:47:42.582" v="1066" actId="478"/>
          <ac:spMkLst>
            <pc:docMk/>
            <pc:sldMk cId="4106966240" sldId="321"/>
            <ac:spMk id="1286" creationId="{DF725AB3-E826-5687-87B8-251822A812E3}"/>
          </ac:spMkLst>
        </pc:spChg>
        <pc:spChg chg="mod">
          <ac:chgData name="gfgh fg" userId="4fe3b308729a5b50" providerId="LiveId" clId="{4F1739F3-7505-44BB-8823-ADE2DA5930D2}" dt="2025-11-01T14:48:27.571" v="1083" actId="14100"/>
          <ac:spMkLst>
            <pc:docMk/>
            <pc:sldMk cId="4106966240" sldId="321"/>
            <ac:spMk id="1287" creationId="{132998FB-B474-CF1A-55D7-BB8FDCFECFE5}"/>
          </ac:spMkLst>
        </pc:spChg>
        <pc:spChg chg="del">
          <ac:chgData name="gfgh fg" userId="4fe3b308729a5b50" providerId="LiveId" clId="{4F1739F3-7505-44BB-8823-ADE2DA5930D2}" dt="2025-11-01T14:47:44.877" v="1067" actId="478"/>
          <ac:spMkLst>
            <pc:docMk/>
            <pc:sldMk cId="4106966240" sldId="321"/>
            <ac:spMk id="1288" creationId="{A674B5EA-FEE3-7F2E-FAF2-6E5BE1911BDA}"/>
          </ac:spMkLst>
        </pc:spChg>
        <pc:spChg chg="mod">
          <ac:chgData name="gfgh fg" userId="4fe3b308729a5b50" providerId="LiveId" clId="{4F1739F3-7505-44BB-8823-ADE2DA5930D2}" dt="2025-11-01T14:49:40.237" v="1096" actId="113"/>
          <ac:spMkLst>
            <pc:docMk/>
            <pc:sldMk cId="4106966240" sldId="321"/>
            <ac:spMk id="1289" creationId="{7D4E01EA-C073-155E-3B50-57C5E5B5E25C}"/>
          </ac:spMkLst>
        </pc:spChg>
        <pc:spChg chg="del">
          <ac:chgData name="gfgh fg" userId="4fe3b308729a5b50" providerId="LiveId" clId="{4F1739F3-7505-44BB-8823-ADE2DA5930D2}" dt="2025-11-01T14:47:47.021" v="1068" actId="478"/>
          <ac:spMkLst>
            <pc:docMk/>
            <pc:sldMk cId="4106966240" sldId="321"/>
            <ac:spMk id="1290" creationId="{31E4C8FE-C1ED-1E25-4986-E0C0EF7F2D0C}"/>
          </ac:spMkLst>
        </pc:spChg>
        <pc:spChg chg="mod">
          <ac:chgData name="gfgh fg" userId="4fe3b308729a5b50" providerId="LiveId" clId="{4F1739F3-7505-44BB-8823-ADE2DA5930D2}" dt="2025-11-01T14:49:51.163" v="1097" actId="20577"/>
          <ac:spMkLst>
            <pc:docMk/>
            <pc:sldMk cId="4106966240" sldId="321"/>
            <ac:spMk id="1291" creationId="{F9C35FD1-4A5C-3926-26AC-768CA96484E0}"/>
          </ac:spMkLst>
        </pc:spChg>
      </pc:sldChg>
      <pc:sldMasterChg chg="delSldLayout">
        <pc:chgData name="gfgh fg" userId="4fe3b308729a5b50" providerId="LiveId" clId="{4F1739F3-7505-44BB-8823-ADE2DA5930D2}" dt="2025-11-01T14:59:56.024" v="1216" actId="47"/>
        <pc:sldMasterMkLst>
          <pc:docMk/>
          <pc:sldMasterMk cId="0" sldId="2147483690"/>
        </pc:sldMasterMkLst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49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50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51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52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53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54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55"/>
          </pc:sldLayoutMkLst>
        </pc:sldLayoutChg>
        <pc:sldLayoutChg chg="del">
          <pc:chgData name="gfgh fg" userId="4fe3b308729a5b50" providerId="LiveId" clId="{4F1739F3-7505-44BB-8823-ADE2DA5930D2}" dt="2025-11-01T14:59:56.024" v="1216" actId="47"/>
          <pc:sldLayoutMkLst>
            <pc:docMk/>
            <pc:sldMasterMk cId="0" sldId="2147483690"/>
            <pc:sldLayoutMk cId="0" sldId="2147483656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57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60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61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63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64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65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66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69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71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74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75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76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77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79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80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83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0"/>
            <pc:sldLayoutMk cId="0" sldId="2147483684"/>
          </pc:sldLayoutMkLst>
        </pc:sldLayoutChg>
      </pc:sldMasterChg>
      <pc:sldMasterChg chg="del delSldLayout">
        <pc:chgData name="gfgh fg" userId="4fe3b308729a5b50" providerId="LiveId" clId="{4F1739F3-7505-44BB-8823-ADE2DA5930D2}" dt="2025-11-01T14:56:58.899" v="1178" actId="47"/>
        <pc:sldMasterMkLst>
          <pc:docMk/>
          <pc:sldMasterMk cId="0" sldId="2147483691"/>
        </pc:sldMasterMkLst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1"/>
            <pc:sldLayoutMk cId="0" sldId="2147483688"/>
          </pc:sldLayoutMkLst>
        </pc:sldLayoutChg>
        <pc:sldLayoutChg chg="del">
          <pc:chgData name="gfgh fg" userId="4fe3b308729a5b50" providerId="LiveId" clId="{4F1739F3-7505-44BB-8823-ADE2DA5930D2}" dt="2025-11-01T14:56:58.899" v="1178" actId="47"/>
          <pc:sldLayoutMkLst>
            <pc:docMk/>
            <pc:sldMasterMk cId="0" sldId="2147483691"/>
            <pc:sldLayoutMk cId="0" sldId="214748368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2a6c5eb06b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2a6c5eb06b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9">
          <a:extLst>
            <a:ext uri="{FF2B5EF4-FFF2-40B4-BE49-F238E27FC236}">
              <a16:creationId xmlns:a16="http://schemas.microsoft.com/office/drawing/2014/main" id="{FBF8D06A-6A39-64E3-4B83-B3E854F33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" name="Google Shape;840;g54dda1946d_6_358:notes">
            <a:extLst>
              <a:ext uri="{FF2B5EF4-FFF2-40B4-BE49-F238E27FC236}">
                <a16:creationId xmlns:a16="http://schemas.microsoft.com/office/drawing/2014/main" id="{26EF9D0E-7271-6D3C-99E2-7E1D6F7E3E4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1" name="Google Shape;841;g54dda1946d_6_358:notes">
            <a:extLst>
              <a:ext uri="{FF2B5EF4-FFF2-40B4-BE49-F238E27FC236}">
                <a16:creationId xmlns:a16="http://schemas.microsoft.com/office/drawing/2014/main" id="{E45F9318-D574-7B6A-DEB8-73C5F45CB69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94871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0">
          <a:extLst>
            <a:ext uri="{FF2B5EF4-FFF2-40B4-BE49-F238E27FC236}">
              <a16:creationId xmlns:a16="http://schemas.microsoft.com/office/drawing/2014/main" id="{0C55B94F-11CB-131C-84BC-E70A89A5F5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1" name="Google Shape;681;gd5260bdd85_0_256:notes">
            <a:extLst>
              <a:ext uri="{FF2B5EF4-FFF2-40B4-BE49-F238E27FC236}">
                <a16:creationId xmlns:a16="http://schemas.microsoft.com/office/drawing/2014/main" id="{0BCC1F77-9A6D-D590-4F49-CB7C1ED9C36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2" name="Google Shape;682;gd5260bdd85_0_256:notes">
            <a:extLst>
              <a:ext uri="{FF2B5EF4-FFF2-40B4-BE49-F238E27FC236}">
                <a16:creationId xmlns:a16="http://schemas.microsoft.com/office/drawing/2014/main" id="{9E6861F2-448A-CF40-FDEC-FB94403517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95843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>
          <a:extLst>
            <a:ext uri="{FF2B5EF4-FFF2-40B4-BE49-F238E27FC236}">
              <a16:creationId xmlns:a16="http://schemas.microsoft.com/office/drawing/2014/main" id="{CF6AF74A-A41B-FB65-3616-DDD3DD1D0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gd431007ba2_0_215:notes">
            <a:extLst>
              <a:ext uri="{FF2B5EF4-FFF2-40B4-BE49-F238E27FC236}">
                <a16:creationId xmlns:a16="http://schemas.microsoft.com/office/drawing/2014/main" id="{A8A9B8A4-A5DC-4762-59E6-CA40C708975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2" name="Google Shape;352;gd431007ba2_0_215:notes">
            <a:extLst>
              <a:ext uri="{FF2B5EF4-FFF2-40B4-BE49-F238E27FC236}">
                <a16:creationId xmlns:a16="http://schemas.microsoft.com/office/drawing/2014/main" id="{FE214450-96F6-3725-EE95-E6032954841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200" i="1" dirty="0">
              <a:solidFill>
                <a:srgbClr val="595959"/>
              </a:solidFill>
              <a:latin typeface="Anaheim"/>
              <a:ea typeface="Anaheim"/>
              <a:cs typeface="Anaheim"/>
              <a:sym typeface="Anaheim"/>
            </a:endParaRPr>
          </a:p>
        </p:txBody>
      </p:sp>
    </p:spTree>
    <p:extLst>
      <p:ext uri="{BB962C8B-B14F-4D97-AF65-F5344CB8AC3E}">
        <p14:creationId xmlns:p14="http://schemas.microsoft.com/office/powerpoint/2010/main" val="24233929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9" name="Google Shape;1439;g2a714437d5c_0_2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0" name="Google Shape;1440;g2a714437d5c_0_2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2">
          <a:extLst>
            <a:ext uri="{FF2B5EF4-FFF2-40B4-BE49-F238E27FC236}">
              <a16:creationId xmlns:a16="http://schemas.microsoft.com/office/drawing/2014/main" id="{4A16D13E-D7D2-39F1-583B-E0DC4FBA92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g54dda1946d_6_344:notes">
            <a:extLst>
              <a:ext uri="{FF2B5EF4-FFF2-40B4-BE49-F238E27FC236}">
                <a16:creationId xmlns:a16="http://schemas.microsoft.com/office/drawing/2014/main" id="{725851DC-0304-A991-40F0-AC67B56FD7F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4" name="Google Shape;624;g54dda1946d_6_344:notes">
            <a:extLst>
              <a:ext uri="{FF2B5EF4-FFF2-40B4-BE49-F238E27FC236}">
                <a16:creationId xmlns:a16="http://schemas.microsoft.com/office/drawing/2014/main" id="{2F763984-ACCD-99E0-F807-636C8DB05C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69550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9">
          <a:extLst>
            <a:ext uri="{FF2B5EF4-FFF2-40B4-BE49-F238E27FC236}">
              <a16:creationId xmlns:a16="http://schemas.microsoft.com/office/drawing/2014/main" id="{55A81C44-99F0-F727-9853-235208DB0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0" name="Google Shape;800;g54ff9c4cb4_3_5:notes">
            <a:extLst>
              <a:ext uri="{FF2B5EF4-FFF2-40B4-BE49-F238E27FC236}">
                <a16:creationId xmlns:a16="http://schemas.microsoft.com/office/drawing/2014/main" id="{1C32C1B1-2272-2B0A-04CA-1EC4F6A981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1" name="Google Shape;801;g54ff9c4cb4_3_5:notes">
            <a:extLst>
              <a:ext uri="{FF2B5EF4-FFF2-40B4-BE49-F238E27FC236}">
                <a16:creationId xmlns:a16="http://schemas.microsoft.com/office/drawing/2014/main" id="{E85B0FD2-22F1-B3EB-7810-DA8E532CFD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840080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9">
          <a:extLst>
            <a:ext uri="{FF2B5EF4-FFF2-40B4-BE49-F238E27FC236}">
              <a16:creationId xmlns:a16="http://schemas.microsoft.com/office/drawing/2014/main" id="{8A33C601-C833-8A80-B687-6103CFC1C9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" name="Google Shape;840;g54dda1946d_6_358:notes">
            <a:extLst>
              <a:ext uri="{FF2B5EF4-FFF2-40B4-BE49-F238E27FC236}">
                <a16:creationId xmlns:a16="http://schemas.microsoft.com/office/drawing/2014/main" id="{E73C85B5-D0C3-63D8-A63F-956ECD4F19D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1" name="Google Shape;841;g54dda1946d_6_358:notes">
            <a:extLst>
              <a:ext uri="{FF2B5EF4-FFF2-40B4-BE49-F238E27FC236}">
                <a16:creationId xmlns:a16="http://schemas.microsoft.com/office/drawing/2014/main" id="{24834112-EF37-2E56-9B19-43D8B7E1B1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006902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7">
          <a:extLst>
            <a:ext uri="{FF2B5EF4-FFF2-40B4-BE49-F238E27FC236}">
              <a16:creationId xmlns:a16="http://schemas.microsoft.com/office/drawing/2014/main" id="{6E3DAF83-90CC-3700-A749-3D82E2C66C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" name="Google Shape;1088;g54dda1946d_4_2679:notes">
            <a:extLst>
              <a:ext uri="{FF2B5EF4-FFF2-40B4-BE49-F238E27FC236}">
                <a16:creationId xmlns:a16="http://schemas.microsoft.com/office/drawing/2014/main" id="{5A8C341C-7BF6-0CFB-D900-FC78DC24A03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9" name="Google Shape;1089;g54dda1946d_4_2679:notes">
            <a:extLst>
              <a:ext uri="{FF2B5EF4-FFF2-40B4-BE49-F238E27FC236}">
                <a16:creationId xmlns:a16="http://schemas.microsoft.com/office/drawing/2014/main" id="{6102ACC3-E136-1026-1315-777579D032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385685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2">
          <a:extLst>
            <a:ext uri="{FF2B5EF4-FFF2-40B4-BE49-F238E27FC236}">
              <a16:creationId xmlns:a16="http://schemas.microsoft.com/office/drawing/2014/main" id="{84DA986D-01A8-75ED-4461-1CD07AF946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3" name="Google Shape;1383;g2a714437d5c_0_262:notes">
            <a:extLst>
              <a:ext uri="{FF2B5EF4-FFF2-40B4-BE49-F238E27FC236}">
                <a16:creationId xmlns:a16="http://schemas.microsoft.com/office/drawing/2014/main" id="{61FFAAE2-C30F-1105-4999-E43222EBBD8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4" name="Google Shape;1384;g2a714437d5c_0_262:notes">
            <a:extLst>
              <a:ext uri="{FF2B5EF4-FFF2-40B4-BE49-F238E27FC236}">
                <a16:creationId xmlns:a16="http://schemas.microsoft.com/office/drawing/2014/main" id="{451402FC-0FCA-C94E-6EE5-9AA05A52A3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352434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9">
          <a:extLst>
            <a:ext uri="{FF2B5EF4-FFF2-40B4-BE49-F238E27FC236}">
              <a16:creationId xmlns:a16="http://schemas.microsoft.com/office/drawing/2014/main" id="{2E17719C-C03E-BD1A-3B16-CCE9F9653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0" name="Google Shape;1270;g2a714437d5c_0_230:notes">
            <a:extLst>
              <a:ext uri="{FF2B5EF4-FFF2-40B4-BE49-F238E27FC236}">
                <a16:creationId xmlns:a16="http://schemas.microsoft.com/office/drawing/2014/main" id="{96E455EF-FE9C-339E-D3FA-6DA52716933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1" name="Google Shape;1271;g2a714437d5c_0_230:notes">
            <a:extLst>
              <a:ext uri="{FF2B5EF4-FFF2-40B4-BE49-F238E27FC236}">
                <a16:creationId xmlns:a16="http://schemas.microsoft.com/office/drawing/2014/main" id="{19074FCD-8F54-437F-E04A-CAE4EEBE9B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131378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5" name="Google Shape;1565;g135e18421cc_13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6" name="Google Shape;1566;g135e18421cc_13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4" name="Google Shape;1824;g2a7d662b6a9_0_15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5" name="Google Shape;1825;g2a7d662b6a9_0_15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817675" y="1038375"/>
            <a:ext cx="4124400" cy="1818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817675" y="2994238"/>
            <a:ext cx="3665700" cy="4101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 rot="707857">
            <a:off x="-363860" y="4095960"/>
            <a:ext cx="1469176" cy="1252750"/>
          </a:xfrm>
          <a:custGeom>
            <a:avLst/>
            <a:gdLst/>
            <a:ahLst/>
            <a:cxnLst/>
            <a:rect l="l" t="t" r="r" b="b"/>
            <a:pathLst>
              <a:path w="307295" h="262027" extrusionOk="0">
                <a:moveTo>
                  <a:pt x="240576" y="73385"/>
                </a:moveTo>
                <a:cubicBezTo>
                  <a:pt x="416910" y="161746"/>
                  <a:pt x="203967" y="347788"/>
                  <a:pt x="60192" y="216660"/>
                </a:cubicBezTo>
                <a:cubicBezTo>
                  <a:pt x="-19517" y="162301"/>
                  <a:pt x="-30444" y="333"/>
                  <a:pt x="91199" y="0"/>
                </a:cubicBezTo>
                <a:cubicBezTo>
                  <a:pt x="148720" y="5547"/>
                  <a:pt x="187603" y="55080"/>
                  <a:pt x="240576" y="73385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" name="Google Shape;12;p2"/>
          <p:cNvSpPr/>
          <p:nvPr/>
        </p:nvSpPr>
        <p:spPr>
          <a:xfrm rot="6309330">
            <a:off x="8023148" y="-553329"/>
            <a:ext cx="1277225" cy="1731343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Google Shape;13;p2"/>
          <p:cNvSpPr/>
          <p:nvPr/>
        </p:nvSpPr>
        <p:spPr>
          <a:xfrm>
            <a:off x="248598" y="351921"/>
            <a:ext cx="464623" cy="466922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" name="Google Shape;14;p2"/>
          <p:cNvSpPr/>
          <p:nvPr/>
        </p:nvSpPr>
        <p:spPr>
          <a:xfrm rot="6299994">
            <a:off x="4134145" y="4464440"/>
            <a:ext cx="513738" cy="515793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_1_1_1_1_1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subTitle" idx="1"/>
          </p:nvPr>
        </p:nvSpPr>
        <p:spPr>
          <a:xfrm>
            <a:off x="1695675" y="1695850"/>
            <a:ext cx="2528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3"/>
          <p:cNvSpPr txBox="1">
            <a:spLocks noGrp="1"/>
          </p:cNvSpPr>
          <p:nvPr>
            <p:ph type="title" idx="2" hasCustomPrompt="1"/>
          </p:nvPr>
        </p:nvSpPr>
        <p:spPr>
          <a:xfrm>
            <a:off x="849540" y="1564608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4" name="Google Shape;74;p13"/>
          <p:cNvSpPr txBox="1">
            <a:spLocks noGrp="1"/>
          </p:cNvSpPr>
          <p:nvPr>
            <p:ph type="subTitle" idx="3"/>
          </p:nvPr>
        </p:nvSpPr>
        <p:spPr>
          <a:xfrm>
            <a:off x="1695675" y="1293225"/>
            <a:ext cx="2528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subTitle" idx="4"/>
          </p:nvPr>
        </p:nvSpPr>
        <p:spPr>
          <a:xfrm>
            <a:off x="1695675" y="2871025"/>
            <a:ext cx="2528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title" idx="5" hasCustomPrompt="1"/>
          </p:nvPr>
        </p:nvSpPr>
        <p:spPr>
          <a:xfrm>
            <a:off x="849540" y="2739783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7" name="Google Shape;77;p13"/>
          <p:cNvSpPr txBox="1">
            <a:spLocks noGrp="1"/>
          </p:cNvSpPr>
          <p:nvPr>
            <p:ph type="subTitle" idx="6"/>
          </p:nvPr>
        </p:nvSpPr>
        <p:spPr>
          <a:xfrm>
            <a:off x="1695675" y="2468400"/>
            <a:ext cx="2528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subTitle" idx="7"/>
          </p:nvPr>
        </p:nvSpPr>
        <p:spPr>
          <a:xfrm>
            <a:off x="1695675" y="4046200"/>
            <a:ext cx="2528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title" idx="8" hasCustomPrompt="1"/>
          </p:nvPr>
        </p:nvSpPr>
        <p:spPr>
          <a:xfrm>
            <a:off x="849540" y="3914958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0" name="Google Shape;80;p13"/>
          <p:cNvSpPr txBox="1">
            <a:spLocks noGrp="1"/>
          </p:cNvSpPr>
          <p:nvPr>
            <p:ph type="subTitle" idx="9"/>
          </p:nvPr>
        </p:nvSpPr>
        <p:spPr>
          <a:xfrm>
            <a:off x="1695675" y="3643575"/>
            <a:ext cx="2528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1" name="Google Shape;81;p13"/>
          <p:cNvSpPr txBox="1">
            <a:spLocks noGrp="1"/>
          </p:cNvSpPr>
          <p:nvPr>
            <p:ph type="subTitle" idx="13"/>
          </p:nvPr>
        </p:nvSpPr>
        <p:spPr>
          <a:xfrm>
            <a:off x="5895300" y="1695850"/>
            <a:ext cx="2528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title" idx="14" hasCustomPrompt="1"/>
          </p:nvPr>
        </p:nvSpPr>
        <p:spPr>
          <a:xfrm>
            <a:off x="5049165" y="1564608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3" name="Google Shape;83;p13"/>
          <p:cNvSpPr txBox="1">
            <a:spLocks noGrp="1"/>
          </p:cNvSpPr>
          <p:nvPr>
            <p:ph type="subTitle" idx="15"/>
          </p:nvPr>
        </p:nvSpPr>
        <p:spPr>
          <a:xfrm>
            <a:off x="5895300" y="1293225"/>
            <a:ext cx="2528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4" name="Google Shape;84;p13"/>
          <p:cNvSpPr txBox="1">
            <a:spLocks noGrp="1"/>
          </p:cNvSpPr>
          <p:nvPr>
            <p:ph type="subTitle" idx="16"/>
          </p:nvPr>
        </p:nvSpPr>
        <p:spPr>
          <a:xfrm>
            <a:off x="5895300" y="2871025"/>
            <a:ext cx="2528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13"/>
          <p:cNvSpPr txBox="1">
            <a:spLocks noGrp="1"/>
          </p:cNvSpPr>
          <p:nvPr>
            <p:ph type="title" idx="17" hasCustomPrompt="1"/>
          </p:nvPr>
        </p:nvSpPr>
        <p:spPr>
          <a:xfrm>
            <a:off x="5049165" y="2739783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6" name="Google Shape;86;p13"/>
          <p:cNvSpPr txBox="1">
            <a:spLocks noGrp="1"/>
          </p:cNvSpPr>
          <p:nvPr>
            <p:ph type="subTitle" idx="18"/>
          </p:nvPr>
        </p:nvSpPr>
        <p:spPr>
          <a:xfrm>
            <a:off x="5895300" y="2468400"/>
            <a:ext cx="2528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7" name="Google Shape;87;p13"/>
          <p:cNvSpPr txBox="1">
            <a:spLocks noGrp="1"/>
          </p:cNvSpPr>
          <p:nvPr>
            <p:ph type="subTitle" idx="19"/>
          </p:nvPr>
        </p:nvSpPr>
        <p:spPr>
          <a:xfrm>
            <a:off x="5895300" y="4046200"/>
            <a:ext cx="25287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13"/>
          <p:cNvSpPr txBox="1">
            <a:spLocks noGrp="1"/>
          </p:cNvSpPr>
          <p:nvPr>
            <p:ph type="title" idx="20" hasCustomPrompt="1"/>
          </p:nvPr>
        </p:nvSpPr>
        <p:spPr>
          <a:xfrm>
            <a:off x="5049165" y="3914958"/>
            <a:ext cx="734700" cy="4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6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89" name="Google Shape;89;p13"/>
          <p:cNvSpPr txBox="1">
            <a:spLocks noGrp="1"/>
          </p:cNvSpPr>
          <p:nvPr>
            <p:ph type="subTitle" idx="21"/>
          </p:nvPr>
        </p:nvSpPr>
        <p:spPr>
          <a:xfrm>
            <a:off x="5895300" y="3643575"/>
            <a:ext cx="2528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0" name="Google Shape;90;p13"/>
          <p:cNvSpPr/>
          <p:nvPr/>
        </p:nvSpPr>
        <p:spPr>
          <a:xfrm rot="707857">
            <a:off x="8296115" y="-371990"/>
            <a:ext cx="1469176" cy="1252750"/>
          </a:xfrm>
          <a:custGeom>
            <a:avLst/>
            <a:gdLst/>
            <a:ahLst/>
            <a:cxnLst/>
            <a:rect l="l" t="t" r="r" b="b"/>
            <a:pathLst>
              <a:path w="307295" h="262027" extrusionOk="0">
                <a:moveTo>
                  <a:pt x="240576" y="73385"/>
                </a:moveTo>
                <a:cubicBezTo>
                  <a:pt x="416910" y="161746"/>
                  <a:pt x="203967" y="347788"/>
                  <a:pt x="60192" y="216660"/>
                </a:cubicBezTo>
                <a:cubicBezTo>
                  <a:pt x="-19517" y="162301"/>
                  <a:pt x="-30444" y="333"/>
                  <a:pt x="91199" y="0"/>
                </a:cubicBezTo>
                <a:cubicBezTo>
                  <a:pt x="148720" y="5547"/>
                  <a:pt x="187603" y="55080"/>
                  <a:pt x="240576" y="73385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3"/>
          <p:cNvSpPr/>
          <p:nvPr/>
        </p:nvSpPr>
        <p:spPr>
          <a:xfrm>
            <a:off x="-130449" y="3158704"/>
            <a:ext cx="631205" cy="634328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3"/>
          <p:cNvSpPr/>
          <p:nvPr/>
        </p:nvSpPr>
        <p:spPr>
          <a:xfrm rot="3559646">
            <a:off x="7053880" y="4814053"/>
            <a:ext cx="711125" cy="713953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_1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16"/>
          <p:cNvSpPr/>
          <p:nvPr/>
        </p:nvSpPr>
        <p:spPr>
          <a:xfrm rot="708015">
            <a:off x="-393918" y="4396235"/>
            <a:ext cx="1179590" cy="1005823"/>
          </a:xfrm>
          <a:custGeom>
            <a:avLst/>
            <a:gdLst/>
            <a:ahLst/>
            <a:cxnLst/>
            <a:rect l="l" t="t" r="r" b="b"/>
            <a:pathLst>
              <a:path w="307295" h="262027" extrusionOk="0">
                <a:moveTo>
                  <a:pt x="240576" y="73385"/>
                </a:moveTo>
                <a:cubicBezTo>
                  <a:pt x="416910" y="161746"/>
                  <a:pt x="203967" y="347788"/>
                  <a:pt x="60192" y="216660"/>
                </a:cubicBezTo>
                <a:cubicBezTo>
                  <a:pt x="-19517" y="162301"/>
                  <a:pt x="-30444" y="333"/>
                  <a:pt x="91199" y="0"/>
                </a:cubicBezTo>
                <a:cubicBezTo>
                  <a:pt x="148720" y="5547"/>
                  <a:pt x="187603" y="55080"/>
                  <a:pt x="240576" y="73385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16"/>
          <p:cNvSpPr/>
          <p:nvPr/>
        </p:nvSpPr>
        <p:spPr>
          <a:xfrm rot="6299705">
            <a:off x="8539554" y="1863383"/>
            <a:ext cx="843571" cy="846771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16"/>
          <p:cNvSpPr/>
          <p:nvPr/>
        </p:nvSpPr>
        <p:spPr>
          <a:xfrm rot="6300458">
            <a:off x="2703128" y="-317540"/>
            <a:ext cx="631677" cy="634315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7">
  <p:cSld name="TITLE_ONLY_1_1_1_1_1_1_1"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21"/>
          <p:cNvSpPr/>
          <p:nvPr/>
        </p:nvSpPr>
        <p:spPr>
          <a:xfrm rot="10402886">
            <a:off x="-598043" y="2111106"/>
            <a:ext cx="1276920" cy="1730930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21"/>
          <p:cNvSpPr/>
          <p:nvPr/>
        </p:nvSpPr>
        <p:spPr>
          <a:xfrm rot="4577712">
            <a:off x="4321257" y="4859560"/>
            <a:ext cx="631110" cy="634232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21"/>
          <p:cNvSpPr/>
          <p:nvPr/>
        </p:nvSpPr>
        <p:spPr>
          <a:xfrm rot="6300641">
            <a:off x="8609770" y="1614766"/>
            <a:ext cx="794282" cy="797725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8">
  <p:cSld name="TITLE_ONLY_1_1_1_1_1_1_1_1"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22"/>
          <p:cNvSpPr/>
          <p:nvPr/>
        </p:nvSpPr>
        <p:spPr>
          <a:xfrm rot="-5964938">
            <a:off x="5409629" y="4381011"/>
            <a:ext cx="1276909" cy="1730915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" name="Google Shape;138;p22"/>
          <p:cNvSpPr/>
          <p:nvPr/>
        </p:nvSpPr>
        <p:spPr>
          <a:xfrm>
            <a:off x="8558652" y="320483"/>
            <a:ext cx="937274" cy="941911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22"/>
          <p:cNvSpPr/>
          <p:nvPr/>
        </p:nvSpPr>
        <p:spPr>
          <a:xfrm>
            <a:off x="-316362" y="-184676"/>
            <a:ext cx="782232" cy="786102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0">
  <p:cSld name="TITLE_ONLY_1_1_1_1_1_1_1_1_1_1"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47" name="Google Shape;147;p24"/>
          <p:cNvSpPr/>
          <p:nvPr/>
        </p:nvSpPr>
        <p:spPr>
          <a:xfrm rot="4519613">
            <a:off x="5232926" y="-1058673"/>
            <a:ext cx="1277636" cy="1731900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24"/>
          <p:cNvSpPr/>
          <p:nvPr/>
        </p:nvSpPr>
        <p:spPr>
          <a:xfrm>
            <a:off x="8354552" y="4518007"/>
            <a:ext cx="879070" cy="883420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24"/>
          <p:cNvSpPr/>
          <p:nvPr/>
        </p:nvSpPr>
        <p:spPr>
          <a:xfrm rot="6299994">
            <a:off x="3241245" y="4707440"/>
            <a:ext cx="513738" cy="515793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0" name="Google Shape;150;p24"/>
          <p:cNvSpPr/>
          <p:nvPr/>
        </p:nvSpPr>
        <p:spPr>
          <a:xfrm rot="6301001">
            <a:off x="-338563" y="647681"/>
            <a:ext cx="803656" cy="806658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6"/>
          <p:cNvSpPr txBox="1">
            <a:spLocks noGrp="1"/>
          </p:cNvSpPr>
          <p:nvPr>
            <p:ph type="title"/>
          </p:nvPr>
        </p:nvSpPr>
        <p:spPr>
          <a:xfrm>
            <a:off x="3643675" y="3074538"/>
            <a:ext cx="4360200" cy="53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400">
                <a:latin typeface="Readex Pro"/>
                <a:ea typeface="Readex Pro"/>
                <a:cs typeface="Readex Pro"/>
                <a:sym typeface="Readex Pr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59" name="Google Shape;159;p26"/>
          <p:cNvSpPr txBox="1">
            <a:spLocks noGrp="1"/>
          </p:cNvSpPr>
          <p:nvPr>
            <p:ph type="subTitle" idx="1"/>
          </p:nvPr>
        </p:nvSpPr>
        <p:spPr>
          <a:xfrm>
            <a:off x="3643675" y="1329750"/>
            <a:ext cx="4787100" cy="174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25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60" name="Google Shape;160;p26"/>
          <p:cNvSpPr/>
          <p:nvPr/>
        </p:nvSpPr>
        <p:spPr>
          <a:xfrm rot="-5400000">
            <a:off x="8062863" y="4131893"/>
            <a:ext cx="1468870" cy="1252489"/>
          </a:xfrm>
          <a:custGeom>
            <a:avLst/>
            <a:gdLst/>
            <a:ahLst/>
            <a:cxnLst/>
            <a:rect l="l" t="t" r="r" b="b"/>
            <a:pathLst>
              <a:path w="307295" h="262027" extrusionOk="0">
                <a:moveTo>
                  <a:pt x="240576" y="73385"/>
                </a:moveTo>
                <a:cubicBezTo>
                  <a:pt x="416910" y="161746"/>
                  <a:pt x="203967" y="347788"/>
                  <a:pt x="60192" y="216660"/>
                </a:cubicBezTo>
                <a:cubicBezTo>
                  <a:pt x="-19517" y="162301"/>
                  <a:pt x="-30444" y="333"/>
                  <a:pt x="91199" y="0"/>
                </a:cubicBezTo>
                <a:cubicBezTo>
                  <a:pt x="148720" y="5547"/>
                  <a:pt x="187603" y="55080"/>
                  <a:pt x="240576" y="73385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26"/>
          <p:cNvSpPr/>
          <p:nvPr/>
        </p:nvSpPr>
        <p:spPr>
          <a:xfrm rot="6299154">
            <a:off x="3513268" y="-369718"/>
            <a:ext cx="917812" cy="921379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26"/>
          <p:cNvSpPr/>
          <p:nvPr/>
        </p:nvSpPr>
        <p:spPr>
          <a:xfrm>
            <a:off x="-237049" y="3697580"/>
            <a:ext cx="772197" cy="776018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7"/>
          <p:cNvSpPr txBox="1">
            <a:spLocks noGrp="1"/>
          </p:cNvSpPr>
          <p:nvPr>
            <p:ph type="title"/>
          </p:nvPr>
        </p:nvSpPr>
        <p:spPr>
          <a:xfrm>
            <a:off x="4550275" y="1267263"/>
            <a:ext cx="3880500" cy="17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27"/>
          <p:cNvSpPr txBox="1">
            <a:spLocks noGrp="1"/>
          </p:cNvSpPr>
          <p:nvPr>
            <p:ph type="subTitle" idx="1"/>
          </p:nvPr>
        </p:nvSpPr>
        <p:spPr>
          <a:xfrm>
            <a:off x="4550275" y="3085138"/>
            <a:ext cx="3215700" cy="79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27"/>
          <p:cNvSpPr>
            <a:spLocks noGrp="1"/>
          </p:cNvSpPr>
          <p:nvPr>
            <p:ph type="pic" idx="2"/>
          </p:nvPr>
        </p:nvSpPr>
        <p:spPr>
          <a:xfrm>
            <a:off x="925050" y="976800"/>
            <a:ext cx="3189900" cy="3189900"/>
          </a:xfrm>
          <a:prstGeom prst="ellipse">
            <a:avLst/>
          </a:prstGeom>
          <a:noFill/>
          <a:ln>
            <a:noFill/>
          </a:ln>
        </p:spPr>
      </p:sp>
      <p:sp>
        <p:nvSpPr>
          <p:cNvPr id="167" name="Google Shape;167;p27"/>
          <p:cNvSpPr/>
          <p:nvPr/>
        </p:nvSpPr>
        <p:spPr>
          <a:xfrm rot="6309330">
            <a:off x="-209577" y="4014821"/>
            <a:ext cx="1277225" cy="1731343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27"/>
          <p:cNvSpPr/>
          <p:nvPr/>
        </p:nvSpPr>
        <p:spPr>
          <a:xfrm rot="6299994">
            <a:off x="8402270" y="4182590"/>
            <a:ext cx="513738" cy="515793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27"/>
          <p:cNvSpPr/>
          <p:nvPr/>
        </p:nvSpPr>
        <p:spPr>
          <a:xfrm rot="6299057">
            <a:off x="5755877" y="-224600"/>
            <a:ext cx="735491" cy="738155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CUSTOM_4_2_1_1"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3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67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32"/>
          <p:cNvSpPr txBox="1">
            <a:spLocks noGrp="1"/>
          </p:cNvSpPr>
          <p:nvPr>
            <p:ph type="subTitle" idx="1"/>
          </p:nvPr>
        </p:nvSpPr>
        <p:spPr>
          <a:xfrm>
            <a:off x="713225" y="1069025"/>
            <a:ext cx="7710900" cy="353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96" name="Google Shape;196;p32"/>
          <p:cNvSpPr/>
          <p:nvPr/>
        </p:nvSpPr>
        <p:spPr>
          <a:xfrm rot="-5079545">
            <a:off x="8023806" y="4277335"/>
            <a:ext cx="1469102" cy="1252687"/>
          </a:xfrm>
          <a:custGeom>
            <a:avLst/>
            <a:gdLst/>
            <a:ahLst/>
            <a:cxnLst/>
            <a:rect l="l" t="t" r="r" b="b"/>
            <a:pathLst>
              <a:path w="307295" h="262027" extrusionOk="0">
                <a:moveTo>
                  <a:pt x="240576" y="73385"/>
                </a:moveTo>
                <a:cubicBezTo>
                  <a:pt x="416910" y="161746"/>
                  <a:pt x="203967" y="347788"/>
                  <a:pt x="60192" y="216660"/>
                </a:cubicBezTo>
                <a:cubicBezTo>
                  <a:pt x="-19517" y="162301"/>
                  <a:pt x="-30444" y="333"/>
                  <a:pt x="91199" y="0"/>
                </a:cubicBezTo>
                <a:cubicBezTo>
                  <a:pt x="148720" y="5547"/>
                  <a:pt x="187603" y="55080"/>
                  <a:pt x="240576" y="73385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32"/>
          <p:cNvSpPr/>
          <p:nvPr/>
        </p:nvSpPr>
        <p:spPr>
          <a:xfrm rot="6308828">
            <a:off x="-462838" y="-358200"/>
            <a:ext cx="920582" cy="1247895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32"/>
          <p:cNvSpPr/>
          <p:nvPr/>
        </p:nvSpPr>
        <p:spPr>
          <a:xfrm rot="6299573">
            <a:off x="103434" y="4618120"/>
            <a:ext cx="903817" cy="907802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6"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3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71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17" name="Google Shape;217;p35"/>
          <p:cNvSpPr txBox="1">
            <a:spLocks noGrp="1"/>
          </p:cNvSpPr>
          <p:nvPr>
            <p:ph type="subTitle" idx="1"/>
          </p:nvPr>
        </p:nvSpPr>
        <p:spPr>
          <a:xfrm>
            <a:off x="4103500" y="1794200"/>
            <a:ext cx="3674700" cy="49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35"/>
          <p:cNvSpPr txBox="1">
            <a:spLocks noGrp="1"/>
          </p:cNvSpPr>
          <p:nvPr>
            <p:ph type="subTitle" idx="2"/>
          </p:nvPr>
        </p:nvSpPr>
        <p:spPr>
          <a:xfrm>
            <a:off x="4103500" y="1391600"/>
            <a:ext cx="3674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19" name="Google Shape;219;p35"/>
          <p:cNvSpPr txBox="1">
            <a:spLocks noGrp="1"/>
          </p:cNvSpPr>
          <p:nvPr>
            <p:ph type="subTitle" idx="3"/>
          </p:nvPr>
        </p:nvSpPr>
        <p:spPr>
          <a:xfrm>
            <a:off x="4103500" y="3986600"/>
            <a:ext cx="3674700" cy="5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35"/>
          <p:cNvSpPr txBox="1">
            <a:spLocks noGrp="1"/>
          </p:cNvSpPr>
          <p:nvPr>
            <p:ph type="subTitle" idx="4"/>
          </p:nvPr>
        </p:nvSpPr>
        <p:spPr>
          <a:xfrm>
            <a:off x="4103500" y="3583999"/>
            <a:ext cx="3674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21" name="Google Shape;221;p35"/>
          <p:cNvSpPr txBox="1">
            <a:spLocks noGrp="1"/>
          </p:cNvSpPr>
          <p:nvPr>
            <p:ph type="subTitle" idx="5"/>
          </p:nvPr>
        </p:nvSpPr>
        <p:spPr>
          <a:xfrm>
            <a:off x="4103500" y="2890400"/>
            <a:ext cx="3674700" cy="51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35"/>
          <p:cNvSpPr txBox="1">
            <a:spLocks noGrp="1"/>
          </p:cNvSpPr>
          <p:nvPr>
            <p:ph type="subTitle" idx="6"/>
          </p:nvPr>
        </p:nvSpPr>
        <p:spPr>
          <a:xfrm>
            <a:off x="4103500" y="2487800"/>
            <a:ext cx="36747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23" name="Google Shape;223;p35"/>
          <p:cNvSpPr/>
          <p:nvPr/>
        </p:nvSpPr>
        <p:spPr>
          <a:xfrm rot="5028920">
            <a:off x="8451656" y="2819391"/>
            <a:ext cx="1468969" cy="1252574"/>
          </a:xfrm>
          <a:custGeom>
            <a:avLst/>
            <a:gdLst/>
            <a:ahLst/>
            <a:cxnLst/>
            <a:rect l="l" t="t" r="r" b="b"/>
            <a:pathLst>
              <a:path w="307295" h="262027" extrusionOk="0">
                <a:moveTo>
                  <a:pt x="240576" y="73385"/>
                </a:moveTo>
                <a:cubicBezTo>
                  <a:pt x="416910" y="161746"/>
                  <a:pt x="203967" y="347788"/>
                  <a:pt x="60192" y="216660"/>
                </a:cubicBezTo>
                <a:cubicBezTo>
                  <a:pt x="-19517" y="162301"/>
                  <a:pt x="-30444" y="333"/>
                  <a:pt x="91199" y="0"/>
                </a:cubicBezTo>
                <a:cubicBezTo>
                  <a:pt x="148720" y="5547"/>
                  <a:pt x="187603" y="55080"/>
                  <a:pt x="240576" y="73385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35"/>
          <p:cNvSpPr/>
          <p:nvPr/>
        </p:nvSpPr>
        <p:spPr>
          <a:xfrm>
            <a:off x="-169349" y="1508528"/>
            <a:ext cx="772197" cy="776018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35"/>
          <p:cNvSpPr/>
          <p:nvPr/>
        </p:nvSpPr>
        <p:spPr>
          <a:xfrm rot="6299994">
            <a:off x="8130095" y="4737240"/>
            <a:ext cx="513738" cy="515793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5"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4845000" cy="115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28" name="Google Shape;228;p36"/>
          <p:cNvSpPr txBox="1">
            <a:spLocks noGrp="1"/>
          </p:cNvSpPr>
          <p:nvPr>
            <p:ph type="subTitle" idx="1"/>
          </p:nvPr>
        </p:nvSpPr>
        <p:spPr>
          <a:xfrm>
            <a:off x="720000" y="2491588"/>
            <a:ext cx="1969500" cy="53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29" name="Google Shape;229;p36"/>
          <p:cNvSpPr txBox="1">
            <a:spLocks noGrp="1"/>
          </p:cNvSpPr>
          <p:nvPr>
            <p:ph type="subTitle" idx="2"/>
          </p:nvPr>
        </p:nvSpPr>
        <p:spPr>
          <a:xfrm>
            <a:off x="720000" y="2088988"/>
            <a:ext cx="19695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0" name="Google Shape;230;p36"/>
          <p:cNvSpPr txBox="1">
            <a:spLocks noGrp="1"/>
          </p:cNvSpPr>
          <p:nvPr>
            <p:ph type="subTitle" idx="3"/>
          </p:nvPr>
        </p:nvSpPr>
        <p:spPr>
          <a:xfrm>
            <a:off x="720000" y="3673363"/>
            <a:ext cx="1969500" cy="49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1" name="Google Shape;231;p36"/>
          <p:cNvSpPr txBox="1">
            <a:spLocks noGrp="1"/>
          </p:cNvSpPr>
          <p:nvPr>
            <p:ph type="subTitle" idx="4"/>
          </p:nvPr>
        </p:nvSpPr>
        <p:spPr>
          <a:xfrm>
            <a:off x="720000" y="3270762"/>
            <a:ext cx="19695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2" name="Google Shape;232;p36"/>
          <p:cNvSpPr txBox="1">
            <a:spLocks noGrp="1"/>
          </p:cNvSpPr>
          <p:nvPr>
            <p:ph type="subTitle" idx="5"/>
          </p:nvPr>
        </p:nvSpPr>
        <p:spPr>
          <a:xfrm>
            <a:off x="3161827" y="2491588"/>
            <a:ext cx="1969500" cy="53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36"/>
          <p:cNvSpPr txBox="1">
            <a:spLocks noGrp="1"/>
          </p:cNvSpPr>
          <p:nvPr>
            <p:ph type="subTitle" idx="6"/>
          </p:nvPr>
        </p:nvSpPr>
        <p:spPr>
          <a:xfrm>
            <a:off x="3161830" y="2088988"/>
            <a:ext cx="19695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4" name="Google Shape;234;p36"/>
          <p:cNvSpPr txBox="1">
            <a:spLocks noGrp="1"/>
          </p:cNvSpPr>
          <p:nvPr>
            <p:ph type="subTitle" idx="7"/>
          </p:nvPr>
        </p:nvSpPr>
        <p:spPr>
          <a:xfrm>
            <a:off x="3161827" y="3673363"/>
            <a:ext cx="1969500" cy="49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36"/>
          <p:cNvSpPr txBox="1">
            <a:spLocks noGrp="1"/>
          </p:cNvSpPr>
          <p:nvPr>
            <p:ph type="subTitle" idx="8"/>
          </p:nvPr>
        </p:nvSpPr>
        <p:spPr>
          <a:xfrm>
            <a:off x="3161830" y="3270762"/>
            <a:ext cx="19695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36" name="Google Shape;236;p36"/>
          <p:cNvSpPr/>
          <p:nvPr/>
        </p:nvSpPr>
        <p:spPr>
          <a:xfrm rot="4897737">
            <a:off x="6488098" y="-912757"/>
            <a:ext cx="1277270" cy="1731405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36"/>
          <p:cNvSpPr/>
          <p:nvPr/>
        </p:nvSpPr>
        <p:spPr>
          <a:xfrm>
            <a:off x="8451778" y="4121038"/>
            <a:ext cx="1230799" cy="1236888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36"/>
          <p:cNvSpPr/>
          <p:nvPr/>
        </p:nvSpPr>
        <p:spPr>
          <a:xfrm>
            <a:off x="977551" y="4634855"/>
            <a:ext cx="719513" cy="723073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39"/>
          <p:cNvSpPr txBox="1">
            <a:spLocks noGrp="1"/>
          </p:cNvSpPr>
          <p:nvPr>
            <p:ph type="title"/>
          </p:nvPr>
        </p:nvSpPr>
        <p:spPr>
          <a:xfrm>
            <a:off x="3926625" y="1242788"/>
            <a:ext cx="4504200" cy="137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 sz="85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8" name="Google Shape;268;p39"/>
          <p:cNvSpPr txBox="1">
            <a:spLocks noGrp="1"/>
          </p:cNvSpPr>
          <p:nvPr>
            <p:ph type="subTitle" idx="1"/>
          </p:nvPr>
        </p:nvSpPr>
        <p:spPr>
          <a:xfrm>
            <a:off x="3926625" y="2728225"/>
            <a:ext cx="2914200" cy="900900"/>
          </a:xfrm>
          <a:prstGeom prst="rect">
            <a:avLst/>
          </a:prstGeom>
          <a:solidFill>
            <a:schemeClr val="dk2"/>
          </a:solidFill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69" name="Google Shape;269;p39"/>
          <p:cNvSpPr/>
          <p:nvPr/>
        </p:nvSpPr>
        <p:spPr>
          <a:xfrm rot="9633952">
            <a:off x="8499354" y="2348208"/>
            <a:ext cx="1277079" cy="1731145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39"/>
          <p:cNvSpPr/>
          <p:nvPr/>
        </p:nvSpPr>
        <p:spPr>
          <a:xfrm rot="6300163">
            <a:off x="-518557" y="-210719"/>
            <a:ext cx="1038918" cy="1043084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39"/>
          <p:cNvSpPr/>
          <p:nvPr/>
        </p:nvSpPr>
        <p:spPr>
          <a:xfrm>
            <a:off x="5448473" y="4793671"/>
            <a:ext cx="464623" cy="466922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39"/>
          <p:cNvSpPr txBox="1"/>
          <p:nvPr/>
        </p:nvSpPr>
        <p:spPr>
          <a:xfrm>
            <a:off x="3926625" y="3796650"/>
            <a:ext cx="4504200" cy="5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000" b="1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</a:rPr>
              <a:t>CREDITS:</a:t>
            </a:r>
            <a:r>
              <a:rPr lang="en" sz="10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 This presentation template was created by </a:t>
            </a:r>
            <a:r>
              <a:rPr lang="en" sz="1000" b="1" u="sng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, and includes icons by </a:t>
            </a:r>
            <a:r>
              <a:rPr lang="en" sz="1000" b="1" u="sng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0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, and infographics &amp; images by </a:t>
            </a:r>
            <a:r>
              <a:rPr lang="en" sz="1000" b="1" u="sng">
                <a:solidFill>
                  <a:schemeClr val="dk1"/>
                </a:solidFill>
                <a:latin typeface="Lexend"/>
                <a:ea typeface="Lexend"/>
                <a:cs typeface="Lexend"/>
                <a:sym typeface="Lexend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0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 </a:t>
            </a:r>
            <a:endParaRPr sz="1000" b="1" u="sng">
              <a:solidFill>
                <a:schemeClr val="dk1"/>
              </a:solidFill>
              <a:latin typeface="Anaheim"/>
              <a:ea typeface="Anaheim"/>
              <a:cs typeface="Anaheim"/>
              <a:sym typeface="Anaheim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40"/>
          <p:cNvSpPr/>
          <p:nvPr/>
        </p:nvSpPr>
        <p:spPr>
          <a:xfrm rot="5155996">
            <a:off x="7881466" y="3996626"/>
            <a:ext cx="694620" cy="1039932"/>
          </a:xfrm>
          <a:custGeom>
            <a:avLst/>
            <a:gdLst/>
            <a:ahLst/>
            <a:cxnLst/>
            <a:rect l="l" t="t" r="r" b="b"/>
            <a:pathLst>
              <a:path w="428359" h="641307" extrusionOk="0">
                <a:moveTo>
                  <a:pt x="416958" y="396264"/>
                </a:moveTo>
                <a:cubicBezTo>
                  <a:pt x="401593" y="466820"/>
                  <a:pt x="370142" y="537376"/>
                  <a:pt x="314507" y="585412"/>
                </a:cubicBezTo>
                <a:cubicBezTo>
                  <a:pt x="245615" y="654304"/>
                  <a:pt x="80318" y="677878"/>
                  <a:pt x="71277" y="547749"/>
                </a:cubicBezTo>
                <a:cubicBezTo>
                  <a:pt x="70390" y="469594"/>
                  <a:pt x="101397" y="389663"/>
                  <a:pt x="65120" y="314171"/>
                </a:cubicBezTo>
                <a:cubicBezTo>
                  <a:pt x="41768" y="262363"/>
                  <a:pt x="1609" y="215714"/>
                  <a:pt x="0" y="156307"/>
                </a:cubicBezTo>
                <a:cubicBezTo>
                  <a:pt x="721" y="44760"/>
                  <a:pt x="163577" y="-37611"/>
                  <a:pt x="257929" y="17635"/>
                </a:cubicBezTo>
                <a:cubicBezTo>
                  <a:pt x="404921" y="75434"/>
                  <a:pt x="452901" y="253544"/>
                  <a:pt x="416958" y="39626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5" name="Google Shape;275;p40"/>
          <p:cNvSpPr/>
          <p:nvPr/>
        </p:nvSpPr>
        <p:spPr>
          <a:xfrm>
            <a:off x="8162054" y="4002521"/>
            <a:ext cx="325637" cy="327249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40"/>
          <p:cNvSpPr/>
          <p:nvPr/>
        </p:nvSpPr>
        <p:spPr>
          <a:xfrm>
            <a:off x="155094" y="664412"/>
            <a:ext cx="718617" cy="833778"/>
          </a:xfrm>
          <a:custGeom>
            <a:avLst/>
            <a:gdLst/>
            <a:ahLst/>
            <a:cxnLst/>
            <a:rect l="l" t="t" r="r" b="b"/>
            <a:pathLst>
              <a:path w="442907" h="513885" extrusionOk="0">
                <a:moveTo>
                  <a:pt x="436957" y="471200"/>
                </a:moveTo>
                <a:cubicBezTo>
                  <a:pt x="421259" y="485844"/>
                  <a:pt x="401789" y="499101"/>
                  <a:pt x="380989" y="505091"/>
                </a:cubicBezTo>
                <a:cubicBezTo>
                  <a:pt x="371227" y="507920"/>
                  <a:pt x="359745" y="508919"/>
                  <a:pt x="350925" y="502873"/>
                </a:cubicBezTo>
                <a:cubicBezTo>
                  <a:pt x="344657" y="498546"/>
                  <a:pt x="341052" y="491446"/>
                  <a:pt x="339720" y="484013"/>
                </a:cubicBezTo>
                <a:cubicBezTo>
                  <a:pt x="341717" y="482848"/>
                  <a:pt x="343714" y="481684"/>
                  <a:pt x="345711" y="480463"/>
                </a:cubicBezTo>
                <a:cubicBezTo>
                  <a:pt x="364959" y="468704"/>
                  <a:pt x="382875" y="454670"/>
                  <a:pt x="398906" y="438862"/>
                </a:cubicBezTo>
                <a:cubicBezTo>
                  <a:pt x="407170" y="430708"/>
                  <a:pt x="414936" y="422110"/>
                  <a:pt x="422147" y="413014"/>
                </a:cubicBezTo>
                <a:cubicBezTo>
                  <a:pt x="428526" y="405026"/>
                  <a:pt x="437345" y="395596"/>
                  <a:pt x="439397" y="385224"/>
                </a:cubicBezTo>
                <a:cubicBezTo>
                  <a:pt x="441228" y="375905"/>
                  <a:pt x="435126" y="367918"/>
                  <a:pt x="425530" y="367918"/>
                </a:cubicBezTo>
                <a:cubicBezTo>
                  <a:pt x="415491" y="367918"/>
                  <a:pt x="406560" y="374796"/>
                  <a:pt x="398906" y="380509"/>
                </a:cubicBezTo>
                <a:cubicBezTo>
                  <a:pt x="380490" y="394265"/>
                  <a:pt x="364459" y="410961"/>
                  <a:pt x="351424" y="429931"/>
                </a:cubicBezTo>
                <a:cubicBezTo>
                  <a:pt x="341440" y="444520"/>
                  <a:pt x="331178" y="462491"/>
                  <a:pt x="332509" y="480630"/>
                </a:cubicBezTo>
                <a:cubicBezTo>
                  <a:pt x="325520" y="484402"/>
                  <a:pt x="318365" y="487674"/>
                  <a:pt x="310987" y="490170"/>
                </a:cubicBezTo>
                <a:cubicBezTo>
                  <a:pt x="291185" y="496882"/>
                  <a:pt x="266946" y="496605"/>
                  <a:pt x="251747" y="480352"/>
                </a:cubicBezTo>
                <a:cubicBezTo>
                  <a:pt x="239156" y="466929"/>
                  <a:pt x="237215" y="446683"/>
                  <a:pt x="238934" y="429210"/>
                </a:cubicBezTo>
                <a:cubicBezTo>
                  <a:pt x="239045" y="428323"/>
                  <a:pt x="239156" y="427491"/>
                  <a:pt x="239267" y="426659"/>
                </a:cubicBezTo>
                <a:cubicBezTo>
                  <a:pt x="246367" y="424052"/>
                  <a:pt x="253301" y="421167"/>
                  <a:pt x="260123" y="418117"/>
                </a:cubicBezTo>
                <a:cubicBezTo>
                  <a:pt x="280092" y="409186"/>
                  <a:pt x="299118" y="398259"/>
                  <a:pt x="316923" y="385612"/>
                </a:cubicBezTo>
                <a:cubicBezTo>
                  <a:pt x="352589" y="360263"/>
                  <a:pt x="383319" y="328091"/>
                  <a:pt x="406671" y="291038"/>
                </a:cubicBezTo>
                <a:cubicBezTo>
                  <a:pt x="412495" y="281775"/>
                  <a:pt x="418652" y="271402"/>
                  <a:pt x="417210" y="260031"/>
                </a:cubicBezTo>
                <a:cubicBezTo>
                  <a:pt x="415990" y="250380"/>
                  <a:pt x="409500" y="242392"/>
                  <a:pt x="399571" y="241005"/>
                </a:cubicBezTo>
                <a:cubicBezTo>
                  <a:pt x="389642" y="239619"/>
                  <a:pt x="379880" y="243945"/>
                  <a:pt x="371060" y="247883"/>
                </a:cubicBezTo>
                <a:cubicBezTo>
                  <a:pt x="361630" y="252099"/>
                  <a:pt x="352479" y="256980"/>
                  <a:pt x="343659" y="262416"/>
                </a:cubicBezTo>
                <a:cubicBezTo>
                  <a:pt x="308658" y="284105"/>
                  <a:pt x="279371" y="314890"/>
                  <a:pt x="259124" y="350722"/>
                </a:cubicBezTo>
                <a:cubicBezTo>
                  <a:pt x="249029" y="368583"/>
                  <a:pt x="241153" y="387886"/>
                  <a:pt x="236049" y="407744"/>
                </a:cubicBezTo>
                <a:cubicBezTo>
                  <a:pt x="234885" y="412292"/>
                  <a:pt x="233887" y="416952"/>
                  <a:pt x="233165" y="421667"/>
                </a:cubicBezTo>
                <a:cubicBezTo>
                  <a:pt x="229338" y="422942"/>
                  <a:pt x="225511" y="424218"/>
                  <a:pt x="221628" y="425327"/>
                </a:cubicBezTo>
                <a:cubicBezTo>
                  <a:pt x="199884" y="431540"/>
                  <a:pt x="176421" y="433703"/>
                  <a:pt x="154788" y="426048"/>
                </a:cubicBezTo>
                <a:cubicBezTo>
                  <a:pt x="135984" y="419392"/>
                  <a:pt x="121396" y="405303"/>
                  <a:pt x="114296" y="386666"/>
                </a:cubicBezTo>
                <a:cubicBezTo>
                  <a:pt x="108195" y="370580"/>
                  <a:pt x="106863" y="353329"/>
                  <a:pt x="108583" y="336079"/>
                </a:cubicBezTo>
                <a:cubicBezTo>
                  <a:pt x="121396" y="333638"/>
                  <a:pt x="133932" y="329589"/>
                  <a:pt x="146024" y="324818"/>
                </a:cubicBezTo>
                <a:cubicBezTo>
                  <a:pt x="226731" y="292813"/>
                  <a:pt x="300171" y="237122"/>
                  <a:pt x="346932" y="163349"/>
                </a:cubicBezTo>
                <a:cubicBezTo>
                  <a:pt x="352866" y="153975"/>
                  <a:pt x="358469" y="144324"/>
                  <a:pt x="363350" y="134339"/>
                </a:cubicBezTo>
                <a:cubicBezTo>
                  <a:pt x="368398" y="124077"/>
                  <a:pt x="372558" y="112873"/>
                  <a:pt x="372058" y="101280"/>
                </a:cubicBezTo>
                <a:cubicBezTo>
                  <a:pt x="371615" y="91406"/>
                  <a:pt x="367843" y="81145"/>
                  <a:pt x="360022" y="74766"/>
                </a:cubicBezTo>
                <a:cubicBezTo>
                  <a:pt x="352700" y="68831"/>
                  <a:pt x="343271" y="66778"/>
                  <a:pt x="333951" y="67222"/>
                </a:cubicBezTo>
                <a:cubicBezTo>
                  <a:pt x="312042" y="68165"/>
                  <a:pt x="290242" y="79758"/>
                  <a:pt x="272159" y="91296"/>
                </a:cubicBezTo>
                <a:cubicBezTo>
                  <a:pt x="252246" y="103998"/>
                  <a:pt x="234386" y="119640"/>
                  <a:pt x="217412" y="136003"/>
                </a:cubicBezTo>
                <a:cubicBezTo>
                  <a:pt x="184686" y="167565"/>
                  <a:pt x="154677" y="202787"/>
                  <a:pt x="132878" y="242836"/>
                </a:cubicBezTo>
                <a:cubicBezTo>
                  <a:pt x="122173" y="262527"/>
                  <a:pt x="113519" y="283494"/>
                  <a:pt x="107806" y="305183"/>
                </a:cubicBezTo>
                <a:cubicBezTo>
                  <a:pt x="105643" y="313392"/>
                  <a:pt x="103979" y="321768"/>
                  <a:pt x="102870" y="330199"/>
                </a:cubicBezTo>
                <a:cubicBezTo>
                  <a:pt x="88669" y="332362"/>
                  <a:pt x="74248" y="332307"/>
                  <a:pt x="60159" y="328424"/>
                </a:cubicBezTo>
                <a:cubicBezTo>
                  <a:pt x="40578" y="323099"/>
                  <a:pt x="24382" y="310397"/>
                  <a:pt x="15562" y="292036"/>
                </a:cubicBezTo>
                <a:cubicBezTo>
                  <a:pt x="7352" y="274841"/>
                  <a:pt x="5910" y="254928"/>
                  <a:pt x="7241" y="236180"/>
                </a:cubicBezTo>
                <a:cubicBezTo>
                  <a:pt x="9960" y="198073"/>
                  <a:pt x="23771" y="160021"/>
                  <a:pt x="42131" y="126795"/>
                </a:cubicBezTo>
                <a:cubicBezTo>
                  <a:pt x="61046" y="92571"/>
                  <a:pt x="86451" y="61897"/>
                  <a:pt x="116737" y="37158"/>
                </a:cubicBezTo>
                <a:cubicBezTo>
                  <a:pt x="131103" y="25399"/>
                  <a:pt x="146634" y="15026"/>
                  <a:pt x="162942" y="6151"/>
                </a:cubicBezTo>
                <a:cubicBezTo>
                  <a:pt x="166714" y="4099"/>
                  <a:pt x="163220" y="-1614"/>
                  <a:pt x="159447" y="438"/>
                </a:cubicBezTo>
                <a:cubicBezTo>
                  <a:pt x="85453" y="40653"/>
                  <a:pt x="29595" y="112207"/>
                  <a:pt x="8073" y="193580"/>
                </a:cubicBezTo>
                <a:cubicBezTo>
                  <a:pt x="-1799" y="230910"/>
                  <a:pt x="-7069" y="278114"/>
                  <a:pt x="19278" y="310286"/>
                </a:cubicBezTo>
                <a:cubicBezTo>
                  <a:pt x="32868" y="326871"/>
                  <a:pt x="53392" y="335746"/>
                  <a:pt x="74470" y="337854"/>
                </a:cubicBezTo>
                <a:cubicBezTo>
                  <a:pt x="83733" y="338796"/>
                  <a:pt x="92941" y="338408"/>
                  <a:pt x="102093" y="337132"/>
                </a:cubicBezTo>
                <a:cubicBezTo>
                  <a:pt x="101205" y="347117"/>
                  <a:pt x="101261" y="357212"/>
                  <a:pt x="102648" y="367196"/>
                </a:cubicBezTo>
                <a:cubicBezTo>
                  <a:pt x="105366" y="386389"/>
                  <a:pt x="113076" y="405026"/>
                  <a:pt x="127885" y="418005"/>
                </a:cubicBezTo>
                <a:cubicBezTo>
                  <a:pt x="144526" y="432538"/>
                  <a:pt x="167213" y="438307"/>
                  <a:pt x="188956" y="437531"/>
                </a:cubicBezTo>
                <a:cubicBezTo>
                  <a:pt x="203767" y="436976"/>
                  <a:pt x="218244" y="433703"/>
                  <a:pt x="232278" y="428988"/>
                </a:cubicBezTo>
                <a:cubicBezTo>
                  <a:pt x="231058" y="441302"/>
                  <a:pt x="231779" y="453838"/>
                  <a:pt x="235717" y="465431"/>
                </a:cubicBezTo>
                <a:cubicBezTo>
                  <a:pt x="242373" y="485067"/>
                  <a:pt x="258903" y="498158"/>
                  <a:pt x="279482" y="500543"/>
                </a:cubicBezTo>
                <a:cubicBezTo>
                  <a:pt x="298674" y="502762"/>
                  <a:pt x="316923" y="496216"/>
                  <a:pt x="333675" y="487286"/>
                </a:cubicBezTo>
                <a:cubicBezTo>
                  <a:pt x="334063" y="488783"/>
                  <a:pt x="334451" y="490281"/>
                  <a:pt x="335006" y="491779"/>
                </a:cubicBezTo>
                <a:cubicBezTo>
                  <a:pt x="338389" y="500987"/>
                  <a:pt x="345101" y="508530"/>
                  <a:pt x="354475" y="511859"/>
                </a:cubicBezTo>
                <a:cubicBezTo>
                  <a:pt x="364515" y="515408"/>
                  <a:pt x="375664" y="513855"/>
                  <a:pt x="385593" y="510583"/>
                </a:cubicBezTo>
                <a:cubicBezTo>
                  <a:pt x="406560" y="503760"/>
                  <a:pt x="425974" y="490614"/>
                  <a:pt x="441949" y="475637"/>
                </a:cubicBezTo>
                <a:cubicBezTo>
                  <a:pt x="445000" y="472864"/>
                  <a:pt x="440063" y="468316"/>
                  <a:pt x="436957" y="471200"/>
                </a:cubicBezTo>
                <a:close/>
                <a:moveTo>
                  <a:pt x="126277" y="271735"/>
                </a:moveTo>
                <a:cubicBezTo>
                  <a:pt x="142640" y="233295"/>
                  <a:pt x="167324" y="199016"/>
                  <a:pt x="195335" y="168231"/>
                </a:cubicBezTo>
                <a:cubicBezTo>
                  <a:pt x="224124" y="136669"/>
                  <a:pt x="256573" y="104996"/>
                  <a:pt x="295290" y="85970"/>
                </a:cubicBezTo>
                <a:cubicBezTo>
                  <a:pt x="311321" y="78094"/>
                  <a:pt x="334784" y="67943"/>
                  <a:pt x="352145" y="77650"/>
                </a:cubicBezTo>
                <a:cubicBezTo>
                  <a:pt x="373723" y="89687"/>
                  <a:pt x="364071" y="118531"/>
                  <a:pt x="355307" y="135338"/>
                </a:cubicBezTo>
                <a:cubicBezTo>
                  <a:pt x="318310" y="206726"/>
                  <a:pt x="255852" y="262583"/>
                  <a:pt x="185129" y="299525"/>
                </a:cubicBezTo>
                <a:cubicBezTo>
                  <a:pt x="165882" y="309564"/>
                  <a:pt x="145858" y="318828"/>
                  <a:pt x="125057" y="325207"/>
                </a:cubicBezTo>
                <a:cubicBezTo>
                  <a:pt x="119898" y="326760"/>
                  <a:pt x="114629" y="328147"/>
                  <a:pt x="109359" y="329200"/>
                </a:cubicBezTo>
                <a:cubicBezTo>
                  <a:pt x="112133" y="309232"/>
                  <a:pt x="118734" y="289429"/>
                  <a:pt x="126277" y="271735"/>
                </a:cubicBezTo>
                <a:close/>
                <a:moveTo>
                  <a:pt x="254132" y="375517"/>
                </a:moveTo>
                <a:cubicBezTo>
                  <a:pt x="269386" y="340627"/>
                  <a:pt x="293182" y="309398"/>
                  <a:pt x="322802" y="285436"/>
                </a:cubicBezTo>
                <a:cubicBezTo>
                  <a:pt x="337613" y="273454"/>
                  <a:pt x="353810" y="263248"/>
                  <a:pt x="371060" y="255205"/>
                </a:cubicBezTo>
                <a:cubicBezTo>
                  <a:pt x="379381" y="251322"/>
                  <a:pt x="389753" y="245997"/>
                  <a:pt x="399238" y="247772"/>
                </a:cubicBezTo>
                <a:cubicBezTo>
                  <a:pt x="410665" y="249991"/>
                  <a:pt x="412218" y="262915"/>
                  <a:pt x="409056" y="272179"/>
                </a:cubicBezTo>
                <a:cubicBezTo>
                  <a:pt x="405673" y="282218"/>
                  <a:pt x="398628" y="291482"/>
                  <a:pt x="392638" y="300135"/>
                </a:cubicBezTo>
                <a:cubicBezTo>
                  <a:pt x="386758" y="308566"/>
                  <a:pt x="380490" y="316665"/>
                  <a:pt x="373834" y="324485"/>
                </a:cubicBezTo>
                <a:cubicBezTo>
                  <a:pt x="360632" y="340017"/>
                  <a:pt x="345988" y="354383"/>
                  <a:pt x="330180" y="367196"/>
                </a:cubicBezTo>
                <a:cubicBezTo>
                  <a:pt x="303444" y="388884"/>
                  <a:pt x="272825" y="407189"/>
                  <a:pt x="240320" y="419170"/>
                </a:cubicBezTo>
                <a:cubicBezTo>
                  <a:pt x="242983" y="404138"/>
                  <a:pt x="248086" y="389384"/>
                  <a:pt x="254132" y="375517"/>
                </a:cubicBezTo>
                <a:close/>
                <a:moveTo>
                  <a:pt x="349094" y="446239"/>
                </a:moveTo>
                <a:cubicBezTo>
                  <a:pt x="354420" y="436976"/>
                  <a:pt x="360521" y="428156"/>
                  <a:pt x="367344" y="419892"/>
                </a:cubicBezTo>
                <a:cubicBezTo>
                  <a:pt x="374000" y="411793"/>
                  <a:pt x="381266" y="404194"/>
                  <a:pt x="389088" y="397205"/>
                </a:cubicBezTo>
                <a:cubicBezTo>
                  <a:pt x="396853" y="390271"/>
                  <a:pt x="405340" y="383116"/>
                  <a:pt x="414492" y="378124"/>
                </a:cubicBezTo>
                <a:cubicBezTo>
                  <a:pt x="418153" y="376127"/>
                  <a:pt x="422757" y="374185"/>
                  <a:pt x="426972" y="374740"/>
                </a:cubicBezTo>
                <a:cubicBezTo>
                  <a:pt x="433240" y="375517"/>
                  <a:pt x="433906" y="381785"/>
                  <a:pt x="432076" y="386721"/>
                </a:cubicBezTo>
                <a:cubicBezTo>
                  <a:pt x="430300" y="391492"/>
                  <a:pt x="427028" y="395652"/>
                  <a:pt x="424032" y="399701"/>
                </a:cubicBezTo>
                <a:cubicBezTo>
                  <a:pt x="420760" y="404194"/>
                  <a:pt x="417321" y="408576"/>
                  <a:pt x="413771" y="412847"/>
                </a:cubicBezTo>
                <a:cubicBezTo>
                  <a:pt x="400070" y="429377"/>
                  <a:pt x="384483" y="444464"/>
                  <a:pt x="367455" y="457499"/>
                </a:cubicBezTo>
                <a:cubicBezTo>
                  <a:pt x="358524" y="464322"/>
                  <a:pt x="349039" y="471089"/>
                  <a:pt x="339110" y="476969"/>
                </a:cubicBezTo>
                <a:cubicBezTo>
                  <a:pt x="339166" y="466041"/>
                  <a:pt x="343770" y="455558"/>
                  <a:pt x="349094" y="446239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77" name="Google Shape;277;p40"/>
          <p:cNvGrpSpPr/>
          <p:nvPr/>
        </p:nvGrpSpPr>
        <p:grpSpPr>
          <a:xfrm>
            <a:off x="8321348" y="3282238"/>
            <a:ext cx="527593" cy="720275"/>
            <a:chOff x="-1496227" y="360463"/>
            <a:chExt cx="527593" cy="720275"/>
          </a:xfrm>
        </p:grpSpPr>
        <p:sp>
          <p:nvSpPr>
            <p:cNvPr id="278" name="Google Shape;278;p40"/>
            <p:cNvSpPr/>
            <p:nvPr/>
          </p:nvSpPr>
          <p:spPr>
            <a:xfrm>
              <a:off x="-1336143" y="453958"/>
              <a:ext cx="367509" cy="516800"/>
            </a:xfrm>
            <a:custGeom>
              <a:avLst/>
              <a:gdLst/>
              <a:ahLst/>
              <a:cxnLst/>
              <a:rect l="l" t="t" r="r" b="b"/>
              <a:pathLst>
                <a:path w="226508" h="318521" extrusionOk="0">
                  <a:moveTo>
                    <a:pt x="220876" y="1215"/>
                  </a:moveTo>
                  <a:cubicBezTo>
                    <a:pt x="161192" y="80646"/>
                    <a:pt x="103393" y="161464"/>
                    <a:pt x="47537" y="243668"/>
                  </a:cubicBezTo>
                  <a:cubicBezTo>
                    <a:pt x="31728" y="266965"/>
                    <a:pt x="16086" y="290317"/>
                    <a:pt x="554" y="313836"/>
                  </a:cubicBezTo>
                  <a:cubicBezTo>
                    <a:pt x="-1830" y="317442"/>
                    <a:pt x="4105" y="320492"/>
                    <a:pt x="6490" y="316942"/>
                  </a:cubicBezTo>
                  <a:cubicBezTo>
                    <a:pt x="61015" y="234294"/>
                    <a:pt x="117538" y="152922"/>
                    <a:pt x="176002" y="72992"/>
                  </a:cubicBezTo>
                  <a:cubicBezTo>
                    <a:pt x="192476" y="50471"/>
                    <a:pt x="209061" y="28117"/>
                    <a:pt x="225813" y="5819"/>
                  </a:cubicBezTo>
                  <a:cubicBezTo>
                    <a:pt x="228309" y="2380"/>
                    <a:pt x="223483" y="-2224"/>
                    <a:pt x="220876" y="12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9" name="Google Shape;279;p40"/>
            <p:cNvSpPr/>
            <p:nvPr/>
          </p:nvSpPr>
          <p:spPr>
            <a:xfrm>
              <a:off x="-1408947" y="360463"/>
              <a:ext cx="181566" cy="576776"/>
            </a:xfrm>
            <a:custGeom>
              <a:avLst/>
              <a:gdLst/>
              <a:ahLst/>
              <a:cxnLst/>
              <a:rect l="l" t="t" r="r" b="b"/>
              <a:pathLst>
                <a:path w="111905" h="355486" extrusionOk="0">
                  <a:moveTo>
                    <a:pt x="105209" y="2450"/>
                  </a:moveTo>
                  <a:cubicBezTo>
                    <a:pt x="77864" y="93308"/>
                    <a:pt x="50517" y="184166"/>
                    <a:pt x="23171" y="275023"/>
                  </a:cubicBezTo>
                  <a:lnTo>
                    <a:pt x="152" y="351570"/>
                  </a:lnTo>
                  <a:cubicBezTo>
                    <a:pt x="-1069" y="355675"/>
                    <a:pt x="5421" y="357172"/>
                    <a:pt x="6697" y="353012"/>
                  </a:cubicBezTo>
                  <a:cubicBezTo>
                    <a:pt x="34043" y="262155"/>
                    <a:pt x="61389" y="171297"/>
                    <a:pt x="88735" y="80439"/>
                  </a:cubicBezTo>
                  <a:cubicBezTo>
                    <a:pt x="96390" y="54924"/>
                    <a:pt x="104100" y="29408"/>
                    <a:pt x="111755" y="3893"/>
                  </a:cubicBezTo>
                  <a:cubicBezTo>
                    <a:pt x="112975" y="-212"/>
                    <a:pt x="106429" y="-1654"/>
                    <a:pt x="105209" y="24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0" name="Google Shape;280;p40"/>
            <p:cNvSpPr/>
            <p:nvPr/>
          </p:nvSpPr>
          <p:spPr>
            <a:xfrm>
              <a:off x="-1496227" y="541274"/>
              <a:ext cx="21819" cy="378257"/>
            </a:xfrm>
            <a:custGeom>
              <a:avLst/>
              <a:gdLst/>
              <a:ahLst/>
              <a:cxnLst/>
              <a:rect l="l" t="t" r="r" b="b"/>
              <a:pathLst>
                <a:path w="13448" h="233132" extrusionOk="0">
                  <a:moveTo>
                    <a:pt x="6937" y="53592"/>
                  </a:moveTo>
                  <a:cubicBezTo>
                    <a:pt x="7270" y="36730"/>
                    <a:pt x="7880" y="19923"/>
                    <a:pt x="8713" y="3116"/>
                  </a:cubicBezTo>
                  <a:cubicBezTo>
                    <a:pt x="8934" y="-1211"/>
                    <a:pt x="2222" y="-933"/>
                    <a:pt x="2056" y="3338"/>
                  </a:cubicBezTo>
                  <a:cubicBezTo>
                    <a:pt x="-939" y="62079"/>
                    <a:pt x="-662" y="120987"/>
                    <a:pt x="2888" y="179672"/>
                  </a:cubicBezTo>
                  <a:cubicBezTo>
                    <a:pt x="3887" y="196480"/>
                    <a:pt x="5218" y="213286"/>
                    <a:pt x="6771" y="230038"/>
                  </a:cubicBezTo>
                  <a:cubicBezTo>
                    <a:pt x="7159" y="234309"/>
                    <a:pt x="13871" y="234087"/>
                    <a:pt x="13427" y="229816"/>
                  </a:cubicBezTo>
                  <a:cubicBezTo>
                    <a:pt x="7991" y="171241"/>
                    <a:pt x="5828" y="112389"/>
                    <a:pt x="6937" y="5359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1" name="Google Shape;281;p40"/>
            <p:cNvSpPr/>
            <p:nvPr/>
          </p:nvSpPr>
          <p:spPr>
            <a:xfrm>
              <a:off x="-1258641" y="963847"/>
              <a:ext cx="266509" cy="116891"/>
            </a:xfrm>
            <a:custGeom>
              <a:avLst/>
              <a:gdLst/>
              <a:ahLst/>
              <a:cxnLst/>
              <a:rect l="l" t="t" r="r" b="b"/>
              <a:pathLst>
                <a:path w="164258" h="72044" extrusionOk="0">
                  <a:moveTo>
                    <a:pt x="160146" y="273"/>
                  </a:moveTo>
                  <a:cubicBezTo>
                    <a:pt x="107506" y="21961"/>
                    <a:pt x="54866" y="43705"/>
                    <a:pt x="2171" y="65393"/>
                  </a:cubicBezTo>
                  <a:cubicBezTo>
                    <a:pt x="-1767" y="67001"/>
                    <a:pt x="118" y="73436"/>
                    <a:pt x="4113" y="71772"/>
                  </a:cubicBezTo>
                  <a:cubicBezTo>
                    <a:pt x="56752" y="50084"/>
                    <a:pt x="109392" y="28340"/>
                    <a:pt x="162087" y="6652"/>
                  </a:cubicBezTo>
                  <a:cubicBezTo>
                    <a:pt x="166025" y="5043"/>
                    <a:pt x="164140" y="-1391"/>
                    <a:pt x="160146" y="27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82" name="Google Shape;282;p40"/>
          <p:cNvSpPr/>
          <p:nvPr/>
        </p:nvSpPr>
        <p:spPr>
          <a:xfrm rot="322078">
            <a:off x="-481652" y="-500413"/>
            <a:ext cx="1277176" cy="1731277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40"/>
          <p:cNvSpPr/>
          <p:nvPr/>
        </p:nvSpPr>
        <p:spPr>
          <a:xfrm rot="6299994">
            <a:off x="8791045" y="1638015"/>
            <a:ext cx="513738" cy="515793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4" name="Google Shape;284;p40"/>
          <p:cNvSpPr/>
          <p:nvPr/>
        </p:nvSpPr>
        <p:spPr>
          <a:xfrm rot="6300547">
            <a:off x="109202" y="4624717"/>
            <a:ext cx="953236" cy="957465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41"/>
          <p:cNvSpPr/>
          <p:nvPr/>
        </p:nvSpPr>
        <p:spPr>
          <a:xfrm rot="-3535233">
            <a:off x="-420329" y="4154664"/>
            <a:ext cx="1276824" cy="1730799"/>
          </a:xfrm>
          <a:custGeom>
            <a:avLst/>
            <a:gdLst/>
            <a:ahLst/>
            <a:cxnLst/>
            <a:rect l="l" t="t" r="r" b="b"/>
            <a:pathLst>
              <a:path w="316509" h="429044" extrusionOk="0">
                <a:moveTo>
                  <a:pt x="315463" y="97230"/>
                </a:moveTo>
                <a:cubicBezTo>
                  <a:pt x="324338" y="153863"/>
                  <a:pt x="273751" y="197684"/>
                  <a:pt x="277634" y="253873"/>
                </a:cubicBezTo>
                <a:cubicBezTo>
                  <a:pt x="279963" y="307234"/>
                  <a:pt x="288450" y="371189"/>
                  <a:pt x="239915" y="407577"/>
                </a:cubicBezTo>
                <a:cubicBezTo>
                  <a:pt x="105348" y="493110"/>
                  <a:pt x="-22063" y="303740"/>
                  <a:pt x="3230" y="178880"/>
                </a:cubicBezTo>
                <a:cubicBezTo>
                  <a:pt x="8167" y="25454"/>
                  <a:pt x="270090" y="-90698"/>
                  <a:pt x="315463" y="97230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7" name="Google Shape;287;p41"/>
          <p:cNvSpPr/>
          <p:nvPr/>
        </p:nvSpPr>
        <p:spPr>
          <a:xfrm rot="6299356">
            <a:off x="8586922" y="2622216"/>
            <a:ext cx="1024309" cy="1028403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41"/>
          <p:cNvSpPr/>
          <p:nvPr/>
        </p:nvSpPr>
        <p:spPr>
          <a:xfrm rot="6299038">
            <a:off x="3889437" y="-206791"/>
            <a:ext cx="669524" cy="671862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41"/>
          <p:cNvSpPr/>
          <p:nvPr/>
        </p:nvSpPr>
        <p:spPr>
          <a:xfrm>
            <a:off x="324314" y="4467632"/>
            <a:ext cx="709508" cy="425445"/>
          </a:xfrm>
          <a:custGeom>
            <a:avLst/>
            <a:gdLst/>
            <a:ahLst/>
            <a:cxnLst/>
            <a:rect l="l" t="t" r="r" b="b"/>
            <a:pathLst>
              <a:path w="539550" h="323532" extrusionOk="0">
                <a:moveTo>
                  <a:pt x="511950" y="24039"/>
                </a:moveTo>
                <a:cubicBezTo>
                  <a:pt x="489097" y="14332"/>
                  <a:pt x="462694" y="23318"/>
                  <a:pt x="449714" y="43176"/>
                </a:cubicBezTo>
                <a:cubicBezTo>
                  <a:pt x="447994" y="38406"/>
                  <a:pt x="445887" y="33746"/>
                  <a:pt x="443113" y="29364"/>
                </a:cubicBezTo>
                <a:cubicBezTo>
                  <a:pt x="431853" y="11725"/>
                  <a:pt x="411108" y="-1532"/>
                  <a:pt x="389697" y="4293"/>
                </a:cubicBezTo>
                <a:cubicBezTo>
                  <a:pt x="370172" y="9562"/>
                  <a:pt x="357913" y="28033"/>
                  <a:pt x="351534" y="46116"/>
                </a:cubicBezTo>
                <a:cubicBezTo>
                  <a:pt x="348983" y="53327"/>
                  <a:pt x="347263" y="60871"/>
                  <a:pt x="346154" y="68525"/>
                </a:cubicBezTo>
                <a:cubicBezTo>
                  <a:pt x="326130" y="39182"/>
                  <a:pt x="296787" y="13389"/>
                  <a:pt x="262175" y="3682"/>
                </a:cubicBezTo>
                <a:cubicBezTo>
                  <a:pt x="246089" y="-866"/>
                  <a:pt x="228450" y="-1809"/>
                  <a:pt x="212642" y="4348"/>
                </a:cubicBezTo>
                <a:cubicBezTo>
                  <a:pt x="193782" y="11725"/>
                  <a:pt x="181468" y="28366"/>
                  <a:pt x="175422" y="47225"/>
                </a:cubicBezTo>
                <a:cubicBezTo>
                  <a:pt x="169043" y="67138"/>
                  <a:pt x="168821" y="88716"/>
                  <a:pt x="171040" y="109295"/>
                </a:cubicBezTo>
                <a:cubicBezTo>
                  <a:pt x="171096" y="109849"/>
                  <a:pt x="171206" y="110404"/>
                  <a:pt x="171261" y="110959"/>
                </a:cubicBezTo>
                <a:cubicBezTo>
                  <a:pt x="161777" y="105134"/>
                  <a:pt x="151903" y="99920"/>
                  <a:pt x="141752" y="95372"/>
                </a:cubicBezTo>
                <a:cubicBezTo>
                  <a:pt x="105864" y="79286"/>
                  <a:pt x="57995" y="65308"/>
                  <a:pt x="23549" y="92099"/>
                </a:cubicBezTo>
                <a:cubicBezTo>
                  <a:pt x="-10731" y="118724"/>
                  <a:pt x="-968" y="170698"/>
                  <a:pt x="11623" y="205976"/>
                </a:cubicBezTo>
                <a:cubicBezTo>
                  <a:pt x="25379" y="244583"/>
                  <a:pt x="49619" y="279528"/>
                  <a:pt x="81347" y="305543"/>
                </a:cubicBezTo>
                <a:cubicBezTo>
                  <a:pt x="89057" y="311866"/>
                  <a:pt x="97155" y="317690"/>
                  <a:pt x="105642" y="322960"/>
                </a:cubicBezTo>
                <a:cubicBezTo>
                  <a:pt x="109691" y="325456"/>
                  <a:pt x="113519" y="319132"/>
                  <a:pt x="109469" y="316636"/>
                </a:cubicBezTo>
                <a:cubicBezTo>
                  <a:pt x="77076" y="296557"/>
                  <a:pt x="50451" y="267935"/>
                  <a:pt x="32313" y="234432"/>
                </a:cubicBezTo>
                <a:cubicBezTo>
                  <a:pt x="23493" y="218180"/>
                  <a:pt x="16782" y="200818"/>
                  <a:pt x="12344" y="182846"/>
                </a:cubicBezTo>
                <a:cubicBezTo>
                  <a:pt x="7740" y="164098"/>
                  <a:pt x="4967" y="143574"/>
                  <a:pt x="10403" y="124659"/>
                </a:cubicBezTo>
                <a:cubicBezTo>
                  <a:pt x="16005" y="105301"/>
                  <a:pt x="31148" y="92099"/>
                  <a:pt x="50340" y="86941"/>
                </a:cubicBezTo>
                <a:cubicBezTo>
                  <a:pt x="69699" y="81727"/>
                  <a:pt x="90055" y="85110"/>
                  <a:pt x="108915" y="90824"/>
                </a:cubicBezTo>
                <a:cubicBezTo>
                  <a:pt x="131380" y="97646"/>
                  <a:pt x="152791" y="107742"/>
                  <a:pt x="172537" y="120444"/>
                </a:cubicBezTo>
                <a:cubicBezTo>
                  <a:pt x="174978" y="135587"/>
                  <a:pt x="178972" y="150508"/>
                  <a:pt x="184519" y="164819"/>
                </a:cubicBezTo>
                <a:cubicBezTo>
                  <a:pt x="191619" y="183123"/>
                  <a:pt x="201104" y="200485"/>
                  <a:pt x="212807" y="216294"/>
                </a:cubicBezTo>
                <a:cubicBezTo>
                  <a:pt x="218576" y="224115"/>
                  <a:pt x="224844" y="231603"/>
                  <a:pt x="231667" y="238536"/>
                </a:cubicBezTo>
                <a:cubicBezTo>
                  <a:pt x="237879" y="244915"/>
                  <a:pt x="244591" y="252126"/>
                  <a:pt x="252634" y="256065"/>
                </a:cubicBezTo>
                <a:cubicBezTo>
                  <a:pt x="259790" y="259559"/>
                  <a:pt x="268665" y="259615"/>
                  <a:pt x="273934" y="252847"/>
                </a:cubicBezTo>
                <a:cubicBezTo>
                  <a:pt x="279536" y="245636"/>
                  <a:pt x="277762" y="234986"/>
                  <a:pt x="274822" y="227054"/>
                </a:cubicBezTo>
                <a:cubicBezTo>
                  <a:pt x="271216" y="217292"/>
                  <a:pt x="265614" y="208029"/>
                  <a:pt x="260178" y="199209"/>
                </a:cubicBezTo>
                <a:cubicBezTo>
                  <a:pt x="254575" y="190168"/>
                  <a:pt x="248418" y="181459"/>
                  <a:pt x="241818" y="173084"/>
                </a:cubicBezTo>
                <a:cubicBezTo>
                  <a:pt x="224179" y="150896"/>
                  <a:pt x="202823" y="131538"/>
                  <a:pt x="179083" y="115895"/>
                </a:cubicBezTo>
                <a:cubicBezTo>
                  <a:pt x="177141" y="102638"/>
                  <a:pt x="176531" y="89270"/>
                  <a:pt x="177474" y="76013"/>
                </a:cubicBezTo>
                <a:cubicBezTo>
                  <a:pt x="178861" y="56322"/>
                  <a:pt x="184352" y="35022"/>
                  <a:pt x="199218" y="21100"/>
                </a:cubicBezTo>
                <a:cubicBezTo>
                  <a:pt x="211365" y="9728"/>
                  <a:pt x="227840" y="6012"/>
                  <a:pt x="244036" y="7565"/>
                </a:cubicBezTo>
                <a:cubicBezTo>
                  <a:pt x="277817" y="10727"/>
                  <a:pt x="308103" y="33192"/>
                  <a:pt x="329347" y="58430"/>
                </a:cubicBezTo>
                <a:cubicBezTo>
                  <a:pt x="335005" y="65197"/>
                  <a:pt x="340219" y="72353"/>
                  <a:pt x="344823" y="79896"/>
                </a:cubicBezTo>
                <a:cubicBezTo>
                  <a:pt x="344157" y="90269"/>
                  <a:pt x="344545" y="100697"/>
                  <a:pt x="345711" y="110792"/>
                </a:cubicBezTo>
                <a:cubicBezTo>
                  <a:pt x="348650" y="135975"/>
                  <a:pt x="357303" y="160437"/>
                  <a:pt x="371060" y="181792"/>
                </a:cubicBezTo>
                <a:cubicBezTo>
                  <a:pt x="373001" y="184843"/>
                  <a:pt x="377771" y="183844"/>
                  <a:pt x="377993" y="180073"/>
                </a:cubicBezTo>
                <a:cubicBezTo>
                  <a:pt x="379879" y="144628"/>
                  <a:pt x="370505" y="109017"/>
                  <a:pt x="352478" y="78565"/>
                </a:cubicBezTo>
                <a:cubicBezTo>
                  <a:pt x="352977" y="72741"/>
                  <a:pt x="353698" y="66917"/>
                  <a:pt x="354918" y="61148"/>
                </a:cubicBezTo>
                <a:cubicBezTo>
                  <a:pt x="358468" y="43897"/>
                  <a:pt x="366788" y="24705"/>
                  <a:pt x="382486" y="15220"/>
                </a:cubicBezTo>
                <a:cubicBezTo>
                  <a:pt x="400624" y="4293"/>
                  <a:pt x="421480" y="13001"/>
                  <a:pt x="433628" y="28532"/>
                </a:cubicBezTo>
                <a:cubicBezTo>
                  <a:pt x="439231" y="35688"/>
                  <a:pt x="442725" y="43786"/>
                  <a:pt x="444999" y="52384"/>
                </a:cubicBezTo>
                <a:cubicBezTo>
                  <a:pt x="444722" y="53160"/>
                  <a:pt x="444333" y="53937"/>
                  <a:pt x="444056" y="54769"/>
                </a:cubicBezTo>
                <a:cubicBezTo>
                  <a:pt x="439120" y="70078"/>
                  <a:pt x="441061" y="87329"/>
                  <a:pt x="449492" y="101030"/>
                </a:cubicBezTo>
                <a:cubicBezTo>
                  <a:pt x="451322" y="104025"/>
                  <a:pt x="456426" y="103138"/>
                  <a:pt x="456426" y="99310"/>
                </a:cubicBezTo>
                <a:cubicBezTo>
                  <a:pt x="456370" y="84167"/>
                  <a:pt x="456259" y="67971"/>
                  <a:pt x="452709" y="52883"/>
                </a:cubicBezTo>
                <a:cubicBezTo>
                  <a:pt x="455982" y="45284"/>
                  <a:pt x="461252" y="38572"/>
                  <a:pt x="468684" y="33968"/>
                </a:cubicBezTo>
                <a:cubicBezTo>
                  <a:pt x="489985" y="20878"/>
                  <a:pt x="520326" y="27756"/>
                  <a:pt x="529478" y="52217"/>
                </a:cubicBezTo>
                <a:cubicBezTo>
                  <a:pt x="534304" y="65086"/>
                  <a:pt x="532751" y="79730"/>
                  <a:pt x="524319" y="90768"/>
                </a:cubicBezTo>
                <a:cubicBezTo>
                  <a:pt x="521435" y="94540"/>
                  <a:pt x="527758" y="98312"/>
                  <a:pt x="530643" y="94595"/>
                </a:cubicBezTo>
                <a:cubicBezTo>
                  <a:pt x="548282" y="71742"/>
                  <a:pt x="538520" y="35355"/>
                  <a:pt x="511950" y="24039"/>
                </a:cubicBezTo>
                <a:close/>
                <a:moveTo>
                  <a:pt x="210312" y="150009"/>
                </a:moveTo>
                <a:cubicBezTo>
                  <a:pt x="224567" y="163377"/>
                  <a:pt x="237380" y="178353"/>
                  <a:pt x="248307" y="194605"/>
                </a:cubicBezTo>
                <a:cubicBezTo>
                  <a:pt x="253799" y="202759"/>
                  <a:pt x="258791" y="211190"/>
                  <a:pt x="263284" y="219899"/>
                </a:cubicBezTo>
                <a:cubicBezTo>
                  <a:pt x="267111" y="227276"/>
                  <a:pt x="272492" y="237372"/>
                  <a:pt x="269497" y="245969"/>
                </a:cubicBezTo>
                <a:cubicBezTo>
                  <a:pt x="262951" y="264607"/>
                  <a:pt x="234607" y="231381"/>
                  <a:pt x="229338" y="225335"/>
                </a:cubicBezTo>
                <a:cubicBezTo>
                  <a:pt x="217467" y="211745"/>
                  <a:pt x="207427" y="196602"/>
                  <a:pt x="199384" y="180405"/>
                </a:cubicBezTo>
                <a:cubicBezTo>
                  <a:pt x="190953" y="163432"/>
                  <a:pt x="184685" y="145072"/>
                  <a:pt x="180913" y="126268"/>
                </a:cubicBezTo>
                <a:cubicBezTo>
                  <a:pt x="191230" y="133479"/>
                  <a:pt x="201104" y="141411"/>
                  <a:pt x="210312" y="150009"/>
                </a:cubicBezTo>
                <a:close/>
                <a:moveTo>
                  <a:pt x="370116" y="154446"/>
                </a:moveTo>
                <a:cubicBezTo>
                  <a:pt x="370505" y="158495"/>
                  <a:pt x="370727" y="162600"/>
                  <a:pt x="370837" y="166649"/>
                </a:cubicBezTo>
                <a:cubicBezTo>
                  <a:pt x="358857" y="143962"/>
                  <a:pt x="352145" y="118391"/>
                  <a:pt x="351923" y="92709"/>
                </a:cubicBezTo>
                <a:cubicBezTo>
                  <a:pt x="361686" y="112013"/>
                  <a:pt x="368064" y="133035"/>
                  <a:pt x="370116" y="154446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0" name="Google Shape;290;p41"/>
          <p:cNvSpPr/>
          <p:nvPr/>
        </p:nvSpPr>
        <p:spPr>
          <a:xfrm rot="-2121850">
            <a:off x="8195869" y="57255"/>
            <a:ext cx="707397" cy="1059241"/>
          </a:xfrm>
          <a:custGeom>
            <a:avLst/>
            <a:gdLst/>
            <a:ahLst/>
            <a:cxnLst/>
            <a:rect l="l" t="t" r="r" b="b"/>
            <a:pathLst>
              <a:path w="320486" h="479889" extrusionOk="0">
                <a:moveTo>
                  <a:pt x="311955" y="296523"/>
                </a:moveTo>
                <a:cubicBezTo>
                  <a:pt x="300473" y="349329"/>
                  <a:pt x="276954" y="402135"/>
                  <a:pt x="235297" y="438079"/>
                </a:cubicBezTo>
                <a:cubicBezTo>
                  <a:pt x="183767" y="489609"/>
                  <a:pt x="60017" y="507248"/>
                  <a:pt x="53305" y="409901"/>
                </a:cubicBezTo>
                <a:cubicBezTo>
                  <a:pt x="52640" y="351381"/>
                  <a:pt x="75825" y="291586"/>
                  <a:pt x="48701" y="235119"/>
                </a:cubicBezTo>
                <a:cubicBezTo>
                  <a:pt x="31228" y="196346"/>
                  <a:pt x="1165" y="161457"/>
                  <a:pt x="0" y="116971"/>
                </a:cubicBezTo>
                <a:cubicBezTo>
                  <a:pt x="499" y="33491"/>
                  <a:pt x="122419" y="-28135"/>
                  <a:pt x="193030" y="13189"/>
                </a:cubicBezTo>
                <a:cubicBezTo>
                  <a:pt x="302914" y="56455"/>
                  <a:pt x="338858" y="189746"/>
                  <a:pt x="311955" y="296523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p41"/>
          <p:cNvSpPr/>
          <p:nvPr/>
        </p:nvSpPr>
        <p:spPr>
          <a:xfrm>
            <a:off x="8230687" y="573358"/>
            <a:ext cx="322172" cy="3381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2" name="Google Shape;292;p41"/>
          <p:cNvSpPr/>
          <p:nvPr/>
        </p:nvSpPr>
        <p:spPr>
          <a:xfrm rot="2086670">
            <a:off x="295128" y="352314"/>
            <a:ext cx="494292" cy="755337"/>
          </a:xfrm>
          <a:custGeom>
            <a:avLst/>
            <a:gdLst/>
            <a:ahLst/>
            <a:cxnLst/>
            <a:rect l="l" t="t" r="r" b="b"/>
            <a:pathLst>
              <a:path w="375923" h="574455" extrusionOk="0">
                <a:moveTo>
                  <a:pt x="17105" y="440745"/>
                </a:moveTo>
                <a:cubicBezTo>
                  <a:pt x="-30209" y="340624"/>
                  <a:pt x="38128" y="238396"/>
                  <a:pt x="15164" y="136666"/>
                </a:cubicBezTo>
                <a:cubicBezTo>
                  <a:pt x="-32095" y="15745"/>
                  <a:pt x="79840" y="-24082"/>
                  <a:pt x="176689" y="13803"/>
                </a:cubicBezTo>
                <a:cubicBezTo>
                  <a:pt x="351581" y="76372"/>
                  <a:pt x="454142" y="414342"/>
                  <a:pt x="301659" y="542253"/>
                </a:cubicBezTo>
                <a:cubicBezTo>
                  <a:pt x="202703" y="616969"/>
                  <a:pt x="54491" y="552792"/>
                  <a:pt x="17105" y="440745"/>
                </a:cubicBezTo>
                <a:close/>
              </a:path>
            </a:pathLst>
          </a:custGeom>
          <a:solidFill>
            <a:srgbClr val="9BB89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Readex Pro Medium"/>
              <a:buNone/>
              <a:defRPr sz="35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●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○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■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●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○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■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●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○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Char char="■"/>
              <a:defRPr sz="120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8" r:id="rId2"/>
    <p:sldLayoutId id="2147483659" r:id="rId3"/>
    <p:sldLayoutId id="2147483662" r:id="rId4"/>
    <p:sldLayoutId id="2147483667" r:id="rId5"/>
    <p:sldLayoutId id="2147483668" r:id="rId6"/>
    <p:sldLayoutId id="2147483670" r:id="rId7"/>
    <p:sldLayoutId id="2147483672" r:id="rId8"/>
    <p:sldLayoutId id="2147483673" r:id="rId9"/>
    <p:sldLayoutId id="2147483678" r:id="rId10"/>
    <p:sldLayoutId id="2147483681" r:id="rId11"/>
    <p:sldLayoutId id="2147483682" r:id="rId12"/>
    <p:sldLayoutId id="2147483685" r:id="rId13"/>
    <p:sldLayoutId id="2147483686" r:id="rId14"/>
    <p:sldLayoutId id="2147483687" r:id="rId15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449">
          <p15:clr>
            <a:srgbClr val="EA4335"/>
          </p15:clr>
        </p15:guide>
        <p15:guide id="2" pos="5311">
          <p15:clr>
            <a:srgbClr val="EA4335"/>
          </p15:clr>
        </p15:guide>
        <p15:guide id="3" orient="horz" pos="340">
          <p15:clr>
            <a:srgbClr val="EA4335"/>
          </p15:clr>
        </p15:guide>
        <p15:guide id="4" orient="horz" pos="2900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45"/>
          <p:cNvSpPr txBox="1">
            <a:spLocks noGrp="1"/>
          </p:cNvSpPr>
          <p:nvPr>
            <p:ph type="ctrTitle"/>
          </p:nvPr>
        </p:nvSpPr>
        <p:spPr>
          <a:xfrm>
            <a:off x="375230" y="1344890"/>
            <a:ext cx="4984325" cy="1818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dirty="0"/>
              <a:t>The deepening mental health crisis </a:t>
            </a:r>
            <a:br>
              <a:rPr lang="en-US" sz="4400" dirty="0"/>
            </a:br>
            <a:r>
              <a:rPr lang="en-US" sz="4400" dirty="0"/>
              <a:t>in the Hospitality industry</a:t>
            </a:r>
            <a:endParaRPr sz="4400" dirty="0"/>
          </a:p>
        </p:txBody>
      </p:sp>
      <p:sp>
        <p:nvSpPr>
          <p:cNvPr id="304" name="Google Shape;304;p45"/>
          <p:cNvSpPr txBox="1">
            <a:spLocks noGrp="1"/>
          </p:cNvSpPr>
          <p:nvPr>
            <p:ph type="subTitle" idx="1"/>
          </p:nvPr>
        </p:nvSpPr>
        <p:spPr>
          <a:xfrm>
            <a:off x="430657" y="3304125"/>
            <a:ext cx="3665700" cy="168003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Contemporary Themes in the Hotel and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Hospitality Sector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BMIH6001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Level 6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Bianca Postelnicu</a:t>
            </a:r>
            <a:br>
              <a:rPr lang="en-US" dirty="0"/>
            </a:br>
            <a:r>
              <a:rPr lang="en-US" dirty="0"/>
              <a:t>2223852</a:t>
            </a:r>
            <a:endParaRPr dirty="0"/>
          </a:p>
        </p:txBody>
      </p:sp>
      <p:grpSp>
        <p:nvGrpSpPr>
          <p:cNvPr id="305" name="Google Shape;305;p45"/>
          <p:cNvGrpSpPr/>
          <p:nvPr/>
        </p:nvGrpSpPr>
        <p:grpSpPr>
          <a:xfrm>
            <a:off x="5317850" y="1038375"/>
            <a:ext cx="3434244" cy="4183920"/>
            <a:chOff x="5317850" y="1038375"/>
            <a:chExt cx="3434244" cy="4183920"/>
          </a:xfrm>
        </p:grpSpPr>
        <p:sp>
          <p:nvSpPr>
            <p:cNvPr id="306" name="Google Shape;306;p45"/>
            <p:cNvSpPr/>
            <p:nvPr/>
          </p:nvSpPr>
          <p:spPr>
            <a:xfrm>
              <a:off x="5317850" y="1038375"/>
              <a:ext cx="3378911" cy="3997193"/>
            </a:xfrm>
            <a:custGeom>
              <a:avLst/>
              <a:gdLst/>
              <a:ahLst/>
              <a:cxnLst/>
              <a:rect l="l" t="t" r="r" b="b"/>
              <a:pathLst>
                <a:path w="2082534" h="2463601" extrusionOk="0">
                  <a:moveTo>
                    <a:pt x="2044472" y="686688"/>
                  </a:moveTo>
                  <a:cubicBezTo>
                    <a:pt x="2214871" y="1132988"/>
                    <a:pt x="1755757" y="1511894"/>
                    <a:pt x="1792533" y="1948654"/>
                  </a:cubicBezTo>
                  <a:cubicBezTo>
                    <a:pt x="1944573" y="2481097"/>
                    <a:pt x="1303023" y="2572399"/>
                    <a:pt x="810129" y="2351634"/>
                  </a:cubicBezTo>
                  <a:cubicBezTo>
                    <a:pt x="-84802" y="1976888"/>
                    <a:pt x="-349442" y="507968"/>
                    <a:pt x="588199" y="78197"/>
                  </a:cubicBezTo>
                  <a:cubicBezTo>
                    <a:pt x="1189478" y="-166364"/>
                    <a:pt x="1938138" y="197621"/>
                    <a:pt x="2044472" y="6866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307" name="Google Shape;307;p45"/>
            <p:cNvGrpSpPr/>
            <p:nvPr/>
          </p:nvGrpSpPr>
          <p:grpSpPr>
            <a:xfrm>
              <a:off x="5422259" y="3231691"/>
              <a:ext cx="2166526" cy="1932190"/>
              <a:chOff x="6650908" y="4826109"/>
              <a:chExt cx="1333329" cy="1189113"/>
            </a:xfrm>
          </p:grpSpPr>
          <p:sp>
            <p:nvSpPr>
              <p:cNvPr id="308" name="Google Shape;308;p45"/>
              <p:cNvSpPr/>
              <p:nvPr/>
            </p:nvSpPr>
            <p:spPr>
              <a:xfrm>
                <a:off x="6650908" y="4826109"/>
                <a:ext cx="1333329" cy="1189113"/>
              </a:xfrm>
              <a:custGeom>
                <a:avLst/>
                <a:gdLst/>
                <a:ahLst/>
                <a:cxnLst/>
                <a:rect l="l" t="t" r="r" b="b"/>
                <a:pathLst>
                  <a:path w="1333329" h="1189113" extrusionOk="0">
                    <a:moveTo>
                      <a:pt x="1293916" y="684959"/>
                    </a:moveTo>
                    <a:cubicBezTo>
                      <a:pt x="1260746" y="736157"/>
                      <a:pt x="1216759" y="782528"/>
                      <a:pt x="1174492" y="829954"/>
                    </a:cubicBezTo>
                    <a:cubicBezTo>
                      <a:pt x="1159294" y="848758"/>
                      <a:pt x="1144484" y="867784"/>
                      <a:pt x="1130727" y="887641"/>
                    </a:cubicBezTo>
                    <a:cubicBezTo>
                      <a:pt x="1088183" y="948879"/>
                      <a:pt x="1052849" y="1017882"/>
                      <a:pt x="1044529" y="1092709"/>
                    </a:cubicBezTo>
                    <a:cubicBezTo>
                      <a:pt x="1044862" y="1093652"/>
                      <a:pt x="1045139" y="1094595"/>
                      <a:pt x="1045195" y="1095704"/>
                    </a:cubicBezTo>
                    <a:cubicBezTo>
                      <a:pt x="1046803" y="1117559"/>
                      <a:pt x="1055401" y="1137916"/>
                      <a:pt x="1062445" y="1158439"/>
                    </a:cubicBezTo>
                    <a:cubicBezTo>
                      <a:pt x="1065940" y="1168534"/>
                      <a:pt x="1068713" y="1178741"/>
                      <a:pt x="1071043" y="1189113"/>
                    </a:cubicBezTo>
                    <a:lnTo>
                      <a:pt x="0" y="1189113"/>
                    </a:lnTo>
                    <a:cubicBezTo>
                      <a:pt x="277" y="1177798"/>
                      <a:pt x="1276" y="1166648"/>
                      <a:pt x="3161" y="1155499"/>
                    </a:cubicBezTo>
                    <a:cubicBezTo>
                      <a:pt x="3272" y="1154889"/>
                      <a:pt x="3439" y="1154224"/>
                      <a:pt x="3495" y="1153613"/>
                    </a:cubicBezTo>
                    <a:cubicBezTo>
                      <a:pt x="2884" y="1124603"/>
                      <a:pt x="7377" y="1095538"/>
                      <a:pt x="17195" y="1068192"/>
                    </a:cubicBezTo>
                    <a:cubicBezTo>
                      <a:pt x="28233" y="1037462"/>
                      <a:pt x="46372" y="1010560"/>
                      <a:pt x="62347" y="982326"/>
                    </a:cubicBezTo>
                    <a:cubicBezTo>
                      <a:pt x="76990" y="956478"/>
                      <a:pt x="87696" y="930019"/>
                      <a:pt x="88916" y="900011"/>
                    </a:cubicBezTo>
                    <a:cubicBezTo>
                      <a:pt x="90192" y="868782"/>
                      <a:pt x="85976" y="837553"/>
                      <a:pt x="91468" y="806546"/>
                    </a:cubicBezTo>
                    <a:cubicBezTo>
                      <a:pt x="101175" y="752465"/>
                      <a:pt x="133790" y="706592"/>
                      <a:pt x="159638" y="659388"/>
                    </a:cubicBezTo>
                    <a:cubicBezTo>
                      <a:pt x="173062" y="634927"/>
                      <a:pt x="184156" y="609855"/>
                      <a:pt x="191311" y="582841"/>
                    </a:cubicBezTo>
                    <a:cubicBezTo>
                      <a:pt x="198577" y="555440"/>
                      <a:pt x="202682" y="527262"/>
                      <a:pt x="206565" y="499195"/>
                    </a:cubicBezTo>
                    <a:cubicBezTo>
                      <a:pt x="213277" y="451270"/>
                      <a:pt x="219711" y="402236"/>
                      <a:pt x="239513" y="357861"/>
                    </a:cubicBezTo>
                    <a:cubicBezTo>
                      <a:pt x="248610" y="317535"/>
                      <a:pt x="261201" y="278097"/>
                      <a:pt x="278452" y="240323"/>
                    </a:cubicBezTo>
                    <a:cubicBezTo>
                      <a:pt x="311123" y="168768"/>
                      <a:pt x="360767" y="103537"/>
                      <a:pt x="426997" y="59994"/>
                    </a:cubicBezTo>
                    <a:cubicBezTo>
                      <a:pt x="495834" y="14787"/>
                      <a:pt x="580590" y="-4904"/>
                      <a:pt x="662406" y="1031"/>
                    </a:cubicBezTo>
                    <a:cubicBezTo>
                      <a:pt x="743889" y="6966"/>
                      <a:pt x="821212" y="37918"/>
                      <a:pt x="886888" y="86009"/>
                    </a:cubicBezTo>
                    <a:cubicBezTo>
                      <a:pt x="919337" y="109694"/>
                      <a:pt x="948458" y="137539"/>
                      <a:pt x="974029" y="168491"/>
                    </a:cubicBezTo>
                    <a:cubicBezTo>
                      <a:pt x="998324" y="198000"/>
                      <a:pt x="1019846" y="230061"/>
                      <a:pt x="1048190" y="255854"/>
                    </a:cubicBezTo>
                    <a:cubicBezTo>
                      <a:pt x="1061891" y="268279"/>
                      <a:pt x="1077200" y="278929"/>
                      <a:pt x="1094506" y="285807"/>
                    </a:cubicBezTo>
                    <a:cubicBezTo>
                      <a:pt x="1115252" y="294016"/>
                      <a:pt x="1137828" y="296235"/>
                      <a:pt x="1159682" y="299563"/>
                    </a:cubicBezTo>
                    <a:cubicBezTo>
                      <a:pt x="1180538" y="302836"/>
                      <a:pt x="1201339" y="307329"/>
                      <a:pt x="1220309" y="317036"/>
                    </a:cubicBezTo>
                    <a:cubicBezTo>
                      <a:pt x="1237006" y="325634"/>
                      <a:pt x="1252204" y="337615"/>
                      <a:pt x="1264850" y="351537"/>
                    </a:cubicBezTo>
                    <a:cubicBezTo>
                      <a:pt x="1315660" y="407560"/>
                      <a:pt x="1325090" y="482166"/>
                      <a:pt x="1326642" y="554996"/>
                    </a:cubicBezTo>
                    <a:cubicBezTo>
                      <a:pt x="1327974" y="556106"/>
                      <a:pt x="1329028" y="557603"/>
                      <a:pt x="1329582" y="559433"/>
                    </a:cubicBezTo>
                    <a:cubicBezTo>
                      <a:pt x="1343117" y="603919"/>
                      <a:pt x="1317379" y="648794"/>
                      <a:pt x="1293916" y="684959"/>
                    </a:cubicBezTo>
                    <a:close/>
                  </a:path>
                </a:pathLst>
              </a:custGeom>
              <a:solidFill>
                <a:srgbClr val="EA96A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09" name="Google Shape;309;p45"/>
              <p:cNvSpPr/>
              <p:nvPr/>
            </p:nvSpPr>
            <p:spPr>
              <a:xfrm>
                <a:off x="6755909" y="5750471"/>
                <a:ext cx="202571" cy="154147"/>
              </a:xfrm>
              <a:custGeom>
                <a:avLst/>
                <a:gdLst/>
                <a:ahLst/>
                <a:cxnLst/>
                <a:rect l="l" t="t" r="r" b="b"/>
                <a:pathLst>
                  <a:path w="202571" h="154147" extrusionOk="0">
                    <a:moveTo>
                      <a:pt x="0" y="0"/>
                    </a:moveTo>
                    <a:cubicBezTo>
                      <a:pt x="62791" y="57854"/>
                      <a:pt x="130074" y="108996"/>
                      <a:pt x="202571" y="154147"/>
                    </a:cubicBezTo>
                    <a:cubicBezTo>
                      <a:pt x="121587" y="125636"/>
                      <a:pt x="49145" y="70445"/>
                      <a:pt x="0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B225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10" name="Google Shape;310;p45"/>
              <p:cNvSpPr/>
              <p:nvPr/>
            </p:nvSpPr>
            <p:spPr>
              <a:xfrm>
                <a:off x="6735164" y="5835837"/>
                <a:ext cx="173450" cy="72164"/>
              </a:xfrm>
              <a:custGeom>
                <a:avLst/>
                <a:gdLst/>
                <a:ahLst/>
                <a:cxnLst/>
                <a:rect l="l" t="t" r="r" b="b"/>
                <a:pathLst>
                  <a:path w="173450" h="72164" extrusionOk="0">
                    <a:moveTo>
                      <a:pt x="0" y="0"/>
                    </a:moveTo>
                    <a:cubicBezTo>
                      <a:pt x="25849" y="9208"/>
                      <a:pt x="61460" y="24739"/>
                      <a:pt x="87086" y="35167"/>
                    </a:cubicBezTo>
                    <a:cubicBezTo>
                      <a:pt x="112713" y="46039"/>
                      <a:pt x="148545" y="60239"/>
                      <a:pt x="173450" y="72165"/>
                    </a:cubicBezTo>
                    <a:cubicBezTo>
                      <a:pt x="110715" y="64288"/>
                      <a:pt x="49866" y="38884"/>
                      <a:pt x="0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B225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11" name="Google Shape;311;p45"/>
            <p:cNvSpPr/>
            <p:nvPr/>
          </p:nvSpPr>
          <p:spPr>
            <a:xfrm>
              <a:off x="7604657" y="3187131"/>
              <a:ext cx="503663" cy="796539"/>
            </a:xfrm>
            <a:custGeom>
              <a:avLst/>
              <a:gdLst/>
              <a:ahLst/>
              <a:cxnLst/>
              <a:rect l="l" t="t" r="r" b="b"/>
              <a:pathLst>
                <a:path w="310424" h="490933" extrusionOk="0">
                  <a:moveTo>
                    <a:pt x="306238" y="70959"/>
                  </a:moveTo>
                  <a:cubicBezTo>
                    <a:pt x="302743" y="90151"/>
                    <a:pt x="297307" y="108955"/>
                    <a:pt x="291594" y="127593"/>
                  </a:cubicBezTo>
                  <a:cubicBezTo>
                    <a:pt x="286380" y="144843"/>
                    <a:pt x="280500" y="162205"/>
                    <a:pt x="271514" y="177958"/>
                  </a:cubicBezTo>
                  <a:cubicBezTo>
                    <a:pt x="262363" y="193878"/>
                    <a:pt x="250270" y="207856"/>
                    <a:pt x="240230" y="223165"/>
                  </a:cubicBezTo>
                  <a:cubicBezTo>
                    <a:pt x="231078" y="237198"/>
                    <a:pt x="223035" y="251898"/>
                    <a:pt x="216046" y="267096"/>
                  </a:cubicBezTo>
                  <a:cubicBezTo>
                    <a:pt x="186426" y="331273"/>
                    <a:pt x="176608" y="402994"/>
                    <a:pt x="176719" y="473162"/>
                  </a:cubicBezTo>
                  <a:cubicBezTo>
                    <a:pt x="176719" y="477600"/>
                    <a:pt x="174001" y="481926"/>
                    <a:pt x="169563" y="483146"/>
                  </a:cubicBezTo>
                  <a:cubicBezTo>
                    <a:pt x="141607" y="490857"/>
                    <a:pt x="112652" y="492853"/>
                    <a:pt x="83864" y="489082"/>
                  </a:cubicBezTo>
                  <a:cubicBezTo>
                    <a:pt x="71439" y="487473"/>
                    <a:pt x="59070" y="484755"/>
                    <a:pt x="47089" y="480817"/>
                  </a:cubicBezTo>
                  <a:cubicBezTo>
                    <a:pt x="37548" y="477655"/>
                    <a:pt x="22461" y="474438"/>
                    <a:pt x="16581" y="465396"/>
                  </a:cubicBezTo>
                  <a:cubicBezTo>
                    <a:pt x="13530" y="460571"/>
                    <a:pt x="13919" y="455024"/>
                    <a:pt x="14529" y="449699"/>
                  </a:cubicBezTo>
                  <a:cubicBezTo>
                    <a:pt x="15305" y="442432"/>
                    <a:pt x="16137" y="435166"/>
                    <a:pt x="16525" y="427844"/>
                  </a:cubicBezTo>
                  <a:cubicBezTo>
                    <a:pt x="16969" y="419690"/>
                    <a:pt x="17135" y="411481"/>
                    <a:pt x="16969" y="403327"/>
                  </a:cubicBezTo>
                  <a:cubicBezTo>
                    <a:pt x="13308" y="380252"/>
                    <a:pt x="6208" y="357344"/>
                    <a:pt x="2436" y="334601"/>
                  </a:cubicBezTo>
                  <a:cubicBezTo>
                    <a:pt x="-3998" y="295552"/>
                    <a:pt x="1882" y="258610"/>
                    <a:pt x="25234" y="225939"/>
                  </a:cubicBezTo>
                  <a:cubicBezTo>
                    <a:pt x="45203" y="197982"/>
                    <a:pt x="74046" y="177681"/>
                    <a:pt x="104665" y="162704"/>
                  </a:cubicBezTo>
                  <a:cubicBezTo>
                    <a:pt x="113041" y="158600"/>
                    <a:pt x="121583" y="154883"/>
                    <a:pt x="129127" y="149336"/>
                  </a:cubicBezTo>
                  <a:cubicBezTo>
                    <a:pt x="136504" y="143901"/>
                    <a:pt x="142716" y="137078"/>
                    <a:pt x="148984" y="130644"/>
                  </a:cubicBezTo>
                  <a:cubicBezTo>
                    <a:pt x="162907" y="116333"/>
                    <a:pt x="176774" y="102077"/>
                    <a:pt x="190641" y="87766"/>
                  </a:cubicBezTo>
                  <a:lnTo>
                    <a:pt x="234628" y="42559"/>
                  </a:lnTo>
                  <a:cubicBezTo>
                    <a:pt x="242393" y="34627"/>
                    <a:pt x="250048" y="26640"/>
                    <a:pt x="257814" y="18763"/>
                  </a:cubicBezTo>
                  <a:cubicBezTo>
                    <a:pt x="263139" y="13217"/>
                    <a:pt x="268520" y="6726"/>
                    <a:pt x="275342" y="3010"/>
                  </a:cubicBezTo>
                  <a:cubicBezTo>
                    <a:pt x="289320" y="-4756"/>
                    <a:pt x="303464" y="3343"/>
                    <a:pt x="307902" y="17710"/>
                  </a:cubicBezTo>
                  <a:cubicBezTo>
                    <a:pt x="313060" y="33962"/>
                    <a:pt x="309178" y="54430"/>
                    <a:pt x="306238" y="70959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2" name="Google Shape;312;p45"/>
            <p:cNvSpPr/>
            <p:nvPr/>
          </p:nvSpPr>
          <p:spPr>
            <a:xfrm>
              <a:off x="7099515" y="3850273"/>
              <a:ext cx="843573" cy="1372022"/>
            </a:xfrm>
            <a:custGeom>
              <a:avLst/>
              <a:gdLst/>
              <a:ahLst/>
              <a:cxnLst/>
              <a:rect l="l" t="t" r="r" b="b"/>
              <a:pathLst>
                <a:path w="519922" h="845622" extrusionOk="0">
                  <a:moveTo>
                    <a:pt x="519923" y="35389"/>
                  </a:moveTo>
                  <a:cubicBezTo>
                    <a:pt x="519813" y="40492"/>
                    <a:pt x="519591" y="45540"/>
                    <a:pt x="519202" y="50643"/>
                  </a:cubicBezTo>
                  <a:cubicBezTo>
                    <a:pt x="514099" y="122586"/>
                    <a:pt x="490247" y="191034"/>
                    <a:pt x="476325" y="261424"/>
                  </a:cubicBezTo>
                  <a:cubicBezTo>
                    <a:pt x="461903" y="334698"/>
                    <a:pt x="457521" y="409469"/>
                    <a:pt x="447925" y="483409"/>
                  </a:cubicBezTo>
                  <a:cubicBezTo>
                    <a:pt x="432061" y="604941"/>
                    <a:pt x="396173" y="742170"/>
                    <a:pt x="290339" y="816942"/>
                  </a:cubicBezTo>
                  <a:cubicBezTo>
                    <a:pt x="275584" y="827314"/>
                    <a:pt x="259055" y="835912"/>
                    <a:pt x="241582" y="841015"/>
                  </a:cubicBezTo>
                  <a:cubicBezTo>
                    <a:pt x="228768" y="844621"/>
                    <a:pt x="215456" y="846340"/>
                    <a:pt x="201977" y="845342"/>
                  </a:cubicBezTo>
                  <a:cubicBezTo>
                    <a:pt x="169805" y="842957"/>
                    <a:pt x="141128" y="827314"/>
                    <a:pt x="115169" y="809121"/>
                  </a:cubicBezTo>
                  <a:cubicBezTo>
                    <a:pt x="69186" y="777004"/>
                    <a:pt x="12275" y="737067"/>
                    <a:pt x="1847" y="677826"/>
                  </a:cubicBezTo>
                  <a:cubicBezTo>
                    <a:pt x="-10745" y="606771"/>
                    <a:pt x="43947" y="551580"/>
                    <a:pt x="78172" y="496111"/>
                  </a:cubicBezTo>
                  <a:cubicBezTo>
                    <a:pt x="96476" y="466436"/>
                    <a:pt x="111397" y="434597"/>
                    <a:pt x="119606" y="400650"/>
                  </a:cubicBezTo>
                  <a:cubicBezTo>
                    <a:pt x="126872" y="370308"/>
                    <a:pt x="129091" y="338913"/>
                    <a:pt x="137911" y="308960"/>
                  </a:cubicBezTo>
                  <a:cubicBezTo>
                    <a:pt x="147008" y="277953"/>
                    <a:pt x="163870" y="253824"/>
                    <a:pt x="187832" y="232469"/>
                  </a:cubicBezTo>
                  <a:cubicBezTo>
                    <a:pt x="211019" y="211835"/>
                    <a:pt x="233095" y="192088"/>
                    <a:pt x="249181" y="165130"/>
                  </a:cubicBezTo>
                  <a:cubicBezTo>
                    <a:pt x="260275" y="146548"/>
                    <a:pt x="268817" y="126746"/>
                    <a:pt x="275529" y="106278"/>
                  </a:cubicBezTo>
                  <a:cubicBezTo>
                    <a:pt x="286511" y="72830"/>
                    <a:pt x="292557" y="37663"/>
                    <a:pt x="297327" y="2996"/>
                  </a:cubicBezTo>
                  <a:cubicBezTo>
                    <a:pt x="296662" y="2053"/>
                    <a:pt x="296218" y="1054"/>
                    <a:pt x="295830" y="0"/>
                  </a:cubicBezTo>
                  <a:cubicBezTo>
                    <a:pt x="368161" y="26736"/>
                    <a:pt x="445928" y="44819"/>
                    <a:pt x="519923" y="35389"/>
                  </a:cubicBezTo>
                  <a:close/>
                </a:path>
              </a:pathLst>
            </a:custGeom>
            <a:solidFill>
              <a:srgbClr val="EA96A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3" name="Google Shape;313;p45"/>
            <p:cNvSpPr/>
            <p:nvPr/>
          </p:nvSpPr>
          <p:spPr>
            <a:xfrm>
              <a:off x="7378687" y="3849912"/>
              <a:ext cx="203332" cy="403910"/>
            </a:xfrm>
            <a:custGeom>
              <a:avLst/>
              <a:gdLst/>
              <a:ahLst/>
              <a:cxnLst/>
              <a:rect l="l" t="t" r="r" b="b"/>
              <a:pathLst>
                <a:path w="125320" h="248943" extrusionOk="0">
                  <a:moveTo>
                    <a:pt x="0" y="248943"/>
                  </a:moveTo>
                  <a:cubicBezTo>
                    <a:pt x="66728" y="181105"/>
                    <a:pt x="110382" y="93964"/>
                    <a:pt x="125026" y="0"/>
                  </a:cubicBezTo>
                  <a:cubicBezTo>
                    <a:pt x="129630" y="96349"/>
                    <a:pt x="79985" y="195083"/>
                    <a:pt x="0" y="248943"/>
                  </a:cubicBezTo>
                  <a:lnTo>
                    <a:pt x="0" y="248943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4" name="Google Shape;314;p45"/>
            <p:cNvSpPr/>
            <p:nvPr/>
          </p:nvSpPr>
          <p:spPr>
            <a:xfrm>
              <a:off x="5759499" y="2213243"/>
              <a:ext cx="556928" cy="862107"/>
            </a:xfrm>
            <a:custGeom>
              <a:avLst/>
              <a:gdLst/>
              <a:ahLst/>
              <a:cxnLst/>
              <a:rect l="l" t="t" r="r" b="b"/>
              <a:pathLst>
                <a:path w="343253" h="531345" extrusionOk="0">
                  <a:moveTo>
                    <a:pt x="336986" y="148108"/>
                  </a:moveTo>
                  <a:cubicBezTo>
                    <a:pt x="365053" y="244346"/>
                    <a:pt x="289394" y="326107"/>
                    <a:pt x="295440" y="420292"/>
                  </a:cubicBezTo>
                  <a:cubicBezTo>
                    <a:pt x="320512" y="535113"/>
                    <a:pt x="214733" y="554804"/>
                    <a:pt x="133527" y="507212"/>
                  </a:cubicBezTo>
                  <a:cubicBezTo>
                    <a:pt x="-13964" y="426394"/>
                    <a:pt x="-57617" y="109557"/>
                    <a:pt x="96974" y="16869"/>
                  </a:cubicBezTo>
                  <a:cubicBezTo>
                    <a:pt x="196096" y="-35881"/>
                    <a:pt x="319514" y="42607"/>
                    <a:pt x="336986" y="148108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5" name="Google Shape;315;p45"/>
            <p:cNvSpPr/>
            <p:nvPr/>
          </p:nvSpPr>
          <p:spPr>
            <a:xfrm>
              <a:off x="7729486" y="1962685"/>
              <a:ext cx="695012" cy="1040521"/>
            </a:xfrm>
            <a:custGeom>
              <a:avLst/>
              <a:gdLst/>
              <a:ahLst/>
              <a:cxnLst/>
              <a:rect l="l" t="t" r="r" b="b"/>
              <a:pathLst>
                <a:path w="428359" h="641307" extrusionOk="0">
                  <a:moveTo>
                    <a:pt x="416958" y="396264"/>
                  </a:moveTo>
                  <a:cubicBezTo>
                    <a:pt x="401593" y="466820"/>
                    <a:pt x="370142" y="537376"/>
                    <a:pt x="314507" y="585412"/>
                  </a:cubicBezTo>
                  <a:cubicBezTo>
                    <a:pt x="245615" y="654304"/>
                    <a:pt x="80318" y="677878"/>
                    <a:pt x="71277" y="547749"/>
                  </a:cubicBezTo>
                  <a:cubicBezTo>
                    <a:pt x="70390" y="469594"/>
                    <a:pt x="101397" y="389663"/>
                    <a:pt x="65120" y="314171"/>
                  </a:cubicBezTo>
                  <a:cubicBezTo>
                    <a:pt x="41768" y="262363"/>
                    <a:pt x="1609" y="215714"/>
                    <a:pt x="0" y="156307"/>
                  </a:cubicBezTo>
                  <a:cubicBezTo>
                    <a:pt x="721" y="44760"/>
                    <a:pt x="163577" y="-37611"/>
                    <a:pt x="257929" y="17635"/>
                  </a:cubicBezTo>
                  <a:cubicBezTo>
                    <a:pt x="404921" y="75434"/>
                    <a:pt x="452901" y="253544"/>
                    <a:pt x="416958" y="396264"/>
                  </a:cubicBezTo>
                  <a:close/>
                </a:path>
              </a:pathLst>
            </a:custGeom>
            <a:solidFill>
              <a:srgbClr val="9BB89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6" name="Google Shape;316;p45"/>
            <p:cNvSpPr/>
            <p:nvPr/>
          </p:nvSpPr>
          <p:spPr>
            <a:xfrm>
              <a:off x="6563796" y="1351945"/>
              <a:ext cx="997954" cy="986993"/>
            </a:xfrm>
            <a:custGeom>
              <a:avLst/>
              <a:gdLst/>
              <a:ahLst/>
              <a:cxnLst/>
              <a:rect l="l" t="t" r="r" b="b"/>
              <a:pathLst>
                <a:path w="615072" h="608316" extrusionOk="0">
                  <a:moveTo>
                    <a:pt x="584743" y="92180"/>
                  </a:moveTo>
                  <a:cubicBezTo>
                    <a:pt x="626511" y="152419"/>
                    <a:pt x="626400" y="236786"/>
                    <a:pt x="576534" y="292144"/>
                  </a:cubicBezTo>
                  <a:cubicBezTo>
                    <a:pt x="525503" y="348777"/>
                    <a:pt x="446959" y="364642"/>
                    <a:pt x="388274" y="410625"/>
                  </a:cubicBezTo>
                  <a:cubicBezTo>
                    <a:pt x="330919" y="455554"/>
                    <a:pt x="316553" y="534653"/>
                    <a:pt x="258310" y="578695"/>
                  </a:cubicBezTo>
                  <a:cubicBezTo>
                    <a:pt x="100169" y="685084"/>
                    <a:pt x="-29960" y="481736"/>
                    <a:pt x="6039" y="335077"/>
                  </a:cubicBezTo>
                  <a:cubicBezTo>
                    <a:pt x="36714" y="89240"/>
                    <a:pt x="400588" y="-130305"/>
                    <a:pt x="584743" y="92180"/>
                  </a:cubicBezTo>
                  <a:close/>
                </a:path>
              </a:pathLst>
            </a:custGeom>
            <a:solidFill>
              <a:srgbClr val="9BB89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7" name="Google Shape;317;p45"/>
            <p:cNvSpPr/>
            <p:nvPr/>
          </p:nvSpPr>
          <p:spPr>
            <a:xfrm>
              <a:off x="6126899" y="1522756"/>
              <a:ext cx="2172672" cy="2181721"/>
            </a:xfrm>
            <a:custGeom>
              <a:avLst/>
              <a:gdLst/>
              <a:ahLst/>
              <a:cxnLst/>
              <a:rect l="l" t="t" r="r" b="b"/>
              <a:pathLst>
                <a:path w="1339089" h="1344666" extrusionOk="0">
                  <a:moveTo>
                    <a:pt x="1327535" y="1071196"/>
                  </a:moveTo>
                  <a:cubicBezTo>
                    <a:pt x="1310950" y="1105420"/>
                    <a:pt x="1280775" y="1131879"/>
                    <a:pt x="1249935" y="1153123"/>
                  </a:cubicBezTo>
                  <a:cubicBezTo>
                    <a:pt x="1218928" y="1174257"/>
                    <a:pt x="1184537" y="1190842"/>
                    <a:pt x="1148649" y="1201714"/>
                  </a:cubicBezTo>
                  <a:cubicBezTo>
                    <a:pt x="1142880" y="1203433"/>
                    <a:pt x="1137056" y="1204986"/>
                    <a:pt x="1131287" y="1206373"/>
                  </a:cubicBezTo>
                  <a:cubicBezTo>
                    <a:pt x="1109155" y="1253632"/>
                    <a:pt x="1066223" y="1289188"/>
                    <a:pt x="1013749" y="1301668"/>
                  </a:cubicBezTo>
                  <a:cubicBezTo>
                    <a:pt x="980801" y="1309434"/>
                    <a:pt x="945079" y="1308602"/>
                    <a:pt x="913351" y="1296510"/>
                  </a:cubicBezTo>
                  <a:cubicBezTo>
                    <a:pt x="889888" y="1287524"/>
                    <a:pt x="865260" y="1267555"/>
                    <a:pt x="859824" y="1242650"/>
                  </a:cubicBezTo>
                  <a:cubicBezTo>
                    <a:pt x="834419" y="1263561"/>
                    <a:pt x="808571" y="1284029"/>
                    <a:pt x="780448" y="1301280"/>
                  </a:cubicBezTo>
                  <a:cubicBezTo>
                    <a:pt x="717158" y="1340219"/>
                    <a:pt x="636951" y="1361242"/>
                    <a:pt x="566284" y="1328515"/>
                  </a:cubicBezTo>
                  <a:cubicBezTo>
                    <a:pt x="534778" y="1313927"/>
                    <a:pt x="510815" y="1288245"/>
                    <a:pt x="495562" y="1257404"/>
                  </a:cubicBezTo>
                  <a:cubicBezTo>
                    <a:pt x="480363" y="1226564"/>
                    <a:pt x="472486" y="1193005"/>
                    <a:pt x="462724" y="1160279"/>
                  </a:cubicBezTo>
                  <a:cubicBezTo>
                    <a:pt x="453017" y="1127774"/>
                    <a:pt x="440981" y="1094770"/>
                    <a:pt x="417073" y="1069809"/>
                  </a:cubicBezTo>
                  <a:cubicBezTo>
                    <a:pt x="393721" y="1045514"/>
                    <a:pt x="362825" y="1030981"/>
                    <a:pt x="331041" y="1021219"/>
                  </a:cubicBezTo>
                  <a:cubicBezTo>
                    <a:pt x="263370" y="1000474"/>
                    <a:pt x="191094" y="996924"/>
                    <a:pt x="126917" y="965196"/>
                  </a:cubicBezTo>
                  <a:cubicBezTo>
                    <a:pt x="57970" y="931082"/>
                    <a:pt x="4609" y="869068"/>
                    <a:pt x="282" y="789970"/>
                  </a:cubicBezTo>
                  <a:cubicBezTo>
                    <a:pt x="-1937" y="749978"/>
                    <a:pt x="9047" y="711871"/>
                    <a:pt x="29181" y="677591"/>
                  </a:cubicBezTo>
                  <a:cubicBezTo>
                    <a:pt x="48374" y="644809"/>
                    <a:pt x="74388" y="613968"/>
                    <a:pt x="81987" y="575917"/>
                  </a:cubicBezTo>
                  <a:cubicBezTo>
                    <a:pt x="89809" y="536922"/>
                    <a:pt x="75165" y="498094"/>
                    <a:pt x="59079" y="463205"/>
                  </a:cubicBezTo>
                  <a:cubicBezTo>
                    <a:pt x="43104" y="428648"/>
                    <a:pt x="24300" y="394867"/>
                    <a:pt x="14815" y="357814"/>
                  </a:cubicBezTo>
                  <a:cubicBezTo>
                    <a:pt x="-1826" y="293360"/>
                    <a:pt x="6550" y="224246"/>
                    <a:pt x="33730" y="163841"/>
                  </a:cubicBezTo>
                  <a:cubicBezTo>
                    <a:pt x="60743" y="103990"/>
                    <a:pt x="107669" y="51905"/>
                    <a:pt x="167354" y="23561"/>
                  </a:cubicBezTo>
                  <a:cubicBezTo>
                    <a:pt x="203630" y="6310"/>
                    <a:pt x="244122" y="-3009"/>
                    <a:pt x="284337" y="874"/>
                  </a:cubicBezTo>
                  <a:cubicBezTo>
                    <a:pt x="319504" y="4202"/>
                    <a:pt x="351288" y="18569"/>
                    <a:pt x="378190" y="41033"/>
                  </a:cubicBezTo>
                  <a:cubicBezTo>
                    <a:pt x="424007" y="79251"/>
                    <a:pt x="452462" y="133388"/>
                    <a:pt x="494785" y="174879"/>
                  </a:cubicBezTo>
                  <a:cubicBezTo>
                    <a:pt x="514865" y="194626"/>
                    <a:pt x="538383" y="210656"/>
                    <a:pt x="566395" y="216148"/>
                  </a:cubicBezTo>
                  <a:cubicBezTo>
                    <a:pt x="602172" y="223192"/>
                    <a:pt x="638005" y="211266"/>
                    <a:pt x="671230" y="198952"/>
                  </a:cubicBezTo>
                  <a:cubicBezTo>
                    <a:pt x="705621" y="186306"/>
                    <a:pt x="740011" y="171717"/>
                    <a:pt x="776954" y="168944"/>
                  </a:cubicBezTo>
                  <a:cubicBezTo>
                    <a:pt x="812675" y="166281"/>
                    <a:pt x="846955" y="177375"/>
                    <a:pt x="875688" y="198287"/>
                  </a:cubicBezTo>
                  <a:cubicBezTo>
                    <a:pt x="903644" y="218699"/>
                    <a:pt x="925166" y="247377"/>
                    <a:pt x="939199" y="278772"/>
                  </a:cubicBezTo>
                  <a:cubicBezTo>
                    <a:pt x="953566" y="310943"/>
                    <a:pt x="957781" y="345611"/>
                    <a:pt x="963051" y="380057"/>
                  </a:cubicBezTo>
                  <a:cubicBezTo>
                    <a:pt x="968043" y="412673"/>
                    <a:pt x="974089" y="448505"/>
                    <a:pt x="995611" y="474798"/>
                  </a:cubicBezTo>
                  <a:cubicBezTo>
                    <a:pt x="1019074" y="503253"/>
                    <a:pt x="1055628" y="510686"/>
                    <a:pt x="1090351" y="515401"/>
                  </a:cubicBezTo>
                  <a:cubicBezTo>
                    <a:pt x="1126239" y="520227"/>
                    <a:pt x="1162849" y="523222"/>
                    <a:pt x="1195409" y="540528"/>
                  </a:cubicBezTo>
                  <a:cubicBezTo>
                    <a:pt x="1226416" y="557058"/>
                    <a:pt x="1252431" y="583738"/>
                    <a:pt x="1268018" y="615189"/>
                  </a:cubicBezTo>
                  <a:cubicBezTo>
                    <a:pt x="1286322" y="652408"/>
                    <a:pt x="1287764" y="693011"/>
                    <a:pt x="1284325" y="733614"/>
                  </a:cubicBezTo>
                  <a:cubicBezTo>
                    <a:pt x="1280830" y="775049"/>
                    <a:pt x="1272843" y="818204"/>
                    <a:pt x="1282495" y="859417"/>
                  </a:cubicBezTo>
                  <a:cubicBezTo>
                    <a:pt x="1291203" y="896525"/>
                    <a:pt x="1313058" y="928697"/>
                    <a:pt x="1327202" y="963642"/>
                  </a:cubicBezTo>
                  <a:cubicBezTo>
                    <a:pt x="1341513" y="998921"/>
                    <a:pt x="1344398" y="1036251"/>
                    <a:pt x="1327535" y="1071196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8" name="Google Shape;318;p45"/>
            <p:cNvSpPr/>
            <p:nvPr/>
          </p:nvSpPr>
          <p:spPr>
            <a:xfrm>
              <a:off x="8248387" y="2074115"/>
              <a:ext cx="503707" cy="435224"/>
            </a:xfrm>
            <a:custGeom>
              <a:avLst/>
              <a:gdLst/>
              <a:ahLst/>
              <a:cxnLst/>
              <a:rect l="l" t="t" r="r" b="b"/>
              <a:pathLst>
                <a:path w="310451" h="268243" extrusionOk="0">
                  <a:moveTo>
                    <a:pt x="293428" y="151300"/>
                  </a:moveTo>
                  <a:cubicBezTo>
                    <a:pt x="248832" y="195564"/>
                    <a:pt x="170731" y="176317"/>
                    <a:pt x="132348" y="233505"/>
                  </a:cubicBezTo>
                  <a:cubicBezTo>
                    <a:pt x="51752" y="331240"/>
                    <a:pt x="-32061" y="200223"/>
                    <a:pt x="12313" y="117298"/>
                  </a:cubicBezTo>
                  <a:cubicBezTo>
                    <a:pt x="85698" y="-62698"/>
                    <a:pt x="384230" y="-23038"/>
                    <a:pt x="293428" y="151300"/>
                  </a:cubicBezTo>
                  <a:close/>
                </a:path>
              </a:pathLst>
            </a:custGeom>
            <a:solidFill>
              <a:srgbClr val="84B4D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9" name="Google Shape;319;p45"/>
            <p:cNvSpPr/>
            <p:nvPr/>
          </p:nvSpPr>
          <p:spPr>
            <a:xfrm>
              <a:off x="5992684" y="2402265"/>
              <a:ext cx="498586" cy="425139"/>
            </a:xfrm>
            <a:custGeom>
              <a:avLst/>
              <a:gdLst/>
              <a:ahLst/>
              <a:cxnLst/>
              <a:rect l="l" t="t" r="r" b="b"/>
              <a:pathLst>
                <a:path w="307295" h="262027" extrusionOk="0">
                  <a:moveTo>
                    <a:pt x="240576" y="73385"/>
                  </a:moveTo>
                  <a:cubicBezTo>
                    <a:pt x="416910" y="161746"/>
                    <a:pt x="203967" y="347788"/>
                    <a:pt x="60192" y="216660"/>
                  </a:cubicBezTo>
                  <a:cubicBezTo>
                    <a:pt x="-19517" y="162301"/>
                    <a:pt x="-30444" y="333"/>
                    <a:pt x="91199" y="0"/>
                  </a:cubicBezTo>
                  <a:cubicBezTo>
                    <a:pt x="148720" y="5547"/>
                    <a:pt x="187603" y="55080"/>
                    <a:pt x="240576" y="73385"/>
                  </a:cubicBezTo>
                  <a:close/>
                </a:path>
              </a:pathLst>
            </a:custGeom>
            <a:solidFill>
              <a:srgbClr val="84B4D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0" name="Google Shape;320;p45"/>
            <p:cNvSpPr/>
            <p:nvPr/>
          </p:nvSpPr>
          <p:spPr>
            <a:xfrm>
              <a:off x="5669987" y="3049833"/>
              <a:ext cx="322172" cy="338173"/>
            </a:xfrm>
            <a:custGeom>
              <a:avLst/>
              <a:gdLst/>
              <a:ahLst/>
              <a:cxnLst/>
              <a:rect l="l" t="t" r="r" b="b"/>
              <a:pathLst>
                <a:path w="198565" h="208427" extrusionOk="0">
                  <a:moveTo>
                    <a:pt x="188835" y="149738"/>
                  </a:moveTo>
                  <a:cubicBezTo>
                    <a:pt x="130093" y="264448"/>
                    <a:pt x="-27382" y="195944"/>
                    <a:pt x="4124" y="73580"/>
                  </a:cubicBezTo>
                  <a:cubicBezTo>
                    <a:pt x="34133" y="-74077"/>
                    <a:pt x="245967" y="26154"/>
                    <a:pt x="188835" y="149738"/>
                  </a:cubicBezTo>
                  <a:close/>
                </a:path>
              </a:pathLst>
            </a:custGeom>
            <a:solidFill>
              <a:srgbClr val="9BB89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1" name="Google Shape;321;p45"/>
            <p:cNvSpPr/>
            <p:nvPr/>
          </p:nvSpPr>
          <p:spPr>
            <a:xfrm>
              <a:off x="7243304" y="2180671"/>
              <a:ext cx="325637" cy="327249"/>
            </a:xfrm>
            <a:custGeom>
              <a:avLst/>
              <a:gdLst/>
              <a:ahLst/>
              <a:cxnLst/>
              <a:rect l="l" t="t" r="r" b="b"/>
              <a:pathLst>
                <a:path w="200701" h="201694" extrusionOk="0">
                  <a:moveTo>
                    <a:pt x="183269" y="40631"/>
                  </a:moveTo>
                  <a:cubicBezTo>
                    <a:pt x="256543" y="148351"/>
                    <a:pt x="79598" y="265611"/>
                    <a:pt x="8155" y="160776"/>
                  </a:cubicBezTo>
                  <a:cubicBezTo>
                    <a:pt x="-15032" y="109578"/>
                    <a:pt x="13313" y="26043"/>
                    <a:pt x="66785" y="7350"/>
                  </a:cubicBezTo>
                  <a:cubicBezTo>
                    <a:pt x="108331" y="-9235"/>
                    <a:pt x="158197" y="2413"/>
                    <a:pt x="183269" y="40631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2" name="Google Shape;322;p45"/>
            <p:cNvSpPr/>
            <p:nvPr/>
          </p:nvSpPr>
          <p:spPr>
            <a:xfrm>
              <a:off x="6483455" y="1220795"/>
              <a:ext cx="513536" cy="696124"/>
            </a:xfrm>
            <a:custGeom>
              <a:avLst/>
              <a:gdLst/>
              <a:ahLst/>
              <a:cxnLst/>
              <a:rect l="l" t="t" r="r" b="b"/>
              <a:pathLst>
                <a:path w="316509" h="429044" extrusionOk="0">
                  <a:moveTo>
                    <a:pt x="315463" y="97230"/>
                  </a:moveTo>
                  <a:cubicBezTo>
                    <a:pt x="324338" y="153863"/>
                    <a:pt x="273751" y="197684"/>
                    <a:pt x="277634" y="253873"/>
                  </a:cubicBezTo>
                  <a:cubicBezTo>
                    <a:pt x="279963" y="307234"/>
                    <a:pt x="288450" y="371189"/>
                    <a:pt x="239915" y="407577"/>
                  </a:cubicBezTo>
                  <a:cubicBezTo>
                    <a:pt x="105348" y="493110"/>
                    <a:pt x="-22063" y="303740"/>
                    <a:pt x="3230" y="178880"/>
                  </a:cubicBezTo>
                  <a:cubicBezTo>
                    <a:pt x="8167" y="25454"/>
                    <a:pt x="270090" y="-90698"/>
                    <a:pt x="315463" y="97230"/>
                  </a:cubicBezTo>
                  <a:close/>
                </a:path>
              </a:pathLst>
            </a:custGeom>
            <a:solidFill>
              <a:srgbClr val="84B4D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3" name="Google Shape;323;p45"/>
            <p:cNvSpPr/>
            <p:nvPr/>
          </p:nvSpPr>
          <p:spPr>
            <a:xfrm>
              <a:off x="5788494" y="1420262"/>
              <a:ext cx="718617" cy="833778"/>
            </a:xfrm>
            <a:custGeom>
              <a:avLst/>
              <a:gdLst/>
              <a:ahLst/>
              <a:cxnLst/>
              <a:rect l="l" t="t" r="r" b="b"/>
              <a:pathLst>
                <a:path w="442907" h="513885" extrusionOk="0">
                  <a:moveTo>
                    <a:pt x="436957" y="471200"/>
                  </a:moveTo>
                  <a:cubicBezTo>
                    <a:pt x="421259" y="485844"/>
                    <a:pt x="401789" y="499101"/>
                    <a:pt x="380989" y="505091"/>
                  </a:cubicBezTo>
                  <a:cubicBezTo>
                    <a:pt x="371227" y="507920"/>
                    <a:pt x="359745" y="508919"/>
                    <a:pt x="350925" y="502873"/>
                  </a:cubicBezTo>
                  <a:cubicBezTo>
                    <a:pt x="344657" y="498546"/>
                    <a:pt x="341052" y="491446"/>
                    <a:pt x="339720" y="484013"/>
                  </a:cubicBezTo>
                  <a:cubicBezTo>
                    <a:pt x="341717" y="482848"/>
                    <a:pt x="343714" y="481684"/>
                    <a:pt x="345711" y="480463"/>
                  </a:cubicBezTo>
                  <a:cubicBezTo>
                    <a:pt x="364959" y="468704"/>
                    <a:pt x="382875" y="454670"/>
                    <a:pt x="398906" y="438862"/>
                  </a:cubicBezTo>
                  <a:cubicBezTo>
                    <a:pt x="407170" y="430708"/>
                    <a:pt x="414936" y="422110"/>
                    <a:pt x="422147" y="413014"/>
                  </a:cubicBezTo>
                  <a:cubicBezTo>
                    <a:pt x="428526" y="405026"/>
                    <a:pt x="437345" y="395596"/>
                    <a:pt x="439397" y="385224"/>
                  </a:cubicBezTo>
                  <a:cubicBezTo>
                    <a:pt x="441228" y="375905"/>
                    <a:pt x="435126" y="367918"/>
                    <a:pt x="425530" y="367918"/>
                  </a:cubicBezTo>
                  <a:cubicBezTo>
                    <a:pt x="415491" y="367918"/>
                    <a:pt x="406560" y="374796"/>
                    <a:pt x="398906" y="380509"/>
                  </a:cubicBezTo>
                  <a:cubicBezTo>
                    <a:pt x="380490" y="394265"/>
                    <a:pt x="364459" y="410961"/>
                    <a:pt x="351424" y="429931"/>
                  </a:cubicBezTo>
                  <a:cubicBezTo>
                    <a:pt x="341440" y="444520"/>
                    <a:pt x="331178" y="462491"/>
                    <a:pt x="332509" y="480630"/>
                  </a:cubicBezTo>
                  <a:cubicBezTo>
                    <a:pt x="325520" y="484402"/>
                    <a:pt x="318365" y="487674"/>
                    <a:pt x="310987" y="490170"/>
                  </a:cubicBezTo>
                  <a:cubicBezTo>
                    <a:pt x="291185" y="496882"/>
                    <a:pt x="266946" y="496605"/>
                    <a:pt x="251747" y="480352"/>
                  </a:cubicBezTo>
                  <a:cubicBezTo>
                    <a:pt x="239156" y="466929"/>
                    <a:pt x="237215" y="446683"/>
                    <a:pt x="238934" y="429210"/>
                  </a:cubicBezTo>
                  <a:cubicBezTo>
                    <a:pt x="239045" y="428323"/>
                    <a:pt x="239156" y="427491"/>
                    <a:pt x="239267" y="426659"/>
                  </a:cubicBezTo>
                  <a:cubicBezTo>
                    <a:pt x="246367" y="424052"/>
                    <a:pt x="253301" y="421167"/>
                    <a:pt x="260123" y="418117"/>
                  </a:cubicBezTo>
                  <a:cubicBezTo>
                    <a:pt x="280092" y="409186"/>
                    <a:pt x="299118" y="398259"/>
                    <a:pt x="316923" y="385612"/>
                  </a:cubicBezTo>
                  <a:cubicBezTo>
                    <a:pt x="352589" y="360263"/>
                    <a:pt x="383319" y="328091"/>
                    <a:pt x="406671" y="291038"/>
                  </a:cubicBezTo>
                  <a:cubicBezTo>
                    <a:pt x="412495" y="281775"/>
                    <a:pt x="418652" y="271402"/>
                    <a:pt x="417210" y="260031"/>
                  </a:cubicBezTo>
                  <a:cubicBezTo>
                    <a:pt x="415990" y="250380"/>
                    <a:pt x="409500" y="242392"/>
                    <a:pt x="399571" y="241005"/>
                  </a:cubicBezTo>
                  <a:cubicBezTo>
                    <a:pt x="389642" y="239619"/>
                    <a:pt x="379880" y="243945"/>
                    <a:pt x="371060" y="247883"/>
                  </a:cubicBezTo>
                  <a:cubicBezTo>
                    <a:pt x="361630" y="252099"/>
                    <a:pt x="352479" y="256980"/>
                    <a:pt x="343659" y="262416"/>
                  </a:cubicBezTo>
                  <a:cubicBezTo>
                    <a:pt x="308658" y="284105"/>
                    <a:pt x="279371" y="314890"/>
                    <a:pt x="259124" y="350722"/>
                  </a:cubicBezTo>
                  <a:cubicBezTo>
                    <a:pt x="249029" y="368583"/>
                    <a:pt x="241153" y="387886"/>
                    <a:pt x="236049" y="407744"/>
                  </a:cubicBezTo>
                  <a:cubicBezTo>
                    <a:pt x="234885" y="412292"/>
                    <a:pt x="233887" y="416952"/>
                    <a:pt x="233165" y="421667"/>
                  </a:cubicBezTo>
                  <a:cubicBezTo>
                    <a:pt x="229338" y="422942"/>
                    <a:pt x="225511" y="424218"/>
                    <a:pt x="221628" y="425327"/>
                  </a:cubicBezTo>
                  <a:cubicBezTo>
                    <a:pt x="199884" y="431540"/>
                    <a:pt x="176421" y="433703"/>
                    <a:pt x="154788" y="426048"/>
                  </a:cubicBezTo>
                  <a:cubicBezTo>
                    <a:pt x="135984" y="419392"/>
                    <a:pt x="121396" y="405303"/>
                    <a:pt x="114296" y="386666"/>
                  </a:cubicBezTo>
                  <a:cubicBezTo>
                    <a:pt x="108195" y="370580"/>
                    <a:pt x="106863" y="353329"/>
                    <a:pt x="108583" y="336079"/>
                  </a:cubicBezTo>
                  <a:cubicBezTo>
                    <a:pt x="121396" y="333638"/>
                    <a:pt x="133932" y="329589"/>
                    <a:pt x="146024" y="324818"/>
                  </a:cubicBezTo>
                  <a:cubicBezTo>
                    <a:pt x="226731" y="292813"/>
                    <a:pt x="300171" y="237122"/>
                    <a:pt x="346932" y="163349"/>
                  </a:cubicBezTo>
                  <a:cubicBezTo>
                    <a:pt x="352866" y="153975"/>
                    <a:pt x="358469" y="144324"/>
                    <a:pt x="363350" y="134339"/>
                  </a:cubicBezTo>
                  <a:cubicBezTo>
                    <a:pt x="368398" y="124077"/>
                    <a:pt x="372558" y="112873"/>
                    <a:pt x="372058" y="101280"/>
                  </a:cubicBezTo>
                  <a:cubicBezTo>
                    <a:pt x="371615" y="91406"/>
                    <a:pt x="367843" y="81145"/>
                    <a:pt x="360022" y="74766"/>
                  </a:cubicBezTo>
                  <a:cubicBezTo>
                    <a:pt x="352700" y="68831"/>
                    <a:pt x="343271" y="66778"/>
                    <a:pt x="333951" y="67222"/>
                  </a:cubicBezTo>
                  <a:cubicBezTo>
                    <a:pt x="312042" y="68165"/>
                    <a:pt x="290242" y="79758"/>
                    <a:pt x="272159" y="91296"/>
                  </a:cubicBezTo>
                  <a:cubicBezTo>
                    <a:pt x="252246" y="103998"/>
                    <a:pt x="234386" y="119640"/>
                    <a:pt x="217412" y="136003"/>
                  </a:cubicBezTo>
                  <a:cubicBezTo>
                    <a:pt x="184686" y="167565"/>
                    <a:pt x="154677" y="202787"/>
                    <a:pt x="132878" y="242836"/>
                  </a:cubicBezTo>
                  <a:cubicBezTo>
                    <a:pt x="122173" y="262527"/>
                    <a:pt x="113519" y="283494"/>
                    <a:pt x="107806" y="305183"/>
                  </a:cubicBezTo>
                  <a:cubicBezTo>
                    <a:pt x="105643" y="313392"/>
                    <a:pt x="103979" y="321768"/>
                    <a:pt x="102870" y="330199"/>
                  </a:cubicBezTo>
                  <a:cubicBezTo>
                    <a:pt x="88669" y="332362"/>
                    <a:pt x="74248" y="332307"/>
                    <a:pt x="60159" y="328424"/>
                  </a:cubicBezTo>
                  <a:cubicBezTo>
                    <a:pt x="40578" y="323099"/>
                    <a:pt x="24382" y="310397"/>
                    <a:pt x="15562" y="292036"/>
                  </a:cubicBezTo>
                  <a:cubicBezTo>
                    <a:pt x="7352" y="274841"/>
                    <a:pt x="5910" y="254928"/>
                    <a:pt x="7241" y="236180"/>
                  </a:cubicBezTo>
                  <a:cubicBezTo>
                    <a:pt x="9960" y="198073"/>
                    <a:pt x="23771" y="160021"/>
                    <a:pt x="42131" y="126795"/>
                  </a:cubicBezTo>
                  <a:cubicBezTo>
                    <a:pt x="61046" y="92571"/>
                    <a:pt x="86451" y="61897"/>
                    <a:pt x="116737" y="37158"/>
                  </a:cubicBezTo>
                  <a:cubicBezTo>
                    <a:pt x="131103" y="25399"/>
                    <a:pt x="146634" y="15026"/>
                    <a:pt x="162942" y="6151"/>
                  </a:cubicBezTo>
                  <a:cubicBezTo>
                    <a:pt x="166714" y="4099"/>
                    <a:pt x="163220" y="-1614"/>
                    <a:pt x="159447" y="438"/>
                  </a:cubicBezTo>
                  <a:cubicBezTo>
                    <a:pt x="85453" y="40653"/>
                    <a:pt x="29595" y="112207"/>
                    <a:pt x="8073" y="193580"/>
                  </a:cubicBezTo>
                  <a:cubicBezTo>
                    <a:pt x="-1799" y="230910"/>
                    <a:pt x="-7069" y="278114"/>
                    <a:pt x="19278" y="310286"/>
                  </a:cubicBezTo>
                  <a:cubicBezTo>
                    <a:pt x="32868" y="326871"/>
                    <a:pt x="53392" y="335746"/>
                    <a:pt x="74470" y="337854"/>
                  </a:cubicBezTo>
                  <a:cubicBezTo>
                    <a:pt x="83733" y="338796"/>
                    <a:pt x="92941" y="338408"/>
                    <a:pt x="102093" y="337132"/>
                  </a:cubicBezTo>
                  <a:cubicBezTo>
                    <a:pt x="101205" y="347117"/>
                    <a:pt x="101261" y="357212"/>
                    <a:pt x="102648" y="367196"/>
                  </a:cubicBezTo>
                  <a:cubicBezTo>
                    <a:pt x="105366" y="386389"/>
                    <a:pt x="113076" y="405026"/>
                    <a:pt x="127885" y="418005"/>
                  </a:cubicBezTo>
                  <a:cubicBezTo>
                    <a:pt x="144526" y="432538"/>
                    <a:pt x="167213" y="438307"/>
                    <a:pt x="188956" y="437531"/>
                  </a:cubicBezTo>
                  <a:cubicBezTo>
                    <a:pt x="203767" y="436976"/>
                    <a:pt x="218244" y="433703"/>
                    <a:pt x="232278" y="428988"/>
                  </a:cubicBezTo>
                  <a:cubicBezTo>
                    <a:pt x="231058" y="441302"/>
                    <a:pt x="231779" y="453838"/>
                    <a:pt x="235717" y="465431"/>
                  </a:cubicBezTo>
                  <a:cubicBezTo>
                    <a:pt x="242373" y="485067"/>
                    <a:pt x="258903" y="498158"/>
                    <a:pt x="279482" y="500543"/>
                  </a:cubicBezTo>
                  <a:cubicBezTo>
                    <a:pt x="298674" y="502762"/>
                    <a:pt x="316923" y="496216"/>
                    <a:pt x="333675" y="487286"/>
                  </a:cubicBezTo>
                  <a:cubicBezTo>
                    <a:pt x="334063" y="488783"/>
                    <a:pt x="334451" y="490281"/>
                    <a:pt x="335006" y="491779"/>
                  </a:cubicBezTo>
                  <a:cubicBezTo>
                    <a:pt x="338389" y="500987"/>
                    <a:pt x="345101" y="508530"/>
                    <a:pt x="354475" y="511859"/>
                  </a:cubicBezTo>
                  <a:cubicBezTo>
                    <a:pt x="364515" y="515408"/>
                    <a:pt x="375664" y="513855"/>
                    <a:pt x="385593" y="510583"/>
                  </a:cubicBezTo>
                  <a:cubicBezTo>
                    <a:pt x="406560" y="503760"/>
                    <a:pt x="425974" y="490614"/>
                    <a:pt x="441949" y="475637"/>
                  </a:cubicBezTo>
                  <a:cubicBezTo>
                    <a:pt x="445000" y="472864"/>
                    <a:pt x="440063" y="468316"/>
                    <a:pt x="436957" y="471200"/>
                  </a:cubicBezTo>
                  <a:close/>
                  <a:moveTo>
                    <a:pt x="126277" y="271735"/>
                  </a:moveTo>
                  <a:cubicBezTo>
                    <a:pt x="142640" y="233295"/>
                    <a:pt x="167324" y="199016"/>
                    <a:pt x="195335" y="168231"/>
                  </a:cubicBezTo>
                  <a:cubicBezTo>
                    <a:pt x="224124" y="136669"/>
                    <a:pt x="256573" y="104996"/>
                    <a:pt x="295290" y="85970"/>
                  </a:cubicBezTo>
                  <a:cubicBezTo>
                    <a:pt x="311321" y="78094"/>
                    <a:pt x="334784" y="67943"/>
                    <a:pt x="352145" y="77650"/>
                  </a:cubicBezTo>
                  <a:cubicBezTo>
                    <a:pt x="373723" y="89687"/>
                    <a:pt x="364071" y="118531"/>
                    <a:pt x="355307" y="135338"/>
                  </a:cubicBezTo>
                  <a:cubicBezTo>
                    <a:pt x="318310" y="206726"/>
                    <a:pt x="255852" y="262583"/>
                    <a:pt x="185129" y="299525"/>
                  </a:cubicBezTo>
                  <a:cubicBezTo>
                    <a:pt x="165882" y="309564"/>
                    <a:pt x="145858" y="318828"/>
                    <a:pt x="125057" y="325207"/>
                  </a:cubicBezTo>
                  <a:cubicBezTo>
                    <a:pt x="119898" y="326760"/>
                    <a:pt x="114629" y="328147"/>
                    <a:pt x="109359" y="329200"/>
                  </a:cubicBezTo>
                  <a:cubicBezTo>
                    <a:pt x="112133" y="309232"/>
                    <a:pt x="118734" y="289429"/>
                    <a:pt x="126277" y="271735"/>
                  </a:cubicBezTo>
                  <a:close/>
                  <a:moveTo>
                    <a:pt x="254132" y="375517"/>
                  </a:moveTo>
                  <a:cubicBezTo>
                    <a:pt x="269386" y="340627"/>
                    <a:pt x="293182" y="309398"/>
                    <a:pt x="322802" y="285436"/>
                  </a:cubicBezTo>
                  <a:cubicBezTo>
                    <a:pt x="337613" y="273454"/>
                    <a:pt x="353810" y="263248"/>
                    <a:pt x="371060" y="255205"/>
                  </a:cubicBezTo>
                  <a:cubicBezTo>
                    <a:pt x="379381" y="251322"/>
                    <a:pt x="389753" y="245997"/>
                    <a:pt x="399238" y="247772"/>
                  </a:cubicBezTo>
                  <a:cubicBezTo>
                    <a:pt x="410665" y="249991"/>
                    <a:pt x="412218" y="262915"/>
                    <a:pt x="409056" y="272179"/>
                  </a:cubicBezTo>
                  <a:cubicBezTo>
                    <a:pt x="405673" y="282218"/>
                    <a:pt x="398628" y="291482"/>
                    <a:pt x="392638" y="300135"/>
                  </a:cubicBezTo>
                  <a:cubicBezTo>
                    <a:pt x="386758" y="308566"/>
                    <a:pt x="380490" y="316665"/>
                    <a:pt x="373834" y="324485"/>
                  </a:cubicBezTo>
                  <a:cubicBezTo>
                    <a:pt x="360632" y="340017"/>
                    <a:pt x="345988" y="354383"/>
                    <a:pt x="330180" y="367196"/>
                  </a:cubicBezTo>
                  <a:cubicBezTo>
                    <a:pt x="303444" y="388884"/>
                    <a:pt x="272825" y="407189"/>
                    <a:pt x="240320" y="419170"/>
                  </a:cubicBezTo>
                  <a:cubicBezTo>
                    <a:pt x="242983" y="404138"/>
                    <a:pt x="248086" y="389384"/>
                    <a:pt x="254132" y="375517"/>
                  </a:cubicBezTo>
                  <a:close/>
                  <a:moveTo>
                    <a:pt x="349094" y="446239"/>
                  </a:moveTo>
                  <a:cubicBezTo>
                    <a:pt x="354420" y="436976"/>
                    <a:pt x="360521" y="428156"/>
                    <a:pt x="367344" y="419892"/>
                  </a:cubicBezTo>
                  <a:cubicBezTo>
                    <a:pt x="374000" y="411793"/>
                    <a:pt x="381266" y="404194"/>
                    <a:pt x="389088" y="397205"/>
                  </a:cubicBezTo>
                  <a:cubicBezTo>
                    <a:pt x="396853" y="390271"/>
                    <a:pt x="405340" y="383116"/>
                    <a:pt x="414492" y="378124"/>
                  </a:cubicBezTo>
                  <a:cubicBezTo>
                    <a:pt x="418153" y="376127"/>
                    <a:pt x="422757" y="374185"/>
                    <a:pt x="426972" y="374740"/>
                  </a:cubicBezTo>
                  <a:cubicBezTo>
                    <a:pt x="433240" y="375517"/>
                    <a:pt x="433906" y="381785"/>
                    <a:pt x="432076" y="386721"/>
                  </a:cubicBezTo>
                  <a:cubicBezTo>
                    <a:pt x="430300" y="391492"/>
                    <a:pt x="427028" y="395652"/>
                    <a:pt x="424032" y="399701"/>
                  </a:cubicBezTo>
                  <a:cubicBezTo>
                    <a:pt x="420760" y="404194"/>
                    <a:pt x="417321" y="408576"/>
                    <a:pt x="413771" y="412847"/>
                  </a:cubicBezTo>
                  <a:cubicBezTo>
                    <a:pt x="400070" y="429377"/>
                    <a:pt x="384483" y="444464"/>
                    <a:pt x="367455" y="457499"/>
                  </a:cubicBezTo>
                  <a:cubicBezTo>
                    <a:pt x="358524" y="464322"/>
                    <a:pt x="349039" y="471089"/>
                    <a:pt x="339110" y="476969"/>
                  </a:cubicBezTo>
                  <a:cubicBezTo>
                    <a:pt x="339166" y="466041"/>
                    <a:pt x="343770" y="455558"/>
                    <a:pt x="349094" y="446239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4" name="Google Shape;324;p45"/>
            <p:cNvSpPr/>
            <p:nvPr/>
          </p:nvSpPr>
          <p:spPr>
            <a:xfrm>
              <a:off x="7581757" y="1569433"/>
              <a:ext cx="367509" cy="516800"/>
            </a:xfrm>
            <a:custGeom>
              <a:avLst/>
              <a:gdLst/>
              <a:ahLst/>
              <a:cxnLst/>
              <a:rect l="l" t="t" r="r" b="b"/>
              <a:pathLst>
                <a:path w="226508" h="318521" extrusionOk="0">
                  <a:moveTo>
                    <a:pt x="220876" y="1215"/>
                  </a:moveTo>
                  <a:cubicBezTo>
                    <a:pt x="161192" y="80646"/>
                    <a:pt x="103393" y="161464"/>
                    <a:pt x="47537" y="243668"/>
                  </a:cubicBezTo>
                  <a:cubicBezTo>
                    <a:pt x="31728" y="266965"/>
                    <a:pt x="16086" y="290317"/>
                    <a:pt x="554" y="313836"/>
                  </a:cubicBezTo>
                  <a:cubicBezTo>
                    <a:pt x="-1830" y="317442"/>
                    <a:pt x="4105" y="320492"/>
                    <a:pt x="6490" y="316942"/>
                  </a:cubicBezTo>
                  <a:cubicBezTo>
                    <a:pt x="61015" y="234294"/>
                    <a:pt x="117538" y="152922"/>
                    <a:pt x="176002" y="72992"/>
                  </a:cubicBezTo>
                  <a:cubicBezTo>
                    <a:pt x="192476" y="50471"/>
                    <a:pt x="209061" y="28117"/>
                    <a:pt x="225813" y="5819"/>
                  </a:cubicBezTo>
                  <a:cubicBezTo>
                    <a:pt x="228309" y="2380"/>
                    <a:pt x="223483" y="-2224"/>
                    <a:pt x="220876" y="1215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5" name="Google Shape;325;p45"/>
            <p:cNvSpPr/>
            <p:nvPr/>
          </p:nvSpPr>
          <p:spPr>
            <a:xfrm>
              <a:off x="7508953" y="1475938"/>
              <a:ext cx="181566" cy="576776"/>
            </a:xfrm>
            <a:custGeom>
              <a:avLst/>
              <a:gdLst/>
              <a:ahLst/>
              <a:cxnLst/>
              <a:rect l="l" t="t" r="r" b="b"/>
              <a:pathLst>
                <a:path w="111905" h="355486" extrusionOk="0">
                  <a:moveTo>
                    <a:pt x="105209" y="2450"/>
                  </a:moveTo>
                  <a:cubicBezTo>
                    <a:pt x="77864" y="93308"/>
                    <a:pt x="50517" y="184166"/>
                    <a:pt x="23171" y="275023"/>
                  </a:cubicBezTo>
                  <a:lnTo>
                    <a:pt x="152" y="351570"/>
                  </a:lnTo>
                  <a:cubicBezTo>
                    <a:pt x="-1069" y="355675"/>
                    <a:pt x="5421" y="357172"/>
                    <a:pt x="6697" y="353012"/>
                  </a:cubicBezTo>
                  <a:cubicBezTo>
                    <a:pt x="34043" y="262155"/>
                    <a:pt x="61389" y="171297"/>
                    <a:pt x="88735" y="80439"/>
                  </a:cubicBezTo>
                  <a:cubicBezTo>
                    <a:pt x="96390" y="54924"/>
                    <a:pt x="104100" y="29408"/>
                    <a:pt x="111755" y="3893"/>
                  </a:cubicBezTo>
                  <a:cubicBezTo>
                    <a:pt x="112975" y="-212"/>
                    <a:pt x="106429" y="-1654"/>
                    <a:pt x="105209" y="2450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6" name="Google Shape;326;p45"/>
            <p:cNvSpPr/>
            <p:nvPr/>
          </p:nvSpPr>
          <p:spPr>
            <a:xfrm>
              <a:off x="7421673" y="1656749"/>
              <a:ext cx="21819" cy="378257"/>
            </a:xfrm>
            <a:custGeom>
              <a:avLst/>
              <a:gdLst/>
              <a:ahLst/>
              <a:cxnLst/>
              <a:rect l="l" t="t" r="r" b="b"/>
              <a:pathLst>
                <a:path w="13448" h="233132" extrusionOk="0">
                  <a:moveTo>
                    <a:pt x="6937" y="53592"/>
                  </a:moveTo>
                  <a:cubicBezTo>
                    <a:pt x="7270" y="36730"/>
                    <a:pt x="7880" y="19923"/>
                    <a:pt x="8713" y="3116"/>
                  </a:cubicBezTo>
                  <a:cubicBezTo>
                    <a:pt x="8934" y="-1211"/>
                    <a:pt x="2222" y="-933"/>
                    <a:pt x="2056" y="3338"/>
                  </a:cubicBezTo>
                  <a:cubicBezTo>
                    <a:pt x="-939" y="62079"/>
                    <a:pt x="-662" y="120987"/>
                    <a:pt x="2888" y="179672"/>
                  </a:cubicBezTo>
                  <a:cubicBezTo>
                    <a:pt x="3887" y="196480"/>
                    <a:pt x="5218" y="213286"/>
                    <a:pt x="6771" y="230038"/>
                  </a:cubicBezTo>
                  <a:cubicBezTo>
                    <a:pt x="7159" y="234309"/>
                    <a:pt x="13871" y="234087"/>
                    <a:pt x="13427" y="229816"/>
                  </a:cubicBezTo>
                  <a:cubicBezTo>
                    <a:pt x="7991" y="171241"/>
                    <a:pt x="5828" y="112389"/>
                    <a:pt x="6937" y="53592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7" name="Google Shape;327;p45"/>
            <p:cNvSpPr/>
            <p:nvPr/>
          </p:nvSpPr>
          <p:spPr>
            <a:xfrm>
              <a:off x="7624948" y="1838035"/>
              <a:ext cx="354195" cy="293275"/>
            </a:xfrm>
            <a:custGeom>
              <a:avLst/>
              <a:gdLst/>
              <a:ahLst/>
              <a:cxnLst/>
              <a:rect l="l" t="t" r="r" b="b"/>
              <a:pathLst>
                <a:path w="218302" h="180755" extrusionOk="0">
                  <a:moveTo>
                    <a:pt x="213488" y="715"/>
                  </a:moveTo>
                  <a:cubicBezTo>
                    <a:pt x="158407" y="45811"/>
                    <a:pt x="103327" y="90852"/>
                    <a:pt x="48247" y="135948"/>
                  </a:cubicBezTo>
                  <a:cubicBezTo>
                    <a:pt x="32605" y="148761"/>
                    <a:pt x="16962" y="161574"/>
                    <a:pt x="1320" y="174332"/>
                  </a:cubicBezTo>
                  <a:cubicBezTo>
                    <a:pt x="-1952" y="176995"/>
                    <a:pt x="1487" y="182763"/>
                    <a:pt x="4815" y="180045"/>
                  </a:cubicBezTo>
                  <a:cubicBezTo>
                    <a:pt x="59896" y="134949"/>
                    <a:pt x="114976" y="89909"/>
                    <a:pt x="170056" y="44813"/>
                  </a:cubicBezTo>
                  <a:cubicBezTo>
                    <a:pt x="185698" y="31999"/>
                    <a:pt x="201341" y="19186"/>
                    <a:pt x="216982" y="6429"/>
                  </a:cubicBezTo>
                  <a:cubicBezTo>
                    <a:pt x="220255" y="3711"/>
                    <a:pt x="216816" y="-2003"/>
                    <a:pt x="213488" y="715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8" name="Google Shape;328;p45"/>
            <p:cNvSpPr/>
            <p:nvPr/>
          </p:nvSpPr>
          <p:spPr>
            <a:xfrm>
              <a:off x="7659259" y="2079322"/>
              <a:ext cx="266509" cy="116891"/>
            </a:xfrm>
            <a:custGeom>
              <a:avLst/>
              <a:gdLst/>
              <a:ahLst/>
              <a:cxnLst/>
              <a:rect l="l" t="t" r="r" b="b"/>
              <a:pathLst>
                <a:path w="164258" h="72044" extrusionOk="0">
                  <a:moveTo>
                    <a:pt x="160146" y="273"/>
                  </a:moveTo>
                  <a:cubicBezTo>
                    <a:pt x="107506" y="21961"/>
                    <a:pt x="54866" y="43705"/>
                    <a:pt x="2171" y="65393"/>
                  </a:cubicBezTo>
                  <a:cubicBezTo>
                    <a:pt x="-1767" y="67001"/>
                    <a:pt x="118" y="73436"/>
                    <a:pt x="4113" y="71772"/>
                  </a:cubicBezTo>
                  <a:cubicBezTo>
                    <a:pt x="56752" y="50084"/>
                    <a:pt x="109392" y="28340"/>
                    <a:pt x="162087" y="6652"/>
                  </a:cubicBezTo>
                  <a:cubicBezTo>
                    <a:pt x="166025" y="5043"/>
                    <a:pt x="164140" y="-1391"/>
                    <a:pt x="160146" y="273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9" name="Google Shape;329;p45"/>
            <p:cNvSpPr/>
            <p:nvPr/>
          </p:nvSpPr>
          <p:spPr>
            <a:xfrm>
              <a:off x="6635894" y="2814256"/>
              <a:ext cx="1439424" cy="1116530"/>
            </a:xfrm>
            <a:custGeom>
              <a:avLst/>
              <a:gdLst/>
              <a:ahLst/>
              <a:cxnLst/>
              <a:rect l="l" t="t" r="r" b="b"/>
              <a:pathLst>
                <a:path w="887164" h="688154" extrusionOk="0">
                  <a:moveTo>
                    <a:pt x="271352" y="169964"/>
                  </a:moveTo>
                  <a:cubicBezTo>
                    <a:pt x="271352" y="169964"/>
                    <a:pt x="214220" y="322836"/>
                    <a:pt x="0" y="311243"/>
                  </a:cubicBezTo>
                  <a:cubicBezTo>
                    <a:pt x="0" y="311243"/>
                    <a:pt x="84201" y="387235"/>
                    <a:pt x="95739" y="493402"/>
                  </a:cubicBezTo>
                  <a:cubicBezTo>
                    <a:pt x="107221" y="599569"/>
                    <a:pt x="130573" y="688651"/>
                    <a:pt x="224869" y="688152"/>
                  </a:cubicBezTo>
                  <a:lnTo>
                    <a:pt x="277842" y="609553"/>
                  </a:lnTo>
                  <a:cubicBezTo>
                    <a:pt x="277842" y="609553"/>
                    <a:pt x="320886" y="656036"/>
                    <a:pt x="379128" y="656923"/>
                  </a:cubicBezTo>
                  <a:cubicBezTo>
                    <a:pt x="437370" y="657866"/>
                    <a:pt x="581422" y="620036"/>
                    <a:pt x="642437" y="593134"/>
                  </a:cubicBezTo>
                  <a:cubicBezTo>
                    <a:pt x="703453" y="566176"/>
                    <a:pt x="867862" y="378193"/>
                    <a:pt x="887165" y="319896"/>
                  </a:cubicBezTo>
                  <a:cubicBezTo>
                    <a:pt x="887165" y="319896"/>
                    <a:pt x="705006" y="318675"/>
                    <a:pt x="680267" y="269697"/>
                  </a:cubicBezTo>
                  <a:cubicBezTo>
                    <a:pt x="655472" y="220774"/>
                    <a:pt x="621082" y="87538"/>
                    <a:pt x="460944" y="73282"/>
                  </a:cubicBezTo>
                  <a:cubicBezTo>
                    <a:pt x="460944" y="73282"/>
                    <a:pt x="487569" y="-4152"/>
                    <a:pt x="443582" y="175"/>
                  </a:cubicBezTo>
                  <a:cubicBezTo>
                    <a:pt x="399595" y="4501"/>
                    <a:pt x="334864" y="8218"/>
                    <a:pt x="313509" y="82546"/>
                  </a:cubicBezTo>
                  <a:cubicBezTo>
                    <a:pt x="292153" y="156985"/>
                    <a:pt x="271352" y="169964"/>
                    <a:pt x="271352" y="169964"/>
                  </a:cubicBez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0" name="Google Shape;330;p45"/>
            <p:cNvSpPr/>
            <p:nvPr/>
          </p:nvSpPr>
          <p:spPr>
            <a:xfrm>
              <a:off x="6995773" y="3360034"/>
              <a:ext cx="36832" cy="265582"/>
            </a:xfrm>
            <a:custGeom>
              <a:avLst/>
              <a:gdLst/>
              <a:ahLst/>
              <a:cxnLst/>
              <a:rect l="l" t="t" r="r" b="b"/>
              <a:pathLst>
                <a:path w="22701" h="163687" extrusionOk="0">
                  <a:moveTo>
                    <a:pt x="10609" y="0"/>
                  </a:moveTo>
                  <a:cubicBezTo>
                    <a:pt x="11497" y="55191"/>
                    <a:pt x="15546" y="108940"/>
                    <a:pt x="22702" y="163688"/>
                  </a:cubicBezTo>
                  <a:cubicBezTo>
                    <a:pt x="-2537" y="113932"/>
                    <a:pt x="-6975" y="52972"/>
                    <a:pt x="10609" y="0"/>
                  </a:cubicBezTo>
                  <a:lnTo>
                    <a:pt x="10609" y="0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1" name="Google Shape;331;p45"/>
            <p:cNvSpPr/>
            <p:nvPr/>
          </p:nvSpPr>
          <p:spPr>
            <a:xfrm>
              <a:off x="7047320" y="2575437"/>
              <a:ext cx="796514" cy="1115858"/>
            </a:xfrm>
            <a:custGeom>
              <a:avLst/>
              <a:gdLst/>
              <a:ahLst/>
              <a:cxnLst/>
              <a:rect l="l" t="t" r="r" b="b"/>
              <a:pathLst>
                <a:path w="490918" h="687740" extrusionOk="0">
                  <a:moveTo>
                    <a:pt x="490530" y="183198"/>
                  </a:moveTo>
                  <a:cubicBezTo>
                    <a:pt x="483652" y="237779"/>
                    <a:pt x="439166" y="278493"/>
                    <a:pt x="409379" y="324588"/>
                  </a:cubicBezTo>
                  <a:cubicBezTo>
                    <a:pt x="391796" y="351712"/>
                    <a:pt x="378982" y="381610"/>
                    <a:pt x="365004" y="410841"/>
                  </a:cubicBezTo>
                  <a:cubicBezTo>
                    <a:pt x="341430" y="460319"/>
                    <a:pt x="313862" y="508632"/>
                    <a:pt x="275589" y="547960"/>
                  </a:cubicBezTo>
                  <a:cubicBezTo>
                    <a:pt x="257950" y="566098"/>
                    <a:pt x="237704" y="582739"/>
                    <a:pt x="226832" y="605592"/>
                  </a:cubicBezTo>
                  <a:cubicBezTo>
                    <a:pt x="220675" y="618516"/>
                    <a:pt x="217957" y="632660"/>
                    <a:pt x="215628" y="646694"/>
                  </a:cubicBezTo>
                  <a:cubicBezTo>
                    <a:pt x="213298" y="660339"/>
                    <a:pt x="211356" y="674040"/>
                    <a:pt x="209692" y="687741"/>
                  </a:cubicBezTo>
                  <a:cubicBezTo>
                    <a:pt x="161712" y="680474"/>
                    <a:pt x="113732" y="671876"/>
                    <a:pt x="68358" y="655181"/>
                  </a:cubicBezTo>
                  <a:cubicBezTo>
                    <a:pt x="53937" y="649911"/>
                    <a:pt x="39459" y="643532"/>
                    <a:pt x="26757" y="634879"/>
                  </a:cubicBezTo>
                  <a:cubicBezTo>
                    <a:pt x="30639" y="623231"/>
                    <a:pt x="34523" y="611527"/>
                    <a:pt x="38405" y="599934"/>
                  </a:cubicBezTo>
                  <a:cubicBezTo>
                    <a:pt x="42732" y="586899"/>
                    <a:pt x="47170" y="573753"/>
                    <a:pt x="48556" y="560107"/>
                  </a:cubicBezTo>
                  <a:cubicBezTo>
                    <a:pt x="54713" y="501921"/>
                    <a:pt x="8397" y="450945"/>
                    <a:pt x="1130" y="392869"/>
                  </a:cubicBezTo>
                  <a:cubicBezTo>
                    <a:pt x="-590" y="378947"/>
                    <a:pt x="21" y="364858"/>
                    <a:pt x="576" y="350825"/>
                  </a:cubicBezTo>
                  <a:cubicBezTo>
                    <a:pt x="2961" y="292527"/>
                    <a:pt x="5401" y="234174"/>
                    <a:pt x="7786" y="175876"/>
                  </a:cubicBezTo>
                  <a:cubicBezTo>
                    <a:pt x="8064" y="170274"/>
                    <a:pt x="8341" y="164450"/>
                    <a:pt x="10671" y="159347"/>
                  </a:cubicBezTo>
                  <a:cubicBezTo>
                    <a:pt x="13056" y="154188"/>
                    <a:pt x="18104" y="149917"/>
                    <a:pt x="23761" y="150194"/>
                  </a:cubicBezTo>
                  <a:cubicBezTo>
                    <a:pt x="27090" y="150305"/>
                    <a:pt x="30140" y="152080"/>
                    <a:pt x="32914" y="153911"/>
                  </a:cubicBezTo>
                  <a:cubicBezTo>
                    <a:pt x="58374" y="171272"/>
                    <a:pt x="67360" y="204720"/>
                    <a:pt x="69135" y="235505"/>
                  </a:cubicBezTo>
                  <a:cubicBezTo>
                    <a:pt x="70799" y="263295"/>
                    <a:pt x="68358" y="291806"/>
                    <a:pt x="74626" y="318652"/>
                  </a:cubicBezTo>
                  <a:cubicBezTo>
                    <a:pt x="98145" y="296964"/>
                    <a:pt x="113011" y="267622"/>
                    <a:pt x="127044" y="238833"/>
                  </a:cubicBezTo>
                  <a:cubicBezTo>
                    <a:pt x="150562" y="190243"/>
                    <a:pt x="173027" y="141042"/>
                    <a:pt x="194327" y="91398"/>
                  </a:cubicBezTo>
                  <a:cubicBezTo>
                    <a:pt x="206142" y="63719"/>
                    <a:pt x="218012" y="35374"/>
                    <a:pt x="237760" y="12688"/>
                  </a:cubicBezTo>
                  <a:cubicBezTo>
                    <a:pt x="244139" y="5310"/>
                    <a:pt x="253069" y="-1845"/>
                    <a:pt x="262498" y="429"/>
                  </a:cubicBezTo>
                  <a:cubicBezTo>
                    <a:pt x="268433" y="1927"/>
                    <a:pt x="272982" y="6974"/>
                    <a:pt x="275145" y="12688"/>
                  </a:cubicBezTo>
                  <a:cubicBezTo>
                    <a:pt x="277309" y="18456"/>
                    <a:pt x="277309" y="24669"/>
                    <a:pt x="276809" y="30715"/>
                  </a:cubicBezTo>
                  <a:cubicBezTo>
                    <a:pt x="275256" y="51183"/>
                    <a:pt x="267990" y="70653"/>
                    <a:pt x="261167" y="89955"/>
                  </a:cubicBezTo>
                  <a:cubicBezTo>
                    <a:pt x="242918" y="141375"/>
                    <a:pt x="226887" y="193515"/>
                    <a:pt x="213187" y="246322"/>
                  </a:cubicBezTo>
                  <a:cubicBezTo>
                    <a:pt x="252459" y="179038"/>
                    <a:pt x="276699" y="104100"/>
                    <a:pt x="311921" y="34709"/>
                  </a:cubicBezTo>
                  <a:cubicBezTo>
                    <a:pt x="316691" y="25390"/>
                    <a:pt x="321795" y="15905"/>
                    <a:pt x="330115" y="9526"/>
                  </a:cubicBezTo>
                  <a:cubicBezTo>
                    <a:pt x="338324" y="3147"/>
                    <a:pt x="350583" y="651"/>
                    <a:pt x="359291" y="6364"/>
                  </a:cubicBezTo>
                  <a:cubicBezTo>
                    <a:pt x="365448" y="10358"/>
                    <a:pt x="368776" y="17680"/>
                    <a:pt x="369609" y="24946"/>
                  </a:cubicBezTo>
                  <a:cubicBezTo>
                    <a:pt x="370330" y="32213"/>
                    <a:pt x="368832" y="39590"/>
                    <a:pt x="366946" y="46690"/>
                  </a:cubicBezTo>
                  <a:cubicBezTo>
                    <a:pt x="360955" y="69099"/>
                    <a:pt x="351304" y="90344"/>
                    <a:pt x="342318" y="111810"/>
                  </a:cubicBezTo>
                  <a:cubicBezTo>
                    <a:pt x="318134" y="170052"/>
                    <a:pt x="299108" y="230402"/>
                    <a:pt x="285462" y="292083"/>
                  </a:cubicBezTo>
                  <a:lnTo>
                    <a:pt x="285795" y="292139"/>
                  </a:lnTo>
                  <a:cubicBezTo>
                    <a:pt x="290455" y="285038"/>
                    <a:pt x="293894" y="277162"/>
                    <a:pt x="297222" y="269396"/>
                  </a:cubicBezTo>
                  <a:cubicBezTo>
                    <a:pt x="313585" y="231678"/>
                    <a:pt x="329893" y="194070"/>
                    <a:pt x="346256" y="156407"/>
                  </a:cubicBezTo>
                  <a:cubicBezTo>
                    <a:pt x="357294" y="131002"/>
                    <a:pt x="368332" y="105542"/>
                    <a:pt x="382588" y="81857"/>
                  </a:cubicBezTo>
                  <a:cubicBezTo>
                    <a:pt x="387580" y="73481"/>
                    <a:pt x="394181" y="64662"/>
                    <a:pt x="403721" y="63275"/>
                  </a:cubicBezTo>
                  <a:cubicBezTo>
                    <a:pt x="410988" y="62221"/>
                    <a:pt x="418421" y="66104"/>
                    <a:pt x="423025" y="71817"/>
                  </a:cubicBezTo>
                  <a:cubicBezTo>
                    <a:pt x="427629" y="77586"/>
                    <a:pt x="429736" y="84908"/>
                    <a:pt x="430513" y="92230"/>
                  </a:cubicBezTo>
                  <a:cubicBezTo>
                    <a:pt x="433064" y="114916"/>
                    <a:pt x="424023" y="137048"/>
                    <a:pt x="415204" y="158016"/>
                  </a:cubicBezTo>
                  <a:cubicBezTo>
                    <a:pt x="395901" y="204054"/>
                    <a:pt x="376487" y="250093"/>
                    <a:pt x="357183" y="296132"/>
                  </a:cubicBezTo>
                  <a:cubicBezTo>
                    <a:pt x="387691" y="255474"/>
                    <a:pt x="419974" y="216258"/>
                    <a:pt x="453976" y="178594"/>
                  </a:cubicBezTo>
                  <a:cubicBezTo>
                    <a:pt x="458802" y="173325"/>
                    <a:pt x="463850" y="167833"/>
                    <a:pt x="470561" y="165448"/>
                  </a:cubicBezTo>
                  <a:cubicBezTo>
                    <a:pt x="477273" y="162952"/>
                    <a:pt x="485982" y="164672"/>
                    <a:pt x="489365" y="170940"/>
                  </a:cubicBezTo>
                  <a:cubicBezTo>
                    <a:pt x="491306" y="174656"/>
                    <a:pt x="491084" y="179094"/>
                    <a:pt x="490530" y="183198"/>
                  </a:cubicBez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2" name="Google Shape;332;p45"/>
            <p:cNvSpPr/>
            <p:nvPr/>
          </p:nvSpPr>
          <p:spPr>
            <a:xfrm>
              <a:off x="5957980" y="3293997"/>
              <a:ext cx="1469145" cy="1907223"/>
            </a:xfrm>
            <a:custGeom>
              <a:avLst/>
              <a:gdLst/>
              <a:ahLst/>
              <a:cxnLst/>
              <a:rect l="l" t="t" r="r" b="b"/>
              <a:pathLst>
                <a:path w="905482" h="1175484" extrusionOk="0">
                  <a:moveTo>
                    <a:pt x="847792" y="861740"/>
                  </a:moveTo>
                  <a:cubicBezTo>
                    <a:pt x="832427" y="886146"/>
                    <a:pt x="810794" y="906337"/>
                    <a:pt x="796650" y="931520"/>
                  </a:cubicBezTo>
                  <a:cubicBezTo>
                    <a:pt x="784336" y="953319"/>
                    <a:pt x="778290" y="978002"/>
                    <a:pt x="769970" y="1001577"/>
                  </a:cubicBezTo>
                  <a:cubicBezTo>
                    <a:pt x="751998" y="1053329"/>
                    <a:pt x="722544" y="1102418"/>
                    <a:pt x="679112" y="1135755"/>
                  </a:cubicBezTo>
                  <a:cubicBezTo>
                    <a:pt x="635680" y="1169092"/>
                    <a:pt x="576994" y="1184956"/>
                    <a:pt x="524410" y="1169591"/>
                  </a:cubicBezTo>
                  <a:cubicBezTo>
                    <a:pt x="470661" y="1153838"/>
                    <a:pt x="430834" y="1109297"/>
                    <a:pt x="395668" y="1065587"/>
                  </a:cubicBezTo>
                  <a:cubicBezTo>
                    <a:pt x="307639" y="955981"/>
                    <a:pt x="229705" y="838610"/>
                    <a:pt x="154989" y="719574"/>
                  </a:cubicBezTo>
                  <a:cubicBezTo>
                    <a:pt x="96248" y="625999"/>
                    <a:pt x="38450" y="529372"/>
                    <a:pt x="12768" y="421930"/>
                  </a:cubicBezTo>
                  <a:cubicBezTo>
                    <a:pt x="-12914" y="314487"/>
                    <a:pt x="-2153" y="193011"/>
                    <a:pt x="66184" y="106202"/>
                  </a:cubicBezTo>
                  <a:cubicBezTo>
                    <a:pt x="113942" y="45575"/>
                    <a:pt x="187771" y="6303"/>
                    <a:pt x="264762" y="701"/>
                  </a:cubicBezTo>
                  <a:cubicBezTo>
                    <a:pt x="314350" y="-2960"/>
                    <a:pt x="366158" y="7524"/>
                    <a:pt x="406484" y="36756"/>
                  </a:cubicBezTo>
                  <a:cubicBezTo>
                    <a:pt x="467056" y="80687"/>
                    <a:pt x="492460" y="158232"/>
                    <a:pt x="506327" y="231783"/>
                  </a:cubicBezTo>
                  <a:cubicBezTo>
                    <a:pt x="531121" y="364076"/>
                    <a:pt x="530622" y="501416"/>
                    <a:pt x="567620" y="630603"/>
                  </a:cubicBezTo>
                  <a:cubicBezTo>
                    <a:pt x="573777" y="608360"/>
                    <a:pt x="586701" y="586893"/>
                    <a:pt x="590529" y="563874"/>
                  </a:cubicBezTo>
                  <a:cubicBezTo>
                    <a:pt x="593469" y="546623"/>
                    <a:pt x="591305" y="528984"/>
                    <a:pt x="593136" y="511567"/>
                  </a:cubicBezTo>
                  <a:cubicBezTo>
                    <a:pt x="597462" y="471130"/>
                    <a:pt x="622811" y="436130"/>
                    <a:pt x="634238" y="397080"/>
                  </a:cubicBezTo>
                  <a:cubicBezTo>
                    <a:pt x="644943" y="360803"/>
                    <a:pt x="643224" y="322142"/>
                    <a:pt x="645942" y="284368"/>
                  </a:cubicBezTo>
                  <a:cubicBezTo>
                    <a:pt x="648604" y="247148"/>
                    <a:pt x="656813" y="207876"/>
                    <a:pt x="682163" y="180530"/>
                  </a:cubicBezTo>
                  <a:cubicBezTo>
                    <a:pt x="686767" y="185023"/>
                    <a:pt x="691815" y="189017"/>
                    <a:pt x="697139" y="192622"/>
                  </a:cubicBezTo>
                  <a:cubicBezTo>
                    <a:pt x="709842" y="201331"/>
                    <a:pt x="724264" y="207654"/>
                    <a:pt x="738741" y="212924"/>
                  </a:cubicBezTo>
                  <a:cubicBezTo>
                    <a:pt x="784114" y="229620"/>
                    <a:pt x="832094" y="238218"/>
                    <a:pt x="880075" y="245484"/>
                  </a:cubicBezTo>
                  <a:cubicBezTo>
                    <a:pt x="888118" y="246704"/>
                    <a:pt x="896105" y="247869"/>
                    <a:pt x="904148" y="249089"/>
                  </a:cubicBezTo>
                  <a:cubicBezTo>
                    <a:pt x="912857" y="362467"/>
                    <a:pt x="876137" y="479007"/>
                    <a:pt x="874972" y="592662"/>
                  </a:cubicBezTo>
                  <a:cubicBezTo>
                    <a:pt x="874029" y="684407"/>
                    <a:pt x="896494" y="784251"/>
                    <a:pt x="847792" y="861740"/>
                  </a:cubicBezTo>
                  <a:close/>
                </a:path>
              </a:pathLst>
            </a:custGeom>
            <a:solidFill>
              <a:srgbClr val="EA96A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3" name="Google Shape;333;p45"/>
            <p:cNvSpPr/>
            <p:nvPr/>
          </p:nvSpPr>
          <p:spPr>
            <a:xfrm>
              <a:off x="7038675" y="2584157"/>
              <a:ext cx="406905" cy="1021474"/>
            </a:xfrm>
            <a:custGeom>
              <a:avLst/>
              <a:gdLst/>
              <a:ahLst/>
              <a:cxnLst/>
              <a:rect l="l" t="t" r="r" b="b"/>
              <a:pathLst>
                <a:path w="250789" h="629568" extrusionOk="0">
                  <a:moveTo>
                    <a:pt x="32077" y="629569"/>
                  </a:moveTo>
                  <a:lnTo>
                    <a:pt x="44502" y="588245"/>
                  </a:lnTo>
                  <a:cubicBezTo>
                    <a:pt x="74012" y="514360"/>
                    <a:pt x="8558" y="453955"/>
                    <a:pt x="848" y="382567"/>
                  </a:cubicBezTo>
                  <a:cubicBezTo>
                    <a:pt x="-1482" y="356996"/>
                    <a:pt x="1680" y="321385"/>
                    <a:pt x="2124" y="295648"/>
                  </a:cubicBezTo>
                  <a:cubicBezTo>
                    <a:pt x="2124" y="295648"/>
                    <a:pt x="5286" y="209394"/>
                    <a:pt x="5286" y="209394"/>
                  </a:cubicBezTo>
                  <a:cubicBezTo>
                    <a:pt x="6173" y="200186"/>
                    <a:pt x="5618" y="162246"/>
                    <a:pt x="9113" y="153814"/>
                  </a:cubicBezTo>
                  <a:cubicBezTo>
                    <a:pt x="26641" y="114376"/>
                    <a:pt x="64804" y="159694"/>
                    <a:pt x="71737" y="182935"/>
                  </a:cubicBezTo>
                  <a:cubicBezTo>
                    <a:pt x="87823" y="224038"/>
                    <a:pt x="76618" y="271131"/>
                    <a:pt x="85826" y="311955"/>
                  </a:cubicBezTo>
                  <a:cubicBezTo>
                    <a:pt x="85826" y="311955"/>
                    <a:pt x="76064" y="308960"/>
                    <a:pt x="76064" y="308960"/>
                  </a:cubicBezTo>
                  <a:cubicBezTo>
                    <a:pt x="97308" y="289546"/>
                    <a:pt x="111453" y="263254"/>
                    <a:pt x="124987" y="236851"/>
                  </a:cubicBezTo>
                  <a:cubicBezTo>
                    <a:pt x="147618" y="190035"/>
                    <a:pt x="179180" y="122475"/>
                    <a:pt x="201977" y="74883"/>
                  </a:cubicBezTo>
                  <a:cubicBezTo>
                    <a:pt x="211351" y="54526"/>
                    <a:pt x="221225" y="33891"/>
                    <a:pt x="235203" y="16141"/>
                  </a:cubicBezTo>
                  <a:cubicBezTo>
                    <a:pt x="239918" y="10373"/>
                    <a:pt x="244688" y="4437"/>
                    <a:pt x="250790" y="0"/>
                  </a:cubicBezTo>
                  <a:cubicBezTo>
                    <a:pt x="245021" y="4770"/>
                    <a:pt x="240639" y="10927"/>
                    <a:pt x="236312" y="16973"/>
                  </a:cubicBezTo>
                  <a:cubicBezTo>
                    <a:pt x="223555" y="35389"/>
                    <a:pt x="214569" y="55968"/>
                    <a:pt x="206248" y="76713"/>
                  </a:cubicBezTo>
                  <a:cubicBezTo>
                    <a:pt x="195044" y="104447"/>
                    <a:pt x="182730" y="131793"/>
                    <a:pt x="170693" y="159195"/>
                  </a:cubicBezTo>
                  <a:cubicBezTo>
                    <a:pt x="144567" y="213610"/>
                    <a:pt x="128481" y="273848"/>
                    <a:pt x="84051" y="317613"/>
                  </a:cubicBezTo>
                  <a:cubicBezTo>
                    <a:pt x="80890" y="320720"/>
                    <a:pt x="75121" y="318944"/>
                    <a:pt x="74288" y="314618"/>
                  </a:cubicBezTo>
                  <a:cubicBezTo>
                    <a:pt x="67410" y="285109"/>
                    <a:pt x="70295" y="255655"/>
                    <a:pt x="68076" y="227754"/>
                  </a:cubicBezTo>
                  <a:cubicBezTo>
                    <a:pt x="66967" y="213887"/>
                    <a:pt x="64526" y="200131"/>
                    <a:pt x="59589" y="187539"/>
                  </a:cubicBezTo>
                  <a:cubicBezTo>
                    <a:pt x="54763" y="174948"/>
                    <a:pt x="47164" y="163632"/>
                    <a:pt x="37014" y="155811"/>
                  </a:cubicBezTo>
                  <a:cubicBezTo>
                    <a:pt x="34518" y="153814"/>
                    <a:pt x="31689" y="151984"/>
                    <a:pt x="30025" y="151540"/>
                  </a:cubicBezTo>
                  <a:cubicBezTo>
                    <a:pt x="26252" y="150542"/>
                    <a:pt x="22758" y="154314"/>
                    <a:pt x="21482" y="158030"/>
                  </a:cubicBezTo>
                  <a:cubicBezTo>
                    <a:pt x="19153" y="162911"/>
                    <a:pt x="18543" y="203681"/>
                    <a:pt x="17877" y="209838"/>
                  </a:cubicBezTo>
                  <a:cubicBezTo>
                    <a:pt x="17877" y="209838"/>
                    <a:pt x="13939" y="296036"/>
                    <a:pt x="13939" y="296036"/>
                  </a:cubicBezTo>
                  <a:cubicBezTo>
                    <a:pt x="13440" y="320831"/>
                    <a:pt x="9723" y="357440"/>
                    <a:pt x="11054" y="381568"/>
                  </a:cubicBezTo>
                  <a:cubicBezTo>
                    <a:pt x="17711" y="453789"/>
                    <a:pt x="80501" y="512641"/>
                    <a:pt x="46998" y="588910"/>
                  </a:cubicBezTo>
                  <a:cubicBezTo>
                    <a:pt x="46887" y="588966"/>
                    <a:pt x="32077" y="629569"/>
                    <a:pt x="32077" y="629569"/>
                  </a:cubicBezTo>
                  <a:lnTo>
                    <a:pt x="32077" y="629569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4" name="Google Shape;334;p45"/>
            <p:cNvSpPr/>
            <p:nvPr/>
          </p:nvSpPr>
          <p:spPr>
            <a:xfrm>
              <a:off x="5988011" y="4058574"/>
              <a:ext cx="749412" cy="1103912"/>
            </a:xfrm>
            <a:custGeom>
              <a:avLst/>
              <a:gdLst/>
              <a:ahLst/>
              <a:cxnLst/>
              <a:rect l="l" t="t" r="r" b="b"/>
              <a:pathLst>
                <a:path w="461887" h="680377" extrusionOk="0">
                  <a:moveTo>
                    <a:pt x="0" y="0"/>
                  </a:moveTo>
                  <a:cubicBezTo>
                    <a:pt x="47259" y="130573"/>
                    <a:pt x="133624" y="239624"/>
                    <a:pt x="213942" y="351172"/>
                  </a:cubicBezTo>
                  <a:cubicBezTo>
                    <a:pt x="295204" y="461942"/>
                    <a:pt x="359326" y="586691"/>
                    <a:pt x="461887" y="680378"/>
                  </a:cubicBezTo>
                  <a:cubicBezTo>
                    <a:pt x="352170" y="594679"/>
                    <a:pt x="284388" y="469153"/>
                    <a:pt x="203070" y="358937"/>
                  </a:cubicBezTo>
                  <a:cubicBezTo>
                    <a:pt x="123307" y="247612"/>
                    <a:pt x="37164" y="134068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5" name="Google Shape;335;p45"/>
            <p:cNvSpPr/>
            <p:nvPr/>
          </p:nvSpPr>
          <p:spPr>
            <a:xfrm>
              <a:off x="6811154" y="3592939"/>
              <a:ext cx="250962" cy="997894"/>
            </a:xfrm>
            <a:custGeom>
              <a:avLst/>
              <a:gdLst/>
              <a:ahLst/>
              <a:cxnLst/>
              <a:rect l="l" t="t" r="r" b="b"/>
              <a:pathLst>
                <a:path w="154676" h="615035" extrusionOk="0">
                  <a:moveTo>
                    <a:pt x="154676" y="0"/>
                  </a:moveTo>
                  <a:cubicBezTo>
                    <a:pt x="117900" y="42156"/>
                    <a:pt x="122893" y="100454"/>
                    <a:pt x="122283" y="152927"/>
                  </a:cubicBezTo>
                  <a:cubicBezTo>
                    <a:pt x="122061" y="179885"/>
                    <a:pt x="119897" y="207952"/>
                    <a:pt x="109469" y="234299"/>
                  </a:cubicBezTo>
                  <a:cubicBezTo>
                    <a:pt x="99374" y="259704"/>
                    <a:pt x="80016" y="278508"/>
                    <a:pt x="76188" y="305743"/>
                  </a:cubicBezTo>
                  <a:cubicBezTo>
                    <a:pt x="71529" y="330926"/>
                    <a:pt x="74912" y="358161"/>
                    <a:pt x="70586" y="385951"/>
                  </a:cubicBezTo>
                  <a:cubicBezTo>
                    <a:pt x="66481" y="413629"/>
                    <a:pt x="51616" y="437980"/>
                    <a:pt x="38248" y="461610"/>
                  </a:cubicBezTo>
                  <a:cubicBezTo>
                    <a:pt x="11622" y="507316"/>
                    <a:pt x="-802" y="561231"/>
                    <a:pt x="3968" y="615036"/>
                  </a:cubicBezTo>
                  <a:cubicBezTo>
                    <a:pt x="-1190" y="588522"/>
                    <a:pt x="-1079" y="561010"/>
                    <a:pt x="2914" y="534052"/>
                  </a:cubicBezTo>
                  <a:cubicBezTo>
                    <a:pt x="7185" y="507149"/>
                    <a:pt x="16338" y="480747"/>
                    <a:pt x="29095" y="456673"/>
                  </a:cubicBezTo>
                  <a:cubicBezTo>
                    <a:pt x="41354" y="432600"/>
                    <a:pt x="55055" y="409525"/>
                    <a:pt x="58105" y="384009"/>
                  </a:cubicBezTo>
                  <a:cubicBezTo>
                    <a:pt x="62821" y="352392"/>
                    <a:pt x="55942" y="315006"/>
                    <a:pt x="68922" y="282668"/>
                  </a:cubicBezTo>
                  <a:cubicBezTo>
                    <a:pt x="76410" y="263753"/>
                    <a:pt x="90555" y="247446"/>
                    <a:pt x="97821" y="229418"/>
                  </a:cubicBezTo>
                  <a:cubicBezTo>
                    <a:pt x="107972" y="205733"/>
                    <a:pt x="110523" y="179108"/>
                    <a:pt x="111966" y="152539"/>
                  </a:cubicBezTo>
                  <a:cubicBezTo>
                    <a:pt x="114129" y="100731"/>
                    <a:pt x="113519" y="38273"/>
                    <a:pt x="154676" y="0"/>
                  </a:cubicBezTo>
                  <a:lnTo>
                    <a:pt x="154676" y="0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6" name="Google Shape;336;p45"/>
            <p:cNvSpPr/>
            <p:nvPr/>
          </p:nvSpPr>
          <p:spPr>
            <a:xfrm>
              <a:off x="7141634" y="3768973"/>
              <a:ext cx="288982" cy="1271758"/>
            </a:xfrm>
            <a:custGeom>
              <a:avLst/>
              <a:gdLst/>
              <a:ahLst/>
              <a:cxnLst/>
              <a:rect l="l" t="t" r="r" b="b"/>
              <a:pathLst>
                <a:path w="178109" h="783826" extrusionOk="0">
                  <a:moveTo>
                    <a:pt x="0" y="783827"/>
                  </a:moveTo>
                  <a:cubicBezTo>
                    <a:pt x="23685" y="757978"/>
                    <a:pt x="31340" y="723533"/>
                    <a:pt x="40880" y="690806"/>
                  </a:cubicBezTo>
                  <a:cubicBezTo>
                    <a:pt x="49423" y="657192"/>
                    <a:pt x="67671" y="625686"/>
                    <a:pt x="90192" y="599560"/>
                  </a:cubicBezTo>
                  <a:cubicBezTo>
                    <a:pt x="142554" y="540874"/>
                    <a:pt x="143497" y="485794"/>
                    <a:pt x="139781" y="410689"/>
                  </a:cubicBezTo>
                  <a:cubicBezTo>
                    <a:pt x="136896" y="341853"/>
                    <a:pt x="139725" y="272406"/>
                    <a:pt x="148767" y="204124"/>
                  </a:cubicBezTo>
                  <a:cubicBezTo>
                    <a:pt x="157420" y="135843"/>
                    <a:pt x="167515" y="67949"/>
                    <a:pt x="178110" y="0"/>
                  </a:cubicBezTo>
                  <a:cubicBezTo>
                    <a:pt x="173672" y="58797"/>
                    <a:pt x="164964" y="145550"/>
                    <a:pt x="159139" y="205234"/>
                  </a:cubicBezTo>
                  <a:cubicBezTo>
                    <a:pt x="152206" y="273460"/>
                    <a:pt x="149987" y="341686"/>
                    <a:pt x="153149" y="410190"/>
                  </a:cubicBezTo>
                  <a:cubicBezTo>
                    <a:pt x="154535" y="452790"/>
                    <a:pt x="156421" y="498552"/>
                    <a:pt x="141056" y="539987"/>
                  </a:cubicBezTo>
                  <a:cubicBezTo>
                    <a:pt x="126358" y="581755"/>
                    <a:pt x="90025" y="610044"/>
                    <a:pt x="67506" y="646542"/>
                  </a:cubicBezTo>
                  <a:cubicBezTo>
                    <a:pt x="41102" y="689863"/>
                    <a:pt x="38661" y="747717"/>
                    <a:pt x="0" y="783827"/>
                  </a:cubicBezTo>
                  <a:lnTo>
                    <a:pt x="0" y="783827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7" name="Google Shape;337;p45"/>
            <p:cNvSpPr/>
            <p:nvPr/>
          </p:nvSpPr>
          <p:spPr>
            <a:xfrm>
              <a:off x="6717374" y="4318702"/>
              <a:ext cx="136347" cy="227064"/>
            </a:xfrm>
            <a:custGeom>
              <a:avLst/>
              <a:gdLst/>
              <a:ahLst/>
              <a:cxnLst/>
              <a:rect l="l" t="t" r="r" b="b"/>
              <a:pathLst>
                <a:path w="84035" h="139947" extrusionOk="0">
                  <a:moveTo>
                    <a:pt x="84035" y="0"/>
                  </a:moveTo>
                  <a:cubicBezTo>
                    <a:pt x="70112" y="19636"/>
                    <a:pt x="50310" y="47370"/>
                    <a:pt x="38440" y="67838"/>
                  </a:cubicBezTo>
                  <a:cubicBezTo>
                    <a:pt x="26071" y="87862"/>
                    <a:pt x="10761" y="118592"/>
                    <a:pt x="0" y="139947"/>
                  </a:cubicBezTo>
                  <a:cubicBezTo>
                    <a:pt x="5713" y="84479"/>
                    <a:pt x="37774" y="31173"/>
                    <a:pt x="84035" y="0"/>
                  </a:cubicBezTo>
                  <a:lnTo>
                    <a:pt x="84035" y="0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8" name="Google Shape;338;p45"/>
            <p:cNvSpPr/>
            <p:nvPr/>
          </p:nvSpPr>
          <p:spPr>
            <a:xfrm>
              <a:off x="6740628" y="3534173"/>
              <a:ext cx="136525" cy="767050"/>
            </a:xfrm>
            <a:custGeom>
              <a:avLst/>
              <a:gdLst/>
              <a:ahLst/>
              <a:cxnLst/>
              <a:rect l="l" t="t" r="r" b="b"/>
              <a:pathLst>
                <a:path w="84145" h="472758" extrusionOk="0">
                  <a:moveTo>
                    <a:pt x="0" y="0"/>
                  </a:moveTo>
                  <a:cubicBezTo>
                    <a:pt x="21522" y="34446"/>
                    <a:pt x="29177" y="75770"/>
                    <a:pt x="36055" y="115208"/>
                  </a:cubicBezTo>
                  <a:cubicBezTo>
                    <a:pt x="43044" y="154868"/>
                    <a:pt x="48535" y="194806"/>
                    <a:pt x="53083" y="234854"/>
                  </a:cubicBezTo>
                  <a:cubicBezTo>
                    <a:pt x="57465" y="274847"/>
                    <a:pt x="60516" y="315172"/>
                    <a:pt x="62901" y="355221"/>
                  </a:cubicBezTo>
                  <a:cubicBezTo>
                    <a:pt x="65730" y="395047"/>
                    <a:pt x="69558" y="435040"/>
                    <a:pt x="84145" y="472759"/>
                  </a:cubicBezTo>
                  <a:cubicBezTo>
                    <a:pt x="74328" y="455120"/>
                    <a:pt x="67782" y="435706"/>
                    <a:pt x="62735" y="416070"/>
                  </a:cubicBezTo>
                  <a:cubicBezTo>
                    <a:pt x="49145" y="356996"/>
                    <a:pt x="47647" y="296091"/>
                    <a:pt x="39826" y="236296"/>
                  </a:cubicBezTo>
                  <a:cubicBezTo>
                    <a:pt x="35556" y="196414"/>
                    <a:pt x="30674" y="156588"/>
                    <a:pt x="25793" y="116706"/>
                  </a:cubicBezTo>
                  <a:cubicBezTo>
                    <a:pt x="20579" y="76990"/>
                    <a:pt x="16752" y="36886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9" name="Google Shape;339;p45"/>
            <p:cNvSpPr/>
            <p:nvPr/>
          </p:nvSpPr>
          <p:spPr>
            <a:xfrm>
              <a:off x="5938798" y="4307165"/>
              <a:ext cx="306982" cy="226793"/>
            </a:xfrm>
            <a:custGeom>
              <a:avLst/>
              <a:gdLst/>
              <a:ahLst/>
              <a:cxnLst/>
              <a:rect l="l" t="t" r="r" b="b"/>
              <a:pathLst>
                <a:path w="189203" h="139780" extrusionOk="0">
                  <a:moveTo>
                    <a:pt x="0" y="0"/>
                  </a:moveTo>
                  <a:cubicBezTo>
                    <a:pt x="58962" y="48591"/>
                    <a:pt x="125470" y="97680"/>
                    <a:pt x="189203" y="139781"/>
                  </a:cubicBezTo>
                  <a:cubicBezTo>
                    <a:pt x="114764" y="112657"/>
                    <a:pt x="47814" y="63123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0" name="Google Shape;340;p45"/>
            <p:cNvSpPr/>
            <p:nvPr/>
          </p:nvSpPr>
          <p:spPr>
            <a:xfrm>
              <a:off x="7387968" y="2834515"/>
              <a:ext cx="464473" cy="857264"/>
            </a:xfrm>
            <a:custGeom>
              <a:avLst/>
              <a:gdLst/>
              <a:ahLst/>
              <a:cxnLst/>
              <a:rect l="l" t="t" r="r" b="b"/>
              <a:pathLst>
                <a:path w="286270" h="528360" extrusionOk="0">
                  <a:moveTo>
                    <a:pt x="147546" y="136752"/>
                  </a:moveTo>
                  <a:cubicBezTo>
                    <a:pt x="166184" y="109406"/>
                    <a:pt x="186320" y="83058"/>
                    <a:pt x="206898" y="57043"/>
                  </a:cubicBezTo>
                  <a:cubicBezTo>
                    <a:pt x="217271" y="44119"/>
                    <a:pt x="227976" y="31417"/>
                    <a:pt x="238793" y="18825"/>
                  </a:cubicBezTo>
                  <a:cubicBezTo>
                    <a:pt x="244117" y="12779"/>
                    <a:pt x="249664" y="5291"/>
                    <a:pt x="259205" y="1519"/>
                  </a:cubicBezTo>
                  <a:cubicBezTo>
                    <a:pt x="269300" y="-2697"/>
                    <a:pt x="283778" y="2018"/>
                    <a:pt x="285941" y="13722"/>
                  </a:cubicBezTo>
                  <a:cubicBezTo>
                    <a:pt x="287827" y="32027"/>
                    <a:pt x="281282" y="48557"/>
                    <a:pt x="274681" y="65031"/>
                  </a:cubicBezTo>
                  <a:cubicBezTo>
                    <a:pt x="253880" y="110626"/>
                    <a:pt x="215606" y="146126"/>
                    <a:pt x="192976" y="189558"/>
                  </a:cubicBezTo>
                  <a:cubicBezTo>
                    <a:pt x="162523" y="247633"/>
                    <a:pt x="137785" y="311256"/>
                    <a:pt x="95184" y="362786"/>
                  </a:cubicBezTo>
                  <a:cubicBezTo>
                    <a:pt x="75382" y="389355"/>
                    <a:pt x="47148" y="408992"/>
                    <a:pt x="27402" y="435062"/>
                  </a:cubicBezTo>
                  <a:cubicBezTo>
                    <a:pt x="17695" y="447931"/>
                    <a:pt x="12425" y="463462"/>
                    <a:pt x="9097" y="479603"/>
                  </a:cubicBezTo>
                  <a:cubicBezTo>
                    <a:pt x="5880" y="494136"/>
                    <a:pt x="3051" y="513716"/>
                    <a:pt x="0" y="528360"/>
                  </a:cubicBezTo>
                  <a:cubicBezTo>
                    <a:pt x="1775" y="511886"/>
                    <a:pt x="3218" y="495412"/>
                    <a:pt x="5602" y="478937"/>
                  </a:cubicBezTo>
                  <a:cubicBezTo>
                    <a:pt x="7988" y="462352"/>
                    <a:pt x="12591" y="445545"/>
                    <a:pt x="21966" y="431345"/>
                  </a:cubicBezTo>
                  <a:cubicBezTo>
                    <a:pt x="40936" y="403556"/>
                    <a:pt x="67672" y="383642"/>
                    <a:pt x="86920" y="356352"/>
                  </a:cubicBezTo>
                  <a:cubicBezTo>
                    <a:pt x="127522" y="303712"/>
                    <a:pt x="150653" y="242086"/>
                    <a:pt x="181216" y="183123"/>
                  </a:cubicBezTo>
                  <a:cubicBezTo>
                    <a:pt x="197191" y="153226"/>
                    <a:pt x="219323" y="127544"/>
                    <a:pt x="238515" y="101252"/>
                  </a:cubicBezTo>
                  <a:cubicBezTo>
                    <a:pt x="252826" y="81616"/>
                    <a:pt x="265917" y="61203"/>
                    <a:pt x="272296" y="37851"/>
                  </a:cubicBezTo>
                  <a:cubicBezTo>
                    <a:pt x="275124" y="26591"/>
                    <a:pt x="282113" y="5790"/>
                    <a:pt x="262422" y="10560"/>
                  </a:cubicBezTo>
                  <a:cubicBezTo>
                    <a:pt x="256210" y="12668"/>
                    <a:pt x="250830" y="18659"/>
                    <a:pt x="245172" y="24705"/>
                  </a:cubicBezTo>
                  <a:cubicBezTo>
                    <a:pt x="233856" y="36686"/>
                    <a:pt x="222762" y="48945"/>
                    <a:pt x="211779" y="61259"/>
                  </a:cubicBezTo>
                  <a:cubicBezTo>
                    <a:pt x="189703" y="85776"/>
                    <a:pt x="168625" y="111236"/>
                    <a:pt x="147546" y="136752"/>
                  </a:cubicBezTo>
                  <a:lnTo>
                    <a:pt x="147546" y="136752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2">
          <a:extLst>
            <a:ext uri="{FF2B5EF4-FFF2-40B4-BE49-F238E27FC236}">
              <a16:creationId xmlns:a16="http://schemas.microsoft.com/office/drawing/2014/main" id="{961ADF5F-908A-6E88-0427-D275463D5D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" name="Google Shape;843;p59">
            <a:extLst>
              <a:ext uri="{FF2B5EF4-FFF2-40B4-BE49-F238E27FC236}">
                <a16:creationId xmlns:a16="http://schemas.microsoft.com/office/drawing/2014/main" id="{9B603CC5-0F0A-E77B-5F96-7A1302E9D0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3901" y="308933"/>
            <a:ext cx="7943725" cy="79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dirty="0"/>
              <a:t>Designing Work for Wellbeing</a:t>
            </a:r>
            <a:endParaRPr sz="4000" dirty="0"/>
          </a:p>
        </p:txBody>
      </p:sp>
      <p:sp>
        <p:nvSpPr>
          <p:cNvPr id="844" name="Google Shape;844;p59">
            <a:extLst>
              <a:ext uri="{FF2B5EF4-FFF2-40B4-BE49-F238E27FC236}">
                <a16:creationId xmlns:a16="http://schemas.microsoft.com/office/drawing/2014/main" id="{FACEF7FD-F755-4A40-F300-1850DC52BA3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382634" y="1780650"/>
            <a:ext cx="4601346" cy="79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b="1" dirty="0"/>
              <a:t>Problem</a:t>
            </a:r>
            <a:r>
              <a:rPr lang="en-US" sz="2000" dirty="0"/>
              <a:t>: chronic demand overload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endParaRPr lang="en-US" sz="200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b="1" dirty="0"/>
              <a:t>Focus</a:t>
            </a:r>
            <a:r>
              <a:rPr lang="en-US" sz="2000" dirty="0"/>
              <a:t>: </a:t>
            </a:r>
            <a:r>
              <a:rPr lang="en-US" sz="2000" dirty="0" err="1"/>
              <a:t>rotas</a:t>
            </a:r>
            <a:r>
              <a:rPr lang="en-US" sz="2000" dirty="0"/>
              <a:t>, leadership, and work-family spillover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endParaRPr lang="en-US" sz="200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b="1" dirty="0"/>
              <a:t>Aim</a:t>
            </a:r>
            <a:r>
              <a:rPr lang="en-US" sz="2000" dirty="0"/>
              <a:t>: feasible fixes that transfer across hotel types</a:t>
            </a:r>
            <a:endParaRPr sz="2000" dirty="0"/>
          </a:p>
        </p:txBody>
      </p:sp>
      <p:pic>
        <p:nvPicPr>
          <p:cNvPr id="845" name="Google Shape;845;p59">
            <a:extLst>
              <a:ext uri="{FF2B5EF4-FFF2-40B4-BE49-F238E27FC236}">
                <a16:creationId xmlns:a16="http://schemas.microsoft.com/office/drawing/2014/main" id="{6A519868-B57F-CFC3-BBBF-1940095B753D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 l="19524" t="-8790" r="13151" b="-10899"/>
          <a:stretch>
            <a:fillRect/>
          </a:stretch>
        </p:blipFill>
        <p:spPr>
          <a:xfrm>
            <a:off x="925050" y="976800"/>
            <a:ext cx="3189900" cy="3189900"/>
          </a:xfrm>
          <a:prstGeom prst="ellipse">
            <a:avLst/>
          </a:prstGeom>
        </p:spPr>
      </p:pic>
      <p:grpSp>
        <p:nvGrpSpPr>
          <p:cNvPr id="846" name="Google Shape;846;p59">
            <a:extLst>
              <a:ext uri="{FF2B5EF4-FFF2-40B4-BE49-F238E27FC236}">
                <a16:creationId xmlns:a16="http://schemas.microsoft.com/office/drawing/2014/main" id="{F175E5EC-D0CA-ABAA-6AC1-C8889D2DA7FA}"/>
              </a:ext>
            </a:extLst>
          </p:cNvPr>
          <p:cNvGrpSpPr/>
          <p:nvPr/>
        </p:nvGrpSpPr>
        <p:grpSpPr>
          <a:xfrm>
            <a:off x="3232597" y="3333774"/>
            <a:ext cx="950517" cy="985643"/>
            <a:chOff x="6162130" y="1389845"/>
            <a:chExt cx="1078295" cy="1118143"/>
          </a:xfrm>
        </p:grpSpPr>
        <p:sp>
          <p:nvSpPr>
            <p:cNvPr id="847" name="Google Shape;847;p59">
              <a:extLst>
                <a:ext uri="{FF2B5EF4-FFF2-40B4-BE49-F238E27FC236}">
                  <a16:creationId xmlns:a16="http://schemas.microsoft.com/office/drawing/2014/main" id="{42E8A769-C4BC-DDF0-A129-47F24D5342DC}"/>
                </a:ext>
              </a:extLst>
            </p:cNvPr>
            <p:cNvSpPr/>
            <p:nvPr/>
          </p:nvSpPr>
          <p:spPr>
            <a:xfrm>
              <a:off x="6242471" y="1520995"/>
              <a:ext cx="997954" cy="986993"/>
            </a:xfrm>
            <a:custGeom>
              <a:avLst/>
              <a:gdLst/>
              <a:ahLst/>
              <a:cxnLst/>
              <a:rect l="l" t="t" r="r" b="b"/>
              <a:pathLst>
                <a:path w="615072" h="608316" extrusionOk="0">
                  <a:moveTo>
                    <a:pt x="584743" y="92180"/>
                  </a:moveTo>
                  <a:cubicBezTo>
                    <a:pt x="626511" y="152419"/>
                    <a:pt x="626400" y="236786"/>
                    <a:pt x="576534" y="292144"/>
                  </a:cubicBezTo>
                  <a:cubicBezTo>
                    <a:pt x="525503" y="348777"/>
                    <a:pt x="446959" y="364642"/>
                    <a:pt x="388274" y="410625"/>
                  </a:cubicBezTo>
                  <a:cubicBezTo>
                    <a:pt x="330919" y="455554"/>
                    <a:pt x="316553" y="534653"/>
                    <a:pt x="258310" y="578695"/>
                  </a:cubicBezTo>
                  <a:cubicBezTo>
                    <a:pt x="100169" y="685084"/>
                    <a:pt x="-29960" y="481736"/>
                    <a:pt x="6039" y="335077"/>
                  </a:cubicBezTo>
                  <a:cubicBezTo>
                    <a:pt x="36714" y="89240"/>
                    <a:pt x="400588" y="-130305"/>
                    <a:pt x="584743" y="9218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8" name="Google Shape;848;p59">
              <a:extLst>
                <a:ext uri="{FF2B5EF4-FFF2-40B4-BE49-F238E27FC236}">
                  <a16:creationId xmlns:a16="http://schemas.microsoft.com/office/drawing/2014/main" id="{87546430-8C58-734D-8F5A-6B2F7D3EBD32}"/>
                </a:ext>
              </a:extLst>
            </p:cNvPr>
            <p:cNvSpPr/>
            <p:nvPr/>
          </p:nvSpPr>
          <p:spPr>
            <a:xfrm>
              <a:off x="6162130" y="1389845"/>
              <a:ext cx="513536" cy="696124"/>
            </a:xfrm>
            <a:custGeom>
              <a:avLst/>
              <a:gdLst/>
              <a:ahLst/>
              <a:cxnLst/>
              <a:rect l="l" t="t" r="r" b="b"/>
              <a:pathLst>
                <a:path w="316509" h="429044" extrusionOk="0">
                  <a:moveTo>
                    <a:pt x="315463" y="97230"/>
                  </a:moveTo>
                  <a:cubicBezTo>
                    <a:pt x="324338" y="153863"/>
                    <a:pt x="273751" y="197684"/>
                    <a:pt x="277634" y="253873"/>
                  </a:cubicBezTo>
                  <a:cubicBezTo>
                    <a:pt x="279963" y="307234"/>
                    <a:pt x="288450" y="371189"/>
                    <a:pt x="239915" y="407577"/>
                  </a:cubicBezTo>
                  <a:cubicBezTo>
                    <a:pt x="105348" y="493110"/>
                    <a:pt x="-22063" y="303740"/>
                    <a:pt x="3230" y="178880"/>
                  </a:cubicBezTo>
                  <a:cubicBezTo>
                    <a:pt x="8167" y="25454"/>
                    <a:pt x="270090" y="-90698"/>
                    <a:pt x="315463" y="9723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49" name="Google Shape;849;p59">
            <a:extLst>
              <a:ext uri="{FF2B5EF4-FFF2-40B4-BE49-F238E27FC236}">
                <a16:creationId xmlns:a16="http://schemas.microsoft.com/office/drawing/2014/main" id="{2127BB9B-531F-D246-87E6-5AA4CCBDF623}"/>
              </a:ext>
            </a:extLst>
          </p:cNvPr>
          <p:cNvSpPr/>
          <p:nvPr/>
        </p:nvSpPr>
        <p:spPr>
          <a:xfrm rot="4386657">
            <a:off x="640148" y="572287"/>
            <a:ext cx="647506" cy="780862"/>
          </a:xfrm>
          <a:custGeom>
            <a:avLst/>
            <a:gdLst/>
            <a:ahLst/>
            <a:cxnLst/>
            <a:rect l="l" t="t" r="r" b="b"/>
            <a:pathLst>
              <a:path w="597184" h="720176" extrusionOk="0">
                <a:moveTo>
                  <a:pt x="590214" y="657096"/>
                </a:moveTo>
                <a:cubicBezTo>
                  <a:pt x="565309" y="675678"/>
                  <a:pt x="539793" y="694926"/>
                  <a:pt x="509951" y="704855"/>
                </a:cubicBezTo>
                <a:cubicBezTo>
                  <a:pt x="483881" y="713508"/>
                  <a:pt x="453373" y="714229"/>
                  <a:pt x="429078" y="700029"/>
                </a:cubicBezTo>
                <a:cubicBezTo>
                  <a:pt x="398349" y="682002"/>
                  <a:pt x="390250" y="646779"/>
                  <a:pt x="396074" y="613775"/>
                </a:cubicBezTo>
                <a:cubicBezTo>
                  <a:pt x="410829" y="612111"/>
                  <a:pt x="425417" y="609338"/>
                  <a:pt x="439617" y="605954"/>
                </a:cubicBezTo>
                <a:cubicBezTo>
                  <a:pt x="471345" y="598244"/>
                  <a:pt x="502075" y="585930"/>
                  <a:pt x="530364" y="569622"/>
                </a:cubicBezTo>
                <a:cubicBezTo>
                  <a:pt x="544286" y="561579"/>
                  <a:pt x="557765" y="552649"/>
                  <a:pt x="570246" y="542498"/>
                </a:cubicBezTo>
                <a:cubicBezTo>
                  <a:pt x="581839" y="533013"/>
                  <a:pt x="592655" y="521476"/>
                  <a:pt x="596094" y="506444"/>
                </a:cubicBezTo>
                <a:cubicBezTo>
                  <a:pt x="599145" y="493076"/>
                  <a:pt x="595928" y="478210"/>
                  <a:pt x="584723" y="469557"/>
                </a:cubicBezTo>
                <a:cubicBezTo>
                  <a:pt x="574350" y="461569"/>
                  <a:pt x="560539" y="459739"/>
                  <a:pt x="547947" y="462235"/>
                </a:cubicBezTo>
                <a:cubicBezTo>
                  <a:pt x="531917" y="465397"/>
                  <a:pt x="517717" y="474771"/>
                  <a:pt x="503850" y="482980"/>
                </a:cubicBezTo>
                <a:cubicBezTo>
                  <a:pt x="490205" y="491023"/>
                  <a:pt x="476670" y="499288"/>
                  <a:pt x="463690" y="508329"/>
                </a:cubicBezTo>
                <a:cubicBezTo>
                  <a:pt x="439118" y="525525"/>
                  <a:pt x="415766" y="546159"/>
                  <a:pt x="400900" y="572562"/>
                </a:cubicBezTo>
                <a:cubicBezTo>
                  <a:pt x="395187" y="582768"/>
                  <a:pt x="390916" y="593973"/>
                  <a:pt x="388309" y="605566"/>
                </a:cubicBezTo>
                <a:cubicBezTo>
                  <a:pt x="367341" y="607563"/>
                  <a:pt x="345875" y="607396"/>
                  <a:pt x="325685" y="601850"/>
                </a:cubicBezTo>
                <a:cubicBezTo>
                  <a:pt x="298338" y="594306"/>
                  <a:pt x="278592" y="574504"/>
                  <a:pt x="274154" y="546048"/>
                </a:cubicBezTo>
                <a:cubicBezTo>
                  <a:pt x="272490" y="535176"/>
                  <a:pt x="272712" y="524138"/>
                  <a:pt x="274099" y="513211"/>
                </a:cubicBezTo>
                <a:cubicBezTo>
                  <a:pt x="332452" y="503282"/>
                  <a:pt x="388863" y="482759"/>
                  <a:pt x="439894" y="452805"/>
                </a:cubicBezTo>
                <a:cubicBezTo>
                  <a:pt x="467074" y="436830"/>
                  <a:pt x="492645" y="418248"/>
                  <a:pt x="516219" y="397337"/>
                </a:cubicBezTo>
                <a:cubicBezTo>
                  <a:pt x="539128" y="377035"/>
                  <a:pt x="564477" y="352629"/>
                  <a:pt x="564810" y="319736"/>
                </a:cubicBezTo>
                <a:cubicBezTo>
                  <a:pt x="565143" y="289007"/>
                  <a:pt x="539072" y="268761"/>
                  <a:pt x="510118" y="266819"/>
                </a:cubicBezTo>
                <a:cubicBezTo>
                  <a:pt x="478944" y="264711"/>
                  <a:pt x="447050" y="280298"/>
                  <a:pt x="420591" y="295330"/>
                </a:cubicBezTo>
                <a:cubicBezTo>
                  <a:pt x="371113" y="323397"/>
                  <a:pt x="329567" y="365054"/>
                  <a:pt x="301057" y="414199"/>
                </a:cubicBezTo>
                <a:cubicBezTo>
                  <a:pt x="286690" y="438938"/>
                  <a:pt x="275208" y="466007"/>
                  <a:pt x="268663" y="493908"/>
                </a:cubicBezTo>
                <a:cubicBezTo>
                  <a:pt x="267776" y="497735"/>
                  <a:pt x="266999" y="501673"/>
                  <a:pt x="266333" y="505667"/>
                </a:cubicBezTo>
                <a:cubicBezTo>
                  <a:pt x="256349" y="507220"/>
                  <a:pt x="246364" y="508496"/>
                  <a:pt x="236325" y="509162"/>
                </a:cubicBezTo>
                <a:cubicBezTo>
                  <a:pt x="209311" y="510992"/>
                  <a:pt x="180412" y="509217"/>
                  <a:pt x="156339" y="495627"/>
                </a:cubicBezTo>
                <a:cubicBezTo>
                  <a:pt x="132099" y="481982"/>
                  <a:pt x="117788" y="456966"/>
                  <a:pt x="113795" y="429897"/>
                </a:cubicBezTo>
                <a:cubicBezTo>
                  <a:pt x="110411" y="407099"/>
                  <a:pt x="114238" y="384357"/>
                  <a:pt x="121782" y="362835"/>
                </a:cubicBezTo>
                <a:cubicBezTo>
                  <a:pt x="123335" y="362780"/>
                  <a:pt x="124944" y="362780"/>
                  <a:pt x="126497" y="362724"/>
                </a:cubicBezTo>
                <a:cubicBezTo>
                  <a:pt x="159556" y="360838"/>
                  <a:pt x="192615" y="352296"/>
                  <a:pt x="224066" y="342201"/>
                </a:cubicBezTo>
                <a:cubicBezTo>
                  <a:pt x="253853" y="332660"/>
                  <a:pt x="282863" y="320513"/>
                  <a:pt x="310597" y="306146"/>
                </a:cubicBezTo>
                <a:cubicBezTo>
                  <a:pt x="365788" y="277525"/>
                  <a:pt x="416320" y="239695"/>
                  <a:pt x="459031" y="194488"/>
                </a:cubicBezTo>
                <a:cubicBezTo>
                  <a:pt x="478778" y="173632"/>
                  <a:pt x="502518" y="148172"/>
                  <a:pt x="499079" y="117054"/>
                </a:cubicBezTo>
                <a:cubicBezTo>
                  <a:pt x="497637" y="103963"/>
                  <a:pt x="491480" y="91705"/>
                  <a:pt x="480220" y="84494"/>
                </a:cubicBezTo>
                <a:cubicBezTo>
                  <a:pt x="468294" y="76839"/>
                  <a:pt x="453484" y="76784"/>
                  <a:pt x="439950" y="79113"/>
                </a:cubicBezTo>
                <a:cubicBezTo>
                  <a:pt x="425029" y="81665"/>
                  <a:pt x="410607" y="87101"/>
                  <a:pt x="396518" y="92426"/>
                </a:cubicBezTo>
                <a:cubicBezTo>
                  <a:pt x="382595" y="97695"/>
                  <a:pt x="368950" y="103631"/>
                  <a:pt x="355527" y="110065"/>
                </a:cubicBezTo>
                <a:cubicBezTo>
                  <a:pt x="328624" y="123045"/>
                  <a:pt x="302887" y="138465"/>
                  <a:pt x="278703" y="155937"/>
                </a:cubicBezTo>
                <a:cubicBezTo>
                  <a:pt x="230279" y="190883"/>
                  <a:pt x="188012" y="234037"/>
                  <a:pt x="154342" y="283404"/>
                </a:cubicBezTo>
                <a:cubicBezTo>
                  <a:pt x="139754" y="304760"/>
                  <a:pt x="125332" y="328889"/>
                  <a:pt x="115570" y="354238"/>
                </a:cubicBezTo>
                <a:cubicBezTo>
                  <a:pt x="85616" y="354293"/>
                  <a:pt x="56773" y="347138"/>
                  <a:pt x="34364" y="325616"/>
                </a:cubicBezTo>
                <a:cubicBezTo>
                  <a:pt x="-8902" y="284125"/>
                  <a:pt x="10678" y="216121"/>
                  <a:pt x="34252" y="169860"/>
                </a:cubicBezTo>
                <a:cubicBezTo>
                  <a:pt x="58936" y="121325"/>
                  <a:pt x="95601" y="78947"/>
                  <a:pt x="139865" y="47164"/>
                </a:cubicBezTo>
                <a:cubicBezTo>
                  <a:pt x="161331" y="31799"/>
                  <a:pt x="184517" y="18875"/>
                  <a:pt x="208979" y="8890"/>
                </a:cubicBezTo>
                <a:cubicBezTo>
                  <a:pt x="214248" y="6727"/>
                  <a:pt x="211752" y="-1815"/>
                  <a:pt x="206427" y="348"/>
                </a:cubicBezTo>
                <a:cubicBezTo>
                  <a:pt x="152068" y="22535"/>
                  <a:pt x="103699" y="58424"/>
                  <a:pt x="66646" y="103963"/>
                </a:cubicBezTo>
                <a:cubicBezTo>
                  <a:pt x="48231" y="126595"/>
                  <a:pt x="32588" y="151445"/>
                  <a:pt x="20441" y="177959"/>
                </a:cubicBezTo>
                <a:cubicBezTo>
                  <a:pt x="8016" y="205083"/>
                  <a:pt x="-970" y="234758"/>
                  <a:pt x="84" y="264878"/>
                </a:cubicBezTo>
                <a:cubicBezTo>
                  <a:pt x="1082" y="293999"/>
                  <a:pt x="13174" y="321622"/>
                  <a:pt x="36860" y="339317"/>
                </a:cubicBezTo>
                <a:cubicBezTo>
                  <a:pt x="58770" y="355680"/>
                  <a:pt x="85616" y="362392"/>
                  <a:pt x="112574" y="362891"/>
                </a:cubicBezTo>
                <a:cubicBezTo>
                  <a:pt x="102035" y="394286"/>
                  <a:pt x="99262" y="427290"/>
                  <a:pt x="112962" y="459073"/>
                </a:cubicBezTo>
                <a:cubicBezTo>
                  <a:pt x="124444" y="485643"/>
                  <a:pt x="146355" y="504169"/>
                  <a:pt x="173922" y="512545"/>
                </a:cubicBezTo>
                <a:cubicBezTo>
                  <a:pt x="202322" y="521143"/>
                  <a:pt x="233052" y="519423"/>
                  <a:pt x="262062" y="515263"/>
                </a:cubicBezTo>
                <a:cubicBezTo>
                  <a:pt x="263116" y="515097"/>
                  <a:pt x="264114" y="514875"/>
                  <a:pt x="265168" y="514764"/>
                </a:cubicBezTo>
                <a:cubicBezTo>
                  <a:pt x="262728" y="536286"/>
                  <a:pt x="264724" y="558695"/>
                  <a:pt x="276207" y="577277"/>
                </a:cubicBezTo>
                <a:cubicBezTo>
                  <a:pt x="291460" y="601960"/>
                  <a:pt x="319805" y="612167"/>
                  <a:pt x="347428" y="614718"/>
                </a:cubicBezTo>
                <a:cubicBezTo>
                  <a:pt x="360408" y="615939"/>
                  <a:pt x="373609" y="615772"/>
                  <a:pt x="386755" y="614774"/>
                </a:cubicBezTo>
                <a:cubicBezTo>
                  <a:pt x="385091" y="626089"/>
                  <a:pt x="384870" y="637571"/>
                  <a:pt x="386645" y="648776"/>
                </a:cubicBezTo>
                <a:cubicBezTo>
                  <a:pt x="390638" y="674403"/>
                  <a:pt x="404728" y="697422"/>
                  <a:pt x="428080" y="709736"/>
                </a:cubicBezTo>
                <a:cubicBezTo>
                  <a:pt x="453873" y="723326"/>
                  <a:pt x="485601" y="722605"/>
                  <a:pt x="512725" y="713563"/>
                </a:cubicBezTo>
                <a:cubicBezTo>
                  <a:pt x="543344" y="703357"/>
                  <a:pt x="569525" y="683943"/>
                  <a:pt x="595096" y="664862"/>
                </a:cubicBezTo>
                <a:cubicBezTo>
                  <a:pt x="599478" y="661312"/>
                  <a:pt x="594818" y="653657"/>
                  <a:pt x="590214" y="657096"/>
                </a:cubicBezTo>
                <a:close/>
                <a:moveTo>
                  <a:pt x="232054" y="205915"/>
                </a:moveTo>
                <a:cubicBezTo>
                  <a:pt x="272213" y="167974"/>
                  <a:pt x="318640" y="136634"/>
                  <a:pt x="368895" y="113504"/>
                </a:cubicBezTo>
                <a:cubicBezTo>
                  <a:pt x="381708" y="107624"/>
                  <a:pt x="394798" y="102299"/>
                  <a:pt x="408111" y="97529"/>
                </a:cubicBezTo>
                <a:cubicBezTo>
                  <a:pt x="421423" y="92759"/>
                  <a:pt x="435124" y="87767"/>
                  <a:pt x="449324" y="86713"/>
                </a:cubicBezTo>
                <a:cubicBezTo>
                  <a:pt x="462581" y="85714"/>
                  <a:pt x="476615" y="88820"/>
                  <a:pt x="484380" y="100524"/>
                </a:cubicBezTo>
                <a:cubicBezTo>
                  <a:pt x="491647" y="111507"/>
                  <a:pt x="491980" y="125873"/>
                  <a:pt x="488097" y="138132"/>
                </a:cubicBezTo>
                <a:cubicBezTo>
                  <a:pt x="483493" y="152665"/>
                  <a:pt x="473619" y="164868"/>
                  <a:pt x="463690" y="176128"/>
                </a:cubicBezTo>
                <a:cubicBezTo>
                  <a:pt x="454039" y="187000"/>
                  <a:pt x="443888" y="197483"/>
                  <a:pt x="433405" y="207523"/>
                </a:cubicBezTo>
                <a:cubicBezTo>
                  <a:pt x="412660" y="227381"/>
                  <a:pt x="390361" y="245519"/>
                  <a:pt x="366731" y="261827"/>
                </a:cubicBezTo>
                <a:cubicBezTo>
                  <a:pt x="318917" y="294886"/>
                  <a:pt x="266000" y="320402"/>
                  <a:pt x="210310" y="336987"/>
                </a:cubicBezTo>
                <a:cubicBezTo>
                  <a:pt x="184573" y="344642"/>
                  <a:pt x="154619" y="352352"/>
                  <a:pt x="125277" y="353849"/>
                </a:cubicBezTo>
                <a:cubicBezTo>
                  <a:pt x="126996" y="349578"/>
                  <a:pt x="128826" y="345363"/>
                  <a:pt x="130768" y="341203"/>
                </a:cubicBezTo>
                <a:cubicBezTo>
                  <a:pt x="154841" y="290393"/>
                  <a:pt x="191229" y="244465"/>
                  <a:pt x="232054" y="205915"/>
                </a:cubicBezTo>
                <a:close/>
                <a:moveTo>
                  <a:pt x="286191" y="466784"/>
                </a:moveTo>
                <a:cubicBezTo>
                  <a:pt x="304329" y="416917"/>
                  <a:pt x="335946" y="372210"/>
                  <a:pt x="376050" y="337542"/>
                </a:cubicBezTo>
                <a:cubicBezTo>
                  <a:pt x="396296" y="320069"/>
                  <a:pt x="418927" y="305203"/>
                  <a:pt x="443001" y="293555"/>
                </a:cubicBezTo>
                <a:cubicBezTo>
                  <a:pt x="468794" y="281130"/>
                  <a:pt x="501021" y="268040"/>
                  <a:pt x="529254" y="280187"/>
                </a:cubicBezTo>
                <a:cubicBezTo>
                  <a:pt x="542400" y="285845"/>
                  <a:pt x="552718" y="296606"/>
                  <a:pt x="555325" y="310972"/>
                </a:cubicBezTo>
                <a:cubicBezTo>
                  <a:pt x="558098" y="326559"/>
                  <a:pt x="552496" y="342201"/>
                  <a:pt x="543898" y="355014"/>
                </a:cubicBezTo>
                <a:cubicBezTo>
                  <a:pt x="535522" y="367495"/>
                  <a:pt x="524262" y="377978"/>
                  <a:pt x="513169" y="388018"/>
                </a:cubicBezTo>
                <a:cubicBezTo>
                  <a:pt x="502019" y="398113"/>
                  <a:pt x="490426" y="407599"/>
                  <a:pt x="478390" y="416529"/>
                </a:cubicBezTo>
                <a:cubicBezTo>
                  <a:pt x="431186" y="451530"/>
                  <a:pt x="377603" y="477822"/>
                  <a:pt x="320970" y="493630"/>
                </a:cubicBezTo>
                <a:cubicBezTo>
                  <a:pt x="306049" y="497790"/>
                  <a:pt x="290850" y="501285"/>
                  <a:pt x="275541" y="504003"/>
                </a:cubicBezTo>
                <a:cubicBezTo>
                  <a:pt x="277982" y="491301"/>
                  <a:pt x="281864" y="478765"/>
                  <a:pt x="286191" y="466784"/>
                </a:cubicBezTo>
                <a:close/>
                <a:moveTo>
                  <a:pt x="413491" y="569012"/>
                </a:moveTo>
                <a:cubicBezTo>
                  <a:pt x="429355" y="544994"/>
                  <a:pt x="452209" y="526523"/>
                  <a:pt x="475894" y="510715"/>
                </a:cubicBezTo>
                <a:cubicBezTo>
                  <a:pt x="488041" y="502616"/>
                  <a:pt x="500577" y="495128"/>
                  <a:pt x="513169" y="487695"/>
                </a:cubicBezTo>
                <a:cubicBezTo>
                  <a:pt x="526259" y="479985"/>
                  <a:pt x="540293" y="470888"/>
                  <a:pt x="555880" y="470001"/>
                </a:cubicBezTo>
                <a:cubicBezTo>
                  <a:pt x="569136" y="469280"/>
                  <a:pt x="583725" y="475048"/>
                  <a:pt x="587330" y="489082"/>
                </a:cubicBezTo>
                <a:cubicBezTo>
                  <a:pt x="591046" y="503504"/>
                  <a:pt x="583336" y="517426"/>
                  <a:pt x="573518" y="527411"/>
                </a:cubicBezTo>
                <a:cubicBezTo>
                  <a:pt x="562924" y="538227"/>
                  <a:pt x="549778" y="546936"/>
                  <a:pt x="536965" y="555034"/>
                </a:cubicBezTo>
                <a:cubicBezTo>
                  <a:pt x="524096" y="563133"/>
                  <a:pt x="510728" y="570399"/>
                  <a:pt x="496861" y="576722"/>
                </a:cubicBezTo>
                <a:cubicBezTo>
                  <a:pt x="469071" y="589369"/>
                  <a:pt x="439340" y="598244"/>
                  <a:pt x="409165" y="602848"/>
                </a:cubicBezTo>
                <a:cubicBezTo>
                  <a:pt x="405448" y="603403"/>
                  <a:pt x="401732" y="603902"/>
                  <a:pt x="397960" y="604401"/>
                </a:cubicBezTo>
                <a:cubicBezTo>
                  <a:pt x="401399" y="591588"/>
                  <a:pt x="406669" y="579385"/>
                  <a:pt x="413491" y="569012"/>
                </a:cubicBezTo>
                <a:close/>
              </a:path>
            </a:pathLst>
          </a:custGeom>
          <a:solidFill>
            <a:srgbClr val="0B225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C3B7A6-18D6-1E95-41B3-75331404A0C8}"/>
              </a:ext>
            </a:extLst>
          </p:cNvPr>
          <p:cNvSpPr txBox="1"/>
          <p:nvPr/>
        </p:nvSpPr>
        <p:spPr>
          <a:xfrm>
            <a:off x="4068926" y="1061753"/>
            <a:ext cx="48387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u="sng" dirty="0">
                <a:solidFill>
                  <a:schemeClr val="dk1"/>
                </a:solidFill>
                <a:latin typeface="Lexend Light"/>
                <a:sym typeface="Lexend Light"/>
              </a:rPr>
              <a:t>JD-R, PESTLE, and </a:t>
            </a:r>
            <a:r>
              <a:rPr lang="en-US" u="sng" dirty="0" err="1">
                <a:solidFill>
                  <a:schemeClr val="dk1"/>
                </a:solidFill>
                <a:latin typeface="Lexend Light"/>
                <a:sym typeface="Lexend Light"/>
              </a:rPr>
              <a:t>rota</a:t>
            </a:r>
            <a:r>
              <a:rPr lang="en-US" u="sng" dirty="0">
                <a:solidFill>
                  <a:schemeClr val="dk1"/>
                </a:solidFill>
                <a:latin typeface="Lexend Light"/>
                <a:sym typeface="Lexend Light"/>
              </a:rPr>
              <a:t> design as drivers for change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1E2B3C-5107-974E-3FB9-7048272C3C3B}"/>
              </a:ext>
            </a:extLst>
          </p:cNvPr>
          <p:cNvSpPr txBox="1"/>
          <p:nvPr/>
        </p:nvSpPr>
        <p:spPr>
          <a:xfrm>
            <a:off x="3969009" y="4906544"/>
            <a:ext cx="5174991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da-DK" sz="700" dirty="0">
                <a:solidFill>
                  <a:schemeClr val="dk1"/>
                </a:solidFill>
                <a:latin typeface="Lexend Light"/>
              </a:rPr>
              <a:t>(Bakker and Demerouti, 2007; Almeida et al., 2011; Iverson and Deery, 1997; Lam et al., 2022; Ozduran et al., 2023)</a:t>
            </a:r>
          </a:p>
        </p:txBody>
      </p:sp>
    </p:spTree>
    <p:extLst>
      <p:ext uri="{BB962C8B-B14F-4D97-AF65-F5344CB8AC3E}">
        <p14:creationId xmlns:p14="http://schemas.microsoft.com/office/powerpoint/2010/main" val="1105535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3">
          <a:extLst>
            <a:ext uri="{FF2B5EF4-FFF2-40B4-BE49-F238E27FC236}">
              <a16:creationId xmlns:a16="http://schemas.microsoft.com/office/drawing/2014/main" id="{98A44296-4D60-888C-223C-D8D0A0BD7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Google Shape;684;p54">
            <a:extLst>
              <a:ext uri="{FF2B5EF4-FFF2-40B4-BE49-F238E27FC236}">
                <a16:creationId xmlns:a16="http://schemas.microsoft.com/office/drawing/2014/main" id="{38D34E21-039E-A067-9322-BF473BFFD0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9999" y="445025"/>
            <a:ext cx="5661297" cy="115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Problem Statement</a:t>
            </a:r>
            <a:endParaRPr sz="4000" dirty="0"/>
          </a:p>
        </p:txBody>
      </p:sp>
      <p:sp>
        <p:nvSpPr>
          <p:cNvPr id="687" name="Google Shape;687;p54">
            <a:extLst>
              <a:ext uri="{FF2B5EF4-FFF2-40B4-BE49-F238E27FC236}">
                <a16:creationId xmlns:a16="http://schemas.microsoft.com/office/drawing/2014/main" id="{5D993E76-5A4E-F9D6-7181-26E8E6AE5E82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720000" y="2287570"/>
            <a:ext cx="19695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/>
              <a:t>Burnout is routine, not an exception</a:t>
            </a:r>
            <a:endParaRPr sz="2000" dirty="0"/>
          </a:p>
        </p:txBody>
      </p:sp>
      <p:sp>
        <p:nvSpPr>
          <p:cNvPr id="690" name="Google Shape;690;p54">
            <a:extLst>
              <a:ext uri="{FF2B5EF4-FFF2-40B4-BE49-F238E27FC236}">
                <a16:creationId xmlns:a16="http://schemas.microsoft.com/office/drawing/2014/main" id="{8A2573DA-6F57-3FEF-9F6E-F796494EAC21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3169319" y="2287570"/>
            <a:ext cx="19695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/>
              <a:t>Unstable </a:t>
            </a:r>
            <a:r>
              <a:rPr lang="en-US" sz="2000" dirty="0" err="1"/>
              <a:t>rotas</a:t>
            </a:r>
            <a:r>
              <a:rPr lang="en-US" sz="2000" dirty="0"/>
              <a:t> compress recovery time</a:t>
            </a:r>
            <a:endParaRPr sz="2000" dirty="0"/>
          </a:p>
        </p:txBody>
      </p:sp>
      <p:sp>
        <p:nvSpPr>
          <p:cNvPr id="692" name="Google Shape;692;p54">
            <a:extLst>
              <a:ext uri="{FF2B5EF4-FFF2-40B4-BE49-F238E27FC236}">
                <a16:creationId xmlns:a16="http://schemas.microsoft.com/office/drawing/2014/main" id="{6C83BC1E-3189-ADB0-2754-AFAD43CED80A}"/>
              </a:ext>
            </a:extLst>
          </p:cNvPr>
          <p:cNvSpPr txBox="1">
            <a:spLocks noGrp="1"/>
          </p:cNvSpPr>
          <p:nvPr>
            <p:ph type="subTitle" idx="8"/>
          </p:nvPr>
        </p:nvSpPr>
        <p:spPr>
          <a:xfrm>
            <a:off x="746174" y="3961435"/>
            <a:ext cx="4420467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indent="0"/>
            <a:r>
              <a:rPr lang="en-US" sz="2000" dirty="0"/>
              <a:t>Stress spills into home life and returns to work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dirty="0"/>
          </a:p>
        </p:txBody>
      </p:sp>
      <p:grpSp>
        <p:nvGrpSpPr>
          <p:cNvPr id="693" name="Google Shape;693;p54">
            <a:extLst>
              <a:ext uri="{FF2B5EF4-FFF2-40B4-BE49-F238E27FC236}">
                <a16:creationId xmlns:a16="http://schemas.microsoft.com/office/drawing/2014/main" id="{1A58660F-B4F1-9DDA-5243-83F9425519AC}"/>
              </a:ext>
            </a:extLst>
          </p:cNvPr>
          <p:cNvGrpSpPr/>
          <p:nvPr/>
        </p:nvGrpSpPr>
        <p:grpSpPr>
          <a:xfrm>
            <a:off x="5524972" y="1438431"/>
            <a:ext cx="3203515" cy="3384683"/>
            <a:chOff x="5460381" y="1320839"/>
            <a:chExt cx="3312496" cy="3483976"/>
          </a:xfrm>
        </p:grpSpPr>
        <p:sp>
          <p:nvSpPr>
            <p:cNvPr id="694" name="Google Shape;694;p54">
              <a:extLst>
                <a:ext uri="{FF2B5EF4-FFF2-40B4-BE49-F238E27FC236}">
                  <a16:creationId xmlns:a16="http://schemas.microsoft.com/office/drawing/2014/main" id="{D435E87D-B0AF-116C-5576-9552C015AFBB}"/>
                </a:ext>
              </a:extLst>
            </p:cNvPr>
            <p:cNvSpPr/>
            <p:nvPr/>
          </p:nvSpPr>
          <p:spPr>
            <a:xfrm rot="-1694882">
              <a:off x="5967095" y="1702949"/>
              <a:ext cx="2299067" cy="2719756"/>
            </a:xfrm>
            <a:custGeom>
              <a:avLst/>
              <a:gdLst/>
              <a:ahLst/>
              <a:cxnLst/>
              <a:rect l="l" t="t" r="r" b="b"/>
              <a:pathLst>
                <a:path w="2082534" h="2463601" extrusionOk="0">
                  <a:moveTo>
                    <a:pt x="2044472" y="686688"/>
                  </a:moveTo>
                  <a:cubicBezTo>
                    <a:pt x="2214871" y="1132988"/>
                    <a:pt x="1755757" y="1511894"/>
                    <a:pt x="1792533" y="1948654"/>
                  </a:cubicBezTo>
                  <a:cubicBezTo>
                    <a:pt x="1944573" y="2481097"/>
                    <a:pt x="1303023" y="2572399"/>
                    <a:pt x="810129" y="2351634"/>
                  </a:cubicBezTo>
                  <a:cubicBezTo>
                    <a:pt x="-84802" y="1976888"/>
                    <a:pt x="-349442" y="507968"/>
                    <a:pt x="588199" y="78197"/>
                  </a:cubicBezTo>
                  <a:cubicBezTo>
                    <a:pt x="1189478" y="-166364"/>
                    <a:pt x="1938138" y="197621"/>
                    <a:pt x="2044472" y="6866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5" name="Google Shape;695;p54">
              <a:extLst>
                <a:ext uri="{FF2B5EF4-FFF2-40B4-BE49-F238E27FC236}">
                  <a16:creationId xmlns:a16="http://schemas.microsoft.com/office/drawing/2014/main" id="{4E088E52-0046-76A3-90C8-BC6788711591}"/>
                </a:ext>
              </a:extLst>
            </p:cNvPr>
            <p:cNvSpPr/>
            <p:nvPr/>
          </p:nvSpPr>
          <p:spPr>
            <a:xfrm>
              <a:off x="6125970" y="2120031"/>
              <a:ext cx="1027643" cy="974042"/>
            </a:xfrm>
            <a:custGeom>
              <a:avLst/>
              <a:gdLst/>
              <a:ahLst/>
              <a:cxnLst/>
              <a:rect l="l" t="t" r="r" b="b"/>
              <a:pathLst>
                <a:path w="703865" h="667152" extrusionOk="0">
                  <a:moveTo>
                    <a:pt x="657609" y="465188"/>
                  </a:moveTo>
                  <a:cubicBezTo>
                    <a:pt x="437065" y="827343"/>
                    <a:pt x="61488" y="648124"/>
                    <a:pt x="1360" y="352864"/>
                  </a:cubicBezTo>
                  <a:cubicBezTo>
                    <a:pt x="-32698" y="-64648"/>
                    <a:pt x="583336" y="-113571"/>
                    <a:pt x="690224" y="216300"/>
                  </a:cubicBezTo>
                  <a:cubicBezTo>
                    <a:pt x="717182" y="299503"/>
                    <a:pt x="703093" y="390416"/>
                    <a:pt x="657609" y="465188"/>
                  </a:cubicBezTo>
                  <a:close/>
                </a:path>
              </a:pathLst>
            </a:custGeom>
            <a:solidFill>
              <a:srgbClr val="84B4D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6" name="Google Shape;696;p54">
              <a:extLst>
                <a:ext uri="{FF2B5EF4-FFF2-40B4-BE49-F238E27FC236}">
                  <a16:creationId xmlns:a16="http://schemas.microsoft.com/office/drawing/2014/main" id="{642BCDF4-6AAA-5D87-D97F-5DCAC32C2794}"/>
                </a:ext>
              </a:extLst>
            </p:cNvPr>
            <p:cNvSpPr/>
            <p:nvPr/>
          </p:nvSpPr>
          <p:spPr>
            <a:xfrm>
              <a:off x="7686605" y="2062950"/>
              <a:ext cx="548849" cy="838704"/>
            </a:xfrm>
            <a:custGeom>
              <a:avLst/>
              <a:gdLst/>
              <a:ahLst/>
              <a:cxnLst/>
              <a:rect l="l" t="t" r="r" b="b"/>
              <a:pathLst>
                <a:path w="375924" h="574455" extrusionOk="0">
                  <a:moveTo>
                    <a:pt x="17105" y="440745"/>
                  </a:moveTo>
                  <a:cubicBezTo>
                    <a:pt x="-30209" y="340624"/>
                    <a:pt x="38128" y="238396"/>
                    <a:pt x="15164" y="136666"/>
                  </a:cubicBezTo>
                  <a:cubicBezTo>
                    <a:pt x="-32095" y="15745"/>
                    <a:pt x="79840" y="-24082"/>
                    <a:pt x="176688" y="13803"/>
                  </a:cubicBezTo>
                  <a:cubicBezTo>
                    <a:pt x="351581" y="76372"/>
                    <a:pt x="454142" y="414342"/>
                    <a:pt x="301659" y="542253"/>
                  </a:cubicBezTo>
                  <a:cubicBezTo>
                    <a:pt x="202704" y="616969"/>
                    <a:pt x="54491" y="552792"/>
                    <a:pt x="17105" y="440745"/>
                  </a:cubicBezTo>
                  <a:close/>
                </a:path>
              </a:pathLst>
            </a:custGeom>
            <a:solidFill>
              <a:srgbClr val="9BB89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7" name="Google Shape;697;p54">
              <a:extLst>
                <a:ext uri="{FF2B5EF4-FFF2-40B4-BE49-F238E27FC236}">
                  <a16:creationId xmlns:a16="http://schemas.microsoft.com/office/drawing/2014/main" id="{D80F434D-26FF-EEC1-DB6F-7A19C2661C4B}"/>
                </a:ext>
              </a:extLst>
            </p:cNvPr>
            <p:cNvSpPr/>
            <p:nvPr/>
          </p:nvSpPr>
          <p:spPr>
            <a:xfrm>
              <a:off x="5707123" y="1698427"/>
              <a:ext cx="1034753" cy="926024"/>
            </a:xfrm>
            <a:custGeom>
              <a:avLst/>
              <a:gdLst/>
              <a:ahLst/>
              <a:cxnLst/>
              <a:rect l="l" t="t" r="r" b="b"/>
              <a:pathLst>
                <a:path w="708735" h="634263" extrusionOk="0">
                  <a:moveTo>
                    <a:pt x="689179" y="135374"/>
                  </a:moveTo>
                  <a:cubicBezTo>
                    <a:pt x="725179" y="207927"/>
                    <a:pt x="711477" y="300061"/>
                    <a:pt x="648077" y="352534"/>
                  </a:cubicBezTo>
                  <a:cubicBezTo>
                    <a:pt x="583234" y="406228"/>
                    <a:pt x="494873" y="410887"/>
                    <a:pt x="423318" y="451712"/>
                  </a:cubicBezTo>
                  <a:cubicBezTo>
                    <a:pt x="353428" y="491594"/>
                    <a:pt x="325028" y="575684"/>
                    <a:pt x="254305" y="614512"/>
                  </a:cubicBezTo>
                  <a:cubicBezTo>
                    <a:pt x="64381" y="705314"/>
                    <a:pt x="-45114" y="462251"/>
                    <a:pt x="17843" y="307771"/>
                  </a:cubicBezTo>
                  <a:cubicBezTo>
                    <a:pt x="90784" y="44129"/>
                    <a:pt x="523661" y="-137309"/>
                    <a:pt x="689179" y="135374"/>
                  </a:cubicBezTo>
                  <a:close/>
                </a:path>
              </a:pathLst>
            </a:custGeom>
            <a:solidFill>
              <a:srgbClr val="4C4C9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8" name="Google Shape;698;p54">
              <a:extLst>
                <a:ext uri="{FF2B5EF4-FFF2-40B4-BE49-F238E27FC236}">
                  <a16:creationId xmlns:a16="http://schemas.microsoft.com/office/drawing/2014/main" id="{91735549-0A9D-AB08-0E0E-60877ABC9454}"/>
                </a:ext>
              </a:extLst>
            </p:cNvPr>
            <p:cNvSpPr/>
            <p:nvPr/>
          </p:nvSpPr>
          <p:spPr>
            <a:xfrm>
              <a:off x="7197611" y="1629363"/>
              <a:ext cx="323670" cy="325216"/>
            </a:xfrm>
            <a:custGeom>
              <a:avLst/>
              <a:gdLst/>
              <a:ahLst/>
              <a:cxnLst/>
              <a:rect l="l" t="t" r="r" b="b"/>
              <a:pathLst>
                <a:path w="221692" h="222751" extrusionOk="0">
                  <a:moveTo>
                    <a:pt x="202438" y="44884"/>
                  </a:moveTo>
                  <a:cubicBezTo>
                    <a:pt x="283367" y="163864"/>
                    <a:pt x="87950" y="293328"/>
                    <a:pt x="9019" y="177565"/>
                  </a:cubicBezTo>
                  <a:cubicBezTo>
                    <a:pt x="-16608" y="121042"/>
                    <a:pt x="14677" y="28798"/>
                    <a:pt x="73806" y="8108"/>
                  </a:cubicBezTo>
                  <a:cubicBezTo>
                    <a:pt x="119679" y="-10196"/>
                    <a:pt x="174703" y="2672"/>
                    <a:pt x="202438" y="44884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9" name="Google Shape;699;p54">
              <a:extLst>
                <a:ext uri="{FF2B5EF4-FFF2-40B4-BE49-F238E27FC236}">
                  <a16:creationId xmlns:a16="http://schemas.microsoft.com/office/drawing/2014/main" id="{BFE56206-A016-7C62-A7C6-16CCB67C33E7}"/>
                </a:ext>
              </a:extLst>
            </p:cNvPr>
            <p:cNvSpPr/>
            <p:nvPr/>
          </p:nvSpPr>
          <p:spPr>
            <a:xfrm>
              <a:off x="5984387" y="1483810"/>
              <a:ext cx="480235" cy="579146"/>
            </a:xfrm>
            <a:custGeom>
              <a:avLst/>
              <a:gdLst/>
              <a:ahLst/>
              <a:cxnLst/>
              <a:rect l="l" t="t" r="r" b="b"/>
              <a:pathLst>
                <a:path w="328928" h="396675" extrusionOk="0">
                  <a:moveTo>
                    <a:pt x="325097" y="362075"/>
                  </a:moveTo>
                  <a:cubicBezTo>
                    <a:pt x="311396" y="372337"/>
                    <a:pt x="297307" y="382931"/>
                    <a:pt x="280888" y="388367"/>
                  </a:cubicBezTo>
                  <a:cubicBezTo>
                    <a:pt x="266522" y="393138"/>
                    <a:pt x="249715" y="393526"/>
                    <a:pt x="236347" y="385705"/>
                  </a:cubicBezTo>
                  <a:cubicBezTo>
                    <a:pt x="219429" y="375776"/>
                    <a:pt x="214991" y="356362"/>
                    <a:pt x="218153" y="338168"/>
                  </a:cubicBezTo>
                  <a:cubicBezTo>
                    <a:pt x="226252" y="337225"/>
                    <a:pt x="234350" y="335728"/>
                    <a:pt x="242116" y="333842"/>
                  </a:cubicBezTo>
                  <a:cubicBezTo>
                    <a:pt x="259588" y="329626"/>
                    <a:pt x="276506" y="322803"/>
                    <a:pt x="292093" y="313818"/>
                  </a:cubicBezTo>
                  <a:cubicBezTo>
                    <a:pt x="299748" y="309380"/>
                    <a:pt x="307180" y="304443"/>
                    <a:pt x="314059" y="298841"/>
                  </a:cubicBezTo>
                  <a:cubicBezTo>
                    <a:pt x="320437" y="293627"/>
                    <a:pt x="326373" y="287248"/>
                    <a:pt x="328314" y="278983"/>
                  </a:cubicBezTo>
                  <a:cubicBezTo>
                    <a:pt x="330034" y="271606"/>
                    <a:pt x="328203" y="263452"/>
                    <a:pt x="322046" y="258626"/>
                  </a:cubicBezTo>
                  <a:cubicBezTo>
                    <a:pt x="316333" y="254189"/>
                    <a:pt x="308733" y="253246"/>
                    <a:pt x="301800" y="254577"/>
                  </a:cubicBezTo>
                  <a:cubicBezTo>
                    <a:pt x="292981" y="256352"/>
                    <a:pt x="285159" y="261511"/>
                    <a:pt x="277505" y="266004"/>
                  </a:cubicBezTo>
                  <a:cubicBezTo>
                    <a:pt x="270016" y="270441"/>
                    <a:pt x="262528" y="274990"/>
                    <a:pt x="255373" y="279982"/>
                  </a:cubicBezTo>
                  <a:cubicBezTo>
                    <a:pt x="241839" y="289467"/>
                    <a:pt x="228970" y="300838"/>
                    <a:pt x="220816" y="315371"/>
                  </a:cubicBezTo>
                  <a:cubicBezTo>
                    <a:pt x="217654" y="320973"/>
                    <a:pt x="215324" y="327185"/>
                    <a:pt x="213882" y="333564"/>
                  </a:cubicBezTo>
                  <a:cubicBezTo>
                    <a:pt x="202345" y="334674"/>
                    <a:pt x="190530" y="334563"/>
                    <a:pt x="179381" y="331512"/>
                  </a:cubicBezTo>
                  <a:cubicBezTo>
                    <a:pt x="164348" y="327352"/>
                    <a:pt x="153421" y="316425"/>
                    <a:pt x="151037" y="300782"/>
                  </a:cubicBezTo>
                  <a:cubicBezTo>
                    <a:pt x="150093" y="294792"/>
                    <a:pt x="150260" y="288690"/>
                    <a:pt x="151037" y="282700"/>
                  </a:cubicBezTo>
                  <a:cubicBezTo>
                    <a:pt x="183152" y="277208"/>
                    <a:pt x="214270" y="265948"/>
                    <a:pt x="242338" y="249419"/>
                  </a:cubicBezTo>
                  <a:cubicBezTo>
                    <a:pt x="257314" y="240654"/>
                    <a:pt x="271403" y="230393"/>
                    <a:pt x="284383" y="218855"/>
                  </a:cubicBezTo>
                  <a:cubicBezTo>
                    <a:pt x="296974" y="207651"/>
                    <a:pt x="310952" y="194227"/>
                    <a:pt x="311174" y="176089"/>
                  </a:cubicBezTo>
                  <a:cubicBezTo>
                    <a:pt x="311340" y="159171"/>
                    <a:pt x="296974" y="148022"/>
                    <a:pt x="281055" y="146913"/>
                  </a:cubicBezTo>
                  <a:cubicBezTo>
                    <a:pt x="263859" y="145748"/>
                    <a:pt x="246331" y="154345"/>
                    <a:pt x="231743" y="162610"/>
                  </a:cubicBezTo>
                  <a:cubicBezTo>
                    <a:pt x="204508" y="178086"/>
                    <a:pt x="181600" y="200994"/>
                    <a:pt x="165902" y="228063"/>
                  </a:cubicBezTo>
                  <a:cubicBezTo>
                    <a:pt x="157970" y="241708"/>
                    <a:pt x="151647" y="256629"/>
                    <a:pt x="148041" y="271994"/>
                  </a:cubicBezTo>
                  <a:cubicBezTo>
                    <a:pt x="147542" y="274102"/>
                    <a:pt x="147098" y="276265"/>
                    <a:pt x="146765" y="278484"/>
                  </a:cubicBezTo>
                  <a:cubicBezTo>
                    <a:pt x="141274" y="279316"/>
                    <a:pt x="135783" y="280037"/>
                    <a:pt x="130236" y="280425"/>
                  </a:cubicBezTo>
                  <a:cubicBezTo>
                    <a:pt x="115370" y="281424"/>
                    <a:pt x="99450" y="280425"/>
                    <a:pt x="86193" y="272993"/>
                  </a:cubicBezTo>
                  <a:cubicBezTo>
                    <a:pt x="72881" y="265504"/>
                    <a:pt x="64949" y="251693"/>
                    <a:pt x="62730" y="236772"/>
                  </a:cubicBezTo>
                  <a:cubicBezTo>
                    <a:pt x="60845" y="224236"/>
                    <a:pt x="62952" y="211700"/>
                    <a:pt x="67112" y="199830"/>
                  </a:cubicBezTo>
                  <a:cubicBezTo>
                    <a:pt x="68000" y="199774"/>
                    <a:pt x="68832" y="199830"/>
                    <a:pt x="69719" y="199774"/>
                  </a:cubicBezTo>
                  <a:cubicBezTo>
                    <a:pt x="87913" y="198720"/>
                    <a:pt x="106162" y="194005"/>
                    <a:pt x="123468" y="188459"/>
                  </a:cubicBezTo>
                  <a:cubicBezTo>
                    <a:pt x="139887" y="183189"/>
                    <a:pt x="155862" y="176533"/>
                    <a:pt x="171116" y="168601"/>
                  </a:cubicBezTo>
                  <a:cubicBezTo>
                    <a:pt x="201513" y="152848"/>
                    <a:pt x="229358" y="131991"/>
                    <a:pt x="252877" y="107086"/>
                  </a:cubicBezTo>
                  <a:cubicBezTo>
                    <a:pt x="263748" y="95604"/>
                    <a:pt x="276839" y="81571"/>
                    <a:pt x="274898" y="64431"/>
                  </a:cubicBezTo>
                  <a:cubicBezTo>
                    <a:pt x="274121" y="57220"/>
                    <a:pt x="270738" y="50453"/>
                    <a:pt x="264525" y="46514"/>
                  </a:cubicBezTo>
                  <a:cubicBezTo>
                    <a:pt x="257925" y="42299"/>
                    <a:pt x="249770" y="42243"/>
                    <a:pt x="242338" y="43575"/>
                  </a:cubicBezTo>
                  <a:cubicBezTo>
                    <a:pt x="234128" y="44961"/>
                    <a:pt x="226141" y="47957"/>
                    <a:pt x="218375" y="50896"/>
                  </a:cubicBezTo>
                  <a:cubicBezTo>
                    <a:pt x="210721" y="53781"/>
                    <a:pt x="203176" y="57053"/>
                    <a:pt x="195799" y="60603"/>
                  </a:cubicBezTo>
                  <a:cubicBezTo>
                    <a:pt x="180989" y="67759"/>
                    <a:pt x="166789" y="76246"/>
                    <a:pt x="153477" y="85842"/>
                  </a:cubicBezTo>
                  <a:cubicBezTo>
                    <a:pt x="126797" y="105089"/>
                    <a:pt x="103500" y="128885"/>
                    <a:pt x="84973" y="156065"/>
                  </a:cubicBezTo>
                  <a:cubicBezTo>
                    <a:pt x="76931" y="167824"/>
                    <a:pt x="68998" y="181137"/>
                    <a:pt x="63618" y="195115"/>
                  </a:cubicBezTo>
                  <a:cubicBezTo>
                    <a:pt x="47088" y="195170"/>
                    <a:pt x="31224" y="191176"/>
                    <a:pt x="18910" y="179362"/>
                  </a:cubicBezTo>
                  <a:cubicBezTo>
                    <a:pt x="-4941" y="156509"/>
                    <a:pt x="5875" y="119067"/>
                    <a:pt x="18854" y="93552"/>
                  </a:cubicBezTo>
                  <a:cubicBezTo>
                    <a:pt x="32445" y="66816"/>
                    <a:pt x="52635" y="43464"/>
                    <a:pt x="77041" y="25991"/>
                  </a:cubicBezTo>
                  <a:cubicBezTo>
                    <a:pt x="88856" y="17504"/>
                    <a:pt x="101614" y="10404"/>
                    <a:pt x="115093" y="4913"/>
                  </a:cubicBezTo>
                  <a:cubicBezTo>
                    <a:pt x="118032" y="3748"/>
                    <a:pt x="116590" y="-1022"/>
                    <a:pt x="113706" y="198"/>
                  </a:cubicBezTo>
                  <a:cubicBezTo>
                    <a:pt x="83753" y="12401"/>
                    <a:pt x="57128" y="32203"/>
                    <a:pt x="36716" y="57275"/>
                  </a:cubicBezTo>
                  <a:cubicBezTo>
                    <a:pt x="26565" y="69756"/>
                    <a:pt x="17967" y="83456"/>
                    <a:pt x="11255" y="98045"/>
                  </a:cubicBezTo>
                  <a:cubicBezTo>
                    <a:pt x="4433" y="112966"/>
                    <a:pt x="-560" y="129329"/>
                    <a:pt x="50" y="145914"/>
                  </a:cubicBezTo>
                  <a:cubicBezTo>
                    <a:pt x="606" y="161945"/>
                    <a:pt x="7262" y="177143"/>
                    <a:pt x="20297" y="186905"/>
                  </a:cubicBezTo>
                  <a:cubicBezTo>
                    <a:pt x="32389" y="195947"/>
                    <a:pt x="47144" y="199608"/>
                    <a:pt x="62009" y="199885"/>
                  </a:cubicBezTo>
                  <a:cubicBezTo>
                    <a:pt x="56185" y="217191"/>
                    <a:pt x="54688" y="235329"/>
                    <a:pt x="62231" y="252858"/>
                  </a:cubicBezTo>
                  <a:cubicBezTo>
                    <a:pt x="68555" y="267501"/>
                    <a:pt x="80647" y="277707"/>
                    <a:pt x="95845" y="282311"/>
                  </a:cubicBezTo>
                  <a:cubicBezTo>
                    <a:pt x="111487" y="287026"/>
                    <a:pt x="128405" y="286083"/>
                    <a:pt x="144380" y="283809"/>
                  </a:cubicBezTo>
                  <a:cubicBezTo>
                    <a:pt x="144934" y="283754"/>
                    <a:pt x="145490" y="283587"/>
                    <a:pt x="146100" y="283532"/>
                  </a:cubicBezTo>
                  <a:cubicBezTo>
                    <a:pt x="144769" y="295402"/>
                    <a:pt x="145878" y="307716"/>
                    <a:pt x="152201" y="317978"/>
                  </a:cubicBezTo>
                  <a:cubicBezTo>
                    <a:pt x="160577" y="331568"/>
                    <a:pt x="176219" y="337170"/>
                    <a:pt x="191417" y="338612"/>
                  </a:cubicBezTo>
                  <a:cubicBezTo>
                    <a:pt x="198573" y="339278"/>
                    <a:pt x="205840" y="339222"/>
                    <a:pt x="213050" y="338612"/>
                  </a:cubicBezTo>
                  <a:cubicBezTo>
                    <a:pt x="212108" y="344825"/>
                    <a:pt x="211996" y="351148"/>
                    <a:pt x="212995" y="357360"/>
                  </a:cubicBezTo>
                  <a:cubicBezTo>
                    <a:pt x="215213" y="371505"/>
                    <a:pt x="222979" y="384152"/>
                    <a:pt x="235792" y="390919"/>
                  </a:cubicBezTo>
                  <a:cubicBezTo>
                    <a:pt x="249992" y="398407"/>
                    <a:pt x="267465" y="398019"/>
                    <a:pt x="282441" y="393027"/>
                  </a:cubicBezTo>
                  <a:cubicBezTo>
                    <a:pt x="299304" y="387424"/>
                    <a:pt x="313726" y="376719"/>
                    <a:pt x="327815" y="366180"/>
                  </a:cubicBezTo>
                  <a:cubicBezTo>
                    <a:pt x="330200" y="364350"/>
                    <a:pt x="327648" y="360189"/>
                    <a:pt x="325097" y="362075"/>
                  </a:cubicBezTo>
                  <a:close/>
                  <a:moveTo>
                    <a:pt x="127795" y="113520"/>
                  </a:moveTo>
                  <a:cubicBezTo>
                    <a:pt x="149927" y="92609"/>
                    <a:pt x="175498" y="75358"/>
                    <a:pt x="203176" y="62600"/>
                  </a:cubicBezTo>
                  <a:cubicBezTo>
                    <a:pt x="210221" y="59328"/>
                    <a:pt x="217432" y="56443"/>
                    <a:pt x="224754" y="53836"/>
                  </a:cubicBezTo>
                  <a:cubicBezTo>
                    <a:pt x="232076" y="51229"/>
                    <a:pt x="239620" y="48456"/>
                    <a:pt x="247441" y="47846"/>
                  </a:cubicBezTo>
                  <a:cubicBezTo>
                    <a:pt x="254763" y="47291"/>
                    <a:pt x="262473" y="49010"/>
                    <a:pt x="266744" y="55445"/>
                  </a:cubicBezTo>
                  <a:cubicBezTo>
                    <a:pt x="270738" y="61491"/>
                    <a:pt x="270960" y="69423"/>
                    <a:pt x="268796" y="76135"/>
                  </a:cubicBezTo>
                  <a:cubicBezTo>
                    <a:pt x="266245" y="84122"/>
                    <a:pt x="260808" y="90889"/>
                    <a:pt x="255317" y="97046"/>
                  </a:cubicBezTo>
                  <a:cubicBezTo>
                    <a:pt x="249992" y="103037"/>
                    <a:pt x="244445" y="108806"/>
                    <a:pt x="238621" y="114352"/>
                  </a:cubicBezTo>
                  <a:cubicBezTo>
                    <a:pt x="227195" y="125280"/>
                    <a:pt x="214936" y="135264"/>
                    <a:pt x="201901" y="144250"/>
                  </a:cubicBezTo>
                  <a:cubicBezTo>
                    <a:pt x="175553" y="162444"/>
                    <a:pt x="146432" y="176533"/>
                    <a:pt x="115703" y="185630"/>
                  </a:cubicBezTo>
                  <a:cubicBezTo>
                    <a:pt x="101503" y="189845"/>
                    <a:pt x="85029" y="194061"/>
                    <a:pt x="68887" y="194893"/>
                  </a:cubicBezTo>
                  <a:cubicBezTo>
                    <a:pt x="69830" y="192563"/>
                    <a:pt x="70828" y="190234"/>
                    <a:pt x="71938" y="187904"/>
                  </a:cubicBezTo>
                  <a:cubicBezTo>
                    <a:pt x="85306" y="160059"/>
                    <a:pt x="105330" y="134765"/>
                    <a:pt x="127795" y="113520"/>
                  </a:cubicBezTo>
                  <a:close/>
                  <a:moveTo>
                    <a:pt x="157637" y="257240"/>
                  </a:moveTo>
                  <a:cubicBezTo>
                    <a:pt x="167622" y="229783"/>
                    <a:pt x="185039" y="205155"/>
                    <a:pt x="207115" y="186018"/>
                  </a:cubicBezTo>
                  <a:cubicBezTo>
                    <a:pt x="218264" y="176366"/>
                    <a:pt x="230745" y="168212"/>
                    <a:pt x="244002" y="161778"/>
                  </a:cubicBezTo>
                  <a:cubicBezTo>
                    <a:pt x="258202" y="154900"/>
                    <a:pt x="275952" y="147745"/>
                    <a:pt x="291483" y="154401"/>
                  </a:cubicBezTo>
                  <a:cubicBezTo>
                    <a:pt x="298749" y="157507"/>
                    <a:pt x="304407" y="163442"/>
                    <a:pt x="305849" y="171374"/>
                  </a:cubicBezTo>
                  <a:cubicBezTo>
                    <a:pt x="307402" y="179972"/>
                    <a:pt x="304296" y="188569"/>
                    <a:pt x="299581" y="195669"/>
                  </a:cubicBezTo>
                  <a:cubicBezTo>
                    <a:pt x="294977" y="202548"/>
                    <a:pt x="288765" y="208316"/>
                    <a:pt x="282663" y="213863"/>
                  </a:cubicBezTo>
                  <a:cubicBezTo>
                    <a:pt x="276562" y="219410"/>
                    <a:pt x="270127" y="224624"/>
                    <a:pt x="263526" y="229561"/>
                  </a:cubicBezTo>
                  <a:cubicBezTo>
                    <a:pt x="237512" y="248864"/>
                    <a:pt x="208003" y="263286"/>
                    <a:pt x="176829" y="272050"/>
                  </a:cubicBezTo>
                  <a:cubicBezTo>
                    <a:pt x="168620" y="274324"/>
                    <a:pt x="160244" y="276265"/>
                    <a:pt x="151813" y="277763"/>
                  </a:cubicBezTo>
                  <a:cubicBezTo>
                    <a:pt x="153144" y="270718"/>
                    <a:pt x="155252" y="263840"/>
                    <a:pt x="157637" y="257240"/>
                  </a:cubicBezTo>
                  <a:close/>
                  <a:moveTo>
                    <a:pt x="227749" y="313540"/>
                  </a:moveTo>
                  <a:cubicBezTo>
                    <a:pt x="236513" y="300339"/>
                    <a:pt x="249049" y="290132"/>
                    <a:pt x="262140" y="281424"/>
                  </a:cubicBezTo>
                  <a:cubicBezTo>
                    <a:pt x="268852" y="276986"/>
                    <a:pt x="275730" y="272826"/>
                    <a:pt x="282663" y="268777"/>
                  </a:cubicBezTo>
                  <a:cubicBezTo>
                    <a:pt x="289874" y="264506"/>
                    <a:pt x="297584" y="259514"/>
                    <a:pt x="306182" y="259015"/>
                  </a:cubicBezTo>
                  <a:cubicBezTo>
                    <a:pt x="313504" y="258626"/>
                    <a:pt x="321547" y="261788"/>
                    <a:pt x="323488" y="269498"/>
                  </a:cubicBezTo>
                  <a:cubicBezTo>
                    <a:pt x="325541" y="277430"/>
                    <a:pt x="321269" y="285085"/>
                    <a:pt x="315889" y="290632"/>
                  </a:cubicBezTo>
                  <a:cubicBezTo>
                    <a:pt x="310065" y="296622"/>
                    <a:pt x="302799" y="301393"/>
                    <a:pt x="295754" y="305830"/>
                  </a:cubicBezTo>
                  <a:cubicBezTo>
                    <a:pt x="288654" y="310323"/>
                    <a:pt x="281277" y="314317"/>
                    <a:pt x="273678" y="317756"/>
                  </a:cubicBezTo>
                  <a:cubicBezTo>
                    <a:pt x="258368" y="324745"/>
                    <a:pt x="242004" y="329626"/>
                    <a:pt x="225364" y="332122"/>
                  </a:cubicBezTo>
                  <a:cubicBezTo>
                    <a:pt x="223312" y="332455"/>
                    <a:pt x="221259" y="332732"/>
                    <a:pt x="219207" y="332954"/>
                  </a:cubicBezTo>
                  <a:cubicBezTo>
                    <a:pt x="221093" y="325965"/>
                    <a:pt x="223977" y="319254"/>
                    <a:pt x="227749" y="313540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0" name="Google Shape;700;p54">
              <a:extLst>
                <a:ext uri="{FF2B5EF4-FFF2-40B4-BE49-F238E27FC236}">
                  <a16:creationId xmlns:a16="http://schemas.microsoft.com/office/drawing/2014/main" id="{F8209D0A-68EB-28AC-4BF1-BDCD08882E7A}"/>
                </a:ext>
              </a:extLst>
            </p:cNvPr>
            <p:cNvSpPr/>
            <p:nvPr/>
          </p:nvSpPr>
          <p:spPr>
            <a:xfrm>
              <a:off x="5964950" y="3528544"/>
              <a:ext cx="2491102" cy="752272"/>
            </a:xfrm>
            <a:custGeom>
              <a:avLst/>
              <a:gdLst/>
              <a:ahLst/>
              <a:cxnLst/>
              <a:rect l="l" t="t" r="r" b="b"/>
              <a:pathLst>
                <a:path w="2339063" h="706359" extrusionOk="0">
                  <a:moveTo>
                    <a:pt x="679928" y="23022"/>
                  </a:moveTo>
                  <a:cubicBezTo>
                    <a:pt x="679928" y="23022"/>
                    <a:pt x="417410" y="88629"/>
                    <a:pt x="220499" y="230900"/>
                  </a:cubicBezTo>
                  <a:cubicBezTo>
                    <a:pt x="23586" y="373078"/>
                    <a:pt x="-16558" y="518973"/>
                    <a:pt x="5373" y="580955"/>
                  </a:cubicBezTo>
                  <a:cubicBezTo>
                    <a:pt x="27210" y="642938"/>
                    <a:pt x="2331796" y="898208"/>
                    <a:pt x="2339044" y="431436"/>
                  </a:cubicBezTo>
                  <a:cubicBezTo>
                    <a:pt x="2342576" y="204880"/>
                    <a:pt x="1861400" y="8433"/>
                    <a:pt x="1518593" y="1185"/>
                  </a:cubicBezTo>
                  <a:cubicBezTo>
                    <a:pt x="1175879" y="-6157"/>
                    <a:pt x="679928" y="23022"/>
                    <a:pt x="679928" y="23022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1" name="Google Shape;701;p54">
              <a:extLst>
                <a:ext uri="{FF2B5EF4-FFF2-40B4-BE49-F238E27FC236}">
                  <a16:creationId xmlns:a16="http://schemas.microsoft.com/office/drawing/2014/main" id="{02031CB7-86D5-1649-7097-ADD66D266ABA}"/>
                </a:ext>
              </a:extLst>
            </p:cNvPr>
            <p:cNvSpPr/>
            <p:nvPr/>
          </p:nvSpPr>
          <p:spPr>
            <a:xfrm>
              <a:off x="7457456" y="3741991"/>
              <a:ext cx="657734" cy="119453"/>
            </a:xfrm>
            <a:custGeom>
              <a:avLst/>
              <a:gdLst/>
              <a:ahLst/>
              <a:cxnLst/>
              <a:rect l="l" t="t" r="r" b="b"/>
              <a:pathLst>
                <a:path w="617591" h="112162" extrusionOk="0">
                  <a:moveTo>
                    <a:pt x="0" y="112163"/>
                  </a:moveTo>
                  <a:cubicBezTo>
                    <a:pt x="98967" y="77129"/>
                    <a:pt x="201187" y="51574"/>
                    <a:pt x="304521" y="32524"/>
                  </a:cubicBezTo>
                  <a:cubicBezTo>
                    <a:pt x="407856" y="13939"/>
                    <a:pt x="512585" y="1952"/>
                    <a:pt x="617591" y="0"/>
                  </a:cubicBezTo>
                  <a:cubicBezTo>
                    <a:pt x="513514" y="13753"/>
                    <a:pt x="410086" y="28343"/>
                    <a:pt x="307217" y="47300"/>
                  </a:cubicBezTo>
                  <a:cubicBezTo>
                    <a:pt x="204253" y="65699"/>
                    <a:pt x="102220" y="88373"/>
                    <a:pt x="0" y="11216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2" name="Google Shape;702;p54">
              <a:extLst>
                <a:ext uri="{FF2B5EF4-FFF2-40B4-BE49-F238E27FC236}">
                  <a16:creationId xmlns:a16="http://schemas.microsoft.com/office/drawing/2014/main" id="{6AA63C75-0636-789D-F16B-B3C3B9A76AA1}"/>
                </a:ext>
              </a:extLst>
            </p:cNvPr>
            <p:cNvSpPr/>
            <p:nvPr/>
          </p:nvSpPr>
          <p:spPr>
            <a:xfrm>
              <a:off x="6345838" y="2589952"/>
              <a:ext cx="1294250" cy="1176046"/>
            </a:xfrm>
            <a:custGeom>
              <a:avLst/>
              <a:gdLst/>
              <a:ahLst/>
              <a:cxnLst/>
              <a:rect l="l" t="t" r="r" b="b"/>
              <a:pathLst>
                <a:path w="1215258" h="1104269" extrusionOk="0">
                  <a:moveTo>
                    <a:pt x="1134601" y="703591"/>
                  </a:moveTo>
                  <a:cubicBezTo>
                    <a:pt x="1182551" y="669952"/>
                    <a:pt x="1213217" y="612988"/>
                    <a:pt x="1215168" y="554444"/>
                  </a:cubicBezTo>
                  <a:cubicBezTo>
                    <a:pt x="1217027" y="495900"/>
                    <a:pt x="1190078" y="437170"/>
                    <a:pt x="1144451" y="400464"/>
                  </a:cubicBezTo>
                  <a:cubicBezTo>
                    <a:pt x="1163501" y="354186"/>
                    <a:pt x="1161178" y="296200"/>
                    <a:pt x="1135344" y="253268"/>
                  </a:cubicBezTo>
                  <a:cubicBezTo>
                    <a:pt x="1109510" y="210336"/>
                    <a:pt x="1055984" y="183759"/>
                    <a:pt x="1007384" y="195746"/>
                  </a:cubicBezTo>
                  <a:cubicBezTo>
                    <a:pt x="1006827" y="158297"/>
                    <a:pt x="989450" y="124007"/>
                    <a:pt x="962966" y="97615"/>
                  </a:cubicBezTo>
                  <a:cubicBezTo>
                    <a:pt x="938618" y="73362"/>
                    <a:pt x="908325" y="54219"/>
                    <a:pt x="874592" y="47063"/>
                  </a:cubicBezTo>
                  <a:cubicBezTo>
                    <a:pt x="840953" y="39908"/>
                    <a:pt x="803874" y="45669"/>
                    <a:pt x="776368" y="66206"/>
                  </a:cubicBezTo>
                  <a:cubicBezTo>
                    <a:pt x="747654" y="27642"/>
                    <a:pt x="706301" y="2737"/>
                    <a:pt x="658351" y="228"/>
                  </a:cubicBezTo>
                  <a:cubicBezTo>
                    <a:pt x="610401" y="-2374"/>
                    <a:pt x="561707" y="17420"/>
                    <a:pt x="528997" y="52639"/>
                  </a:cubicBezTo>
                  <a:cubicBezTo>
                    <a:pt x="527510" y="43718"/>
                    <a:pt x="517939" y="40744"/>
                    <a:pt x="509389" y="37956"/>
                  </a:cubicBezTo>
                  <a:cubicBezTo>
                    <a:pt x="461625" y="22066"/>
                    <a:pt x="407077" y="28106"/>
                    <a:pt x="363959" y="54033"/>
                  </a:cubicBezTo>
                  <a:cubicBezTo>
                    <a:pt x="320840" y="79959"/>
                    <a:pt x="289803" y="125215"/>
                    <a:pt x="281440" y="174838"/>
                  </a:cubicBezTo>
                  <a:cubicBezTo>
                    <a:pt x="253468" y="166010"/>
                    <a:pt x="221130" y="174187"/>
                    <a:pt x="194274" y="186082"/>
                  </a:cubicBezTo>
                  <a:cubicBezTo>
                    <a:pt x="151714" y="204853"/>
                    <a:pt x="116680" y="240072"/>
                    <a:pt x="98002" y="282633"/>
                  </a:cubicBezTo>
                  <a:cubicBezTo>
                    <a:pt x="79324" y="325193"/>
                    <a:pt x="77187" y="374816"/>
                    <a:pt x="92241" y="418864"/>
                  </a:cubicBezTo>
                  <a:cubicBezTo>
                    <a:pt x="65757" y="425090"/>
                    <a:pt x="44012" y="445534"/>
                    <a:pt x="28679" y="468115"/>
                  </a:cubicBezTo>
                  <a:cubicBezTo>
                    <a:pt x="2845" y="506215"/>
                    <a:pt x="-6262" y="555280"/>
                    <a:pt x="4332" y="599978"/>
                  </a:cubicBezTo>
                  <a:cubicBezTo>
                    <a:pt x="14926" y="644676"/>
                    <a:pt x="44941" y="684541"/>
                    <a:pt x="85085" y="707030"/>
                  </a:cubicBezTo>
                  <a:cubicBezTo>
                    <a:pt x="70682" y="728403"/>
                    <a:pt x="63061" y="766317"/>
                    <a:pt x="60552" y="791965"/>
                  </a:cubicBezTo>
                  <a:cubicBezTo>
                    <a:pt x="56836" y="829136"/>
                    <a:pt x="66965" y="867236"/>
                    <a:pt x="86851" y="898924"/>
                  </a:cubicBezTo>
                  <a:cubicBezTo>
                    <a:pt x="112313" y="939533"/>
                    <a:pt x="159334" y="970849"/>
                    <a:pt x="206448" y="962114"/>
                  </a:cubicBezTo>
                  <a:cubicBezTo>
                    <a:pt x="204496" y="991200"/>
                    <a:pt x="216484" y="1025025"/>
                    <a:pt x="236742" y="1046120"/>
                  </a:cubicBezTo>
                  <a:cubicBezTo>
                    <a:pt x="256907" y="1067214"/>
                    <a:pt x="283484" y="1081246"/>
                    <a:pt x="311084" y="1090818"/>
                  </a:cubicBezTo>
                  <a:cubicBezTo>
                    <a:pt x="356246" y="1106522"/>
                    <a:pt x="407635" y="1110890"/>
                    <a:pt x="450938" y="1090725"/>
                  </a:cubicBez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3" name="Google Shape;703;p54">
              <a:extLst>
                <a:ext uri="{FF2B5EF4-FFF2-40B4-BE49-F238E27FC236}">
                  <a16:creationId xmlns:a16="http://schemas.microsoft.com/office/drawing/2014/main" id="{EFD1721C-113A-CD16-1E96-52B52384491D}"/>
                </a:ext>
              </a:extLst>
            </p:cNvPr>
            <p:cNvSpPr/>
            <p:nvPr/>
          </p:nvSpPr>
          <p:spPr>
            <a:xfrm>
              <a:off x="6641350" y="2956265"/>
              <a:ext cx="955981" cy="1047317"/>
            </a:xfrm>
            <a:custGeom>
              <a:avLst/>
              <a:gdLst/>
              <a:ahLst/>
              <a:cxnLst/>
              <a:rect l="l" t="t" r="r" b="b"/>
              <a:pathLst>
                <a:path w="897635" h="983396" extrusionOk="0">
                  <a:moveTo>
                    <a:pt x="796372" y="232006"/>
                  </a:moveTo>
                  <a:cubicBezTo>
                    <a:pt x="900450" y="439604"/>
                    <a:pt x="990310" y="806015"/>
                    <a:pt x="712366" y="945034"/>
                  </a:cubicBezTo>
                  <a:cubicBezTo>
                    <a:pt x="434421" y="1083959"/>
                    <a:pt x="148764" y="816330"/>
                    <a:pt x="44687" y="608824"/>
                  </a:cubicBezTo>
                  <a:cubicBezTo>
                    <a:pt x="-59391" y="401226"/>
                    <a:pt x="24521" y="148650"/>
                    <a:pt x="232121" y="44665"/>
                  </a:cubicBezTo>
                  <a:cubicBezTo>
                    <a:pt x="439719" y="-59320"/>
                    <a:pt x="692293" y="24407"/>
                    <a:pt x="796372" y="232006"/>
                  </a:cubicBez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4" name="Google Shape;704;p54">
              <a:extLst>
                <a:ext uri="{FF2B5EF4-FFF2-40B4-BE49-F238E27FC236}">
                  <a16:creationId xmlns:a16="http://schemas.microsoft.com/office/drawing/2014/main" id="{8DCAD4F2-FD6F-B5A9-7C12-CF9EFC4A9743}"/>
                </a:ext>
              </a:extLst>
            </p:cNvPr>
            <p:cNvSpPr/>
            <p:nvPr/>
          </p:nvSpPr>
          <p:spPr>
            <a:xfrm>
              <a:off x="6589347" y="2902193"/>
              <a:ext cx="932153" cy="834046"/>
            </a:xfrm>
            <a:custGeom>
              <a:avLst/>
              <a:gdLst/>
              <a:ahLst/>
              <a:cxnLst/>
              <a:rect l="l" t="t" r="r" b="b"/>
              <a:pathLst>
                <a:path w="875261" h="783142" extrusionOk="0">
                  <a:moveTo>
                    <a:pt x="171434" y="783143"/>
                  </a:moveTo>
                  <a:cubicBezTo>
                    <a:pt x="197918" y="735007"/>
                    <a:pt x="189183" y="675162"/>
                    <a:pt x="172363" y="622844"/>
                  </a:cubicBezTo>
                  <a:cubicBezTo>
                    <a:pt x="156844" y="574708"/>
                    <a:pt x="134913" y="528523"/>
                    <a:pt x="107407" y="486056"/>
                  </a:cubicBezTo>
                  <a:cubicBezTo>
                    <a:pt x="121346" y="488565"/>
                    <a:pt x="132219" y="487357"/>
                    <a:pt x="145136" y="481502"/>
                  </a:cubicBezTo>
                  <a:cubicBezTo>
                    <a:pt x="161398" y="474068"/>
                    <a:pt x="177938" y="466448"/>
                    <a:pt x="191413" y="454646"/>
                  </a:cubicBezTo>
                  <a:cubicBezTo>
                    <a:pt x="223752" y="426490"/>
                    <a:pt x="232951" y="378446"/>
                    <a:pt x="224495" y="336350"/>
                  </a:cubicBezTo>
                  <a:cubicBezTo>
                    <a:pt x="266684" y="350104"/>
                    <a:pt x="310452" y="348245"/>
                    <a:pt x="348552" y="325478"/>
                  </a:cubicBezTo>
                  <a:cubicBezTo>
                    <a:pt x="386653" y="302711"/>
                    <a:pt x="412208" y="258106"/>
                    <a:pt x="407189" y="214059"/>
                  </a:cubicBezTo>
                  <a:cubicBezTo>
                    <a:pt x="432744" y="231994"/>
                    <a:pt x="458485" y="235525"/>
                    <a:pt x="489801" y="235897"/>
                  </a:cubicBezTo>
                  <a:cubicBezTo>
                    <a:pt x="497328" y="235989"/>
                    <a:pt x="504948" y="235804"/>
                    <a:pt x="512289" y="234038"/>
                  </a:cubicBezTo>
                  <a:cubicBezTo>
                    <a:pt x="525206" y="230971"/>
                    <a:pt x="536544" y="223166"/>
                    <a:pt x="546579" y="214430"/>
                  </a:cubicBezTo>
                  <a:cubicBezTo>
                    <a:pt x="570276" y="193801"/>
                    <a:pt x="588304" y="166573"/>
                    <a:pt x="598154" y="136744"/>
                  </a:cubicBezTo>
                  <a:cubicBezTo>
                    <a:pt x="610792" y="160161"/>
                    <a:pt x="628169" y="179583"/>
                    <a:pt x="652980" y="189154"/>
                  </a:cubicBezTo>
                  <a:cubicBezTo>
                    <a:pt x="677792" y="198633"/>
                    <a:pt x="706042" y="199005"/>
                    <a:pt x="731039" y="190084"/>
                  </a:cubicBezTo>
                  <a:cubicBezTo>
                    <a:pt x="739310" y="229206"/>
                    <a:pt x="748323" y="262938"/>
                    <a:pt x="774250" y="293418"/>
                  </a:cubicBezTo>
                  <a:cubicBezTo>
                    <a:pt x="800177" y="323805"/>
                    <a:pt x="835861" y="346479"/>
                    <a:pt x="875262" y="353635"/>
                  </a:cubicBezTo>
                  <a:cubicBezTo>
                    <a:pt x="862066" y="265354"/>
                    <a:pt x="839764" y="172335"/>
                    <a:pt x="777130" y="108773"/>
                  </a:cubicBezTo>
                  <a:cubicBezTo>
                    <a:pt x="711804" y="42423"/>
                    <a:pt x="616554" y="14638"/>
                    <a:pt x="523998" y="4416"/>
                  </a:cubicBezTo>
                  <a:cubicBezTo>
                    <a:pt x="442409" y="-4598"/>
                    <a:pt x="357474" y="-1532"/>
                    <a:pt x="281552" y="29878"/>
                  </a:cubicBezTo>
                  <a:cubicBezTo>
                    <a:pt x="189276" y="67978"/>
                    <a:pt x="117536" y="145200"/>
                    <a:pt x="67820" y="231715"/>
                  </a:cubicBezTo>
                  <a:cubicBezTo>
                    <a:pt x="36876" y="285705"/>
                    <a:pt x="13272" y="344528"/>
                    <a:pt x="4166" y="406046"/>
                  </a:cubicBezTo>
                  <a:cubicBezTo>
                    <a:pt x="-10609" y="505849"/>
                    <a:pt x="14387" y="610763"/>
                    <a:pt x="71724" y="693840"/>
                  </a:cubicBezTo>
                  <a:cubicBezTo>
                    <a:pt x="99137" y="733427"/>
                    <a:pt x="124784" y="771062"/>
                    <a:pt x="171434" y="78314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5" name="Google Shape;705;p54">
              <a:extLst>
                <a:ext uri="{FF2B5EF4-FFF2-40B4-BE49-F238E27FC236}">
                  <a16:creationId xmlns:a16="http://schemas.microsoft.com/office/drawing/2014/main" id="{4BFFFEBD-F74D-EE80-7083-9ED63634E07A}"/>
                </a:ext>
              </a:extLst>
            </p:cNvPr>
            <p:cNvSpPr/>
            <p:nvPr/>
          </p:nvSpPr>
          <p:spPr>
            <a:xfrm>
              <a:off x="7474712" y="3187282"/>
              <a:ext cx="196863" cy="272148"/>
            </a:xfrm>
            <a:custGeom>
              <a:avLst/>
              <a:gdLst/>
              <a:ahLst/>
              <a:cxnLst/>
              <a:rect l="l" t="t" r="r" b="b"/>
              <a:pathLst>
                <a:path w="184848" h="255538" extrusionOk="0">
                  <a:moveTo>
                    <a:pt x="177946" y="79722"/>
                  </a:moveTo>
                  <a:cubicBezTo>
                    <a:pt x="191606" y="125163"/>
                    <a:pt x="184730" y="176366"/>
                    <a:pt x="159640" y="216603"/>
                  </a:cubicBezTo>
                  <a:cubicBezTo>
                    <a:pt x="151740" y="229241"/>
                    <a:pt x="141891" y="241043"/>
                    <a:pt x="128881" y="248198"/>
                  </a:cubicBezTo>
                  <a:cubicBezTo>
                    <a:pt x="99608" y="264368"/>
                    <a:pt x="60673" y="252194"/>
                    <a:pt x="38091" y="227569"/>
                  </a:cubicBezTo>
                  <a:cubicBezTo>
                    <a:pt x="15417" y="202850"/>
                    <a:pt x="6218" y="168746"/>
                    <a:pt x="1942" y="135571"/>
                  </a:cubicBezTo>
                  <a:cubicBezTo>
                    <a:pt x="-3540" y="92639"/>
                    <a:pt x="1106" y="42737"/>
                    <a:pt x="35211" y="16160"/>
                  </a:cubicBezTo>
                  <a:cubicBezTo>
                    <a:pt x="90316" y="-26865"/>
                    <a:pt x="161126" y="23501"/>
                    <a:pt x="177946" y="79722"/>
                  </a:cubicBez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6" name="Google Shape;706;p54">
              <a:extLst>
                <a:ext uri="{FF2B5EF4-FFF2-40B4-BE49-F238E27FC236}">
                  <a16:creationId xmlns:a16="http://schemas.microsoft.com/office/drawing/2014/main" id="{82668025-C9D1-52E4-65A4-A2C886904D62}"/>
                </a:ext>
              </a:extLst>
            </p:cNvPr>
            <p:cNvSpPr/>
            <p:nvPr/>
          </p:nvSpPr>
          <p:spPr>
            <a:xfrm>
              <a:off x="7512534" y="3212486"/>
              <a:ext cx="114246" cy="217428"/>
            </a:xfrm>
            <a:custGeom>
              <a:avLst/>
              <a:gdLst/>
              <a:ahLst/>
              <a:cxnLst/>
              <a:rect l="l" t="t" r="r" b="b"/>
              <a:pathLst>
                <a:path w="107273" h="204158" extrusionOk="0">
                  <a:moveTo>
                    <a:pt x="107273" y="33359"/>
                  </a:moveTo>
                  <a:cubicBezTo>
                    <a:pt x="96493" y="24903"/>
                    <a:pt x="85808" y="15982"/>
                    <a:pt x="73355" y="11522"/>
                  </a:cubicBezTo>
                  <a:cubicBezTo>
                    <a:pt x="61275" y="6875"/>
                    <a:pt x="47336" y="6596"/>
                    <a:pt x="37392" y="13008"/>
                  </a:cubicBezTo>
                  <a:cubicBezTo>
                    <a:pt x="27449" y="19513"/>
                    <a:pt x="20666" y="31315"/>
                    <a:pt x="16949" y="43395"/>
                  </a:cubicBezTo>
                  <a:cubicBezTo>
                    <a:pt x="13045" y="55569"/>
                    <a:pt x="11837" y="68765"/>
                    <a:pt x="12302" y="81960"/>
                  </a:cubicBezTo>
                  <a:cubicBezTo>
                    <a:pt x="12488" y="95249"/>
                    <a:pt x="14160" y="108630"/>
                    <a:pt x="15927" y="122197"/>
                  </a:cubicBezTo>
                  <a:cubicBezTo>
                    <a:pt x="16113" y="123870"/>
                    <a:pt x="16298" y="125264"/>
                    <a:pt x="16577" y="126100"/>
                  </a:cubicBezTo>
                  <a:cubicBezTo>
                    <a:pt x="16949" y="127030"/>
                    <a:pt x="16856" y="127030"/>
                    <a:pt x="17413" y="127494"/>
                  </a:cubicBezTo>
                  <a:cubicBezTo>
                    <a:pt x="18436" y="128424"/>
                    <a:pt x="22524" y="129724"/>
                    <a:pt x="25590" y="130933"/>
                  </a:cubicBezTo>
                  <a:lnTo>
                    <a:pt x="44734" y="138553"/>
                  </a:lnTo>
                  <a:lnTo>
                    <a:pt x="54305" y="142456"/>
                  </a:lnTo>
                  <a:cubicBezTo>
                    <a:pt x="57651" y="143849"/>
                    <a:pt x="61182" y="145336"/>
                    <a:pt x="64434" y="148310"/>
                  </a:cubicBezTo>
                  <a:cubicBezTo>
                    <a:pt x="67779" y="151005"/>
                    <a:pt x="70103" y="156209"/>
                    <a:pt x="69453" y="160576"/>
                  </a:cubicBezTo>
                  <a:cubicBezTo>
                    <a:pt x="68988" y="164851"/>
                    <a:pt x="67593" y="168010"/>
                    <a:pt x="66292" y="171356"/>
                  </a:cubicBezTo>
                  <a:cubicBezTo>
                    <a:pt x="60624" y="184365"/>
                    <a:pt x="51982" y="195981"/>
                    <a:pt x="40737" y="204159"/>
                  </a:cubicBezTo>
                  <a:cubicBezTo>
                    <a:pt x="50030" y="194030"/>
                    <a:pt x="57093" y="182135"/>
                    <a:pt x="60531" y="169311"/>
                  </a:cubicBezTo>
                  <a:cubicBezTo>
                    <a:pt x="61368" y="166152"/>
                    <a:pt x="62390" y="162806"/>
                    <a:pt x="62390" y="160204"/>
                  </a:cubicBezTo>
                  <a:cubicBezTo>
                    <a:pt x="62297" y="157603"/>
                    <a:pt x="61368" y="156023"/>
                    <a:pt x="59230" y="154443"/>
                  </a:cubicBezTo>
                  <a:cubicBezTo>
                    <a:pt x="55142" y="151469"/>
                    <a:pt x="47893" y="149890"/>
                    <a:pt x="41482" y="147566"/>
                  </a:cubicBezTo>
                  <a:lnTo>
                    <a:pt x="21967" y="141062"/>
                  </a:lnTo>
                  <a:cubicBezTo>
                    <a:pt x="18621" y="139761"/>
                    <a:pt x="15834" y="139482"/>
                    <a:pt x="11094" y="136694"/>
                  </a:cubicBezTo>
                  <a:cubicBezTo>
                    <a:pt x="8771" y="135300"/>
                    <a:pt x="6634" y="132326"/>
                    <a:pt x="5890" y="130003"/>
                  </a:cubicBezTo>
                  <a:cubicBezTo>
                    <a:pt x="4961" y="127587"/>
                    <a:pt x="4775" y="125543"/>
                    <a:pt x="4404" y="123870"/>
                  </a:cubicBezTo>
                  <a:cubicBezTo>
                    <a:pt x="2359" y="110303"/>
                    <a:pt x="407" y="96457"/>
                    <a:pt x="35" y="82239"/>
                  </a:cubicBezTo>
                  <a:cubicBezTo>
                    <a:pt x="-243" y="68114"/>
                    <a:pt x="1059" y="53525"/>
                    <a:pt x="5983" y="39678"/>
                  </a:cubicBezTo>
                  <a:cubicBezTo>
                    <a:pt x="11001" y="26204"/>
                    <a:pt x="18807" y="12451"/>
                    <a:pt x="32653" y="4738"/>
                  </a:cubicBezTo>
                  <a:cubicBezTo>
                    <a:pt x="46778" y="-2975"/>
                    <a:pt x="63319" y="-373"/>
                    <a:pt x="75957" y="6132"/>
                  </a:cubicBezTo>
                  <a:cubicBezTo>
                    <a:pt x="88502" y="12915"/>
                    <a:pt x="98353" y="22952"/>
                    <a:pt x="107273" y="3335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7" name="Google Shape;707;p54">
              <a:extLst>
                <a:ext uri="{FF2B5EF4-FFF2-40B4-BE49-F238E27FC236}">
                  <a16:creationId xmlns:a16="http://schemas.microsoft.com/office/drawing/2014/main" id="{2A887C02-9DD9-1775-6F8C-40F07A6B9927}"/>
                </a:ext>
              </a:extLst>
            </p:cNvPr>
            <p:cNvSpPr/>
            <p:nvPr/>
          </p:nvSpPr>
          <p:spPr>
            <a:xfrm>
              <a:off x="6640402" y="3629546"/>
              <a:ext cx="232589" cy="246668"/>
            </a:xfrm>
            <a:custGeom>
              <a:avLst/>
              <a:gdLst/>
              <a:ahLst/>
              <a:cxnLst/>
              <a:rect l="l" t="t" r="r" b="b"/>
              <a:pathLst>
                <a:path w="218393" h="231613" extrusionOk="0">
                  <a:moveTo>
                    <a:pt x="14776" y="148022"/>
                  </a:moveTo>
                  <a:cubicBezTo>
                    <a:pt x="38287" y="189189"/>
                    <a:pt x="80104" y="219483"/>
                    <a:pt x="126567" y="229054"/>
                  </a:cubicBezTo>
                  <a:cubicBezTo>
                    <a:pt x="141157" y="232028"/>
                    <a:pt x="156489" y="233050"/>
                    <a:pt x="170614" y="228590"/>
                  </a:cubicBezTo>
                  <a:cubicBezTo>
                    <a:pt x="202582" y="218554"/>
                    <a:pt x="220516" y="181941"/>
                    <a:pt x="218193" y="148580"/>
                  </a:cubicBezTo>
                  <a:cubicBezTo>
                    <a:pt x="215870" y="115126"/>
                    <a:pt x="197563" y="84925"/>
                    <a:pt x="176376" y="58998"/>
                  </a:cubicBezTo>
                  <a:cubicBezTo>
                    <a:pt x="148963" y="25452"/>
                    <a:pt x="109655" y="-5493"/>
                    <a:pt x="66908" y="826"/>
                  </a:cubicBezTo>
                  <a:cubicBezTo>
                    <a:pt x="-2043" y="11048"/>
                    <a:pt x="-14403" y="97006"/>
                    <a:pt x="14776" y="148022"/>
                  </a:cubicBez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8" name="Google Shape;708;p54">
              <a:extLst>
                <a:ext uri="{FF2B5EF4-FFF2-40B4-BE49-F238E27FC236}">
                  <a16:creationId xmlns:a16="http://schemas.microsoft.com/office/drawing/2014/main" id="{11A7CA8B-D1AC-EAE6-17ED-3EA53089C774}"/>
                </a:ext>
              </a:extLst>
            </p:cNvPr>
            <p:cNvSpPr/>
            <p:nvPr/>
          </p:nvSpPr>
          <p:spPr>
            <a:xfrm>
              <a:off x="6663168" y="3662356"/>
              <a:ext cx="181878" cy="156001"/>
            </a:xfrm>
            <a:custGeom>
              <a:avLst/>
              <a:gdLst/>
              <a:ahLst/>
              <a:cxnLst/>
              <a:rect l="l" t="t" r="r" b="b"/>
              <a:pathLst>
                <a:path w="170777" h="146480" extrusionOk="0">
                  <a:moveTo>
                    <a:pt x="1093" y="76113"/>
                  </a:moveTo>
                  <a:cubicBezTo>
                    <a:pt x="-394" y="62453"/>
                    <a:pt x="-859" y="48421"/>
                    <a:pt x="2951" y="34482"/>
                  </a:cubicBezTo>
                  <a:cubicBezTo>
                    <a:pt x="6947" y="20915"/>
                    <a:pt x="16426" y="7162"/>
                    <a:pt x="31758" y="2143"/>
                  </a:cubicBezTo>
                  <a:cubicBezTo>
                    <a:pt x="39193" y="-273"/>
                    <a:pt x="46998" y="-458"/>
                    <a:pt x="54340" y="657"/>
                  </a:cubicBezTo>
                  <a:cubicBezTo>
                    <a:pt x="61681" y="1865"/>
                    <a:pt x="68743" y="3909"/>
                    <a:pt x="75434" y="6883"/>
                  </a:cubicBezTo>
                  <a:cubicBezTo>
                    <a:pt x="88815" y="12923"/>
                    <a:pt x="100338" y="22030"/>
                    <a:pt x="110375" y="31973"/>
                  </a:cubicBezTo>
                  <a:cubicBezTo>
                    <a:pt x="120411" y="42009"/>
                    <a:pt x="129053" y="52974"/>
                    <a:pt x="137509" y="63847"/>
                  </a:cubicBezTo>
                  <a:cubicBezTo>
                    <a:pt x="138531" y="65241"/>
                    <a:pt x="139832" y="66821"/>
                    <a:pt x="140947" y="69144"/>
                  </a:cubicBezTo>
                  <a:cubicBezTo>
                    <a:pt x="142155" y="71281"/>
                    <a:pt x="142806" y="74905"/>
                    <a:pt x="142248" y="77600"/>
                  </a:cubicBezTo>
                  <a:cubicBezTo>
                    <a:pt x="141040" y="82990"/>
                    <a:pt x="139275" y="85127"/>
                    <a:pt x="137974" y="88473"/>
                  </a:cubicBezTo>
                  <a:lnTo>
                    <a:pt x="129238" y="107058"/>
                  </a:lnTo>
                  <a:cubicBezTo>
                    <a:pt x="126451" y="113284"/>
                    <a:pt x="122641" y="119603"/>
                    <a:pt x="121991" y="124621"/>
                  </a:cubicBezTo>
                  <a:cubicBezTo>
                    <a:pt x="121712" y="127223"/>
                    <a:pt x="122176" y="128989"/>
                    <a:pt x="123942" y="130847"/>
                  </a:cubicBezTo>
                  <a:cubicBezTo>
                    <a:pt x="125800" y="132613"/>
                    <a:pt x="128960" y="134285"/>
                    <a:pt x="131840" y="135772"/>
                  </a:cubicBezTo>
                  <a:cubicBezTo>
                    <a:pt x="143549" y="142091"/>
                    <a:pt x="157023" y="145065"/>
                    <a:pt x="170777" y="145344"/>
                  </a:cubicBezTo>
                  <a:cubicBezTo>
                    <a:pt x="157209" y="147853"/>
                    <a:pt x="142806" y="146087"/>
                    <a:pt x="129424" y="141255"/>
                  </a:cubicBezTo>
                  <a:cubicBezTo>
                    <a:pt x="126079" y="139861"/>
                    <a:pt x="122827" y="138746"/>
                    <a:pt x="119389" y="136144"/>
                  </a:cubicBezTo>
                  <a:cubicBezTo>
                    <a:pt x="115764" y="133635"/>
                    <a:pt x="113627" y="128338"/>
                    <a:pt x="113906" y="124064"/>
                  </a:cubicBezTo>
                  <a:cubicBezTo>
                    <a:pt x="113999" y="119696"/>
                    <a:pt x="115392" y="116072"/>
                    <a:pt x="116693" y="112726"/>
                  </a:cubicBezTo>
                  <a:lnTo>
                    <a:pt x="120504" y="103155"/>
                  </a:lnTo>
                  <a:lnTo>
                    <a:pt x="128123" y="84105"/>
                  </a:lnTo>
                  <a:cubicBezTo>
                    <a:pt x="129331" y="81038"/>
                    <a:pt x="131097" y="77228"/>
                    <a:pt x="131190" y="75834"/>
                  </a:cubicBezTo>
                  <a:cubicBezTo>
                    <a:pt x="131190" y="75091"/>
                    <a:pt x="131190" y="75184"/>
                    <a:pt x="130818" y="74255"/>
                  </a:cubicBezTo>
                  <a:cubicBezTo>
                    <a:pt x="130446" y="73511"/>
                    <a:pt x="129517" y="72396"/>
                    <a:pt x="128402" y="71095"/>
                  </a:cubicBezTo>
                  <a:cubicBezTo>
                    <a:pt x="119761" y="60502"/>
                    <a:pt x="111211" y="50001"/>
                    <a:pt x="101732" y="40708"/>
                  </a:cubicBezTo>
                  <a:cubicBezTo>
                    <a:pt x="92440" y="31230"/>
                    <a:pt x="82125" y="23052"/>
                    <a:pt x="70602" y="17476"/>
                  </a:cubicBezTo>
                  <a:cubicBezTo>
                    <a:pt x="59265" y="11901"/>
                    <a:pt x="46069" y="8648"/>
                    <a:pt x="34453" y="11343"/>
                  </a:cubicBezTo>
                  <a:cubicBezTo>
                    <a:pt x="22930" y="14131"/>
                    <a:pt x="13545" y="24446"/>
                    <a:pt x="8619" y="36434"/>
                  </a:cubicBezTo>
                  <a:cubicBezTo>
                    <a:pt x="3323" y="48514"/>
                    <a:pt x="2394" y="62453"/>
                    <a:pt x="1093" y="761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9" name="Google Shape;709;p54">
              <a:extLst>
                <a:ext uri="{FF2B5EF4-FFF2-40B4-BE49-F238E27FC236}">
                  <a16:creationId xmlns:a16="http://schemas.microsoft.com/office/drawing/2014/main" id="{8F5FAF41-7B2C-2F35-A4A9-8D033FCD8B88}"/>
                </a:ext>
              </a:extLst>
            </p:cNvPr>
            <p:cNvSpPr/>
            <p:nvPr/>
          </p:nvSpPr>
          <p:spPr>
            <a:xfrm>
              <a:off x="7597860" y="4040599"/>
              <a:ext cx="901775" cy="299230"/>
            </a:xfrm>
            <a:custGeom>
              <a:avLst/>
              <a:gdLst/>
              <a:ahLst/>
              <a:cxnLst/>
              <a:rect l="l" t="t" r="r" b="b"/>
              <a:pathLst>
                <a:path w="846737" h="280967" extrusionOk="0">
                  <a:moveTo>
                    <a:pt x="33267" y="18767"/>
                  </a:moveTo>
                  <a:cubicBezTo>
                    <a:pt x="33267" y="18767"/>
                    <a:pt x="221816" y="-3443"/>
                    <a:pt x="283055" y="460"/>
                  </a:cubicBezTo>
                  <a:cubicBezTo>
                    <a:pt x="421609" y="9474"/>
                    <a:pt x="615918" y="93480"/>
                    <a:pt x="692026" y="130279"/>
                  </a:cubicBezTo>
                  <a:cubicBezTo>
                    <a:pt x="768039" y="167078"/>
                    <a:pt x="863754" y="233335"/>
                    <a:pt x="844147" y="255451"/>
                  </a:cubicBezTo>
                  <a:cubicBezTo>
                    <a:pt x="824540" y="277568"/>
                    <a:pt x="723713" y="232592"/>
                    <a:pt x="723713" y="232592"/>
                  </a:cubicBezTo>
                  <a:cubicBezTo>
                    <a:pt x="723713" y="232592"/>
                    <a:pt x="758283" y="262793"/>
                    <a:pt x="733750" y="277568"/>
                  </a:cubicBezTo>
                  <a:cubicBezTo>
                    <a:pt x="709217" y="292251"/>
                    <a:pt x="597612" y="254615"/>
                    <a:pt x="597612" y="254615"/>
                  </a:cubicBezTo>
                  <a:cubicBezTo>
                    <a:pt x="597612" y="254615"/>
                    <a:pt x="597798" y="270041"/>
                    <a:pt x="569362" y="275059"/>
                  </a:cubicBezTo>
                  <a:cubicBezTo>
                    <a:pt x="546595" y="279148"/>
                    <a:pt x="338718" y="230919"/>
                    <a:pt x="338718" y="230919"/>
                  </a:cubicBezTo>
                  <a:lnTo>
                    <a:pt x="0" y="245415"/>
                  </a:lnTo>
                  <a:lnTo>
                    <a:pt x="33267" y="18767"/>
                  </a:ln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0" name="Google Shape;710;p54">
              <a:extLst>
                <a:ext uri="{FF2B5EF4-FFF2-40B4-BE49-F238E27FC236}">
                  <a16:creationId xmlns:a16="http://schemas.microsoft.com/office/drawing/2014/main" id="{2C072AFB-71AC-5AD2-D26F-85932B33647C}"/>
                </a:ext>
              </a:extLst>
            </p:cNvPr>
            <p:cNvSpPr/>
            <p:nvPr/>
          </p:nvSpPr>
          <p:spPr>
            <a:xfrm>
              <a:off x="5970667" y="3847886"/>
              <a:ext cx="1720740" cy="487091"/>
            </a:xfrm>
            <a:custGeom>
              <a:avLst/>
              <a:gdLst/>
              <a:ahLst/>
              <a:cxnLst/>
              <a:rect l="l" t="t" r="r" b="b"/>
              <a:pathLst>
                <a:path w="1615718" h="457362" extrusionOk="0">
                  <a:moveTo>
                    <a:pt x="0" y="280732"/>
                  </a:moveTo>
                  <a:cubicBezTo>
                    <a:pt x="0" y="280732"/>
                    <a:pt x="47392" y="408321"/>
                    <a:pt x="306286" y="444841"/>
                  </a:cubicBezTo>
                  <a:cubicBezTo>
                    <a:pt x="565182" y="481268"/>
                    <a:pt x="1586169" y="426627"/>
                    <a:pt x="1586169" y="426627"/>
                  </a:cubicBezTo>
                  <a:lnTo>
                    <a:pt x="1615719" y="76014"/>
                  </a:lnTo>
                  <a:lnTo>
                    <a:pt x="452089" y="0"/>
                  </a:lnTo>
                  <a:lnTo>
                    <a:pt x="0" y="280732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1" name="Google Shape;711;p54">
              <a:extLst>
                <a:ext uri="{FF2B5EF4-FFF2-40B4-BE49-F238E27FC236}">
                  <a16:creationId xmlns:a16="http://schemas.microsoft.com/office/drawing/2014/main" id="{620D8840-3259-F1D6-1A1B-A314464985C7}"/>
                </a:ext>
              </a:extLst>
            </p:cNvPr>
            <p:cNvSpPr/>
            <p:nvPr/>
          </p:nvSpPr>
          <p:spPr>
            <a:xfrm>
              <a:off x="6418474" y="3853028"/>
              <a:ext cx="1278852" cy="449112"/>
            </a:xfrm>
            <a:custGeom>
              <a:avLst/>
              <a:gdLst/>
              <a:ahLst/>
              <a:cxnLst/>
              <a:rect l="l" t="t" r="r" b="b"/>
              <a:pathLst>
                <a:path w="1200800" h="421701" extrusionOk="0">
                  <a:moveTo>
                    <a:pt x="0" y="0"/>
                  </a:moveTo>
                  <a:cubicBezTo>
                    <a:pt x="99617" y="3717"/>
                    <a:pt x="199142" y="7992"/>
                    <a:pt x="298760" y="13010"/>
                  </a:cubicBezTo>
                  <a:lnTo>
                    <a:pt x="448186" y="20351"/>
                  </a:lnTo>
                  <a:lnTo>
                    <a:pt x="597612" y="28714"/>
                  </a:lnTo>
                  <a:cubicBezTo>
                    <a:pt x="697230" y="34197"/>
                    <a:pt x="796848" y="39773"/>
                    <a:pt x="896465" y="46278"/>
                  </a:cubicBezTo>
                  <a:cubicBezTo>
                    <a:pt x="996082" y="52690"/>
                    <a:pt x="1095699" y="58451"/>
                    <a:pt x="1195225" y="65699"/>
                  </a:cubicBezTo>
                  <a:lnTo>
                    <a:pt x="1200800" y="66071"/>
                  </a:lnTo>
                  <a:lnTo>
                    <a:pt x="1200242" y="71461"/>
                  </a:lnTo>
                  <a:lnTo>
                    <a:pt x="1183423" y="246628"/>
                  </a:lnTo>
                  <a:cubicBezTo>
                    <a:pt x="1177383" y="304986"/>
                    <a:pt x="1171714" y="363344"/>
                    <a:pt x="1165303" y="421702"/>
                  </a:cubicBezTo>
                  <a:cubicBezTo>
                    <a:pt x="1168741" y="363158"/>
                    <a:pt x="1172922" y="304614"/>
                    <a:pt x="1176733" y="246070"/>
                  </a:cubicBezTo>
                  <a:lnTo>
                    <a:pt x="1189463" y="70531"/>
                  </a:lnTo>
                  <a:lnTo>
                    <a:pt x="1194481" y="76386"/>
                  </a:lnTo>
                  <a:cubicBezTo>
                    <a:pt x="1094863" y="71832"/>
                    <a:pt x="995339" y="65699"/>
                    <a:pt x="895815" y="60309"/>
                  </a:cubicBezTo>
                  <a:cubicBezTo>
                    <a:pt x="796289" y="55013"/>
                    <a:pt x="696765" y="48694"/>
                    <a:pt x="597241" y="42282"/>
                  </a:cubicBezTo>
                  <a:lnTo>
                    <a:pt x="447907" y="32896"/>
                  </a:lnTo>
                  <a:lnTo>
                    <a:pt x="298574" y="22488"/>
                  </a:lnTo>
                  <a:cubicBezTo>
                    <a:pt x="199142" y="15705"/>
                    <a:pt x="99617" y="817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2" name="Google Shape;712;p54">
              <a:extLst>
                <a:ext uri="{FF2B5EF4-FFF2-40B4-BE49-F238E27FC236}">
                  <a16:creationId xmlns:a16="http://schemas.microsoft.com/office/drawing/2014/main" id="{414A211E-2DB5-4B69-9EB5-B80C56266206}"/>
                </a:ext>
              </a:extLst>
            </p:cNvPr>
            <p:cNvSpPr/>
            <p:nvPr/>
          </p:nvSpPr>
          <p:spPr>
            <a:xfrm>
              <a:off x="7987527" y="4144907"/>
              <a:ext cx="380726" cy="143403"/>
            </a:xfrm>
            <a:custGeom>
              <a:avLst/>
              <a:gdLst/>
              <a:ahLst/>
              <a:cxnLst/>
              <a:rect l="l" t="t" r="r" b="b"/>
              <a:pathLst>
                <a:path w="357489" h="134651" extrusionOk="0">
                  <a:moveTo>
                    <a:pt x="0" y="0"/>
                  </a:moveTo>
                  <a:cubicBezTo>
                    <a:pt x="16076" y="558"/>
                    <a:pt x="32153" y="1952"/>
                    <a:pt x="48230" y="3531"/>
                  </a:cubicBezTo>
                  <a:cubicBezTo>
                    <a:pt x="64213" y="5483"/>
                    <a:pt x="80196" y="7899"/>
                    <a:pt x="96087" y="11058"/>
                  </a:cubicBezTo>
                  <a:cubicBezTo>
                    <a:pt x="127867" y="17284"/>
                    <a:pt x="158998" y="27878"/>
                    <a:pt x="188270" y="41724"/>
                  </a:cubicBezTo>
                  <a:cubicBezTo>
                    <a:pt x="217542" y="55663"/>
                    <a:pt x="245606" y="71182"/>
                    <a:pt x="273763" y="86701"/>
                  </a:cubicBezTo>
                  <a:lnTo>
                    <a:pt x="315858" y="110211"/>
                  </a:lnTo>
                  <a:cubicBezTo>
                    <a:pt x="329704" y="118389"/>
                    <a:pt x="343736" y="126195"/>
                    <a:pt x="357489" y="134651"/>
                  </a:cubicBezTo>
                  <a:cubicBezTo>
                    <a:pt x="342714" y="128239"/>
                    <a:pt x="328218" y="121270"/>
                    <a:pt x="313628" y="114579"/>
                  </a:cubicBezTo>
                  <a:lnTo>
                    <a:pt x="270232" y="93577"/>
                  </a:lnTo>
                  <a:cubicBezTo>
                    <a:pt x="241239" y="79638"/>
                    <a:pt x="212896" y="64398"/>
                    <a:pt x="183996" y="50831"/>
                  </a:cubicBezTo>
                  <a:cubicBezTo>
                    <a:pt x="155282" y="36985"/>
                    <a:pt x="125265" y="26484"/>
                    <a:pt x="94321" y="18492"/>
                  </a:cubicBezTo>
                  <a:cubicBezTo>
                    <a:pt x="63470" y="10594"/>
                    <a:pt x="31781" y="529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3" name="Google Shape;713;p54">
              <a:extLst>
                <a:ext uri="{FF2B5EF4-FFF2-40B4-BE49-F238E27FC236}">
                  <a16:creationId xmlns:a16="http://schemas.microsoft.com/office/drawing/2014/main" id="{D2541AF6-D1BA-8862-82A9-92E98FD21DFB}"/>
                </a:ext>
              </a:extLst>
            </p:cNvPr>
            <p:cNvSpPr/>
            <p:nvPr/>
          </p:nvSpPr>
          <p:spPr>
            <a:xfrm>
              <a:off x="6435671" y="3843381"/>
              <a:ext cx="201502" cy="222658"/>
            </a:xfrm>
            <a:custGeom>
              <a:avLst/>
              <a:gdLst/>
              <a:ahLst/>
              <a:cxnLst/>
              <a:rect l="l" t="t" r="r" b="b"/>
              <a:pathLst>
                <a:path w="189204" h="209069" extrusionOk="0">
                  <a:moveTo>
                    <a:pt x="3630" y="168714"/>
                  </a:moveTo>
                  <a:cubicBezTo>
                    <a:pt x="-459" y="181166"/>
                    <a:pt x="-3154" y="197335"/>
                    <a:pt x="7254" y="205420"/>
                  </a:cubicBezTo>
                  <a:cubicBezTo>
                    <a:pt x="16175" y="212297"/>
                    <a:pt x="29278" y="208394"/>
                    <a:pt x="38941" y="202446"/>
                  </a:cubicBezTo>
                  <a:cubicBezTo>
                    <a:pt x="69794" y="183489"/>
                    <a:pt x="87171" y="148921"/>
                    <a:pt x="100459" y="115188"/>
                  </a:cubicBezTo>
                  <a:cubicBezTo>
                    <a:pt x="104176" y="105802"/>
                    <a:pt x="107708" y="96231"/>
                    <a:pt x="113469" y="87868"/>
                  </a:cubicBezTo>
                  <a:cubicBezTo>
                    <a:pt x="119137" y="79597"/>
                    <a:pt x="126758" y="72813"/>
                    <a:pt x="134377" y="66216"/>
                  </a:cubicBezTo>
                  <a:cubicBezTo>
                    <a:pt x="152684" y="50139"/>
                    <a:pt x="170991" y="33970"/>
                    <a:pt x="189205" y="17894"/>
                  </a:cubicBezTo>
                  <a:cubicBezTo>
                    <a:pt x="158538" y="5906"/>
                    <a:pt x="95628" y="-14817"/>
                    <a:pt x="70537" y="16500"/>
                  </a:cubicBezTo>
                  <a:cubicBezTo>
                    <a:pt x="54182" y="36944"/>
                    <a:pt x="45075" y="65751"/>
                    <a:pt x="34667" y="89540"/>
                  </a:cubicBezTo>
                  <a:cubicBezTo>
                    <a:pt x="23237" y="115467"/>
                    <a:pt x="12551" y="141765"/>
                    <a:pt x="3630" y="168714"/>
                  </a:cubicBez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4" name="Google Shape;714;p54">
              <a:extLst>
                <a:ext uri="{FF2B5EF4-FFF2-40B4-BE49-F238E27FC236}">
                  <a16:creationId xmlns:a16="http://schemas.microsoft.com/office/drawing/2014/main" id="{91E53677-410D-76AC-B709-83169F4131A7}"/>
                </a:ext>
              </a:extLst>
            </p:cNvPr>
            <p:cNvSpPr/>
            <p:nvPr/>
          </p:nvSpPr>
          <p:spPr>
            <a:xfrm>
              <a:off x="6555435" y="3847291"/>
              <a:ext cx="167334" cy="205032"/>
            </a:xfrm>
            <a:custGeom>
              <a:avLst/>
              <a:gdLst/>
              <a:ahLst/>
              <a:cxnLst/>
              <a:rect l="l" t="t" r="r" b="b"/>
              <a:pathLst>
                <a:path w="157121" h="192518" extrusionOk="0">
                  <a:moveTo>
                    <a:pt x="109728" y="466"/>
                  </a:moveTo>
                  <a:cubicBezTo>
                    <a:pt x="99042" y="-742"/>
                    <a:pt x="87613" y="187"/>
                    <a:pt x="78412" y="5763"/>
                  </a:cubicBezTo>
                  <a:cubicBezTo>
                    <a:pt x="71350" y="10038"/>
                    <a:pt x="66146" y="16635"/>
                    <a:pt x="61221" y="23326"/>
                  </a:cubicBezTo>
                  <a:cubicBezTo>
                    <a:pt x="27302" y="69418"/>
                    <a:pt x="3978" y="124059"/>
                    <a:pt x="75" y="181116"/>
                  </a:cubicBezTo>
                  <a:cubicBezTo>
                    <a:pt x="-111" y="184276"/>
                    <a:pt x="-111" y="187807"/>
                    <a:pt x="2026" y="190130"/>
                  </a:cubicBezTo>
                  <a:cubicBezTo>
                    <a:pt x="3606" y="191710"/>
                    <a:pt x="5930" y="192267"/>
                    <a:pt x="8160" y="192453"/>
                  </a:cubicBezTo>
                  <a:cubicBezTo>
                    <a:pt x="20519" y="193382"/>
                    <a:pt x="31298" y="184276"/>
                    <a:pt x="39197" y="174704"/>
                  </a:cubicBezTo>
                  <a:cubicBezTo>
                    <a:pt x="49512" y="162252"/>
                    <a:pt x="57689" y="147941"/>
                    <a:pt x="63080" y="132794"/>
                  </a:cubicBezTo>
                  <a:cubicBezTo>
                    <a:pt x="65960" y="124802"/>
                    <a:pt x="68097" y="116439"/>
                    <a:pt x="71628" y="108726"/>
                  </a:cubicBezTo>
                  <a:cubicBezTo>
                    <a:pt x="76275" y="98783"/>
                    <a:pt x="83151" y="90048"/>
                    <a:pt x="90214" y="81591"/>
                  </a:cubicBezTo>
                  <a:cubicBezTo>
                    <a:pt x="103038" y="66258"/>
                    <a:pt x="116420" y="51390"/>
                    <a:pt x="130359" y="37079"/>
                  </a:cubicBezTo>
                  <a:cubicBezTo>
                    <a:pt x="133146" y="34199"/>
                    <a:pt x="136120" y="31225"/>
                    <a:pt x="140022" y="30017"/>
                  </a:cubicBezTo>
                  <a:cubicBezTo>
                    <a:pt x="144855" y="28530"/>
                    <a:pt x="157122" y="29088"/>
                    <a:pt x="157122" y="29088"/>
                  </a:cubicBezTo>
                  <a:cubicBezTo>
                    <a:pt x="157122" y="29088"/>
                    <a:pt x="153404" y="18587"/>
                    <a:pt x="150338" y="16357"/>
                  </a:cubicBezTo>
                  <a:cubicBezTo>
                    <a:pt x="138443" y="7715"/>
                    <a:pt x="124318" y="2139"/>
                    <a:pt x="109728" y="466"/>
                  </a:cubicBez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5" name="Google Shape;715;p54">
              <a:extLst>
                <a:ext uri="{FF2B5EF4-FFF2-40B4-BE49-F238E27FC236}">
                  <a16:creationId xmlns:a16="http://schemas.microsoft.com/office/drawing/2014/main" id="{E3EC06A4-6ED8-6596-C1D7-4486FE324D0F}"/>
                </a:ext>
              </a:extLst>
            </p:cNvPr>
            <p:cNvSpPr/>
            <p:nvPr/>
          </p:nvSpPr>
          <p:spPr>
            <a:xfrm>
              <a:off x="6395039" y="3834694"/>
              <a:ext cx="137565" cy="178231"/>
            </a:xfrm>
            <a:custGeom>
              <a:avLst/>
              <a:gdLst/>
              <a:ahLst/>
              <a:cxnLst/>
              <a:rect l="l" t="t" r="r" b="b"/>
              <a:pathLst>
                <a:path w="129169" h="167353" extrusionOk="0">
                  <a:moveTo>
                    <a:pt x="129169" y="24479"/>
                  </a:moveTo>
                  <a:cubicBezTo>
                    <a:pt x="116159" y="24851"/>
                    <a:pt x="110769" y="26059"/>
                    <a:pt x="97760" y="25316"/>
                  </a:cubicBezTo>
                  <a:cubicBezTo>
                    <a:pt x="93298" y="48454"/>
                    <a:pt x="68023" y="65367"/>
                    <a:pt x="58173" y="87205"/>
                  </a:cubicBezTo>
                  <a:cubicBezTo>
                    <a:pt x="48694" y="108021"/>
                    <a:pt x="46185" y="131345"/>
                    <a:pt x="32711" y="150302"/>
                  </a:cubicBezTo>
                  <a:cubicBezTo>
                    <a:pt x="27042" y="158294"/>
                    <a:pt x="18679" y="165728"/>
                    <a:pt x="8085" y="167215"/>
                  </a:cubicBezTo>
                  <a:cubicBezTo>
                    <a:pt x="5390" y="167587"/>
                    <a:pt x="2045" y="167308"/>
                    <a:pt x="651" y="165171"/>
                  </a:cubicBezTo>
                  <a:cubicBezTo>
                    <a:pt x="1" y="164148"/>
                    <a:pt x="1" y="162940"/>
                    <a:pt x="1" y="161825"/>
                  </a:cubicBezTo>
                  <a:cubicBezTo>
                    <a:pt x="-92" y="120101"/>
                    <a:pt x="9571" y="78284"/>
                    <a:pt x="28250" y="39905"/>
                  </a:cubicBezTo>
                  <a:cubicBezTo>
                    <a:pt x="36242" y="23457"/>
                    <a:pt x="47950" y="6080"/>
                    <a:pt x="67559" y="1248"/>
                  </a:cubicBezTo>
                  <a:cubicBezTo>
                    <a:pt x="79081" y="-1540"/>
                    <a:pt x="91626" y="597"/>
                    <a:pt x="102406" y="5150"/>
                  </a:cubicBezTo>
                  <a:cubicBezTo>
                    <a:pt x="113371" y="9704"/>
                    <a:pt x="119877" y="17881"/>
                    <a:pt x="129169" y="24479"/>
                  </a:cubicBezTo>
                  <a:close/>
                </a:path>
              </a:pathLst>
            </a:custGeom>
            <a:solidFill>
              <a:srgbClr val="A47C6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6" name="Google Shape;716;p54">
              <a:extLst>
                <a:ext uri="{FF2B5EF4-FFF2-40B4-BE49-F238E27FC236}">
                  <a16:creationId xmlns:a16="http://schemas.microsoft.com/office/drawing/2014/main" id="{EEF2E534-F751-F0DE-E1F2-6BAD3AED4E26}"/>
                </a:ext>
              </a:extLst>
            </p:cNvPr>
            <p:cNvSpPr/>
            <p:nvPr/>
          </p:nvSpPr>
          <p:spPr>
            <a:xfrm>
              <a:off x="6572620" y="3847315"/>
              <a:ext cx="89169" cy="104190"/>
            </a:xfrm>
            <a:custGeom>
              <a:avLst/>
              <a:gdLst/>
              <a:ahLst/>
              <a:cxnLst/>
              <a:rect l="l" t="t" r="r" b="b"/>
              <a:pathLst>
                <a:path w="83727" h="97831" extrusionOk="0">
                  <a:moveTo>
                    <a:pt x="83727" y="1187"/>
                  </a:moveTo>
                  <a:cubicBezTo>
                    <a:pt x="72297" y="-114"/>
                    <a:pt x="61424" y="4811"/>
                    <a:pt x="53154" y="11874"/>
                  </a:cubicBezTo>
                  <a:cubicBezTo>
                    <a:pt x="44883" y="19122"/>
                    <a:pt x="38937" y="28694"/>
                    <a:pt x="33639" y="38544"/>
                  </a:cubicBezTo>
                  <a:cubicBezTo>
                    <a:pt x="28250" y="48487"/>
                    <a:pt x="23046" y="58616"/>
                    <a:pt x="17377" y="68466"/>
                  </a:cubicBezTo>
                  <a:cubicBezTo>
                    <a:pt x="11802" y="78409"/>
                    <a:pt x="6133" y="88260"/>
                    <a:pt x="0" y="97831"/>
                  </a:cubicBezTo>
                  <a:cubicBezTo>
                    <a:pt x="4274" y="87237"/>
                    <a:pt x="9107" y="76923"/>
                    <a:pt x="14032" y="66701"/>
                  </a:cubicBezTo>
                  <a:cubicBezTo>
                    <a:pt x="18864" y="56386"/>
                    <a:pt x="23975" y="46257"/>
                    <a:pt x="29365" y="36128"/>
                  </a:cubicBezTo>
                  <a:cubicBezTo>
                    <a:pt x="34848" y="26092"/>
                    <a:pt x="41352" y="16055"/>
                    <a:pt x="50924" y="8900"/>
                  </a:cubicBezTo>
                  <a:cubicBezTo>
                    <a:pt x="60030" y="1931"/>
                    <a:pt x="72483" y="-2158"/>
                    <a:pt x="83727" y="11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7" name="Google Shape;717;p54">
              <a:extLst>
                <a:ext uri="{FF2B5EF4-FFF2-40B4-BE49-F238E27FC236}">
                  <a16:creationId xmlns:a16="http://schemas.microsoft.com/office/drawing/2014/main" id="{AEA2CED5-07ED-0E95-4EDA-F4CD97E4B997}"/>
                </a:ext>
              </a:extLst>
            </p:cNvPr>
            <p:cNvSpPr/>
            <p:nvPr/>
          </p:nvSpPr>
          <p:spPr>
            <a:xfrm>
              <a:off x="6481457" y="3844128"/>
              <a:ext cx="57597" cy="73730"/>
            </a:xfrm>
            <a:custGeom>
              <a:avLst/>
              <a:gdLst/>
              <a:ahLst/>
              <a:cxnLst/>
              <a:rect l="l" t="t" r="r" b="b"/>
              <a:pathLst>
                <a:path w="54082" h="69230" extrusionOk="0">
                  <a:moveTo>
                    <a:pt x="54083" y="0"/>
                  </a:moveTo>
                  <a:cubicBezTo>
                    <a:pt x="46742" y="2323"/>
                    <a:pt x="40702" y="6877"/>
                    <a:pt x="35498" y="12081"/>
                  </a:cubicBezTo>
                  <a:cubicBezTo>
                    <a:pt x="30387" y="17377"/>
                    <a:pt x="25648" y="23325"/>
                    <a:pt x="21372" y="29458"/>
                  </a:cubicBezTo>
                  <a:cubicBezTo>
                    <a:pt x="12638" y="41631"/>
                    <a:pt x="5854" y="55013"/>
                    <a:pt x="0" y="69230"/>
                  </a:cubicBezTo>
                  <a:cubicBezTo>
                    <a:pt x="1022" y="61611"/>
                    <a:pt x="3159" y="54083"/>
                    <a:pt x="6133" y="46928"/>
                  </a:cubicBezTo>
                  <a:cubicBezTo>
                    <a:pt x="9014" y="39773"/>
                    <a:pt x="12917" y="32896"/>
                    <a:pt x="17377" y="26577"/>
                  </a:cubicBezTo>
                  <a:cubicBezTo>
                    <a:pt x="21931" y="20258"/>
                    <a:pt x="26949" y="14311"/>
                    <a:pt x="32988" y="9293"/>
                  </a:cubicBezTo>
                  <a:cubicBezTo>
                    <a:pt x="38936" y="4275"/>
                    <a:pt x="46277" y="279"/>
                    <a:pt x="540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718" name="Google Shape;718;p54">
              <a:extLst>
                <a:ext uri="{FF2B5EF4-FFF2-40B4-BE49-F238E27FC236}">
                  <a16:creationId xmlns:a16="http://schemas.microsoft.com/office/drawing/2014/main" id="{1F92D28C-1A5A-F371-B924-66C35165D3D4}"/>
                </a:ext>
              </a:extLst>
            </p:cNvPr>
            <p:cNvGrpSpPr/>
            <p:nvPr/>
          </p:nvGrpSpPr>
          <p:grpSpPr>
            <a:xfrm rot="3047964">
              <a:off x="7989132" y="2955400"/>
              <a:ext cx="429671" cy="412567"/>
              <a:chOff x="8679984" y="1597939"/>
              <a:chExt cx="282560" cy="271273"/>
            </a:xfrm>
          </p:grpSpPr>
          <p:sp>
            <p:nvSpPr>
              <p:cNvPr id="719" name="Google Shape;719;p54">
                <a:extLst>
                  <a:ext uri="{FF2B5EF4-FFF2-40B4-BE49-F238E27FC236}">
                    <a16:creationId xmlns:a16="http://schemas.microsoft.com/office/drawing/2014/main" id="{3CBC462D-03A7-9841-05F9-1E531F5C8149}"/>
                  </a:ext>
                </a:extLst>
              </p:cNvPr>
              <p:cNvSpPr/>
              <p:nvPr/>
            </p:nvSpPr>
            <p:spPr>
              <a:xfrm>
                <a:off x="8688992" y="1597939"/>
                <a:ext cx="273552" cy="96319"/>
              </a:xfrm>
              <a:custGeom>
                <a:avLst/>
                <a:gdLst/>
                <a:ahLst/>
                <a:cxnLst/>
                <a:rect l="l" t="t" r="r" b="b"/>
                <a:pathLst>
                  <a:path w="273552" h="96319" extrusionOk="0">
                    <a:moveTo>
                      <a:pt x="268910" y="208"/>
                    </a:moveTo>
                    <a:cubicBezTo>
                      <a:pt x="199852" y="23227"/>
                      <a:pt x="130739" y="46247"/>
                      <a:pt x="61680" y="69266"/>
                    </a:cubicBezTo>
                    <a:cubicBezTo>
                      <a:pt x="41933" y="75867"/>
                      <a:pt x="22186" y="82412"/>
                      <a:pt x="2495" y="89013"/>
                    </a:cubicBezTo>
                    <a:cubicBezTo>
                      <a:pt x="-1998" y="90511"/>
                      <a:pt x="110" y="97611"/>
                      <a:pt x="4603" y="96113"/>
                    </a:cubicBezTo>
                    <a:cubicBezTo>
                      <a:pt x="73661" y="73093"/>
                      <a:pt x="142775" y="50074"/>
                      <a:pt x="211834" y="27054"/>
                    </a:cubicBezTo>
                    <a:cubicBezTo>
                      <a:pt x="231580" y="20454"/>
                      <a:pt x="251327" y="13908"/>
                      <a:pt x="271018" y="7308"/>
                    </a:cubicBezTo>
                    <a:cubicBezTo>
                      <a:pt x="275567" y="5754"/>
                      <a:pt x="273459" y="-1290"/>
                      <a:pt x="268910" y="208"/>
                    </a:cubicBezTo>
                    <a:close/>
                  </a:path>
                </a:pathLst>
              </a:custGeom>
              <a:solidFill>
                <a:srgbClr val="0B225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0" name="Google Shape;720;p54">
                <a:extLst>
                  <a:ext uri="{FF2B5EF4-FFF2-40B4-BE49-F238E27FC236}">
                    <a16:creationId xmlns:a16="http://schemas.microsoft.com/office/drawing/2014/main" id="{17ED5A7C-5D9D-7B0C-8840-8BA7C4BBFCF8}"/>
                  </a:ext>
                </a:extLst>
              </p:cNvPr>
              <p:cNvSpPr/>
              <p:nvPr/>
            </p:nvSpPr>
            <p:spPr>
              <a:xfrm>
                <a:off x="8695811" y="1764259"/>
                <a:ext cx="176592" cy="49554"/>
              </a:xfrm>
              <a:custGeom>
                <a:avLst/>
                <a:gdLst/>
                <a:ahLst/>
                <a:cxnLst/>
                <a:rect l="l" t="t" r="r" b="b"/>
                <a:pathLst>
                  <a:path w="176592" h="49554" extrusionOk="0">
                    <a:moveTo>
                      <a:pt x="173841" y="42228"/>
                    </a:moveTo>
                    <a:cubicBezTo>
                      <a:pt x="117374" y="28194"/>
                      <a:pt x="60907" y="14160"/>
                      <a:pt x="4384" y="127"/>
                    </a:cubicBezTo>
                    <a:cubicBezTo>
                      <a:pt x="-219" y="-1038"/>
                      <a:pt x="-1884" y="6173"/>
                      <a:pt x="2775" y="7338"/>
                    </a:cubicBezTo>
                    <a:cubicBezTo>
                      <a:pt x="59243" y="21371"/>
                      <a:pt x="115710" y="35405"/>
                      <a:pt x="172232" y="49438"/>
                    </a:cubicBezTo>
                    <a:cubicBezTo>
                      <a:pt x="176836" y="50548"/>
                      <a:pt x="178445" y="43337"/>
                      <a:pt x="173841" y="42228"/>
                    </a:cubicBezTo>
                    <a:close/>
                  </a:path>
                </a:pathLst>
              </a:custGeom>
              <a:solidFill>
                <a:srgbClr val="0B225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721" name="Google Shape;721;p54">
                <a:extLst>
                  <a:ext uri="{FF2B5EF4-FFF2-40B4-BE49-F238E27FC236}">
                    <a16:creationId xmlns:a16="http://schemas.microsoft.com/office/drawing/2014/main" id="{F967B53D-3BB6-A128-C271-463EE10BC64B}"/>
                  </a:ext>
                </a:extLst>
              </p:cNvPr>
              <p:cNvSpPr/>
              <p:nvPr/>
            </p:nvSpPr>
            <p:spPr>
              <a:xfrm>
                <a:off x="8679984" y="1797954"/>
                <a:ext cx="81856" cy="71258"/>
              </a:xfrm>
              <a:custGeom>
                <a:avLst/>
                <a:gdLst/>
                <a:ahLst/>
                <a:cxnLst/>
                <a:rect l="l" t="t" r="r" b="b"/>
                <a:pathLst>
                  <a:path w="81856" h="71258" extrusionOk="0">
                    <a:moveTo>
                      <a:pt x="80616" y="64945"/>
                    </a:moveTo>
                    <a:cubicBezTo>
                      <a:pt x="55822" y="43589"/>
                      <a:pt x="31027" y="22289"/>
                      <a:pt x="6288" y="934"/>
                    </a:cubicBezTo>
                    <a:cubicBezTo>
                      <a:pt x="2682" y="-2172"/>
                      <a:pt x="-2365" y="3208"/>
                      <a:pt x="1240" y="6314"/>
                    </a:cubicBezTo>
                    <a:cubicBezTo>
                      <a:pt x="26035" y="27670"/>
                      <a:pt x="50829" y="48970"/>
                      <a:pt x="75568" y="70325"/>
                    </a:cubicBezTo>
                    <a:cubicBezTo>
                      <a:pt x="79174" y="73431"/>
                      <a:pt x="84222" y="68051"/>
                      <a:pt x="80616" y="64945"/>
                    </a:cubicBezTo>
                    <a:close/>
                  </a:path>
                </a:pathLst>
              </a:custGeom>
              <a:solidFill>
                <a:srgbClr val="0B225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722" name="Google Shape;722;p54">
              <a:extLst>
                <a:ext uri="{FF2B5EF4-FFF2-40B4-BE49-F238E27FC236}">
                  <a16:creationId xmlns:a16="http://schemas.microsoft.com/office/drawing/2014/main" id="{BFFD24E2-3A54-4196-9538-255E85778F57}"/>
                </a:ext>
              </a:extLst>
            </p:cNvPr>
            <p:cNvSpPr/>
            <p:nvPr/>
          </p:nvSpPr>
          <p:spPr>
            <a:xfrm rot="-9924977">
              <a:off x="5807736" y="3165183"/>
              <a:ext cx="323565" cy="325111"/>
            </a:xfrm>
            <a:custGeom>
              <a:avLst/>
              <a:gdLst/>
              <a:ahLst/>
              <a:cxnLst/>
              <a:rect l="l" t="t" r="r" b="b"/>
              <a:pathLst>
                <a:path w="221692" h="222751" extrusionOk="0">
                  <a:moveTo>
                    <a:pt x="202438" y="44884"/>
                  </a:moveTo>
                  <a:cubicBezTo>
                    <a:pt x="283367" y="163864"/>
                    <a:pt x="87950" y="293328"/>
                    <a:pt x="9019" y="177565"/>
                  </a:cubicBezTo>
                  <a:cubicBezTo>
                    <a:pt x="-16608" y="121042"/>
                    <a:pt x="14677" y="28798"/>
                    <a:pt x="73806" y="8108"/>
                  </a:cubicBezTo>
                  <a:cubicBezTo>
                    <a:pt x="119679" y="-10196"/>
                    <a:pt x="174703" y="2672"/>
                    <a:pt x="202438" y="44884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9A37ABFA-71F8-86A4-7F4E-E30582A789A5}"/>
              </a:ext>
            </a:extLst>
          </p:cNvPr>
          <p:cNvSpPr txBox="1"/>
          <p:nvPr/>
        </p:nvSpPr>
        <p:spPr>
          <a:xfrm>
            <a:off x="5353135" y="4845336"/>
            <a:ext cx="484251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da-DK" sz="700" dirty="0">
                <a:solidFill>
                  <a:schemeClr val="dk1"/>
                </a:solidFill>
                <a:latin typeface="Lexend Light"/>
              </a:rPr>
              <a:t>(Grimmond et al., 2024; Almeida et al., 2011; Bakker and Demerouti, 2007)</a:t>
            </a:r>
          </a:p>
        </p:txBody>
      </p:sp>
    </p:spTree>
    <p:extLst>
      <p:ext uri="{BB962C8B-B14F-4D97-AF65-F5344CB8AC3E}">
        <p14:creationId xmlns:p14="http://schemas.microsoft.com/office/powerpoint/2010/main" val="3339509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">
          <a:extLst>
            <a:ext uri="{FF2B5EF4-FFF2-40B4-BE49-F238E27FC236}">
              <a16:creationId xmlns:a16="http://schemas.microsoft.com/office/drawing/2014/main" id="{51FBDC39-9FEF-2465-80FF-AD636FE1D3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47">
            <a:extLst>
              <a:ext uri="{FF2B5EF4-FFF2-40B4-BE49-F238E27FC236}">
                <a16:creationId xmlns:a16="http://schemas.microsoft.com/office/drawing/2014/main" id="{46BF8695-7CDF-CBAF-7513-CC0FACD6187D}"/>
              </a:ext>
            </a:extLst>
          </p:cNvPr>
          <p:cNvSpPr/>
          <p:nvPr/>
        </p:nvSpPr>
        <p:spPr>
          <a:xfrm>
            <a:off x="544740" y="1295600"/>
            <a:ext cx="832980" cy="829539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7" name="Google Shape;357;p47">
            <a:extLst>
              <a:ext uri="{FF2B5EF4-FFF2-40B4-BE49-F238E27FC236}">
                <a16:creationId xmlns:a16="http://schemas.microsoft.com/office/drawing/2014/main" id="{AAD979E4-D362-2C7E-D8C5-A443F4BB8408}"/>
              </a:ext>
            </a:extLst>
          </p:cNvPr>
          <p:cNvSpPr/>
          <p:nvPr/>
        </p:nvSpPr>
        <p:spPr>
          <a:xfrm>
            <a:off x="495600" y="3723975"/>
            <a:ext cx="832980" cy="829539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8" name="Google Shape;358;p47">
            <a:extLst>
              <a:ext uri="{FF2B5EF4-FFF2-40B4-BE49-F238E27FC236}">
                <a16:creationId xmlns:a16="http://schemas.microsoft.com/office/drawing/2014/main" id="{5BAE56A0-17CB-8AD8-B286-B0257611CEFC}"/>
              </a:ext>
            </a:extLst>
          </p:cNvPr>
          <p:cNvSpPr/>
          <p:nvPr/>
        </p:nvSpPr>
        <p:spPr>
          <a:xfrm>
            <a:off x="495600" y="2548800"/>
            <a:ext cx="832980" cy="829539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0" name="Google Shape;360;p47">
            <a:extLst>
              <a:ext uri="{FF2B5EF4-FFF2-40B4-BE49-F238E27FC236}">
                <a16:creationId xmlns:a16="http://schemas.microsoft.com/office/drawing/2014/main" id="{6146555E-1034-E918-3118-19792987C5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199486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r"/>
            <a:r>
              <a:rPr lang="en-GB" sz="4000" dirty="0"/>
              <a:t>Framework and Research Question</a:t>
            </a:r>
            <a:endParaRPr sz="4000" dirty="0"/>
          </a:p>
        </p:txBody>
      </p:sp>
      <p:sp>
        <p:nvSpPr>
          <p:cNvPr id="365" name="Google Shape;365;p47">
            <a:extLst>
              <a:ext uri="{FF2B5EF4-FFF2-40B4-BE49-F238E27FC236}">
                <a16:creationId xmlns:a16="http://schemas.microsoft.com/office/drawing/2014/main" id="{81C525D5-C975-5FD2-0FF3-F29D2C79CCD5}"/>
              </a:ext>
            </a:extLst>
          </p:cNvPr>
          <p:cNvSpPr txBox="1">
            <a:spLocks noGrp="1"/>
          </p:cNvSpPr>
          <p:nvPr>
            <p:ph type="title" idx="5"/>
          </p:nvPr>
        </p:nvSpPr>
        <p:spPr>
          <a:xfrm>
            <a:off x="544740" y="2739783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2.</a:t>
            </a:r>
            <a:endParaRPr/>
          </a:p>
        </p:txBody>
      </p:sp>
      <p:sp>
        <p:nvSpPr>
          <p:cNvPr id="368" name="Google Shape;368;p47">
            <a:extLst>
              <a:ext uri="{FF2B5EF4-FFF2-40B4-BE49-F238E27FC236}">
                <a16:creationId xmlns:a16="http://schemas.microsoft.com/office/drawing/2014/main" id="{B266036A-2D08-72B6-455B-306A2B37C9DE}"/>
              </a:ext>
            </a:extLst>
          </p:cNvPr>
          <p:cNvSpPr txBox="1">
            <a:spLocks noGrp="1"/>
          </p:cNvSpPr>
          <p:nvPr>
            <p:ph type="title" idx="8"/>
          </p:nvPr>
        </p:nvSpPr>
        <p:spPr>
          <a:xfrm>
            <a:off x="544740" y="3914958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3.</a:t>
            </a:r>
            <a:endParaRPr/>
          </a:p>
        </p:txBody>
      </p:sp>
      <p:sp>
        <p:nvSpPr>
          <p:cNvPr id="376" name="Google Shape;376;p47">
            <a:extLst>
              <a:ext uri="{FF2B5EF4-FFF2-40B4-BE49-F238E27FC236}">
                <a16:creationId xmlns:a16="http://schemas.microsoft.com/office/drawing/2014/main" id="{9F136954-E764-FB6C-27F0-6A847F8FFF92}"/>
              </a:ext>
            </a:extLst>
          </p:cNvPr>
          <p:cNvSpPr txBox="1">
            <a:spLocks noGrp="1"/>
          </p:cNvSpPr>
          <p:nvPr>
            <p:ph type="subTitle" idx="19"/>
          </p:nvPr>
        </p:nvSpPr>
        <p:spPr>
          <a:xfrm>
            <a:off x="1426848" y="1361483"/>
            <a:ext cx="3482517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/>
              <a:t>JD-R to map demand–resource balance</a:t>
            </a:r>
            <a:endParaRPr sz="2000" dirty="0"/>
          </a:p>
        </p:txBody>
      </p:sp>
      <p:sp>
        <p:nvSpPr>
          <p:cNvPr id="377" name="Google Shape;377;p47">
            <a:extLst>
              <a:ext uri="{FF2B5EF4-FFF2-40B4-BE49-F238E27FC236}">
                <a16:creationId xmlns:a16="http://schemas.microsoft.com/office/drawing/2014/main" id="{3A42AC40-6D58-C469-6FAE-94CC57FBD00D}"/>
              </a:ext>
            </a:extLst>
          </p:cNvPr>
          <p:cNvSpPr txBox="1">
            <a:spLocks noGrp="1"/>
          </p:cNvSpPr>
          <p:nvPr>
            <p:ph type="title" idx="20"/>
          </p:nvPr>
        </p:nvSpPr>
        <p:spPr>
          <a:xfrm>
            <a:off x="593868" y="1486583"/>
            <a:ext cx="7347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1.</a:t>
            </a:r>
            <a:endParaRPr dirty="0"/>
          </a:p>
        </p:txBody>
      </p:sp>
      <p:sp>
        <p:nvSpPr>
          <p:cNvPr id="31" name="Google Shape;376;p47">
            <a:extLst>
              <a:ext uri="{FF2B5EF4-FFF2-40B4-BE49-F238E27FC236}">
                <a16:creationId xmlns:a16="http://schemas.microsoft.com/office/drawing/2014/main" id="{A3613474-8DF1-DA46-C2FF-92D912087F50}"/>
              </a:ext>
            </a:extLst>
          </p:cNvPr>
          <p:cNvSpPr txBox="1">
            <a:spLocks/>
          </p:cNvSpPr>
          <p:nvPr/>
        </p:nvSpPr>
        <p:spPr>
          <a:xfrm>
            <a:off x="1328566" y="2627861"/>
            <a:ext cx="5308454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9pPr>
          </a:lstStyle>
          <a:p>
            <a:pPr marL="0" indent="0"/>
            <a:r>
              <a:rPr lang="en-US" sz="2000" dirty="0"/>
              <a:t>PESTLE to locate external pressures</a:t>
            </a:r>
          </a:p>
        </p:txBody>
      </p:sp>
      <p:sp>
        <p:nvSpPr>
          <p:cNvPr id="32" name="Google Shape;376;p47">
            <a:extLst>
              <a:ext uri="{FF2B5EF4-FFF2-40B4-BE49-F238E27FC236}">
                <a16:creationId xmlns:a16="http://schemas.microsoft.com/office/drawing/2014/main" id="{E76536BE-6883-F9C0-6436-20E2D0635164}"/>
              </a:ext>
            </a:extLst>
          </p:cNvPr>
          <p:cNvSpPr txBox="1">
            <a:spLocks/>
          </p:cNvSpPr>
          <p:nvPr/>
        </p:nvSpPr>
        <p:spPr>
          <a:xfrm>
            <a:off x="1328566" y="3771653"/>
            <a:ext cx="7464913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Lexend Light"/>
              <a:buNone/>
              <a:defRPr sz="1200" b="0" i="0" u="none" strike="noStrike" cap="none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defRPr>
            </a:lvl9pPr>
          </a:lstStyle>
          <a:p>
            <a:pPr marL="0" indent="0"/>
            <a:r>
              <a:rPr lang="en-US" sz="2000" b="1" dirty="0"/>
              <a:t>Question</a:t>
            </a:r>
            <a:r>
              <a:rPr lang="en-US" sz="2000" dirty="0"/>
              <a:t>: </a:t>
            </a:r>
            <a:r>
              <a:rPr lang="en-US" sz="2400" dirty="0"/>
              <a:t>Which structural and leadership choices reduce burnout and work–family conflict?</a:t>
            </a:r>
            <a:endParaRPr lang="en-US" sz="2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78CC057-8D6D-FB79-5423-058734BD1A77}"/>
              </a:ext>
            </a:extLst>
          </p:cNvPr>
          <p:cNvSpPr txBox="1"/>
          <p:nvPr/>
        </p:nvSpPr>
        <p:spPr>
          <a:xfrm>
            <a:off x="5353135" y="4845337"/>
            <a:ext cx="335059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da-DK" sz="700" dirty="0">
                <a:solidFill>
                  <a:schemeClr val="dk1"/>
                </a:solidFill>
                <a:latin typeface="Lexend Light"/>
              </a:rPr>
              <a:t>(Bakker and Demerouti, 2007; Almeida et al., 2011; Choi, 2024)</a:t>
            </a:r>
          </a:p>
        </p:txBody>
      </p:sp>
    </p:spTree>
    <p:extLst>
      <p:ext uri="{BB962C8B-B14F-4D97-AF65-F5344CB8AC3E}">
        <p14:creationId xmlns:p14="http://schemas.microsoft.com/office/powerpoint/2010/main" val="1495158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2" name="Google Shape;1442;p7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dirty="0"/>
              <a:t>Recurrent Pressures</a:t>
            </a:r>
            <a:endParaRPr sz="4000" dirty="0"/>
          </a:p>
        </p:txBody>
      </p:sp>
      <p:grpSp>
        <p:nvGrpSpPr>
          <p:cNvPr id="1443" name="Google Shape;1443;p77"/>
          <p:cNvGrpSpPr/>
          <p:nvPr/>
        </p:nvGrpSpPr>
        <p:grpSpPr>
          <a:xfrm>
            <a:off x="560459" y="1422861"/>
            <a:ext cx="2717730" cy="3720481"/>
            <a:chOff x="560469" y="1268795"/>
            <a:chExt cx="2830379" cy="3874694"/>
          </a:xfrm>
        </p:grpSpPr>
        <p:sp>
          <p:nvSpPr>
            <p:cNvPr id="1444" name="Google Shape;1444;p77"/>
            <p:cNvSpPr/>
            <p:nvPr/>
          </p:nvSpPr>
          <p:spPr>
            <a:xfrm>
              <a:off x="754838" y="1613429"/>
              <a:ext cx="2353263" cy="2783869"/>
            </a:xfrm>
            <a:custGeom>
              <a:avLst/>
              <a:gdLst/>
              <a:ahLst/>
              <a:cxnLst/>
              <a:rect l="l" t="t" r="r" b="b"/>
              <a:pathLst>
                <a:path w="2082534" h="2463601" extrusionOk="0">
                  <a:moveTo>
                    <a:pt x="2044472" y="686688"/>
                  </a:moveTo>
                  <a:cubicBezTo>
                    <a:pt x="2214871" y="1132988"/>
                    <a:pt x="1755757" y="1511894"/>
                    <a:pt x="1792533" y="1948654"/>
                  </a:cubicBezTo>
                  <a:cubicBezTo>
                    <a:pt x="1944573" y="2481097"/>
                    <a:pt x="1303023" y="2572399"/>
                    <a:pt x="810129" y="2351634"/>
                  </a:cubicBezTo>
                  <a:cubicBezTo>
                    <a:pt x="-84802" y="1976888"/>
                    <a:pt x="-349442" y="507968"/>
                    <a:pt x="588199" y="78197"/>
                  </a:cubicBezTo>
                  <a:cubicBezTo>
                    <a:pt x="1189478" y="-166364"/>
                    <a:pt x="1938138" y="197621"/>
                    <a:pt x="2044472" y="6866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5" name="Google Shape;1445;p77"/>
            <p:cNvSpPr/>
            <p:nvPr/>
          </p:nvSpPr>
          <p:spPr>
            <a:xfrm>
              <a:off x="2695836" y="1964935"/>
              <a:ext cx="695012" cy="1040521"/>
            </a:xfrm>
            <a:custGeom>
              <a:avLst/>
              <a:gdLst/>
              <a:ahLst/>
              <a:cxnLst/>
              <a:rect l="l" t="t" r="r" b="b"/>
              <a:pathLst>
                <a:path w="428359" h="641307" extrusionOk="0">
                  <a:moveTo>
                    <a:pt x="416958" y="396264"/>
                  </a:moveTo>
                  <a:cubicBezTo>
                    <a:pt x="401593" y="466820"/>
                    <a:pt x="370142" y="537376"/>
                    <a:pt x="314507" y="585412"/>
                  </a:cubicBezTo>
                  <a:cubicBezTo>
                    <a:pt x="245615" y="654304"/>
                    <a:pt x="80318" y="677878"/>
                    <a:pt x="71277" y="547749"/>
                  </a:cubicBezTo>
                  <a:cubicBezTo>
                    <a:pt x="70390" y="469594"/>
                    <a:pt x="101397" y="389663"/>
                    <a:pt x="65120" y="314171"/>
                  </a:cubicBezTo>
                  <a:cubicBezTo>
                    <a:pt x="41768" y="262363"/>
                    <a:pt x="1609" y="215714"/>
                    <a:pt x="0" y="156307"/>
                  </a:cubicBezTo>
                  <a:cubicBezTo>
                    <a:pt x="721" y="44760"/>
                    <a:pt x="163577" y="-37611"/>
                    <a:pt x="257929" y="17635"/>
                  </a:cubicBezTo>
                  <a:cubicBezTo>
                    <a:pt x="404921" y="75434"/>
                    <a:pt x="452901" y="253544"/>
                    <a:pt x="416958" y="396264"/>
                  </a:cubicBezTo>
                  <a:close/>
                </a:path>
              </a:pathLst>
            </a:custGeom>
            <a:solidFill>
              <a:srgbClr val="9BB89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6" name="Google Shape;1446;p77"/>
            <p:cNvSpPr/>
            <p:nvPr/>
          </p:nvSpPr>
          <p:spPr>
            <a:xfrm>
              <a:off x="1414609" y="1336570"/>
              <a:ext cx="997954" cy="986993"/>
            </a:xfrm>
            <a:custGeom>
              <a:avLst/>
              <a:gdLst/>
              <a:ahLst/>
              <a:cxnLst/>
              <a:rect l="l" t="t" r="r" b="b"/>
              <a:pathLst>
                <a:path w="615072" h="608316" extrusionOk="0">
                  <a:moveTo>
                    <a:pt x="584743" y="92180"/>
                  </a:moveTo>
                  <a:cubicBezTo>
                    <a:pt x="626511" y="152419"/>
                    <a:pt x="626400" y="236786"/>
                    <a:pt x="576534" y="292144"/>
                  </a:cubicBezTo>
                  <a:cubicBezTo>
                    <a:pt x="525503" y="348777"/>
                    <a:pt x="446959" y="364642"/>
                    <a:pt x="388274" y="410625"/>
                  </a:cubicBezTo>
                  <a:cubicBezTo>
                    <a:pt x="330919" y="455554"/>
                    <a:pt x="316553" y="534653"/>
                    <a:pt x="258310" y="578695"/>
                  </a:cubicBezTo>
                  <a:cubicBezTo>
                    <a:pt x="100169" y="685084"/>
                    <a:pt x="-29960" y="481736"/>
                    <a:pt x="6039" y="335077"/>
                  </a:cubicBezTo>
                  <a:cubicBezTo>
                    <a:pt x="36714" y="89240"/>
                    <a:pt x="400588" y="-130305"/>
                    <a:pt x="584743" y="92180"/>
                  </a:cubicBezTo>
                  <a:close/>
                </a:path>
              </a:pathLst>
            </a:custGeom>
            <a:solidFill>
              <a:srgbClr val="9BB89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7" name="Google Shape;1447;p77"/>
            <p:cNvSpPr/>
            <p:nvPr/>
          </p:nvSpPr>
          <p:spPr>
            <a:xfrm>
              <a:off x="2236116" y="2153746"/>
              <a:ext cx="325637" cy="327249"/>
            </a:xfrm>
            <a:custGeom>
              <a:avLst/>
              <a:gdLst/>
              <a:ahLst/>
              <a:cxnLst/>
              <a:rect l="l" t="t" r="r" b="b"/>
              <a:pathLst>
                <a:path w="200701" h="201694" extrusionOk="0">
                  <a:moveTo>
                    <a:pt x="183269" y="40631"/>
                  </a:moveTo>
                  <a:cubicBezTo>
                    <a:pt x="256543" y="148351"/>
                    <a:pt x="79598" y="265611"/>
                    <a:pt x="8155" y="160776"/>
                  </a:cubicBezTo>
                  <a:cubicBezTo>
                    <a:pt x="-15032" y="109578"/>
                    <a:pt x="13313" y="26043"/>
                    <a:pt x="66785" y="7350"/>
                  </a:cubicBezTo>
                  <a:cubicBezTo>
                    <a:pt x="108331" y="-9235"/>
                    <a:pt x="158197" y="2413"/>
                    <a:pt x="183269" y="40631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8" name="Google Shape;1448;p77"/>
            <p:cNvSpPr/>
            <p:nvPr/>
          </p:nvSpPr>
          <p:spPr>
            <a:xfrm>
              <a:off x="1187380" y="1268795"/>
              <a:ext cx="513536" cy="696124"/>
            </a:xfrm>
            <a:custGeom>
              <a:avLst/>
              <a:gdLst/>
              <a:ahLst/>
              <a:cxnLst/>
              <a:rect l="l" t="t" r="r" b="b"/>
              <a:pathLst>
                <a:path w="316509" h="429044" extrusionOk="0">
                  <a:moveTo>
                    <a:pt x="315463" y="97230"/>
                  </a:moveTo>
                  <a:cubicBezTo>
                    <a:pt x="324338" y="153863"/>
                    <a:pt x="273751" y="197684"/>
                    <a:pt x="277634" y="253873"/>
                  </a:cubicBezTo>
                  <a:cubicBezTo>
                    <a:pt x="279963" y="307234"/>
                    <a:pt x="288450" y="371189"/>
                    <a:pt x="239915" y="407577"/>
                  </a:cubicBezTo>
                  <a:cubicBezTo>
                    <a:pt x="105348" y="493110"/>
                    <a:pt x="-22063" y="303740"/>
                    <a:pt x="3230" y="178880"/>
                  </a:cubicBezTo>
                  <a:cubicBezTo>
                    <a:pt x="8167" y="25454"/>
                    <a:pt x="270090" y="-90698"/>
                    <a:pt x="315463" y="97230"/>
                  </a:cubicBezTo>
                  <a:close/>
                </a:path>
              </a:pathLst>
            </a:custGeom>
            <a:solidFill>
              <a:srgbClr val="84B4D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49" name="Google Shape;1449;p77"/>
            <p:cNvSpPr/>
            <p:nvPr/>
          </p:nvSpPr>
          <p:spPr>
            <a:xfrm>
              <a:off x="560469" y="1659012"/>
              <a:ext cx="718617" cy="833778"/>
            </a:xfrm>
            <a:custGeom>
              <a:avLst/>
              <a:gdLst/>
              <a:ahLst/>
              <a:cxnLst/>
              <a:rect l="l" t="t" r="r" b="b"/>
              <a:pathLst>
                <a:path w="442907" h="513885" extrusionOk="0">
                  <a:moveTo>
                    <a:pt x="436957" y="471200"/>
                  </a:moveTo>
                  <a:cubicBezTo>
                    <a:pt x="421259" y="485844"/>
                    <a:pt x="401789" y="499101"/>
                    <a:pt x="380989" y="505091"/>
                  </a:cubicBezTo>
                  <a:cubicBezTo>
                    <a:pt x="371227" y="507920"/>
                    <a:pt x="359745" y="508919"/>
                    <a:pt x="350925" y="502873"/>
                  </a:cubicBezTo>
                  <a:cubicBezTo>
                    <a:pt x="344657" y="498546"/>
                    <a:pt x="341052" y="491446"/>
                    <a:pt x="339720" y="484013"/>
                  </a:cubicBezTo>
                  <a:cubicBezTo>
                    <a:pt x="341717" y="482848"/>
                    <a:pt x="343714" y="481684"/>
                    <a:pt x="345711" y="480463"/>
                  </a:cubicBezTo>
                  <a:cubicBezTo>
                    <a:pt x="364959" y="468704"/>
                    <a:pt x="382875" y="454670"/>
                    <a:pt x="398906" y="438862"/>
                  </a:cubicBezTo>
                  <a:cubicBezTo>
                    <a:pt x="407170" y="430708"/>
                    <a:pt x="414936" y="422110"/>
                    <a:pt x="422147" y="413014"/>
                  </a:cubicBezTo>
                  <a:cubicBezTo>
                    <a:pt x="428526" y="405026"/>
                    <a:pt x="437345" y="395596"/>
                    <a:pt x="439397" y="385224"/>
                  </a:cubicBezTo>
                  <a:cubicBezTo>
                    <a:pt x="441228" y="375905"/>
                    <a:pt x="435126" y="367918"/>
                    <a:pt x="425530" y="367918"/>
                  </a:cubicBezTo>
                  <a:cubicBezTo>
                    <a:pt x="415491" y="367918"/>
                    <a:pt x="406560" y="374796"/>
                    <a:pt x="398906" y="380509"/>
                  </a:cubicBezTo>
                  <a:cubicBezTo>
                    <a:pt x="380490" y="394265"/>
                    <a:pt x="364459" y="410961"/>
                    <a:pt x="351424" y="429931"/>
                  </a:cubicBezTo>
                  <a:cubicBezTo>
                    <a:pt x="341440" y="444520"/>
                    <a:pt x="331178" y="462491"/>
                    <a:pt x="332509" y="480630"/>
                  </a:cubicBezTo>
                  <a:cubicBezTo>
                    <a:pt x="325520" y="484402"/>
                    <a:pt x="318365" y="487674"/>
                    <a:pt x="310987" y="490170"/>
                  </a:cubicBezTo>
                  <a:cubicBezTo>
                    <a:pt x="291185" y="496882"/>
                    <a:pt x="266946" y="496605"/>
                    <a:pt x="251747" y="480352"/>
                  </a:cubicBezTo>
                  <a:cubicBezTo>
                    <a:pt x="239156" y="466929"/>
                    <a:pt x="237215" y="446683"/>
                    <a:pt x="238934" y="429210"/>
                  </a:cubicBezTo>
                  <a:cubicBezTo>
                    <a:pt x="239045" y="428323"/>
                    <a:pt x="239156" y="427491"/>
                    <a:pt x="239267" y="426659"/>
                  </a:cubicBezTo>
                  <a:cubicBezTo>
                    <a:pt x="246367" y="424052"/>
                    <a:pt x="253301" y="421167"/>
                    <a:pt x="260123" y="418117"/>
                  </a:cubicBezTo>
                  <a:cubicBezTo>
                    <a:pt x="280092" y="409186"/>
                    <a:pt x="299118" y="398259"/>
                    <a:pt x="316923" y="385612"/>
                  </a:cubicBezTo>
                  <a:cubicBezTo>
                    <a:pt x="352589" y="360263"/>
                    <a:pt x="383319" y="328091"/>
                    <a:pt x="406671" y="291038"/>
                  </a:cubicBezTo>
                  <a:cubicBezTo>
                    <a:pt x="412495" y="281775"/>
                    <a:pt x="418652" y="271402"/>
                    <a:pt x="417210" y="260031"/>
                  </a:cubicBezTo>
                  <a:cubicBezTo>
                    <a:pt x="415990" y="250380"/>
                    <a:pt x="409500" y="242392"/>
                    <a:pt x="399571" y="241005"/>
                  </a:cubicBezTo>
                  <a:cubicBezTo>
                    <a:pt x="389642" y="239619"/>
                    <a:pt x="379880" y="243945"/>
                    <a:pt x="371060" y="247883"/>
                  </a:cubicBezTo>
                  <a:cubicBezTo>
                    <a:pt x="361630" y="252099"/>
                    <a:pt x="352479" y="256980"/>
                    <a:pt x="343659" y="262416"/>
                  </a:cubicBezTo>
                  <a:cubicBezTo>
                    <a:pt x="308658" y="284105"/>
                    <a:pt x="279371" y="314890"/>
                    <a:pt x="259124" y="350722"/>
                  </a:cubicBezTo>
                  <a:cubicBezTo>
                    <a:pt x="249029" y="368583"/>
                    <a:pt x="241153" y="387886"/>
                    <a:pt x="236049" y="407744"/>
                  </a:cubicBezTo>
                  <a:cubicBezTo>
                    <a:pt x="234885" y="412292"/>
                    <a:pt x="233887" y="416952"/>
                    <a:pt x="233165" y="421667"/>
                  </a:cubicBezTo>
                  <a:cubicBezTo>
                    <a:pt x="229338" y="422942"/>
                    <a:pt x="225511" y="424218"/>
                    <a:pt x="221628" y="425327"/>
                  </a:cubicBezTo>
                  <a:cubicBezTo>
                    <a:pt x="199884" y="431540"/>
                    <a:pt x="176421" y="433703"/>
                    <a:pt x="154788" y="426048"/>
                  </a:cubicBezTo>
                  <a:cubicBezTo>
                    <a:pt x="135984" y="419392"/>
                    <a:pt x="121396" y="405303"/>
                    <a:pt x="114296" y="386666"/>
                  </a:cubicBezTo>
                  <a:cubicBezTo>
                    <a:pt x="108195" y="370580"/>
                    <a:pt x="106863" y="353329"/>
                    <a:pt x="108583" y="336079"/>
                  </a:cubicBezTo>
                  <a:cubicBezTo>
                    <a:pt x="121396" y="333638"/>
                    <a:pt x="133932" y="329589"/>
                    <a:pt x="146024" y="324818"/>
                  </a:cubicBezTo>
                  <a:cubicBezTo>
                    <a:pt x="226731" y="292813"/>
                    <a:pt x="300171" y="237122"/>
                    <a:pt x="346932" y="163349"/>
                  </a:cubicBezTo>
                  <a:cubicBezTo>
                    <a:pt x="352866" y="153975"/>
                    <a:pt x="358469" y="144324"/>
                    <a:pt x="363350" y="134339"/>
                  </a:cubicBezTo>
                  <a:cubicBezTo>
                    <a:pt x="368398" y="124077"/>
                    <a:pt x="372558" y="112873"/>
                    <a:pt x="372058" y="101280"/>
                  </a:cubicBezTo>
                  <a:cubicBezTo>
                    <a:pt x="371615" y="91406"/>
                    <a:pt x="367843" y="81145"/>
                    <a:pt x="360022" y="74766"/>
                  </a:cubicBezTo>
                  <a:cubicBezTo>
                    <a:pt x="352700" y="68831"/>
                    <a:pt x="343271" y="66778"/>
                    <a:pt x="333951" y="67222"/>
                  </a:cubicBezTo>
                  <a:cubicBezTo>
                    <a:pt x="312042" y="68165"/>
                    <a:pt x="290242" y="79758"/>
                    <a:pt x="272159" y="91296"/>
                  </a:cubicBezTo>
                  <a:cubicBezTo>
                    <a:pt x="252246" y="103998"/>
                    <a:pt x="234386" y="119640"/>
                    <a:pt x="217412" y="136003"/>
                  </a:cubicBezTo>
                  <a:cubicBezTo>
                    <a:pt x="184686" y="167565"/>
                    <a:pt x="154677" y="202787"/>
                    <a:pt x="132878" y="242836"/>
                  </a:cubicBezTo>
                  <a:cubicBezTo>
                    <a:pt x="122173" y="262527"/>
                    <a:pt x="113519" y="283494"/>
                    <a:pt x="107806" y="305183"/>
                  </a:cubicBezTo>
                  <a:cubicBezTo>
                    <a:pt x="105643" y="313392"/>
                    <a:pt x="103979" y="321768"/>
                    <a:pt x="102870" y="330199"/>
                  </a:cubicBezTo>
                  <a:cubicBezTo>
                    <a:pt x="88669" y="332362"/>
                    <a:pt x="74248" y="332307"/>
                    <a:pt x="60159" y="328424"/>
                  </a:cubicBezTo>
                  <a:cubicBezTo>
                    <a:pt x="40578" y="323099"/>
                    <a:pt x="24382" y="310397"/>
                    <a:pt x="15562" y="292036"/>
                  </a:cubicBezTo>
                  <a:cubicBezTo>
                    <a:pt x="7352" y="274841"/>
                    <a:pt x="5910" y="254928"/>
                    <a:pt x="7241" y="236180"/>
                  </a:cubicBezTo>
                  <a:cubicBezTo>
                    <a:pt x="9960" y="198073"/>
                    <a:pt x="23771" y="160021"/>
                    <a:pt x="42131" y="126795"/>
                  </a:cubicBezTo>
                  <a:cubicBezTo>
                    <a:pt x="61046" y="92571"/>
                    <a:pt x="86451" y="61897"/>
                    <a:pt x="116737" y="37158"/>
                  </a:cubicBezTo>
                  <a:cubicBezTo>
                    <a:pt x="131103" y="25399"/>
                    <a:pt x="146634" y="15026"/>
                    <a:pt x="162942" y="6151"/>
                  </a:cubicBezTo>
                  <a:cubicBezTo>
                    <a:pt x="166714" y="4099"/>
                    <a:pt x="163220" y="-1614"/>
                    <a:pt x="159447" y="438"/>
                  </a:cubicBezTo>
                  <a:cubicBezTo>
                    <a:pt x="85453" y="40653"/>
                    <a:pt x="29595" y="112207"/>
                    <a:pt x="8073" y="193580"/>
                  </a:cubicBezTo>
                  <a:cubicBezTo>
                    <a:pt x="-1799" y="230910"/>
                    <a:pt x="-7069" y="278114"/>
                    <a:pt x="19278" y="310286"/>
                  </a:cubicBezTo>
                  <a:cubicBezTo>
                    <a:pt x="32868" y="326871"/>
                    <a:pt x="53392" y="335746"/>
                    <a:pt x="74470" y="337854"/>
                  </a:cubicBezTo>
                  <a:cubicBezTo>
                    <a:pt x="83733" y="338796"/>
                    <a:pt x="92941" y="338408"/>
                    <a:pt x="102093" y="337132"/>
                  </a:cubicBezTo>
                  <a:cubicBezTo>
                    <a:pt x="101205" y="347117"/>
                    <a:pt x="101261" y="357212"/>
                    <a:pt x="102648" y="367196"/>
                  </a:cubicBezTo>
                  <a:cubicBezTo>
                    <a:pt x="105366" y="386389"/>
                    <a:pt x="113076" y="405026"/>
                    <a:pt x="127885" y="418005"/>
                  </a:cubicBezTo>
                  <a:cubicBezTo>
                    <a:pt x="144526" y="432538"/>
                    <a:pt x="167213" y="438307"/>
                    <a:pt x="188956" y="437531"/>
                  </a:cubicBezTo>
                  <a:cubicBezTo>
                    <a:pt x="203767" y="436976"/>
                    <a:pt x="218244" y="433703"/>
                    <a:pt x="232278" y="428988"/>
                  </a:cubicBezTo>
                  <a:cubicBezTo>
                    <a:pt x="231058" y="441302"/>
                    <a:pt x="231779" y="453838"/>
                    <a:pt x="235717" y="465431"/>
                  </a:cubicBezTo>
                  <a:cubicBezTo>
                    <a:pt x="242373" y="485067"/>
                    <a:pt x="258903" y="498158"/>
                    <a:pt x="279482" y="500543"/>
                  </a:cubicBezTo>
                  <a:cubicBezTo>
                    <a:pt x="298674" y="502762"/>
                    <a:pt x="316923" y="496216"/>
                    <a:pt x="333675" y="487286"/>
                  </a:cubicBezTo>
                  <a:cubicBezTo>
                    <a:pt x="334063" y="488783"/>
                    <a:pt x="334451" y="490281"/>
                    <a:pt x="335006" y="491779"/>
                  </a:cubicBezTo>
                  <a:cubicBezTo>
                    <a:pt x="338389" y="500987"/>
                    <a:pt x="345101" y="508530"/>
                    <a:pt x="354475" y="511859"/>
                  </a:cubicBezTo>
                  <a:cubicBezTo>
                    <a:pt x="364515" y="515408"/>
                    <a:pt x="375664" y="513855"/>
                    <a:pt x="385593" y="510583"/>
                  </a:cubicBezTo>
                  <a:cubicBezTo>
                    <a:pt x="406560" y="503760"/>
                    <a:pt x="425974" y="490614"/>
                    <a:pt x="441949" y="475637"/>
                  </a:cubicBezTo>
                  <a:cubicBezTo>
                    <a:pt x="445000" y="472864"/>
                    <a:pt x="440063" y="468316"/>
                    <a:pt x="436957" y="471200"/>
                  </a:cubicBezTo>
                  <a:close/>
                  <a:moveTo>
                    <a:pt x="126277" y="271735"/>
                  </a:moveTo>
                  <a:cubicBezTo>
                    <a:pt x="142640" y="233295"/>
                    <a:pt x="167324" y="199016"/>
                    <a:pt x="195335" y="168231"/>
                  </a:cubicBezTo>
                  <a:cubicBezTo>
                    <a:pt x="224124" y="136669"/>
                    <a:pt x="256573" y="104996"/>
                    <a:pt x="295290" y="85970"/>
                  </a:cubicBezTo>
                  <a:cubicBezTo>
                    <a:pt x="311321" y="78094"/>
                    <a:pt x="334784" y="67943"/>
                    <a:pt x="352145" y="77650"/>
                  </a:cubicBezTo>
                  <a:cubicBezTo>
                    <a:pt x="373723" y="89687"/>
                    <a:pt x="364071" y="118531"/>
                    <a:pt x="355307" y="135338"/>
                  </a:cubicBezTo>
                  <a:cubicBezTo>
                    <a:pt x="318310" y="206726"/>
                    <a:pt x="255852" y="262583"/>
                    <a:pt x="185129" y="299525"/>
                  </a:cubicBezTo>
                  <a:cubicBezTo>
                    <a:pt x="165882" y="309564"/>
                    <a:pt x="145858" y="318828"/>
                    <a:pt x="125057" y="325207"/>
                  </a:cubicBezTo>
                  <a:cubicBezTo>
                    <a:pt x="119898" y="326760"/>
                    <a:pt x="114629" y="328147"/>
                    <a:pt x="109359" y="329200"/>
                  </a:cubicBezTo>
                  <a:cubicBezTo>
                    <a:pt x="112133" y="309232"/>
                    <a:pt x="118734" y="289429"/>
                    <a:pt x="126277" y="271735"/>
                  </a:cubicBezTo>
                  <a:close/>
                  <a:moveTo>
                    <a:pt x="254132" y="375517"/>
                  </a:moveTo>
                  <a:cubicBezTo>
                    <a:pt x="269386" y="340627"/>
                    <a:pt x="293182" y="309398"/>
                    <a:pt x="322802" y="285436"/>
                  </a:cubicBezTo>
                  <a:cubicBezTo>
                    <a:pt x="337613" y="273454"/>
                    <a:pt x="353810" y="263248"/>
                    <a:pt x="371060" y="255205"/>
                  </a:cubicBezTo>
                  <a:cubicBezTo>
                    <a:pt x="379381" y="251322"/>
                    <a:pt x="389753" y="245997"/>
                    <a:pt x="399238" y="247772"/>
                  </a:cubicBezTo>
                  <a:cubicBezTo>
                    <a:pt x="410665" y="249991"/>
                    <a:pt x="412218" y="262915"/>
                    <a:pt x="409056" y="272179"/>
                  </a:cubicBezTo>
                  <a:cubicBezTo>
                    <a:pt x="405673" y="282218"/>
                    <a:pt x="398628" y="291482"/>
                    <a:pt x="392638" y="300135"/>
                  </a:cubicBezTo>
                  <a:cubicBezTo>
                    <a:pt x="386758" y="308566"/>
                    <a:pt x="380490" y="316665"/>
                    <a:pt x="373834" y="324485"/>
                  </a:cubicBezTo>
                  <a:cubicBezTo>
                    <a:pt x="360632" y="340017"/>
                    <a:pt x="345988" y="354383"/>
                    <a:pt x="330180" y="367196"/>
                  </a:cubicBezTo>
                  <a:cubicBezTo>
                    <a:pt x="303444" y="388884"/>
                    <a:pt x="272825" y="407189"/>
                    <a:pt x="240320" y="419170"/>
                  </a:cubicBezTo>
                  <a:cubicBezTo>
                    <a:pt x="242983" y="404138"/>
                    <a:pt x="248086" y="389384"/>
                    <a:pt x="254132" y="375517"/>
                  </a:cubicBezTo>
                  <a:close/>
                  <a:moveTo>
                    <a:pt x="349094" y="446239"/>
                  </a:moveTo>
                  <a:cubicBezTo>
                    <a:pt x="354420" y="436976"/>
                    <a:pt x="360521" y="428156"/>
                    <a:pt x="367344" y="419892"/>
                  </a:cubicBezTo>
                  <a:cubicBezTo>
                    <a:pt x="374000" y="411793"/>
                    <a:pt x="381266" y="404194"/>
                    <a:pt x="389088" y="397205"/>
                  </a:cubicBezTo>
                  <a:cubicBezTo>
                    <a:pt x="396853" y="390271"/>
                    <a:pt x="405340" y="383116"/>
                    <a:pt x="414492" y="378124"/>
                  </a:cubicBezTo>
                  <a:cubicBezTo>
                    <a:pt x="418153" y="376127"/>
                    <a:pt x="422757" y="374185"/>
                    <a:pt x="426972" y="374740"/>
                  </a:cubicBezTo>
                  <a:cubicBezTo>
                    <a:pt x="433240" y="375517"/>
                    <a:pt x="433906" y="381785"/>
                    <a:pt x="432076" y="386721"/>
                  </a:cubicBezTo>
                  <a:cubicBezTo>
                    <a:pt x="430300" y="391492"/>
                    <a:pt x="427028" y="395652"/>
                    <a:pt x="424032" y="399701"/>
                  </a:cubicBezTo>
                  <a:cubicBezTo>
                    <a:pt x="420760" y="404194"/>
                    <a:pt x="417321" y="408576"/>
                    <a:pt x="413771" y="412847"/>
                  </a:cubicBezTo>
                  <a:cubicBezTo>
                    <a:pt x="400070" y="429377"/>
                    <a:pt x="384483" y="444464"/>
                    <a:pt x="367455" y="457499"/>
                  </a:cubicBezTo>
                  <a:cubicBezTo>
                    <a:pt x="358524" y="464322"/>
                    <a:pt x="349039" y="471089"/>
                    <a:pt x="339110" y="476969"/>
                  </a:cubicBezTo>
                  <a:cubicBezTo>
                    <a:pt x="339166" y="466041"/>
                    <a:pt x="343770" y="455558"/>
                    <a:pt x="349094" y="446239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0" name="Google Shape;1450;p77"/>
            <p:cNvSpPr/>
            <p:nvPr/>
          </p:nvSpPr>
          <p:spPr>
            <a:xfrm>
              <a:off x="2548107" y="1571683"/>
              <a:ext cx="367509" cy="516800"/>
            </a:xfrm>
            <a:custGeom>
              <a:avLst/>
              <a:gdLst/>
              <a:ahLst/>
              <a:cxnLst/>
              <a:rect l="l" t="t" r="r" b="b"/>
              <a:pathLst>
                <a:path w="226508" h="318521" extrusionOk="0">
                  <a:moveTo>
                    <a:pt x="220876" y="1215"/>
                  </a:moveTo>
                  <a:cubicBezTo>
                    <a:pt x="161192" y="80646"/>
                    <a:pt x="103393" y="161464"/>
                    <a:pt x="47537" y="243668"/>
                  </a:cubicBezTo>
                  <a:cubicBezTo>
                    <a:pt x="31728" y="266965"/>
                    <a:pt x="16086" y="290317"/>
                    <a:pt x="554" y="313836"/>
                  </a:cubicBezTo>
                  <a:cubicBezTo>
                    <a:pt x="-1830" y="317442"/>
                    <a:pt x="4105" y="320492"/>
                    <a:pt x="6490" y="316942"/>
                  </a:cubicBezTo>
                  <a:cubicBezTo>
                    <a:pt x="61015" y="234294"/>
                    <a:pt x="117538" y="152922"/>
                    <a:pt x="176002" y="72992"/>
                  </a:cubicBezTo>
                  <a:cubicBezTo>
                    <a:pt x="192476" y="50471"/>
                    <a:pt x="209061" y="28117"/>
                    <a:pt x="225813" y="5819"/>
                  </a:cubicBezTo>
                  <a:cubicBezTo>
                    <a:pt x="228309" y="2380"/>
                    <a:pt x="223483" y="-2224"/>
                    <a:pt x="220876" y="1215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1" name="Google Shape;1451;p77"/>
            <p:cNvSpPr/>
            <p:nvPr/>
          </p:nvSpPr>
          <p:spPr>
            <a:xfrm>
              <a:off x="2475303" y="1478188"/>
              <a:ext cx="181566" cy="576776"/>
            </a:xfrm>
            <a:custGeom>
              <a:avLst/>
              <a:gdLst/>
              <a:ahLst/>
              <a:cxnLst/>
              <a:rect l="l" t="t" r="r" b="b"/>
              <a:pathLst>
                <a:path w="111905" h="355486" extrusionOk="0">
                  <a:moveTo>
                    <a:pt x="105209" y="2450"/>
                  </a:moveTo>
                  <a:cubicBezTo>
                    <a:pt x="77864" y="93308"/>
                    <a:pt x="50517" y="184166"/>
                    <a:pt x="23171" y="275023"/>
                  </a:cubicBezTo>
                  <a:lnTo>
                    <a:pt x="152" y="351570"/>
                  </a:lnTo>
                  <a:cubicBezTo>
                    <a:pt x="-1069" y="355675"/>
                    <a:pt x="5421" y="357172"/>
                    <a:pt x="6697" y="353012"/>
                  </a:cubicBezTo>
                  <a:cubicBezTo>
                    <a:pt x="34043" y="262155"/>
                    <a:pt x="61389" y="171297"/>
                    <a:pt x="88735" y="80439"/>
                  </a:cubicBezTo>
                  <a:cubicBezTo>
                    <a:pt x="96390" y="54924"/>
                    <a:pt x="104100" y="29408"/>
                    <a:pt x="111755" y="3893"/>
                  </a:cubicBezTo>
                  <a:cubicBezTo>
                    <a:pt x="112975" y="-212"/>
                    <a:pt x="106429" y="-1654"/>
                    <a:pt x="105209" y="2450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2" name="Google Shape;1452;p77"/>
            <p:cNvSpPr/>
            <p:nvPr/>
          </p:nvSpPr>
          <p:spPr>
            <a:xfrm>
              <a:off x="2388023" y="1658999"/>
              <a:ext cx="21819" cy="378257"/>
            </a:xfrm>
            <a:custGeom>
              <a:avLst/>
              <a:gdLst/>
              <a:ahLst/>
              <a:cxnLst/>
              <a:rect l="l" t="t" r="r" b="b"/>
              <a:pathLst>
                <a:path w="13448" h="233132" extrusionOk="0">
                  <a:moveTo>
                    <a:pt x="6937" y="53592"/>
                  </a:moveTo>
                  <a:cubicBezTo>
                    <a:pt x="7270" y="36730"/>
                    <a:pt x="7880" y="19923"/>
                    <a:pt x="8713" y="3116"/>
                  </a:cubicBezTo>
                  <a:cubicBezTo>
                    <a:pt x="8934" y="-1211"/>
                    <a:pt x="2222" y="-933"/>
                    <a:pt x="2056" y="3338"/>
                  </a:cubicBezTo>
                  <a:cubicBezTo>
                    <a:pt x="-939" y="62079"/>
                    <a:pt x="-662" y="120987"/>
                    <a:pt x="2888" y="179672"/>
                  </a:cubicBezTo>
                  <a:cubicBezTo>
                    <a:pt x="3887" y="196480"/>
                    <a:pt x="5218" y="213286"/>
                    <a:pt x="6771" y="230038"/>
                  </a:cubicBezTo>
                  <a:cubicBezTo>
                    <a:pt x="7159" y="234309"/>
                    <a:pt x="13871" y="234087"/>
                    <a:pt x="13427" y="229816"/>
                  </a:cubicBezTo>
                  <a:cubicBezTo>
                    <a:pt x="7991" y="171241"/>
                    <a:pt x="5828" y="112389"/>
                    <a:pt x="6937" y="53592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3" name="Google Shape;1453;p77"/>
            <p:cNvSpPr/>
            <p:nvPr/>
          </p:nvSpPr>
          <p:spPr>
            <a:xfrm>
              <a:off x="2625609" y="2081572"/>
              <a:ext cx="266509" cy="116891"/>
            </a:xfrm>
            <a:custGeom>
              <a:avLst/>
              <a:gdLst/>
              <a:ahLst/>
              <a:cxnLst/>
              <a:rect l="l" t="t" r="r" b="b"/>
              <a:pathLst>
                <a:path w="164258" h="72044" extrusionOk="0">
                  <a:moveTo>
                    <a:pt x="160146" y="273"/>
                  </a:moveTo>
                  <a:cubicBezTo>
                    <a:pt x="107506" y="21961"/>
                    <a:pt x="54866" y="43705"/>
                    <a:pt x="2171" y="65393"/>
                  </a:cubicBezTo>
                  <a:cubicBezTo>
                    <a:pt x="-1767" y="67001"/>
                    <a:pt x="118" y="73436"/>
                    <a:pt x="4113" y="71772"/>
                  </a:cubicBezTo>
                  <a:cubicBezTo>
                    <a:pt x="56752" y="50084"/>
                    <a:pt x="109392" y="28340"/>
                    <a:pt x="162087" y="6652"/>
                  </a:cubicBezTo>
                  <a:cubicBezTo>
                    <a:pt x="166025" y="5043"/>
                    <a:pt x="164140" y="-1391"/>
                    <a:pt x="160146" y="273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454" name="Google Shape;1454;p77"/>
            <p:cNvGrpSpPr/>
            <p:nvPr/>
          </p:nvGrpSpPr>
          <p:grpSpPr>
            <a:xfrm>
              <a:off x="713223" y="2081575"/>
              <a:ext cx="2436494" cy="3061913"/>
              <a:chOff x="713223" y="1542125"/>
              <a:chExt cx="2436494" cy="3061913"/>
            </a:xfrm>
          </p:grpSpPr>
          <p:sp>
            <p:nvSpPr>
              <p:cNvPr id="1455" name="Google Shape;1455;p77"/>
              <p:cNvSpPr/>
              <p:nvPr/>
            </p:nvSpPr>
            <p:spPr>
              <a:xfrm>
                <a:off x="713223" y="1542125"/>
                <a:ext cx="2436494" cy="2221693"/>
              </a:xfrm>
              <a:custGeom>
                <a:avLst/>
                <a:gdLst/>
                <a:ahLst/>
                <a:cxnLst/>
                <a:rect l="l" t="t" r="r" b="b"/>
                <a:pathLst>
                  <a:path w="3074441" h="2803398" extrusionOk="0">
                    <a:moveTo>
                      <a:pt x="3074175" y="2077593"/>
                    </a:moveTo>
                    <a:cubicBezTo>
                      <a:pt x="3070079" y="1988439"/>
                      <a:pt x="3034646" y="1893094"/>
                      <a:pt x="2966447" y="1826419"/>
                    </a:cubicBezTo>
                    <a:cubicBezTo>
                      <a:pt x="3076175" y="1664208"/>
                      <a:pt x="3061792" y="1445038"/>
                      <a:pt x="2931586" y="1294638"/>
                    </a:cubicBezTo>
                    <a:cubicBezTo>
                      <a:pt x="2867577" y="1220724"/>
                      <a:pt x="2780804" y="1164717"/>
                      <a:pt x="2698604" y="1105853"/>
                    </a:cubicBezTo>
                    <a:cubicBezTo>
                      <a:pt x="2555158" y="1003173"/>
                      <a:pt x="2420854" y="887063"/>
                      <a:pt x="2329319" y="746474"/>
                    </a:cubicBezTo>
                    <a:cubicBezTo>
                      <a:pt x="2213781" y="568928"/>
                      <a:pt x="2168728" y="356140"/>
                      <a:pt x="2016995" y="200692"/>
                    </a:cubicBezTo>
                    <a:cubicBezTo>
                      <a:pt x="1898790" y="79629"/>
                      <a:pt x="1719910" y="4858"/>
                      <a:pt x="1537221" y="0"/>
                    </a:cubicBezTo>
                    <a:cubicBezTo>
                      <a:pt x="1354531" y="4858"/>
                      <a:pt x="1175746" y="79629"/>
                      <a:pt x="1057446" y="200787"/>
                    </a:cubicBezTo>
                    <a:cubicBezTo>
                      <a:pt x="905618" y="356235"/>
                      <a:pt x="860564" y="569024"/>
                      <a:pt x="745122" y="746570"/>
                    </a:cubicBezTo>
                    <a:cubicBezTo>
                      <a:pt x="653681" y="887159"/>
                      <a:pt x="519284" y="1003268"/>
                      <a:pt x="375837" y="1105948"/>
                    </a:cubicBezTo>
                    <a:cubicBezTo>
                      <a:pt x="293636" y="1164717"/>
                      <a:pt x="206864" y="1220819"/>
                      <a:pt x="142856" y="1294733"/>
                    </a:cubicBezTo>
                    <a:cubicBezTo>
                      <a:pt x="12649" y="1445133"/>
                      <a:pt x="-1734" y="1664208"/>
                      <a:pt x="107994" y="1826514"/>
                    </a:cubicBezTo>
                    <a:cubicBezTo>
                      <a:pt x="39795" y="1893189"/>
                      <a:pt x="4362" y="1988534"/>
                      <a:pt x="266" y="2077688"/>
                    </a:cubicBezTo>
                    <a:cubicBezTo>
                      <a:pt x="-3829" y="2166842"/>
                      <a:pt x="39414" y="2259235"/>
                      <a:pt x="122282" y="2312003"/>
                    </a:cubicBezTo>
                    <a:cubicBezTo>
                      <a:pt x="89992" y="2381726"/>
                      <a:pt x="108470" y="2469737"/>
                      <a:pt x="147142" y="2536984"/>
                    </a:cubicBezTo>
                    <a:cubicBezTo>
                      <a:pt x="185813" y="2604230"/>
                      <a:pt x="258775" y="2655856"/>
                      <a:pt x="342404" y="2675096"/>
                    </a:cubicBezTo>
                    <a:lnTo>
                      <a:pt x="1537316" y="2803398"/>
                    </a:lnTo>
                    <a:lnTo>
                      <a:pt x="2732227" y="2675096"/>
                    </a:lnTo>
                    <a:cubicBezTo>
                      <a:pt x="2815762" y="2655761"/>
                      <a:pt x="2888723" y="2604135"/>
                      <a:pt x="2927490" y="2536984"/>
                    </a:cubicBezTo>
                    <a:cubicBezTo>
                      <a:pt x="2966256" y="2469833"/>
                      <a:pt x="2984640" y="2381726"/>
                      <a:pt x="2952350" y="2312003"/>
                    </a:cubicBezTo>
                    <a:cubicBezTo>
                      <a:pt x="3035123" y="2259235"/>
                      <a:pt x="3078270" y="2166842"/>
                      <a:pt x="3074175" y="207759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56" name="Google Shape;1456;p77"/>
              <p:cNvSpPr/>
              <p:nvPr/>
            </p:nvSpPr>
            <p:spPr>
              <a:xfrm>
                <a:off x="946827" y="3125120"/>
                <a:ext cx="1968976" cy="1470164"/>
              </a:xfrm>
              <a:custGeom>
                <a:avLst/>
                <a:gdLst/>
                <a:ahLst/>
                <a:cxnLst/>
                <a:rect l="l" t="t" r="r" b="b"/>
                <a:pathLst>
                  <a:path w="2485140" h="1855565" extrusionOk="0">
                    <a:moveTo>
                      <a:pt x="2421488" y="663702"/>
                    </a:moveTo>
                    <a:cubicBezTo>
                      <a:pt x="2260896" y="410337"/>
                      <a:pt x="1578240" y="0"/>
                      <a:pt x="1578240" y="0"/>
                    </a:cubicBezTo>
                    <a:lnTo>
                      <a:pt x="1242579" y="98965"/>
                    </a:lnTo>
                    <a:lnTo>
                      <a:pt x="906918" y="0"/>
                    </a:lnTo>
                    <a:cubicBezTo>
                      <a:pt x="906918" y="0"/>
                      <a:pt x="224166" y="410337"/>
                      <a:pt x="63669" y="663702"/>
                    </a:cubicBezTo>
                    <a:cubicBezTo>
                      <a:pt x="-96922" y="917067"/>
                      <a:pt x="96912" y="1855565"/>
                      <a:pt x="96912" y="1855565"/>
                    </a:cubicBezTo>
                    <a:lnTo>
                      <a:pt x="2388246" y="1855565"/>
                    </a:lnTo>
                    <a:cubicBezTo>
                      <a:pt x="2388150" y="1855470"/>
                      <a:pt x="2582080" y="917067"/>
                      <a:pt x="2421488" y="663702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457" name="Google Shape;1457;p77"/>
              <p:cNvGrpSpPr/>
              <p:nvPr/>
            </p:nvGrpSpPr>
            <p:grpSpPr>
              <a:xfrm>
                <a:off x="1166586" y="3493397"/>
                <a:ext cx="1529473" cy="1110641"/>
                <a:chOff x="9244922" y="3624833"/>
                <a:chExt cx="1930421" cy="1401794"/>
              </a:xfrm>
            </p:grpSpPr>
            <p:sp>
              <p:nvSpPr>
                <p:cNvPr id="1458" name="Google Shape;1458;p77"/>
                <p:cNvSpPr/>
                <p:nvPr/>
              </p:nvSpPr>
              <p:spPr>
                <a:xfrm>
                  <a:off x="9244922" y="3624833"/>
                  <a:ext cx="284935" cy="14017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4935" h="1401794" extrusionOk="0">
                      <a:moveTo>
                        <a:pt x="213689" y="0"/>
                      </a:moveTo>
                      <a:cubicBezTo>
                        <a:pt x="182256" y="54388"/>
                        <a:pt x="149585" y="108013"/>
                        <a:pt x="121392" y="163830"/>
                      </a:cubicBezTo>
                      <a:cubicBezTo>
                        <a:pt x="92721" y="219265"/>
                        <a:pt x="67480" y="276511"/>
                        <a:pt x="50049" y="335756"/>
                      </a:cubicBezTo>
                      <a:cubicBezTo>
                        <a:pt x="32904" y="395002"/>
                        <a:pt x="23474" y="456438"/>
                        <a:pt x="27189" y="517303"/>
                      </a:cubicBezTo>
                      <a:cubicBezTo>
                        <a:pt x="30618" y="578072"/>
                        <a:pt x="46429" y="638175"/>
                        <a:pt x="73004" y="692944"/>
                      </a:cubicBezTo>
                      <a:cubicBezTo>
                        <a:pt x="86054" y="720471"/>
                        <a:pt x="101960" y="746570"/>
                        <a:pt x="120343" y="770858"/>
                      </a:cubicBezTo>
                      <a:cubicBezTo>
                        <a:pt x="124916" y="776954"/>
                        <a:pt x="129583" y="782955"/>
                        <a:pt x="134535" y="788670"/>
                      </a:cubicBezTo>
                      <a:cubicBezTo>
                        <a:pt x="139393" y="794576"/>
                        <a:pt x="144347" y="800290"/>
                        <a:pt x="149585" y="806005"/>
                      </a:cubicBezTo>
                      <a:cubicBezTo>
                        <a:pt x="160063" y="817626"/>
                        <a:pt x="171302" y="829628"/>
                        <a:pt x="180637" y="844010"/>
                      </a:cubicBezTo>
                      <a:cubicBezTo>
                        <a:pt x="190066" y="858393"/>
                        <a:pt x="196639" y="873633"/>
                        <a:pt x="202639" y="888397"/>
                      </a:cubicBezTo>
                      <a:cubicBezTo>
                        <a:pt x="208926" y="903351"/>
                        <a:pt x="213689" y="919544"/>
                        <a:pt x="217594" y="934784"/>
                      </a:cubicBezTo>
                      <a:cubicBezTo>
                        <a:pt x="225595" y="965740"/>
                        <a:pt x="231595" y="996696"/>
                        <a:pt x="237120" y="1027747"/>
                      </a:cubicBezTo>
                      <a:cubicBezTo>
                        <a:pt x="259123" y="1151858"/>
                        <a:pt x="273601" y="1276636"/>
                        <a:pt x="284936" y="1401794"/>
                      </a:cubicBezTo>
                      <a:cubicBezTo>
                        <a:pt x="273410" y="1339977"/>
                        <a:pt x="263123" y="1278160"/>
                        <a:pt x="251122" y="1216533"/>
                      </a:cubicBezTo>
                      <a:cubicBezTo>
                        <a:pt x="239787" y="1154811"/>
                        <a:pt x="228166" y="1093184"/>
                        <a:pt x="215213" y="1032034"/>
                      </a:cubicBezTo>
                      <a:cubicBezTo>
                        <a:pt x="201116" y="971264"/>
                        <a:pt x="190257" y="908685"/>
                        <a:pt x="158158" y="859060"/>
                      </a:cubicBezTo>
                      <a:cubicBezTo>
                        <a:pt x="150061" y="847344"/>
                        <a:pt x="139965" y="836200"/>
                        <a:pt x="129202" y="824675"/>
                      </a:cubicBezTo>
                      <a:cubicBezTo>
                        <a:pt x="123868" y="818960"/>
                        <a:pt x="118439" y="812863"/>
                        <a:pt x="113295" y="806672"/>
                      </a:cubicBezTo>
                      <a:cubicBezTo>
                        <a:pt x="107961" y="800576"/>
                        <a:pt x="103008" y="794195"/>
                        <a:pt x="98055" y="787813"/>
                      </a:cubicBezTo>
                      <a:cubicBezTo>
                        <a:pt x="78434" y="762095"/>
                        <a:pt x="61193" y="734568"/>
                        <a:pt x="47287" y="705422"/>
                      </a:cubicBezTo>
                      <a:cubicBezTo>
                        <a:pt x="19664" y="647033"/>
                        <a:pt x="2995" y="583311"/>
                        <a:pt x="329" y="518731"/>
                      </a:cubicBezTo>
                      <a:cubicBezTo>
                        <a:pt x="-2053" y="454057"/>
                        <a:pt x="8615" y="389668"/>
                        <a:pt x="28904" y="329279"/>
                      </a:cubicBezTo>
                      <a:cubicBezTo>
                        <a:pt x="48810" y="268605"/>
                        <a:pt x="77481" y="211646"/>
                        <a:pt x="109295" y="157258"/>
                      </a:cubicBezTo>
                      <a:cubicBezTo>
                        <a:pt x="141775" y="103061"/>
                        <a:pt x="176827" y="50863"/>
                        <a:pt x="21368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459" name="Google Shape;1459;p77"/>
                <p:cNvSpPr/>
                <p:nvPr/>
              </p:nvSpPr>
              <p:spPr>
                <a:xfrm>
                  <a:off x="10890313" y="3624833"/>
                  <a:ext cx="285030" cy="1401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5030" h="1401699" extrusionOk="0">
                      <a:moveTo>
                        <a:pt x="71247" y="0"/>
                      </a:moveTo>
                      <a:cubicBezTo>
                        <a:pt x="108109" y="50863"/>
                        <a:pt x="143161" y="103061"/>
                        <a:pt x="175737" y="157163"/>
                      </a:cubicBezTo>
                      <a:cubicBezTo>
                        <a:pt x="207550" y="211550"/>
                        <a:pt x="236220" y="268510"/>
                        <a:pt x="256127" y="329184"/>
                      </a:cubicBezTo>
                      <a:cubicBezTo>
                        <a:pt x="276416" y="389668"/>
                        <a:pt x="287084" y="454057"/>
                        <a:pt x="284702" y="518636"/>
                      </a:cubicBezTo>
                      <a:cubicBezTo>
                        <a:pt x="282035" y="583216"/>
                        <a:pt x="265366" y="646938"/>
                        <a:pt x="237745" y="705326"/>
                      </a:cubicBezTo>
                      <a:cubicBezTo>
                        <a:pt x="223742" y="734473"/>
                        <a:pt x="206598" y="762095"/>
                        <a:pt x="186976" y="787718"/>
                      </a:cubicBezTo>
                      <a:cubicBezTo>
                        <a:pt x="182023" y="794099"/>
                        <a:pt x="177071" y="800481"/>
                        <a:pt x="171736" y="806577"/>
                      </a:cubicBezTo>
                      <a:cubicBezTo>
                        <a:pt x="166497" y="812768"/>
                        <a:pt x="161163" y="818864"/>
                        <a:pt x="155829" y="824579"/>
                      </a:cubicBezTo>
                      <a:cubicBezTo>
                        <a:pt x="145161" y="836105"/>
                        <a:pt x="134970" y="847249"/>
                        <a:pt x="126874" y="858964"/>
                      </a:cubicBezTo>
                      <a:cubicBezTo>
                        <a:pt x="94679" y="908590"/>
                        <a:pt x="83820" y="971169"/>
                        <a:pt x="69724" y="1031938"/>
                      </a:cubicBezTo>
                      <a:cubicBezTo>
                        <a:pt x="56770" y="1093089"/>
                        <a:pt x="45053" y="1154716"/>
                        <a:pt x="33814" y="1216438"/>
                      </a:cubicBezTo>
                      <a:cubicBezTo>
                        <a:pt x="21908" y="1278064"/>
                        <a:pt x="11526" y="1339977"/>
                        <a:pt x="0" y="1401699"/>
                      </a:cubicBezTo>
                      <a:cubicBezTo>
                        <a:pt x="11335" y="1276540"/>
                        <a:pt x="25814" y="1151763"/>
                        <a:pt x="47816" y="1027652"/>
                      </a:cubicBezTo>
                      <a:cubicBezTo>
                        <a:pt x="53340" y="996601"/>
                        <a:pt x="59246" y="965645"/>
                        <a:pt x="67342" y="934688"/>
                      </a:cubicBezTo>
                      <a:cubicBezTo>
                        <a:pt x="71247" y="919448"/>
                        <a:pt x="76009" y="903256"/>
                        <a:pt x="82296" y="888302"/>
                      </a:cubicBezTo>
                      <a:cubicBezTo>
                        <a:pt x="88297" y="873633"/>
                        <a:pt x="94965" y="858298"/>
                        <a:pt x="104299" y="843915"/>
                      </a:cubicBezTo>
                      <a:cubicBezTo>
                        <a:pt x="113634" y="829532"/>
                        <a:pt x="124968" y="817531"/>
                        <a:pt x="135351" y="805910"/>
                      </a:cubicBezTo>
                      <a:cubicBezTo>
                        <a:pt x="140684" y="800195"/>
                        <a:pt x="145638" y="794480"/>
                        <a:pt x="150400" y="788575"/>
                      </a:cubicBezTo>
                      <a:cubicBezTo>
                        <a:pt x="155449" y="782860"/>
                        <a:pt x="160020" y="776764"/>
                        <a:pt x="164592" y="770763"/>
                      </a:cubicBezTo>
                      <a:cubicBezTo>
                        <a:pt x="182881" y="746474"/>
                        <a:pt x="198882" y="720376"/>
                        <a:pt x="211931" y="692848"/>
                      </a:cubicBezTo>
                      <a:cubicBezTo>
                        <a:pt x="238411" y="638080"/>
                        <a:pt x="254318" y="577977"/>
                        <a:pt x="257747" y="517207"/>
                      </a:cubicBezTo>
                      <a:cubicBezTo>
                        <a:pt x="261462" y="456247"/>
                        <a:pt x="252032" y="394906"/>
                        <a:pt x="234887" y="335661"/>
                      </a:cubicBezTo>
                      <a:cubicBezTo>
                        <a:pt x="217361" y="276415"/>
                        <a:pt x="192120" y="219265"/>
                        <a:pt x="163545" y="163735"/>
                      </a:cubicBezTo>
                      <a:cubicBezTo>
                        <a:pt x="135351" y="108013"/>
                        <a:pt x="102680" y="54388"/>
                        <a:pt x="7124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460" name="Google Shape;1460;p77"/>
              <p:cNvSpPr/>
              <p:nvPr/>
            </p:nvSpPr>
            <p:spPr>
              <a:xfrm>
                <a:off x="1612020" y="2849380"/>
                <a:ext cx="638395" cy="394291"/>
              </a:xfrm>
              <a:custGeom>
                <a:avLst/>
                <a:gdLst/>
                <a:ahLst/>
                <a:cxnLst/>
                <a:rect l="l" t="t" r="r" b="b"/>
                <a:pathLst>
                  <a:path w="805749" h="497654" extrusionOk="0">
                    <a:moveTo>
                      <a:pt x="141546" y="23890"/>
                    </a:moveTo>
                    <a:cubicBezTo>
                      <a:pt x="110876" y="32558"/>
                      <a:pt x="76776" y="47798"/>
                      <a:pt x="68394" y="78563"/>
                    </a:cubicBezTo>
                    <a:cubicBezTo>
                      <a:pt x="60583" y="107519"/>
                      <a:pt x="79443" y="138190"/>
                      <a:pt x="73538" y="167622"/>
                    </a:cubicBezTo>
                    <a:cubicBezTo>
                      <a:pt x="69823" y="185910"/>
                      <a:pt x="57154" y="200769"/>
                      <a:pt x="45629" y="215438"/>
                    </a:cubicBezTo>
                    <a:cubicBezTo>
                      <a:pt x="14483" y="255347"/>
                      <a:pt x="-11140" y="307259"/>
                      <a:pt x="4958" y="355265"/>
                    </a:cubicBezTo>
                    <a:cubicBezTo>
                      <a:pt x="14959" y="384983"/>
                      <a:pt x="39438" y="407652"/>
                      <a:pt x="65727" y="424702"/>
                    </a:cubicBezTo>
                    <a:cubicBezTo>
                      <a:pt x="120496" y="460230"/>
                      <a:pt x="185457" y="476804"/>
                      <a:pt x="249940" y="486710"/>
                    </a:cubicBezTo>
                    <a:cubicBezTo>
                      <a:pt x="413865" y="511760"/>
                      <a:pt x="587221" y="495568"/>
                      <a:pt x="734763" y="419844"/>
                    </a:cubicBezTo>
                    <a:cubicBezTo>
                      <a:pt x="762386" y="405652"/>
                      <a:pt x="790866" y="387269"/>
                      <a:pt x="801438" y="358027"/>
                    </a:cubicBezTo>
                    <a:cubicBezTo>
                      <a:pt x="812583" y="327071"/>
                      <a:pt x="800391" y="292781"/>
                      <a:pt x="784579" y="263920"/>
                    </a:cubicBezTo>
                    <a:cubicBezTo>
                      <a:pt x="768862" y="235059"/>
                      <a:pt x="749051" y="207246"/>
                      <a:pt x="743621" y="174861"/>
                    </a:cubicBezTo>
                    <a:cubicBezTo>
                      <a:pt x="737906" y="140571"/>
                      <a:pt x="748860" y="102947"/>
                      <a:pt x="733239" y="71896"/>
                    </a:cubicBezTo>
                    <a:cubicBezTo>
                      <a:pt x="714379" y="34558"/>
                      <a:pt x="666754" y="23985"/>
                      <a:pt x="625226" y="19413"/>
                    </a:cubicBezTo>
                    <a:cubicBezTo>
                      <a:pt x="557883" y="11984"/>
                      <a:pt x="490065" y="14270"/>
                      <a:pt x="422819" y="7697"/>
                    </a:cubicBezTo>
                    <a:cubicBezTo>
                      <a:pt x="369098" y="2459"/>
                      <a:pt x="317568" y="-2875"/>
                      <a:pt x="263276" y="1792"/>
                    </a:cubicBezTo>
                    <a:cubicBezTo>
                      <a:pt x="222223" y="5126"/>
                      <a:pt x="181360" y="12650"/>
                      <a:pt x="141546" y="2389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61" name="Google Shape;1461;p77"/>
              <p:cNvSpPr/>
              <p:nvPr/>
            </p:nvSpPr>
            <p:spPr>
              <a:xfrm>
                <a:off x="1781029" y="2742071"/>
                <a:ext cx="300885" cy="182901"/>
              </a:xfrm>
              <a:custGeom>
                <a:avLst/>
                <a:gdLst/>
                <a:ahLst/>
                <a:cxnLst/>
                <a:rect l="l" t="t" r="r" b="b"/>
                <a:pathLst>
                  <a:path w="379666" h="230790" extrusionOk="0">
                    <a:moveTo>
                      <a:pt x="179451" y="55054"/>
                    </a:moveTo>
                    <a:cubicBezTo>
                      <a:pt x="122397" y="54959"/>
                      <a:pt x="65627" y="39433"/>
                      <a:pt x="16002" y="11335"/>
                    </a:cubicBezTo>
                    <a:lnTo>
                      <a:pt x="0" y="194882"/>
                    </a:lnTo>
                    <a:cubicBezTo>
                      <a:pt x="0" y="194882"/>
                      <a:pt x="76200" y="230791"/>
                      <a:pt x="186594" y="230791"/>
                    </a:cubicBezTo>
                    <a:cubicBezTo>
                      <a:pt x="296990" y="230791"/>
                      <a:pt x="379666" y="194882"/>
                      <a:pt x="379666" y="194882"/>
                    </a:cubicBezTo>
                    <a:lnTo>
                      <a:pt x="362902" y="0"/>
                    </a:lnTo>
                    <a:cubicBezTo>
                      <a:pt x="308801" y="35719"/>
                      <a:pt x="244221" y="55245"/>
                      <a:pt x="179451" y="55054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62" name="Google Shape;1462;p77"/>
              <p:cNvSpPr/>
              <p:nvPr/>
            </p:nvSpPr>
            <p:spPr>
              <a:xfrm>
                <a:off x="1423601" y="3682707"/>
                <a:ext cx="888148" cy="599618"/>
              </a:xfrm>
              <a:custGeom>
                <a:avLst/>
                <a:gdLst/>
                <a:ahLst/>
                <a:cxnLst/>
                <a:rect l="l" t="t" r="r" b="b"/>
                <a:pathLst>
                  <a:path w="1120974" h="756807" extrusionOk="0">
                    <a:moveTo>
                      <a:pt x="1120974" y="475534"/>
                    </a:moveTo>
                    <a:cubicBezTo>
                      <a:pt x="1120974" y="475534"/>
                      <a:pt x="1049441" y="393619"/>
                      <a:pt x="966860" y="283986"/>
                    </a:cubicBezTo>
                    <a:cubicBezTo>
                      <a:pt x="884087" y="174163"/>
                      <a:pt x="784075" y="71102"/>
                      <a:pt x="737784" y="45004"/>
                    </a:cubicBezTo>
                    <a:cubicBezTo>
                      <a:pt x="645201" y="-7003"/>
                      <a:pt x="478799" y="-3764"/>
                      <a:pt x="443842" y="5285"/>
                    </a:cubicBezTo>
                    <a:cubicBezTo>
                      <a:pt x="408886" y="14333"/>
                      <a:pt x="433746" y="56815"/>
                      <a:pt x="507469" y="72340"/>
                    </a:cubicBezTo>
                    <a:cubicBezTo>
                      <a:pt x="557666" y="82913"/>
                      <a:pt x="597861" y="112727"/>
                      <a:pt x="597861" y="112727"/>
                    </a:cubicBezTo>
                    <a:cubicBezTo>
                      <a:pt x="597861" y="112727"/>
                      <a:pt x="136756" y="17095"/>
                      <a:pt x="60366" y="99201"/>
                    </a:cubicBezTo>
                    <a:cubicBezTo>
                      <a:pt x="22932" y="139396"/>
                      <a:pt x="184381" y="119013"/>
                      <a:pt x="294014" y="140349"/>
                    </a:cubicBezTo>
                    <a:cubicBezTo>
                      <a:pt x="404504" y="161876"/>
                      <a:pt x="488038" y="183688"/>
                      <a:pt x="488038" y="183688"/>
                    </a:cubicBezTo>
                    <a:cubicBezTo>
                      <a:pt x="488038" y="183688"/>
                      <a:pt x="68176" y="112155"/>
                      <a:pt x="6454" y="213215"/>
                    </a:cubicBezTo>
                    <a:cubicBezTo>
                      <a:pt x="-55268" y="314276"/>
                      <a:pt x="345163" y="402763"/>
                      <a:pt x="379453" y="402763"/>
                    </a:cubicBezTo>
                    <a:cubicBezTo>
                      <a:pt x="413743" y="402763"/>
                      <a:pt x="493658" y="457151"/>
                      <a:pt x="578240" y="486583"/>
                    </a:cubicBezTo>
                    <a:cubicBezTo>
                      <a:pt x="647487" y="510681"/>
                      <a:pt x="805792" y="559639"/>
                      <a:pt x="805792" y="559639"/>
                    </a:cubicBezTo>
                    <a:lnTo>
                      <a:pt x="992102" y="756807"/>
                    </a:lnTo>
                    <a:lnTo>
                      <a:pt x="1120974" y="475534"/>
                    </a:ln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63" name="Google Shape;1463;p77"/>
              <p:cNvSpPr/>
              <p:nvPr/>
            </p:nvSpPr>
            <p:spPr>
              <a:xfrm>
                <a:off x="1437469" y="3839159"/>
                <a:ext cx="352353" cy="35722"/>
              </a:xfrm>
              <a:custGeom>
                <a:avLst/>
                <a:gdLst/>
                <a:ahLst/>
                <a:cxnLst/>
                <a:rect l="l" t="t" r="r" b="b"/>
                <a:pathLst>
                  <a:path w="444722" h="45087" extrusionOk="0">
                    <a:moveTo>
                      <a:pt x="444722" y="45087"/>
                    </a:moveTo>
                    <a:lnTo>
                      <a:pt x="389287" y="37277"/>
                    </a:lnTo>
                    <a:cubicBezTo>
                      <a:pt x="370808" y="34610"/>
                      <a:pt x="352425" y="32134"/>
                      <a:pt x="333946" y="29848"/>
                    </a:cubicBezTo>
                    <a:cubicBezTo>
                      <a:pt x="296989" y="25371"/>
                      <a:pt x="260032" y="21085"/>
                      <a:pt x="222981" y="17751"/>
                    </a:cubicBezTo>
                    <a:cubicBezTo>
                      <a:pt x="185928" y="14131"/>
                      <a:pt x="148876" y="11655"/>
                      <a:pt x="111728" y="9178"/>
                    </a:cubicBezTo>
                    <a:cubicBezTo>
                      <a:pt x="93155" y="7940"/>
                      <a:pt x="74581" y="7083"/>
                      <a:pt x="55912" y="6226"/>
                    </a:cubicBezTo>
                    <a:lnTo>
                      <a:pt x="0" y="3654"/>
                    </a:lnTo>
                    <a:cubicBezTo>
                      <a:pt x="18669" y="2035"/>
                      <a:pt x="37338" y="1273"/>
                      <a:pt x="56007" y="415"/>
                    </a:cubicBezTo>
                    <a:cubicBezTo>
                      <a:pt x="74676" y="34"/>
                      <a:pt x="93345" y="-61"/>
                      <a:pt x="112109" y="34"/>
                    </a:cubicBezTo>
                    <a:cubicBezTo>
                      <a:pt x="149543" y="320"/>
                      <a:pt x="186880" y="2606"/>
                      <a:pt x="224124" y="5940"/>
                    </a:cubicBezTo>
                    <a:cubicBezTo>
                      <a:pt x="261366" y="9559"/>
                      <a:pt x="298514" y="14227"/>
                      <a:pt x="335375" y="20799"/>
                    </a:cubicBezTo>
                    <a:cubicBezTo>
                      <a:pt x="353759" y="24133"/>
                      <a:pt x="372142" y="27657"/>
                      <a:pt x="390430" y="31467"/>
                    </a:cubicBezTo>
                    <a:cubicBezTo>
                      <a:pt x="408527" y="35944"/>
                      <a:pt x="426720" y="40039"/>
                      <a:pt x="444722" y="450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64" name="Google Shape;1464;p77"/>
              <p:cNvSpPr/>
              <p:nvPr/>
            </p:nvSpPr>
            <p:spPr>
              <a:xfrm>
                <a:off x="1428186" y="3884314"/>
                <a:ext cx="335373" cy="49430"/>
              </a:xfrm>
              <a:custGeom>
                <a:avLst/>
                <a:gdLst/>
                <a:ahLst/>
                <a:cxnLst/>
                <a:rect l="l" t="t" r="r" b="b"/>
                <a:pathLst>
                  <a:path w="423291" h="62388" extrusionOk="0">
                    <a:moveTo>
                      <a:pt x="423291" y="62389"/>
                    </a:moveTo>
                    <a:lnTo>
                      <a:pt x="370713" y="51816"/>
                    </a:lnTo>
                    <a:cubicBezTo>
                      <a:pt x="353187" y="48292"/>
                      <a:pt x="335756" y="44863"/>
                      <a:pt x="318135" y="41720"/>
                    </a:cubicBezTo>
                    <a:cubicBezTo>
                      <a:pt x="282987" y="35528"/>
                      <a:pt x="247935" y="29433"/>
                      <a:pt x="212693" y="24479"/>
                    </a:cubicBezTo>
                    <a:cubicBezTo>
                      <a:pt x="177451" y="19241"/>
                      <a:pt x="142113" y="15050"/>
                      <a:pt x="106680" y="11049"/>
                    </a:cubicBezTo>
                    <a:cubicBezTo>
                      <a:pt x="88963" y="9049"/>
                      <a:pt x="71247" y="7430"/>
                      <a:pt x="53435" y="5810"/>
                    </a:cubicBezTo>
                    <a:lnTo>
                      <a:pt x="0" y="1048"/>
                    </a:lnTo>
                    <a:cubicBezTo>
                      <a:pt x="17907" y="95"/>
                      <a:pt x="35814" y="191"/>
                      <a:pt x="53721" y="0"/>
                    </a:cubicBezTo>
                    <a:cubicBezTo>
                      <a:pt x="71628" y="381"/>
                      <a:pt x="89535" y="1048"/>
                      <a:pt x="107442" y="1905"/>
                    </a:cubicBezTo>
                    <a:cubicBezTo>
                      <a:pt x="143256" y="3810"/>
                      <a:pt x="178879" y="7620"/>
                      <a:pt x="214408" y="12668"/>
                    </a:cubicBezTo>
                    <a:cubicBezTo>
                      <a:pt x="249841" y="17907"/>
                      <a:pt x="285179" y="24384"/>
                      <a:pt x="320040" y="32671"/>
                    </a:cubicBezTo>
                    <a:cubicBezTo>
                      <a:pt x="337471" y="36957"/>
                      <a:pt x="354806" y="41339"/>
                      <a:pt x="372046" y="46101"/>
                    </a:cubicBezTo>
                    <a:cubicBezTo>
                      <a:pt x="389191" y="51435"/>
                      <a:pt x="406432" y="56388"/>
                      <a:pt x="423291" y="6238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65" name="Google Shape;1465;p77"/>
              <p:cNvSpPr/>
              <p:nvPr/>
            </p:nvSpPr>
            <p:spPr>
              <a:xfrm>
                <a:off x="1793294" y="3753984"/>
                <a:ext cx="234398" cy="61958"/>
              </a:xfrm>
              <a:custGeom>
                <a:avLst/>
                <a:gdLst/>
                <a:ahLst/>
                <a:cxnLst/>
                <a:rect l="l" t="t" r="r" b="b"/>
                <a:pathLst>
                  <a:path w="295845" h="78200" extrusionOk="0">
                    <a:moveTo>
                      <a:pt x="295846" y="78200"/>
                    </a:moveTo>
                    <a:cubicBezTo>
                      <a:pt x="246412" y="64675"/>
                      <a:pt x="197644" y="50197"/>
                      <a:pt x="148399" y="37338"/>
                    </a:cubicBezTo>
                    <a:cubicBezTo>
                      <a:pt x="99250" y="24098"/>
                      <a:pt x="49816" y="12383"/>
                      <a:pt x="0" y="0"/>
                    </a:cubicBezTo>
                    <a:cubicBezTo>
                      <a:pt x="51245" y="3143"/>
                      <a:pt x="101822" y="12954"/>
                      <a:pt x="151447" y="25908"/>
                    </a:cubicBezTo>
                    <a:cubicBezTo>
                      <a:pt x="200882" y="39243"/>
                      <a:pt x="249555" y="55912"/>
                      <a:pt x="295846" y="78200"/>
                    </a:cubicBezTo>
                    <a:close/>
                  </a:path>
                </a:pathLst>
              </a:custGeom>
              <a:solidFill>
                <a:srgbClr val="1C1439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66" name="Google Shape;1466;p77"/>
              <p:cNvSpPr/>
              <p:nvPr/>
            </p:nvSpPr>
            <p:spPr>
              <a:xfrm>
                <a:off x="2097726" y="4181275"/>
                <a:ext cx="705310" cy="413934"/>
              </a:xfrm>
              <a:custGeom>
                <a:avLst/>
                <a:gdLst/>
                <a:ahLst/>
                <a:cxnLst/>
                <a:rect l="l" t="t" r="r" b="b"/>
                <a:pathLst>
                  <a:path w="890206" h="522446" extrusionOk="0">
                    <a:moveTo>
                      <a:pt x="414814" y="0"/>
                    </a:moveTo>
                    <a:lnTo>
                      <a:pt x="890206" y="522446"/>
                    </a:lnTo>
                    <a:lnTo>
                      <a:pt x="106681" y="522446"/>
                    </a:lnTo>
                    <a:lnTo>
                      <a:pt x="0" y="388430"/>
                    </a:lnTo>
                    <a:cubicBezTo>
                      <a:pt x="164878" y="291846"/>
                      <a:pt x="307658" y="158115"/>
                      <a:pt x="414814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67" name="Google Shape;1467;p77"/>
              <p:cNvSpPr/>
              <p:nvPr/>
            </p:nvSpPr>
            <p:spPr>
              <a:xfrm>
                <a:off x="1965810" y="4027173"/>
                <a:ext cx="460573" cy="461855"/>
              </a:xfrm>
              <a:custGeom>
                <a:avLst/>
                <a:gdLst/>
                <a:ahLst/>
                <a:cxnLst/>
                <a:rect l="l" t="t" r="r" b="b"/>
                <a:pathLst>
                  <a:path w="581311" h="582929" extrusionOk="0">
                    <a:moveTo>
                      <a:pt x="193263" y="222313"/>
                    </a:moveTo>
                    <a:cubicBezTo>
                      <a:pt x="347472" y="96107"/>
                      <a:pt x="404336" y="0"/>
                      <a:pt x="404336" y="0"/>
                    </a:cubicBezTo>
                    <a:lnTo>
                      <a:pt x="581311" y="194500"/>
                    </a:lnTo>
                    <a:cubicBezTo>
                      <a:pt x="474155" y="352615"/>
                      <a:pt x="331375" y="486346"/>
                      <a:pt x="166592" y="582930"/>
                    </a:cubicBezTo>
                    <a:lnTo>
                      <a:pt x="0" y="373666"/>
                    </a:lnTo>
                    <a:cubicBezTo>
                      <a:pt x="0" y="373666"/>
                      <a:pt x="39052" y="348520"/>
                      <a:pt x="193263" y="222313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468" name="Google Shape;1468;p77"/>
              <p:cNvGrpSpPr/>
              <p:nvPr/>
            </p:nvGrpSpPr>
            <p:grpSpPr>
              <a:xfrm>
                <a:off x="2286166" y="4027173"/>
                <a:ext cx="516946" cy="568036"/>
                <a:chOff x="10657998" y="4298537"/>
                <a:chExt cx="652462" cy="716946"/>
              </a:xfrm>
            </p:grpSpPr>
            <p:sp>
              <p:nvSpPr>
                <p:cNvPr id="1469" name="Google Shape;1469;p77"/>
                <p:cNvSpPr/>
                <p:nvPr/>
              </p:nvSpPr>
              <p:spPr>
                <a:xfrm>
                  <a:off x="10657998" y="4298537"/>
                  <a:ext cx="652367" cy="7169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2367" h="716946" extrusionOk="0">
                      <a:moveTo>
                        <a:pt x="0" y="0"/>
                      </a:moveTo>
                      <a:lnTo>
                        <a:pt x="652367" y="716947"/>
                      </a:lnTo>
                    </a:path>
                  </a:pathLst>
                </a:custGeom>
                <a:noFill/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470" name="Google Shape;1470;p77"/>
                <p:cNvSpPr/>
                <p:nvPr/>
              </p:nvSpPr>
              <p:spPr>
                <a:xfrm>
                  <a:off x="10657998" y="4298537"/>
                  <a:ext cx="652462" cy="71694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2462" h="716946" extrusionOk="0">
                      <a:moveTo>
                        <a:pt x="0" y="0"/>
                      </a:moveTo>
                      <a:cubicBezTo>
                        <a:pt x="57055" y="57245"/>
                        <a:pt x="113252" y="115348"/>
                        <a:pt x="168593" y="174212"/>
                      </a:cubicBezTo>
                      <a:cubicBezTo>
                        <a:pt x="224124" y="232981"/>
                        <a:pt x="278797" y="292417"/>
                        <a:pt x="333280" y="352044"/>
                      </a:cubicBezTo>
                      <a:cubicBezTo>
                        <a:pt x="387573" y="411861"/>
                        <a:pt x="441580" y="471964"/>
                        <a:pt x="494824" y="532733"/>
                      </a:cubicBezTo>
                      <a:cubicBezTo>
                        <a:pt x="548260" y="593312"/>
                        <a:pt x="600838" y="654748"/>
                        <a:pt x="652463" y="716947"/>
                      </a:cubicBezTo>
                      <a:cubicBezTo>
                        <a:pt x="595313" y="659701"/>
                        <a:pt x="539116" y="601599"/>
                        <a:pt x="483870" y="542734"/>
                      </a:cubicBezTo>
                      <a:cubicBezTo>
                        <a:pt x="428340" y="483965"/>
                        <a:pt x="373667" y="424529"/>
                        <a:pt x="319183" y="364903"/>
                      </a:cubicBezTo>
                      <a:cubicBezTo>
                        <a:pt x="264986" y="304990"/>
                        <a:pt x="210884" y="244983"/>
                        <a:pt x="157639" y="184213"/>
                      </a:cubicBezTo>
                      <a:cubicBezTo>
                        <a:pt x="104204" y="123634"/>
                        <a:pt x="51626" y="62198"/>
                        <a:pt x="0" y="0"/>
                      </a:cubicBezTo>
                      <a:close/>
                    </a:path>
                  </a:pathLst>
                </a:custGeom>
                <a:solidFill>
                  <a:srgbClr val="090006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1471" name="Google Shape;1471;p77"/>
              <p:cNvGrpSpPr/>
              <p:nvPr/>
            </p:nvGrpSpPr>
            <p:grpSpPr>
              <a:xfrm>
                <a:off x="1965810" y="4323228"/>
                <a:ext cx="216513" cy="272057"/>
                <a:chOff x="10253662" y="4672202"/>
                <a:chExt cx="273272" cy="343376"/>
              </a:xfrm>
            </p:grpSpPr>
            <p:sp>
              <p:nvSpPr>
                <p:cNvPr id="1472" name="Google Shape;1472;p77"/>
                <p:cNvSpPr/>
                <p:nvPr/>
              </p:nvSpPr>
              <p:spPr>
                <a:xfrm>
                  <a:off x="10253662" y="4672203"/>
                  <a:ext cx="273272" cy="3432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3272" h="343281" extrusionOk="0">
                      <a:moveTo>
                        <a:pt x="0" y="0"/>
                      </a:moveTo>
                      <a:lnTo>
                        <a:pt x="273272" y="343281"/>
                      </a:lnTo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473" name="Google Shape;1473;p77"/>
                <p:cNvSpPr/>
                <p:nvPr/>
              </p:nvSpPr>
              <p:spPr>
                <a:xfrm>
                  <a:off x="10253662" y="4672202"/>
                  <a:ext cx="273271" cy="3433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3271" h="343376" extrusionOk="0">
                      <a:moveTo>
                        <a:pt x="0" y="0"/>
                      </a:moveTo>
                      <a:cubicBezTo>
                        <a:pt x="25812" y="26194"/>
                        <a:pt x="50197" y="53531"/>
                        <a:pt x="74105" y="81248"/>
                      </a:cubicBezTo>
                      <a:cubicBezTo>
                        <a:pt x="98108" y="108871"/>
                        <a:pt x="121158" y="137255"/>
                        <a:pt x="144113" y="165735"/>
                      </a:cubicBezTo>
                      <a:cubicBezTo>
                        <a:pt x="166783" y="194405"/>
                        <a:pt x="189166" y="223361"/>
                        <a:pt x="210788" y="252889"/>
                      </a:cubicBezTo>
                      <a:cubicBezTo>
                        <a:pt x="232506" y="282416"/>
                        <a:pt x="253651" y="312230"/>
                        <a:pt x="273272" y="343376"/>
                      </a:cubicBezTo>
                      <a:cubicBezTo>
                        <a:pt x="247364" y="317278"/>
                        <a:pt x="222981" y="289941"/>
                        <a:pt x="199168" y="262128"/>
                      </a:cubicBezTo>
                      <a:cubicBezTo>
                        <a:pt x="175260" y="234506"/>
                        <a:pt x="152114" y="206121"/>
                        <a:pt x="129254" y="177546"/>
                      </a:cubicBezTo>
                      <a:cubicBezTo>
                        <a:pt x="106584" y="148781"/>
                        <a:pt x="84201" y="119920"/>
                        <a:pt x="62579" y="90392"/>
                      </a:cubicBezTo>
                      <a:cubicBezTo>
                        <a:pt x="40863" y="60960"/>
                        <a:pt x="19716" y="31052"/>
                        <a:pt x="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474" name="Google Shape;1474;p77"/>
              <p:cNvSpPr/>
              <p:nvPr/>
            </p:nvSpPr>
            <p:spPr>
              <a:xfrm>
                <a:off x="1604099" y="3604182"/>
                <a:ext cx="865872" cy="635051"/>
              </a:xfrm>
              <a:custGeom>
                <a:avLst/>
                <a:gdLst/>
                <a:ahLst/>
                <a:cxnLst/>
                <a:rect l="l" t="t" r="r" b="b"/>
                <a:pathLst>
                  <a:path w="1092859" h="801529" extrusionOk="0">
                    <a:moveTo>
                      <a:pt x="0" y="533877"/>
                    </a:moveTo>
                    <a:cubicBezTo>
                      <a:pt x="0" y="533877"/>
                      <a:pt x="63436" y="445485"/>
                      <a:pt x="135160" y="328518"/>
                    </a:cubicBezTo>
                    <a:cubicBezTo>
                      <a:pt x="207073" y="211265"/>
                      <a:pt x="296799" y="99155"/>
                      <a:pt x="340423" y="68771"/>
                    </a:cubicBezTo>
                    <a:cubicBezTo>
                      <a:pt x="427577" y="8192"/>
                      <a:pt x="593598" y="-4477"/>
                      <a:pt x="629222" y="1238"/>
                    </a:cubicBezTo>
                    <a:cubicBezTo>
                      <a:pt x="664845" y="6953"/>
                      <a:pt x="644175" y="51530"/>
                      <a:pt x="572262" y="74105"/>
                    </a:cubicBezTo>
                    <a:cubicBezTo>
                      <a:pt x="523304" y="89440"/>
                      <a:pt x="486060" y="122873"/>
                      <a:pt x="486060" y="122873"/>
                    </a:cubicBezTo>
                    <a:cubicBezTo>
                      <a:pt x="486060" y="122873"/>
                      <a:pt x="935926" y="-16288"/>
                      <a:pt x="1019842" y="58103"/>
                    </a:cubicBezTo>
                    <a:cubicBezTo>
                      <a:pt x="1060989" y="94584"/>
                      <a:pt x="898303" y="89630"/>
                      <a:pt x="791147" y="121349"/>
                    </a:cubicBezTo>
                    <a:cubicBezTo>
                      <a:pt x="683229" y="153353"/>
                      <a:pt x="602075" y="182976"/>
                      <a:pt x="602075" y="182976"/>
                    </a:cubicBezTo>
                    <a:cubicBezTo>
                      <a:pt x="602075" y="182976"/>
                      <a:pt x="1013174" y="71723"/>
                      <a:pt x="1084231" y="166402"/>
                    </a:cubicBezTo>
                    <a:cubicBezTo>
                      <a:pt x="1155287" y="261080"/>
                      <a:pt x="765143" y="387382"/>
                      <a:pt x="731043" y="390716"/>
                    </a:cubicBezTo>
                    <a:cubicBezTo>
                      <a:pt x="696944" y="394049"/>
                      <a:pt x="636936" y="481679"/>
                      <a:pt x="555593" y="519018"/>
                    </a:cubicBezTo>
                    <a:cubicBezTo>
                      <a:pt x="488918" y="549593"/>
                      <a:pt x="321754" y="587502"/>
                      <a:pt x="321754" y="587502"/>
                    </a:cubicBezTo>
                    <a:lnTo>
                      <a:pt x="155162" y="801529"/>
                    </a:lnTo>
                    <a:lnTo>
                      <a:pt x="0" y="533877"/>
                    </a:ln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75" name="Google Shape;1475;p77"/>
              <p:cNvSpPr/>
              <p:nvPr/>
            </p:nvSpPr>
            <p:spPr>
              <a:xfrm>
                <a:off x="2106027" y="3727420"/>
                <a:ext cx="347675" cy="66259"/>
              </a:xfrm>
              <a:custGeom>
                <a:avLst/>
                <a:gdLst/>
                <a:ahLst/>
                <a:cxnLst/>
                <a:rect l="l" t="t" r="r" b="b"/>
                <a:pathLst>
                  <a:path w="438817" h="83629" extrusionOk="0">
                    <a:moveTo>
                      <a:pt x="0" y="83629"/>
                    </a:moveTo>
                    <a:cubicBezTo>
                      <a:pt x="17431" y="76867"/>
                      <a:pt x="35148" y="71056"/>
                      <a:pt x="52864" y="65056"/>
                    </a:cubicBezTo>
                    <a:cubicBezTo>
                      <a:pt x="70676" y="59531"/>
                      <a:pt x="88678" y="54197"/>
                      <a:pt x="106681" y="49149"/>
                    </a:cubicBezTo>
                    <a:cubicBezTo>
                      <a:pt x="142685" y="39053"/>
                      <a:pt x="179261" y="30861"/>
                      <a:pt x="215932" y="23717"/>
                    </a:cubicBezTo>
                    <a:cubicBezTo>
                      <a:pt x="252699" y="16859"/>
                      <a:pt x="289656" y="11049"/>
                      <a:pt x="326899" y="7144"/>
                    </a:cubicBezTo>
                    <a:cubicBezTo>
                      <a:pt x="345472" y="5239"/>
                      <a:pt x="364142" y="3620"/>
                      <a:pt x="382810" y="2191"/>
                    </a:cubicBezTo>
                    <a:cubicBezTo>
                      <a:pt x="401479" y="1238"/>
                      <a:pt x="420148" y="190"/>
                      <a:pt x="438817" y="0"/>
                    </a:cubicBezTo>
                    <a:lnTo>
                      <a:pt x="383381" y="7906"/>
                    </a:lnTo>
                    <a:cubicBezTo>
                      <a:pt x="364903" y="10478"/>
                      <a:pt x="346520" y="13145"/>
                      <a:pt x="328137" y="16097"/>
                    </a:cubicBezTo>
                    <a:cubicBezTo>
                      <a:pt x="291371" y="22098"/>
                      <a:pt x="254698" y="28194"/>
                      <a:pt x="218218" y="35242"/>
                    </a:cubicBezTo>
                    <a:cubicBezTo>
                      <a:pt x="181642" y="42100"/>
                      <a:pt x="145256" y="49911"/>
                      <a:pt x="108871" y="57817"/>
                    </a:cubicBezTo>
                    <a:cubicBezTo>
                      <a:pt x="90678" y="61817"/>
                      <a:pt x="72580" y="66104"/>
                      <a:pt x="54484" y="70485"/>
                    </a:cubicBezTo>
                    <a:lnTo>
                      <a:pt x="0" y="83629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76" name="Google Shape;1476;p77"/>
              <p:cNvSpPr/>
              <p:nvPr/>
            </p:nvSpPr>
            <p:spPr>
              <a:xfrm>
                <a:off x="2137799" y="3769454"/>
                <a:ext cx="329185" cy="80296"/>
              </a:xfrm>
              <a:custGeom>
                <a:avLst/>
                <a:gdLst/>
                <a:ahLst/>
                <a:cxnLst/>
                <a:rect l="l" t="t" r="r" b="b"/>
                <a:pathLst>
                  <a:path w="415480" h="101345" extrusionOk="0">
                    <a:moveTo>
                      <a:pt x="0" y="101346"/>
                    </a:moveTo>
                    <a:cubicBezTo>
                      <a:pt x="16287" y="93821"/>
                      <a:pt x="32861" y="87154"/>
                      <a:pt x="49434" y="80391"/>
                    </a:cubicBezTo>
                    <a:cubicBezTo>
                      <a:pt x="66198" y="74009"/>
                      <a:pt x="83058" y="68008"/>
                      <a:pt x="100013" y="62103"/>
                    </a:cubicBezTo>
                    <a:cubicBezTo>
                      <a:pt x="133921" y="50482"/>
                      <a:pt x="168497" y="40672"/>
                      <a:pt x="203263" y="32099"/>
                    </a:cubicBezTo>
                    <a:cubicBezTo>
                      <a:pt x="238125" y="23717"/>
                      <a:pt x="273272" y="16478"/>
                      <a:pt x="308704" y="11144"/>
                    </a:cubicBezTo>
                    <a:cubicBezTo>
                      <a:pt x="326422" y="8572"/>
                      <a:pt x="344234" y="6191"/>
                      <a:pt x="361950" y="4096"/>
                    </a:cubicBezTo>
                    <a:cubicBezTo>
                      <a:pt x="379762" y="2476"/>
                      <a:pt x="397573" y="762"/>
                      <a:pt x="415480" y="0"/>
                    </a:cubicBezTo>
                    <a:lnTo>
                      <a:pt x="362807" y="9906"/>
                    </a:lnTo>
                    <a:cubicBezTo>
                      <a:pt x="345281" y="13144"/>
                      <a:pt x="327754" y="16478"/>
                      <a:pt x="310324" y="20193"/>
                    </a:cubicBezTo>
                    <a:cubicBezTo>
                      <a:pt x="275462" y="27527"/>
                      <a:pt x="240602" y="35052"/>
                      <a:pt x="206026" y="43624"/>
                    </a:cubicBezTo>
                    <a:cubicBezTo>
                      <a:pt x="171355" y="51911"/>
                      <a:pt x="137065" y="61246"/>
                      <a:pt x="102679" y="70866"/>
                    </a:cubicBezTo>
                    <a:cubicBezTo>
                      <a:pt x="85534" y="75628"/>
                      <a:pt x="68389" y="80772"/>
                      <a:pt x="51340" y="85915"/>
                    </a:cubicBezTo>
                    <a:lnTo>
                      <a:pt x="0" y="101346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77" name="Google Shape;1477;p77"/>
              <p:cNvSpPr/>
              <p:nvPr/>
            </p:nvSpPr>
            <p:spPr>
              <a:xfrm>
                <a:off x="1863629" y="3673687"/>
                <a:ext cx="227380" cy="83994"/>
              </a:xfrm>
              <a:custGeom>
                <a:avLst/>
                <a:gdLst/>
                <a:ahLst/>
                <a:cxnLst/>
                <a:rect l="l" t="t" r="r" b="b"/>
                <a:pathLst>
                  <a:path w="286987" h="106013" extrusionOk="0">
                    <a:moveTo>
                      <a:pt x="0" y="106013"/>
                    </a:moveTo>
                    <a:cubicBezTo>
                      <a:pt x="43910" y="79438"/>
                      <a:pt x="90773" y="58198"/>
                      <a:pt x="138779" y="40196"/>
                    </a:cubicBezTo>
                    <a:cubicBezTo>
                      <a:pt x="186880" y="22574"/>
                      <a:pt x="236315" y="8001"/>
                      <a:pt x="286988" y="0"/>
                    </a:cubicBezTo>
                    <a:cubicBezTo>
                      <a:pt x="238601" y="17145"/>
                      <a:pt x="190499" y="33433"/>
                      <a:pt x="142874" y="51340"/>
                    </a:cubicBezTo>
                    <a:cubicBezTo>
                      <a:pt x="95154" y="68771"/>
                      <a:pt x="47910" y="87725"/>
                      <a:pt x="0" y="10601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78" name="Google Shape;1478;p77"/>
              <p:cNvSpPr/>
              <p:nvPr/>
            </p:nvSpPr>
            <p:spPr>
              <a:xfrm>
                <a:off x="1087229" y="4181275"/>
                <a:ext cx="705310" cy="413934"/>
              </a:xfrm>
              <a:custGeom>
                <a:avLst/>
                <a:gdLst/>
                <a:ahLst/>
                <a:cxnLst/>
                <a:rect l="l" t="t" r="r" b="b"/>
                <a:pathLst>
                  <a:path w="890206" h="522446" extrusionOk="0">
                    <a:moveTo>
                      <a:pt x="475393" y="0"/>
                    </a:moveTo>
                    <a:lnTo>
                      <a:pt x="0" y="522446"/>
                    </a:lnTo>
                    <a:lnTo>
                      <a:pt x="783527" y="522446"/>
                    </a:lnTo>
                    <a:lnTo>
                      <a:pt x="890206" y="388430"/>
                    </a:lnTo>
                    <a:cubicBezTo>
                      <a:pt x="725328" y="291846"/>
                      <a:pt x="582453" y="158115"/>
                      <a:pt x="475393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79" name="Google Shape;1479;p77"/>
              <p:cNvSpPr/>
              <p:nvPr/>
            </p:nvSpPr>
            <p:spPr>
              <a:xfrm>
                <a:off x="1463882" y="4027173"/>
                <a:ext cx="460573" cy="461855"/>
              </a:xfrm>
              <a:custGeom>
                <a:avLst/>
                <a:gdLst/>
                <a:ahLst/>
                <a:cxnLst/>
                <a:rect l="l" t="t" r="r" b="b"/>
                <a:pathLst>
                  <a:path w="581311" h="582929" extrusionOk="0">
                    <a:moveTo>
                      <a:pt x="388048" y="222313"/>
                    </a:moveTo>
                    <a:cubicBezTo>
                      <a:pt x="233839" y="96107"/>
                      <a:pt x="176975" y="0"/>
                      <a:pt x="176975" y="0"/>
                    </a:cubicBezTo>
                    <a:lnTo>
                      <a:pt x="0" y="194500"/>
                    </a:lnTo>
                    <a:cubicBezTo>
                      <a:pt x="107156" y="352615"/>
                      <a:pt x="249936" y="486346"/>
                      <a:pt x="414719" y="582930"/>
                    </a:cubicBezTo>
                    <a:lnTo>
                      <a:pt x="581311" y="373666"/>
                    </a:lnTo>
                    <a:cubicBezTo>
                      <a:pt x="581311" y="373666"/>
                      <a:pt x="542258" y="348520"/>
                      <a:pt x="388048" y="222313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480" name="Google Shape;1480;p77"/>
              <p:cNvGrpSpPr/>
              <p:nvPr/>
            </p:nvGrpSpPr>
            <p:grpSpPr>
              <a:xfrm>
                <a:off x="1707941" y="4323228"/>
                <a:ext cx="216513" cy="272132"/>
                <a:chOff x="9928193" y="4672202"/>
                <a:chExt cx="273272" cy="343471"/>
              </a:xfrm>
            </p:grpSpPr>
            <p:sp>
              <p:nvSpPr>
                <p:cNvPr id="1481" name="Google Shape;1481;p77"/>
                <p:cNvSpPr/>
                <p:nvPr/>
              </p:nvSpPr>
              <p:spPr>
                <a:xfrm>
                  <a:off x="9928193" y="4672203"/>
                  <a:ext cx="273272" cy="3432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3272" h="343281" extrusionOk="0">
                      <a:moveTo>
                        <a:pt x="273272" y="0"/>
                      </a:moveTo>
                      <a:lnTo>
                        <a:pt x="0" y="343281"/>
                      </a:lnTo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482" name="Google Shape;1482;p77"/>
                <p:cNvSpPr/>
                <p:nvPr/>
              </p:nvSpPr>
              <p:spPr>
                <a:xfrm>
                  <a:off x="9928288" y="4672202"/>
                  <a:ext cx="273176" cy="3434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3176" h="343471" extrusionOk="0">
                      <a:moveTo>
                        <a:pt x="273177" y="0"/>
                      </a:moveTo>
                      <a:cubicBezTo>
                        <a:pt x="253460" y="31052"/>
                        <a:pt x="232314" y="60960"/>
                        <a:pt x="210693" y="90488"/>
                      </a:cubicBezTo>
                      <a:cubicBezTo>
                        <a:pt x="189071" y="120015"/>
                        <a:pt x="166688" y="148876"/>
                        <a:pt x="144018" y="177641"/>
                      </a:cubicBezTo>
                      <a:cubicBezTo>
                        <a:pt x="121158" y="206121"/>
                        <a:pt x="98012" y="234506"/>
                        <a:pt x="74104" y="262223"/>
                      </a:cubicBezTo>
                      <a:cubicBezTo>
                        <a:pt x="50196" y="289941"/>
                        <a:pt x="25812" y="317278"/>
                        <a:pt x="0" y="343471"/>
                      </a:cubicBezTo>
                      <a:cubicBezTo>
                        <a:pt x="19621" y="312420"/>
                        <a:pt x="40862" y="282512"/>
                        <a:pt x="62484" y="252984"/>
                      </a:cubicBezTo>
                      <a:cubicBezTo>
                        <a:pt x="84105" y="223457"/>
                        <a:pt x="106489" y="194596"/>
                        <a:pt x="129159" y="165830"/>
                      </a:cubicBezTo>
                      <a:cubicBezTo>
                        <a:pt x="152114" y="137351"/>
                        <a:pt x="175164" y="108966"/>
                        <a:pt x="199168" y="81344"/>
                      </a:cubicBezTo>
                      <a:cubicBezTo>
                        <a:pt x="222885" y="53435"/>
                        <a:pt x="247269" y="26099"/>
                        <a:pt x="27317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483" name="Google Shape;1483;p77"/>
              <p:cNvSpPr/>
              <p:nvPr/>
            </p:nvSpPr>
            <p:spPr>
              <a:xfrm>
                <a:off x="1087229" y="3616785"/>
                <a:ext cx="892015" cy="978574"/>
              </a:xfrm>
              <a:custGeom>
                <a:avLst/>
                <a:gdLst/>
                <a:ahLst/>
                <a:cxnLst/>
                <a:rect l="l" t="t" r="r" b="b"/>
                <a:pathLst>
                  <a:path w="1125855" h="1235106" extrusionOk="0">
                    <a:moveTo>
                      <a:pt x="1125855" y="0"/>
                    </a:moveTo>
                    <a:cubicBezTo>
                      <a:pt x="1096708" y="7429"/>
                      <a:pt x="1068324" y="17716"/>
                      <a:pt x="1041082" y="30099"/>
                    </a:cubicBezTo>
                    <a:cubicBezTo>
                      <a:pt x="1027462" y="36290"/>
                      <a:pt x="1014127" y="43148"/>
                      <a:pt x="1001363" y="50959"/>
                    </a:cubicBezTo>
                    <a:cubicBezTo>
                      <a:pt x="994886" y="54673"/>
                      <a:pt x="988600" y="58864"/>
                      <a:pt x="982599" y="63151"/>
                    </a:cubicBezTo>
                    <a:cubicBezTo>
                      <a:pt x="979741" y="65341"/>
                      <a:pt x="976884" y="67628"/>
                      <a:pt x="974312" y="70295"/>
                    </a:cubicBezTo>
                    <a:cubicBezTo>
                      <a:pt x="971550" y="72771"/>
                      <a:pt x="968978" y="75438"/>
                      <a:pt x="966502" y="78200"/>
                    </a:cubicBezTo>
                    <a:cubicBezTo>
                      <a:pt x="946213" y="100013"/>
                      <a:pt x="928116" y="124111"/>
                      <a:pt x="910018" y="147923"/>
                    </a:cubicBezTo>
                    <a:cubicBezTo>
                      <a:pt x="892111" y="172021"/>
                      <a:pt x="874680" y="196501"/>
                      <a:pt x="857440" y="221075"/>
                    </a:cubicBezTo>
                    <a:cubicBezTo>
                      <a:pt x="823055" y="270415"/>
                      <a:pt x="789908" y="320516"/>
                      <a:pt x="756475" y="370522"/>
                    </a:cubicBezTo>
                    <a:cubicBezTo>
                      <a:pt x="723233" y="420624"/>
                      <a:pt x="690372" y="471011"/>
                      <a:pt x="658082" y="521684"/>
                    </a:cubicBezTo>
                    <a:lnTo>
                      <a:pt x="657797" y="522161"/>
                    </a:lnTo>
                    <a:lnTo>
                      <a:pt x="657415" y="522637"/>
                    </a:lnTo>
                    <a:lnTo>
                      <a:pt x="576167" y="612553"/>
                    </a:lnTo>
                    <a:lnTo>
                      <a:pt x="494347" y="701897"/>
                    </a:lnTo>
                    <a:lnTo>
                      <a:pt x="330708" y="880681"/>
                    </a:lnTo>
                    <a:lnTo>
                      <a:pt x="165925" y="1058418"/>
                    </a:lnTo>
                    <a:cubicBezTo>
                      <a:pt x="110776" y="1117473"/>
                      <a:pt x="55626" y="1176528"/>
                      <a:pt x="0" y="1235107"/>
                    </a:cubicBezTo>
                    <a:cubicBezTo>
                      <a:pt x="53054" y="1174242"/>
                      <a:pt x="106680" y="1113758"/>
                      <a:pt x="160305" y="1053274"/>
                    </a:cubicBezTo>
                    <a:lnTo>
                      <a:pt x="321754" y="872490"/>
                    </a:lnTo>
                    <a:lnTo>
                      <a:pt x="484346" y="692753"/>
                    </a:lnTo>
                    <a:lnTo>
                      <a:pt x="565689" y="602932"/>
                    </a:lnTo>
                    <a:lnTo>
                      <a:pt x="647509" y="513588"/>
                    </a:lnTo>
                    <a:lnTo>
                      <a:pt x="646843" y="514540"/>
                    </a:lnTo>
                    <a:cubicBezTo>
                      <a:pt x="679513" y="463963"/>
                      <a:pt x="712661" y="413671"/>
                      <a:pt x="746284" y="363760"/>
                    </a:cubicBezTo>
                    <a:cubicBezTo>
                      <a:pt x="779716" y="313754"/>
                      <a:pt x="814292" y="264414"/>
                      <a:pt x="849630" y="215551"/>
                    </a:cubicBezTo>
                    <a:cubicBezTo>
                      <a:pt x="867347" y="191167"/>
                      <a:pt x="885254" y="166973"/>
                      <a:pt x="903732" y="143065"/>
                    </a:cubicBezTo>
                    <a:cubicBezTo>
                      <a:pt x="922305" y="119348"/>
                      <a:pt x="940879" y="95536"/>
                      <a:pt x="962406" y="74009"/>
                    </a:cubicBezTo>
                    <a:cubicBezTo>
                      <a:pt x="965073" y="71247"/>
                      <a:pt x="967835" y="68675"/>
                      <a:pt x="970693" y="66104"/>
                    </a:cubicBezTo>
                    <a:cubicBezTo>
                      <a:pt x="973455" y="63437"/>
                      <a:pt x="976503" y="61055"/>
                      <a:pt x="979741" y="58864"/>
                    </a:cubicBezTo>
                    <a:cubicBezTo>
                      <a:pt x="986123" y="54578"/>
                      <a:pt x="992505" y="50673"/>
                      <a:pt x="999172" y="47054"/>
                    </a:cubicBezTo>
                    <a:cubicBezTo>
                      <a:pt x="1012317" y="39624"/>
                      <a:pt x="1026033" y="33052"/>
                      <a:pt x="1039939" y="27241"/>
                    </a:cubicBezTo>
                    <a:cubicBezTo>
                      <a:pt x="1067562" y="15335"/>
                      <a:pt x="1096422" y="6191"/>
                      <a:pt x="112585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4" name="Google Shape;1484;p77"/>
              <p:cNvSpPr/>
              <p:nvPr/>
            </p:nvSpPr>
            <p:spPr>
              <a:xfrm>
                <a:off x="1859025" y="3901143"/>
                <a:ext cx="370464" cy="168743"/>
              </a:xfrm>
              <a:custGeom>
                <a:avLst/>
                <a:gdLst/>
                <a:ahLst/>
                <a:cxnLst/>
                <a:rect l="l" t="t" r="r" b="b"/>
                <a:pathLst>
                  <a:path w="467581" h="212979" extrusionOk="0">
                    <a:moveTo>
                      <a:pt x="467582" y="0"/>
                    </a:moveTo>
                    <a:cubicBezTo>
                      <a:pt x="457391" y="3905"/>
                      <a:pt x="447104" y="7525"/>
                      <a:pt x="436626" y="10668"/>
                    </a:cubicBezTo>
                    <a:lnTo>
                      <a:pt x="420910" y="15335"/>
                    </a:lnTo>
                    <a:cubicBezTo>
                      <a:pt x="415671" y="16954"/>
                      <a:pt x="410338" y="18193"/>
                      <a:pt x="406051" y="20574"/>
                    </a:cubicBezTo>
                    <a:cubicBezTo>
                      <a:pt x="396907" y="25337"/>
                      <a:pt x="388620" y="32385"/>
                      <a:pt x="380524" y="39434"/>
                    </a:cubicBezTo>
                    <a:cubicBezTo>
                      <a:pt x="372427" y="46577"/>
                      <a:pt x="364522" y="54007"/>
                      <a:pt x="356521" y="61436"/>
                    </a:cubicBezTo>
                    <a:cubicBezTo>
                      <a:pt x="324802" y="91250"/>
                      <a:pt x="291369" y="120491"/>
                      <a:pt x="252222" y="141827"/>
                    </a:cubicBezTo>
                    <a:cubicBezTo>
                      <a:pt x="232601" y="152400"/>
                      <a:pt x="211645" y="160020"/>
                      <a:pt x="190881" y="166878"/>
                    </a:cubicBezTo>
                    <a:cubicBezTo>
                      <a:pt x="170021" y="173450"/>
                      <a:pt x="149066" y="179737"/>
                      <a:pt x="127826" y="185071"/>
                    </a:cubicBezTo>
                    <a:cubicBezTo>
                      <a:pt x="106681" y="190500"/>
                      <a:pt x="85439" y="195548"/>
                      <a:pt x="64199" y="200406"/>
                    </a:cubicBezTo>
                    <a:cubicBezTo>
                      <a:pt x="42863" y="204788"/>
                      <a:pt x="21527" y="209455"/>
                      <a:pt x="0" y="212979"/>
                    </a:cubicBezTo>
                    <a:lnTo>
                      <a:pt x="62770" y="194786"/>
                    </a:lnTo>
                    <a:cubicBezTo>
                      <a:pt x="83725" y="188881"/>
                      <a:pt x="104584" y="182785"/>
                      <a:pt x="125349" y="176308"/>
                    </a:cubicBezTo>
                    <a:cubicBezTo>
                      <a:pt x="146019" y="169736"/>
                      <a:pt x="166878" y="163449"/>
                      <a:pt x="187262" y="156305"/>
                    </a:cubicBezTo>
                    <a:cubicBezTo>
                      <a:pt x="207741" y="149162"/>
                      <a:pt x="227934" y="141732"/>
                      <a:pt x="246507" y="131445"/>
                    </a:cubicBezTo>
                    <a:cubicBezTo>
                      <a:pt x="284226" y="111252"/>
                      <a:pt x="317278" y="82963"/>
                      <a:pt x="350330" y="54769"/>
                    </a:cubicBezTo>
                    <a:cubicBezTo>
                      <a:pt x="358616" y="47720"/>
                      <a:pt x="366999" y="40672"/>
                      <a:pt x="375571" y="33814"/>
                    </a:cubicBezTo>
                    <a:cubicBezTo>
                      <a:pt x="384238" y="27051"/>
                      <a:pt x="393002" y="20193"/>
                      <a:pt x="403479" y="15430"/>
                    </a:cubicBezTo>
                    <a:cubicBezTo>
                      <a:pt x="408909" y="13049"/>
                      <a:pt x="414433" y="12287"/>
                      <a:pt x="419767" y="11144"/>
                    </a:cubicBezTo>
                    <a:lnTo>
                      <a:pt x="435769" y="7811"/>
                    </a:lnTo>
                    <a:cubicBezTo>
                      <a:pt x="446437" y="5239"/>
                      <a:pt x="457009" y="2762"/>
                      <a:pt x="46758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5" name="Google Shape;1485;p77"/>
              <p:cNvSpPr/>
              <p:nvPr/>
            </p:nvSpPr>
            <p:spPr>
              <a:xfrm>
                <a:off x="1508616" y="1755467"/>
                <a:ext cx="845364" cy="1035813"/>
              </a:xfrm>
              <a:custGeom>
                <a:avLst/>
                <a:gdLst/>
                <a:ahLst/>
                <a:cxnLst/>
                <a:rect l="l" t="t" r="r" b="b"/>
                <a:pathLst>
                  <a:path w="1066705" h="1307020" extrusionOk="0">
                    <a:moveTo>
                      <a:pt x="1066705" y="533305"/>
                    </a:moveTo>
                    <a:cubicBezTo>
                      <a:pt x="1066705" y="827818"/>
                      <a:pt x="886587" y="1307021"/>
                      <a:pt x="519399" y="1307021"/>
                    </a:cubicBezTo>
                    <a:cubicBezTo>
                      <a:pt x="152209" y="1307021"/>
                      <a:pt x="0" y="827818"/>
                      <a:pt x="0" y="533305"/>
                    </a:cubicBezTo>
                    <a:cubicBezTo>
                      <a:pt x="0" y="238792"/>
                      <a:pt x="238792" y="0"/>
                      <a:pt x="533305" y="0"/>
                    </a:cubicBezTo>
                    <a:cubicBezTo>
                      <a:pt x="827913" y="0"/>
                      <a:pt x="1066705" y="238792"/>
                      <a:pt x="1066705" y="533305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6" name="Google Shape;1486;p77"/>
              <p:cNvSpPr/>
              <p:nvPr/>
            </p:nvSpPr>
            <p:spPr>
              <a:xfrm>
                <a:off x="1477524" y="1748634"/>
                <a:ext cx="493871" cy="623934"/>
              </a:xfrm>
              <a:custGeom>
                <a:avLst/>
                <a:gdLst/>
                <a:ahLst/>
                <a:cxnLst/>
                <a:rect l="l" t="t" r="r" b="b"/>
                <a:pathLst>
                  <a:path w="623338" h="787497" extrusionOk="0">
                    <a:moveTo>
                      <a:pt x="26026" y="787498"/>
                    </a:moveTo>
                    <a:cubicBezTo>
                      <a:pt x="77841" y="768638"/>
                      <a:pt x="114989" y="725014"/>
                      <a:pt x="142993" y="679579"/>
                    </a:cubicBezTo>
                    <a:cubicBezTo>
                      <a:pt x="202810" y="582424"/>
                      <a:pt x="231670" y="468505"/>
                      <a:pt x="225003" y="356206"/>
                    </a:cubicBezTo>
                    <a:cubicBezTo>
                      <a:pt x="322158" y="359063"/>
                      <a:pt x="424266" y="346014"/>
                      <a:pt x="498561" y="286768"/>
                    </a:cubicBezTo>
                    <a:cubicBezTo>
                      <a:pt x="574856" y="225808"/>
                      <a:pt x="616290" y="60454"/>
                      <a:pt x="623338" y="3685"/>
                    </a:cubicBezTo>
                    <a:cubicBezTo>
                      <a:pt x="517516" y="-6506"/>
                      <a:pt x="401787" y="4257"/>
                      <a:pt x="301679" y="38261"/>
                    </a:cubicBezTo>
                    <a:cubicBezTo>
                      <a:pt x="201572" y="72265"/>
                      <a:pt x="110798" y="137702"/>
                      <a:pt x="62697" y="227523"/>
                    </a:cubicBezTo>
                    <a:cubicBezTo>
                      <a:pt x="26597" y="294769"/>
                      <a:pt x="15929" y="371350"/>
                      <a:pt x="7261" y="446407"/>
                    </a:cubicBezTo>
                    <a:cubicBezTo>
                      <a:pt x="-5502" y="557850"/>
                      <a:pt x="-2740" y="678627"/>
                      <a:pt x="26026" y="78749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7" name="Google Shape;1487;p77"/>
              <p:cNvSpPr/>
              <p:nvPr/>
            </p:nvSpPr>
            <p:spPr>
              <a:xfrm>
                <a:off x="1401251" y="2239200"/>
                <a:ext cx="183827" cy="247995"/>
              </a:xfrm>
              <a:custGeom>
                <a:avLst/>
                <a:gdLst/>
                <a:ahLst/>
                <a:cxnLst/>
                <a:rect l="l" t="t" r="r" b="b"/>
                <a:pathLst>
                  <a:path w="232017" h="313007" extrusionOk="0">
                    <a:moveTo>
                      <a:pt x="754" y="149852"/>
                    </a:moveTo>
                    <a:cubicBezTo>
                      <a:pt x="4849" y="191191"/>
                      <a:pt x="24185" y="230624"/>
                      <a:pt x="50474" y="261104"/>
                    </a:cubicBezTo>
                    <a:cubicBezTo>
                      <a:pt x="68286" y="281774"/>
                      <a:pt x="89812" y="299014"/>
                      <a:pt x="113625" y="307491"/>
                    </a:cubicBezTo>
                    <a:cubicBezTo>
                      <a:pt x="137437" y="315968"/>
                      <a:pt x="163726" y="315111"/>
                      <a:pt x="184395" y="301871"/>
                    </a:cubicBezTo>
                    <a:cubicBezTo>
                      <a:pt x="203350" y="289775"/>
                      <a:pt x="216399" y="268343"/>
                      <a:pt x="223829" y="244817"/>
                    </a:cubicBezTo>
                    <a:cubicBezTo>
                      <a:pt x="241165" y="190619"/>
                      <a:pt x="229925" y="125087"/>
                      <a:pt x="200017" y="74319"/>
                    </a:cubicBezTo>
                    <a:cubicBezTo>
                      <a:pt x="179252" y="39077"/>
                      <a:pt x="148010" y="9073"/>
                      <a:pt x="112291" y="1643"/>
                    </a:cubicBezTo>
                    <a:cubicBezTo>
                      <a:pt x="40282" y="-13311"/>
                      <a:pt x="-6581" y="76796"/>
                      <a:pt x="754" y="149852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8" name="Google Shape;1488;p77"/>
              <p:cNvSpPr/>
              <p:nvPr/>
            </p:nvSpPr>
            <p:spPr>
              <a:xfrm>
                <a:off x="1431658" y="2280107"/>
                <a:ext cx="126784" cy="157890"/>
              </a:xfrm>
              <a:custGeom>
                <a:avLst/>
                <a:gdLst/>
                <a:ahLst/>
                <a:cxnLst/>
                <a:rect l="l" t="t" r="r" b="b"/>
                <a:pathLst>
                  <a:path w="160020" h="199280" extrusionOk="0">
                    <a:moveTo>
                      <a:pt x="0" y="34213"/>
                    </a:moveTo>
                    <a:cubicBezTo>
                      <a:pt x="5906" y="16210"/>
                      <a:pt x="24479" y="3066"/>
                      <a:pt x="44291" y="589"/>
                    </a:cubicBezTo>
                    <a:cubicBezTo>
                      <a:pt x="64675" y="-2363"/>
                      <a:pt x="85154" y="6114"/>
                      <a:pt x="100489" y="18496"/>
                    </a:cubicBezTo>
                    <a:cubicBezTo>
                      <a:pt x="116205" y="30879"/>
                      <a:pt x="127731" y="47452"/>
                      <a:pt x="136398" y="64597"/>
                    </a:cubicBezTo>
                    <a:cubicBezTo>
                      <a:pt x="145256" y="81742"/>
                      <a:pt x="150972" y="99745"/>
                      <a:pt x="156782" y="117175"/>
                    </a:cubicBezTo>
                    <a:lnTo>
                      <a:pt x="159163" y="124129"/>
                    </a:lnTo>
                    <a:lnTo>
                      <a:pt x="153067" y="127653"/>
                    </a:lnTo>
                    <a:cubicBezTo>
                      <a:pt x="144019" y="132892"/>
                      <a:pt x="135541" y="139083"/>
                      <a:pt x="127731" y="146131"/>
                    </a:cubicBezTo>
                    <a:cubicBezTo>
                      <a:pt x="123730" y="149560"/>
                      <a:pt x="120015" y="153275"/>
                      <a:pt x="116396" y="157180"/>
                    </a:cubicBezTo>
                    <a:cubicBezTo>
                      <a:pt x="114586" y="159085"/>
                      <a:pt x="112681" y="161276"/>
                      <a:pt x="111729" y="162610"/>
                    </a:cubicBezTo>
                    <a:cubicBezTo>
                      <a:pt x="110776" y="164134"/>
                      <a:pt x="110586" y="164610"/>
                      <a:pt x="110586" y="165848"/>
                    </a:cubicBezTo>
                    <a:cubicBezTo>
                      <a:pt x="110681" y="168515"/>
                      <a:pt x="113919" y="172516"/>
                      <a:pt x="117920" y="175945"/>
                    </a:cubicBezTo>
                    <a:cubicBezTo>
                      <a:pt x="121825" y="179469"/>
                      <a:pt x="125921" y="182803"/>
                      <a:pt x="130397" y="185755"/>
                    </a:cubicBezTo>
                    <a:cubicBezTo>
                      <a:pt x="139351" y="191566"/>
                      <a:pt x="149257" y="196328"/>
                      <a:pt x="160020" y="199281"/>
                    </a:cubicBezTo>
                    <a:cubicBezTo>
                      <a:pt x="148876" y="199186"/>
                      <a:pt x="137446" y="196804"/>
                      <a:pt x="126873" y="192137"/>
                    </a:cubicBezTo>
                    <a:cubicBezTo>
                      <a:pt x="121634" y="189756"/>
                      <a:pt x="116396" y="187089"/>
                      <a:pt x="111633" y="183755"/>
                    </a:cubicBezTo>
                    <a:cubicBezTo>
                      <a:pt x="107156" y="180421"/>
                      <a:pt x="101156" y="176802"/>
                      <a:pt x="98489" y="168515"/>
                    </a:cubicBezTo>
                    <a:cubicBezTo>
                      <a:pt x="97155" y="164324"/>
                      <a:pt x="98203" y="159085"/>
                      <a:pt x="100108" y="155847"/>
                    </a:cubicBezTo>
                    <a:cubicBezTo>
                      <a:pt x="102013" y="152418"/>
                      <a:pt x="103727" y="150418"/>
                      <a:pt x="105442" y="148036"/>
                    </a:cubicBezTo>
                    <a:cubicBezTo>
                      <a:pt x="108966" y="143464"/>
                      <a:pt x="112681" y="138988"/>
                      <a:pt x="116681" y="134701"/>
                    </a:cubicBezTo>
                    <a:cubicBezTo>
                      <a:pt x="124778" y="126319"/>
                      <a:pt x="133827" y="118890"/>
                      <a:pt x="143637" y="112413"/>
                    </a:cubicBezTo>
                    <a:lnTo>
                      <a:pt x="139922" y="122890"/>
                    </a:lnTo>
                    <a:cubicBezTo>
                      <a:pt x="133731" y="105555"/>
                      <a:pt x="127350" y="88600"/>
                      <a:pt x="119729" y="72694"/>
                    </a:cubicBezTo>
                    <a:cubicBezTo>
                      <a:pt x="112014" y="56882"/>
                      <a:pt x="102394" y="42309"/>
                      <a:pt x="89821" y="30879"/>
                    </a:cubicBezTo>
                    <a:cubicBezTo>
                      <a:pt x="77344" y="19544"/>
                      <a:pt x="61818" y="11257"/>
                      <a:pt x="44958" y="11162"/>
                    </a:cubicBezTo>
                    <a:cubicBezTo>
                      <a:pt x="28290" y="11162"/>
                      <a:pt x="10478" y="18592"/>
                      <a:pt x="0" y="3421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89" name="Google Shape;1489;p77"/>
              <p:cNvSpPr/>
              <p:nvPr/>
            </p:nvSpPr>
            <p:spPr>
              <a:xfrm>
                <a:off x="1891098" y="1746071"/>
                <a:ext cx="493923" cy="626496"/>
              </a:xfrm>
              <a:custGeom>
                <a:avLst/>
                <a:gdLst/>
                <a:ahLst/>
                <a:cxnLst/>
                <a:rect l="l" t="t" r="r" b="b"/>
                <a:pathLst>
                  <a:path w="623404" h="790731" extrusionOk="0">
                    <a:moveTo>
                      <a:pt x="597314" y="790732"/>
                    </a:moveTo>
                    <a:cubicBezTo>
                      <a:pt x="545497" y="771872"/>
                      <a:pt x="508349" y="728248"/>
                      <a:pt x="480346" y="682813"/>
                    </a:cubicBezTo>
                    <a:cubicBezTo>
                      <a:pt x="420529" y="585659"/>
                      <a:pt x="391668" y="471740"/>
                      <a:pt x="398336" y="359440"/>
                    </a:cubicBezTo>
                    <a:cubicBezTo>
                      <a:pt x="301180" y="362297"/>
                      <a:pt x="199073" y="349248"/>
                      <a:pt x="124777" y="290003"/>
                    </a:cubicBezTo>
                    <a:cubicBezTo>
                      <a:pt x="42958" y="224756"/>
                      <a:pt x="12573" y="103789"/>
                      <a:pt x="0" y="3205"/>
                    </a:cubicBezTo>
                    <a:cubicBezTo>
                      <a:pt x="105823" y="-6987"/>
                      <a:pt x="221552" y="7491"/>
                      <a:pt x="321659" y="41495"/>
                    </a:cubicBezTo>
                    <a:cubicBezTo>
                      <a:pt x="421767" y="75499"/>
                      <a:pt x="512541" y="140936"/>
                      <a:pt x="560641" y="230757"/>
                    </a:cubicBezTo>
                    <a:cubicBezTo>
                      <a:pt x="596742" y="298004"/>
                      <a:pt x="607409" y="374584"/>
                      <a:pt x="616078" y="449642"/>
                    </a:cubicBezTo>
                    <a:cubicBezTo>
                      <a:pt x="628936" y="561084"/>
                      <a:pt x="626173" y="681861"/>
                      <a:pt x="597314" y="79073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0" name="Google Shape;1490;p77"/>
              <p:cNvSpPr/>
              <p:nvPr/>
            </p:nvSpPr>
            <p:spPr>
              <a:xfrm>
                <a:off x="2277489" y="2239200"/>
                <a:ext cx="183814" cy="247995"/>
              </a:xfrm>
              <a:custGeom>
                <a:avLst/>
                <a:gdLst/>
                <a:ahLst/>
                <a:cxnLst/>
                <a:rect l="l" t="t" r="r" b="b"/>
                <a:pathLst>
                  <a:path w="232000" h="313007" extrusionOk="0">
                    <a:moveTo>
                      <a:pt x="231264" y="149852"/>
                    </a:moveTo>
                    <a:cubicBezTo>
                      <a:pt x="227169" y="191191"/>
                      <a:pt x="207833" y="230624"/>
                      <a:pt x="181543" y="261104"/>
                    </a:cubicBezTo>
                    <a:cubicBezTo>
                      <a:pt x="163732" y="281774"/>
                      <a:pt x="142205" y="299014"/>
                      <a:pt x="118393" y="307491"/>
                    </a:cubicBezTo>
                    <a:cubicBezTo>
                      <a:pt x="94580" y="315968"/>
                      <a:pt x="68291" y="315111"/>
                      <a:pt x="47623" y="301871"/>
                    </a:cubicBezTo>
                    <a:cubicBezTo>
                      <a:pt x="28668" y="289775"/>
                      <a:pt x="15617" y="268343"/>
                      <a:pt x="8189" y="244817"/>
                    </a:cubicBezTo>
                    <a:cubicBezTo>
                      <a:pt x="-9147" y="190619"/>
                      <a:pt x="2093" y="125087"/>
                      <a:pt x="32001" y="74319"/>
                    </a:cubicBezTo>
                    <a:cubicBezTo>
                      <a:pt x="52765" y="39077"/>
                      <a:pt x="84008" y="9073"/>
                      <a:pt x="119726" y="1643"/>
                    </a:cubicBezTo>
                    <a:cubicBezTo>
                      <a:pt x="191736" y="-13311"/>
                      <a:pt x="238503" y="76796"/>
                      <a:pt x="231264" y="149852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91" name="Google Shape;1491;p77"/>
              <p:cNvSpPr/>
              <p:nvPr/>
            </p:nvSpPr>
            <p:spPr>
              <a:xfrm>
                <a:off x="2304051" y="2280262"/>
                <a:ext cx="126859" cy="157886"/>
              </a:xfrm>
              <a:custGeom>
                <a:avLst/>
                <a:gdLst/>
                <a:ahLst/>
                <a:cxnLst/>
                <a:rect l="l" t="t" r="r" b="b"/>
                <a:pathLst>
                  <a:path w="160115" h="199276" extrusionOk="0">
                    <a:moveTo>
                      <a:pt x="160116" y="34018"/>
                    </a:moveTo>
                    <a:cubicBezTo>
                      <a:pt x="149639" y="18397"/>
                      <a:pt x="131827" y="10967"/>
                      <a:pt x="115063" y="11158"/>
                    </a:cubicBezTo>
                    <a:cubicBezTo>
                      <a:pt x="98203" y="11253"/>
                      <a:pt x="82678" y="19444"/>
                      <a:pt x="70199" y="30874"/>
                    </a:cubicBezTo>
                    <a:cubicBezTo>
                      <a:pt x="57627" y="42400"/>
                      <a:pt x="48102" y="56878"/>
                      <a:pt x="40292" y="72689"/>
                    </a:cubicBezTo>
                    <a:cubicBezTo>
                      <a:pt x="32671" y="88596"/>
                      <a:pt x="26289" y="105455"/>
                      <a:pt x="20099" y="122886"/>
                    </a:cubicBezTo>
                    <a:lnTo>
                      <a:pt x="16384" y="112408"/>
                    </a:lnTo>
                    <a:cubicBezTo>
                      <a:pt x="26194" y="118885"/>
                      <a:pt x="35243" y="126410"/>
                      <a:pt x="43339" y="134697"/>
                    </a:cubicBezTo>
                    <a:cubicBezTo>
                      <a:pt x="47340" y="138983"/>
                      <a:pt x="51055" y="143365"/>
                      <a:pt x="54579" y="148032"/>
                    </a:cubicBezTo>
                    <a:cubicBezTo>
                      <a:pt x="56293" y="150413"/>
                      <a:pt x="58008" y="152413"/>
                      <a:pt x="59913" y="155842"/>
                    </a:cubicBezTo>
                    <a:cubicBezTo>
                      <a:pt x="61818" y="159081"/>
                      <a:pt x="62961" y="164320"/>
                      <a:pt x="61532" y="168511"/>
                    </a:cubicBezTo>
                    <a:cubicBezTo>
                      <a:pt x="58865" y="176797"/>
                      <a:pt x="52864" y="180512"/>
                      <a:pt x="48388" y="183751"/>
                    </a:cubicBezTo>
                    <a:cubicBezTo>
                      <a:pt x="43625" y="187084"/>
                      <a:pt x="38386" y="189751"/>
                      <a:pt x="33148" y="192133"/>
                    </a:cubicBezTo>
                    <a:cubicBezTo>
                      <a:pt x="22574" y="196800"/>
                      <a:pt x="11240" y="199181"/>
                      <a:pt x="0" y="199276"/>
                    </a:cubicBezTo>
                    <a:cubicBezTo>
                      <a:pt x="10763" y="196324"/>
                      <a:pt x="20670" y="191561"/>
                      <a:pt x="29624" y="185751"/>
                    </a:cubicBezTo>
                    <a:cubicBezTo>
                      <a:pt x="34100" y="182798"/>
                      <a:pt x="38195" y="179369"/>
                      <a:pt x="42101" y="175940"/>
                    </a:cubicBezTo>
                    <a:cubicBezTo>
                      <a:pt x="46102" y="172511"/>
                      <a:pt x="49340" y="168511"/>
                      <a:pt x="49435" y="165844"/>
                    </a:cubicBezTo>
                    <a:cubicBezTo>
                      <a:pt x="49435" y="164605"/>
                      <a:pt x="49245" y="164129"/>
                      <a:pt x="48292" y="162605"/>
                    </a:cubicBezTo>
                    <a:cubicBezTo>
                      <a:pt x="47340" y="161272"/>
                      <a:pt x="45339" y="159081"/>
                      <a:pt x="43625" y="157176"/>
                    </a:cubicBezTo>
                    <a:cubicBezTo>
                      <a:pt x="40006" y="153271"/>
                      <a:pt x="36195" y="149556"/>
                      <a:pt x="32290" y="146127"/>
                    </a:cubicBezTo>
                    <a:cubicBezTo>
                      <a:pt x="24480" y="139078"/>
                      <a:pt x="16003" y="132792"/>
                      <a:pt x="6954" y="127648"/>
                    </a:cubicBezTo>
                    <a:lnTo>
                      <a:pt x="858" y="124124"/>
                    </a:lnTo>
                    <a:lnTo>
                      <a:pt x="3239" y="117171"/>
                    </a:lnTo>
                    <a:cubicBezTo>
                      <a:pt x="9049" y="99740"/>
                      <a:pt x="14860" y="81738"/>
                      <a:pt x="23623" y="64593"/>
                    </a:cubicBezTo>
                    <a:cubicBezTo>
                      <a:pt x="32195" y="47448"/>
                      <a:pt x="43816" y="30874"/>
                      <a:pt x="59531" y="18492"/>
                    </a:cubicBezTo>
                    <a:cubicBezTo>
                      <a:pt x="74868" y="6205"/>
                      <a:pt x="95345" y="-2368"/>
                      <a:pt x="115729" y="585"/>
                    </a:cubicBezTo>
                    <a:cubicBezTo>
                      <a:pt x="135731" y="2871"/>
                      <a:pt x="154306" y="15920"/>
                      <a:pt x="160116" y="3401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492" name="Google Shape;1492;p77"/>
              <p:cNvGrpSpPr/>
              <p:nvPr/>
            </p:nvGrpSpPr>
            <p:grpSpPr>
              <a:xfrm>
                <a:off x="1515803" y="2460412"/>
                <a:ext cx="830963" cy="81503"/>
                <a:chOff x="9685686" y="2321052"/>
                <a:chExt cx="1048798" cy="102869"/>
              </a:xfrm>
            </p:grpSpPr>
            <p:sp>
              <p:nvSpPr>
                <p:cNvPr id="1493" name="Google Shape;1493;p77"/>
                <p:cNvSpPr/>
                <p:nvPr/>
              </p:nvSpPr>
              <p:spPr>
                <a:xfrm>
                  <a:off x="9685686" y="2321052"/>
                  <a:ext cx="102869" cy="1028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2869" h="102869" extrusionOk="0">
                      <a:moveTo>
                        <a:pt x="102870" y="51435"/>
                      </a:moveTo>
                      <a:cubicBezTo>
                        <a:pt x="102870" y="79842"/>
                        <a:pt x="79842" y="102870"/>
                        <a:pt x="51435" y="102870"/>
                      </a:cubicBezTo>
                      <a:cubicBezTo>
                        <a:pt x="23028" y="102870"/>
                        <a:pt x="-1" y="79842"/>
                        <a:pt x="-1" y="51435"/>
                      </a:cubicBezTo>
                      <a:cubicBezTo>
                        <a:pt x="-1" y="23028"/>
                        <a:pt x="23028" y="0"/>
                        <a:pt x="51435" y="0"/>
                      </a:cubicBezTo>
                      <a:cubicBezTo>
                        <a:pt x="79842" y="0"/>
                        <a:pt x="102870" y="23028"/>
                        <a:pt x="102870" y="51435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494" name="Google Shape;1494;p77"/>
                <p:cNvSpPr/>
                <p:nvPr/>
              </p:nvSpPr>
              <p:spPr>
                <a:xfrm>
                  <a:off x="10631614" y="2321052"/>
                  <a:ext cx="102870" cy="1028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2870" h="102869" extrusionOk="0">
                      <a:moveTo>
                        <a:pt x="102870" y="51435"/>
                      </a:moveTo>
                      <a:cubicBezTo>
                        <a:pt x="102870" y="79842"/>
                        <a:pt x="79842" y="102870"/>
                        <a:pt x="51435" y="102870"/>
                      </a:cubicBezTo>
                      <a:cubicBezTo>
                        <a:pt x="23028" y="102870"/>
                        <a:pt x="-1" y="79842"/>
                        <a:pt x="-1" y="51435"/>
                      </a:cubicBezTo>
                      <a:cubicBezTo>
                        <a:pt x="-1" y="23028"/>
                        <a:pt x="23027" y="0"/>
                        <a:pt x="51435" y="0"/>
                      </a:cubicBezTo>
                      <a:cubicBezTo>
                        <a:pt x="79841" y="0"/>
                        <a:pt x="102870" y="23028"/>
                        <a:pt x="102870" y="51435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</p:grpSp>
        <p:sp>
          <p:nvSpPr>
            <p:cNvPr id="1495" name="Google Shape;1495;p77"/>
            <p:cNvSpPr/>
            <p:nvPr/>
          </p:nvSpPr>
          <p:spPr>
            <a:xfrm>
              <a:off x="671291" y="2591121"/>
              <a:ext cx="325637" cy="327249"/>
            </a:xfrm>
            <a:custGeom>
              <a:avLst/>
              <a:gdLst/>
              <a:ahLst/>
              <a:cxnLst/>
              <a:rect l="l" t="t" r="r" b="b"/>
              <a:pathLst>
                <a:path w="200701" h="201694" extrusionOk="0">
                  <a:moveTo>
                    <a:pt x="183269" y="40631"/>
                  </a:moveTo>
                  <a:cubicBezTo>
                    <a:pt x="256543" y="148351"/>
                    <a:pt x="79598" y="265611"/>
                    <a:pt x="8155" y="160776"/>
                  </a:cubicBezTo>
                  <a:cubicBezTo>
                    <a:pt x="-15032" y="109578"/>
                    <a:pt x="13313" y="26043"/>
                    <a:pt x="66785" y="7350"/>
                  </a:cubicBezTo>
                  <a:cubicBezTo>
                    <a:pt x="108331" y="-9235"/>
                    <a:pt x="158197" y="2413"/>
                    <a:pt x="183269" y="4063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" name="Google Shape;844;p59">
            <a:extLst>
              <a:ext uri="{FF2B5EF4-FFF2-40B4-BE49-F238E27FC236}">
                <a16:creationId xmlns:a16="http://schemas.microsoft.com/office/drawing/2014/main" id="{03E51B39-DCB9-4915-B3B9-4FD6BEFD0B9B}"/>
              </a:ext>
            </a:extLst>
          </p:cNvPr>
          <p:cNvSpPr txBox="1">
            <a:spLocks/>
          </p:cNvSpPr>
          <p:nvPr/>
        </p:nvSpPr>
        <p:spPr>
          <a:xfrm>
            <a:off x="3941366" y="1592655"/>
            <a:ext cx="4968065" cy="79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71450" indent="-171450">
              <a:buClr>
                <a:schemeClr val="dk1"/>
              </a:buClr>
              <a:buSzPct val="150000"/>
              <a:buFont typeface="Lexend Light" panose="020B0604020202020204" charset="0"/>
              <a:buChar char="•"/>
            </a:pPr>
            <a:r>
              <a:rPr lang="en-US" sz="2000" dirty="0">
                <a:solidFill>
                  <a:schemeClr val="dk1"/>
                </a:solidFill>
                <a:latin typeface="Lexend Light"/>
                <a:sym typeface="Lexend Light"/>
              </a:rPr>
              <a:t>Long hours, late changes, emotional labour</a:t>
            </a:r>
          </a:p>
          <a:p>
            <a:pPr marL="171450" indent="-171450">
              <a:buClr>
                <a:schemeClr val="dk1"/>
              </a:buClr>
              <a:buSzPct val="150000"/>
              <a:buFont typeface="Lexend Light" panose="020B0604020202020204" charset="0"/>
              <a:buChar char="•"/>
            </a:pPr>
            <a:endParaRPr lang="en-US" sz="2000" dirty="0">
              <a:solidFill>
                <a:schemeClr val="dk1"/>
              </a:solidFill>
              <a:latin typeface="Lexend Light"/>
              <a:sym typeface="Lexend Light"/>
            </a:endParaRPr>
          </a:p>
          <a:p>
            <a:pPr marL="171450" indent="-171450">
              <a:buClr>
                <a:schemeClr val="dk1"/>
              </a:buClr>
              <a:buSzPct val="150000"/>
              <a:buFont typeface="Lexend Light" panose="020B0604020202020204" charset="0"/>
              <a:buChar char="•"/>
            </a:pPr>
            <a:r>
              <a:rPr lang="en-US" sz="2000" dirty="0">
                <a:solidFill>
                  <a:schemeClr val="dk1"/>
                </a:solidFill>
                <a:latin typeface="Lexend Light"/>
                <a:sym typeface="Lexend Light"/>
              </a:rPr>
              <a:t>Contract insecurity and little support amplify risk</a:t>
            </a:r>
          </a:p>
          <a:p>
            <a:pPr marL="171450" indent="-171450">
              <a:buClr>
                <a:schemeClr val="dk1"/>
              </a:buClr>
              <a:buSzPct val="150000"/>
              <a:buFont typeface="Lexend Light" panose="020B0604020202020204" charset="0"/>
              <a:buChar char="•"/>
            </a:pPr>
            <a:endParaRPr lang="en-US" sz="2000" dirty="0">
              <a:solidFill>
                <a:schemeClr val="dk1"/>
              </a:solidFill>
              <a:latin typeface="Lexend Light"/>
              <a:sym typeface="Lexend Light"/>
            </a:endParaRPr>
          </a:p>
          <a:p>
            <a:pPr marL="171450" indent="-171450">
              <a:buClr>
                <a:schemeClr val="dk1"/>
              </a:buClr>
              <a:buSzPct val="150000"/>
              <a:buFont typeface="Lexend Light" panose="020B0604020202020204" charset="0"/>
              <a:buChar char="•"/>
            </a:pPr>
            <a:r>
              <a:rPr lang="en-US" sz="2000" dirty="0">
                <a:solidFill>
                  <a:schemeClr val="dk1"/>
                </a:solidFill>
                <a:latin typeface="Lexend Light"/>
                <a:sym typeface="Lexend Light"/>
              </a:rPr>
              <a:t>Cumulative fatigue, not episodic stress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CB071D-E070-3EDD-6D0C-6E91AD3204B5}"/>
              </a:ext>
            </a:extLst>
          </p:cNvPr>
          <p:cNvSpPr txBox="1"/>
          <p:nvPr/>
        </p:nvSpPr>
        <p:spPr>
          <a:xfrm>
            <a:off x="5558834" y="4811171"/>
            <a:ext cx="335059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sz="700" dirty="0">
                <a:solidFill>
                  <a:schemeClr val="dk1"/>
                </a:solidFill>
                <a:latin typeface="Lexend Light"/>
              </a:rPr>
              <a:t>(Bansal et al., </a:t>
            </a:r>
            <a:r>
              <a:rPr lang="da-DK" sz="700" dirty="0">
                <a:solidFill>
                  <a:schemeClr val="tx1"/>
                </a:solidFill>
                <a:latin typeface="Lexend Light"/>
              </a:rPr>
              <a:t>2025; </a:t>
            </a:r>
            <a:r>
              <a:rPr lang="da-DK" sz="700" dirty="0">
                <a:solidFill>
                  <a:schemeClr val="dk1"/>
                </a:solidFill>
                <a:latin typeface="Lexend Light"/>
              </a:rPr>
              <a:t>Park and Min, 2020; Grimmond et al., 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5">
          <a:extLst>
            <a:ext uri="{FF2B5EF4-FFF2-40B4-BE49-F238E27FC236}">
              <a16:creationId xmlns:a16="http://schemas.microsoft.com/office/drawing/2014/main" id="{C542A990-452D-A9D3-DD4B-E997755EA6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Google Shape;626;p53">
            <a:extLst>
              <a:ext uri="{FF2B5EF4-FFF2-40B4-BE49-F238E27FC236}">
                <a16:creationId xmlns:a16="http://schemas.microsoft.com/office/drawing/2014/main" id="{D5872BCD-F863-9D58-13EF-54141F5AB1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71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Leadership: Power and Limits</a:t>
            </a:r>
            <a:endParaRPr sz="4000" dirty="0"/>
          </a:p>
        </p:txBody>
      </p:sp>
      <p:sp>
        <p:nvSpPr>
          <p:cNvPr id="627" name="Google Shape;627;p53">
            <a:extLst>
              <a:ext uri="{FF2B5EF4-FFF2-40B4-BE49-F238E27FC236}">
                <a16:creationId xmlns:a16="http://schemas.microsoft.com/office/drawing/2014/main" id="{75940F44-9E85-5F6B-F546-345967077960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4052519" y="4530792"/>
            <a:ext cx="5099767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indent="0"/>
            <a:r>
              <a:rPr lang="en-US" dirty="0"/>
              <a:t>Transferability depends on property size and HR capacity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31" name="Google Shape;631;p53">
            <a:extLst>
              <a:ext uri="{FF2B5EF4-FFF2-40B4-BE49-F238E27FC236}">
                <a16:creationId xmlns:a16="http://schemas.microsoft.com/office/drawing/2014/main" id="{723CD0B7-D0D4-AC89-3943-2A1CBFD7E8B2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4103500" y="1975099"/>
            <a:ext cx="50405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Ethical and health-oriented leadership lowers pressure</a:t>
            </a:r>
            <a:endParaRPr dirty="0"/>
          </a:p>
        </p:txBody>
      </p:sp>
      <p:sp>
        <p:nvSpPr>
          <p:cNvPr id="632" name="Google Shape;632;p53">
            <a:extLst>
              <a:ext uri="{FF2B5EF4-FFF2-40B4-BE49-F238E27FC236}">
                <a16:creationId xmlns:a16="http://schemas.microsoft.com/office/drawing/2014/main" id="{78BFEEF4-9DE7-643C-3C69-23BE7E0F2657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4052519" y="3115879"/>
            <a:ext cx="5040500" cy="49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Gains fade when staffing ratios do not change</a:t>
            </a:r>
            <a:endParaRPr dirty="0"/>
          </a:p>
        </p:txBody>
      </p:sp>
      <p:grpSp>
        <p:nvGrpSpPr>
          <p:cNvPr id="633" name="Google Shape;633;p53">
            <a:extLst>
              <a:ext uri="{FF2B5EF4-FFF2-40B4-BE49-F238E27FC236}">
                <a16:creationId xmlns:a16="http://schemas.microsoft.com/office/drawing/2014/main" id="{819873D3-6761-0588-4FE4-40598E77FD86}"/>
              </a:ext>
            </a:extLst>
          </p:cNvPr>
          <p:cNvGrpSpPr/>
          <p:nvPr/>
        </p:nvGrpSpPr>
        <p:grpSpPr>
          <a:xfrm>
            <a:off x="769968" y="1483066"/>
            <a:ext cx="2869626" cy="3660404"/>
            <a:chOff x="769977" y="1551000"/>
            <a:chExt cx="2816396" cy="3592506"/>
          </a:xfrm>
        </p:grpSpPr>
        <p:sp>
          <p:nvSpPr>
            <p:cNvPr id="634" name="Google Shape;634;p53">
              <a:extLst>
                <a:ext uri="{FF2B5EF4-FFF2-40B4-BE49-F238E27FC236}">
                  <a16:creationId xmlns:a16="http://schemas.microsoft.com/office/drawing/2014/main" id="{28DE47A7-5679-73BF-0315-15D2F8084E98}"/>
                </a:ext>
              </a:extLst>
            </p:cNvPr>
            <p:cNvSpPr/>
            <p:nvPr/>
          </p:nvSpPr>
          <p:spPr>
            <a:xfrm>
              <a:off x="769977" y="2654051"/>
              <a:ext cx="2816387" cy="2398889"/>
            </a:xfrm>
            <a:custGeom>
              <a:avLst/>
              <a:gdLst/>
              <a:ahLst/>
              <a:cxnLst/>
              <a:rect l="l" t="t" r="r" b="b"/>
              <a:pathLst>
                <a:path w="2266710" h="1930695" extrusionOk="0">
                  <a:moveTo>
                    <a:pt x="2096228" y="306370"/>
                  </a:moveTo>
                  <a:cubicBezTo>
                    <a:pt x="2084036" y="290559"/>
                    <a:pt x="2071178" y="275223"/>
                    <a:pt x="2057557" y="260269"/>
                  </a:cubicBezTo>
                  <a:cubicBezTo>
                    <a:pt x="1846292" y="27859"/>
                    <a:pt x="1494439" y="-27481"/>
                    <a:pt x="1197449" y="11381"/>
                  </a:cubicBezTo>
                  <a:cubicBezTo>
                    <a:pt x="743107" y="70817"/>
                    <a:pt x="245235" y="331516"/>
                    <a:pt x="65117" y="781191"/>
                  </a:cubicBezTo>
                  <a:cubicBezTo>
                    <a:pt x="-39848" y="1043224"/>
                    <a:pt x="-24323" y="1365360"/>
                    <a:pt x="158748" y="1588149"/>
                  </a:cubicBezTo>
                  <a:cubicBezTo>
                    <a:pt x="307624" y="1769506"/>
                    <a:pt x="535462" y="1867613"/>
                    <a:pt x="760347" y="1908094"/>
                  </a:cubicBezTo>
                  <a:cubicBezTo>
                    <a:pt x="914557" y="1935907"/>
                    <a:pt x="1074291" y="1938479"/>
                    <a:pt x="1229072" y="1913428"/>
                  </a:cubicBezTo>
                  <a:cubicBezTo>
                    <a:pt x="1251170" y="1909809"/>
                    <a:pt x="1273173" y="1905713"/>
                    <a:pt x="1295081" y="1901046"/>
                  </a:cubicBezTo>
                  <a:cubicBezTo>
                    <a:pt x="1770569" y="1799604"/>
                    <a:pt x="2245295" y="1385648"/>
                    <a:pt x="2265964" y="866726"/>
                  </a:cubicBezTo>
                  <a:cubicBezTo>
                    <a:pt x="2273870" y="664986"/>
                    <a:pt x="2219101" y="465152"/>
                    <a:pt x="2096228" y="30637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5" name="Google Shape;635;p53">
              <a:extLst>
                <a:ext uri="{FF2B5EF4-FFF2-40B4-BE49-F238E27FC236}">
                  <a16:creationId xmlns:a16="http://schemas.microsoft.com/office/drawing/2014/main" id="{32E7CC11-08E9-BF56-0D33-241D373351F2}"/>
                </a:ext>
              </a:extLst>
            </p:cNvPr>
            <p:cNvSpPr/>
            <p:nvPr/>
          </p:nvSpPr>
          <p:spPr>
            <a:xfrm>
              <a:off x="1425019" y="1551000"/>
              <a:ext cx="538776" cy="601240"/>
            </a:xfrm>
            <a:custGeom>
              <a:avLst/>
              <a:gdLst/>
              <a:ahLst/>
              <a:cxnLst/>
              <a:rect l="l" t="t" r="r" b="b"/>
              <a:pathLst>
                <a:path w="380089" h="424155" extrusionOk="0">
                  <a:moveTo>
                    <a:pt x="375042" y="219259"/>
                  </a:moveTo>
                  <a:cubicBezTo>
                    <a:pt x="351080" y="293698"/>
                    <a:pt x="274976" y="372629"/>
                    <a:pt x="203200" y="409072"/>
                  </a:cubicBezTo>
                  <a:cubicBezTo>
                    <a:pt x="165870" y="428098"/>
                    <a:pt x="122882" y="429707"/>
                    <a:pt x="85607" y="410570"/>
                  </a:cubicBezTo>
                  <a:cubicBezTo>
                    <a:pt x="-40973" y="345505"/>
                    <a:pt x="-24609" y="95120"/>
                    <a:pt x="117668" y="25618"/>
                  </a:cubicBezTo>
                  <a:cubicBezTo>
                    <a:pt x="236426" y="-50929"/>
                    <a:pt x="412151" y="52964"/>
                    <a:pt x="375042" y="219259"/>
                  </a:cubicBezTo>
                  <a:close/>
                </a:path>
              </a:pathLst>
            </a:custGeom>
            <a:solidFill>
              <a:srgbClr val="4C4C9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6" name="Google Shape;636;p53">
              <a:extLst>
                <a:ext uri="{FF2B5EF4-FFF2-40B4-BE49-F238E27FC236}">
                  <a16:creationId xmlns:a16="http://schemas.microsoft.com/office/drawing/2014/main" id="{F5F20EE3-EE98-9ADA-6FE3-483FBDED7664}"/>
                </a:ext>
              </a:extLst>
            </p:cNvPr>
            <p:cNvSpPr/>
            <p:nvPr/>
          </p:nvSpPr>
          <p:spPr>
            <a:xfrm>
              <a:off x="2588643" y="2631935"/>
              <a:ext cx="997730" cy="945688"/>
            </a:xfrm>
            <a:custGeom>
              <a:avLst/>
              <a:gdLst/>
              <a:ahLst/>
              <a:cxnLst/>
              <a:rect l="l" t="t" r="r" b="b"/>
              <a:pathLst>
                <a:path w="703866" h="667152" extrusionOk="0">
                  <a:moveTo>
                    <a:pt x="657609" y="465188"/>
                  </a:moveTo>
                  <a:cubicBezTo>
                    <a:pt x="437066" y="827343"/>
                    <a:pt x="61488" y="648124"/>
                    <a:pt x="1360" y="352864"/>
                  </a:cubicBezTo>
                  <a:cubicBezTo>
                    <a:pt x="-32698" y="-64648"/>
                    <a:pt x="583336" y="-113571"/>
                    <a:pt x="690224" y="216300"/>
                  </a:cubicBezTo>
                  <a:cubicBezTo>
                    <a:pt x="717182" y="299503"/>
                    <a:pt x="703094" y="390416"/>
                    <a:pt x="657609" y="465188"/>
                  </a:cubicBezTo>
                  <a:close/>
                </a:path>
              </a:pathLst>
            </a:custGeom>
            <a:solidFill>
              <a:srgbClr val="84B4D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7" name="Google Shape;637;p53">
              <a:extLst>
                <a:ext uri="{FF2B5EF4-FFF2-40B4-BE49-F238E27FC236}">
                  <a16:creationId xmlns:a16="http://schemas.microsoft.com/office/drawing/2014/main" id="{E3E6F695-7B74-4864-2EE6-2AF52A190FA0}"/>
                </a:ext>
              </a:extLst>
            </p:cNvPr>
            <p:cNvSpPr/>
            <p:nvPr/>
          </p:nvSpPr>
          <p:spPr>
            <a:xfrm>
              <a:off x="2488591" y="1952305"/>
              <a:ext cx="841475" cy="1092435"/>
            </a:xfrm>
            <a:custGeom>
              <a:avLst/>
              <a:gdLst/>
              <a:ahLst/>
              <a:cxnLst/>
              <a:rect l="l" t="t" r="r" b="b"/>
              <a:pathLst>
                <a:path w="593633" h="770677" extrusionOk="0">
                  <a:moveTo>
                    <a:pt x="589203" y="323278"/>
                  </a:moveTo>
                  <a:cubicBezTo>
                    <a:pt x="569012" y="411639"/>
                    <a:pt x="510770" y="488130"/>
                    <a:pt x="502061" y="579654"/>
                  </a:cubicBezTo>
                  <a:cubicBezTo>
                    <a:pt x="498290" y="625748"/>
                    <a:pt x="503115" y="676946"/>
                    <a:pt x="472053" y="715219"/>
                  </a:cubicBezTo>
                  <a:cubicBezTo>
                    <a:pt x="375759" y="828597"/>
                    <a:pt x="209908" y="747169"/>
                    <a:pt x="126872" y="657587"/>
                  </a:cubicBezTo>
                  <a:cubicBezTo>
                    <a:pt x="27749" y="556856"/>
                    <a:pt x="-18511" y="408478"/>
                    <a:pt x="6838" y="269473"/>
                  </a:cubicBezTo>
                  <a:cubicBezTo>
                    <a:pt x="33573" y="-128625"/>
                    <a:pt x="651660" y="-64559"/>
                    <a:pt x="589203" y="323278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8" name="Google Shape;638;p53">
              <a:extLst>
                <a:ext uri="{FF2B5EF4-FFF2-40B4-BE49-F238E27FC236}">
                  <a16:creationId xmlns:a16="http://schemas.microsoft.com/office/drawing/2014/main" id="{93FBEEDD-339F-B7D0-695D-6BC3E8421D8A}"/>
                </a:ext>
              </a:extLst>
            </p:cNvPr>
            <p:cNvSpPr/>
            <p:nvPr/>
          </p:nvSpPr>
          <p:spPr>
            <a:xfrm>
              <a:off x="1084187" y="2933335"/>
              <a:ext cx="321510" cy="342889"/>
            </a:xfrm>
            <a:custGeom>
              <a:avLst/>
              <a:gdLst/>
              <a:ahLst/>
              <a:cxnLst/>
              <a:rect l="l" t="t" r="r" b="b"/>
              <a:pathLst>
                <a:path w="226815" h="241897" extrusionOk="0">
                  <a:moveTo>
                    <a:pt x="214112" y="59751"/>
                  </a:moveTo>
                  <a:cubicBezTo>
                    <a:pt x="229643" y="91201"/>
                    <a:pt x="230475" y="129086"/>
                    <a:pt x="219105" y="162090"/>
                  </a:cubicBezTo>
                  <a:cubicBezTo>
                    <a:pt x="207955" y="194539"/>
                    <a:pt x="184991" y="221053"/>
                    <a:pt x="152819" y="233922"/>
                  </a:cubicBezTo>
                  <a:cubicBezTo>
                    <a:pt x="122533" y="245959"/>
                    <a:pt x="87755" y="244461"/>
                    <a:pt x="59077" y="228819"/>
                  </a:cubicBezTo>
                  <a:cubicBezTo>
                    <a:pt x="31399" y="213621"/>
                    <a:pt x="10043" y="186663"/>
                    <a:pt x="3220" y="155545"/>
                  </a:cubicBezTo>
                  <a:cubicBezTo>
                    <a:pt x="1445" y="147336"/>
                    <a:pt x="614" y="139015"/>
                    <a:pt x="725" y="130806"/>
                  </a:cubicBezTo>
                  <a:cubicBezTo>
                    <a:pt x="-551" y="119102"/>
                    <a:pt x="-163" y="107121"/>
                    <a:pt x="2056" y="95528"/>
                  </a:cubicBezTo>
                  <a:cubicBezTo>
                    <a:pt x="7935" y="64798"/>
                    <a:pt x="26795" y="37175"/>
                    <a:pt x="52532" y="19480"/>
                  </a:cubicBezTo>
                  <a:cubicBezTo>
                    <a:pt x="78270" y="1786"/>
                    <a:pt x="110275" y="-4205"/>
                    <a:pt x="140616" y="2951"/>
                  </a:cubicBezTo>
                  <a:cubicBezTo>
                    <a:pt x="171956" y="10328"/>
                    <a:pt x="199746" y="30741"/>
                    <a:pt x="214112" y="59751"/>
                  </a:cubicBezTo>
                  <a:close/>
                </a:path>
              </a:pathLst>
            </a:custGeom>
            <a:solidFill>
              <a:srgbClr val="84B4D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39" name="Google Shape;639;p53">
              <a:extLst>
                <a:ext uri="{FF2B5EF4-FFF2-40B4-BE49-F238E27FC236}">
                  <a16:creationId xmlns:a16="http://schemas.microsoft.com/office/drawing/2014/main" id="{C2C6D7DC-CABC-2ECB-84F0-CB7B53D70BBA}"/>
                </a:ext>
              </a:extLst>
            </p:cNvPr>
            <p:cNvSpPr/>
            <p:nvPr/>
          </p:nvSpPr>
          <p:spPr>
            <a:xfrm rot="-3390363">
              <a:off x="2085832" y="1705477"/>
              <a:ext cx="667677" cy="863711"/>
            </a:xfrm>
            <a:custGeom>
              <a:avLst/>
              <a:gdLst/>
              <a:ahLst/>
              <a:cxnLst/>
              <a:rect l="l" t="t" r="r" b="b"/>
              <a:pathLst>
                <a:path w="470871" h="609122" extrusionOk="0">
                  <a:moveTo>
                    <a:pt x="464678" y="272627"/>
                  </a:moveTo>
                  <a:cubicBezTo>
                    <a:pt x="460185" y="324879"/>
                    <a:pt x="455747" y="377074"/>
                    <a:pt x="451365" y="429270"/>
                  </a:cubicBezTo>
                  <a:cubicBezTo>
                    <a:pt x="450533" y="438090"/>
                    <a:pt x="449923" y="446965"/>
                    <a:pt x="449202" y="455784"/>
                  </a:cubicBezTo>
                  <a:cubicBezTo>
                    <a:pt x="449535" y="476807"/>
                    <a:pt x="450200" y="498052"/>
                    <a:pt x="448204" y="518963"/>
                  </a:cubicBezTo>
                  <a:cubicBezTo>
                    <a:pt x="446318" y="539154"/>
                    <a:pt x="439162" y="557847"/>
                    <a:pt x="424685" y="572379"/>
                  </a:cubicBezTo>
                  <a:cubicBezTo>
                    <a:pt x="397450" y="599615"/>
                    <a:pt x="355959" y="608101"/>
                    <a:pt x="318795" y="609044"/>
                  </a:cubicBezTo>
                  <a:cubicBezTo>
                    <a:pt x="275807" y="610098"/>
                    <a:pt x="232542" y="600447"/>
                    <a:pt x="194046" y="581365"/>
                  </a:cubicBezTo>
                  <a:cubicBezTo>
                    <a:pt x="154275" y="561729"/>
                    <a:pt x="121493" y="531887"/>
                    <a:pt x="94480" y="496831"/>
                  </a:cubicBezTo>
                  <a:cubicBezTo>
                    <a:pt x="66690" y="460832"/>
                    <a:pt x="43172" y="420174"/>
                    <a:pt x="25033" y="378406"/>
                  </a:cubicBezTo>
                  <a:cubicBezTo>
                    <a:pt x="6729" y="336416"/>
                    <a:pt x="-3921" y="291098"/>
                    <a:pt x="1348" y="245059"/>
                  </a:cubicBezTo>
                  <a:cubicBezTo>
                    <a:pt x="6452" y="200407"/>
                    <a:pt x="25366" y="157863"/>
                    <a:pt x="52934" y="122363"/>
                  </a:cubicBezTo>
                  <a:cubicBezTo>
                    <a:pt x="79226" y="88471"/>
                    <a:pt x="113339" y="60959"/>
                    <a:pt x="150670" y="40214"/>
                  </a:cubicBezTo>
                  <a:cubicBezTo>
                    <a:pt x="191217" y="17693"/>
                    <a:pt x="236646" y="1940"/>
                    <a:pt x="283295" y="165"/>
                  </a:cubicBezTo>
                  <a:cubicBezTo>
                    <a:pt x="324564" y="-1443"/>
                    <a:pt x="366221" y="8652"/>
                    <a:pt x="400556" y="32004"/>
                  </a:cubicBezTo>
                  <a:cubicBezTo>
                    <a:pt x="434891" y="55412"/>
                    <a:pt x="458021" y="89747"/>
                    <a:pt x="466120" y="130461"/>
                  </a:cubicBezTo>
                  <a:cubicBezTo>
                    <a:pt x="475605" y="177166"/>
                    <a:pt x="468616" y="225701"/>
                    <a:pt x="464678" y="272627"/>
                  </a:cubicBezTo>
                  <a:close/>
                </a:path>
              </a:pathLst>
            </a:custGeom>
            <a:solidFill>
              <a:srgbClr val="9BB89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0" name="Google Shape;640;p53">
              <a:extLst>
                <a:ext uri="{FF2B5EF4-FFF2-40B4-BE49-F238E27FC236}">
                  <a16:creationId xmlns:a16="http://schemas.microsoft.com/office/drawing/2014/main" id="{148F8458-1028-A41A-938E-A72962C6A273}"/>
                </a:ext>
              </a:extLst>
            </p:cNvPr>
            <p:cNvSpPr/>
            <p:nvPr/>
          </p:nvSpPr>
          <p:spPr>
            <a:xfrm>
              <a:off x="868638" y="1728876"/>
              <a:ext cx="846508" cy="1020849"/>
            </a:xfrm>
            <a:custGeom>
              <a:avLst/>
              <a:gdLst/>
              <a:ahLst/>
              <a:cxnLst/>
              <a:rect l="l" t="t" r="r" b="b"/>
              <a:pathLst>
                <a:path w="597184" h="720176" extrusionOk="0">
                  <a:moveTo>
                    <a:pt x="590214" y="657096"/>
                  </a:moveTo>
                  <a:cubicBezTo>
                    <a:pt x="565309" y="675678"/>
                    <a:pt x="539793" y="694926"/>
                    <a:pt x="509951" y="704855"/>
                  </a:cubicBezTo>
                  <a:cubicBezTo>
                    <a:pt x="483881" y="713508"/>
                    <a:pt x="453373" y="714229"/>
                    <a:pt x="429078" y="700029"/>
                  </a:cubicBezTo>
                  <a:cubicBezTo>
                    <a:pt x="398349" y="682002"/>
                    <a:pt x="390250" y="646779"/>
                    <a:pt x="396074" y="613775"/>
                  </a:cubicBezTo>
                  <a:cubicBezTo>
                    <a:pt x="410829" y="612111"/>
                    <a:pt x="425417" y="609338"/>
                    <a:pt x="439617" y="605954"/>
                  </a:cubicBezTo>
                  <a:cubicBezTo>
                    <a:pt x="471345" y="598244"/>
                    <a:pt x="502075" y="585930"/>
                    <a:pt x="530364" y="569622"/>
                  </a:cubicBezTo>
                  <a:cubicBezTo>
                    <a:pt x="544286" y="561579"/>
                    <a:pt x="557765" y="552649"/>
                    <a:pt x="570246" y="542498"/>
                  </a:cubicBezTo>
                  <a:cubicBezTo>
                    <a:pt x="581839" y="533013"/>
                    <a:pt x="592655" y="521476"/>
                    <a:pt x="596094" y="506444"/>
                  </a:cubicBezTo>
                  <a:cubicBezTo>
                    <a:pt x="599145" y="493076"/>
                    <a:pt x="595928" y="478210"/>
                    <a:pt x="584723" y="469557"/>
                  </a:cubicBezTo>
                  <a:cubicBezTo>
                    <a:pt x="574350" y="461569"/>
                    <a:pt x="560539" y="459739"/>
                    <a:pt x="547947" y="462235"/>
                  </a:cubicBezTo>
                  <a:cubicBezTo>
                    <a:pt x="531917" y="465397"/>
                    <a:pt x="517717" y="474771"/>
                    <a:pt x="503850" y="482980"/>
                  </a:cubicBezTo>
                  <a:cubicBezTo>
                    <a:pt x="490205" y="491023"/>
                    <a:pt x="476670" y="499288"/>
                    <a:pt x="463690" y="508329"/>
                  </a:cubicBezTo>
                  <a:cubicBezTo>
                    <a:pt x="439118" y="525525"/>
                    <a:pt x="415766" y="546159"/>
                    <a:pt x="400900" y="572562"/>
                  </a:cubicBezTo>
                  <a:cubicBezTo>
                    <a:pt x="395187" y="582768"/>
                    <a:pt x="390916" y="593973"/>
                    <a:pt x="388309" y="605566"/>
                  </a:cubicBezTo>
                  <a:cubicBezTo>
                    <a:pt x="367341" y="607563"/>
                    <a:pt x="345875" y="607396"/>
                    <a:pt x="325685" y="601850"/>
                  </a:cubicBezTo>
                  <a:cubicBezTo>
                    <a:pt x="298338" y="594306"/>
                    <a:pt x="278592" y="574504"/>
                    <a:pt x="274154" y="546048"/>
                  </a:cubicBezTo>
                  <a:cubicBezTo>
                    <a:pt x="272490" y="535176"/>
                    <a:pt x="272712" y="524138"/>
                    <a:pt x="274099" y="513211"/>
                  </a:cubicBezTo>
                  <a:cubicBezTo>
                    <a:pt x="332452" y="503282"/>
                    <a:pt x="388863" y="482759"/>
                    <a:pt x="439894" y="452805"/>
                  </a:cubicBezTo>
                  <a:cubicBezTo>
                    <a:pt x="467074" y="436830"/>
                    <a:pt x="492645" y="418248"/>
                    <a:pt x="516219" y="397337"/>
                  </a:cubicBezTo>
                  <a:cubicBezTo>
                    <a:pt x="539128" y="377035"/>
                    <a:pt x="564477" y="352629"/>
                    <a:pt x="564810" y="319736"/>
                  </a:cubicBezTo>
                  <a:cubicBezTo>
                    <a:pt x="565143" y="289007"/>
                    <a:pt x="539072" y="268761"/>
                    <a:pt x="510118" y="266819"/>
                  </a:cubicBezTo>
                  <a:cubicBezTo>
                    <a:pt x="478944" y="264711"/>
                    <a:pt x="447050" y="280298"/>
                    <a:pt x="420591" y="295330"/>
                  </a:cubicBezTo>
                  <a:cubicBezTo>
                    <a:pt x="371113" y="323397"/>
                    <a:pt x="329567" y="365054"/>
                    <a:pt x="301057" y="414199"/>
                  </a:cubicBezTo>
                  <a:cubicBezTo>
                    <a:pt x="286690" y="438938"/>
                    <a:pt x="275208" y="466007"/>
                    <a:pt x="268663" y="493908"/>
                  </a:cubicBezTo>
                  <a:cubicBezTo>
                    <a:pt x="267776" y="497735"/>
                    <a:pt x="266999" y="501673"/>
                    <a:pt x="266333" y="505667"/>
                  </a:cubicBezTo>
                  <a:cubicBezTo>
                    <a:pt x="256349" y="507220"/>
                    <a:pt x="246364" y="508496"/>
                    <a:pt x="236325" y="509162"/>
                  </a:cubicBezTo>
                  <a:cubicBezTo>
                    <a:pt x="209311" y="510992"/>
                    <a:pt x="180412" y="509217"/>
                    <a:pt x="156339" y="495627"/>
                  </a:cubicBezTo>
                  <a:cubicBezTo>
                    <a:pt x="132099" y="481982"/>
                    <a:pt x="117788" y="456966"/>
                    <a:pt x="113795" y="429897"/>
                  </a:cubicBezTo>
                  <a:cubicBezTo>
                    <a:pt x="110411" y="407099"/>
                    <a:pt x="114238" y="384357"/>
                    <a:pt x="121782" y="362835"/>
                  </a:cubicBezTo>
                  <a:cubicBezTo>
                    <a:pt x="123335" y="362780"/>
                    <a:pt x="124944" y="362780"/>
                    <a:pt x="126497" y="362724"/>
                  </a:cubicBezTo>
                  <a:cubicBezTo>
                    <a:pt x="159556" y="360838"/>
                    <a:pt x="192615" y="352296"/>
                    <a:pt x="224066" y="342201"/>
                  </a:cubicBezTo>
                  <a:cubicBezTo>
                    <a:pt x="253853" y="332660"/>
                    <a:pt x="282863" y="320513"/>
                    <a:pt x="310597" y="306146"/>
                  </a:cubicBezTo>
                  <a:cubicBezTo>
                    <a:pt x="365788" y="277525"/>
                    <a:pt x="416320" y="239695"/>
                    <a:pt x="459031" y="194488"/>
                  </a:cubicBezTo>
                  <a:cubicBezTo>
                    <a:pt x="478778" y="173632"/>
                    <a:pt x="502518" y="148172"/>
                    <a:pt x="499079" y="117054"/>
                  </a:cubicBezTo>
                  <a:cubicBezTo>
                    <a:pt x="497637" y="103963"/>
                    <a:pt x="491480" y="91705"/>
                    <a:pt x="480220" y="84494"/>
                  </a:cubicBezTo>
                  <a:cubicBezTo>
                    <a:pt x="468294" y="76839"/>
                    <a:pt x="453484" y="76784"/>
                    <a:pt x="439950" y="79113"/>
                  </a:cubicBezTo>
                  <a:cubicBezTo>
                    <a:pt x="425029" y="81665"/>
                    <a:pt x="410607" y="87101"/>
                    <a:pt x="396518" y="92426"/>
                  </a:cubicBezTo>
                  <a:cubicBezTo>
                    <a:pt x="382595" y="97695"/>
                    <a:pt x="368950" y="103631"/>
                    <a:pt x="355527" y="110065"/>
                  </a:cubicBezTo>
                  <a:cubicBezTo>
                    <a:pt x="328624" y="123045"/>
                    <a:pt x="302887" y="138465"/>
                    <a:pt x="278703" y="155937"/>
                  </a:cubicBezTo>
                  <a:cubicBezTo>
                    <a:pt x="230279" y="190883"/>
                    <a:pt x="188012" y="234037"/>
                    <a:pt x="154342" y="283404"/>
                  </a:cubicBezTo>
                  <a:cubicBezTo>
                    <a:pt x="139754" y="304760"/>
                    <a:pt x="125332" y="328889"/>
                    <a:pt x="115570" y="354238"/>
                  </a:cubicBezTo>
                  <a:cubicBezTo>
                    <a:pt x="85616" y="354293"/>
                    <a:pt x="56773" y="347138"/>
                    <a:pt x="34364" y="325616"/>
                  </a:cubicBezTo>
                  <a:cubicBezTo>
                    <a:pt x="-8902" y="284125"/>
                    <a:pt x="10678" y="216121"/>
                    <a:pt x="34252" y="169860"/>
                  </a:cubicBezTo>
                  <a:cubicBezTo>
                    <a:pt x="58936" y="121325"/>
                    <a:pt x="95601" y="78947"/>
                    <a:pt x="139865" y="47164"/>
                  </a:cubicBezTo>
                  <a:cubicBezTo>
                    <a:pt x="161331" y="31799"/>
                    <a:pt x="184517" y="18875"/>
                    <a:pt x="208979" y="8890"/>
                  </a:cubicBezTo>
                  <a:cubicBezTo>
                    <a:pt x="214248" y="6727"/>
                    <a:pt x="211752" y="-1815"/>
                    <a:pt x="206427" y="348"/>
                  </a:cubicBezTo>
                  <a:cubicBezTo>
                    <a:pt x="152068" y="22535"/>
                    <a:pt x="103699" y="58424"/>
                    <a:pt x="66646" y="103963"/>
                  </a:cubicBezTo>
                  <a:cubicBezTo>
                    <a:pt x="48231" y="126595"/>
                    <a:pt x="32588" y="151445"/>
                    <a:pt x="20441" y="177959"/>
                  </a:cubicBezTo>
                  <a:cubicBezTo>
                    <a:pt x="8016" y="205083"/>
                    <a:pt x="-970" y="234758"/>
                    <a:pt x="84" y="264878"/>
                  </a:cubicBezTo>
                  <a:cubicBezTo>
                    <a:pt x="1082" y="293999"/>
                    <a:pt x="13174" y="321622"/>
                    <a:pt x="36860" y="339317"/>
                  </a:cubicBezTo>
                  <a:cubicBezTo>
                    <a:pt x="58770" y="355680"/>
                    <a:pt x="85616" y="362392"/>
                    <a:pt x="112574" y="362891"/>
                  </a:cubicBezTo>
                  <a:cubicBezTo>
                    <a:pt x="102035" y="394286"/>
                    <a:pt x="99262" y="427290"/>
                    <a:pt x="112962" y="459073"/>
                  </a:cubicBezTo>
                  <a:cubicBezTo>
                    <a:pt x="124444" y="485643"/>
                    <a:pt x="146355" y="504169"/>
                    <a:pt x="173922" y="512545"/>
                  </a:cubicBezTo>
                  <a:cubicBezTo>
                    <a:pt x="202322" y="521143"/>
                    <a:pt x="233052" y="519423"/>
                    <a:pt x="262062" y="515263"/>
                  </a:cubicBezTo>
                  <a:cubicBezTo>
                    <a:pt x="263116" y="515097"/>
                    <a:pt x="264114" y="514875"/>
                    <a:pt x="265168" y="514764"/>
                  </a:cubicBezTo>
                  <a:cubicBezTo>
                    <a:pt x="262728" y="536286"/>
                    <a:pt x="264724" y="558695"/>
                    <a:pt x="276207" y="577277"/>
                  </a:cubicBezTo>
                  <a:cubicBezTo>
                    <a:pt x="291460" y="601960"/>
                    <a:pt x="319805" y="612167"/>
                    <a:pt x="347428" y="614718"/>
                  </a:cubicBezTo>
                  <a:cubicBezTo>
                    <a:pt x="360408" y="615939"/>
                    <a:pt x="373609" y="615772"/>
                    <a:pt x="386755" y="614774"/>
                  </a:cubicBezTo>
                  <a:cubicBezTo>
                    <a:pt x="385091" y="626089"/>
                    <a:pt x="384870" y="637571"/>
                    <a:pt x="386645" y="648776"/>
                  </a:cubicBezTo>
                  <a:cubicBezTo>
                    <a:pt x="390638" y="674403"/>
                    <a:pt x="404728" y="697422"/>
                    <a:pt x="428080" y="709736"/>
                  </a:cubicBezTo>
                  <a:cubicBezTo>
                    <a:pt x="453873" y="723326"/>
                    <a:pt x="485601" y="722605"/>
                    <a:pt x="512725" y="713563"/>
                  </a:cubicBezTo>
                  <a:cubicBezTo>
                    <a:pt x="543344" y="703357"/>
                    <a:pt x="569525" y="683943"/>
                    <a:pt x="595096" y="664862"/>
                  </a:cubicBezTo>
                  <a:cubicBezTo>
                    <a:pt x="599478" y="661312"/>
                    <a:pt x="594818" y="653657"/>
                    <a:pt x="590214" y="657096"/>
                  </a:cubicBezTo>
                  <a:close/>
                  <a:moveTo>
                    <a:pt x="232054" y="205915"/>
                  </a:moveTo>
                  <a:cubicBezTo>
                    <a:pt x="272213" y="167974"/>
                    <a:pt x="318640" y="136634"/>
                    <a:pt x="368895" y="113504"/>
                  </a:cubicBezTo>
                  <a:cubicBezTo>
                    <a:pt x="381708" y="107624"/>
                    <a:pt x="394798" y="102299"/>
                    <a:pt x="408111" y="97529"/>
                  </a:cubicBezTo>
                  <a:cubicBezTo>
                    <a:pt x="421423" y="92759"/>
                    <a:pt x="435124" y="87767"/>
                    <a:pt x="449324" y="86713"/>
                  </a:cubicBezTo>
                  <a:cubicBezTo>
                    <a:pt x="462581" y="85714"/>
                    <a:pt x="476615" y="88820"/>
                    <a:pt x="484380" y="100524"/>
                  </a:cubicBezTo>
                  <a:cubicBezTo>
                    <a:pt x="491647" y="111507"/>
                    <a:pt x="491980" y="125873"/>
                    <a:pt x="488097" y="138132"/>
                  </a:cubicBezTo>
                  <a:cubicBezTo>
                    <a:pt x="483493" y="152665"/>
                    <a:pt x="473619" y="164868"/>
                    <a:pt x="463690" y="176128"/>
                  </a:cubicBezTo>
                  <a:cubicBezTo>
                    <a:pt x="454039" y="187000"/>
                    <a:pt x="443888" y="197483"/>
                    <a:pt x="433405" y="207523"/>
                  </a:cubicBezTo>
                  <a:cubicBezTo>
                    <a:pt x="412660" y="227381"/>
                    <a:pt x="390361" y="245519"/>
                    <a:pt x="366731" y="261827"/>
                  </a:cubicBezTo>
                  <a:cubicBezTo>
                    <a:pt x="318917" y="294886"/>
                    <a:pt x="266000" y="320402"/>
                    <a:pt x="210310" y="336987"/>
                  </a:cubicBezTo>
                  <a:cubicBezTo>
                    <a:pt x="184573" y="344642"/>
                    <a:pt x="154619" y="352352"/>
                    <a:pt x="125277" y="353849"/>
                  </a:cubicBezTo>
                  <a:cubicBezTo>
                    <a:pt x="126996" y="349578"/>
                    <a:pt x="128826" y="345363"/>
                    <a:pt x="130768" y="341203"/>
                  </a:cubicBezTo>
                  <a:cubicBezTo>
                    <a:pt x="154841" y="290393"/>
                    <a:pt x="191229" y="244465"/>
                    <a:pt x="232054" y="205915"/>
                  </a:cubicBezTo>
                  <a:close/>
                  <a:moveTo>
                    <a:pt x="286191" y="466784"/>
                  </a:moveTo>
                  <a:cubicBezTo>
                    <a:pt x="304329" y="416917"/>
                    <a:pt x="335946" y="372210"/>
                    <a:pt x="376050" y="337542"/>
                  </a:cubicBezTo>
                  <a:cubicBezTo>
                    <a:pt x="396296" y="320069"/>
                    <a:pt x="418927" y="305203"/>
                    <a:pt x="443001" y="293555"/>
                  </a:cubicBezTo>
                  <a:cubicBezTo>
                    <a:pt x="468794" y="281130"/>
                    <a:pt x="501021" y="268040"/>
                    <a:pt x="529254" y="280187"/>
                  </a:cubicBezTo>
                  <a:cubicBezTo>
                    <a:pt x="542400" y="285845"/>
                    <a:pt x="552718" y="296606"/>
                    <a:pt x="555325" y="310972"/>
                  </a:cubicBezTo>
                  <a:cubicBezTo>
                    <a:pt x="558098" y="326559"/>
                    <a:pt x="552496" y="342201"/>
                    <a:pt x="543898" y="355014"/>
                  </a:cubicBezTo>
                  <a:cubicBezTo>
                    <a:pt x="535522" y="367495"/>
                    <a:pt x="524262" y="377978"/>
                    <a:pt x="513169" y="388018"/>
                  </a:cubicBezTo>
                  <a:cubicBezTo>
                    <a:pt x="502019" y="398113"/>
                    <a:pt x="490426" y="407599"/>
                    <a:pt x="478390" y="416529"/>
                  </a:cubicBezTo>
                  <a:cubicBezTo>
                    <a:pt x="431186" y="451530"/>
                    <a:pt x="377603" y="477822"/>
                    <a:pt x="320970" y="493630"/>
                  </a:cubicBezTo>
                  <a:cubicBezTo>
                    <a:pt x="306049" y="497790"/>
                    <a:pt x="290850" y="501285"/>
                    <a:pt x="275541" y="504003"/>
                  </a:cubicBezTo>
                  <a:cubicBezTo>
                    <a:pt x="277982" y="491301"/>
                    <a:pt x="281864" y="478765"/>
                    <a:pt x="286191" y="466784"/>
                  </a:cubicBezTo>
                  <a:close/>
                  <a:moveTo>
                    <a:pt x="413491" y="569012"/>
                  </a:moveTo>
                  <a:cubicBezTo>
                    <a:pt x="429355" y="544994"/>
                    <a:pt x="452209" y="526523"/>
                    <a:pt x="475894" y="510715"/>
                  </a:cubicBezTo>
                  <a:cubicBezTo>
                    <a:pt x="488041" y="502616"/>
                    <a:pt x="500577" y="495128"/>
                    <a:pt x="513169" y="487695"/>
                  </a:cubicBezTo>
                  <a:cubicBezTo>
                    <a:pt x="526259" y="479985"/>
                    <a:pt x="540293" y="470888"/>
                    <a:pt x="555880" y="470001"/>
                  </a:cubicBezTo>
                  <a:cubicBezTo>
                    <a:pt x="569136" y="469280"/>
                    <a:pt x="583725" y="475048"/>
                    <a:pt x="587330" y="489082"/>
                  </a:cubicBezTo>
                  <a:cubicBezTo>
                    <a:pt x="591046" y="503504"/>
                    <a:pt x="583336" y="517426"/>
                    <a:pt x="573518" y="527411"/>
                  </a:cubicBezTo>
                  <a:cubicBezTo>
                    <a:pt x="562924" y="538227"/>
                    <a:pt x="549778" y="546936"/>
                    <a:pt x="536965" y="555034"/>
                  </a:cubicBezTo>
                  <a:cubicBezTo>
                    <a:pt x="524096" y="563133"/>
                    <a:pt x="510728" y="570399"/>
                    <a:pt x="496861" y="576722"/>
                  </a:cubicBezTo>
                  <a:cubicBezTo>
                    <a:pt x="469071" y="589369"/>
                    <a:pt x="439340" y="598244"/>
                    <a:pt x="409165" y="602848"/>
                  </a:cubicBezTo>
                  <a:cubicBezTo>
                    <a:pt x="405448" y="603403"/>
                    <a:pt x="401732" y="603902"/>
                    <a:pt x="397960" y="604401"/>
                  </a:cubicBezTo>
                  <a:cubicBezTo>
                    <a:pt x="401399" y="591588"/>
                    <a:pt x="406669" y="579385"/>
                    <a:pt x="413491" y="569012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1" name="Google Shape;641;p53">
              <a:extLst>
                <a:ext uri="{FF2B5EF4-FFF2-40B4-BE49-F238E27FC236}">
                  <a16:creationId xmlns:a16="http://schemas.microsoft.com/office/drawing/2014/main" id="{99741720-1B5C-0235-ACF9-DFBA54FC4FBB}"/>
                </a:ext>
              </a:extLst>
            </p:cNvPr>
            <p:cNvSpPr/>
            <p:nvPr/>
          </p:nvSpPr>
          <p:spPr>
            <a:xfrm>
              <a:off x="2843739" y="2247337"/>
              <a:ext cx="608292" cy="502393"/>
            </a:xfrm>
            <a:custGeom>
              <a:avLst/>
              <a:gdLst/>
              <a:ahLst/>
              <a:cxnLst/>
              <a:rect l="l" t="t" r="r" b="b"/>
              <a:pathLst>
                <a:path w="429130" h="354422" extrusionOk="0">
                  <a:moveTo>
                    <a:pt x="411636" y="112618"/>
                  </a:moveTo>
                  <a:cubicBezTo>
                    <a:pt x="397492" y="93814"/>
                    <a:pt x="375914" y="80668"/>
                    <a:pt x="351952" y="81278"/>
                  </a:cubicBezTo>
                  <a:cubicBezTo>
                    <a:pt x="330208" y="81833"/>
                    <a:pt x="310073" y="92982"/>
                    <a:pt x="294764" y="108236"/>
                  </a:cubicBezTo>
                  <a:cubicBezTo>
                    <a:pt x="287719" y="59756"/>
                    <a:pt x="259319" y="12220"/>
                    <a:pt x="208177" y="1736"/>
                  </a:cubicBezTo>
                  <a:cubicBezTo>
                    <a:pt x="153485" y="-9468"/>
                    <a:pt x="111939" y="35461"/>
                    <a:pt x="92858" y="81777"/>
                  </a:cubicBezTo>
                  <a:cubicBezTo>
                    <a:pt x="78159" y="117444"/>
                    <a:pt x="74054" y="157215"/>
                    <a:pt x="80322" y="195211"/>
                  </a:cubicBezTo>
                  <a:cubicBezTo>
                    <a:pt x="74664" y="191661"/>
                    <a:pt x="68729" y="188554"/>
                    <a:pt x="62627" y="186114"/>
                  </a:cubicBezTo>
                  <a:cubicBezTo>
                    <a:pt x="51035" y="181510"/>
                    <a:pt x="37778" y="179347"/>
                    <a:pt x="25852" y="184061"/>
                  </a:cubicBezTo>
                  <a:cubicBezTo>
                    <a:pt x="15368" y="188166"/>
                    <a:pt x="7714" y="196708"/>
                    <a:pt x="3831" y="207136"/>
                  </a:cubicBezTo>
                  <a:cubicBezTo>
                    <a:pt x="-4490" y="229324"/>
                    <a:pt x="2000" y="254451"/>
                    <a:pt x="11319" y="275196"/>
                  </a:cubicBezTo>
                  <a:cubicBezTo>
                    <a:pt x="21747" y="298438"/>
                    <a:pt x="37833" y="319183"/>
                    <a:pt x="57857" y="334936"/>
                  </a:cubicBezTo>
                  <a:cubicBezTo>
                    <a:pt x="67398" y="342424"/>
                    <a:pt x="77715" y="348803"/>
                    <a:pt x="88698" y="353962"/>
                  </a:cubicBezTo>
                  <a:cubicBezTo>
                    <a:pt x="93912" y="356402"/>
                    <a:pt x="98072" y="348470"/>
                    <a:pt x="92858" y="346030"/>
                  </a:cubicBezTo>
                  <a:cubicBezTo>
                    <a:pt x="53142" y="327448"/>
                    <a:pt x="21192" y="290561"/>
                    <a:pt x="11153" y="247518"/>
                  </a:cubicBezTo>
                  <a:cubicBezTo>
                    <a:pt x="6993" y="229601"/>
                    <a:pt x="7381" y="204252"/>
                    <a:pt x="25630" y="193990"/>
                  </a:cubicBezTo>
                  <a:cubicBezTo>
                    <a:pt x="44489" y="183451"/>
                    <a:pt x="66843" y="195987"/>
                    <a:pt x="83151" y="208412"/>
                  </a:cubicBezTo>
                  <a:cubicBezTo>
                    <a:pt x="85092" y="216733"/>
                    <a:pt x="87311" y="224942"/>
                    <a:pt x="90251" y="232985"/>
                  </a:cubicBezTo>
                  <a:cubicBezTo>
                    <a:pt x="94744" y="245132"/>
                    <a:pt x="100346" y="256947"/>
                    <a:pt x="107113" y="267986"/>
                  </a:cubicBezTo>
                  <a:cubicBezTo>
                    <a:pt x="112882" y="277415"/>
                    <a:pt x="120426" y="290062"/>
                    <a:pt x="132574" y="291671"/>
                  </a:cubicBezTo>
                  <a:cubicBezTo>
                    <a:pt x="144610" y="293279"/>
                    <a:pt x="149935" y="281243"/>
                    <a:pt x="147439" y="271147"/>
                  </a:cubicBezTo>
                  <a:cubicBezTo>
                    <a:pt x="144333" y="258833"/>
                    <a:pt x="134238" y="247462"/>
                    <a:pt x="126361" y="237866"/>
                  </a:cubicBezTo>
                  <a:cubicBezTo>
                    <a:pt x="116210" y="225497"/>
                    <a:pt x="104229" y="212905"/>
                    <a:pt x="90917" y="202644"/>
                  </a:cubicBezTo>
                  <a:cubicBezTo>
                    <a:pt x="84538" y="172413"/>
                    <a:pt x="84926" y="140741"/>
                    <a:pt x="92525" y="110843"/>
                  </a:cubicBezTo>
                  <a:cubicBezTo>
                    <a:pt x="103009" y="69796"/>
                    <a:pt x="129412" y="21927"/>
                    <a:pt x="173676" y="10833"/>
                  </a:cubicBezTo>
                  <a:cubicBezTo>
                    <a:pt x="196140" y="5175"/>
                    <a:pt x="220158" y="11610"/>
                    <a:pt x="238962" y="24478"/>
                  </a:cubicBezTo>
                  <a:cubicBezTo>
                    <a:pt x="258931" y="38124"/>
                    <a:pt x="272410" y="59534"/>
                    <a:pt x="279843" y="82221"/>
                  </a:cubicBezTo>
                  <a:cubicBezTo>
                    <a:pt x="283559" y="93481"/>
                    <a:pt x="285722" y="105130"/>
                    <a:pt x="286776" y="116889"/>
                  </a:cubicBezTo>
                  <a:cubicBezTo>
                    <a:pt x="286443" y="117277"/>
                    <a:pt x="286111" y="117666"/>
                    <a:pt x="285778" y="118054"/>
                  </a:cubicBezTo>
                  <a:cubicBezTo>
                    <a:pt x="267861" y="140796"/>
                    <a:pt x="256601" y="169695"/>
                    <a:pt x="248114" y="197152"/>
                  </a:cubicBezTo>
                  <a:cubicBezTo>
                    <a:pt x="244786" y="207913"/>
                    <a:pt x="244565" y="222113"/>
                    <a:pt x="255603" y="228714"/>
                  </a:cubicBezTo>
                  <a:cubicBezTo>
                    <a:pt x="266697" y="235370"/>
                    <a:pt x="279010" y="227050"/>
                    <a:pt x="283836" y="216677"/>
                  </a:cubicBezTo>
                  <a:cubicBezTo>
                    <a:pt x="286721" y="210465"/>
                    <a:pt x="287941" y="203531"/>
                    <a:pt x="289272" y="196875"/>
                  </a:cubicBezTo>
                  <a:cubicBezTo>
                    <a:pt x="290992" y="188499"/>
                    <a:pt x="292545" y="180068"/>
                    <a:pt x="293710" y="171581"/>
                  </a:cubicBezTo>
                  <a:cubicBezTo>
                    <a:pt x="295928" y="155717"/>
                    <a:pt x="297093" y="139687"/>
                    <a:pt x="296261" y="123712"/>
                  </a:cubicBezTo>
                  <a:cubicBezTo>
                    <a:pt x="296206" y="122491"/>
                    <a:pt x="296039" y="121216"/>
                    <a:pt x="295984" y="119995"/>
                  </a:cubicBezTo>
                  <a:cubicBezTo>
                    <a:pt x="305525" y="109012"/>
                    <a:pt x="317007" y="99860"/>
                    <a:pt x="330818" y="94646"/>
                  </a:cubicBezTo>
                  <a:cubicBezTo>
                    <a:pt x="351841" y="86659"/>
                    <a:pt x="374361" y="90153"/>
                    <a:pt x="391723" y="104520"/>
                  </a:cubicBezTo>
                  <a:cubicBezTo>
                    <a:pt x="408419" y="118331"/>
                    <a:pt x="418680" y="138855"/>
                    <a:pt x="420067" y="160487"/>
                  </a:cubicBezTo>
                  <a:cubicBezTo>
                    <a:pt x="423562" y="213349"/>
                    <a:pt x="385122" y="256282"/>
                    <a:pt x="346682" y="287233"/>
                  </a:cubicBezTo>
                  <a:cubicBezTo>
                    <a:pt x="337031" y="294999"/>
                    <a:pt x="327102" y="302376"/>
                    <a:pt x="317228" y="309753"/>
                  </a:cubicBezTo>
                  <a:cubicBezTo>
                    <a:pt x="312624" y="313192"/>
                    <a:pt x="317284" y="320792"/>
                    <a:pt x="321888" y="317353"/>
                  </a:cubicBezTo>
                  <a:cubicBezTo>
                    <a:pt x="367427" y="283406"/>
                    <a:pt x="417959" y="244245"/>
                    <a:pt x="427722" y="184450"/>
                  </a:cubicBezTo>
                  <a:cubicBezTo>
                    <a:pt x="431826" y="159212"/>
                    <a:pt x="427112" y="133252"/>
                    <a:pt x="411636" y="112618"/>
                  </a:cubicBezTo>
                  <a:close/>
                  <a:moveTo>
                    <a:pt x="116654" y="240085"/>
                  </a:moveTo>
                  <a:cubicBezTo>
                    <a:pt x="124364" y="249015"/>
                    <a:pt x="133683" y="259610"/>
                    <a:pt x="137898" y="270759"/>
                  </a:cubicBezTo>
                  <a:cubicBezTo>
                    <a:pt x="139396" y="274642"/>
                    <a:pt x="140949" y="282352"/>
                    <a:pt x="134737" y="282907"/>
                  </a:cubicBezTo>
                  <a:cubicBezTo>
                    <a:pt x="129412" y="283406"/>
                    <a:pt x="124087" y="277138"/>
                    <a:pt x="121313" y="273421"/>
                  </a:cubicBezTo>
                  <a:cubicBezTo>
                    <a:pt x="114491" y="264325"/>
                    <a:pt x="108944" y="254007"/>
                    <a:pt x="104174" y="243690"/>
                  </a:cubicBezTo>
                  <a:cubicBezTo>
                    <a:pt x="100401" y="235481"/>
                    <a:pt x="97406" y="226994"/>
                    <a:pt x="94855" y="218341"/>
                  </a:cubicBezTo>
                  <a:cubicBezTo>
                    <a:pt x="102620" y="225108"/>
                    <a:pt x="109942" y="232319"/>
                    <a:pt x="116654" y="240085"/>
                  </a:cubicBezTo>
                  <a:close/>
                  <a:moveTo>
                    <a:pt x="286111" y="161153"/>
                  </a:moveTo>
                  <a:cubicBezTo>
                    <a:pt x="284557" y="175187"/>
                    <a:pt x="282061" y="189220"/>
                    <a:pt x="278844" y="202976"/>
                  </a:cubicBezTo>
                  <a:cubicBezTo>
                    <a:pt x="277513" y="208579"/>
                    <a:pt x="276015" y="214847"/>
                    <a:pt x="271578" y="218896"/>
                  </a:cubicBezTo>
                  <a:cubicBezTo>
                    <a:pt x="266419" y="223666"/>
                    <a:pt x="259319" y="222890"/>
                    <a:pt x="256268" y="216400"/>
                  </a:cubicBezTo>
                  <a:cubicBezTo>
                    <a:pt x="253440" y="210298"/>
                    <a:pt x="255492" y="203309"/>
                    <a:pt x="257489" y="197318"/>
                  </a:cubicBezTo>
                  <a:cubicBezTo>
                    <a:pt x="259596" y="190884"/>
                    <a:pt x="262037" y="184561"/>
                    <a:pt x="264422" y="178237"/>
                  </a:cubicBezTo>
                  <a:cubicBezTo>
                    <a:pt x="268804" y="166700"/>
                    <a:pt x="273519" y="155273"/>
                    <a:pt x="279399" y="144346"/>
                  </a:cubicBezTo>
                  <a:cubicBezTo>
                    <a:pt x="281895" y="139742"/>
                    <a:pt x="284668" y="135249"/>
                    <a:pt x="287664" y="130867"/>
                  </a:cubicBezTo>
                  <a:cubicBezTo>
                    <a:pt x="287830" y="140962"/>
                    <a:pt x="287275" y="151113"/>
                    <a:pt x="286111" y="161153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2" name="Google Shape;642;p53">
              <a:extLst>
                <a:ext uri="{FF2B5EF4-FFF2-40B4-BE49-F238E27FC236}">
                  <a16:creationId xmlns:a16="http://schemas.microsoft.com/office/drawing/2014/main" id="{58660796-5907-F7CA-06EE-286D01926E27}"/>
                </a:ext>
              </a:extLst>
            </p:cNvPr>
            <p:cNvSpPr/>
            <p:nvPr/>
          </p:nvSpPr>
          <p:spPr>
            <a:xfrm>
              <a:off x="2507852" y="2103190"/>
              <a:ext cx="158075" cy="189372"/>
            </a:xfrm>
            <a:custGeom>
              <a:avLst/>
              <a:gdLst/>
              <a:ahLst/>
              <a:cxnLst/>
              <a:rect l="l" t="t" r="r" b="b"/>
              <a:pathLst>
                <a:path w="111517" h="133596" extrusionOk="0">
                  <a:moveTo>
                    <a:pt x="103917" y="1536"/>
                  </a:moveTo>
                  <a:lnTo>
                    <a:pt x="1077" y="125952"/>
                  </a:lnTo>
                  <a:cubicBezTo>
                    <a:pt x="-2583" y="130389"/>
                    <a:pt x="3962" y="136491"/>
                    <a:pt x="7623" y="132053"/>
                  </a:cubicBezTo>
                  <a:lnTo>
                    <a:pt x="110462" y="7637"/>
                  </a:lnTo>
                  <a:cubicBezTo>
                    <a:pt x="114067" y="3255"/>
                    <a:pt x="107577" y="-2902"/>
                    <a:pt x="103917" y="1536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3" name="Google Shape;643;p53">
              <a:extLst>
                <a:ext uri="{FF2B5EF4-FFF2-40B4-BE49-F238E27FC236}">
                  <a16:creationId xmlns:a16="http://schemas.microsoft.com/office/drawing/2014/main" id="{739D7713-0E46-D334-FA72-205CEC6B33D2}"/>
                </a:ext>
              </a:extLst>
            </p:cNvPr>
            <p:cNvSpPr/>
            <p:nvPr/>
          </p:nvSpPr>
          <p:spPr>
            <a:xfrm>
              <a:off x="2554606" y="2259565"/>
              <a:ext cx="121999" cy="63623"/>
            </a:xfrm>
            <a:custGeom>
              <a:avLst/>
              <a:gdLst/>
              <a:ahLst/>
              <a:cxnLst/>
              <a:rect l="l" t="t" r="r" b="b"/>
              <a:pathLst>
                <a:path w="86066" h="44884" extrusionOk="0">
                  <a:moveTo>
                    <a:pt x="79138" y="477"/>
                  </a:moveTo>
                  <a:cubicBezTo>
                    <a:pt x="53511" y="12569"/>
                    <a:pt x="27885" y="24717"/>
                    <a:pt x="2258" y="36809"/>
                  </a:cubicBezTo>
                  <a:cubicBezTo>
                    <a:pt x="-2956" y="39249"/>
                    <a:pt x="1815" y="46849"/>
                    <a:pt x="6918" y="44408"/>
                  </a:cubicBezTo>
                  <a:cubicBezTo>
                    <a:pt x="32544" y="32316"/>
                    <a:pt x="58171" y="20168"/>
                    <a:pt x="83797" y="8076"/>
                  </a:cubicBezTo>
                  <a:cubicBezTo>
                    <a:pt x="89011" y="5636"/>
                    <a:pt x="84296" y="-1964"/>
                    <a:pt x="79138" y="477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44" name="Google Shape;644;p53">
              <a:extLst>
                <a:ext uri="{FF2B5EF4-FFF2-40B4-BE49-F238E27FC236}">
                  <a16:creationId xmlns:a16="http://schemas.microsoft.com/office/drawing/2014/main" id="{A4BB95AE-2F0C-506C-4BAF-4E4D2FC94323}"/>
                </a:ext>
              </a:extLst>
            </p:cNvPr>
            <p:cNvSpPr/>
            <p:nvPr/>
          </p:nvSpPr>
          <p:spPr>
            <a:xfrm>
              <a:off x="3425289" y="3837147"/>
              <a:ext cx="26746" cy="60002"/>
            </a:xfrm>
            <a:custGeom>
              <a:avLst/>
              <a:gdLst/>
              <a:ahLst/>
              <a:cxnLst/>
              <a:rect l="l" t="t" r="r" b="b"/>
              <a:pathLst>
                <a:path w="21526" h="48291" extrusionOk="0">
                  <a:moveTo>
                    <a:pt x="15716" y="0"/>
                  </a:moveTo>
                  <a:lnTo>
                    <a:pt x="0" y="48292"/>
                  </a:lnTo>
                  <a:lnTo>
                    <a:pt x="21527" y="16192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645" name="Google Shape;645;p53">
              <a:extLst>
                <a:ext uri="{FF2B5EF4-FFF2-40B4-BE49-F238E27FC236}">
                  <a16:creationId xmlns:a16="http://schemas.microsoft.com/office/drawing/2014/main" id="{6F7727AF-08DA-2F37-FE4F-077AC6BF7248}"/>
                </a:ext>
              </a:extLst>
            </p:cNvPr>
            <p:cNvGrpSpPr/>
            <p:nvPr/>
          </p:nvGrpSpPr>
          <p:grpSpPr>
            <a:xfrm>
              <a:off x="933279" y="2598601"/>
              <a:ext cx="2524648" cy="2544905"/>
              <a:chOff x="933279" y="2598601"/>
              <a:chExt cx="2524648" cy="2544905"/>
            </a:xfrm>
          </p:grpSpPr>
          <p:sp>
            <p:nvSpPr>
              <p:cNvPr id="646" name="Google Shape;646;p53">
                <a:extLst>
                  <a:ext uri="{FF2B5EF4-FFF2-40B4-BE49-F238E27FC236}">
                    <a16:creationId xmlns:a16="http://schemas.microsoft.com/office/drawing/2014/main" id="{26731824-CF43-9813-EEF4-3D6AC0855B46}"/>
                  </a:ext>
                </a:extLst>
              </p:cNvPr>
              <p:cNvSpPr/>
              <p:nvPr/>
            </p:nvSpPr>
            <p:spPr>
              <a:xfrm>
                <a:off x="2479454" y="3686139"/>
                <a:ext cx="589770" cy="1016774"/>
              </a:xfrm>
              <a:custGeom>
                <a:avLst/>
                <a:gdLst/>
                <a:ahLst/>
                <a:cxnLst/>
                <a:rect l="l" t="t" r="r" b="b"/>
                <a:pathLst>
                  <a:path w="474664" h="818329" extrusionOk="0">
                    <a:moveTo>
                      <a:pt x="21966" y="182118"/>
                    </a:moveTo>
                    <a:cubicBezTo>
                      <a:pt x="-7561" y="104775"/>
                      <a:pt x="-4989" y="41148"/>
                      <a:pt x="15870" y="0"/>
                    </a:cubicBezTo>
                    <a:lnTo>
                      <a:pt x="237803" y="37148"/>
                    </a:lnTo>
                    <a:cubicBezTo>
                      <a:pt x="249328" y="52864"/>
                      <a:pt x="261139" y="70580"/>
                      <a:pt x="272950" y="90773"/>
                    </a:cubicBezTo>
                    <a:cubicBezTo>
                      <a:pt x="370582" y="256413"/>
                      <a:pt x="423921" y="435388"/>
                      <a:pt x="459831" y="572357"/>
                    </a:cubicBezTo>
                    <a:cubicBezTo>
                      <a:pt x="459831" y="572357"/>
                      <a:pt x="517362" y="765334"/>
                      <a:pt x="405824" y="813245"/>
                    </a:cubicBezTo>
                    <a:cubicBezTo>
                      <a:pt x="284475" y="853630"/>
                      <a:pt x="208561" y="640175"/>
                      <a:pt x="208561" y="640175"/>
                    </a:cubicBezTo>
                    <a:lnTo>
                      <a:pt x="21966" y="182118"/>
                    </a:ln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47" name="Google Shape;647;p53">
                <a:extLst>
                  <a:ext uri="{FF2B5EF4-FFF2-40B4-BE49-F238E27FC236}">
                    <a16:creationId xmlns:a16="http://schemas.microsoft.com/office/drawing/2014/main" id="{E1E2FB10-D7C4-0B96-660B-7A9384574D90}"/>
                  </a:ext>
                </a:extLst>
              </p:cNvPr>
              <p:cNvSpPr/>
              <p:nvPr/>
            </p:nvSpPr>
            <p:spPr>
              <a:xfrm>
                <a:off x="2407817" y="3570694"/>
                <a:ext cx="605931" cy="744105"/>
              </a:xfrm>
              <a:custGeom>
                <a:avLst/>
                <a:gdLst/>
                <a:ahLst/>
                <a:cxnLst/>
                <a:rect l="l" t="t" r="r" b="b"/>
                <a:pathLst>
                  <a:path w="487671" h="598877" extrusionOk="0">
                    <a:moveTo>
                      <a:pt x="94861" y="18234"/>
                    </a:moveTo>
                    <a:lnTo>
                      <a:pt x="58856" y="4613"/>
                    </a:lnTo>
                    <a:cubicBezTo>
                      <a:pt x="132103" y="-23486"/>
                      <a:pt x="306506" y="85957"/>
                      <a:pt x="306506" y="85957"/>
                    </a:cubicBezTo>
                    <a:cubicBezTo>
                      <a:pt x="306506" y="85957"/>
                      <a:pt x="426045" y="216164"/>
                      <a:pt x="487672" y="481054"/>
                    </a:cubicBezTo>
                    <a:cubicBezTo>
                      <a:pt x="398803" y="543538"/>
                      <a:pt x="300601" y="581161"/>
                      <a:pt x="194968" y="598878"/>
                    </a:cubicBezTo>
                    <a:lnTo>
                      <a:pt x="15803" y="257693"/>
                    </a:lnTo>
                    <a:cubicBezTo>
                      <a:pt x="-26488" y="138725"/>
                      <a:pt x="21613" y="46428"/>
                      <a:pt x="94861" y="18234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48" name="Google Shape;648;p53">
                <a:extLst>
                  <a:ext uri="{FF2B5EF4-FFF2-40B4-BE49-F238E27FC236}">
                    <a16:creationId xmlns:a16="http://schemas.microsoft.com/office/drawing/2014/main" id="{A01CE167-9208-8600-D588-0935878E719A}"/>
                  </a:ext>
                </a:extLst>
              </p:cNvPr>
              <p:cNvSpPr/>
              <p:nvPr/>
            </p:nvSpPr>
            <p:spPr>
              <a:xfrm>
                <a:off x="1191198" y="3716673"/>
                <a:ext cx="675288" cy="959979"/>
              </a:xfrm>
              <a:custGeom>
                <a:avLst/>
                <a:gdLst/>
                <a:ahLst/>
                <a:cxnLst/>
                <a:rect l="l" t="t" r="r" b="b"/>
                <a:pathLst>
                  <a:path w="543491" h="772619" extrusionOk="0">
                    <a:moveTo>
                      <a:pt x="508025" y="180213"/>
                    </a:moveTo>
                    <a:cubicBezTo>
                      <a:pt x="546125" y="106775"/>
                      <a:pt x="550887" y="43244"/>
                      <a:pt x="534790" y="0"/>
                    </a:cubicBezTo>
                    <a:lnTo>
                      <a:pt x="310095" y="11621"/>
                    </a:lnTo>
                    <a:cubicBezTo>
                      <a:pt x="296855" y="25908"/>
                      <a:pt x="283139" y="42196"/>
                      <a:pt x="269042" y="60865"/>
                    </a:cubicBezTo>
                    <a:cubicBezTo>
                      <a:pt x="153123" y="214313"/>
                      <a:pt x="79876" y="386048"/>
                      <a:pt x="28536" y="518065"/>
                    </a:cubicBezTo>
                    <a:cubicBezTo>
                      <a:pt x="28536" y="518065"/>
                      <a:pt x="-50617" y="703231"/>
                      <a:pt x="54730" y="763524"/>
                    </a:cubicBezTo>
                    <a:cubicBezTo>
                      <a:pt x="170649" y="817435"/>
                      <a:pt x="270471" y="614077"/>
                      <a:pt x="270471" y="614077"/>
                    </a:cubicBezTo>
                    <a:lnTo>
                      <a:pt x="508025" y="180213"/>
                    </a:ln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49" name="Google Shape;649;p53">
                <a:extLst>
                  <a:ext uri="{FF2B5EF4-FFF2-40B4-BE49-F238E27FC236}">
                    <a16:creationId xmlns:a16="http://schemas.microsoft.com/office/drawing/2014/main" id="{35928638-3074-55BD-8E3E-9F970A1719AB}"/>
                  </a:ext>
                </a:extLst>
              </p:cNvPr>
              <p:cNvSpPr/>
              <p:nvPr/>
            </p:nvSpPr>
            <p:spPr>
              <a:xfrm>
                <a:off x="1289618" y="3598863"/>
                <a:ext cx="647436" cy="725169"/>
              </a:xfrm>
              <a:custGeom>
                <a:avLst/>
                <a:gdLst/>
                <a:ahLst/>
                <a:cxnLst/>
                <a:rect l="l" t="t" r="r" b="b"/>
                <a:pathLst>
                  <a:path w="521075" h="583637" extrusionOk="0">
                    <a:moveTo>
                      <a:pt x="442913" y="18138"/>
                    </a:moveTo>
                    <a:lnTo>
                      <a:pt x="480251" y="8708"/>
                    </a:lnTo>
                    <a:cubicBezTo>
                      <a:pt x="410718" y="-27582"/>
                      <a:pt x="224980" y="61286"/>
                      <a:pt x="224980" y="61286"/>
                    </a:cubicBezTo>
                    <a:cubicBezTo>
                      <a:pt x="224980" y="61286"/>
                      <a:pt x="46863" y="266360"/>
                      <a:pt x="0" y="433238"/>
                    </a:cubicBezTo>
                    <a:cubicBezTo>
                      <a:pt x="81153" y="505437"/>
                      <a:pt x="174498" y="553919"/>
                      <a:pt x="277368" y="583637"/>
                    </a:cubicBezTo>
                    <a:lnTo>
                      <a:pt x="494252" y="265026"/>
                    </a:lnTo>
                    <a:cubicBezTo>
                      <a:pt x="549783" y="151679"/>
                      <a:pt x="512445" y="54428"/>
                      <a:pt x="442913" y="18138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0" name="Google Shape;650;p53">
                <a:extLst>
                  <a:ext uri="{FF2B5EF4-FFF2-40B4-BE49-F238E27FC236}">
                    <a16:creationId xmlns:a16="http://schemas.microsoft.com/office/drawing/2014/main" id="{A537E921-D6B7-3165-952C-A0B72CA7DD34}"/>
                  </a:ext>
                </a:extLst>
              </p:cNvPr>
              <p:cNvSpPr/>
              <p:nvPr/>
            </p:nvSpPr>
            <p:spPr>
              <a:xfrm>
                <a:off x="1590469" y="3952431"/>
                <a:ext cx="94437" cy="358950"/>
              </a:xfrm>
              <a:custGeom>
                <a:avLst/>
                <a:gdLst/>
                <a:ahLst/>
                <a:cxnLst/>
                <a:rect l="l" t="t" r="r" b="b"/>
                <a:pathLst>
                  <a:path w="76006" h="288893" extrusionOk="0">
                    <a:moveTo>
                      <a:pt x="68008" y="250888"/>
                    </a:moveTo>
                    <a:cubicBezTo>
                      <a:pt x="90583" y="152305"/>
                      <a:pt x="64579" y="69818"/>
                      <a:pt x="0" y="0"/>
                    </a:cubicBezTo>
                    <a:lnTo>
                      <a:pt x="42196" y="288893"/>
                    </a:lnTo>
                    <a:lnTo>
                      <a:pt x="68008" y="250888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1" name="Google Shape;651;p53">
                <a:extLst>
                  <a:ext uri="{FF2B5EF4-FFF2-40B4-BE49-F238E27FC236}">
                    <a16:creationId xmlns:a16="http://schemas.microsoft.com/office/drawing/2014/main" id="{702105F7-0B7A-EAEA-A5DC-0AB82AC0A894}"/>
                  </a:ext>
                </a:extLst>
              </p:cNvPr>
              <p:cNvSpPr/>
              <p:nvPr/>
            </p:nvSpPr>
            <p:spPr>
              <a:xfrm>
                <a:off x="2657427" y="3920476"/>
                <a:ext cx="114306" cy="392087"/>
              </a:xfrm>
              <a:custGeom>
                <a:avLst/>
                <a:gdLst/>
                <a:ahLst/>
                <a:cxnLst/>
                <a:rect l="l" t="t" r="r" b="b"/>
                <a:pathLst>
                  <a:path w="91997" h="315563" extrusionOk="0">
                    <a:moveTo>
                      <a:pt x="5987" y="315563"/>
                    </a:moveTo>
                    <a:cubicBezTo>
                      <a:pt x="-16587" y="216979"/>
                      <a:pt x="27418" y="69723"/>
                      <a:pt x="91998" y="0"/>
                    </a:cubicBezTo>
                    <a:cubicBezTo>
                      <a:pt x="91998" y="0"/>
                      <a:pt x="63327" y="220599"/>
                      <a:pt x="44944" y="307086"/>
                    </a:cubicBezTo>
                    <a:lnTo>
                      <a:pt x="5987" y="315563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2" name="Google Shape;652;p53">
                <a:extLst>
                  <a:ext uri="{FF2B5EF4-FFF2-40B4-BE49-F238E27FC236}">
                    <a16:creationId xmlns:a16="http://schemas.microsoft.com/office/drawing/2014/main" id="{7BBF8CD1-3485-1DE1-CA95-75DBBCBBA3C8}"/>
                  </a:ext>
                </a:extLst>
              </p:cNvPr>
              <p:cNvSpPr/>
              <p:nvPr/>
            </p:nvSpPr>
            <p:spPr>
              <a:xfrm rot="-2700000">
                <a:off x="1919386" y="3252113"/>
                <a:ext cx="523464" cy="523464"/>
              </a:xfrm>
              <a:custGeom>
                <a:avLst/>
                <a:gdLst/>
                <a:ahLst/>
                <a:cxnLst/>
                <a:rect l="l" t="t" r="r" b="b"/>
                <a:pathLst>
                  <a:path w="420619" h="420619" extrusionOk="0">
                    <a:moveTo>
                      <a:pt x="420620" y="210310"/>
                    </a:moveTo>
                    <a:cubicBezTo>
                      <a:pt x="420620" y="326461"/>
                      <a:pt x="326461" y="420620"/>
                      <a:pt x="210310" y="420620"/>
                    </a:cubicBezTo>
                    <a:cubicBezTo>
                      <a:pt x="94159" y="420620"/>
                      <a:pt x="0" y="326461"/>
                      <a:pt x="0" y="210310"/>
                    </a:cubicBezTo>
                    <a:cubicBezTo>
                      <a:pt x="0" y="94159"/>
                      <a:pt x="94159" y="0"/>
                      <a:pt x="210310" y="0"/>
                    </a:cubicBezTo>
                    <a:cubicBezTo>
                      <a:pt x="326461" y="0"/>
                      <a:pt x="420620" y="94159"/>
                      <a:pt x="420620" y="2103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3" name="Google Shape;653;p53">
                <a:extLst>
                  <a:ext uri="{FF2B5EF4-FFF2-40B4-BE49-F238E27FC236}">
                    <a16:creationId xmlns:a16="http://schemas.microsoft.com/office/drawing/2014/main" id="{613BACE6-DDBB-BB92-0C8C-163556138643}"/>
                  </a:ext>
                </a:extLst>
              </p:cNvPr>
              <p:cNvSpPr/>
              <p:nvPr/>
            </p:nvSpPr>
            <p:spPr>
              <a:xfrm>
                <a:off x="1839859" y="2598601"/>
                <a:ext cx="681402" cy="861574"/>
              </a:xfrm>
              <a:custGeom>
                <a:avLst/>
                <a:gdLst/>
                <a:ahLst/>
                <a:cxnLst/>
                <a:rect l="l" t="t" r="r" b="b"/>
                <a:pathLst>
                  <a:path w="548412" h="693420" extrusionOk="0">
                    <a:moveTo>
                      <a:pt x="548336" y="293275"/>
                    </a:moveTo>
                    <a:cubicBezTo>
                      <a:pt x="548336" y="293275"/>
                      <a:pt x="560623" y="0"/>
                      <a:pt x="274206" y="0"/>
                    </a:cubicBezTo>
                    <a:cubicBezTo>
                      <a:pt x="-12211" y="0"/>
                      <a:pt x="77" y="293275"/>
                      <a:pt x="77" y="293275"/>
                    </a:cubicBezTo>
                    <a:cubicBezTo>
                      <a:pt x="77" y="293275"/>
                      <a:pt x="-1638" y="419672"/>
                      <a:pt x="33509" y="513683"/>
                    </a:cubicBezTo>
                    <a:cubicBezTo>
                      <a:pt x="68657" y="607695"/>
                      <a:pt x="199149" y="693420"/>
                      <a:pt x="274301" y="693420"/>
                    </a:cubicBezTo>
                    <a:cubicBezTo>
                      <a:pt x="349454" y="693420"/>
                      <a:pt x="479946" y="607695"/>
                      <a:pt x="515093" y="513683"/>
                    </a:cubicBezTo>
                    <a:cubicBezTo>
                      <a:pt x="550146" y="419672"/>
                      <a:pt x="548336" y="293275"/>
                      <a:pt x="548336" y="29327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4" name="Google Shape;654;p53">
                <a:extLst>
                  <a:ext uri="{FF2B5EF4-FFF2-40B4-BE49-F238E27FC236}">
                    <a16:creationId xmlns:a16="http://schemas.microsoft.com/office/drawing/2014/main" id="{112313F6-3007-1B37-8005-DE5B753768B2}"/>
                  </a:ext>
                </a:extLst>
              </p:cNvPr>
              <p:cNvSpPr/>
              <p:nvPr/>
            </p:nvSpPr>
            <p:spPr>
              <a:xfrm>
                <a:off x="1542181" y="4548216"/>
                <a:ext cx="1319936" cy="595290"/>
              </a:xfrm>
              <a:custGeom>
                <a:avLst/>
                <a:gdLst/>
                <a:ahLst/>
                <a:cxnLst/>
                <a:rect l="l" t="t" r="r" b="b"/>
                <a:pathLst>
                  <a:path w="1062323" h="479107" extrusionOk="0">
                    <a:moveTo>
                      <a:pt x="159163" y="0"/>
                    </a:moveTo>
                    <a:cubicBezTo>
                      <a:pt x="159163" y="0"/>
                      <a:pt x="11621" y="247936"/>
                      <a:pt x="0" y="479108"/>
                    </a:cubicBezTo>
                    <a:lnTo>
                      <a:pt x="1062323" y="479108"/>
                    </a:lnTo>
                    <a:cubicBezTo>
                      <a:pt x="1039749" y="303467"/>
                      <a:pt x="979170" y="141637"/>
                      <a:pt x="862965" y="0"/>
                    </a:cubicBezTo>
                    <a:cubicBezTo>
                      <a:pt x="619792" y="39529"/>
                      <a:pt x="386334" y="34004"/>
                      <a:pt x="15916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5" name="Google Shape;655;p53">
                <a:extLst>
                  <a:ext uri="{FF2B5EF4-FFF2-40B4-BE49-F238E27FC236}">
                    <a16:creationId xmlns:a16="http://schemas.microsoft.com/office/drawing/2014/main" id="{06E0C948-8D43-0C5C-A921-2713920EF59A}"/>
                  </a:ext>
                </a:extLst>
              </p:cNvPr>
              <p:cNvSpPr/>
              <p:nvPr/>
            </p:nvSpPr>
            <p:spPr>
              <a:xfrm>
                <a:off x="1788592" y="3010149"/>
                <a:ext cx="130890" cy="200384"/>
              </a:xfrm>
              <a:custGeom>
                <a:avLst/>
                <a:gdLst/>
                <a:ahLst/>
                <a:cxnLst/>
                <a:rect l="l" t="t" r="r" b="b"/>
                <a:pathLst>
                  <a:path w="105344" h="161275" extrusionOk="0">
                    <a:moveTo>
                      <a:pt x="92486" y="15781"/>
                    </a:moveTo>
                    <a:cubicBezTo>
                      <a:pt x="92486" y="15781"/>
                      <a:pt x="43527" y="-28415"/>
                      <a:pt x="9237" y="31116"/>
                    </a:cubicBezTo>
                    <a:cubicBezTo>
                      <a:pt x="-28386" y="102459"/>
                      <a:pt x="58005" y="166467"/>
                      <a:pt x="105345" y="160942"/>
                    </a:cubicBezTo>
                    <a:lnTo>
                      <a:pt x="92486" y="15781"/>
                    </a:ln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6" name="Google Shape;656;p53">
                <a:extLst>
                  <a:ext uri="{FF2B5EF4-FFF2-40B4-BE49-F238E27FC236}">
                    <a16:creationId xmlns:a16="http://schemas.microsoft.com/office/drawing/2014/main" id="{24F52382-08C4-CB5B-B7C4-529257F8F043}"/>
                  </a:ext>
                </a:extLst>
              </p:cNvPr>
              <p:cNvSpPr/>
              <p:nvPr/>
            </p:nvSpPr>
            <p:spPr>
              <a:xfrm>
                <a:off x="2441891" y="3010149"/>
                <a:ext cx="130890" cy="200384"/>
              </a:xfrm>
              <a:custGeom>
                <a:avLst/>
                <a:gdLst/>
                <a:ahLst/>
                <a:cxnLst/>
                <a:rect l="l" t="t" r="r" b="b"/>
                <a:pathLst>
                  <a:path w="105344" h="161275" extrusionOk="0">
                    <a:moveTo>
                      <a:pt x="12859" y="15781"/>
                    </a:moveTo>
                    <a:cubicBezTo>
                      <a:pt x="12859" y="15781"/>
                      <a:pt x="61817" y="-28415"/>
                      <a:pt x="96107" y="31116"/>
                    </a:cubicBezTo>
                    <a:cubicBezTo>
                      <a:pt x="133731" y="102459"/>
                      <a:pt x="47339" y="166467"/>
                      <a:pt x="0" y="160942"/>
                    </a:cubicBezTo>
                    <a:lnTo>
                      <a:pt x="12859" y="15781"/>
                    </a:ln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7" name="Google Shape;657;p53">
                <a:extLst>
                  <a:ext uri="{FF2B5EF4-FFF2-40B4-BE49-F238E27FC236}">
                    <a16:creationId xmlns:a16="http://schemas.microsoft.com/office/drawing/2014/main" id="{E3016FF2-B3E1-8E28-A2B1-658CC95639ED}"/>
                  </a:ext>
                </a:extLst>
              </p:cNvPr>
              <p:cNvSpPr/>
              <p:nvPr/>
            </p:nvSpPr>
            <p:spPr>
              <a:xfrm>
                <a:off x="1905285" y="3141364"/>
                <a:ext cx="15976" cy="72182"/>
              </a:xfrm>
              <a:custGeom>
                <a:avLst/>
                <a:gdLst/>
                <a:ahLst/>
                <a:cxnLst/>
                <a:rect l="l" t="t" r="r" b="b"/>
                <a:pathLst>
                  <a:path w="12858" h="58094" extrusionOk="0">
                    <a:moveTo>
                      <a:pt x="12859" y="55150"/>
                    </a:moveTo>
                    <a:lnTo>
                      <a:pt x="2667" y="0"/>
                    </a:lnTo>
                    <a:lnTo>
                      <a:pt x="0" y="57912"/>
                    </a:lnTo>
                    <a:cubicBezTo>
                      <a:pt x="7144" y="58960"/>
                      <a:pt x="12859" y="55150"/>
                      <a:pt x="12859" y="55150"/>
                    </a:cubicBezTo>
                    <a:close/>
                  </a:path>
                </a:pathLst>
              </a:custGeom>
              <a:solidFill>
                <a:srgbClr val="4F374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8" name="Google Shape;658;p53">
                <a:extLst>
                  <a:ext uri="{FF2B5EF4-FFF2-40B4-BE49-F238E27FC236}">
                    <a16:creationId xmlns:a16="http://schemas.microsoft.com/office/drawing/2014/main" id="{7EB44420-A0A0-6E47-AEEF-E529A434B080}"/>
                  </a:ext>
                </a:extLst>
              </p:cNvPr>
              <p:cNvSpPr/>
              <p:nvPr/>
            </p:nvSpPr>
            <p:spPr>
              <a:xfrm>
                <a:off x="2434908" y="3141246"/>
                <a:ext cx="21894" cy="70427"/>
              </a:xfrm>
              <a:custGeom>
                <a:avLst/>
                <a:gdLst/>
                <a:ahLst/>
                <a:cxnLst/>
                <a:rect l="l" t="t" r="r" b="b"/>
                <a:pathLst>
                  <a:path w="17621" h="56682" extrusionOk="0">
                    <a:moveTo>
                      <a:pt x="0" y="54102"/>
                    </a:moveTo>
                    <a:lnTo>
                      <a:pt x="13240" y="0"/>
                    </a:lnTo>
                    <a:lnTo>
                      <a:pt x="17621" y="55912"/>
                    </a:lnTo>
                    <a:cubicBezTo>
                      <a:pt x="4286" y="58388"/>
                      <a:pt x="0" y="54102"/>
                      <a:pt x="0" y="54102"/>
                    </a:cubicBezTo>
                    <a:close/>
                  </a:path>
                </a:pathLst>
              </a:custGeom>
              <a:solidFill>
                <a:srgbClr val="4F374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59" name="Google Shape;659;p53">
                <a:extLst>
                  <a:ext uri="{FF2B5EF4-FFF2-40B4-BE49-F238E27FC236}">
                    <a16:creationId xmlns:a16="http://schemas.microsoft.com/office/drawing/2014/main" id="{BC72EB80-A8B2-ADF0-6964-E7ACA01EA9ED}"/>
                  </a:ext>
                </a:extLst>
              </p:cNvPr>
              <p:cNvSpPr/>
              <p:nvPr/>
            </p:nvSpPr>
            <p:spPr>
              <a:xfrm>
                <a:off x="2021979" y="3256402"/>
                <a:ext cx="317172" cy="514932"/>
              </a:xfrm>
              <a:custGeom>
                <a:avLst/>
                <a:gdLst/>
                <a:ahLst/>
                <a:cxnLst/>
                <a:rect l="l" t="t" r="r" b="b"/>
                <a:pathLst>
                  <a:path w="255269" h="414432" extrusionOk="0">
                    <a:moveTo>
                      <a:pt x="0" y="0"/>
                    </a:moveTo>
                    <a:lnTo>
                      <a:pt x="255270" y="0"/>
                    </a:lnTo>
                    <a:lnTo>
                      <a:pt x="255270" y="414433"/>
                    </a:lnTo>
                    <a:lnTo>
                      <a:pt x="0" y="414433"/>
                    </a:ln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0" name="Google Shape;660;p53">
                <a:extLst>
                  <a:ext uri="{FF2B5EF4-FFF2-40B4-BE49-F238E27FC236}">
                    <a16:creationId xmlns:a16="http://schemas.microsoft.com/office/drawing/2014/main" id="{0A7B2B6D-7F01-2510-7312-F1FB950A26AF}"/>
                  </a:ext>
                </a:extLst>
              </p:cNvPr>
              <p:cNvSpPr/>
              <p:nvPr/>
            </p:nvSpPr>
            <p:spPr>
              <a:xfrm>
                <a:off x="1899643" y="2690205"/>
                <a:ext cx="561835" cy="769972"/>
              </a:xfrm>
              <a:custGeom>
                <a:avLst/>
                <a:gdLst/>
                <a:ahLst/>
                <a:cxnLst/>
                <a:rect l="l" t="t" r="r" b="b"/>
                <a:pathLst>
                  <a:path w="452181" h="619696" extrusionOk="0">
                    <a:moveTo>
                      <a:pt x="452119" y="262128"/>
                    </a:moveTo>
                    <a:cubicBezTo>
                      <a:pt x="452119" y="262128"/>
                      <a:pt x="462216" y="0"/>
                      <a:pt x="226091" y="0"/>
                    </a:cubicBezTo>
                    <a:cubicBezTo>
                      <a:pt x="-10034" y="0"/>
                      <a:pt x="63" y="262128"/>
                      <a:pt x="63" y="262128"/>
                    </a:cubicBezTo>
                    <a:cubicBezTo>
                      <a:pt x="63" y="262128"/>
                      <a:pt x="-1366" y="375095"/>
                      <a:pt x="27590" y="459105"/>
                    </a:cubicBezTo>
                    <a:cubicBezTo>
                      <a:pt x="56546" y="543116"/>
                      <a:pt x="140175" y="619697"/>
                      <a:pt x="226091" y="619697"/>
                    </a:cubicBezTo>
                    <a:cubicBezTo>
                      <a:pt x="312007" y="619697"/>
                      <a:pt x="395636" y="543116"/>
                      <a:pt x="424592" y="459105"/>
                    </a:cubicBezTo>
                    <a:cubicBezTo>
                      <a:pt x="453548" y="375095"/>
                      <a:pt x="452119" y="262128"/>
                      <a:pt x="452119" y="262128"/>
                    </a:cubicBez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1" name="Google Shape;661;p53">
                <a:extLst>
                  <a:ext uri="{FF2B5EF4-FFF2-40B4-BE49-F238E27FC236}">
                    <a16:creationId xmlns:a16="http://schemas.microsoft.com/office/drawing/2014/main" id="{DD41501A-0A43-B61D-35B2-453C2731D9ED}"/>
                  </a:ext>
                </a:extLst>
              </p:cNvPr>
              <p:cNvSpPr/>
              <p:nvPr/>
            </p:nvSpPr>
            <p:spPr>
              <a:xfrm>
                <a:off x="1899643" y="2675766"/>
                <a:ext cx="562884" cy="334333"/>
              </a:xfrm>
              <a:custGeom>
                <a:avLst/>
                <a:gdLst/>
                <a:ahLst/>
                <a:cxnLst/>
                <a:rect l="l" t="t" r="r" b="b"/>
                <a:pathLst>
                  <a:path w="453025" h="269081" extrusionOk="0">
                    <a:moveTo>
                      <a:pt x="348" y="269081"/>
                    </a:moveTo>
                    <a:cubicBezTo>
                      <a:pt x="7302" y="218885"/>
                      <a:pt x="36448" y="133636"/>
                      <a:pt x="109791" y="121158"/>
                    </a:cubicBezTo>
                    <a:cubicBezTo>
                      <a:pt x="249808" y="301085"/>
                      <a:pt x="452976" y="244888"/>
                      <a:pt x="452976" y="244888"/>
                    </a:cubicBezTo>
                    <a:cubicBezTo>
                      <a:pt x="452976" y="244888"/>
                      <a:pt x="462216" y="0"/>
                      <a:pt x="226091" y="0"/>
                    </a:cubicBezTo>
                    <a:cubicBezTo>
                      <a:pt x="-10034" y="0"/>
                      <a:pt x="63" y="249555"/>
                      <a:pt x="63" y="249555"/>
                    </a:cubicBezTo>
                    <a:cubicBezTo>
                      <a:pt x="63" y="249555"/>
                      <a:pt x="63" y="256985"/>
                      <a:pt x="348" y="26908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2" name="Google Shape;662;p53">
                <a:extLst>
                  <a:ext uri="{FF2B5EF4-FFF2-40B4-BE49-F238E27FC236}">
                    <a16:creationId xmlns:a16="http://schemas.microsoft.com/office/drawing/2014/main" id="{4B99EEA4-5489-608A-29AD-6FBCA986D160}"/>
                  </a:ext>
                </a:extLst>
              </p:cNvPr>
              <p:cNvSpPr/>
              <p:nvPr/>
            </p:nvSpPr>
            <p:spPr>
              <a:xfrm>
                <a:off x="1556693" y="3497722"/>
                <a:ext cx="1241763" cy="1092944"/>
              </a:xfrm>
              <a:custGeom>
                <a:avLst/>
                <a:gdLst/>
                <a:ahLst/>
                <a:cxnLst/>
                <a:rect l="l" t="t" r="r" b="b"/>
                <a:pathLst>
                  <a:path w="999407" h="879633" extrusionOk="0">
                    <a:moveTo>
                      <a:pt x="989398" y="142684"/>
                    </a:moveTo>
                    <a:cubicBezTo>
                      <a:pt x="894529" y="28384"/>
                      <a:pt x="629830" y="0"/>
                      <a:pt x="629830" y="0"/>
                    </a:cubicBezTo>
                    <a:cubicBezTo>
                      <a:pt x="551915" y="73247"/>
                      <a:pt x="465904" y="74962"/>
                      <a:pt x="374464" y="0"/>
                    </a:cubicBezTo>
                    <a:cubicBezTo>
                      <a:pt x="374464" y="0"/>
                      <a:pt x="104812" y="28384"/>
                      <a:pt x="10038" y="142684"/>
                    </a:cubicBezTo>
                    <a:cubicBezTo>
                      <a:pt x="-45493" y="209645"/>
                      <a:pt x="147484" y="845344"/>
                      <a:pt x="147484" y="845344"/>
                    </a:cubicBezTo>
                    <a:cubicBezTo>
                      <a:pt x="382180" y="891064"/>
                      <a:pt x="616780" y="891064"/>
                      <a:pt x="851286" y="845344"/>
                    </a:cubicBezTo>
                    <a:cubicBezTo>
                      <a:pt x="851286" y="845439"/>
                      <a:pt x="1044929" y="209645"/>
                      <a:pt x="989398" y="142684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3" name="Google Shape;663;p53">
                <a:extLst>
                  <a:ext uri="{FF2B5EF4-FFF2-40B4-BE49-F238E27FC236}">
                    <a16:creationId xmlns:a16="http://schemas.microsoft.com/office/drawing/2014/main" id="{9B963B6B-377A-5C71-7DB0-272576C1261E}"/>
                  </a:ext>
                </a:extLst>
              </p:cNvPr>
              <p:cNvSpPr/>
              <p:nvPr/>
            </p:nvSpPr>
            <p:spPr>
              <a:xfrm>
                <a:off x="1042145" y="3846860"/>
                <a:ext cx="401925" cy="832620"/>
              </a:xfrm>
              <a:custGeom>
                <a:avLst/>
                <a:gdLst/>
                <a:ahLst/>
                <a:cxnLst/>
                <a:rect l="l" t="t" r="r" b="b"/>
                <a:pathLst>
                  <a:path w="323481" h="670117" extrusionOk="0">
                    <a:moveTo>
                      <a:pt x="0" y="35433"/>
                    </a:moveTo>
                    <a:cubicBezTo>
                      <a:pt x="0" y="35433"/>
                      <a:pt x="10382" y="354997"/>
                      <a:pt x="65437" y="530447"/>
                    </a:cubicBezTo>
                    <a:cubicBezTo>
                      <a:pt x="65437" y="530447"/>
                      <a:pt x="98393" y="696944"/>
                      <a:pt x="233172" y="666369"/>
                    </a:cubicBezTo>
                    <a:cubicBezTo>
                      <a:pt x="367951" y="635889"/>
                      <a:pt x="311944" y="478822"/>
                      <a:pt x="311944" y="478822"/>
                    </a:cubicBezTo>
                    <a:cubicBezTo>
                      <a:pt x="282512" y="328327"/>
                      <a:pt x="176022" y="0"/>
                      <a:pt x="176022" y="0"/>
                    </a:cubicBezTo>
                    <a:lnTo>
                      <a:pt x="0" y="35433"/>
                    </a:ln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4" name="Google Shape;664;p53">
                <a:extLst>
                  <a:ext uri="{FF2B5EF4-FFF2-40B4-BE49-F238E27FC236}">
                    <a16:creationId xmlns:a16="http://schemas.microsoft.com/office/drawing/2014/main" id="{3E4FE14F-DB9A-6042-4A74-B1E71AF57AF7}"/>
                  </a:ext>
                </a:extLst>
              </p:cNvPr>
              <p:cNvSpPr/>
              <p:nvPr/>
            </p:nvSpPr>
            <p:spPr>
              <a:xfrm>
                <a:off x="2814620" y="3891952"/>
                <a:ext cx="509094" cy="816947"/>
              </a:xfrm>
              <a:custGeom>
                <a:avLst/>
                <a:gdLst/>
                <a:ahLst/>
                <a:cxnLst/>
                <a:rect l="l" t="t" r="r" b="b"/>
                <a:pathLst>
                  <a:path w="409734" h="657503" extrusionOk="0">
                    <a:moveTo>
                      <a:pt x="409734" y="65151"/>
                    </a:moveTo>
                    <a:cubicBezTo>
                      <a:pt x="409734" y="65151"/>
                      <a:pt x="344488" y="378142"/>
                      <a:pt x="260097" y="541496"/>
                    </a:cubicBezTo>
                    <a:cubicBezTo>
                      <a:pt x="260097" y="541496"/>
                      <a:pt x="198946" y="699802"/>
                      <a:pt x="71406" y="646557"/>
                    </a:cubicBezTo>
                    <a:cubicBezTo>
                      <a:pt x="-56133" y="593312"/>
                      <a:pt x="26067" y="448246"/>
                      <a:pt x="26067" y="448246"/>
                    </a:cubicBezTo>
                    <a:cubicBezTo>
                      <a:pt x="80931" y="305086"/>
                      <a:pt x="242380" y="0"/>
                      <a:pt x="242380" y="0"/>
                    </a:cubicBezTo>
                    <a:lnTo>
                      <a:pt x="409734" y="65151"/>
                    </a:ln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5" name="Google Shape;665;p53">
                <a:extLst>
                  <a:ext uri="{FF2B5EF4-FFF2-40B4-BE49-F238E27FC236}">
                    <a16:creationId xmlns:a16="http://schemas.microsoft.com/office/drawing/2014/main" id="{ACB0E990-1667-5CC4-3FC7-F9FD36012D93}"/>
                  </a:ext>
                </a:extLst>
              </p:cNvPr>
              <p:cNvSpPr/>
              <p:nvPr/>
            </p:nvSpPr>
            <p:spPr>
              <a:xfrm>
                <a:off x="1626684" y="4642780"/>
                <a:ext cx="245691" cy="144383"/>
              </a:xfrm>
              <a:custGeom>
                <a:avLst/>
                <a:gdLst/>
                <a:ahLst/>
                <a:cxnLst/>
                <a:rect l="l" t="t" r="r" b="b"/>
                <a:pathLst>
                  <a:path w="197739" h="116204" extrusionOk="0">
                    <a:moveTo>
                      <a:pt x="0" y="116205"/>
                    </a:moveTo>
                    <a:lnTo>
                      <a:pt x="10477" y="89916"/>
                    </a:lnTo>
                    <a:cubicBezTo>
                      <a:pt x="94679" y="91726"/>
                      <a:pt x="150590" y="52292"/>
                      <a:pt x="197739" y="0"/>
                    </a:cubicBezTo>
                    <a:cubicBezTo>
                      <a:pt x="157067" y="69628"/>
                      <a:pt x="92964" y="110490"/>
                      <a:pt x="0" y="11620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6" name="Google Shape;666;p53">
                <a:extLst>
                  <a:ext uri="{FF2B5EF4-FFF2-40B4-BE49-F238E27FC236}">
                    <a16:creationId xmlns:a16="http://schemas.microsoft.com/office/drawing/2014/main" id="{458311AF-5C72-2668-CEC2-46C223DB144F}"/>
                  </a:ext>
                </a:extLst>
              </p:cNvPr>
              <p:cNvSpPr/>
              <p:nvPr/>
            </p:nvSpPr>
            <p:spPr>
              <a:xfrm>
                <a:off x="2515625" y="4642898"/>
                <a:ext cx="247938" cy="144265"/>
              </a:xfrm>
              <a:custGeom>
                <a:avLst/>
                <a:gdLst/>
                <a:ahLst/>
                <a:cxnLst/>
                <a:rect l="l" t="t" r="r" b="b"/>
                <a:pathLst>
                  <a:path w="199548" h="116109" extrusionOk="0">
                    <a:moveTo>
                      <a:pt x="199549" y="116110"/>
                    </a:moveTo>
                    <a:lnTo>
                      <a:pt x="186880" y="89725"/>
                    </a:lnTo>
                    <a:cubicBezTo>
                      <a:pt x="102679" y="91535"/>
                      <a:pt x="47054" y="52292"/>
                      <a:pt x="0" y="0"/>
                    </a:cubicBezTo>
                    <a:cubicBezTo>
                      <a:pt x="40576" y="69533"/>
                      <a:pt x="106585" y="110395"/>
                      <a:pt x="199549" y="1161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7" name="Google Shape;667;p53">
                <a:extLst>
                  <a:ext uri="{FF2B5EF4-FFF2-40B4-BE49-F238E27FC236}">
                    <a16:creationId xmlns:a16="http://schemas.microsoft.com/office/drawing/2014/main" id="{D650CF0B-F216-BDD1-48D4-A0F2FFE7D1DB}"/>
                  </a:ext>
                </a:extLst>
              </p:cNvPr>
              <p:cNvSpPr/>
              <p:nvPr/>
            </p:nvSpPr>
            <p:spPr>
              <a:xfrm>
                <a:off x="1911202" y="4845990"/>
                <a:ext cx="560377" cy="297409"/>
              </a:xfrm>
              <a:custGeom>
                <a:avLst/>
                <a:gdLst/>
                <a:ahLst/>
                <a:cxnLst/>
                <a:rect l="l" t="t" r="r" b="b"/>
                <a:pathLst>
                  <a:path w="451008" h="239363" extrusionOk="0">
                    <a:moveTo>
                      <a:pt x="0" y="12287"/>
                    </a:moveTo>
                    <a:cubicBezTo>
                      <a:pt x="74295" y="44005"/>
                      <a:pt x="123825" y="65056"/>
                      <a:pt x="218694" y="74771"/>
                    </a:cubicBezTo>
                    <a:lnTo>
                      <a:pt x="220885" y="239363"/>
                    </a:lnTo>
                    <a:lnTo>
                      <a:pt x="242221" y="239363"/>
                    </a:lnTo>
                    <a:lnTo>
                      <a:pt x="247745" y="74390"/>
                    </a:lnTo>
                    <a:cubicBezTo>
                      <a:pt x="306515" y="68008"/>
                      <a:pt x="378428" y="47816"/>
                      <a:pt x="451009" y="0"/>
                    </a:cubicBezTo>
                    <a:cubicBezTo>
                      <a:pt x="451009" y="0"/>
                      <a:pt x="337471" y="56197"/>
                      <a:pt x="230315" y="55817"/>
                    </a:cubicBezTo>
                    <a:cubicBezTo>
                      <a:pt x="123158" y="55531"/>
                      <a:pt x="0" y="12287"/>
                      <a:pt x="0" y="1228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8" name="Google Shape;668;p53">
                <a:extLst>
                  <a:ext uri="{FF2B5EF4-FFF2-40B4-BE49-F238E27FC236}">
                    <a16:creationId xmlns:a16="http://schemas.microsoft.com/office/drawing/2014/main" id="{537A7FC8-814C-1C1A-2776-B85560E5778E}"/>
                  </a:ext>
                </a:extLst>
              </p:cNvPr>
              <p:cNvSpPr/>
              <p:nvPr/>
            </p:nvSpPr>
            <p:spPr>
              <a:xfrm>
                <a:off x="933279" y="3582719"/>
                <a:ext cx="374246" cy="398196"/>
              </a:xfrm>
              <a:custGeom>
                <a:avLst/>
                <a:gdLst/>
                <a:ahLst/>
                <a:cxnLst/>
                <a:rect l="l" t="t" r="r" b="b"/>
                <a:pathLst>
                  <a:path w="301204" h="320480" extrusionOk="0">
                    <a:moveTo>
                      <a:pt x="90640" y="296782"/>
                    </a:moveTo>
                    <a:cubicBezTo>
                      <a:pt x="50826" y="261444"/>
                      <a:pt x="3010" y="181339"/>
                      <a:pt x="248" y="159432"/>
                    </a:cubicBezTo>
                    <a:cubicBezTo>
                      <a:pt x="-2514" y="137524"/>
                      <a:pt x="18726" y="107616"/>
                      <a:pt x="18726" y="107616"/>
                    </a:cubicBezTo>
                    <a:cubicBezTo>
                      <a:pt x="18726" y="107616"/>
                      <a:pt x="6058" y="68277"/>
                      <a:pt x="24727" y="48370"/>
                    </a:cubicBezTo>
                    <a:cubicBezTo>
                      <a:pt x="43396" y="28463"/>
                      <a:pt x="96736" y="1602"/>
                      <a:pt x="111119" y="78"/>
                    </a:cubicBezTo>
                    <a:cubicBezTo>
                      <a:pt x="125597" y="-1446"/>
                      <a:pt x="139218" y="19795"/>
                      <a:pt x="139218" y="19795"/>
                    </a:cubicBezTo>
                    <a:cubicBezTo>
                      <a:pt x="161982" y="14271"/>
                      <a:pt x="182175" y="15699"/>
                      <a:pt x="195320" y="34749"/>
                    </a:cubicBezTo>
                    <a:cubicBezTo>
                      <a:pt x="217227" y="27320"/>
                      <a:pt x="235420" y="29892"/>
                      <a:pt x="247517" y="49418"/>
                    </a:cubicBezTo>
                    <a:cubicBezTo>
                      <a:pt x="267519" y="44274"/>
                      <a:pt x="281331" y="47703"/>
                      <a:pt x="293142" y="65801"/>
                    </a:cubicBezTo>
                    <a:cubicBezTo>
                      <a:pt x="304953" y="83898"/>
                      <a:pt x="303143" y="96376"/>
                      <a:pt x="291903" y="108949"/>
                    </a:cubicBezTo>
                    <a:cubicBezTo>
                      <a:pt x="291903" y="108949"/>
                      <a:pt x="315906" y="209057"/>
                      <a:pt x="272853" y="270303"/>
                    </a:cubicBezTo>
                    <a:cubicBezTo>
                      <a:pt x="229896" y="331548"/>
                      <a:pt x="130455" y="332120"/>
                      <a:pt x="90640" y="296782"/>
                    </a:cubicBez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69" name="Google Shape;669;p53">
                <a:extLst>
                  <a:ext uri="{FF2B5EF4-FFF2-40B4-BE49-F238E27FC236}">
                    <a16:creationId xmlns:a16="http://schemas.microsoft.com/office/drawing/2014/main" id="{8E47C191-8E44-90B3-48AC-E6C56CA0F7F0}"/>
                  </a:ext>
                </a:extLst>
              </p:cNvPr>
              <p:cNvSpPr/>
              <p:nvPr/>
            </p:nvSpPr>
            <p:spPr>
              <a:xfrm>
                <a:off x="945659" y="3716432"/>
                <a:ext cx="18816" cy="62606"/>
              </a:xfrm>
              <a:custGeom>
                <a:avLst/>
                <a:gdLst/>
                <a:ahLst/>
                <a:cxnLst/>
                <a:rect l="l" t="t" r="r" b="b"/>
                <a:pathLst>
                  <a:path w="15144" h="50387" extrusionOk="0">
                    <a:moveTo>
                      <a:pt x="8763" y="0"/>
                    </a:moveTo>
                    <a:lnTo>
                      <a:pt x="15145" y="50387"/>
                    </a:lnTo>
                    <a:lnTo>
                      <a:pt x="0" y="14764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0" name="Google Shape;670;p53">
                <a:extLst>
                  <a:ext uri="{FF2B5EF4-FFF2-40B4-BE49-F238E27FC236}">
                    <a16:creationId xmlns:a16="http://schemas.microsoft.com/office/drawing/2014/main" id="{2EF272A5-6D25-A399-5F65-9A8B932E04D5}"/>
                  </a:ext>
                </a:extLst>
              </p:cNvPr>
              <p:cNvSpPr/>
              <p:nvPr/>
            </p:nvSpPr>
            <p:spPr>
              <a:xfrm>
                <a:off x="1020932" y="3600568"/>
                <a:ext cx="87928" cy="60121"/>
              </a:xfrm>
              <a:custGeom>
                <a:avLst/>
                <a:gdLst/>
                <a:ahLst/>
                <a:cxnLst/>
                <a:rect l="l" t="t" r="r" b="b"/>
                <a:pathLst>
                  <a:path w="70767" h="48387" extrusionOk="0">
                    <a:moveTo>
                      <a:pt x="568" y="48387"/>
                    </a:moveTo>
                    <a:cubicBezTo>
                      <a:pt x="-5147" y="32385"/>
                      <a:pt x="33334" y="13240"/>
                      <a:pt x="66577" y="0"/>
                    </a:cubicBezTo>
                    <a:lnTo>
                      <a:pt x="70768" y="10573"/>
                    </a:lnTo>
                    <a:cubicBezTo>
                      <a:pt x="39907" y="22860"/>
                      <a:pt x="12094" y="38862"/>
                      <a:pt x="11332" y="44863"/>
                    </a:cubicBezTo>
                    <a:lnTo>
                      <a:pt x="568" y="48387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1" name="Google Shape;671;p53">
                <a:extLst>
                  <a:ext uri="{FF2B5EF4-FFF2-40B4-BE49-F238E27FC236}">
                    <a16:creationId xmlns:a16="http://schemas.microsoft.com/office/drawing/2014/main" id="{4303703D-F7EE-D099-D6E4-1124843F5A6C}"/>
                  </a:ext>
                </a:extLst>
              </p:cNvPr>
              <p:cNvSpPr/>
              <p:nvPr/>
            </p:nvSpPr>
            <p:spPr>
              <a:xfrm>
                <a:off x="1091350" y="3618557"/>
                <a:ext cx="87928" cy="60120"/>
              </a:xfrm>
              <a:custGeom>
                <a:avLst/>
                <a:gdLst/>
                <a:ahLst/>
                <a:cxnLst/>
                <a:rect l="l" t="t" r="r" b="b"/>
                <a:pathLst>
                  <a:path w="70767" h="48386" extrusionOk="0">
                    <a:moveTo>
                      <a:pt x="568" y="48387"/>
                    </a:moveTo>
                    <a:cubicBezTo>
                      <a:pt x="-5147" y="32385"/>
                      <a:pt x="33334" y="13240"/>
                      <a:pt x="66577" y="0"/>
                    </a:cubicBezTo>
                    <a:lnTo>
                      <a:pt x="70768" y="10573"/>
                    </a:lnTo>
                    <a:cubicBezTo>
                      <a:pt x="39907" y="22860"/>
                      <a:pt x="12094" y="38862"/>
                      <a:pt x="11332" y="44863"/>
                    </a:cubicBezTo>
                    <a:lnTo>
                      <a:pt x="568" y="48387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2" name="Google Shape;672;p53">
                <a:extLst>
                  <a:ext uri="{FF2B5EF4-FFF2-40B4-BE49-F238E27FC236}">
                    <a16:creationId xmlns:a16="http://schemas.microsoft.com/office/drawing/2014/main" id="{3933929B-A046-091E-82B0-31127F852C09}"/>
                  </a:ext>
                </a:extLst>
              </p:cNvPr>
              <p:cNvSpPr/>
              <p:nvPr/>
            </p:nvSpPr>
            <p:spPr>
              <a:xfrm>
                <a:off x="1181053" y="3637493"/>
                <a:ext cx="62724" cy="42368"/>
              </a:xfrm>
              <a:custGeom>
                <a:avLst/>
                <a:gdLst/>
                <a:ahLst/>
                <a:cxnLst/>
                <a:rect l="l" t="t" r="r" b="b"/>
                <a:pathLst>
                  <a:path w="50482" h="34099" extrusionOk="0">
                    <a:moveTo>
                      <a:pt x="11430" y="34100"/>
                    </a:moveTo>
                    <a:lnTo>
                      <a:pt x="0" y="34100"/>
                    </a:lnTo>
                    <a:cubicBezTo>
                      <a:pt x="0" y="20002"/>
                      <a:pt x="19240" y="11621"/>
                      <a:pt x="43529" y="1048"/>
                    </a:cubicBezTo>
                    <a:lnTo>
                      <a:pt x="45910" y="0"/>
                    </a:lnTo>
                    <a:lnTo>
                      <a:pt x="50482" y="10477"/>
                    </a:lnTo>
                    <a:lnTo>
                      <a:pt x="48101" y="11525"/>
                    </a:lnTo>
                    <a:cubicBezTo>
                      <a:pt x="31814" y="18574"/>
                      <a:pt x="11430" y="27527"/>
                      <a:pt x="11430" y="3410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3" name="Google Shape;673;p53">
                <a:extLst>
                  <a:ext uri="{FF2B5EF4-FFF2-40B4-BE49-F238E27FC236}">
                    <a16:creationId xmlns:a16="http://schemas.microsoft.com/office/drawing/2014/main" id="{1C131CAA-02E5-00F2-DD99-D0D173DDB1A1}"/>
                  </a:ext>
                </a:extLst>
              </p:cNvPr>
              <p:cNvSpPr/>
              <p:nvPr/>
            </p:nvSpPr>
            <p:spPr>
              <a:xfrm>
                <a:off x="3082774" y="3683702"/>
                <a:ext cx="375153" cy="382695"/>
              </a:xfrm>
              <a:custGeom>
                <a:avLst/>
                <a:gdLst/>
                <a:ahLst/>
                <a:cxnLst/>
                <a:rect l="l" t="t" r="r" b="b"/>
                <a:pathLst>
                  <a:path w="301934" h="308004" extrusionOk="0">
                    <a:moveTo>
                      <a:pt x="185464" y="295994"/>
                    </a:moveTo>
                    <a:cubicBezTo>
                      <a:pt x="231089" y="268658"/>
                      <a:pt x="293096" y="198839"/>
                      <a:pt x="299859" y="177789"/>
                    </a:cubicBezTo>
                    <a:cubicBezTo>
                      <a:pt x="306622" y="156739"/>
                      <a:pt x="291382" y="123497"/>
                      <a:pt x="291382" y="123497"/>
                    </a:cubicBezTo>
                    <a:cubicBezTo>
                      <a:pt x="291382" y="123497"/>
                      <a:pt x="311194" y="87206"/>
                      <a:pt x="296525" y="64156"/>
                    </a:cubicBezTo>
                    <a:cubicBezTo>
                      <a:pt x="281857" y="41105"/>
                      <a:pt x="234518" y="4815"/>
                      <a:pt x="220611" y="624"/>
                    </a:cubicBezTo>
                    <a:cubicBezTo>
                      <a:pt x="206705" y="-3567"/>
                      <a:pt x="189274" y="14721"/>
                      <a:pt x="189274" y="14721"/>
                    </a:cubicBezTo>
                    <a:cubicBezTo>
                      <a:pt x="167938" y="5101"/>
                      <a:pt x="147840" y="2720"/>
                      <a:pt x="131362" y="18912"/>
                    </a:cubicBezTo>
                    <a:cubicBezTo>
                      <a:pt x="111264" y="7577"/>
                      <a:pt x="92881" y="6625"/>
                      <a:pt x="77355" y="23579"/>
                    </a:cubicBezTo>
                    <a:cubicBezTo>
                      <a:pt x="58591" y="14816"/>
                      <a:pt x="44494" y="15674"/>
                      <a:pt x="29445" y="31199"/>
                    </a:cubicBezTo>
                    <a:cubicBezTo>
                      <a:pt x="14490" y="46820"/>
                      <a:pt x="13919" y="59393"/>
                      <a:pt x="22587" y="73871"/>
                    </a:cubicBezTo>
                    <a:cubicBezTo>
                      <a:pt x="22587" y="73871"/>
                      <a:pt x="-19609" y="167788"/>
                      <a:pt x="11347" y="235987"/>
                    </a:cubicBezTo>
                    <a:cubicBezTo>
                      <a:pt x="42208" y="304281"/>
                      <a:pt x="139839" y="323331"/>
                      <a:pt x="185464" y="295994"/>
                    </a:cubicBez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4" name="Google Shape;674;p53">
                <a:extLst>
                  <a:ext uri="{FF2B5EF4-FFF2-40B4-BE49-F238E27FC236}">
                    <a16:creationId xmlns:a16="http://schemas.microsoft.com/office/drawing/2014/main" id="{43B199CF-DF93-548D-F988-6587F6D5EAA4}"/>
                  </a:ext>
                </a:extLst>
              </p:cNvPr>
              <p:cNvSpPr/>
              <p:nvPr/>
            </p:nvSpPr>
            <p:spPr>
              <a:xfrm>
                <a:off x="3314042" y="3696076"/>
                <a:ext cx="78709" cy="74203"/>
              </a:xfrm>
              <a:custGeom>
                <a:avLst/>
                <a:gdLst/>
                <a:ahLst/>
                <a:cxnLst/>
                <a:rect l="l" t="t" r="r" b="b"/>
                <a:pathLst>
                  <a:path w="63347" h="59721" extrusionOk="0">
                    <a:moveTo>
                      <a:pt x="62008" y="59722"/>
                    </a:moveTo>
                    <a:lnTo>
                      <a:pt x="52197" y="54007"/>
                    </a:lnTo>
                    <a:cubicBezTo>
                      <a:pt x="52388" y="48292"/>
                      <a:pt x="28099" y="27337"/>
                      <a:pt x="0" y="9620"/>
                    </a:cubicBezTo>
                    <a:lnTo>
                      <a:pt x="6096" y="0"/>
                    </a:lnTo>
                    <a:cubicBezTo>
                      <a:pt x="36385" y="19145"/>
                      <a:pt x="70580" y="45053"/>
                      <a:pt x="62008" y="5972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5" name="Google Shape;675;p53">
                <a:extLst>
                  <a:ext uri="{FF2B5EF4-FFF2-40B4-BE49-F238E27FC236}">
                    <a16:creationId xmlns:a16="http://schemas.microsoft.com/office/drawing/2014/main" id="{9CD1AEF0-67B9-1096-E09D-6F2B659C25C9}"/>
                  </a:ext>
                </a:extLst>
              </p:cNvPr>
              <p:cNvSpPr/>
              <p:nvPr/>
            </p:nvSpPr>
            <p:spPr>
              <a:xfrm>
                <a:off x="3241613" y="3700692"/>
                <a:ext cx="78709" cy="74203"/>
              </a:xfrm>
              <a:custGeom>
                <a:avLst/>
                <a:gdLst/>
                <a:ahLst/>
                <a:cxnLst/>
                <a:rect l="l" t="t" r="r" b="b"/>
                <a:pathLst>
                  <a:path w="63347" h="59721" extrusionOk="0">
                    <a:moveTo>
                      <a:pt x="62008" y="59722"/>
                    </a:moveTo>
                    <a:lnTo>
                      <a:pt x="52197" y="54007"/>
                    </a:lnTo>
                    <a:cubicBezTo>
                      <a:pt x="52388" y="48292"/>
                      <a:pt x="28099" y="27337"/>
                      <a:pt x="0" y="9620"/>
                    </a:cubicBezTo>
                    <a:lnTo>
                      <a:pt x="6096" y="0"/>
                    </a:lnTo>
                    <a:cubicBezTo>
                      <a:pt x="36385" y="19145"/>
                      <a:pt x="70580" y="45053"/>
                      <a:pt x="62008" y="5972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6" name="Google Shape;676;p53">
                <a:extLst>
                  <a:ext uri="{FF2B5EF4-FFF2-40B4-BE49-F238E27FC236}">
                    <a16:creationId xmlns:a16="http://schemas.microsoft.com/office/drawing/2014/main" id="{C264C54D-2B9E-E690-DC4C-B920C08AC05A}"/>
                  </a:ext>
                </a:extLst>
              </p:cNvPr>
              <p:cNvSpPr/>
              <p:nvPr/>
            </p:nvSpPr>
            <p:spPr>
              <a:xfrm>
                <a:off x="3174745" y="3707319"/>
                <a:ext cx="56434" cy="52191"/>
              </a:xfrm>
              <a:custGeom>
                <a:avLst/>
                <a:gdLst/>
                <a:ahLst/>
                <a:cxnLst/>
                <a:rect l="l" t="t" r="r" b="b"/>
                <a:pathLst>
                  <a:path w="45420" h="42005" extrusionOk="0">
                    <a:moveTo>
                      <a:pt x="45149" y="42005"/>
                    </a:moveTo>
                    <a:lnTo>
                      <a:pt x="34004" y="39910"/>
                    </a:lnTo>
                    <a:cubicBezTo>
                      <a:pt x="35242" y="33433"/>
                      <a:pt x="16954" y="20955"/>
                      <a:pt x="2191" y="10858"/>
                    </a:cubicBezTo>
                    <a:lnTo>
                      <a:pt x="0" y="9430"/>
                    </a:lnTo>
                    <a:lnTo>
                      <a:pt x="6382" y="0"/>
                    </a:lnTo>
                    <a:lnTo>
                      <a:pt x="8573" y="1429"/>
                    </a:lnTo>
                    <a:cubicBezTo>
                      <a:pt x="30480" y="16383"/>
                      <a:pt x="47816" y="28194"/>
                      <a:pt x="45149" y="4200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7" name="Google Shape;677;p53">
                <a:extLst>
                  <a:ext uri="{FF2B5EF4-FFF2-40B4-BE49-F238E27FC236}">
                    <a16:creationId xmlns:a16="http://schemas.microsoft.com/office/drawing/2014/main" id="{E7D1D276-F44F-43B6-C35F-7027BF1CE651}"/>
                  </a:ext>
                </a:extLst>
              </p:cNvPr>
              <p:cNvSpPr/>
              <p:nvPr/>
            </p:nvSpPr>
            <p:spPr>
              <a:xfrm>
                <a:off x="1222749" y="3906747"/>
                <a:ext cx="66866" cy="54676"/>
              </a:xfrm>
              <a:custGeom>
                <a:avLst/>
                <a:gdLst/>
                <a:ahLst/>
                <a:cxnLst/>
                <a:rect l="l" t="t" r="r" b="b"/>
                <a:pathLst>
                  <a:path w="53816" h="44005" extrusionOk="0">
                    <a:moveTo>
                      <a:pt x="46006" y="0"/>
                    </a:moveTo>
                    <a:cubicBezTo>
                      <a:pt x="46006" y="0"/>
                      <a:pt x="30575" y="28766"/>
                      <a:pt x="0" y="44006"/>
                    </a:cubicBezTo>
                    <a:cubicBezTo>
                      <a:pt x="22003" y="42291"/>
                      <a:pt x="41529" y="37624"/>
                      <a:pt x="53816" y="24575"/>
                    </a:cubicBezTo>
                    <a:lnTo>
                      <a:pt x="46006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8" name="Google Shape;678;p53">
                <a:extLst>
                  <a:ext uri="{FF2B5EF4-FFF2-40B4-BE49-F238E27FC236}">
                    <a16:creationId xmlns:a16="http://schemas.microsoft.com/office/drawing/2014/main" id="{FBA50C50-5A95-AFF1-3844-D435D226CF45}"/>
                  </a:ext>
                </a:extLst>
              </p:cNvPr>
              <p:cNvSpPr/>
              <p:nvPr/>
            </p:nvSpPr>
            <p:spPr>
              <a:xfrm>
                <a:off x="1292340" y="3700459"/>
                <a:ext cx="8521" cy="17752"/>
              </a:xfrm>
              <a:custGeom>
                <a:avLst/>
                <a:gdLst/>
                <a:ahLst/>
                <a:cxnLst/>
                <a:rect l="l" t="t" r="r" b="b"/>
                <a:pathLst>
                  <a:path w="6858" h="14287" extrusionOk="0">
                    <a:moveTo>
                      <a:pt x="3143" y="14288"/>
                    </a:moveTo>
                    <a:lnTo>
                      <a:pt x="0" y="0"/>
                    </a:lnTo>
                    <a:lnTo>
                      <a:pt x="6858" y="9716"/>
                    </a:lnTo>
                    <a:cubicBezTo>
                      <a:pt x="5715" y="11335"/>
                      <a:pt x="4477" y="12859"/>
                      <a:pt x="3143" y="14288"/>
                    </a:cubicBezTo>
                    <a:close/>
                  </a:path>
                </a:pathLst>
              </a:custGeom>
              <a:solidFill>
                <a:srgbClr val="4F374E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679" name="Google Shape;679;p53">
                <a:extLst>
                  <a:ext uri="{FF2B5EF4-FFF2-40B4-BE49-F238E27FC236}">
                    <a16:creationId xmlns:a16="http://schemas.microsoft.com/office/drawing/2014/main" id="{A6F5EDA5-2254-84A8-6DE1-BE8628C36C1C}"/>
                  </a:ext>
                </a:extLst>
              </p:cNvPr>
              <p:cNvSpPr/>
              <p:nvPr/>
            </p:nvSpPr>
            <p:spPr>
              <a:xfrm>
                <a:off x="3105727" y="3751114"/>
                <a:ext cx="14675" cy="24616"/>
              </a:xfrm>
              <a:custGeom>
                <a:avLst/>
                <a:gdLst/>
                <a:ahLst/>
                <a:cxnLst/>
                <a:rect l="l" t="t" r="r" b="b"/>
                <a:pathLst>
                  <a:path w="11811" h="19812" extrusionOk="0">
                    <a:moveTo>
                      <a:pt x="4096" y="19812"/>
                    </a:moveTo>
                    <a:lnTo>
                      <a:pt x="11811" y="0"/>
                    </a:lnTo>
                    <a:lnTo>
                      <a:pt x="0" y="11144"/>
                    </a:lnTo>
                    <a:cubicBezTo>
                      <a:pt x="953" y="14002"/>
                      <a:pt x="2381" y="16859"/>
                      <a:pt x="4096" y="1981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B1FCB8A6-8C81-4192-470C-31527F348358}"/>
              </a:ext>
            </a:extLst>
          </p:cNvPr>
          <p:cNvSpPr txBox="1"/>
          <p:nvPr/>
        </p:nvSpPr>
        <p:spPr>
          <a:xfrm>
            <a:off x="5353135" y="4845337"/>
            <a:ext cx="335059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da-DK" sz="700" dirty="0">
                <a:solidFill>
                  <a:schemeClr val="dk1"/>
                </a:solidFill>
                <a:latin typeface="Lexend Light"/>
              </a:rPr>
              <a:t>(Ali et al., 2022; Davis, 2024; Iverson and Deery, 1997)</a:t>
            </a:r>
          </a:p>
        </p:txBody>
      </p:sp>
    </p:spTree>
    <p:extLst>
      <p:ext uri="{BB962C8B-B14F-4D97-AF65-F5344CB8AC3E}">
        <p14:creationId xmlns:p14="http://schemas.microsoft.com/office/powerpoint/2010/main" val="27599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2">
          <a:extLst>
            <a:ext uri="{FF2B5EF4-FFF2-40B4-BE49-F238E27FC236}">
              <a16:creationId xmlns:a16="http://schemas.microsoft.com/office/drawing/2014/main" id="{E11FC8B5-1E26-D034-9AEC-D3D9C91C6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5" name="Google Shape;805;p57">
            <a:extLst>
              <a:ext uri="{FF2B5EF4-FFF2-40B4-BE49-F238E27FC236}">
                <a16:creationId xmlns:a16="http://schemas.microsoft.com/office/drawing/2014/main" id="{9B0CC054-56D0-BFE1-C6CF-53CEB1C7332B}"/>
              </a:ext>
            </a:extLst>
          </p:cNvPr>
          <p:cNvGrpSpPr/>
          <p:nvPr/>
        </p:nvGrpSpPr>
        <p:grpSpPr>
          <a:xfrm>
            <a:off x="713227" y="887424"/>
            <a:ext cx="2655379" cy="3450917"/>
            <a:chOff x="826319" y="616351"/>
            <a:chExt cx="2551041" cy="3315321"/>
          </a:xfrm>
        </p:grpSpPr>
        <p:sp>
          <p:nvSpPr>
            <p:cNvPr id="806" name="Google Shape;806;p57">
              <a:extLst>
                <a:ext uri="{FF2B5EF4-FFF2-40B4-BE49-F238E27FC236}">
                  <a16:creationId xmlns:a16="http://schemas.microsoft.com/office/drawing/2014/main" id="{351BC83D-7965-12D0-CE2D-65E32DFCCCC6}"/>
                </a:ext>
              </a:extLst>
            </p:cNvPr>
            <p:cNvSpPr/>
            <p:nvPr/>
          </p:nvSpPr>
          <p:spPr>
            <a:xfrm>
              <a:off x="960250" y="1259025"/>
              <a:ext cx="2401435" cy="2483809"/>
            </a:xfrm>
            <a:custGeom>
              <a:avLst/>
              <a:gdLst/>
              <a:ahLst/>
              <a:cxnLst/>
              <a:rect l="l" t="t" r="r" b="b"/>
              <a:pathLst>
                <a:path w="2833552" h="2411465" extrusionOk="0">
                  <a:moveTo>
                    <a:pt x="2832921" y="1237140"/>
                  </a:moveTo>
                  <a:cubicBezTo>
                    <a:pt x="2822443" y="1515461"/>
                    <a:pt x="2673568" y="1791400"/>
                    <a:pt x="2431537" y="1929131"/>
                  </a:cubicBezTo>
                  <a:cubicBezTo>
                    <a:pt x="2212939" y="2053433"/>
                    <a:pt x="1948525" y="2058195"/>
                    <a:pt x="1706304" y="2125918"/>
                  </a:cubicBezTo>
                  <a:cubicBezTo>
                    <a:pt x="1525138" y="2176591"/>
                    <a:pt x="1356355" y="2262697"/>
                    <a:pt x="1179762" y="2327372"/>
                  </a:cubicBezTo>
                  <a:cubicBezTo>
                    <a:pt x="1003263" y="2392237"/>
                    <a:pt x="811525" y="2435766"/>
                    <a:pt x="627597" y="2396618"/>
                  </a:cubicBezTo>
                  <a:cubicBezTo>
                    <a:pt x="423667" y="2353184"/>
                    <a:pt x="249169" y="2208785"/>
                    <a:pt x="143918" y="2028858"/>
                  </a:cubicBezTo>
                  <a:cubicBezTo>
                    <a:pt x="38667" y="1848931"/>
                    <a:pt x="-2196" y="1636428"/>
                    <a:pt x="90" y="1427926"/>
                  </a:cubicBezTo>
                  <a:cubicBezTo>
                    <a:pt x="2757" y="1167798"/>
                    <a:pt x="195067" y="775940"/>
                    <a:pt x="311558" y="561818"/>
                  </a:cubicBezTo>
                  <a:cubicBezTo>
                    <a:pt x="407951" y="384748"/>
                    <a:pt x="551778" y="236634"/>
                    <a:pt x="729801" y="141670"/>
                  </a:cubicBezTo>
                  <a:cubicBezTo>
                    <a:pt x="738087" y="137098"/>
                    <a:pt x="746565" y="132716"/>
                    <a:pt x="755137" y="128525"/>
                  </a:cubicBezTo>
                  <a:cubicBezTo>
                    <a:pt x="1004787" y="3843"/>
                    <a:pt x="1295491" y="-20446"/>
                    <a:pt x="1572287" y="14606"/>
                  </a:cubicBezTo>
                  <a:cubicBezTo>
                    <a:pt x="1933475" y="60422"/>
                    <a:pt x="2289996" y="210821"/>
                    <a:pt x="2536407" y="478760"/>
                  </a:cubicBezTo>
                  <a:cubicBezTo>
                    <a:pt x="2724907" y="683833"/>
                    <a:pt x="2843303" y="958820"/>
                    <a:pt x="2832921" y="123714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807" name="Google Shape;807;p57">
              <a:extLst>
                <a:ext uri="{FF2B5EF4-FFF2-40B4-BE49-F238E27FC236}">
                  <a16:creationId xmlns:a16="http://schemas.microsoft.com/office/drawing/2014/main" id="{26D15B8B-D4D7-CB0D-3568-26479511B61D}"/>
                </a:ext>
              </a:extLst>
            </p:cNvPr>
            <p:cNvGrpSpPr/>
            <p:nvPr/>
          </p:nvGrpSpPr>
          <p:grpSpPr>
            <a:xfrm>
              <a:off x="826319" y="616351"/>
              <a:ext cx="2551041" cy="1668279"/>
              <a:chOff x="1842504" y="2251402"/>
              <a:chExt cx="2439787" cy="1595523"/>
            </a:xfrm>
          </p:grpSpPr>
          <p:sp>
            <p:nvSpPr>
              <p:cNvPr id="808" name="Google Shape;808;p57">
                <a:extLst>
                  <a:ext uri="{FF2B5EF4-FFF2-40B4-BE49-F238E27FC236}">
                    <a16:creationId xmlns:a16="http://schemas.microsoft.com/office/drawing/2014/main" id="{0A471E02-28EA-24A1-C730-3A562E911074}"/>
                  </a:ext>
                </a:extLst>
              </p:cNvPr>
              <p:cNvSpPr/>
              <p:nvPr/>
            </p:nvSpPr>
            <p:spPr>
              <a:xfrm>
                <a:off x="3712050" y="2645183"/>
                <a:ext cx="494339" cy="755408"/>
              </a:xfrm>
              <a:custGeom>
                <a:avLst/>
                <a:gdLst/>
                <a:ahLst/>
                <a:cxnLst/>
                <a:rect l="l" t="t" r="r" b="b"/>
                <a:pathLst>
                  <a:path w="375923" h="574455" extrusionOk="0">
                    <a:moveTo>
                      <a:pt x="17105" y="440745"/>
                    </a:moveTo>
                    <a:cubicBezTo>
                      <a:pt x="-30209" y="340624"/>
                      <a:pt x="38128" y="238396"/>
                      <a:pt x="15164" y="136666"/>
                    </a:cubicBezTo>
                    <a:cubicBezTo>
                      <a:pt x="-32095" y="15745"/>
                      <a:pt x="79840" y="-24082"/>
                      <a:pt x="176689" y="13803"/>
                    </a:cubicBezTo>
                    <a:cubicBezTo>
                      <a:pt x="351581" y="76372"/>
                      <a:pt x="454142" y="414342"/>
                      <a:pt x="301659" y="542253"/>
                    </a:cubicBezTo>
                    <a:cubicBezTo>
                      <a:pt x="202703" y="616969"/>
                      <a:pt x="54491" y="552792"/>
                      <a:pt x="17105" y="440745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09" name="Google Shape;809;p57">
                <a:extLst>
                  <a:ext uri="{FF2B5EF4-FFF2-40B4-BE49-F238E27FC236}">
                    <a16:creationId xmlns:a16="http://schemas.microsoft.com/office/drawing/2014/main" id="{850F9D22-5665-EFE5-3265-EF7DFE8551AE}"/>
                  </a:ext>
                </a:extLst>
              </p:cNvPr>
              <p:cNvSpPr/>
              <p:nvPr/>
            </p:nvSpPr>
            <p:spPr>
              <a:xfrm>
                <a:off x="2306263" y="2715853"/>
                <a:ext cx="893341" cy="883534"/>
              </a:xfrm>
              <a:custGeom>
                <a:avLst/>
                <a:gdLst/>
                <a:ahLst/>
                <a:cxnLst/>
                <a:rect l="l" t="t" r="r" b="b"/>
                <a:pathLst>
                  <a:path w="679347" h="671889" extrusionOk="0">
                    <a:moveTo>
                      <a:pt x="645855" y="101803"/>
                    </a:moveTo>
                    <a:cubicBezTo>
                      <a:pt x="692005" y="168310"/>
                      <a:pt x="691839" y="261497"/>
                      <a:pt x="636758" y="322679"/>
                    </a:cubicBezTo>
                    <a:cubicBezTo>
                      <a:pt x="580402" y="385247"/>
                      <a:pt x="493649" y="402720"/>
                      <a:pt x="428807" y="453529"/>
                    </a:cubicBezTo>
                    <a:cubicBezTo>
                      <a:pt x="365461" y="503174"/>
                      <a:pt x="349597" y="590481"/>
                      <a:pt x="285254" y="639183"/>
                    </a:cubicBezTo>
                    <a:cubicBezTo>
                      <a:pt x="110583" y="756665"/>
                      <a:pt x="-33136" y="532073"/>
                      <a:pt x="6691" y="370105"/>
                    </a:cubicBezTo>
                    <a:cubicBezTo>
                      <a:pt x="40582" y="98586"/>
                      <a:pt x="442507" y="-143923"/>
                      <a:pt x="645855" y="101803"/>
                    </a:cubicBezTo>
                    <a:close/>
                  </a:path>
                </a:pathLst>
              </a:custGeom>
              <a:solidFill>
                <a:srgbClr val="ACA8D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0" name="Google Shape;810;p57">
                <a:extLst>
                  <a:ext uri="{FF2B5EF4-FFF2-40B4-BE49-F238E27FC236}">
                    <a16:creationId xmlns:a16="http://schemas.microsoft.com/office/drawing/2014/main" id="{DC11B8F8-FEBE-FF55-1214-45DBB3A686F1}"/>
                  </a:ext>
                </a:extLst>
              </p:cNvPr>
              <p:cNvSpPr/>
              <p:nvPr/>
            </p:nvSpPr>
            <p:spPr>
              <a:xfrm rot="-1207360">
                <a:off x="1894043" y="3312302"/>
                <a:ext cx="709663" cy="425538"/>
              </a:xfrm>
              <a:custGeom>
                <a:avLst/>
                <a:gdLst/>
                <a:ahLst/>
                <a:cxnLst/>
                <a:rect l="l" t="t" r="r" b="b"/>
                <a:pathLst>
                  <a:path w="539550" h="323532" extrusionOk="0">
                    <a:moveTo>
                      <a:pt x="511950" y="24039"/>
                    </a:moveTo>
                    <a:cubicBezTo>
                      <a:pt x="489097" y="14332"/>
                      <a:pt x="462694" y="23318"/>
                      <a:pt x="449714" y="43176"/>
                    </a:cubicBezTo>
                    <a:cubicBezTo>
                      <a:pt x="447994" y="38406"/>
                      <a:pt x="445887" y="33746"/>
                      <a:pt x="443113" y="29364"/>
                    </a:cubicBezTo>
                    <a:cubicBezTo>
                      <a:pt x="431853" y="11725"/>
                      <a:pt x="411108" y="-1532"/>
                      <a:pt x="389697" y="4293"/>
                    </a:cubicBezTo>
                    <a:cubicBezTo>
                      <a:pt x="370172" y="9562"/>
                      <a:pt x="357913" y="28033"/>
                      <a:pt x="351534" y="46116"/>
                    </a:cubicBezTo>
                    <a:cubicBezTo>
                      <a:pt x="348983" y="53327"/>
                      <a:pt x="347263" y="60871"/>
                      <a:pt x="346154" y="68525"/>
                    </a:cubicBezTo>
                    <a:cubicBezTo>
                      <a:pt x="326130" y="39182"/>
                      <a:pt x="296787" y="13389"/>
                      <a:pt x="262175" y="3682"/>
                    </a:cubicBezTo>
                    <a:cubicBezTo>
                      <a:pt x="246089" y="-866"/>
                      <a:pt x="228450" y="-1809"/>
                      <a:pt x="212642" y="4348"/>
                    </a:cubicBezTo>
                    <a:cubicBezTo>
                      <a:pt x="193782" y="11725"/>
                      <a:pt x="181468" y="28366"/>
                      <a:pt x="175422" y="47225"/>
                    </a:cubicBezTo>
                    <a:cubicBezTo>
                      <a:pt x="169043" y="67138"/>
                      <a:pt x="168821" y="88716"/>
                      <a:pt x="171040" y="109295"/>
                    </a:cubicBezTo>
                    <a:cubicBezTo>
                      <a:pt x="171096" y="109849"/>
                      <a:pt x="171206" y="110404"/>
                      <a:pt x="171261" y="110959"/>
                    </a:cubicBezTo>
                    <a:cubicBezTo>
                      <a:pt x="161777" y="105134"/>
                      <a:pt x="151903" y="99920"/>
                      <a:pt x="141752" y="95372"/>
                    </a:cubicBezTo>
                    <a:cubicBezTo>
                      <a:pt x="105864" y="79286"/>
                      <a:pt x="57995" y="65308"/>
                      <a:pt x="23549" y="92099"/>
                    </a:cubicBezTo>
                    <a:cubicBezTo>
                      <a:pt x="-10731" y="118724"/>
                      <a:pt x="-968" y="170698"/>
                      <a:pt x="11623" y="205976"/>
                    </a:cubicBezTo>
                    <a:cubicBezTo>
                      <a:pt x="25379" y="244583"/>
                      <a:pt x="49619" y="279528"/>
                      <a:pt x="81347" y="305543"/>
                    </a:cubicBezTo>
                    <a:cubicBezTo>
                      <a:pt x="89057" y="311866"/>
                      <a:pt x="97155" y="317690"/>
                      <a:pt x="105642" y="322960"/>
                    </a:cubicBezTo>
                    <a:cubicBezTo>
                      <a:pt x="109691" y="325456"/>
                      <a:pt x="113519" y="319132"/>
                      <a:pt x="109469" y="316636"/>
                    </a:cubicBezTo>
                    <a:cubicBezTo>
                      <a:pt x="77076" y="296557"/>
                      <a:pt x="50451" y="267935"/>
                      <a:pt x="32313" y="234432"/>
                    </a:cubicBezTo>
                    <a:cubicBezTo>
                      <a:pt x="23493" y="218180"/>
                      <a:pt x="16782" y="200818"/>
                      <a:pt x="12344" y="182846"/>
                    </a:cubicBezTo>
                    <a:cubicBezTo>
                      <a:pt x="7740" y="164098"/>
                      <a:pt x="4967" y="143574"/>
                      <a:pt x="10403" y="124659"/>
                    </a:cubicBezTo>
                    <a:cubicBezTo>
                      <a:pt x="16005" y="105301"/>
                      <a:pt x="31148" y="92099"/>
                      <a:pt x="50340" y="86941"/>
                    </a:cubicBezTo>
                    <a:cubicBezTo>
                      <a:pt x="69699" y="81727"/>
                      <a:pt x="90055" y="85110"/>
                      <a:pt x="108915" y="90824"/>
                    </a:cubicBezTo>
                    <a:cubicBezTo>
                      <a:pt x="131380" y="97646"/>
                      <a:pt x="152791" y="107742"/>
                      <a:pt x="172537" y="120444"/>
                    </a:cubicBezTo>
                    <a:cubicBezTo>
                      <a:pt x="174978" y="135587"/>
                      <a:pt x="178972" y="150508"/>
                      <a:pt x="184519" y="164819"/>
                    </a:cubicBezTo>
                    <a:cubicBezTo>
                      <a:pt x="191619" y="183123"/>
                      <a:pt x="201104" y="200485"/>
                      <a:pt x="212807" y="216294"/>
                    </a:cubicBezTo>
                    <a:cubicBezTo>
                      <a:pt x="218576" y="224115"/>
                      <a:pt x="224844" y="231603"/>
                      <a:pt x="231667" y="238536"/>
                    </a:cubicBezTo>
                    <a:cubicBezTo>
                      <a:pt x="237879" y="244915"/>
                      <a:pt x="244591" y="252126"/>
                      <a:pt x="252634" y="256065"/>
                    </a:cubicBezTo>
                    <a:cubicBezTo>
                      <a:pt x="259790" y="259559"/>
                      <a:pt x="268665" y="259615"/>
                      <a:pt x="273934" y="252847"/>
                    </a:cubicBezTo>
                    <a:cubicBezTo>
                      <a:pt x="279536" y="245636"/>
                      <a:pt x="277762" y="234986"/>
                      <a:pt x="274822" y="227054"/>
                    </a:cubicBezTo>
                    <a:cubicBezTo>
                      <a:pt x="271216" y="217292"/>
                      <a:pt x="265614" y="208029"/>
                      <a:pt x="260178" y="199209"/>
                    </a:cubicBezTo>
                    <a:cubicBezTo>
                      <a:pt x="254575" y="190168"/>
                      <a:pt x="248418" y="181459"/>
                      <a:pt x="241818" y="173084"/>
                    </a:cubicBezTo>
                    <a:cubicBezTo>
                      <a:pt x="224179" y="150896"/>
                      <a:pt x="202823" y="131538"/>
                      <a:pt x="179083" y="115895"/>
                    </a:cubicBezTo>
                    <a:cubicBezTo>
                      <a:pt x="177141" y="102638"/>
                      <a:pt x="176531" y="89270"/>
                      <a:pt x="177474" y="76013"/>
                    </a:cubicBezTo>
                    <a:cubicBezTo>
                      <a:pt x="178861" y="56322"/>
                      <a:pt x="184352" y="35022"/>
                      <a:pt x="199218" y="21100"/>
                    </a:cubicBezTo>
                    <a:cubicBezTo>
                      <a:pt x="211365" y="9728"/>
                      <a:pt x="227840" y="6012"/>
                      <a:pt x="244036" y="7565"/>
                    </a:cubicBezTo>
                    <a:cubicBezTo>
                      <a:pt x="277817" y="10727"/>
                      <a:pt x="308103" y="33192"/>
                      <a:pt x="329347" y="58430"/>
                    </a:cubicBezTo>
                    <a:cubicBezTo>
                      <a:pt x="335005" y="65197"/>
                      <a:pt x="340219" y="72353"/>
                      <a:pt x="344823" y="79896"/>
                    </a:cubicBezTo>
                    <a:cubicBezTo>
                      <a:pt x="344157" y="90269"/>
                      <a:pt x="344545" y="100697"/>
                      <a:pt x="345711" y="110792"/>
                    </a:cubicBezTo>
                    <a:cubicBezTo>
                      <a:pt x="348650" y="135975"/>
                      <a:pt x="357303" y="160437"/>
                      <a:pt x="371060" y="181792"/>
                    </a:cubicBezTo>
                    <a:cubicBezTo>
                      <a:pt x="373001" y="184843"/>
                      <a:pt x="377771" y="183844"/>
                      <a:pt x="377993" y="180073"/>
                    </a:cubicBezTo>
                    <a:cubicBezTo>
                      <a:pt x="379879" y="144628"/>
                      <a:pt x="370505" y="109017"/>
                      <a:pt x="352478" y="78565"/>
                    </a:cubicBezTo>
                    <a:cubicBezTo>
                      <a:pt x="352977" y="72741"/>
                      <a:pt x="353698" y="66917"/>
                      <a:pt x="354918" y="61148"/>
                    </a:cubicBezTo>
                    <a:cubicBezTo>
                      <a:pt x="358468" y="43897"/>
                      <a:pt x="366788" y="24705"/>
                      <a:pt x="382486" y="15220"/>
                    </a:cubicBezTo>
                    <a:cubicBezTo>
                      <a:pt x="400624" y="4293"/>
                      <a:pt x="421480" y="13001"/>
                      <a:pt x="433628" y="28532"/>
                    </a:cubicBezTo>
                    <a:cubicBezTo>
                      <a:pt x="439231" y="35688"/>
                      <a:pt x="442725" y="43786"/>
                      <a:pt x="444999" y="52384"/>
                    </a:cubicBezTo>
                    <a:cubicBezTo>
                      <a:pt x="444722" y="53160"/>
                      <a:pt x="444333" y="53937"/>
                      <a:pt x="444056" y="54769"/>
                    </a:cubicBezTo>
                    <a:cubicBezTo>
                      <a:pt x="439120" y="70078"/>
                      <a:pt x="441061" y="87329"/>
                      <a:pt x="449492" y="101030"/>
                    </a:cubicBezTo>
                    <a:cubicBezTo>
                      <a:pt x="451322" y="104025"/>
                      <a:pt x="456426" y="103138"/>
                      <a:pt x="456426" y="99310"/>
                    </a:cubicBezTo>
                    <a:cubicBezTo>
                      <a:pt x="456370" y="84167"/>
                      <a:pt x="456259" y="67971"/>
                      <a:pt x="452709" y="52883"/>
                    </a:cubicBezTo>
                    <a:cubicBezTo>
                      <a:pt x="455982" y="45284"/>
                      <a:pt x="461252" y="38572"/>
                      <a:pt x="468684" y="33968"/>
                    </a:cubicBezTo>
                    <a:cubicBezTo>
                      <a:pt x="489985" y="20878"/>
                      <a:pt x="520326" y="27756"/>
                      <a:pt x="529478" y="52217"/>
                    </a:cubicBezTo>
                    <a:cubicBezTo>
                      <a:pt x="534304" y="65086"/>
                      <a:pt x="532751" y="79730"/>
                      <a:pt x="524319" y="90768"/>
                    </a:cubicBezTo>
                    <a:cubicBezTo>
                      <a:pt x="521435" y="94540"/>
                      <a:pt x="527758" y="98312"/>
                      <a:pt x="530643" y="94595"/>
                    </a:cubicBezTo>
                    <a:cubicBezTo>
                      <a:pt x="548282" y="71742"/>
                      <a:pt x="538520" y="35355"/>
                      <a:pt x="511950" y="24039"/>
                    </a:cubicBezTo>
                    <a:close/>
                    <a:moveTo>
                      <a:pt x="210312" y="150009"/>
                    </a:moveTo>
                    <a:cubicBezTo>
                      <a:pt x="224567" y="163377"/>
                      <a:pt x="237380" y="178353"/>
                      <a:pt x="248307" y="194605"/>
                    </a:cubicBezTo>
                    <a:cubicBezTo>
                      <a:pt x="253799" y="202759"/>
                      <a:pt x="258791" y="211190"/>
                      <a:pt x="263284" y="219899"/>
                    </a:cubicBezTo>
                    <a:cubicBezTo>
                      <a:pt x="267111" y="227276"/>
                      <a:pt x="272492" y="237372"/>
                      <a:pt x="269497" y="245969"/>
                    </a:cubicBezTo>
                    <a:cubicBezTo>
                      <a:pt x="262951" y="264607"/>
                      <a:pt x="234607" y="231381"/>
                      <a:pt x="229338" y="225335"/>
                    </a:cubicBezTo>
                    <a:cubicBezTo>
                      <a:pt x="217467" y="211745"/>
                      <a:pt x="207427" y="196602"/>
                      <a:pt x="199384" y="180405"/>
                    </a:cubicBezTo>
                    <a:cubicBezTo>
                      <a:pt x="190953" y="163432"/>
                      <a:pt x="184685" y="145072"/>
                      <a:pt x="180913" y="126268"/>
                    </a:cubicBezTo>
                    <a:cubicBezTo>
                      <a:pt x="191230" y="133479"/>
                      <a:pt x="201104" y="141411"/>
                      <a:pt x="210312" y="150009"/>
                    </a:cubicBezTo>
                    <a:close/>
                    <a:moveTo>
                      <a:pt x="370116" y="154446"/>
                    </a:moveTo>
                    <a:cubicBezTo>
                      <a:pt x="370505" y="158495"/>
                      <a:pt x="370727" y="162600"/>
                      <a:pt x="370837" y="166649"/>
                    </a:cubicBezTo>
                    <a:cubicBezTo>
                      <a:pt x="358857" y="143962"/>
                      <a:pt x="352145" y="118391"/>
                      <a:pt x="351923" y="92709"/>
                    </a:cubicBezTo>
                    <a:cubicBezTo>
                      <a:pt x="361686" y="112013"/>
                      <a:pt x="368064" y="133035"/>
                      <a:pt x="370116" y="154446"/>
                    </a:cubicBezTo>
                    <a:close/>
                  </a:path>
                </a:pathLst>
              </a:custGeom>
              <a:solidFill>
                <a:srgbClr val="0B225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811" name="Google Shape;811;p57">
                <a:extLst>
                  <a:ext uri="{FF2B5EF4-FFF2-40B4-BE49-F238E27FC236}">
                    <a16:creationId xmlns:a16="http://schemas.microsoft.com/office/drawing/2014/main" id="{76A09146-CB3D-1FC2-C272-0F438E6FAE9E}"/>
                  </a:ext>
                </a:extLst>
              </p:cNvPr>
              <p:cNvGrpSpPr/>
              <p:nvPr/>
            </p:nvGrpSpPr>
            <p:grpSpPr>
              <a:xfrm>
                <a:off x="3910555" y="3203226"/>
                <a:ext cx="371736" cy="356914"/>
                <a:chOff x="8679984" y="1597939"/>
                <a:chExt cx="282560" cy="271273"/>
              </a:xfrm>
            </p:grpSpPr>
            <p:sp>
              <p:nvSpPr>
                <p:cNvPr id="812" name="Google Shape;812;p57">
                  <a:extLst>
                    <a:ext uri="{FF2B5EF4-FFF2-40B4-BE49-F238E27FC236}">
                      <a16:creationId xmlns:a16="http://schemas.microsoft.com/office/drawing/2014/main" id="{81C7B236-5B12-0F1C-2ACE-23C59713427A}"/>
                    </a:ext>
                  </a:extLst>
                </p:cNvPr>
                <p:cNvSpPr/>
                <p:nvPr/>
              </p:nvSpPr>
              <p:spPr>
                <a:xfrm>
                  <a:off x="8688992" y="1597939"/>
                  <a:ext cx="273552" cy="963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3552" h="96319" extrusionOk="0">
                      <a:moveTo>
                        <a:pt x="268910" y="208"/>
                      </a:moveTo>
                      <a:cubicBezTo>
                        <a:pt x="199852" y="23227"/>
                        <a:pt x="130739" y="46247"/>
                        <a:pt x="61680" y="69266"/>
                      </a:cubicBezTo>
                      <a:cubicBezTo>
                        <a:pt x="41933" y="75867"/>
                        <a:pt x="22186" y="82412"/>
                        <a:pt x="2495" y="89013"/>
                      </a:cubicBezTo>
                      <a:cubicBezTo>
                        <a:pt x="-1998" y="90511"/>
                        <a:pt x="110" y="97611"/>
                        <a:pt x="4603" y="96113"/>
                      </a:cubicBezTo>
                      <a:cubicBezTo>
                        <a:pt x="73661" y="73093"/>
                        <a:pt x="142775" y="50074"/>
                        <a:pt x="211834" y="27054"/>
                      </a:cubicBezTo>
                      <a:cubicBezTo>
                        <a:pt x="231580" y="20454"/>
                        <a:pt x="251327" y="13908"/>
                        <a:pt x="271018" y="7308"/>
                      </a:cubicBezTo>
                      <a:cubicBezTo>
                        <a:pt x="275567" y="5754"/>
                        <a:pt x="273459" y="-1290"/>
                        <a:pt x="268910" y="208"/>
                      </a:cubicBezTo>
                      <a:close/>
                    </a:path>
                  </a:pathLst>
                </a:custGeom>
                <a:solidFill>
                  <a:srgbClr val="0B225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813" name="Google Shape;813;p57">
                  <a:extLst>
                    <a:ext uri="{FF2B5EF4-FFF2-40B4-BE49-F238E27FC236}">
                      <a16:creationId xmlns:a16="http://schemas.microsoft.com/office/drawing/2014/main" id="{BAB05CE4-5BA6-E6D7-D978-F88E21E0C14D}"/>
                    </a:ext>
                  </a:extLst>
                </p:cNvPr>
                <p:cNvSpPr/>
                <p:nvPr/>
              </p:nvSpPr>
              <p:spPr>
                <a:xfrm>
                  <a:off x="8695811" y="1764259"/>
                  <a:ext cx="176592" cy="495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592" h="49554" extrusionOk="0">
                      <a:moveTo>
                        <a:pt x="173841" y="42228"/>
                      </a:moveTo>
                      <a:cubicBezTo>
                        <a:pt x="117374" y="28194"/>
                        <a:pt x="60907" y="14160"/>
                        <a:pt x="4384" y="127"/>
                      </a:cubicBezTo>
                      <a:cubicBezTo>
                        <a:pt x="-219" y="-1038"/>
                        <a:pt x="-1884" y="6173"/>
                        <a:pt x="2775" y="7338"/>
                      </a:cubicBezTo>
                      <a:cubicBezTo>
                        <a:pt x="59243" y="21371"/>
                        <a:pt x="115710" y="35405"/>
                        <a:pt x="172232" y="49438"/>
                      </a:cubicBezTo>
                      <a:cubicBezTo>
                        <a:pt x="176836" y="50548"/>
                        <a:pt x="178445" y="43337"/>
                        <a:pt x="173841" y="42228"/>
                      </a:cubicBezTo>
                      <a:close/>
                    </a:path>
                  </a:pathLst>
                </a:custGeom>
                <a:solidFill>
                  <a:srgbClr val="0B225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814" name="Google Shape;814;p57">
                  <a:extLst>
                    <a:ext uri="{FF2B5EF4-FFF2-40B4-BE49-F238E27FC236}">
                      <a16:creationId xmlns:a16="http://schemas.microsoft.com/office/drawing/2014/main" id="{EC980A12-CFFB-15DC-53F5-F5C44183FD46}"/>
                    </a:ext>
                  </a:extLst>
                </p:cNvPr>
                <p:cNvSpPr/>
                <p:nvPr/>
              </p:nvSpPr>
              <p:spPr>
                <a:xfrm>
                  <a:off x="8679984" y="1797954"/>
                  <a:ext cx="81856" cy="712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856" h="71258" extrusionOk="0">
                      <a:moveTo>
                        <a:pt x="80616" y="64945"/>
                      </a:moveTo>
                      <a:cubicBezTo>
                        <a:pt x="55822" y="43589"/>
                        <a:pt x="31027" y="22289"/>
                        <a:pt x="6288" y="934"/>
                      </a:cubicBezTo>
                      <a:cubicBezTo>
                        <a:pt x="2682" y="-2172"/>
                        <a:pt x="-2365" y="3208"/>
                        <a:pt x="1240" y="6314"/>
                      </a:cubicBezTo>
                      <a:cubicBezTo>
                        <a:pt x="26035" y="27670"/>
                        <a:pt x="50829" y="48970"/>
                        <a:pt x="75568" y="70325"/>
                      </a:cubicBezTo>
                      <a:cubicBezTo>
                        <a:pt x="79174" y="73431"/>
                        <a:pt x="84222" y="68051"/>
                        <a:pt x="80616" y="64945"/>
                      </a:cubicBezTo>
                      <a:close/>
                    </a:path>
                  </a:pathLst>
                </a:custGeom>
                <a:solidFill>
                  <a:srgbClr val="0B225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815" name="Google Shape;815;p57">
                <a:extLst>
                  <a:ext uri="{FF2B5EF4-FFF2-40B4-BE49-F238E27FC236}">
                    <a16:creationId xmlns:a16="http://schemas.microsoft.com/office/drawing/2014/main" id="{1D060A5A-C6FB-5073-DDBA-D4FF1DD4A434}"/>
                  </a:ext>
                </a:extLst>
              </p:cNvPr>
              <p:cNvSpPr/>
              <p:nvPr/>
            </p:nvSpPr>
            <p:spPr>
              <a:xfrm>
                <a:off x="3245106" y="2251402"/>
                <a:ext cx="421439" cy="631054"/>
              </a:xfrm>
              <a:custGeom>
                <a:avLst/>
                <a:gdLst/>
                <a:ahLst/>
                <a:cxnLst/>
                <a:rect l="l" t="t" r="r" b="b"/>
                <a:pathLst>
                  <a:path w="320486" h="479889" extrusionOk="0">
                    <a:moveTo>
                      <a:pt x="311955" y="296523"/>
                    </a:moveTo>
                    <a:cubicBezTo>
                      <a:pt x="300473" y="349329"/>
                      <a:pt x="276954" y="402135"/>
                      <a:pt x="235297" y="438079"/>
                    </a:cubicBezTo>
                    <a:cubicBezTo>
                      <a:pt x="183767" y="489609"/>
                      <a:pt x="60017" y="507248"/>
                      <a:pt x="53305" y="409901"/>
                    </a:cubicBezTo>
                    <a:cubicBezTo>
                      <a:pt x="52640" y="351381"/>
                      <a:pt x="75825" y="291586"/>
                      <a:pt x="48701" y="235119"/>
                    </a:cubicBezTo>
                    <a:cubicBezTo>
                      <a:pt x="31228" y="196346"/>
                      <a:pt x="1165" y="161457"/>
                      <a:pt x="0" y="116971"/>
                    </a:cubicBezTo>
                    <a:cubicBezTo>
                      <a:pt x="499" y="33491"/>
                      <a:pt x="122419" y="-28135"/>
                      <a:pt x="193030" y="13189"/>
                    </a:cubicBezTo>
                    <a:cubicBezTo>
                      <a:pt x="302914" y="56455"/>
                      <a:pt x="338858" y="189746"/>
                      <a:pt x="311955" y="296523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6" name="Google Shape;816;p57">
                <a:extLst>
                  <a:ext uri="{FF2B5EF4-FFF2-40B4-BE49-F238E27FC236}">
                    <a16:creationId xmlns:a16="http://schemas.microsoft.com/office/drawing/2014/main" id="{4EE8C56E-D154-528D-1945-8A5261AF9462}"/>
                  </a:ext>
                </a:extLst>
              </p:cNvPr>
              <p:cNvSpPr/>
              <p:nvPr/>
            </p:nvSpPr>
            <p:spPr>
              <a:xfrm>
                <a:off x="1952445" y="2642790"/>
                <a:ext cx="450840" cy="389536"/>
              </a:xfrm>
              <a:custGeom>
                <a:avLst/>
                <a:gdLst/>
                <a:ahLst/>
                <a:cxnLst/>
                <a:rect l="l" t="t" r="r" b="b"/>
                <a:pathLst>
                  <a:path w="342844" h="296225" extrusionOk="0">
                    <a:moveTo>
                      <a:pt x="324042" y="167108"/>
                    </a:moveTo>
                    <a:cubicBezTo>
                      <a:pt x="274786" y="215976"/>
                      <a:pt x="188532" y="194731"/>
                      <a:pt x="146155" y="257855"/>
                    </a:cubicBezTo>
                    <a:cubicBezTo>
                      <a:pt x="57183" y="365796"/>
                      <a:pt x="-35395" y="221134"/>
                      <a:pt x="13584" y="129500"/>
                    </a:cubicBezTo>
                    <a:cubicBezTo>
                      <a:pt x="94624" y="-69244"/>
                      <a:pt x="424329" y="-25424"/>
                      <a:pt x="324042" y="167108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817" name="Google Shape;817;p57">
                <a:extLst>
                  <a:ext uri="{FF2B5EF4-FFF2-40B4-BE49-F238E27FC236}">
                    <a16:creationId xmlns:a16="http://schemas.microsoft.com/office/drawing/2014/main" id="{41AD0842-68E3-336C-B93F-D1B4C448778C}"/>
                  </a:ext>
                </a:extLst>
              </p:cNvPr>
              <p:cNvSpPr/>
              <p:nvPr/>
            </p:nvSpPr>
            <p:spPr>
              <a:xfrm>
                <a:off x="2693751" y="2289900"/>
                <a:ext cx="229451" cy="230547"/>
              </a:xfrm>
              <a:custGeom>
                <a:avLst/>
                <a:gdLst/>
                <a:ahLst/>
                <a:cxnLst/>
                <a:rect l="l" t="t" r="r" b="b"/>
                <a:pathLst>
                  <a:path w="221692" h="222751" extrusionOk="0">
                    <a:moveTo>
                      <a:pt x="202438" y="44884"/>
                    </a:moveTo>
                    <a:cubicBezTo>
                      <a:pt x="283367" y="163864"/>
                      <a:pt x="87950" y="293328"/>
                      <a:pt x="9019" y="177565"/>
                    </a:cubicBezTo>
                    <a:cubicBezTo>
                      <a:pt x="-16608" y="121042"/>
                      <a:pt x="14677" y="28798"/>
                      <a:pt x="73806" y="8108"/>
                    </a:cubicBezTo>
                    <a:cubicBezTo>
                      <a:pt x="119679" y="-10196"/>
                      <a:pt x="174703" y="2672"/>
                      <a:pt x="202438" y="44884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818" name="Google Shape;818;p57">
              <a:extLst>
                <a:ext uri="{FF2B5EF4-FFF2-40B4-BE49-F238E27FC236}">
                  <a16:creationId xmlns:a16="http://schemas.microsoft.com/office/drawing/2014/main" id="{D3C7C8CE-877B-D566-946D-0034626692DD}"/>
                </a:ext>
              </a:extLst>
            </p:cNvPr>
            <p:cNvSpPr/>
            <p:nvPr/>
          </p:nvSpPr>
          <p:spPr>
            <a:xfrm>
              <a:off x="1405396" y="3298506"/>
              <a:ext cx="218209" cy="506825"/>
            </a:xfrm>
            <a:custGeom>
              <a:avLst/>
              <a:gdLst/>
              <a:ahLst/>
              <a:cxnLst/>
              <a:rect l="l" t="t" r="r" b="b"/>
              <a:pathLst>
                <a:path w="218209" h="506825" extrusionOk="0">
                  <a:moveTo>
                    <a:pt x="145724" y="0"/>
                  </a:moveTo>
                  <a:lnTo>
                    <a:pt x="10469" y="0"/>
                  </a:lnTo>
                  <a:cubicBezTo>
                    <a:pt x="10469" y="0"/>
                    <a:pt x="-26488" y="355092"/>
                    <a:pt x="38473" y="506825"/>
                  </a:cubicBezTo>
                  <a:lnTo>
                    <a:pt x="218209" y="506825"/>
                  </a:lnTo>
                  <a:lnTo>
                    <a:pt x="218209" y="0"/>
                  </a:lnTo>
                  <a:lnTo>
                    <a:pt x="145724" y="0"/>
                  </a:lnTo>
                  <a:close/>
                </a:path>
              </a:pathLst>
            </a:custGeom>
            <a:solidFill>
              <a:srgbClr val="EB9C9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9" name="Google Shape;819;p57">
              <a:extLst>
                <a:ext uri="{FF2B5EF4-FFF2-40B4-BE49-F238E27FC236}">
                  <a16:creationId xmlns:a16="http://schemas.microsoft.com/office/drawing/2014/main" id="{F14342A4-75BE-835A-67DD-5BA71DEEE60A}"/>
                </a:ext>
              </a:extLst>
            </p:cNvPr>
            <p:cNvSpPr/>
            <p:nvPr/>
          </p:nvSpPr>
          <p:spPr>
            <a:xfrm>
              <a:off x="1781244" y="1722404"/>
              <a:ext cx="702903" cy="1002410"/>
            </a:xfrm>
            <a:custGeom>
              <a:avLst/>
              <a:gdLst/>
              <a:ahLst/>
              <a:cxnLst/>
              <a:rect l="l" t="t" r="r" b="b"/>
              <a:pathLst>
                <a:path w="702903" h="1002410" extrusionOk="0">
                  <a:moveTo>
                    <a:pt x="609600" y="506444"/>
                  </a:moveTo>
                  <a:lnTo>
                    <a:pt x="649605" y="711232"/>
                  </a:lnTo>
                  <a:lnTo>
                    <a:pt x="676084" y="846677"/>
                  </a:lnTo>
                  <a:cubicBezTo>
                    <a:pt x="676084" y="846677"/>
                    <a:pt x="633413" y="1002411"/>
                    <a:pt x="431292" y="1002411"/>
                  </a:cubicBezTo>
                  <a:cubicBezTo>
                    <a:pt x="229267" y="1002411"/>
                    <a:pt x="210312" y="860203"/>
                    <a:pt x="210312" y="860203"/>
                  </a:cubicBezTo>
                  <a:cubicBezTo>
                    <a:pt x="210312" y="860203"/>
                    <a:pt x="425482" y="926116"/>
                    <a:pt x="529780" y="683514"/>
                  </a:cubicBezTo>
                  <a:cubicBezTo>
                    <a:pt x="479870" y="766667"/>
                    <a:pt x="388715" y="822770"/>
                    <a:pt x="285179" y="822770"/>
                  </a:cubicBezTo>
                  <a:cubicBezTo>
                    <a:pt x="264509" y="822770"/>
                    <a:pt x="244221" y="820484"/>
                    <a:pt x="224695" y="816197"/>
                  </a:cubicBezTo>
                  <a:cubicBezTo>
                    <a:pt x="173450" y="805053"/>
                    <a:pt x="126968" y="780002"/>
                    <a:pt x="90011" y="744950"/>
                  </a:cubicBezTo>
                  <a:cubicBezTo>
                    <a:pt x="87821" y="743140"/>
                    <a:pt x="85820" y="741045"/>
                    <a:pt x="83725" y="739045"/>
                  </a:cubicBezTo>
                  <a:cubicBezTo>
                    <a:pt x="32099" y="687419"/>
                    <a:pt x="0" y="616172"/>
                    <a:pt x="0" y="537782"/>
                  </a:cubicBezTo>
                  <a:lnTo>
                    <a:pt x="0" y="294799"/>
                  </a:lnTo>
                  <a:cubicBezTo>
                    <a:pt x="154496" y="246698"/>
                    <a:pt x="289846" y="139637"/>
                    <a:pt x="371856" y="0"/>
                  </a:cubicBezTo>
                  <a:cubicBezTo>
                    <a:pt x="404908" y="100489"/>
                    <a:pt x="477869" y="187357"/>
                    <a:pt x="571214" y="237363"/>
                  </a:cubicBezTo>
                  <a:cubicBezTo>
                    <a:pt x="585026" y="219551"/>
                    <a:pt x="610648" y="211265"/>
                    <a:pt x="633127" y="216313"/>
                  </a:cubicBezTo>
                  <a:cubicBezTo>
                    <a:pt x="660083" y="222409"/>
                    <a:pt x="681609" y="244697"/>
                    <a:pt x="692277" y="270224"/>
                  </a:cubicBezTo>
                  <a:cubicBezTo>
                    <a:pt x="702945" y="295751"/>
                    <a:pt x="704279" y="324422"/>
                    <a:pt x="701897" y="352044"/>
                  </a:cubicBezTo>
                  <a:cubicBezTo>
                    <a:pt x="699135" y="384905"/>
                    <a:pt x="691229" y="417671"/>
                    <a:pt x="674846" y="446342"/>
                  </a:cubicBezTo>
                  <a:cubicBezTo>
                    <a:pt x="659892" y="472345"/>
                    <a:pt x="637127" y="494729"/>
                    <a:pt x="609600" y="506444"/>
                  </a:cubicBezTo>
                  <a:close/>
                </a:path>
              </a:pathLst>
            </a:custGeom>
            <a:solidFill>
              <a:srgbClr val="EB9C9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0" name="Google Shape;820;p57">
              <a:extLst>
                <a:ext uri="{FF2B5EF4-FFF2-40B4-BE49-F238E27FC236}">
                  <a16:creationId xmlns:a16="http://schemas.microsoft.com/office/drawing/2014/main" id="{9E5EEAF3-5A4A-57D2-0FC0-32B49D38748A}"/>
                </a:ext>
              </a:extLst>
            </p:cNvPr>
            <p:cNvSpPr/>
            <p:nvPr/>
          </p:nvSpPr>
          <p:spPr>
            <a:xfrm>
              <a:off x="1389385" y="2561113"/>
              <a:ext cx="1646214" cy="1075816"/>
            </a:xfrm>
            <a:custGeom>
              <a:avLst/>
              <a:gdLst/>
              <a:ahLst/>
              <a:cxnLst/>
              <a:rect l="l" t="t" r="r" b="b"/>
              <a:pathLst>
                <a:path w="1646214" h="1075816" extrusionOk="0">
                  <a:moveTo>
                    <a:pt x="1633633" y="828738"/>
                  </a:moveTo>
                  <a:cubicBezTo>
                    <a:pt x="1625346" y="916463"/>
                    <a:pt x="1616107" y="975518"/>
                    <a:pt x="1616107" y="975518"/>
                  </a:cubicBezTo>
                  <a:lnTo>
                    <a:pt x="1283589" y="975518"/>
                  </a:lnTo>
                  <a:lnTo>
                    <a:pt x="1283589" y="1075817"/>
                  </a:lnTo>
                  <a:lnTo>
                    <a:pt x="234125" y="1075817"/>
                  </a:lnTo>
                  <a:lnTo>
                    <a:pt x="234125" y="737393"/>
                  </a:lnTo>
                  <a:lnTo>
                    <a:pt x="0" y="737393"/>
                  </a:lnTo>
                  <a:cubicBezTo>
                    <a:pt x="0" y="737393"/>
                    <a:pt x="22479" y="505079"/>
                    <a:pt x="82963" y="314388"/>
                  </a:cubicBezTo>
                  <a:cubicBezTo>
                    <a:pt x="107918" y="235711"/>
                    <a:pt x="139351" y="164179"/>
                    <a:pt x="178213" y="118840"/>
                  </a:cubicBezTo>
                  <a:cubicBezTo>
                    <a:pt x="311468" y="-36132"/>
                    <a:pt x="602075" y="21589"/>
                    <a:pt x="602075" y="21589"/>
                  </a:cubicBezTo>
                  <a:cubicBezTo>
                    <a:pt x="602075" y="21589"/>
                    <a:pt x="621030" y="163798"/>
                    <a:pt x="823055" y="163798"/>
                  </a:cubicBezTo>
                  <a:cubicBezTo>
                    <a:pt x="824960" y="163798"/>
                    <a:pt x="826961" y="163798"/>
                    <a:pt x="828770" y="163702"/>
                  </a:cubicBezTo>
                  <a:cubicBezTo>
                    <a:pt x="1026033" y="160940"/>
                    <a:pt x="1067848" y="8159"/>
                    <a:pt x="1067848" y="8159"/>
                  </a:cubicBezTo>
                  <a:cubicBezTo>
                    <a:pt x="1067848" y="8159"/>
                    <a:pt x="1141571" y="-4319"/>
                    <a:pt x="1235012" y="1587"/>
                  </a:cubicBezTo>
                  <a:cubicBezTo>
                    <a:pt x="1354074" y="9112"/>
                    <a:pt x="1505331" y="46450"/>
                    <a:pt x="1577150" y="177323"/>
                  </a:cubicBezTo>
                  <a:cubicBezTo>
                    <a:pt x="1663732" y="335343"/>
                    <a:pt x="1650968" y="645001"/>
                    <a:pt x="1633633" y="82873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1" name="Google Shape;821;p57">
              <a:extLst>
                <a:ext uri="{FF2B5EF4-FFF2-40B4-BE49-F238E27FC236}">
                  <a16:creationId xmlns:a16="http://schemas.microsoft.com/office/drawing/2014/main" id="{68FDE950-3B64-4B6D-C46E-98D8CE9F2DFA}"/>
                </a:ext>
              </a:extLst>
            </p:cNvPr>
            <p:cNvSpPr/>
            <p:nvPr/>
          </p:nvSpPr>
          <p:spPr>
            <a:xfrm>
              <a:off x="1991556" y="2405918"/>
              <a:ext cx="319468" cy="184859"/>
            </a:xfrm>
            <a:custGeom>
              <a:avLst/>
              <a:gdLst/>
              <a:ahLst/>
              <a:cxnLst/>
              <a:rect l="l" t="t" r="r" b="b"/>
              <a:pathLst>
                <a:path w="319468" h="184859" extrusionOk="0">
                  <a:moveTo>
                    <a:pt x="319468" y="0"/>
                  </a:moveTo>
                  <a:cubicBezTo>
                    <a:pt x="215170" y="242602"/>
                    <a:pt x="0" y="176689"/>
                    <a:pt x="0" y="176689"/>
                  </a:cubicBezTo>
                  <a:lnTo>
                    <a:pt x="14478" y="132683"/>
                  </a:lnTo>
                  <a:lnTo>
                    <a:pt x="14478" y="132588"/>
                  </a:lnTo>
                  <a:cubicBezTo>
                    <a:pt x="34004" y="136874"/>
                    <a:pt x="54197" y="139160"/>
                    <a:pt x="74962" y="139160"/>
                  </a:cubicBezTo>
                  <a:cubicBezTo>
                    <a:pt x="178403" y="139160"/>
                    <a:pt x="269558" y="83153"/>
                    <a:pt x="319468" y="0"/>
                  </a:cubicBezTo>
                  <a:close/>
                </a:path>
              </a:pathLst>
            </a:custGeom>
            <a:solidFill>
              <a:srgbClr val="EB9C90"/>
            </a:solidFill>
            <a:ln w="9525" cap="flat" cmpd="sng">
              <a:solidFill>
                <a:srgbClr val="EB9C90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2" name="Google Shape;822;p57">
              <a:extLst>
                <a:ext uri="{FF2B5EF4-FFF2-40B4-BE49-F238E27FC236}">
                  <a16:creationId xmlns:a16="http://schemas.microsoft.com/office/drawing/2014/main" id="{0D49431E-0D2C-1A68-68BA-050D4C07B47A}"/>
                </a:ext>
              </a:extLst>
            </p:cNvPr>
            <p:cNvSpPr/>
            <p:nvPr/>
          </p:nvSpPr>
          <p:spPr>
            <a:xfrm>
              <a:off x="1507297" y="1449474"/>
              <a:ext cx="1189085" cy="1022854"/>
            </a:xfrm>
            <a:custGeom>
              <a:avLst/>
              <a:gdLst/>
              <a:ahLst/>
              <a:cxnLst/>
              <a:rect l="l" t="t" r="r" b="b"/>
              <a:pathLst>
                <a:path w="1189085" h="1022854" extrusionOk="0">
                  <a:moveTo>
                    <a:pt x="1185013" y="868815"/>
                  </a:moveTo>
                  <a:cubicBezTo>
                    <a:pt x="1148151" y="869672"/>
                    <a:pt x="1114338" y="891960"/>
                    <a:pt x="1084334" y="914344"/>
                  </a:cubicBezTo>
                  <a:cubicBezTo>
                    <a:pt x="1054140" y="937109"/>
                    <a:pt x="1022898" y="961778"/>
                    <a:pt x="986131" y="968351"/>
                  </a:cubicBezTo>
                  <a:lnTo>
                    <a:pt x="985845" y="966827"/>
                  </a:lnTo>
                  <a:cubicBezTo>
                    <a:pt x="986036" y="923107"/>
                    <a:pt x="974606" y="880340"/>
                    <a:pt x="962319" y="838430"/>
                  </a:cubicBezTo>
                  <a:cubicBezTo>
                    <a:pt x="955937" y="886722"/>
                    <a:pt x="949460" y="935108"/>
                    <a:pt x="943078" y="983495"/>
                  </a:cubicBezTo>
                  <a:cubicBezTo>
                    <a:pt x="936506" y="983686"/>
                    <a:pt x="930029" y="983972"/>
                    <a:pt x="923457" y="984257"/>
                  </a:cubicBezTo>
                  <a:lnTo>
                    <a:pt x="883452" y="779470"/>
                  </a:lnTo>
                  <a:cubicBezTo>
                    <a:pt x="911074" y="767754"/>
                    <a:pt x="933744" y="745275"/>
                    <a:pt x="948793" y="719272"/>
                  </a:cubicBezTo>
                  <a:cubicBezTo>
                    <a:pt x="965176" y="690602"/>
                    <a:pt x="973082" y="657836"/>
                    <a:pt x="975844" y="624974"/>
                  </a:cubicBezTo>
                  <a:cubicBezTo>
                    <a:pt x="978225" y="597352"/>
                    <a:pt x="976892" y="568777"/>
                    <a:pt x="966224" y="543155"/>
                  </a:cubicBezTo>
                  <a:cubicBezTo>
                    <a:pt x="955556" y="517628"/>
                    <a:pt x="934029" y="495434"/>
                    <a:pt x="907074" y="489243"/>
                  </a:cubicBezTo>
                  <a:cubicBezTo>
                    <a:pt x="884595" y="484195"/>
                    <a:pt x="858877" y="492482"/>
                    <a:pt x="845161" y="510294"/>
                  </a:cubicBezTo>
                  <a:cubicBezTo>
                    <a:pt x="751816" y="460287"/>
                    <a:pt x="678950" y="373419"/>
                    <a:pt x="645803" y="272930"/>
                  </a:cubicBezTo>
                  <a:cubicBezTo>
                    <a:pt x="563793" y="412567"/>
                    <a:pt x="428442" y="519628"/>
                    <a:pt x="273947" y="567729"/>
                  </a:cubicBezTo>
                  <a:lnTo>
                    <a:pt x="273947" y="810712"/>
                  </a:lnTo>
                  <a:cubicBezTo>
                    <a:pt x="273947" y="889198"/>
                    <a:pt x="306046" y="960350"/>
                    <a:pt x="357672" y="1011975"/>
                  </a:cubicBezTo>
                  <a:cubicBezTo>
                    <a:pt x="359672" y="1013975"/>
                    <a:pt x="361767" y="1016071"/>
                    <a:pt x="363958" y="1017881"/>
                  </a:cubicBezTo>
                  <a:cubicBezTo>
                    <a:pt x="281948" y="1029501"/>
                    <a:pt x="196985" y="1020643"/>
                    <a:pt x="118975" y="992544"/>
                  </a:cubicBezTo>
                  <a:cubicBezTo>
                    <a:pt x="98973" y="937775"/>
                    <a:pt x="92781" y="877863"/>
                    <a:pt x="101735" y="820237"/>
                  </a:cubicBezTo>
                  <a:lnTo>
                    <a:pt x="101163" y="819951"/>
                  </a:lnTo>
                  <a:cubicBezTo>
                    <a:pt x="71636" y="871767"/>
                    <a:pt x="58968" y="933013"/>
                    <a:pt x="65540" y="992258"/>
                  </a:cubicBezTo>
                  <a:lnTo>
                    <a:pt x="65064" y="995211"/>
                  </a:lnTo>
                  <a:cubicBezTo>
                    <a:pt x="44299" y="992258"/>
                    <a:pt x="23249" y="990830"/>
                    <a:pt x="2294" y="990830"/>
                  </a:cubicBezTo>
                  <a:cubicBezTo>
                    <a:pt x="-5898" y="937204"/>
                    <a:pt x="8961" y="882149"/>
                    <a:pt x="29250" y="831477"/>
                  </a:cubicBezTo>
                  <a:cubicBezTo>
                    <a:pt x="50395" y="778898"/>
                    <a:pt x="77541" y="728511"/>
                    <a:pt x="92400" y="673742"/>
                  </a:cubicBezTo>
                  <a:cubicBezTo>
                    <a:pt x="120975" y="568491"/>
                    <a:pt x="102878" y="452667"/>
                    <a:pt x="145169" y="352178"/>
                  </a:cubicBezTo>
                  <a:cubicBezTo>
                    <a:pt x="180697" y="267882"/>
                    <a:pt x="253849" y="206541"/>
                    <a:pt x="323096" y="146724"/>
                  </a:cubicBezTo>
                  <a:cubicBezTo>
                    <a:pt x="367578" y="108434"/>
                    <a:pt x="412059" y="69000"/>
                    <a:pt x="464637" y="42902"/>
                  </a:cubicBezTo>
                  <a:cubicBezTo>
                    <a:pt x="516358" y="17279"/>
                    <a:pt x="577890" y="5468"/>
                    <a:pt x="632373" y="24233"/>
                  </a:cubicBezTo>
                  <a:lnTo>
                    <a:pt x="633706" y="20327"/>
                  </a:lnTo>
                  <a:cubicBezTo>
                    <a:pt x="677045" y="-5200"/>
                    <a:pt x="733528" y="-6819"/>
                    <a:pt x="778200" y="16232"/>
                  </a:cubicBezTo>
                  <a:cubicBezTo>
                    <a:pt x="818396" y="36901"/>
                    <a:pt x="846971" y="74334"/>
                    <a:pt x="874022" y="110529"/>
                  </a:cubicBezTo>
                  <a:cubicBezTo>
                    <a:pt x="960318" y="225782"/>
                    <a:pt x="1047186" y="342177"/>
                    <a:pt x="1108718" y="472384"/>
                  </a:cubicBezTo>
                  <a:cubicBezTo>
                    <a:pt x="1166820" y="595542"/>
                    <a:pt x="1201396" y="733845"/>
                    <a:pt x="1185013" y="86881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3" name="Google Shape;823;p57">
              <a:extLst>
                <a:ext uri="{FF2B5EF4-FFF2-40B4-BE49-F238E27FC236}">
                  <a16:creationId xmlns:a16="http://schemas.microsoft.com/office/drawing/2014/main" id="{6E2B2554-8122-1053-4682-A138728C03DA}"/>
                </a:ext>
              </a:extLst>
            </p:cNvPr>
            <p:cNvSpPr/>
            <p:nvPr/>
          </p:nvSpPr>
          <p:spPr>
            <a:xfrm>
              <a:off x="1836489" y="3428577"/>
              <a:ext cx="1137284" cy="498126"/>
            </a:xfrm>
            <a:custGeom>
              <a:avLst/>
              <a:gdLst/>
              <a:ahLst/>
              <a:cxnLst/>
              <a:rect l="l" t="t" r="r" b="b"/>
              <a:pathLst>
                <a:path w="1137284" h="498126" extrusionOk="0">
                  <a:moveTo>
                    <a:pt x="1137285" y="107863"/>
                  </a:moveTo>
                  <a:cubicBezTo>
                    <a:pt x="1127474" y="173205"/>
                    <a:pt x="1117378" y="239404"/>
                    <a:pt x="1094423" y="301030"/>
                  </a:cubicBezTo>
                  <a:cubicBezTo>
                    <a:pt x="1090327" y="312365"/>
                    <a:pt x="1085660" y="323414"/>
                    <a:pt x="1080611" y="334463"/>
                  </a:cubicBezTo>
                  <a:cubicBezTo>
                    <a:pt x="1047559" y="405329"/>
                    <a:pt x="989933" y="468575"/>
                    <a:pt x="914686" y="489721"/>
                  </a:cubicBezTo>
                  <a:cubicBezTo>
                    <a:pt x="871823" y="501722"/>
                    <a:pt x="826865" y="499341"/>
                    <a:pt x="782574" y="492102"/>
                  </a:cubicBezTo>
                  <a:cubicBezTo>
                    <a:pt x="765429" y="489435"/>
                    <a:pt x="748379" y="485816"/>
                    <a:pt x="731615" y="482196"/>
                  </a:cubicBezTo>
                  <a:cubicBezTo>
                    <a:pt x="480536" y="427523"/>
                    <a:pt x="238982" y="338464"/>
                    <a:pt x="0" y="243214"/>
                  </a:cubicBezTo>
                  <a:cubicBezTo>
                    <a:pt x="14764" y="163490"/>
                    <a:pt x="27432" y="83670"/>
                    <a:pt x="38957" y="3469"/>
                  </a:cubicBezTo>
                  <a:lnTo>
                    <a:pt x="42481" y="4041"/>
                  </a:lnTo>
                  <a:cubicBezTo>
                    <a:pt x="196596" y="2707"/>
                    <a:pt x="350615" y="1565"/>
                    <a:pt x="504730" y="231"/>
                  </a:cubicBezTo>
                  <a:cubicBezTo>
                    <a:pt x="589026" y="-436"/>
                    <a:pt x="674084" y="-912"/>
                    <a:pt x="756190" y="17757"/>
                  </a:cubicBezTo>
                  <a:cubicBezTo>
                    <a:pt x="822388" y="32806"/>
                    <a:pt x="887349" y="61953"/>
                    <a:pt x="936688" y="107863"/>
                  </a:cubicBezTo>
                  <a:lnTo>
                    <a:pt x="1137285" y="107863"/>
                  </a:lnTo>
                  <a:close/>
                </a:path>
              </a:pathLst>
            </a:custGeom>
            <a:solidFill>
              <a:srgbClr val="EB9C9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4" name="Google Shape;824;p57">
              <a:extLst>
                <a:ext uri="{FF2B5EF4-FFF2-40B4-BE49-F238E27FC236}">
                  <a16:creationId xmlns:a16="http://schemas.microsoft.com/office/drawing/2014/main" id="{07DA1745-A5ED-8824-A3C2-3E7801E0E6D5}"/>
                </a:ext>
              </a:extLst>
            </p:cNvPr>
            <p:cNvSpPr/>
            <p:nvPr/>
          </p:nvSpPr>
          <p:spPr>
            <a:xfrm>
              <a:off x="1432885" y="2284634"/>
              <a:ext cx="653169" cy="1647038"/>
            </a:xfrm>
            <a:custGeom>
              <a:avLst/>
              <a:gdLst/>
              <a:ahLst/>
              <a:cxnLst/>
              <a:rect l="l" t="t" r="r" b="b"/>
              <a:pathLst>
                <a:path w="653169" h="1647038" extrusionOk="0">
                  <a:moveTo>
                    <a:pt x="653159" y="295782"/>
                  </a:moveTo>
                  <a:cubicBezTo>
                    <a:pt x="653635" y="319404"/>
                    <a:pt x="638204" y="340454"/>
                    <a:pt x="620583" y="356075"/>
                  </a:cubicBezTo>
                  <a:cubicBezTo>
                    <a:pt x="608010" y="367219"/>
                    <a:pt x="593818" y="376649"/>
                    <a:pt x="581054" y="387507"/>
                  </a:cubicBezTo>
                  <a:cubicBezTo>
                    <a:pt x="601724" y="440943"/>
                    <a:pt x="601914" y="501712"/>
                    <a:pt x="585912" y="556957"/>
                  </a:cubicBezTo>
                  <a:cubicBezTo>
                    <a:pt x="569624" y="612869"/>
                    <a:pt x="537525" y="663351"/>
                    <a:pt x="497425" y="705642"/>
                  </a:cubicBezTo>
                  <a:cubicBezTo>
                    <a:pt x="480756" y="852994"/>
                    <a:pt x="463706" y="1000536"/>
                    <a:pt x="442561" y="1147317"/>
                  </a:cubicBezTo>
                  <a:cubicBezTo>
                    <a:pt x="431036" y="1227517"/>
                    <a:pt x="418272" y="1307337"/>
                    <a:pt x="403604" y="1387061"/>
                  </a:cubicBezTo>
                  <a:cubicBezTo>
                    <a:pt x="402461" y="1393728"/>
                    <a:pt x="401222" y="1400301"/>
                    <a:pt x="399984" y="1406968"/>
                  </a:cubicBezTo>
                  <a:cubicBezTo>
                    <a:pt x="392555" y="1446973"/>
                    <a:pt x="384077" y="1488026"/>
                    <a:pt x="367790" y="1524983"/>
                  </a:cubicBezTo>
                  <a:cubicBezTo>
                    <a:pt x="359312" y="1544604"/>
                    <a:pt x="348549" y="1563083"/>
                    <a:pt x="334738" y="1579656"/>
                  </a:cubicBezTo>
                  <a:cubicBezTo>
                    <a:pt x="289875" y="1633091"/>
                    <a:pt x="214056" y="1658333"/>
                    <a:pt x="146143" y="1642236"/>
                  </a:cubicBezTo>
                  <a:cubicBezTo>
                    <a:pt x="99185" y="1631282"/>
                    <a:pt x="57656" y="1600707"/>
                    <a:pt x="31081" y="1560606"/>
                  </a:cubicBezTo>
                  <a:cubicBezTo>
                    <a:pt x="19365" y="1542699"/>
                    <a:pt x="10507" y="1522887"/>
                    <a:pt x="5554" y="1502028"/>
                  </a:cubicBezTo>
                  <a:cubicBezTo>
                    <a:pt x="-11972" y="1428685"/>
                    <a:pt x="15269" y="1352866"/>
                    <a:pt x="41558" y="1282191"/>
                  </a:cubicBezTo>
                  <a:cubicBezTo>
                    <a:pt x="130331" y="1043113"/>
                    <a:pt x="212913" y="801654"/>
                    <a:pt x="288923" y="558195"/>
                  </a:cubicBezTo>
                  <a:lnTo>
                    <a:pt x="288161" y="558005"/>
                  </a:lnTo>
                  <a:cubicBezTo>
                    <a:pt x="289970" y="449325"/>
                    <a:pt x="287208" y="340644"/>
                    <a:pt x="279779" y="232250"/>
                  </a:cubicBezTo>
                  <a:cubicBezTo>
                    <a:pt x="309020" y="173481"/>
                    <a:pt x="341310" y="116426"/>
                    <a:pt x="376648" y="61181"/>
                  </a:cubicBezTo>
                  <a:cubicBezTo>
                    <a:pt x="436655" y="42417"/>
                    <a:pt x="496568" y="23652"/>
                    <a:pt x="556480" y="5079"/>
                  </a:cubicBezTo>
                  <a:cubicBezTo>
                    <a:pt x="565814" y="2031"/>
                    <a:pt x="575625" y="-827"/>
                    <a:pt x="585436" y="221"/>
                  </a:cubicBezTo>
                  <a:cubicBezTo>
                    <a:pt x="595342" y="1364"/>
                    <a:pt x="605248" y="7841"/>
                    <a:pt x="607248" y="17556"/>
                  </a:cubicBezTo>
                  <a:cubicBezTo>
                    <a:pt x="609629" y="29367"/>
                    <a:pt x="599914" y="39940"/>
                    <a:pt x="590675" y="47751"/>
                  </a:cubicBezTo>
                  <a:cubicBezTo>
                    <a:pt x="553908" y="78802"/>
                    <a:pt x="511522" y="102996"/>
                    <a:pt x="466088" y="118902"/>
                  </a:cubicBezTo>
                  <a:cubicBezTo>
                    <a:pt x="460182" y="138333"/>
                    <a:pt x="452848" y="157288"/>
                    <a:pt x="444085" y="175576"/>
                  </a:cubicBezTo>
                  <a:cubicBezTo>
                    <a:pt x="466088" y="151097"/>
                    <a:pt x="488376" y="126903"/>
                    <a:pt x="513141" y="105282"/>
                  </a:cubicBezTo>
                  <a:cubicBezTo>
                    <a:pt x="521523" y="98043"/>
                    <a:pt x="530858" y="90708"/>
                    <a:pt x="541811" y="89375"/>
                  </a:cubicBezTo>
                  <a:cubicBezTo>
                    <a:pt x="554194" y="87660"/>
                    <a:pt x="566672" y="93756"/>
                    <a:pt x="574673" y="103281"/>
                  </a:cubicBezTo>
                  <a:cubicBezTo>
                    <a:pt x="581245" y="110997"/>
                    <a:pt x="585055" y="120807"/>
                    <a:pt x="586865" y="130999"/>
                  </a:cubicBezTo>
                  <a:cubicBezTo>
                    <a:pt x="596866" y="134238"/>
                    <a:pt x="606867" y="137762"/>
                    <a:pt x="615916" y="143191"/>
                  </a:cubicBezTo>
                  <a:cubicBezTo>
                    <a:pt x="627060" y="149763"/>
                    <a:pt x="636776" y="159574"/>
                    <a:pt x="640776" y="171861"/>
                  </a:cubicBezTo>
                  <a:cubicBezTo>
                    <a:pt x="645920" y="187673"/>
                    <a:pt x="640681" y="205580"/>
                    <a:pt x="630965" y="219201"/>
                  </a:cubicBezTo>
                  <a:cubicBezTo>
                    <a:pt x="624393" y="228345"/>
                    <a:pt x="616011" y="235869"/>
                    <a:pt x="606962" y="242823"/>
                  </a:cubicBezTo>
                  <a:cubicBezTo>
                    <a:pt x="631537" y="248157"/>
                    <a:pt x="652682" y="270350"/>
                    <a:pt x="653159" y="295782"/>
                  </a:cubicBezTo>
                  <a:close/>
                </a:path>
              </a:pathLst>
            </a:custGeom>
            <a:solidFill>
              <a:srgbClr val="EB9C9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5" name="Google Shape;825;p57">
              <a:extLst>
                <a:ext uri="{FF2B5EF4-FFF2-40B4-BE49-F238E27FC236}">
                  <a16:creationId xmlns:a16="http://schemas.microsoft.com/office/drawing/2014/main" id="{B4ED6145-3195-2451-4E46-CEB7ACDD122F}"/>
                </a:ext>
              </a:extLst>
            </p:cNvPr>
            <p:cNvSpPr/>
            <p:nvPr/>
          </p:nvSpPr>
          <p:spPr>
            <a:xfrm>
              <a:off x="1707392" y="2276685"/>
              <a:ext cx="385215" cy="405820"/>
            </a:xfrm>
            <a:custGeom>
              <a:avLst/>
              <a:gdLst/>
              <a:ahLst/>
              <a:cxnLst/>
              <a:rect l="l" t="t" r="r" b="b"/>
              <a:pathLst>
                <a:path w="385215" h="405820" extrusionOk="0">
                  <a:moveTo>
                    <a:pt x="366174" y="263060"/>
                  </a:moveTo>
                  <a:cubicBezTo>
                    <a:pt x="360269" y="256583"/>
                    <a:pt x="353315" y="250011"/>
                    <a:pt x="345695" y="246200"/>
                  </a:cubicBezTo>
                  <a:cubicBezTo>
                    <a:pt x="368936" y="227912"/>
                    <a:pt x="376747" y="194670"/>
                    <a:pt x="361507" y="168191"/>
                  </a:cubicBezTo>
                  <a:cubicBezTo>
                    <a:pt x="353315" y="153903"/>
                    <a:pt x="338742" y="141997"/>
                    <a:pt x="322264" y="139425"/>
                  </a:cubicBezTo>
                  <a:cubicBezTo>
                    <a:pt x="319883" y="139044"/>
                    <a:pt x="317597" y="138949"/>
                    <a:pt x="315311" y="139044"/>
                  </a:cubicBezTo>
                  <a:cubicBezTo>
                    <a:pt x="313310" y="124090"/>
                    <a:pt x="307881" y="109517"/>
                    <a:pt x="295213" y="100373"/>
                  </a:cubicBezTo>
                  <a:cubicBezTo>
                    <a:pt x="289403" y="96182"/>
                    <a:pt x="283116" y="94182"/>
                    <a:pt x="276925" y="93896"/>
                  </a:cubicBezTo>
                  <a:cubicBezTo>
                    <a:pt x="283021" y="89705"/>
                    <a:pt x="289117" y="85323"/>
                    <a:pt x="294927" y="80656"/>
                  </a:cubicBezTo>
                  <a:cubicBezTo>
                    <a:pt x="302833" y="74370"/>
                    <a:pt x="310358" y="67702"/>
                    <a:pt x="317597" y="60653"/>
                  </a:cubicBezTo>
                  <a:cubicBezTo>
                    <a:pt x="324169" y="54272"/>
                    <a:pt x="330741" y="47223"/>
                    <a:pt x="333980" y="38555"/>
                  </a:cubicBezTo>
                  <a:cubicBezTo>
                    <a:pt x="340552" y="21029"/>
                    <a:pt x="330551" y="4075"/>
                    <a:pt x="312358" y="646"/>
                  </a:cubicBezTo>
                  <a:cubicBezTo>
                    <a:pt x="302547" y="-1164"/>
                    <a:pt x="292641" y="1122"/>
                    <a:pt x="283307" y="3884"/>
                  </a:cubicBezTo>
                  <a:cubicBezTo>
                    <a:pt x="271877" y="7313"/>
                    <a:pt x="260542" y="10933"/>
                    <a:pt x="249112" y="14457"/>
                  </a:cubicBezTo>
                  <a:cubicBezTo>
                    <a:pt x="226061" y="21601"/>
                    <a:pt x="203106" y="28745"/>
                    <a:pt x="180056" y="35888"/>
                  </a:cubicBezTo>
                  <a:cubicBezTo>
                    <a:pt x="157196" y="43032"/>
                    <a:pt x="134240" y="49986"/>
                    <a:pt x="111476" y="57224"/>
                  </a:cubicBezTo>
                  <a:cubicBezTo>
                    <a:pt x="102522" y="60082"/>
                    <a:pt x="93473" y="63606"/>
                    <a:pt x="86806" y="70559"/>
                  </a:cubicBezTo>
                  <a:cubicBezTo>
                    <a:pt x="79757" y="77894"/>
                    <a:pt x="75281" y="87609"/>
                    <a:pt x="70328" y="96467"/>
                  </a:cubicBezTo>
                  <a:cubicBezTo>
                    <a:pt x="44896" y="141807"/>
                    <a:pt x="21655" y="188384"/>
                    <a:pt x="509" y="236009"/>
                  </a:cubicBezTo>
                  <a:cubicBezTo>
                    <a:pt x="-2253" y="242295"/>
                    <a:pt x="6986" y="247820"/>
                    <a:pt x="9844" y="241438"/>
                  </a:cubicBezTo>
                  <a:cubicBezTo>
                    <a:pt x="26608" y="203624"/>
                    <a:pt x="44705" y="166476"/>
                    <a:pt x="64232" y="129995"/>
                  </a:cubicBezTo>
                  <a:cubicBezTo>
                    <a:pt x="68899" y="121328"/>
                    <a:pt x="73566" y="112755"/>
                    <a:pt x="78329" y="104183"/>
                  </a:cubicBezTo>
                  <a:cubicBezTo>
                    <a:pt x="83282" y="95324"/>
                    <a:pt x="87758" y="84561"/>
                    <a:pt x="95188" y="77513"/>
                  </a:cubicBezTo>
                  <a:cubicBezTo>
                    <a:pt x="101665" y="71226"/>
                    <a:pt x="110618" y="68940"/>
                    <a:pt x="119000" y="66273"/>
                  </a:cubicBezTo>
                  <a:cubicBezTo>
                    <a:pt x="130049" y="62844"/>
                    <a:pt x="141194" y="59415"/>
                    <a:pt x="152243" y="55891"/>
                  </a:cubicBezTo>
                  <a:cubicBezTo>
                    <a:pt x="193200" y="43128"/>
                    <a:pt x="234062" y="30459"/>
                    <a:pt x="275020" y="17696"/>
                  </a:cubicBezTo>
                  <a:cubicBezTo>
                    <a:pt x="283878" y="14933"/>
                    <a:pt x="293022" y="11314"/>
                    <a:pt x="302357" y="10742"/>
                  </a:cubicBezTo>
                  <a:cubicBezTo>
                    <a:pt x="311405" y="10171"/>
                    <a:pt x="323026" y="13409"/>
                    <a:pt x="325121" y="23601"/>
                  </a:cubicBezTo>
                  <a:cubicBezTo>
                    <a:pt x="327026" y="32745"/>
                    <a:pt x="321121" y="41222"/>
                    <a:pt x="315311" y="47604"/>
                  </a:cubicBezTo>
                  <a:cubicBezTo>
                    <a:pt x="308834" y="54653"/>
                    <a:pt x="301499" y="61130"/>
                    <a:pt x="294165" y="67321"/>
                  </a:cubicBezTo>
                  <a:cubicBezTo>
                    <a:pt x="263590" y="93229"/>
                    <a:pt x="227681" y="112565"/>
                    <a:pt x="189485" y="124566"/>
                  </a:cubicBezTo>
                  <a:cubicBezTo>
                    <a:pt x="187104" y="124280"/>
                    <a:pt x="184628" y="125233"/>
                    <a:pt x="183675" y="128186"/>
                  </a:cubicBezTo>
                  <a:cubicBezTo>
                    <a:pt x="178722" y="144854"/>
                    <a:pt x="173769" y="161523"/>
                    <a:pt x="168911" y="178192"/>
                  </a:cubicBezTo>
                  <a:cubicBezTo>
                    <a:pt x="167483" y="183050"/>
                    <a:pt x="174436" y="187717"/>
                    <a:pt x="177960" y="183431"/>
                  </a:cubicBezTo>
                  <a:cubicBezTo>
                    <a:pt x="197296" y="159904"/>
                    <a:pt x="219108" y="138473"/>
                    <a:pt x="243302" y="119994"/>
                  </a:cubicBezTo>
                  <a:cubicBezTo>
                    <a:pt x="254065" y="111803"/>
                    <a:pt x="267495" y="100373"/>
                    <a:pt x="281973" y="105326"/>
                  </a:cubicBezTo>
                  <a:cubicBezTo>
                    <a:pt x="297118" y="110469"/>
                    <a:pt x="303309" y="126566"/>
                    <a:pt x="304928" y="141235"/>
                  </a:cubicBezTo>
                  <a:cubicBezTo>
                    <a:pt x="293975" y="145331"/>
                    <a:pt x="284640" y="153999"/>
                    <a:pt x="275306" y="161428"/>
                  </a:cubicBezTo>
                  <a:cubicBezTo>
                    <a:pt x="255779" y="176954"/>
                    <a:pt x="236253" y="192575"/>
                    <a:pt x="216632" y="208100"/>
                  </a:cubicBezTo>
                  <a:cubicBezTo>
                    <a:pt x="211202" y="212387"/>
                    <a:pt x="218918" y="220007"/>
                    <a:pt x="224252" y="215720"/>
                  </a:cubicBezTo>
                  <a:cubicBezTo>
                    <a:pt x="242063" y="201528"/>
                    <a:pt x="259875" y="187336"/>
                    <a:pt x="277782" y="173144"/>
                  </a:cubicBezTo>
                  <a:cubicBezTo>
                    <a:pt x="286164" y="166476"/>
                    <a:pt x="294260" y="158856"/>
                    <a:pt x="303500" y="153427"/>
                  </a:cubicBezTo>
                  <a:cubicBezTo>
                    <a:pt x="313215" y="147712"/>
                    <a:pt x="323597" y="149045"/>
                    <a:pt x="333218" y="154379"/>
                  </a:cubicBezTo>
                  <a:cubicBezTo>
                    <a:pt x="348267" y="162762"/>
                    <a:pt x="358649" y="179335"/>
                    <a:pt x="359030" y="196575"/>
                  </a:cubicBezTo>
                  <a:cubicBezTo>
                    <a:pt x="359507" y="215149"/>
                    <a:pt x="349124" y="232484"/>
                    <a:pt x="333122" y="241628"/>
                  </a:cubicBezTo>
                  <a:cubicBezTo>
                    <a:pt x="332456" y="242009"/>
                    <a:pt x="332075" y="242486"/>
                    <a:pt x="331694" y="242962"/>
                  </a:cubicBezTo>
                  <a:cubicBezTo>
                    <a:pt x="328074" y="243153"/>
                    <a:pt x="324359" y="243914"/>
                    <a:pt x="320454" y="246010"/>
                  </a:cubicBezTo>
                  <a:cubicBezTo>
                    <a:pt x="309977" y="251534"/>
                    <a:pt x="300356" y="259440"/>
                    <a:pt x="290546" y="266203"/>
                  </a:cubicBezTo>
                  <a:cubicBezTo>
                    <a:pt x="279782" y="273537"/>
                    <a:pt x="269114" y="280967"/>
                    <a:pt x="258351" y="288301"/>
                  </a:cubicBezTo>
                  <a:cubicBezTo>
                    <a:pt x="252636" y="292206"/>
                    <a:pt x="258065" y="301541"/>
                    <a:pt x="263780" y="297636"/>
                  </a:cubicBezTo>
                  <a:cubicBezTo>
                    <a:pt x="283497" y="284110"/>
                    <a:pt x="302833" y="269537"/>
                    <a:pt x="323121" y="256964"/>
                  </a:cubicBezTo>
                  <a:cubicBezTo>
                    <a:pt x="334551" y="249915"/>
                    <a:pt x="343886" y="255821"/>
                    <a:pt x="352649" y="264298"/>
                  </a:cubicBezTo>
                  <a:cubicBezTo>
                    <a:pt x="360078" y="271442"/>
                    <a:pt x="367222" y="279538"/>
                    <a:pt x="371318" y="289063"/>
                  </a:cubicBezTo>
                  <a:cubicBezTo>
                    <a:pt x="380843" y="311161"/>
                    <a:pt x="368174" y="333830"/>
                    <a:pt x="352934" y="349737"/>
                  </a:cubicBezTo>
                  <a:cubicBezTo>
                    <a:pt x="336647" y="366692"/>
                    <a:pt x="317882" y="381455"/>
                    <a:pt x="300166" y="396791"/>
                  </a:cubicBezTo>
                  <a:cubicBezTo>
                    <a:pt x="294927" y="401363"/>
                    <a:pt x="302547" y="408983"/>
                    <a:pt x="307786" y="404411"/>
                  </a:cubicBezTo>
                  <a:cubicBezTo>
                    <a:pt x="324264" y="389933"/>
                    <a:pt x="341600" y="376026"/>
                    <a:pt x="357221" y="360691"/>
                  </a:cubicBezTo>
                  <a:cubicBezTo>
                    <a:pt x="370746" y="347451"/>
                    <a:pt x="382367" y="331259"/>
                    <a:pt x="384843" y="312018"/>
                  </a:cubicBezTo>
                  <a:cubicBezTo>
                    <a:pt x="387129" y="293254"/>
                    <a:pt x="378652" y="276776"/>
                    <a:pt x="366174" y="263060"/>
                  </a:cubicBezTo>
                  <a:close/>
                  <a:moveTo>
                    <a:pt x="186342" y="157523"/>
                  </a:moveTo>
                  <a:cubicBezTo>
                    <a:pt x="188533" y="149998"/>
                    <a:pt x="190819" y="142473"/>
                    <a:pt x="193010" y="134949"/>
                  </a:cubicBezTo>
                  <a:cubicBezTo>
                    <a:pt x="201677" y="132186"/>
                    <a:pt x="210155" y="129233"/>
                    <a:pt x="218537" y="125709"/>
                  </a:cubicBezTo>
                  <a:cubicBezTo>
                    <a:pt x="207107" y="135615"/>
                    <a:pt x="196439" y="146378"/>
                    <a:pt x="186342" y="1575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6" name="Google Shape;826;p57">
              <a:extLst>
                <a:ext uri="{FF2B5EF4-FFF2-40B4-BE49-F238E27FC236}">
                  <a16:creationId xmlns:a16="http://schemas.microsoft.com/office/drawing/2014/main" id="{1EE2A51F-46B1-7842-DCF8-564F9C5B6F97}"/>
                </a:ext>
              </a:extLst>
            </p:cNvPr>
            <p:cNvSpPr/>
            <p:nvPr/>
          </p:nvSpPr>
          <p:spPr>
            <a:xfrm>
              <a:off x="2144334" y="1696806"/>
              <a:ext cx="213415" cy="260524"/>
            </a:xfrm>
            <a:custGeom>
              <a:avLst/>
              <a:gdLst/>
              <a:ahLst/>
              <a:cxnLst/>
              <a:rect l="l" t="t" r="r" b="b"/>
              <a:pathLst>
                <a:path w="213415" h="260524" extrusionOk="0">
                  <a:moveTo>
                    <a:pt x="209553" y="249912"/>
                  </a:moveTo>
                  <a:cubicBezTo>
                    <a:pt x="123161" y="229814"/>
                    <a:pt x="51723" y="165521"/>
                    <a:pt x="23815" y="81129"/>
                  </a:cubicBezTo>
                  <a:cubicBezTo>
                    <a:pt x="15719" y="56555"/>
                    <a:pt x="11337" y="31028"/>
                    <a:pt x="10766" y="5215"/>
                  </a:cubicBezTo>
                  <a:cubicBezTo>
                    <a:pt x="10575" y="-1738"/>
                    <a:pt x="-188" y="-1738"/>
                    <a:pt x="2" y="5215"/>
                  </a:cubicBezTo>
                  <a:cubicBezTo>
                    <a:pt x="2003" y="99131"/>
                    <a:pt x="53914" y="186761"/>
                    <a:pt x="135829" y="232862"/>
                  </a:cubicBezTo>
                  <a:cubicBezTo>
                    <a:pt x="158022" y="245340"/>
                    <a:pt x="181930" y="254579"/>
                    <a:pt x="206695" y="260390"/>
                  </a:cubicBezTo>
                  <a:cubicBezTo>
                    <a:pt x="213458" y="261818"/>
                    <a:pt x="216315" y="251436"/>
                    <a:pt x="209553" y="24991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7" name="Google Shape;827;p57">
              <a:extLst>
                <a:ext uri="{FF2B5EF4-FFF2-40B4-BE49-F238E27FC236}">
                  <a16:creationId xmlns:a16="http://schemas.microsoft.com/office/drawing/2014/main" id="{D9DC7115-60B4-E291-915D-A1C08F242A1E}"/>
                </a:ext>
              </a:extLst>
            </p:cNvPr>
            <p:cNvSpPr/>
            <p:nvPr/>
          </p:nvSpPr>
          <p:spPr>
            <a:xfrm>
              <a:off x="2550929" y="3149440"/>
              <a:ext cx="38445" cy="284321"/>
            </a:xfrm>
            <a:custGeom>
              <a:avLst/>
              <a:gdLst/>
              <a:ahLst/>
              <a:cxnLst/>
              <a:rect l="l" t="t" r="r" b="b"/>
              <a:pathLst>
                <a:path w="38445" h="284321" extrusionOk="0">
                  <a:moveTo>
                    <a:pt x="27652" y="5144"/>
                  </a:moveTo>
                  <a:cubicBezTo>
                    <a:pt x="18413" y="96488"/>
                    <a:pt x="9269" y="187833"/>
                    <a:pt x="30" y="279178"/>
                  </a:cubicBezTo>
                  <a:cubicBezTo>
                    <a:pt x="-637" y="286036"/>
                    <a:pt x="10126" y="286036"/>
                    <a:pt x="10793" y="279178"/>
                  </a:cubicBezTo>
                  <a:cubicBezTo>
                    <a:pt x="20032" y="187833"/>
                    <a:pt x="29176" y="96488"/>
                    <a:pt x="38415" y="5144"/>
                  </a:cubicBezTo>
                  <a:cubicBezTo>
                    <a:pt x="39082" y="-1715"/>
                    <a:pt x="28319" y="-1715"/>
                    <a:pt x="27652" y="514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8" name="Google Shape;828;p57">
              <a:extLst>
                <a:ext uri="{FF2B5EF4-FFF2-40B4-BE49-F238E27FC236}">
                  <a16:creationId xmlns:a16="http://schemas.microsoft.com/office/drawing/2014/main" id="{6B0A1EC4-AA3E-F744-7BEB-CAEF4A3871B8}"/>
                </a:ext>
              </a:extLst>
            </p:cNvPr>
            <p:cNvSpPr/>
            <p:nvPr/>
          </p:nvSpPr>
          <p:spPr>
            <a:xfrm>
              <a:off x="2458881" y="3226623"/>
              <a:ext cx="69027" cy="164138"/>
            </a:xfrm>
            <a:custGeom>
              <a:avLst/>
              <a:gdLst/>
              <a:ahLst/>
              <a:cxnLst/>
              <a:rect l="l" t="t" r="r" b="b"/>
              <a:pathLst>
                <a:path w="69027" h="164138" extrusionOk="0">
                  <a:moveTo>
                    <a:pt x="68837" y="157417"/>
                  </a:moveTo>
                  <a:cubicBezTo>
                    <a:pt x="54930" y="103887"/>
                    <a:pt x="35118" y="51975"/>
                    <a:pt x="9972" y="2731"/>
                  </a:cubicBezTo>
                  <a:cubicBezTo>
                    <a:pt x="6829" y="-3460"/>
                    <a:pt x="-2506" y="1969"/>
                    <a:pt x="638" y="8161"/>
                  </a:cubicBezTo>
                  <a:cubicBezTo>
                    <a:pt x="25403" y="56643"/>
                    <a:pt x="44738" y="107602"/>
                    <a:pt x="58359" y="160275"/>
                  </a:cubicBezTo>
                  <a:cubicBezTo>
                    <a:pt x="60169" y="167037"/>
                    <a:pt x="70551" y="164180"/>
                    <a:pt x="68837" y="15741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29" name="Google Shape;829;p57">
            <a:extLst>
              <a:ext uri="{FF2B5EF4-FFF2-40B4-BE49-F238E27FC236}">
                <a16:creationId xmlns:a16="http://schemas.microsoft.com/office/drawing/2014/main" id="{CBB20096-3270-5208-CEDA-7815B1DC6744}"/>
              </a:ext>
            </a:extLst>
          </p:cNvPr>
          <p:cNvSpPr/>
          <p:nvPr/>
        </p:nvSpPr>
        <p:spPr>
          <a:xfrm>
            <a:off x="6206573" y="4249396"/>
            <a:ext cx="464623" cy="466922"/>
          </a:xfrm>
          <a:custGeom>
            <a:avLst/>
            <a:gdLst/>
            <a:ahLst/>
            <a:cxnLst/>
            <a:rect l="l" t="t" r="r" b="b"/>
            <a:pathLst>
              <a:path w="200701" h="201694" extrusionOk="0">
                <a:moveTo>
                  <a:pt x="183269" y="40631"/>
                </a:moveTo>
                <a:cubicBezTo>
                  <a:pt x="256543" y="148351"/>
                  <a:pt x="79598" y="265611"/>
                  <a:pt x="8155" y="160776"/>
                </a:cubicBezTo>
                <a:cubicBezTo>
                  <a:pt x="-15032" y="109578"/>
                  <a:pt x="13313" y="26043"/>
                  <a:pt x="66785" y="7350"/>
                </a:cubicBezTo>
                <a:cubicBezTo>
                  <a:pt x="108331" y="-9235"/>
                  <a:pt x="158197" y="2413"/>
                  <a:pt x="183269" y="40631"/>
                </a:cubicBezTo>
                <a:close/>
              </a:path>
            </a:pathLst>
          </a:custGeom>
          <a:solidFill>
            <a:srgbClr val="0B2251">
              <a:alpha val="7590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Google Shape;626;p53">
            <a:extLst>
              <a:ext uri="{FF2B5EF4-FFF2-40B4-BE49-F238E27FC236}">
                <a16:creationId xmlns:a16="http://schemas.microsoft.com/office/drawing/2014/main" id="{17CF727A-22F3-DE44-201F-651DF6A75D4D}"/>
              </a:ext>
            </a:extLst>
          </p:cNvPr>
          <p:cNvSpPr txBox="1">
            <a:spLocks/>
          </p:cNvSpPr>
          <p:nvPr/>
        </p:nvSpPr>
        <p:spPr>
          <a:xfrm>
            <a:off x="0" y="104938"/>
            <a:ext cx="8872733" cy="71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2400" b="0" i="0" u="none" strike="noStrike" cap="none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3000" b="0" i="0" u="none" strike="noStrike" cap="none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3000" b="0" i="0" u="none" strike="noStrike" cap="none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3000" b="0" i="0" u="none" strike="noStrike" cap="none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3000" b="0" i="0" u="none" strike="noStrike" cap="none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3000" b="0" i="0" u="none" strike="noStrike" cap="none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3000" b="0" i="0" u="none" strike="noStrike" cap="none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3000" b="0" i="0" u="none" strike="noStrike" cap="none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Readex Pro Medium"/>
              <a:buNone/>
              <a:defRPr sz="3000" b="0" i="0" u="none" strike="noStrike" cap="none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defRPr>
            </a:lvl9pPr>
          </a:lstStyle>
          <a:p>
            <a:pPr algn="r"/>
            <a:r>
              <a:rPr lang="en-US" sz="4000" dirty="0"/>
              <a:t>Coping, Aggression, and Work–Family Spillover</a:t>
            </a:r>
            <a:endParaRPr lang="en-GB" sz="4000" dirty="0"/>
          </a:p>
        </p:txBody>
      </p:sp>
      <p:sp>
        <p:nvSpPr>
          <p:cNvPr id="7" name="Google Shape;844;p59">
            <a:extLst>
              <a:ext uri="{FF2B5EF4-FFF2-40B4-BE49-F238E27FC236}">
                <a16:creationId xmlns:a16="http://schemas.microsoft.com/office/drawing/2014/main" id="{4690A38F-C726-0729-5063-C535F661F58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905899" y="1801450"/>
            <a:ext cx="4797833" cy="79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dirty="0"/>
              <a:t>Peer support and problem-focused coping help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endParaRPr lang="en-US" sz="200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dirty="0"/>
              <a:t>Guest aggression worsens strain when control is low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endParaRPr lang="en-US" sz="200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dirty="0"/>
              <a:t>Unpredictable </a:t>
            </a:r>
            <a:r>
              <a:rPr lang="en-US" sz="2000" dirty="0" err="1"/>
              <a:t>rotas</a:t>
            </a:r>
            <a:r>
              <a:rPr lang="en-US" sz="2000" dirty="0"/>
              <a:t> transmit stress into home life</a:t>
            </a:r>
            <a:endParaRPr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11C5BB-5A71-6597-D0CA-0F72FA741674}"/>
              </a:ext>
            </a:extLst>
          </p:cNvPr>
          <p:cNvSpPr txBox="1"/>
          <p:nvPr/>
        </p:nvSpPr>
        <p:spPr>
          <a:xfrm>
            <a:off x="5353135" y="4845337"/>
            <a:ext cx="335059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da-DK" sz="700" dirty="0">
                <a:solidFill>
                  <a:schemeClr val="dk1"/>
                </a:solidFill>
                <a:latin typeface="Lexend Light"/>
              </a:rPr>
              <a:t>(Bi et al., 2021; Gruber and Biocina, 2024; Almeida et al., 2011; Choi, 2024)</a:t>
            </a:r>
          </a:p>
        </p:txBody>
      </p:sp>
    </p:spTree>
    <p:extLst>
      <p:ext uri="{BB962C8B-B14F-4D97-AF65-F5344CB8AC3E}">
        <p14:creationId xmlns:p14="http://schemas.microsoft.com/office/powerpoint/2010/main" val="665432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2">
          <a:extLst>
            <a:ext uri="{FF2B5EF4-FFF2-40B4-BE49-F238E27FC236}">
              <a16:creationId xmlns:a16="http://schemas.microsoft.com/office/drawing/2014/main" id="{1EA26837-9193-C539-C987-602515A821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3" name="Google Shape;843;p59">
            <a:extLst>
              <a:ext uri="{FF2B5EF4-FFF2-40B4-BE49-F238E27FC236}">
                <a16:creationId xmlns:a16="http://schemas.microsoft.com/office/drawing/2014/main" id="{6A7F544A-8D77-B6B5-53CD-65073EF5F78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42067" y="143950"/>
            <a:ext cx="6700414" cy="79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r"/>
            <a:r>
              <a:rPr lang="en-US" dirty="0"/>
              <a:t>How the Synthesis Was Built</a:t>
            </a:r>
            <a:endParaRPr dirty="0"/>
          </a:p>
        </p:txBody>
      </p:sp>
      <p:pic>
        <p:nvPicPr>
          <p:cNvPr id="845" name="Google Shape;845;p59">
            <a:extLst>
              <a:ext uri="{FF2B5EF4-FFF2-40B4-BE49-F238E27FC236}">
                <a16:creationId xmlns:a16="http://schemas.microsoft.com/office/drawing/2014/main" id="{E51CDDC5-EF58-8199-41BB-C685DAA5E0D8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 amt="80000"/>
          </a:blip>
          <a:srcRect l="16660" r="16660"/>
          <a:stretch/>
        </p:blipFill>
        <p:spPr>
          <a:xfrm>
            <a:off x="925050" y="976800"/>
            <a:ext cx="3189900" cy="3189900"/>
          </a:xfrm>
          <a:prstGeom prst="ellipse">
            <a:avLst/>
          </a:prstGeom>
          <a:effectLst>
            <a:reflection endPos="0" dist="50800" dir="5400000" sy="-100000" algn="bl" rotWithShape="0"/>
          </a:effectLst>
        </p:spPr>
      </p:pic>
      <p:grpSp>
        <p:nvGrpSpPr>
          <p:cNvPr id="846" name="Google Shape;846;p59">
            <a:extLst>
              <a:ext uri="{FF2B5EF4-FFF2-40B4-BE49-F238E27FC236}">
                <a16:creationId xmlns:a16="http://schemas.microsoft.com/office/drawing/2014/main" id="{6596CED4-2D2F-AF98-6AC8-B3272BE9E661}"/>
              </a:ext>
            </a:extLst>
          </p:cNvPr>
          <p:cNvGrpSpPr/>
          <p:nvPr/>
        </p:nvGrpSpPr>
        <p:grpSpPr>
          <a:xfrm>
            <a:off x="3232597" y="3333774"/>
            <a:ext cx="950517" cy="985643"/>
            <a:chOff x="6162130" y="1389845"/>
            <a:chExt cx="1078295" cy="1118143"/>
          </a:xfrm>
        </p:grpSpPr>
        <p:sp>
          <p:nvSpPr>
            <p:cNvPr id="847" name="Google Shape;847;p59">
              <a:extLst>
                <a:ext uri="{FF2B5EF4-FFF2-40B4-BE49-F238E27FC236}">
                  <a16:creationId xmlns:a16="http://schemas.microsoft.com/office/drawing/2014/main" id="{02B90A4B-3C2E-2BC8-0181-015645830505}"/>
                </a:ext>
              </a:extLst>
            </p:cNvPr>
            <p:cNvSpPr/>
            <p:nvPr/>
          </p:nvSpPr>
          <p:spPr>
            <a:xfrm>
              <a:off x="6242471" y="1520995"/>
              <a:ext cx="997954" cy="986993"/>
            </a:xfrm>
            <a:custGeom>
              <a:avLst/>
              <a:gdLst/>
              <a:ahLst/>
              <a:cxnLst/>
              <a:rect l="l" t="t" r="r" b="b"/>
              <a:pathLst>
                <a:path w="615072" h="608316" extrusionOk="0">
                  <a:moveTo>
                    <a:pt x="584743" y="92180"/>
                  </a:moveTo>
                  <a:cubicBezTo>
                    <a:pt x="626511" y="152419"/>
                    <a:pt x="626400" y="236786"/>
                    <a:pt x="576534" y="292144"/>
                  </a:cubicBezTo>
                  <a:cubicBezTo>
                    <a:pt x="525503" y="348777"/>
                    <a:pt x="446959" y="364642"/>
                    <a:pt x="388274" y="410625"/>
                  </a:cubicBezTo>
                  <a:cubicBezTo>
                    <a:pt x="330919" y="455554"/>
                    <a:pt x="316553" y="534653"/>
                    <a:pt x="258310" y="578695"/>
                  </a:cubicBezTo>
                  <a:cubicBezTo>
                    <a:pt x="100169" y="685084"/>
                    <a:pt x="-29960" y="481736"/>
                    <a:pt x="6039" y="335077"/>
                  </a:cubicBezTo>
                  <a:cubicBezTo>
                    <a:pt x="36714" y="89240"/>
                    <a:pt x="400588" y="-130305"/>
                    <a:pt x="584743" y="9218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8" name="Google Shape;848;p59">
              <a:extLst>
                <a:ext uri="{FF2B5EF4-FFF2-40B4-BE49-F238E27FC236}">
                  <a16:creationId xmlns:a16="http://schemas.microsoft.com/office/drawing/2014/main" id="{B313431C-EE94-AC1E-C76E-E715FE6A0851}"/>
                </a:ext>
              </a:extLst>
            </p:cNvPr>
            <p:cNvSpPr/>
            <p:nvPr/>
          </p:nvSpPr>
          <p:spPr>
            <a:xfrm>
              <a:off x="6162130" y="1389845"/>
              <a:ext cx="513536" cy="696124"/>
            </a:xfrm>
            <a:custGeom>
              <a:avLst/>
              <a:gdLst/>
              <a:ahLst/>
              <a:cxnLst/>
              <a:rect l="l" t="t" r="r" b="b"/>
              <a:pathLst>
                <a:path w="316509" h="429044" extrusionOk="0">
                  <a:moveTo>
                    <a:pt x="315463" y="97230"/>
                  </a:moveTo>
                  <a:cubicBezTo>
                    <a:pt x="324338" y="153863"/>
                    <a:pt x="273751" y="197684"/>
                    <a:pt x="277634" y="253873"/>
                  </a:cubicBezTo>
                  <a:cubicBezTo>
                    <a:pt x="279963" y="307234"/>
                    <a:pt x="288450" y="371189"/>
                    <a:pt x="239915" y="407577"/>
                  </a:cubicBezTo>
                  <a:cubicBezTo>
                    <a:pt x="105348" y="493110"/>
                    <a:pt x="-22063" y="303740"/>
                    <a:pt x="3230" y="178880"/>
                  </a:cubicBezTo>
                  <a:cubicBezTo>
                    <a:pt x="8167" y="25454"/>
                    <a:pt x="270090" y="-90698"/>
                    <a:pt x="315463" y="9723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49" name="Google Shape;849;p59">
            <a:extLst>
              <a:ext uri="{FF2B5EF4-FFF2-40B4-BE49-F238E27FC236}">
                <a16:creationId xmlns:a16="http://schemas.microsoft.com/office/drawing/2014/main" id="{96BEB491-EC05-DCB6-92F1-8998CF9BB78F}"/>
              </a:ext>
            </a:extLst>
          </p:cNvPr>
          <p:cNvSpPr/>
          <p:nvPr/>
        </p:nvSpPr>
        <p:spPr>
          <a:xfrm rot="4386657">
            <a:off x="640148" y="572287"/>
            <a:ext cx="647506" cy="780862"/>
          </a:xfrm>
          <a:custGeom>
            <a:avLst/>
            <a:gdLst/>
            <a:ahLst/>
            <a:cxnLst/>
            <a:rect l="l" t="t" r="r" b="b"/>
            <a:pathLst>
              <a:path w="597184" h="720176" extrusionOk="0">
                <a:moveTo>
                  <a:pt x="590214" y="657096"/>
                </a:moveTo>
                <a:cubicBezTo>
                  <a:pt x="565309" y="675678"/>
                  <a:pt x="539793" y="694926"/>
                  <a:pt x="509951" y="704855"/>
                </a:cubicBezTo>
                <a:cubicBezTo>
                  <a:pt x="483881" y="713508"/>
                  <a:pt x="453373" y="714229"/>
                  <a:pt x="429078" y="700029"/>
                </a:cubicBezTo>
                <a:cubicBezTo>
                  <a:pt x="398349" y="682002"/>
                  <a:pt x="390250" y="646779"/>
                  <a:pt x="396074" y="613775"/>
                </a:cubicBezTo>
                <a:cubicBezTo>
                  <a:pt x="410829" y="612111"/>
                  <a:pt x="425417" y="609338"/>
                  <a:pt x="439617" y="605954"/>
                </a:cubicBezTo>
                <a:cubicBezTo>
                  <a:pt x="471345" y="598244"/>
                  <a:pt x="502075" y="585930"/>
                  <a:pt x="530364" y="569622"/>
                </a:cubicBezTo>
                <a:cubicBezTo>
                  <a:pt x="544286" y="561579"/>
                  <a:pt x="557765" y="552649"/>
                  <a:pt x="570246" y="542498"/>
                </a:cubicBezTo>
                <a:cubicBezTo>
                  <a:pt x="581839" y="533013"/>
                  <a:pt x="592655" y="521476"/>
                  <a:pt x="596094" y="506444"/>
                </a:cubicBezTo>
                <a:cubicBezTo>
                  <a:pt x="599145" y="493076"/>
                  <a:pt x="595928" y="478210"/>
                  <a:pt x="584723" y="469557"/>
                </a:cubicBezTo>
                <a:cubicBezTo>
                  <a:pt x="574350" y="461569"/>
                  <a:pt x="560539" y="459739"/>
                  <a:pt x="547947" y="462235"/>
                </a:cubicBezTo>
                <a:cubicBezTo>
                  <a:pt x="531917" y="465397"/>
                  <a:pt x="517717" y="474771"/>
                  <a:pt x="503850" y="482980"/>
                </a:cubicBezTo>
                <a:cubicBezTo>
                  <a:pt x="490205" y="491023"/>
                  <a:pt x="476670" y="499288"/>
                  <a:pt x="463690" y="508329"/>
                </a:cubicBezTo>
                <a:cubicBezTo>
                  <a:pt x="439118" y="525525"/>
                  <a:pt x="415766" y="546159"/>
                  <a:pt x="400900" y="572562"/>
                </a:cubicBezTo>
                <a:cubicBezTo>
                  <a:pt x="395187" y="582768"/>
                  <a:pt x="390916" y="593973"/>
                  <a:pt x="388309" y="605566"/>
                </a:cubicBezTo>
                <a:cubicBezTo>
                  <a:pt x="367341" y="607563"/>
                  <a:pt x="345875" y="607396"/>
                  <a:pt x="325685" y="601850"/>
                </a:cubicBezTo>
                <a:cubicBezTo>
                  <a:pt x="298338" y="594306"/>
                  <a:pt x="278592" y="574504"/>
                  <a:pt x="274154" y="546048"/>
                </a:cubicBezTo>
                <a:cubicBezTo>
                  <a:pt x="272490" y="535176"/>
                  <a:pt x="272712" y="524138"/>
                  <a:pt x="274099" y="513211"/>
                </a:cubicBezTo>
                <a:cubicBezTo>
                  <a:pt x="332452" y="503282"/>
                  <a:pt x="388863" y="482759"/>
                  <a:pt x="439894" y="452805"/>
                </a:cubicBezTo>
                <a:cubicBezTo>
                  <a:pt x="467074" y="436830"/>
                  <a:pt x="492645" y="418248"/>
                  <a:pt x="516219" y="397337"/>
                </a:cubicBezTo>
                <a:cubicBezTo>
                  <a:pt x="539128" y="377035"/>
                  <a:pt x="564477" y="352629"/>
                  <a:pt x="564810" y="319736"/>
                </a:cubicBezTo>
                <a:cubicBezTo>
                  <a:pt x="565143" y="289007"/>
                  <a:pt x="539072" y="268761"/>
                  <a:pt x="510118" y="266819"/>
                </a:cubicBezTo>
                <a:cubicBezTo>
                  <a:pt x="478944" y="264711"/>
                  <a:pt x="447050" y="280298"/>
                  <a:pt x="420591" y="295330"/>
                </a:cubicBezTo>
                <a:cubicBezTo>
                  <a:pt x="371113" y="323397"/>
                  <a:pt x="329567" y="365054"/>
                  <a:pt x="301057" y="414199"/>
                </a:cubicBezTo>
                <a:cubicBezTo>
                  <a:pt x="286690" y="438938"/>
                  <a:pt x="275208" y="466007"/>
                  <a:pt x="268663" y="493908"/>
                </a:cubicBezTo>
                <a:cubicBezTo>
                  <a:pt x="267776" y="497735"/>
                  <a:pt x="266999" y="501673"/>
                  <a:pt x="266333" y="505667"/>
                </a:cubicBezTo>
                <a:cubicBezTo>
                  <a:pt x="256349" y="507220"/>
                  <a:pt x="246364" y="508496"/>
                  <a:pt x="236325" y="509162"/>
                </a:cubicBezTo>
                <a:cubicBezTo>
                  <a:pt x="209311" y="510992"/>
                  <a:pt x="180412" y="509217"/>
                  <a:pt x="156339" y="495627"/>
                </a:cubicBezTo>
                <a:cubicBezTo>
                  <a:pt x="132099" y="481982"/>
                  <a:pt x="117788" y="456966"/>
                  <a:pt x="113795" y="429897"/>
                </a:cubicBezTo>
                <a:cubicBezTo>
                  <a:pt x="110411" y="407099"/>
                  <a:pt x="114238" y="384357"/>
                  <a:pt x="121782" y="362835"/>
                </a:cubicBezTo>
                <a:cubicBezTo>
                  <a:pt x="123335" y="362780"/>
                  <a:pt x="124944" y="362780"/>
                  <a:pt x="126497" y="362724"/>
                </a:cubicBezTo>
                <a:cubicBezTo>
                  <a:pt x="159556" y="360838"/>
                  <a:pt x="192615" y="352296"/>
                  <a:pt x="224066" y="342201"/>
                </a:cubicBezTo>
                <a:cubicBezTo>
                  <a:pt x="253853" y="332660"/>
                  <a:pt x="282863" y="320513"/>
                  <a:pt x="310597" y="306146"/>
                </a:cubicBezTo>
                <a:cubicBezTo>
                  <a:pt x="365788" y="277525"/>
                  <a:pt x="416320" y="239695"/>
                  <a:pt x="459031" y="194488"/>
                </a:cubicBezTo>
                <a:cubicBezTo>
                  <a:pt x="478778" y="173632"/>
                  <a:pt x="502518" y="148172"/>
                  <a:pt x="499079" y="117054"/>
                </a:cubicBezTo>
                <a:cubicBezTo>
                  <a:pt x="497637" y="103963"/>
                  <a:pt x="491480" y="91705"/>
                  <a:pt x="480220" y="84494"/>
                </a:cubicBezTo>
                <a:cubicBezTo>
                  <a:pt x="468294" y="76839"/>
                  <a:pt x="453484" y="76784"/>
                  <a:pt x="439950" y="79113"/>
                </a:cubicBezTo>
                <a:cubicBezTo>
                  <a:pt x="425029" y="81665"/>
                  <a:pt x="410607" y="87101"/>
                  <a:pt x="396518" y="92426"/>
                </a:cubicBezTo>
                <a:cubicBezTo>
                  <a:pt x="382595" y="97695"/>
                  <a:pt x="368950" y="103631"/>
                  <a:pt x="355527" y="110065"/>
                </a:cubicBezTo>
                <a:cubicBezTo>
                  <a:pt x="328624" y="123045"/>
                  <a:pt x="302887" y="138465"/>
                  <a:pt x="278703" y="155937"/>
                </a:cubicBezTo>
                <a:cubicBezTo>
                  <a:pt x="230279" y="190883"/>
                  <a:pt x="188012" y="234037"/>
                  <a:pt x="154342" y="283404"/>
                </a:cubicBezTo>
                <a:cubicBezTo>
                  <a:pt x="139754" y="304760"/>
                  <a:pt x="125332" y="328889"/>
                  <a:pt x="115570" y="354238"/>
                </a:cubicBezTo>
                <a:cubicBezTo>
                  <a:pt x="85616" y="354293"/>
                  <a:pt x="56773" y="347138"/>
                  <a:pt x="34364" y="325616"/>
                </a:cubicBezTo>
                <a:cubicBezTo>
                  <a:pt x="-8902" y="284125"/>
                  <a:pt x="10678" y="216121"/>
                  <a:pt x="34252" y="169860"/>
                </a:cubicBezTo>
                <a:cubicBezTo>
                  <a:pt x="58936" y="121325"/>
                  <a:pt x="95601" y="78947"/>
                  <a:pt x="139865" y="47164"/>
                </a:cubicBezTo>
                <a:cubicBezTo>
                  <a:pt x="161331" y="31799"/>
                  <a:pt x="184517" y="18875"/>
                  <a:pt x="208979" y="8890"/>
                </a:cubicBezTo>
                <a:cubicBezTo>
                  <a:pt x="214248" y="6727"/>
                  <a:pt x="211752" y="-1815"/>
                  <a:pt x="206427" y="348"/>
                </a:cubicBezTo>
                <a:cubicBezTo>
                  <a:pt x="152068" y="22535"/>
                  <a:pt x="103699" y="58424"/>
                  <a:pt x="66646" y="103963"/>
                </a:cubicBezTo>
                <a:cubicBezTo>
                  <a:pt x="48231" y="126595"/>
                  <a:pt x="32588" y="151445"/>
                  <a:pt x="20441" y="177959"/>
                </a:cubicBezTo>
                <a:cubicBezTo>
                  <a:pt x="8016" y="205083"/>
                  <a:pt x="-970" y="234758"/>
                  <a:pt x="84" y="264878"/>
                </a:cubicBezTo>
                <a:cubicBezTo>
                  <a:pt x="1082" y="293999"/>
                  <a:pt x="13174" y="321622"/>
                  <a:pt x="36860" y="339317"/>
                </a:cubicBezTo>
                <a:cubicBezTo>
                  <a:pt x="58770" y="355680"/>
                  <a:pt x="85616" y="362392"/>
                  <a:pt x="112574" y="362891"/>
                </a:cubicBezTo>
                <a:cubicBezTo>
                  <a:pt x="102035" y="394286"/>
                  <a:pt x="99262" y="427290"/>
                  <a:pt x="112962" y="459073"/>
                </a:cubicBezTo>
                <a:cubicBezTo>
                  <a:pt x="124444" y="485643"/>
                  <a:pt x="146355" y="504169"/>
                  <a:pt x="173922" y="512545"/>
                </a:cubicBezTo>
                <a:cubicBezTo>
                  <a:pt x="202322" y="521143"/>
                  <a:pt x="233052" y="519423"/>
                  <a:pt x="262062" y="515263"/>
                </a:cubicBezTo>
                <a:cubicBezTo>
                  <a:pt x="263116" y="515097"/>
                  <a:pt x="264114" y="514875"/>
                  <a:pt x="265168" y="514764"/>
                </a:cubicBezTo>
                <a:cubicBezTo>
                  <a:pt x="262728" y="536286"/>
                  <a:pt x="264724" y="558695"/>
                  <a:pt x="276207" y="577277"/>
                </a:cubicBezTo>
                <a:cubicBezTo>
                  <a:pt x="291460" y="601960"/>
                  <a:pt x="319805" y="612167"/>
                  <a:pt x="347428" y="614718"/>
                </a:cubicBezTo>
                <a:cubicBezTo>
                  <a:pt x="360408" y="615939"/>
                  <a:pt x="373609" y="615772"/>
                  <a:pt x="386755" y="614774"/>
                </a:cubicBezTo>
                <a:cubicBezTo>
                  <a:pt x="385091" y="626089"/>
                  <a:pt x="384870" y="637571"/>
                  <a:pt x="386645" y="648776"/>
                </a:cubicBezTo>
                <a:cubicBezTo>
                  <a:pt x="390638" y="674403"/>
                  <a:pt x="404728" y="697422"/>
                  <a:pt x="428080" y="709736"/>
                </a:cubicBezTo>
                <a:cubicBezTo>
                  <a:pt x="453873" y="723326"/>
                  <a:pt x="485601" y="722605"/>
                  <a:pt x="512725" y="713563"/>
                </a:cubicBezTo>
                <a:cubicBezTo>
                  <a:pt x="543344" y="703357"/>
                  <a:pt x="569525" y="683943"/>
                  <a:pt x="595096" y="664862"/>
                </a:cubicBezTo>
                <a:cubicBezTo>
                  <a:pt x="599478" y="661312"/>
                  <a:pt x="594818" y="653657"/>
                  <a:pt x="590214" y="657096"/>
                </a:cubicBezTo>
                <a:close/>
                <a:moveTo>
                  <a:pt x="232054" y="205915"/>
                </a:moveTo>
                <a:cubicBezTo>
                  <a:pt x="272213" y="167974"/>
                  <a:pt x="318640" y="136634"/>
                  <a:pt x="368895" y="113504"/>
                </a:cubicBezTo>
                <a:cubicBezTo>
                  <a:pt x="381708" y="107624"/>
                  <a:pt x="394798" y="102299"/>
                  <a:pt x="408111" y="97529"/>
                </a:cubicBezTo>
                <a:cubicBezTo>
                  <a:pt x="421423" y="92759"/>
                  <a:pt x="435124" y="87767"/>
                  <a:pt x="449324" y="86713"/>
                </a:cubicBezTo>
                <a:cubicBezTo>
                  <a:pt x="462581" y="85714"/>
                  <a:pt x="476615" y="88820"/>
                  <a:pt x="484380" y="100524"/>
                </a:cubicBezTo>
                <a:cubicBezTo>
                  <a:pt x="491647" y="111507"/>
                  <a:pt x="491980" y="125873"/>
                  <a:pt x="488097" y="138132"/>
                </a:cubicBezTo>
                <a:cubicBezTo>
                  <a:pt x="483493" y="152665"/>
                  <a:pt x="473619" y="164868"/>
                  <a:pt x="463690" y="176128"/>
                </a:cubicBezTo>
                <a:cubicBezTo>
                  <a:pt x="454039" y="187000"/>
                  <a:pt x="443888" y="197483"/>
                  <a:pt x="433405" y="207523"/>
                </a:cubicBezTo>
                <a:cubicBezTo>
                  <a:pt x="412660" y="227381"/>
                  <a:pt x="390361" y="245519"/>
                  <a:pt x="366731" y="261827"/>
                </a:cubicBezTo>
                <a:cubicBezTo>
                  <a:pt x="318917" y="294886"/>
                  <a:pt x="266000" y="320402"/>
                  <a:pt x="210310" y="336987"/>
                </a:cubicBezTo>
                <a:cubicBezTo>
                  <a:pt x="184573" y="344642"/>
                  <a:pt x="154619" y="352352"/>
                  <a:pt x="125277" y="353849"/>
                </a:cubicBezTo>
                <a:cubicBezTo>
                  <a:pt x="126996" y="349578"/>
                  <a:pt x="128826" y="345363"/>
                  <a:pt x="130768" y="341203"/>
                </a:cubicBezTo>
                <a:cubicBezTo>
                  <a:pt x="154841" y="290393"/>
                  <a:pt x="191229" y="244465"/>
                  <a:pt x="232054" y="205915"/>
                </a:cubicBezTo>
                <a:close/>
                <a:moveTo>
                  <a:pt x="286191" y="466784"/>
                </a:moveTo>
                <a:cubicBezTo>
                  <a:pt x="304329" y="416917"/>
                  <a:pt x="335946" y="372210"/>
                  <a:pt x="376050" y="337542"/>
                </a:cubicBezTo>
                <a:cubicBezTo>
                  <a:pt x="396296" y="320069"/>
                  <a:pt x="418927" y="305203"/>
                  <a:pt x="443001" y="293555"/>
                </a:cubicBezTo>
                <a:cubicBezTo>
                  <a:pt x="468794" y="281130"/>
                  <a:pt x="501021" y="268040"/>
                  <a:pt x="529254" y="280187"/>
                </a:cubicBezTo>
                <a:cubicBezTo>
                  <a:pt x="542400" y="285845"/>
                  <a:pt x="552718" y="296606"/>
                  <a:pt x="555325" y="310972"/>
                </a:cubicBezTo>
                <a:cubicBezTo>
                  <a:pt x="558098" y="326559"/>
                  <a:pt x="552496" y="342201"/>
                  <a:pt x="543898" y="355014"/>
                </a:cubicBezTo>
                <a:cubicBezTo>
                  <a:pt x="535522" y="367495"/>
                  <a:pt x="524262" y="377978"/>
                  <a:pt x="513169" y="388018"/>
                </a:cubicBezTo>
                <a:cubicBezTo>
                  <a:pt x="502019" y="398113"/>
                  <a:pt x="490426" y="407599"/>
                  <a:pt x="478390" y="416529"/>
                </a:cubicBezTo>
                <a:cubicBezTo>
                  <a:pt x="431186" y="451530"/>
                  <a:pt x="377603" y="477822"/>
                  <a:pt x="320970" y="493630"/>
                </a:cubicBezTo>
                <a:cubicBezTo>
                  <a:pt x="306049" y="497790"/>
                  <a:pt x="290850" y="501285"/>
                  <a:pt x="275541" y="504003"/>
                </a:cubicBezTo>
                <a:cubicBezTo>
                  <a:pt x="277982" y="491301"/>
                  <a:pt x="281864" y="478765"/>
                  <a:pt x="286191" y="466784"/>
                </a:cubicBezTo>
                <a:close/>
                <a:moveTo>
                  <a:pt x="413491" y="569012"/>
                </a:moveTo>
                <a:cubicBezTo>
                  <a:pt x="429355" y="544994"/>
                  <a:pt x="452209" y="526523"/>
                  <a:pt x="475894" y="510715"/>
                </a:cubicBezTo>
                <a:cubicBezTo>
                  <a:pt x="488041" y="502616"/>
                  <a:pt x="500577" y="495128"/>
                  <a:pt x="513169" y="487695"/>
                </a:cubicBezTo>
                <a:cubicBezTo>
                  <a:pt x="526259" y="479985"/>
                  <a:pt x="540293" y="470888"/>
                  <a:pt x="555880" y="470001"/>
                </a:cubicBezTo>
                <a:cubicBezTo>
                  <a:pt x="569136" y="469280"/>
                  <a:pt x="583725" y="475048"/>
                  <a:pt x="587330" y="489082"/>
                </a:cubicBezTo>
                <a:cubicBezTo>
                  <a:pt x="591046" y="503504"/>
                  <a:pt x="583336" y="517426"/>
                  <a:pt x="573518" y="527411"/>
                </a:cubicBezTo>
                <a:cubicBezTo>
                  <a:pt x="562924" y="538227"/>
                  <a:pt x="549778" y="546936"/>
                  <a:pt x="536965" y="555034"/>
                </a:cubicBezTo>
                <a:cubicBezTo>
                  <a:pt x="524096" y="563133"/>
                  <a:pt x="510728" y="570399"/>
                  <a:pt x="496861" y="576722"/>
                </a:cubicBezTo>
                <a:cubicBezTo>
                  <a:pt x="469071" y="589369"/>
                  <a:pt x="439340" y="598244"/>
                  <a:pt x="409165" y="602848"/>
                </a:cubicBezTo>
                <a:cubicBezTo>
                  <a:pt x="405448" y="603403"/>
                  <a:pt x="401732" y="603902"/>
                  <a:pt x="397960" y="604401"/>
                </a:cubicBezTo>
                <a:cubicBezTo>
                  <a:pt x="401399" y="591588"/>
                  <a:pt x="406669" y="579385"/>
                  <a:pt x="413491" y="569012"/>
                </a:cubicBezTo>
                <a:close/>
              </a:path>
            </a:pathLst>
          </a:custGeom>
          <a:solidFill>
            <a:srgbClr val="0B225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" name="Google Shape;844;p59">
            <a:extLst>
              <a:ext uri="{FF2B5EF4-FFF2-40B4-BE49-F238E27FC236}">
                <a16:creationId xmlns:a16="http://schemas.microsoft.com/office/drawing/2014/main" id="{196D0736-519B-4F8B-E785-FC974381C15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303833" y="1172291"/>
            <a:ext cx="4601346" cy="79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dirty="0"/>
              <a:t>Qualitative secondary review, 2018- 2025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endParaRPr lang="en-US" sz="200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b="1" dirty="0"/>
              <a:t>Inclusion </a:t>
            </a:r>
            <a:r>
              <a:rPr lang="en-US" sz="2000" dirty="0"/>
              <a:t>: hospitality-focused, mechanism-level evidence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endParaRPr lang="en-US" sz="200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SzPct val="150000"/>
              <a:buFont typeface="Lexend Light" panose="020B0604020202020204" charset="0"/>
              <a:buChar char="•"/>
            </a:pPr>
            <a:r>
              <a:rPr lang="en-US" sz="2000" b="1" dirty="0"/>
              <a:t>Thematic coding</a:t>
            </a:r>
            <a:r>
              <a:rPr lang="en-US" sz="2000" dirty="0"/>
              <a:t>: demands, resources, leadership, scheduling, work-family, and intervention feasibility</a:t>
            </a:r>
            <a:endParaRPr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7C066F-D980-CEA9-F89D-59A71BD648E8}"/>
              </a:ext>
            </a:extLst>
          </p:cNvPr>
          <p:cNvSpPr txBox="1"/>
          <p:nvPr/>
        </p:nvSpPr>
        <p:spPr>
          <a:xfrm>
            <a:off x="3953933" y="4845337"/>
            <a:ext cx="474980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da-DK" sz="700" dirty="0">
                <a:solidFill>
                  <a:schemeClr val="dk1"/>
                </a:solidFill>
                <a:latin typeface="Lexend Light"/>
              </a:rPr>
              <a:t>(Bakker and Demerouti, 2007; Almeida et al., 2011; Lam et al., 2022; SHRM, 2025; Hospitality Net, 2025)</a:t>
            </a:r>
          </a:p>
        </p:txBody>
      </p:sp>
    </p:spTree>
    <p:extLst>
      <p:ext uri="{BB962C8B-B14F-4D97-AF65-F5344CB8AC3E}">
        <p14:creationId xmlns:p14="http://schemas.microsoft.com/office/powerpoint/2010/main" val="1508622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0">
          <a:extLst>
            <a:ext uri="{FF2B5EF4-FFF2-40B4-BE49-F238E27FC236}">
              <a16:creationId xmlns:a16="http://schemas.microsoft.com/office/drawing/2014/main" id="{4DC980B6-6EED-9D56-6856-5F9C4EA85D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1" name="Google Shape;1091;p68">
            <a:extLst>
              <a:ext uri="{FF2B5EF4-FFF2-40B4-BE49-F238E27FC236}">
                <a16:creationId xmlns:a16="http://schemas.microsoft.com/office/drawing/2014/main" id="{FF89F177-BAB5-7F4A-B5B5-399ADE8891CF}"/>
              </a:ext>
            </a:extLst>
          </p:cNvPr>
          <p:cNvGrpSpPr/>
          <p:nvPr/>
        </p:nvGrpSpPr>
        <p:grpSpPr>
          <a:xfrm>
            <a:off x="720000" y="1950590"/>
            <a:ext cx="2517156" cy="2593166"/>
            <a:chOff x="-2387604" y="1737264"/>
            <a:chExt cx="2398205" cy="2470623"/>
          </a:xfrm>
        </p:grpSpPr>
        <p:sp>
          <p:nvSpPr>
            <p:cNvPr id="1092" name="Google Shape;1092;p68">
              <a:extLst>
                <a:ext uri="{FF2B5EF4-FFF2-40B4-BE49-F238E27FC236}">
                  <a16:creationId xmlns:a16="http://schemas.microsoft.com/office/drawing/2014/main" id="{3B842A91-C361-6DD6-6016-69AAAB6F2A09}"/>
                </a:ext>
              </a:extLst>
            </p:cNvPr>
            <p:cNvSpPr/>
            <p:nvPr/>
          </p:nvSpPr>
          <p:spPr>
            <a:xfrm rot="857046">
              <a:off x="-2170289" y="1985631"/>
              <a:ext cx="1963574" cy="2010998"/>
            </a:xfrm>
            <a:custGeom>
              <a:avLst/>
              <a:gdLst/>
              <a:ahLst/>
              <a:cxnLst/>
              <a:rect l="l" t="t" r="r" b="b"/>
              <a:pathLst>
                <a:path w="2334808" h="2153635" extrusionOk="0">
                  <a:moveTo>
                    <a:pt x="2096922" y="1518142"/>
                  </a:moveTo>
                  <a:cubicBezTo>
                    <a:pt x="1978607" y="1617930"/>
                    <a:pt x="1833945" y="1662915"/>
                    <a:pt x="1684956" y="1694698"/>
                  </a:cubicBezTo>
                  <a:cubicBezTo>
                    <a:pt x="1542790" y="1725095"/>
                    <a:pt x="1392304" y="1746340"/>
                    <a:pt x="1265946" y="1822942"/>
                  </a:cubicBezTo>
                  <a:cubicBezTo>
                    <a:pt x="1144082" y="1896826"/>
                    <a:pt x="1049230" y="2007375"/>
                    <a:pt x="926645" y="2080205"/>
                  </a:cubicBezTo>
                  <a:cubicBezTo>
                    <a:pt x="797625" y="2156807"/>
                    <a:pt x="648303" y="2175667"/>
                    <a:pt x="505693" y="2126411"/>
                  </a:cubicBezTo>
                  <a:cubicBezTo>
                    <a:pt x="471746" y="2114596"/>
                    <a:pt x="439908" y="2099952"/>
                    <a:pt x="410010" y="2083090"/>
                  </a:cubicBezTo>
                  <a:cubicBezTo>
                    <a:pt x="248652" y="2003825"/>
                    <a:pt x="121573" y="1852784"/>
                    <a:pt x="56786" y="1679833"/>
                  </a:cubicBezTo>
                  <a:cubicBezTo>
                    <a:pt x="-58145" y="1373258"/>
                    <a:pt x="14408" y="1012767"/>
                    <a:pt x="158127" y="728158"/>
                  </a:cubicBezTo>
                  <a:cubicBezTo>
                    <a:pt x="295911" y="455363"/>
                    <a:pt x="519782" y="228663"/>
                    <a:pt x="800343" y="104358"/>
                  </a:cubicBezTo>
                  <a:cubicBezTo>
                    <a:pt x="1082900" y="-20890"/>
                    <a:pt x="1408611" y="-37864"/>
                    <a:pt x="1697048" y="77788"/>
                  </a:cubicBezTo>
                  <a:cubicBezTo>
                    <a:pt x="1958361" y="182624"/>
                    <a:pt x="2175410" y="395568"/>
                    <a:pt x="2277083" y="658711"/>
                  </a:cubicBezTo>
                  <a:cubicBezTo>
                    <a:pt x="2388908" y="948257"/>
                    <a:pt x="2343147" y="1310301"/>
                    <a:pt x="2096922" y="151814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093" name="Google Shape;1093;p68">
              <a:extLst>
                <a:ext uri="{FF2B5EF4-FFF2-40B4-BE49-F238E27FC236}">
                  <a16:creationId xmlns:a16="http://schemas.microsoft.com/office/drawing/2014/main" id="{CDD0D8C7-8FDA-A9F6-4F0D-A52474CC706D}"/>
                </a:ext>
              </a:extLst>
            </p:cNvPr>
            <p:cNvGrpSpPr/>
            <p:nvPr/>
          </p:nvGrpSpPr>
          <p:grpSpPr>
            <a:xfrm>
              <a:off x="-2310829" y="1737264"/>
              <a:ext cx="2316420" cy="1386401"/>
              <a:chOff x="1965871" y="2173739"/>
              <a:chExt cx="2316420" cy="1386401"/>
            </a:xfrm>
          </p:grpSpPr>
          <p:sp>
            <p:nvSpPr>
              <p:cNvPr id="1094" name="Google Shape;1094;p68">
                <a:extLst>
                  <a:ext uri="{FF2B5EF4-FFF2-40B4-BE49-F238E27FC236}">
                    <a16:creationId xmlns:a16="http://schemas.microsoft.com/office/drawing/2014/main" id="{B4777DFD-4158-F5E5-E67E-A02BA20D5262}"/>
                  </a:ext>
                </a:extLst>
              </p:cNvPr>
              <p:cNvSpPr/>
              <p:nvPr/>
            </p:nvSpPr>
            <p:spPr>
              <a:xfrm>
                <a:off x="3712050" y="2645183"/>
                <a:ext cx="494339" cy="755408"/>
              </a:xfrm>
              <a:custGeom>
                <a:avLst/>
                <a:gdLst/>
                <a:ahLst/>
                <a:cxnLst/>
                <a:rect l="l" t="t" r="r" b="b"/>
                <a:pathLst>
                  <a:path w="375923" h="574455" extrusionOk="0">
                    <a:moveTo>
                      <a:pt x="17105" y="440745"/>
                    </a:moveTo>
                    <a:cubicBezTo>
                      <a:pt x="-30209" y="340624"/>
                      <a:pt x="38128" y="238396"/>
                      <a:pt x="15164" y="136666"/>
                    </a:cubicBezTo>
                    <a:cubicBezTo>
                      <a:pt x="-32095" y="15745"/>
                      <a:pt x="79840" y="-24082"/>
                      <a:pt x="176689" y="13803"/>
                    </a:cubicBezTo>
                    <a:cubicBezTo>
                      <a:pt x="351581" y="76372"/>
                      <a:pt x="454142" y="414342"/>
                      <a:pt x="301659" y="542253"/>
                    </a:cubicBezTo>
                    <a:cubicBezTo>
                      <a:pt x="202703" y="616969"/>
                      <a:pt x="54491" y="552792"/>
                      <a:pt x="17105" y="440745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95" name="Google Shape;1095;p68">
                <a:extLst>
                  <a:ext uri="{FF2B5EF4-FFF2-40B4-BE49-F238E27FC236}">
                    <a16:creationId xmlns:a16="http://schemas.microsoft.com/office/drawing/2014/main" id="{695F8BB6-0FD0-593A-7444-14BA0A9D2A0C}"/>
                  </a:ext>
                </a:extLst>
              </p:cNvPr>
              <p:cNvSpPr/>
              <p:nvPr/>
            </p:nvSpPr>
            <p:spPr>
              <a:xfrm>
                <a:off x="2306263" y="2311053"/>
                <a:ext cx="893341" cy="883534"/>
              </a:xfrm>
              <a:custGeom>
                <a:avLst/>
                <a:gdLst/>
                <a:ahLst/>
                <a:cxnLst/>
                <a:rect l="l" t="t" r="r" b="b"/>
                <a:pathLst>
                  <a:path w="679347" h="671889" extrusionOk="0">
                    <a:moveTo>
                      <a:pt x="645855" y="101803"/>
                    </a:moveTo>
                    <a:cubicBezTo>
                      <a:pt x="692005" y="168310"/>
                      <a:pt x="691839" y="261497"/>
                      <a:pt x="636758" y="322679"/>
                    </a:cubicBezTo>
                    <a:cubicBezTo>
                      <a:pt x="580402" y="385247"/>
                      <a:pt x="493649" y="402720"/>
                      <a:pt x="428807" y="453529"/>
                    </a:cubicBezTo>
                    <a:cubicBezTo>
                      <a:pt x="365461" y="503174"/>
                      <a:pt x="349597" y="590481"/>
                      <a:pt x="285254" y="639183"/>
                    </a:cubicBezTo>
                    <a:cubicBezTo>
                      <a:pt x="110583" y="756665"/>
                      <a:pt x="-33136" y="532073"/>
                      <a:pt x="6691" y="370105"/>
                    </a:cubicBezTo>
                    <a:cubicBezTo>
                      <a:pt x="40582" y="98586"/>
                      <a:pt x="442507" y="-143923"/>
                      <a:pt x="645855" y="101803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096" name="Google Shape;1096;p68">
                <a:extLst>
                  <a:ext uri="{FF2B5EF4-FFF2-40B4-BE49-F238E27FC236}">
                    <a16:creationId xmlns:a16="http://schemas.microsoft.com/office/drawing/2014/main" id="{3C8D3DDB-3DE9-B199-04BE-16A6F6B6AD65}"/>
                  </a:ext>
                </a:extLst>
              </p:cNvPr>
              <p:cNvSpPr/>
              <p:nvPr/>
            </p:nvSpPr>
            <p:spPr>
              <a:xfrm rot="8442636">
                <a:off x="3088072" y="2350254"/>
                <a:ext cx="709331" cy="425338"/>
              </a:xfrm>
              <a:custGeom>
                <a:avLst/>
                <a:gdLst/>
                <a:ahLst/>
                <a:cxnLst/>
                <a:rect l="l" t="t" r="r" b="b"/>
                <a:pathLst>
                  <a:path w="539550" h="323532" extrusionOk="0">
                    <a:moveTo>
                      <a:pt x="511950" y="24039"/>
                    </a:moveTo>
                    <a:cubicBezTo>
                      <a:pt x="489097" y="14332"/>
                      <a:pt x="462694" y="23318"/>
                      <a:pt x="449714" y="43176"/>
                    </a:cubicBezTo>
                    <a:cubicBezTo>
                      <a:pt x="447994" y="38406"/>
                      <a:pt x="445887" y="33746"/>
                      <a:pt x="443113" y="29364"/>
                    </a:cubicBezTo>
                    <a:cubicBezTo>
                      <a:pt x="431853" y="11725"/>
                      <a:pt x="411108" y="-1532"/>
                      <a:pt x="389697" y="4293"/>
                    </a:cubicBezTo>
                    <a:cubicBezTo>
                      <a:pt x="370172" y="9562"/>
                      <a:pt x="357913" y="28033"/>
                      <a:pt x="351534" y="46116"/>
                    </a:cubicBezTo>
                    <a:cubicBezTo>
                      <a:pt x="348983" y="53327"/>
                      <a:pt x="347263" y="60871"/>
                      <a:pt x="346154" y="68525"/>
                    </a:cubicBezTo>
                    <a:cubicBezTo>
                      <a:pt x="326130" y="39182"/>
                      <a:pt x="296787" y="13389"/>
                      <a:pt x="262175" y="3682"/>
                    </a:cubicBezTo>
                    <a:cubicBezTo>
                      <a:pt x="246089" y="-866"/>
                      <a:pt x="228450" y="-1809"/>
                      <a:pt x="212642" y="4348"/>
                    </a:cubicBezTo>
                    <a:cubicBezTo>
                      <a:pt x="193782" y="11725"/>
                      <a:pt x="181468" y="28366"/>
                      <a:pt x="175422" y="47225"/>
                    </a:cubicBezTo>
                    <a:cubicBezTo>
                      <a:pt x="169043" y="67138"/>
                      <a:pt x="168821" y="88716"/>
                      <a:pt x="171040" y="109295"/>
                    </a:cubicBezTo>
                    <a:cubicBezTo>
                      <a:pt x="171096" y="109849"/>
                      <a:pt x="171206" y="110404"/>
                      <a:pt x="171261" y="110959"/>
                    </a:cubicBezTo>
                    <a:cubicBezTo>
                      <a:pt x="161777" y="105134"/>
                      <a:pt x="151903" y="99920"/>
                      <a:pt x="141752" y="95372"/>
                    </a:cubicBezTo>
                    <a:cubicBezTo>
                      <a:pt x="105864" y="79286"/>
                      <a:pt x="57995" y="65308"/>
                      <a:pt x="23549" y="92099"/>
                    </a:cubicBezTo>
                    <a:cubicBezTo>
                      <a:pt x="-10731" y="118724"/>
                      <a:pt x="-968" y="170698"/>
                      <a:pt x="11623" y="205976"/>
                    </a:cubicBezTo>
                    <a:cubicBezTo>
                      <a:pt x="25379" y="244583"/>
                      <a:pt x="49619" y="279528"/>
                      <a:pt x="81347" y="305543"/>
                    </a:cubicBezTo>
                    <a:cubicBezTo>
                      <a:pt x="89057" y="311866"/>
                      <a:pt x="97155" y="317690"/>
                      <a:pt x="105642" y="322960"/>
                    </a:cubicBezTo>
                    <a:cubicBezTo>
                      <a:pt x="109691" y="325456"/>
                      <a:pt x="113519" y="319132"/>
                      <a:pt x="109469" y="316636"/>
                    </a:cubicBezTo>
                    <a:cubicBezTo>
                      <a:pt x="77076" y="296557"/>
                      <a:pt x="50451" y="267935"/>
                      <a:pt x="32313" y="234432"/>
                    </a:cubicBezTo>
                    <a:cubicBezTo>
                      <a:pt x="23493" y="218180"/>
                      <a:pt x="16782" y="200818"/>
                      <a:pt x="12344" y="182846"/>
                    </a:cubicBezTo>
                    <a:cubicBezTo>
                      <a:pt x="7740" y="164098"/>
                      <a:pt x="4967" y="143574"/>
                      <a:pt x="10403" y="124659"/>
                    </a:cubicBezTo>
                    <a:cubicBezTo>
                      <a:pt x="16005" y="105301"/>
                      <a:pt x="31148" y="92099"/>
                      <a:pt x="50340" y="86941"/>
                    </a:cubicBezTo>
                    <a:cubicBezTo>
                      <a:pt x="69699" y="81727"/>
                      <a:pt x="90055" y="85110"/>
                      <a:pt x="108915" y="90824"/>
                    </a:cubicBezTo>
                    <a:cubicBezTo>
                      <a:pt x="131380" y="97646"/>
                      <a:pt x="152791" y="107742"/>
                      <a:pt x="172537" y="120444"/>
                    </a:cubicBezTo>
                    <a:cubicBezTo>
                      <a:pt x="174978" y="135587"/>
                      <a:pt x="178972" y="150508"/>
                      <a:pt x="184519" y="164819"/>
                    </a:cubicBezTo>
                    <a:cubicBezTo>
                      <a:pt x="191619" y="183123"/>
                      <a:pt x="201104" y="200485"/>
                      <a:pt x="212807" y="216294"/>
                    </a:cubicBezTo>
                    <a:cubicBezTo>
                      <a:pt x="218576" y="224115"/>
                      <a:pt x="224844" y="231603"/>
                      <a:pt x="231667" y="238536"/>
                    </a:cubicBezTo>
                    <a:cubicBezTo>
                      <a:pt x="237879" y="244915"/>
                      <a:pt x="244591" y="252126"/>
                      <a:pt x="252634" y="256065"/>
                    </a:cubicBezTo>
                    <a:cubicBezTo>
                      <a:pt x="259790" y="259559"/>
                      <a:pt x="268665" y="259615"/>
                      <a:pt x="273934" y="252847"/>
                    </a:cubicBezTo>
                    <a:cubicBezTo>
                      <a:pt x="279536" y="245636"/>
                      <a:pt x="277762" y="234986"/>
                      <a:pt x="274822" y="227054"/>
                    </a:cubicBezTo>
                    <a:cubicBezTo>
                      <a:pt x="271216" y="217292"/>
                      <a:pt x="265614" y="208029"/>
                      <a:pt x="260178" y="199209"/>
                    </a:cubicBezTo>
                    <a:cubicBezTo>
                      <a:pt x="254575" y="190168"/>
                      <a:pt x="248418" y="181459"/>
                      <a:pt x="241818" y="173084"/>
                    </a:cubicBezTo>
                    <a:cubicBezTo>
                      <a:pt x="224179" y="150896"/>
                      <a:pt x="202823" y="131538"/>
                      <a:pt x="179083" y="115895"/>
                    </a:cubicBezTo>
                    <a:cubicBezTo>
                      <a:pt x="177141" y="102638"/>
                      <a:pt x="176531" y="89270"/>
                      <a:pt x="177474" y="76013"/>
                    </a:cubicBezTo>
                    <a:cubicBezTo>
                      <a:pt x="178861" y="56322"/>
                      <a:pt x="184352" y="35022"/>
                      <a:pt x="199218" y="21100"/>
                    </a:cubicBezTo>
                    <a:cubicBezTo>
                      <a:pt x="211365" y="9728"/>
                      <a:pt x="227840" y="6012"/>
                      <a:pt x="244036" y="7565"/>
                    </a:cubicBezTo>
                    <a:cubicBezTo>
                      <a:pt x="277817" y="10727"/>
                      <a:pt x="308103" y="33192"/>
                      <a:pt x="329347" y="58430"/>
                    </a:cubicBezTo>
                    <a:cubicBezTo>
                      <a:pt x="335005" y="65197"/>
                      <a:pt x="340219" y="72353"/>
                      <a:pt x="344823" y="79896"/>
                    </a:cubicBezTo>
                    <a:cubicBezTo>
                      <a:pt x="344157" y="90269"/>
                      <a:pt x="344545" y="100697"/>
                      <a:pt x="345711" y="110792"/>
                    </a:cubicBezTo>
                    <a:cubicBezTo>
                      <a:pt x="348650" y="135975"/>
                      <a:pt x="357303" y="160437"/>
                      <a:pt x="371060" y="181792"/>
                    </a:cubicBezTo>
                    <a:cubicBezTo>
                      <a:pt x="373001" y="184843"/>
                      <a:pt x="377771" y="183844"/>
                      <a:pt x="377993" y="180073"/>
                    </a:cubicBezTo>
                    <a:cubicBezTo>
                      <a:pt x="379879" y="144628"/>
                      <a:pt x="370505" y="109017"/>
                      <a:pt x="352478" y="78565"/>
                    </a:cubicBezTo>
                    <a:cubicBezTo>
                      <a:pt x="352977" y="72741"/>
                      <a:pt x="353698" y="66917"/>
                      <a:pt x="354918" y="61148"/>
                    </a:cubicBezTo>
                    <a:cubicBezTo>
                      <a:pt x="358468" y="43897"/>
                      <a:pt x="366788" y="24705"/>
                      <a:pt x="382486" y="15220"/>
                    </a:cubicBezTo>
                    <a:cubicBezTo>
                      <a:pt x="400624" y="4293"/>
                      <a:pt x="421480" y="13001"/>
                      <a:pt x="433628" y="28532"/>
                    </a:cubicBezTo>
                    <a:cubicBezTo>
                      <a:pt x="439231" y="35688"/>
                      <a:pt x="442725" y="43786"/>
                      <a:pt x="444999" y="52384"/>
                    </a:cubicBezTo>
                    <a:cubicBezTo>
                      <a:pt x="444722" y="53160"/>
                      <a:pt x="444333" y="53937"/>
                      <a:pt x="444056" y="54769"/>
                    </a:cubicBezTo>
                    <a:cubicBezTo>
                      <a:pt x="439120" y="70078"/>
                      <a:pt x="441061" y="87329"/>
                      <a:pt x="449492" y="101030"/>
                    </a:cubicBezTo>
                    <a:cubicBezTo>
                      <a:pt x="451322" y="104025"/>
                      <a:pt x="456426" y="103138"/>
                      <a:pt x="456426" y="99310"/>
                    </a:cubicBezTo>
                    <a:cubicBezTo>
                      <a:pt x="456370" y="84167"/>
                      <a:pt x="456259" y="67971"/>
                      <a:pt x="452709" y="52883"/>
                    </a:cubicBezTo>
                    <a:cubicBezTo>
                      <a:pt x="455982" y="45284"/>
                      <a:pt x="461252" y="38572"/>
                      <a:pt x="468684" y="33968"/>
                    </a:cubicBezTo>
                    <a:cubicBezTo>
                      <a:pt x="489985" y="20878"/>
                      <a:pt x="520326" y="27756"/>
                      <a:pt x="529478" y="52217"/>
                    </a:cubicBezTo>
                    <a:cubicBezTo>
                      <a:pt x="534304" y="65086"/>
                      <a:pt x="532751" y="79730"/>
                      <a:pt x="524319" y="90768"/>
                    </a:cubicBezTo>
                    <a:cubicBezTo>
                      <a:pt x="521435" y="94540"/>
                      <a:pt x="527758" y="98312"/>
                      <a:pt x="530643" y="94595"/>
                    </a:cubicBezTo>
                    <a:cubicBezTo>
                      <a:pt x="548282" y="71742"/>
                      <a:pt x="538520" y="35355"/>
                      <a:pt x="511950" y="24039"/>
                    </a:cubicBezTo>
                    <a:close/>
                    <a:moveTo>
                      <a:pt x="210312" y="150009"/>
                    </a:moveTo>
                    <a:cubicBezTo>
                      <a:pt x="224567" y="163377"/>
                      <a:pt x="237380" y="178353"/>
                      <a:pt x="248307" y="194605"/>
                    </a:cubicBezTo>
                    <a:cubicBezTo>
                      <a:pt x="253799" y="202759"/>
                      <a:pt x="258791" y="211190"/>
                      <a:pt x="263284" y="219899"/>
                    </a:cubicBezTo>
                    <a:cubicBezTo>
                      <a:pt x="267111" y="227276"/>
                      <a:pt x="272492" y="237372"/>
                      <a:pt x="269497" y="245969"/>
                    </a:cubicBezTo>
                    <a:cubicBezTo>
                      <a:pt x="262951" y="264607"/>
                      <a:pt x="234607" y="231381"/>
                      <a:pt x="229338" y="225335"/>
                    </a:cubicBezTo>
                    <a:cubicBezTo>
                      <a:pt x="217467" y="211745"/>
                      <a:pt x="207427" y="196602"/>
                      <a:pt x="199384" y="180405"/>
                    </a:cubicBezTo>
                    <a:cubicBezTo>
                      <a:pt x="190953" y="163432"/>
                      <a:pt x="184685" y="145072"/>
                      <a:pt x="180913" y="126268"/>
                    </a:cubicBezTo>
                    <a:cubicBezTo>
                      <a:pt x="191230" y="133479"/>
                      <a:pt x="201104" y="141411"/>
                      <a:pt x="210312" y="150009"/>
                    </a:cubicBezTo>
                    <a:close/>
                    <a:moveTo>
                      <a:pt x="370116" y="154446"/>
                    </a:moveTo>
                    <a:cubicBezTo>
                      <a:pt x="370505" y="158495"/>
                      <a:pt x="370727" y="162600"/>
                      <a:pt x="370837" y="166649"/>
                    </a:cubicBezTo>
                    <a:cubicBezTo>
                      <a:pt x="358857" y="143962"/>
                      <a:pt x="352145" y="118391"/>
                      <a:pt x="351923" y="92709"/>
                    </a:cubicBezTo>
                    <a:cubicBezTo>
                      <a:pt x="361686" y="112013"/>
                      <a:pt x="368064" y="133035"/>
                      <a:pt x="370116" y="154446"/>
                    </a:cubicBezTo>
                    <a:close/>
                  </a:path>
                </a:pathLst>
              </a:custGeom>
              <a:solidFill>
                <a:srgbClr val="0B225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097" name="Google Shape;1097;p68">
                <a:extLst>
                  <a:ext uri="{FF2B5EF4-FFF2-40B4-BE49-F238E27FC236}">
                    <a16:creationId xmlns:a16="http://schemas.microsoft.com/office/drawing/2014/main" id="{73E1B891-9D50-25F0-12AC-82E4EEEA7F0D}"/>
                  </a:ext>
                </a:extLst>
              </p:cNvPr>
              <p:cNvGrpSpPr/>
              <p:nvPr/>
            </p:nvGrpSpPr>
            <p:grpSpPr>
              <a:xfrm>
                <a:off x="3910555" y="3203226"/>
                <a:ext cx="371736" cy="356914"/>
                <a:chOff x="8679984" y="1597939"/>
                <a:chExt cx="282560" cy="271273"/>
              </a:xfrm>
            </p:grpSpPr>
            <p:sp>
              <p:nvSpPr>
                <p:cNvPr id="1098" name="Google Shape;1098;p68">
                  <a:extLst>
                    <a:ext uri="{FF2B5EF4-FFF2-40B4-BE49-F238E27FC236}">
                      <a16:creationId xmlns:a16="http://schemas.microsoft.com/office/drawing/2014/main" id="{9957252A-0209-40E2-F27B-A2D20D257DEF}"/>
                    </a:ext>
                  </a:extLst>
                </p:cNvPr>
                <p:cNvSpPr/>
                <p:nvPr/>
              </p:nvSpPr>
              <p:spPr>
                <a:xfrm>
                  <a:off x="8688992" y="1597939"/>
                  <a:ext cx="273552" cy="963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3552" h="96319" extrusionOk="0">
                      <a:moveTo>
                        <a:pt x="268910" y="208"/>
                      </a:moveTo>
                      <a:cubicBezTo>
                        <a:pt x="199852" y="23227"/>
                        <a:pt x="130739" y="46247"/>
                        <a:pt x="61680" y="69266"/>
                      </a:cubicBezTo>
                      <a:cubicBezTo>
                        <a:pt x="41933" y="75867"/>
                        <a:pt x="22186" y="82412"/>
                        <a:pt x="2495" y="89013"/>
                      </a:cubicBezTo>
                      <a:cubicBezTo>
                        <a:pt x="-1998" y="90511"/>
                        <a:pt x="110" y="97611"/>
                        <a:pt x="4603" y="96113"/>
                      </a:cubicBezTo>
                      <a:cubicBezTo>
                        <a:pt x="73661" y="73093"/>
                        <a:pt x="142775" y="50074"/>
                        <a:pt x="211834" y="27054"/>
                      </a:cubicBezTo>
                      <a:cubicBezTo>
                        <a:pt x="231580" y="20454"/>
                        <a:pt x="251327" y="13908"/>
                        <a:pt x="271018" y="7308"/>
                      </a:cubicBezTo>
                      <a:cubicBezTo>
                        <a:pt x="275567" y="5754"/>
                        <a:pt x="273459" y="-1290"/>
                        <a:pt x="268910" y="208"/>
                      </a:cubicBezTo>
                      <a:close/>
                    </a:path>
                  </a:pathLst>
                </a:custGeom>
                <a:solidFill>
                  <a:srgbClr val="0B225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099" name="Google Shape;1099;p68">
                  <a:extLst>
                    <a:ext uri="{FF2B5EF4-FFF2-40B4-BE49-F238E27FC236}">
                      <a16:creationId xmlns:a16="http://schemas.microsoft.com/office/drawing/2014/main" id="{B5997616-29B1-3473-E0FB-D7AA6C1E1E42}"/>
                    </a:ext>
                  </a:extLst>
                </p:cNvPr>
                <p:cNvSpPr/>
                <p:nvPr/>
              </p:nvSpPr>
              <p:spPr>
                <a:xfrm>
                  <a:off x="8695811" y="1764259"/>
                  <a:ext cx="176592" cy="495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592" h="49554" extrusionOk="0">
                      <a:moveTo>
                        <a:pt x="173841" y="42228"/>
                      </a:moveTo>
                      <a:cubicBezTo>
                        <a:pt x="117374" y="28194"/>
                        <a:pt x="60907" y="14160"/>
                        <a:pt x="4384" y="127"/>
                      </a:cubicBezTo>
                      <a:cubicBezTo>
                        <a:pt x="-219" y="-1038"/>
                        <a:pt x="-1884" y="6173"/>
                        <a:pt x="2775" y="7338"/>
                      </a:cubicBezTo>
                      <a:cubicBezTo>
                        <a:pt x="59243" y="21371"/>
                        <a:pt x="115710" y="35405"/>
                        <a:pt x="172232" y="49438"/>
                      </a:cubicBezTo>
                      <a:cubicBezTo>
                        <a:pt x="176836" y="50548"/>
                        <a:pt x="178445" y="43337"/>
                        <a:pt x="173841" y="42228"/>
                      </a:cubicBezTo>
                      <a:close/>
                    </a:path>
                  </a:pathLst>
                </a:custGeom>
                <a:solidFill>
                  <a:srgbClr val="0B225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100" name="Google Shape;1100;p68">
                  <a:extLst>
                    <a:ext uri="{FF2B5EF4-FFF2-40B4-BE49-F238E27FC236}">
                      <a16:creationId xmlns:a16="http://schemas.microsoft.com/office/drawing/2014/main" id="{BF569373-6D50-E57A-059F-A3D720A1B5AA}"/>
                    </a:ext>
                  </a:extLst>
                </p:cNvPr>
                <p:cNvSpPr/>
                <p:nvPr/>
              </p:nvSpPr>
              <p:spPr>
                <a:xfrm>
                  <a:off x="8679984" y="1797954"/>
                  <a:ext cx="81856" cy="712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856" h="71258" extrusionOk="0">
                      <a:moveTo>
                        <a:pt x="80616" y="64945"/>
                      </a:moveTo>
                      <a:cubicBezTo>
                        <a:pt x="55822" y="43589"/>
                        <a:pt x="31027" y="22289"/>
                        <a:pt x="6288" y="934"/>
                      </a:cubicBezTo>
                      <a:cubicBezTo>
                        <a:pt x="2682" y="-2172"/>
                        <a:pt x="-2365" y="3208"/>
                        <a:pt x="1240" y="6314"/>
                      </a:cubicBezTo>
                      <a:cubicBezTo>
                        <a:pt x="26035" y="27670"/>
                        <a:pt x="50829" y="48970"/>
                        <a:pt x="75568" y="70325"/>
                      </a:cubicBezTo>
                      <a:cubicBezTo>
                        <a:pt x="79174" y="73431"/>
                        <a:pt x="84222" y="68051"/>
                        <a:pt x="80616" y="64945"/>
                      </a:cubicBezTo>
                      <a:close/>
                    </a:path>
                  </a:pathLst>
                </a:custGeom>
                <a:solidFill>
                  <a:srgbClr val="0B225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101" name="Google Shape;1101;p68">
                <a:extLst>
                  <a:ext uri="{FF2B5EF4-FFF2-40B4-BE49-F238E27FC236}">
                    <a16:creationId xmlns:a16="http://schemas.microsoft.com/office/drawing/2014/main" id="{BCAE526D-CAC5-A72D-1859-6DEB41BCCBEB}"/>
                  </a:ext>
                </a:extLst>
              </p:cNvPr>
              <p:cNvSpPr/>
              <p:nvPr/>
            </p:nvSpPr>
            <p:spPr>
              <a:xfrm rot="-1783883">
                <a:off x="2032825" y="2886479"/>
                <a:ext cx="451079" cy="389743"/>
              </a:xfrm>
              <a:custGeom>
                <a:avLst/>
                <a:gdLst/>
                <a:ahLst/>
                <a:cxnLst/>
                <a:rect l="l" t="t" r="r" b="b"/>
                <a:pathLst>
                  <a:path w="342844" h="296225" extrusionOk="0">
                    <a:moveTo>
                      <a:pt x="324042" y="167108"/>
                    </a:moveTo>
                    <a:cubicBezTo>
                      <a:pt x="274786" y="215976"/>
                      <a:pt x="188532" y="194731"/>
                      <a:pt x="146155" y="257855"/>
                    </a:cubicBezTo>
                    <a:cubicBezTo>
                      <a:pt x="57183" y="365796"/>
                      <a:pt x="-35395" y="221134"/>
                      <a:pt x="13584" y="129500"/>
                    </a:cubicBezTo>
                    <a:cubicBezTo>
                      <a:pt x="94624" y="-69244"/>
                      <a:pt x="424329" y="-25424"/>
                      <a:pt x="324042" y="16710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2" name="Google Shape;1102;p68">
                <a:extLst>
                  <a:ext uri="{FF2B5EF4-FFF2-40B4-BE49-F238E27FC236}">
                    <a16:creationId xmlns:a16="http://schemas.microsoft.com/office/drawing/2014/main" id="{C0A878FD-9D61-A6AE-E447-4BEB08DA0C93}"/>
                  </a:ext>
                </a:extLst>
              </p:cNvPr>
              <p:cNvSpPr/>
              <p:nvPr/>
            </p:nvSpPr>
            <p:spPr>
              <a:xfrm>
                <a:off x="2664301" y="2173750"/>
                <a:ext cx="229451" cy="230547"/>
              </a:xfrm>
              <a:custGeom>
                <a:avLst/>
                <a:gdLst/>
                <a:ahLst/>
                <a:cxnLst/>
                <a:rect l="l" t="t" r="r" b="b"/>
                <a:pathLst>
                  <a:path w="221692" h="222751" extrusionOk="0">
                    <a:moveTo>
                      <a:pt x="202438" y="44884"/>
                    </a:moveTo>
                    <a:cubicBezTo>
                      <a:pt x="283367" y="163864"/>
                      <a:pt x="87950" y="293328"/>
                      <a:pt x="9019" y="177565"/>
                    </a:cubicBezTo>
                    <a:cubicBezTo>
                      <a:pt x="-16608" y="121042"/>
                      <a:pt x="14677" y="28798"/>
                      <a:pt x="73806" y="8108"/>
                    </a:cubicBezTo>
                    <a:cubicBezTo>
                      <a:pt x="119679" y="-10196"/>
                      <a:pt x="174703" y="2672"/>
                      <a:pt x="202438" y="44884"/>
                    </a:cubicBezTo>
                    <a:close/>
                  </a:path>
                </a:pathLst>
              </a:custGeom>
              <a:solidFill>
                <a:srgbClr val="44747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103" name="Google Shape;1103;p68">
              <a:extLst>
                <a:ext uri="{FF2B5EF4-FFF2-40B4-BE49-F238E27FC236}">
                  <a16:creationId xmlns:a16="http://schemas.microsoft.com/office/drawing/2014/main" id="{65CB0FD0-710D-80BF-5CF1-97E9C0A6D3D9}"/>
                </a:ext>
              </a:extLst>
            </p:cNvPr>
            <p:cNvGrpSpPr/>
            <p:nvPr/>
          </p:nvGrpSpPr>
          <p:grpSpPr>
            <a:xfrm>
              <a:off x="-2345484" y="2290804"/>
              <a:ext cx="2313960" cy="1862306"/>
              <a:chOff x="-2345484" y="2290804"/>
              <a:chExt cx="2313960" cy="1862306"/>
            </a:xfrm>
          </p:grpSpPr>
          <p:sp>
            <p:nvSpPr>
              <p:cNvPr id="1104" name="Google Shape;1104;p68">
                <a:extLst>
                  <a:ext uri="{FF2B5EF4-FFF2-40B4-BE49-F238E27FC236}">
                    <a16:creationId xmlns:a16="http://schemas.microsoft.com/office/drawing/2014/main" id="{19D9A717-AC3D-E192-0E98-7020AB981269}"/>
                  </a:ext>
                </a:extLst>
              </p:cNvPr>
              <p:cNvSpPr/>
              <p:nvPr/>
            </p:nvSpPr>
            <p:spPr>
              <a:xfrm>
                <a:off x="-2345255" y="3341397"/>
                <a:ext cx="2310532" cy="592366"/>
              </a:xfrm>
              <a:custGeom>
                <a:avLst/>
                <a:gdLst/>
                <a:ahLst/>
                <a:cxnLst/>
                <a:rect l="l" t="t" r="r" b="b"/>
                <a:pathLst>
                  <a:path w="2310532" h="592366" extrusionOk="0">
                    <a:moveTo>
                      <a:pt x="674556" y="34433"/>
                    </a:moveTo>
                    <a:cubicBezTo>
                      <a:pt x="545853" y="56550"/>
                      <a:pt x="412038" y="100040"/>
                      <a:pt x="215126" y="242311"/>
                    </a:cubicBezTo>
                    <a:cubicBezTo>
                      <a:pt x="18214" y="384489"/>
                      <a:pt x="0" y="592366"/>
                      <a:pt x="0" y="592366"/>
                    </a:cubicBezTo>
                    <a:lnTo>
                      <a:pt x="2310533" y="592366"/>
                    </a:lnTo>
                    <a:cubicBezTo>
                      <a:pt x="2310533" y="592366"/>
                      <a:pt x="2125609" y="65750"/>
                      <a:pt x="1513221" y="12596"/>
                    </a:cubicBezTo>
                    <a:cubicBezTo>
                      <a:pt x="1171715" y="-17141"/>
                      <a:pt x="803260" y="12224"/>
                      <a:pt x="674556" y="34433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5" name="Google Shape;1105;p68">
                <a:extLst>
                  <a:ext uri="{FF2B5EF4-FFF2-40B4-BE49-F238E27FC236}">
                    <a16:creationId xmlns:a16="http://schemas.microsoft.com/office/drawing/2014/main" id="{E06F1C46-DDD4-2AA7-792D-0F8B9D974504}"/>
                  </a:ext>
                </a:extLst>
              </p:cNvPr>
              <p:cNvSpPr/>
              <p:nvPr/>
            </p:nvSpPr>
            <p:spPr>
              <a:xfrm>
                <a:off x="-1403721" y="3272681"/>
                <a:ext cx="374123" cy="307680"/>
              </a:xfrm>
              <a:custGeom>
                <a:avLst/>
                <a:gdLst/>
                <a:ahLst/>
                <a:cxnLst/>
                <a:rect l="l" t="t" r="r" b="b"/>
                <a:pathLst>
                  <a:path w="374123" h="307680" extrusionOk="0">
                    <a:moveTo>
                      <a:pt x="374124" y="0"/>
                    </a:moveTo>
                    <a:lnTo>
                      <a:pt x="374124" y="208992"/>
                    </a:lnTo>
                    <a:cubicBezTo>
                      <a:pt x="374124" y="208992"/>
                      <a:pt x="297180" y="307681"/>
                      <a:pt x="202766" y="307681"/>
                    </a:cubicBezTo>
                    <a:cubicBezTo>
                      <a:pt x="108353" y="307681"/>
                      <a:pt x="0" y="202766"/>
                      <a:pt x="0" y="202766"/>
                    </a:cubicBezTo>
                    <a:lnTo>
                      <a:pt x="6970" y="10501"/>
                    </a:lnTo>
                    <a:lnTo>
                      <a:pt x="374124" y="0"/>
                    </a:ln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6" name="Google Shape;1106;p68">
                <a:extLst>
                  <a:ext uri="{FF2B5EF4-FFF2-40B4-BE49-F238E27FC236}">
                    <a16:creationId xmlns:a16="http://schemas.microsoft.com/office/drawing/2014/main" id="{E38254D4-2E89-CDC4-4995-3BFA22178539}"/>
                  </a:ext>
                </a:extLst>
              </p:cNvPr>
              <p:cNvSpPr/>
              <p:nvPr/>
            </p:nvSpPr>
            <p:spPr>
              <a:xfrm>
                <a:off x="-1639486" y="2354670"/>
                <a:ext cx="840898" cy="1020951"/>
              </a:xfrm>
              <a:custGeom>
                <a:avLst/>
                <a:gdLst/>
                <a:ahLst/>
                <a:cxnLst/>
                <a:rect l="l" t="t" r="r" b="b"/>
                <a:pathLst>
                  <a:path w="840898" h="1020951" extrusionOk="0">
                    <a:moveTo>
                      <a:pt x="840627" y="435257"/>
                    </a:moveTo>
                    <a:cubicBezTo>
                      <a:pt x="835702" y="573532"/>
                      <a:pt x="799367" y="758921"/>
                      <a:pt x="705046" y="883814"/>
                    </a:cubicBezTo>
                    <a:cubicBezTo>
                      <a:pt x="641113" y="968471"/>
                      <a:pt x="550509" y="1025249"/>
                      <a:pt x="425058" y="1020696"/>
                    </a:cubicBezTo>
                    <a:cubicBezTo>
                      <a:pt x="114497" y="1009359"/>
                      <a:pt x="-7795" y="637465"/>
                      <a:pt x="383" y="405520"/>
                    </a:cubicBezTo>
                    <a:cubicBezTo>
                      <a:pt x="8653" y="173482"/>
                      <a:pt x="203428" y="-7912"/>
                      <a:pt x="435373" y="266"/>
                    </a:cubicBezTo>
                    <a:cubicBezTo>
                      <a:pt x="667411" y="8444"/>
                      <a:pt x="848898" y="203218"/>
                      <a:pt x="840627" y="435257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7" name="Google Shape;1107;p68">
                <a:extLst>
                  <a:ext uri="{FF2B5EF4-FFF2-40B4-BE49-F238E27FC236}">
                    <a16:creationId xmlns:a16="http://schemas.microsoft.com/office/drawing/2014/main" id="{EF429A67-150E-C74D-9F9A-38A01F8E11BB}"/>
                  </a:ext>
                </a:extLst>
              </p:cNvPr>
              <p:cNvSpPr/>
              <p:nvPr/>
            </p:nvSpPr>
            <p:spPr>
              <a:xfrm>
                <a:off x="-1530844" y="3188954"/>
                <a:ext cx="623910" cy="195184"/>
              </a:xfrm>
              <a:custGeom>
                <a:avLst/>
                <a:gdLst/>
                <a:ahLst/>
                <a:cxnLst/>
                <a:rect l="l" t="t" r="r" b="b"/>
                <a:pathLst>
                  <a:path w="623910" h="195184" extrusionOk="0">
                    <a:moveTo>
                      <a:pt x="623911" y="8085"/>
                    </a:moveTo>
                    <a:cubicBezTo>
                      <a:pt x="601144" y="67558"/>
                      <a:pt x="555795" y="118017"/>
                      <a:pt x="500225" y="151192"/>
                    </a:cubicBezTo>
                    <a:cubicBezTo>
                      <a:pt x="472068" y="167361"/>
                      <a:pt x="441402" y="178698"/>
                      <a:pt x="409808" y="186318"/>
                    </a:cubicBezTo>
                    <a:cubicBezTo>
                      <a:pt x="401909" y="188270"/>
                      <a:pt x="393824" y="189106"/>
                      <a:pt x="385832" y="190407"/>
                    </a:cubicBezTo>
                    <a:cubicBezTo>
                      <a:pt x="377841" y="191522"/>
                      <a:pt x="369849" y="193381"/>
                      <a:pt x="361764" y="193381"/>
                    </a:cubicBezTo>
                    <a:lnTo>
                      <a:pt x="337510" y="194682"/>
                    </a:lnTo>
                    <a:cubicBezTo>
                      <a:pt x="333515" y="194775"/>
                      <a:pt x="329426" y="195332"/>
                      <a:pt x="325430" y="195146"/>
                    </a:cubicBezTo>
                    <a:lnTo>
                      <a:pt x="313257" y="194589"/>
                    </a:lnTo>
                    <a:lnTo>
                      <a:pt x="289003" y="193288"/>
                    </a:lnTo>
                    <a:cubicBezTo>
                      <a:pt x="280918" y="192823"/>
                      <a:pt x="272926" y="190965"/>
                      <a:pt x="264934" y="189850"/>
                    </a:cubicBezTo>
                    <a:cubicBezTo>
                      <a:pt x="256943" y="188363"/>
                      <a:pt x="248858" y="187805"/>
                      <a:pt x="241052" y="185482"/>
                    </a:cubicBezTo>
                    <a:lnTo>
                      <a:pt x="217542" y="179163"/>
                    </a:lnTo>
                    <a:cubicBezTo>
                      <a:pt x="186783" y="169313"/>
                      <a:pt x="156489" y="156768"/>
                      <a:pt x="129540" y="138926"/>
                    </a:cubicBezTo>
                    <a:cubicBezTo>
                      <a:pt x="74899" y="104636"/>
                      <a:pt x="29458" y="56314"/>
                      <a:pt x="0" y="0"/>
                    </a:cubicBezTo>
                    <a:cubicBezTo>
                      <a:pt x="35591" y="52504"/>
                      <a:pt x="83170" y="95715"/>
                      <a:pt x="136881" y="126752"/>
                    </a:cubicBezTo>
                    <a:cubicBezTo>
                      <a:pt x="190593" y="158162"/>
                      <a:pt x="252018" y="174517"/>
                      <a:pt x="313814" y="176375"/>
                    </a:cubicBezTo>
                    <a:lnTo>
                      <a:pt x="325430" y="177026"/>
                    </a:lnTo>
                    <a:cubicBezTo>
                      <a:pt x="329333" y="177212"/>
                      <a:pt x="333143" y="176747"/>
                      <a:pt x="337046" y="176654"/>
                    </a:cubicBezTo>
                    <a:lnTo>
                      <a:pt x="360278" y="175632"/>
                    </a:lnTo>
                    <a:cubicBezTo>
                      <a:pt x="368083" y="175632"/>
                      <a:pt x="375610" y="173959"/>
                      <a:pt x="383323" y="172937"/>
                    </a:cubicBezTo>
                    <a:cubicBezTo>
                      <a:pt x="390943" y="171729"/>
                      <a:pt x="398656" y="170985"/>
                      <a:pt x="406183" y="169406"/>
                    </a:cubicBezTo>
                    <a:cubicBezTo>
                      <a:pt x="436385" y="162994"/>
                      <a:pt x="465656" y="152679"/>
                      <a:pt x="493349" y="138647"/>
                    </a:cubicBezTo>
                    <a:cubicBezTo>
                      <a:pt x="520483" y="123779"/>
                      <a:pt x="545759" y="105379"/>
                      <a:pt x="567876" y="83262"/>
                    </a:cubicBezTo>
                    <a:cubicBezTo>
                      <a:pt x="579213" y="72483"/>
                      <a:pt x="589249" y="60402"/>
                      <a:pt x="598914" y="47950"/>
                    </a:cubicBezTo>
                    <a:cubicBezTo>
                      <a:pt x="608020" y="35405"/>
                      <a:pt x="616848" y="22302"/>
                      <a:pt x="623911" y="808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08" name="Google Shape;1108;p68">
                <a:extLst>
                  <a:ext uri="{FF2B5EF4-FFF2-40B4-BE49-F238E27FC236}">
                    <a16:creationId xmlns:a16="http://schemas.microsoft.com/office/drawing/2014/main" id="{03649CF6-C6EA-3C0B-B05A-E4CDA7278664}"/>
                  </a:ext>
                </a:extLst>
              </p:cNvPr>
              <p:cNvSpPr/>
              <p:nvPr/>
            </p:nvSpPr>
            <p:spPr>
              <a:xfrm>
                <a:off x="-1654871" y="2290804"/>
                <a:ext cx="881842" cy="648921"/>
              </a:xfrm>
              <a:custGeom>
                <a:avLst/>
                <a:gdLst/>
                <a:ahLst/>
                <a:cxnLst/>
                <a:rect l="l" t="t" r="r" b="b"/>
                <a:pathLst>
                  <a:path w="881842" h="648921" extrusionOk="0">
                    <a:moveTo>
                      <a:pt x="25989" y="648921"/>
                    </a:moveTo>
                    <a:cubicBezTo>
                      <a:pt x="55076" y="620764"/>
                      <a:pt x="71338" y="581456"/>
                      <a:pt x="78493" y="541683"/>
                    </a:cubicBezTo>
                    <a:cubicBezTo>
                      <a:pt x="85648" y="501818"/>
                      <a:pt x="84440" y="461023"/>
                      <a:pt x="83232" y="420600"/>
                    </a:cubicBezTo>
                    <a:cubicBezTo>
                      <a:pt x="146144" y="428034"/>
                      <a:pt x="205710" y="406940"/>
                      <a:pt x="256355" y="368932"/>
                    </a:cubicBezTo>
                    <a:cubicBezTo>
                      <a:pt x="307000" y="330925"/>
                      <a:pt x="345286" y="278422"/>
                      <a:pt x="375116" y="222573"/>
                    </a:cubicBezTo>
                    <a:cubicBezTo>
                      <a:pt x="377346" y="248592"/>
                      <a:pt x="360712" y="271545"/>
                      <a:pt x="354207" y="296914"/>
                    </a:cubicBezTo>
                    <a:cubicBezTo>
                      <a:pt x="353370" y="300074"/>
                      <a:pt x="352906" y="303884"/>
                      <a:pt x="355043" y="306393"/>
                    </a:cubicBezTo>
                    <a:cubicBezTo>
                      <a:pt x="359039" y="311039"/>
                      <a:pt x="366473" y="306393"/>
                      <a:pt x="370469" y="301746"/>
                    </a:cubicBezTo>
                    <a:cubicBezTo>
                      <a:pt x="400484" y="266248"/>
                      <a:pt x="419720" y="221829"/>
                      <a:pt x="425296" y="175738"/>
                    </a:cubicBezTo>
                    <a:cubicBezTo>
                      <a:pt x="437934" y="218763"/>
                      <a:pt x="459958" y="260394"/>
                      <a:pt x="489508" y="294126"/>
                    </a:cubicBezTo>
                    <a:cubicBezTo>
                      <a:pt x="497872" y="303698"/>
                      <a:pt x="510045" y="313548"/>
                      <a:pt x="522033" y="309180"/>
                    </a:cubicBezTo>
                    <a:cubicBezTo>
                      <a:pt x="519059" y="279165"/>
                      <a:pt x="510975" y="249707"/>
                      <a:pt x="498244" y="222387"/>
                    </a:cubicBezTo>
                    <a:cubicBezTo>
                      <a:pt x="525100" y="271917"/>
                      <a:pt x="567195" y="312247"/>
                      <a:pt x="615331" y="341426"/>
                    </a:cubicBezTo>
                    <a:cubicBezTo>
                      <a:pt x="663467" y="370605"/>
                      <a:pt x="717551" y="389191"/>
                      <a:pt x="772563" y="400992"/>
                    </a:cubicBezTo>
                    <a:cubicBezTo>
                      <a:pt x="786967" y="471617"/>
                      <a:pt x="804530" y="543263"/>
                      <a:pt x="848763" y="600134"/>
                    </a:cubicBezTo>
                    <a:cubicBezTo>
                      <a:pt x="867813" y="566216"/>
                      <a:pt x="878872" y="523005"/>
                      <a:pt x="881102" y="484162"/>
                    </a:cubicBezTo>
                    <a:cubicBezTo>
                      <a:pt x="885377" y="410378"/>
                      <a:pt x="870695" y="337244"/>
                      <a:pt x="848670" y="266713"/>
                    </a:cubicBezTo>
                    <a:cubicBezTo>
                      <a:pt x="820049" y="175087"/>
                      <a:pt x="741712" y="80209"/>
                      <a:pt x="647484" y="36533"/>
                    </a:cubicBezTo>
                    <a:cubicBezTo>
                      <a:pt x="553349" y="-7235"/>
                      <a:pt x="432823" y="-5098"/>
                      <a:pt x="329953" y="9120"/>
                    </a:cubicBezTo>
                    <a:cubicBezTo>
                      <a:pt x="253660" y="19620"/>
                      <a:pt x="177274" y="45361"/>
                      <a:pt x="119752" y="96657"/>
                    </a:cubicBezTo>
                    <a:cubicBezTo>
                      <a:pt x="71988" y="139217"/>
                      <a:pt x="39835" y="197482"/>
                      <a:pt x="21808" y="258814"/>
                    </a:cubicBezTo>
                    <a:cubicBezTo>
                      <a:pt x="3687" y="320146"/>
                      <a:pt x="-960" y="384823"/>
                      <a:pt x="155" y="448757"/>
                    </a:cubicBezTo>
                    <a:cubicBezTo>
                      <a:pt x="1085" y="516129"/>
                      <a:pt x="5824" y="584523"/>
                      <a:pt x="25989" y="64892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109" name="Google Shape;1109;p68">
                <a:extLst>
                  <a:ext uri="{FF2B5EF4-FFF2-40B4-BE49-F238E27FC236}">
                    <a16:creationId xmlns:a16="http://schemas.microsoft.com/office/drawing/2014/main" id="{CFB07C7E-1D89-DE84-1375-3CC72D9B924F}"/>
                  </a:ext>
                </a:extLst>
              </p:cNvPr>
              <p:cNvGrpSpPr/>
              <p:nvPr/>
            </p:nvGrpSpPr>
            <p:grpSpPr>
              <a:xfrm>
                <a:off x="-881953" y="2800621"/>
                <a:ext cx="198993" cy="249687"/>
                <a:chOff x="8100972" y="3009721"/>
                <a:chExt cx="198993" cy="249687"/>
              </a:xfrm>
            </p:grpSpPr>
            <p:sp>
              <p:nvSpPr>
                <p:cNvPr id="1110" name="Google Shape;1110;p68">
                  <a:extLst>
                    <a:ext uri="{FF2B5EF4-FFF2-40B4-BE49-F238E27FC236}">
                      <a16:creationId xmlns:a16="http://schemas.microsoft.com/office/drawing/2014/main" id="{74DECA5B-9A46-F008-9B4E-4CFFD89BAC64}"/>
                    </a:ext>
                  </a:extLst>
                </p:cNvPr>
                <p:cNvSpPr/>
                <p:nvPr/>
              </p:nvSpPr>
              <p:spPr>
                <a:xfrm>
                  <a:off x="8100972" y="3009721"/>
                  <a:ext cx="198993" cy="2496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8993" h="249687" extrusionOk="0">
                      <a:moveTo>
                        <a:pt x="196743" y="125350"/>
                      </a:moveTo>
                      <a:cubicBezTo>
                        <a:pt x="186892" y="171721"/>
                        <a:pt x="156320" y="213352"/>
                        <a:pt x="115060" y="236677"/>
                      </a:cubicBezTo>
                      <a:cubicBezTo>
                        <a:pt x="102143" y="243925"/>
                        <a:pt x="87833" y="249593"/>
                        <a:pt x="72964" y="249686"/>
                      </a:cubicBezTo>
                      <a:cubicBezTo>
                        <a:pt x="39511" y="249872"/>
                        <a:pt x="11168" y="220507"/>
                        <a:pt x="3176" y="187983"/>
                      </a:cubicBezTo>
                      <a:cubicBezTo>
                        <a:pt x="-4816" y="155459"/>
                        <a:pt x="3362" y="121076"/>
                        <a:pt x="15628" y="89945"/>
                      </a:cubicBezTo>
                      <a:cubicBezTo>
                        <a:pt x="31426" y="49615"/>
                        <a:pt x="59397" y="8077"/>
                        <a:pt x="102143" y="1107"/>
                      </a:cubicBezTo>
                      <a:cubicBezTo>
                        <a:pt x="170909" y="-10230"/>
                        <a:pt x="208916" y="67921"/>
                        <a:pt x="196743" y="125350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111" name="Google Shape;1111;p68">
                  <a:extLst>
                    <a:ext uri="{FF2B5EF4-FFF2-40B4-BE49-F238E27FC236}">
                      <a16:creationId xmlns:a16="http://schemas.microsoft.com/office/drawing/2014/main" id="{F246F066-1C05-3487-6224-B98FD379648D}"/>
                    </a:ext>
                  </a:extLst>
                </p:cNvPr>
                <p:cNvSpPr/>
                <p:nvPr/>
              </p:nvSpPr>
              <p:spPr>
                <a:xfrm>
                  <a:off x="8137509" y="3037405"/>
                  <a:ext cx="140319" cy="1786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319" h="178698" extrusionOk="0">
                      <a:moveTo>
                        <a:pt x="140319" y="60960"/>
                      </a:moveTo>
                      <a:cubicBezTo>
                        <a:pt x="134930" y="48322"/>
                        <a:pt x="129819" y="35405"/>
                        <a:pt x="120991" y="25555"/>
                      </a:cubicBezTo>
                      <a:cubicBezTo>
                        <a:pt x="112627" y="15705"/>
                        <a:pt x="100547" y="8735"/>
                        <a:pt x="88745" y="9571"/>
                      </a:cubicBezTo>
                      <a:cubicBezTo>
                        <a:pt x="76851" y="10501"/>
                        <a:pt x="65327" y="17656"/>
                        <a:pt x="56221" y="26391"/>
                      </a:cubicBezTo>
                      <a:cubicBezTo>
                        <a:pt x="46928" y="35219"/>
                        <a:pt x="39587" y="46185"/>
                        <a:pt x="33639" y="57986"/>
                      </a:cubicBezTo>
                      <a:cubicBezTo>
                        <a:pt x="27414" y="69695"/>
                        <a:pt x="22488" y="82333"/>
                        <a:pt x="17563" y="95064"/>
                      </a:cubicBezTo>
                      <a:cubicBezTo>
                        <a:pt x="16913" y="96644"/>
                        <a:pt x="16448" y="97945"/>
                        <a:pt x="16262" y="98781"/>
                      </a:cubicBezTo>
                      <a:cubicBezTo>
                        <a:pt x="16169" y="99710"/>
                        <a:pt x="16076" y="99710"/>
                        <a:pt x="16355" y="100361"/>
                      </a:cubicBezTo>
                      <a:cubicBezTo>
                        <a:pt x="16820" y="101662"/>
                        <a:pt x="19793" y="104729"/>
                        <a:pt x="21838" y="107331"/>
                      </a:cubicBezTo>
                      <a:lnTo>
                        <a:pt x="34941" y="123128"/>
                      </a:lnTo>
                      <a:lnTo>
                        <a:pt x="41446" y="131120"/>
                      </a:lnTo>
                      <a:cubicBezTo>
                        <a:pt x="43676" y="133908"/>
                        <a:pt x="46092" y="136974"/>
                        <a:pt x="47578" y="141063"/>
                      </a:cubicBezTo>
                      <a:cubicBezTo>
                        <a:pt x="49251" y="144966"/>
                        <a:pt x="48694" y="150727"/>
                        <a:pt x="46092" y="154259"/>
                      </a:cubicBezTo>
                      <a:cubicBezTo>
                        <a:pt x="43583" y="157790"/>
                        <a:pt x="40888" y="159927"/>
                        <a:pt x="38100" y="162157"/>
                      </a:cubicBezTo>
                      <a:cubicBezTo>
                        <a:pt x="26856" y="170892"/>
                        <a:pt x="13660" y="176933"/>
                        <a:pt x="0" y="178698"/>
                      </a:cubicBezTo>
                      <a:cubicBezTo>
                        <a:pt x="13010" y="174238"/>
                        <a:pt x="24904" y="167268"/>
                        <a:pt x="34104" y="157697"/>
                      </a:cubicBezTo>
                      <a:cubicBezTo>
                        <a:pt x="36334" y="155374"/>
                        <a:pt x="38843" y="152865"/>
                        <a:pt x="40051" y="150541"/>
                      </a:cubicBezTo>
                      <a:cubicBezTo>
                        <a:pt x="41260" y="148311"/>
                        <a:pt x="41167" y="146360"/>
                        <a:pt x="40051" y="144037"/>
                      </a:cubicBezTo>
                      <a:cubicBezTo>
                        <a:pt x="37821" y="139483"/>
                        <a:pt x="32245" y="134558"/>
                        <a:pt x="27692" y="129540"/>
                      </a:cubicBezTo>
                      <a:lnTo>
                        <a:pt x="13660" y="114486"/>
                      </a:lnTo>
                      <a:cubicBezTo>
                        <a:pt x="11430" y="111698"/>
                        <a:pt x="9107" y="110211"/>
                        <a:pt x="6226" y="105472"/>
                      </a:cubicBezTo>
                      <a:cubicBezTo>
                        <a:pt x="4832" y="103149"/>
                        <a:pt x="4367" y="99525"/>
                        <a:pt x="4832" y="97109"/>
                      </a:cubicBezTo>
                      <a:cubicBezTo>
                        <a:pt x="5204" y="94600"/>
                        <a:pt x="5947" y="92648"/>
                        <a:pt x="6505" y="91068"/>
                      </a:cubicBezTo>
                      <a:cubicBezTo>
                        <a:pt x="11244" y="78151"/>
                        <a:pt x="16169" y="65049"/>
                        <a:pt x="22581" y="52411"/>
                      </a:cubicBezTo>
                      <a:cubicBezTo>
                        <a:pt x="29179" y="39959"/>
                        <a:pt x="37264" y="27692"/>
                        <a:pt x="48229" y="17842"/>
                      </a:cubicBezTo>
                      <a:cubicBezTo>
                        <a:pt x="53711" y="12917"/>
                        <a:pt x="59845" y="8828"/>
                        <a:pt x="66443" y="5483"/>
                      </a:cubicBezTo>
                      <a:cubicBezTo>
                        <a:pt x="73133" y="2230"/>
                        <a:pt x="80567" y="0"/>
                        <a:pt x="88467" y="0"/>
                      </a:cubicBezTo>
                      <a:cubicBezTo>
                        <a:pt x="104543" y="93"/>
                        <a:pt x="117831" y="10222"/>
                        <a:pt x="125730" y="21931"/>
                      </a:cubicBezTo>
                      <a:cubicBezTo>
                        <a:pt x="133629" y="33918"/>
                        <a:pt x="137532" y="47486"/>
                        <a:pt x="140319" y="60960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1112" name="Google Shape;1112;p68">
                <a:extLst>
                  <a:ext uri="{FF2B5EF4-FFF2-40B4-BE49-F238E27FC236}">
                    <a16:creationId xmlns:a16="http://schemas.microsoft.com/office/drawing/2014/main" id="{04786C5A-4841-D6EF-0C7B-BB37402BE4A6}"/>
                  </a:ext>
                </a:extLst>
              </p:cNvPr>
              <p:cNvGrpSpPr/>
              <p:nvPr/>
            </p:nvGrpSpPr>
            <p:grpSpPr>
              <a:xfrm>
                <a:off x="-1748589" y="2787323"/>
                <a:ext cx="189248" cy="255616"/>
                <a:chOff x="7234336" y="2996423"/>
                <a:chExt cx="189248" cy="255616"/>
              </a:xfrm>
            </p:grpSpPr>
            <p:sp>
              <p:nvSpPr>
                <p:cNvPr id="1113" name="Google Shape;1113;p68">
                  <a:extLst>
                    <a:ext uri="{FF2B5EF4-FFF2-40B4-BE49-F238E27FC236}">
                      <a16:creationId xmlns:a16="http://schemas.microsoft.com/office/drawing/2014/main" id="{38FD132B-7C9B-AE91-CA3B-A0AE7E3C339F}"/>
                    </a:ext>
                  </a:extLst>
                </p:cNvPr>
                <p:cNvSpPr/>
                <p:nvPr/>
              </p:nvSpPr>
              <p:spPr>
                <a:xfrm>
                  <a:off x="7234336" y="2996423"/>
                  <a:ext cx="189248" cy="255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9248" h="255616" extrusionOk="0">
                      <a:moveTo>
                        <a:pt x="18" y="109097"/>
                      </a:moveTo>
                      <a:cubicBezTo>
                        <a:pt x="947" y="156490"/>
                        <a:pt x="23063" y="203139"/>
                        <a:pt x="59305" y="233805"/>
                      </a:cubicBezTo>
                      <a:cubicBezTo>
                        <a:pt x="70642" y="243376"/>
                        <a:pt x="83652" y="251647"/>
                        <a:pt x="98241" y="254528"/>
                      </a:cubicBezTo>
                      <a:cubicBezTo>
                        <a:pt x="131137" y="261033"/>
                        <a:pt x="164405" y="237522"/>
                        <a:pt x="178437" y="207135"/>
                      </a:cubicBezTo>
                      <a:cubicBezTo>
                        <a:pt x="192469" y="176748"/>
                        <a:pt x="190889" y="141436"/>
                        <a:pt x="184663" y="108447"/>
                      </a:cubicBezTo>
                      <a:cubicBezTo>
                        <a:pt x="176765" y="65886"/>
                        <a:pt x="157064" y="19887"/>
                        <a:pt x="116455" y="4926"/>
                      </a:cubicBezTo>
                      <a:cubicBezTo>
                        <a:pt x="50941" y="-19235"/>
                        <a:pt x="-1097" y="50274"/>
                        <a:pt x="18" y="109097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114" name="Google Shape;1114;p68">
                  <a:extLst>
                    <a:ext uri="{FF2B5EF4-FFF2-40B4-BE49-F238E27FC236}">
                      <a16:creationId xmlns:a16="http://schemas.microsoft.com/office/drawing/2014/main" id="{423FAF7E-26BD-E4B2-52CC-D4D034493D8F}"/>
                    </a:ext>
                  </a:extLst>
                </p:cNvPr>
                <p:cNvSpPr/>
                <p:nvPr/>
              </p:nvSpPr>
              <p:spPr>
                <a:xfrm>
                  <a:off x="7260930" y="3022252"/>
                  <a:ext cx="126244" cy="1929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244" h="192922" extrusionOk="0">
                      <a:moveTo>
                        <a:pt x="0" y="50837"/>
                      </a:moveTo>
                      <a:cubicBezTo>
                        <a:pt x="5297" y="38199"/>
                        <a:pt x="11616" y="25654"/>
                        <a:pt x="21652" y="15153"/>
                      </a:cubicBezTo>
                      <a:cubicBezTo>
                        <a:pt x="31688" y="5210"/>
                        <a:pt x="46556" y="-2317"/>
                        <a:pt x="62447" y="657"/>
                      </a:cubicBezTo>
                      <a:cubicBezTo>
                        <a:pt x="70160" y="2051"/>
                        <a:pt x="77129" y="5675"/>
                        <a:pt x="82984" y="10135"/>
                      </a:cubicBezTo>
                      <a:cubicBezTo>
                        <a:pt x="88838" y="14689"/>
                        <a:pt x="94135" y="19892"/>
                        <a:pt x="98503" y="25747"/>
                      </a:cubicBezTo>
                      <a:cubicBezTo>
                        <a:pt x="107423" y="37456"/>
                        <a:pt x="113092" y="51023"/>
                        <a:pt x="117181" y="64497"/>
                      </a:cubicBezTo>
                      <a:cubicBezTo>
                        <a:pt x="121177" y="78065"/>
                        <a:pt x="123593" y="91818"/>
                        <a:pt x="125730" y="105478"/>
                      </a:cubicBezTo>
                      <a:cubicBezTo>
                        <a:pt x="126009" y="107151"/>
                        <a:pt x="126381" y="109195"/>
                        <a:pt x="126195" y="111797"/>
                      </a:cubicBezTo>
                      <a:cubicBezTo>
                        <a:pt x="126195" y="114306"/>
                        <a:pt x="125080" y="117744"/>
                        <a:pt x="123314" y="119789"/>
                      </a:cubicBezTo>
                      <a:cubicBezTo>
                        <a:pt x="119690" y="123878"/>
                        <a:pt x="117088" y="124993"/>
                        <a:pt x="114300" y="127223"/>
                      </a:cubicBezTo>
                      <a:lnTo>
                        <a:pt x="97666" y="139396"/>
                      </a:lnTo>
                      <a:cubicBezTo>
                        <a:pt x="92276" y="143485"/>
                        <a:pt x="85864" y="147295"/>
                        <a:pt x="82798" y="151384"/>
                      </a:cubicBezTo>
                      <a:cubicBezTo>
                        <a:pt x="81311" y="153521"/>
                        <a:pt x="80846" y="155287"/>
                        <a:pt x="81590" y="157796"/>
                      </a:cubicBezTo>
                      <a:cubicBezTo>
                        <a:pt x="82333" y="160212"/>
                        <a:pt x="84285" y="163186"/>
                        <a:pt x="86143" y="165881"/>
                      </a:cubicBezTo>
                      <a:cubicBezTo>
                        <a:pt x="93391" y="177032"/>
                        <a:pt x="103707" y="186139"/>
                        <a:pt x="115694" y="192922"/>
                      </a:cubicBezTo>
                      <a:cubicBezTo>
                        <a:pt x="102592" y="188555"/>
                        <a:pt x="90790" y="180191"/>
                        <a:pt x="81404" y="169505"/>
                      </a:cubicBezTo>
                      <a:cubicBezTo>
                        <a:pt x="79174" y="166717"/>
                        <a:pt x="76851" y="164208"/>
                        <a:pt x="75085" y="160212"/>
                      </a:cubicBezTo>
                      <a:cubicBezTo>
                        <a:pt x="73133" y="156309"/>
                        <a:pt x="73784" y="150548"/>
                        <a:pt x="76107" y="147016"/>
                      </a:cubicBezTo>
                      <a:cubicBezTo>
                        <a:pt x="78337" y="143299"/>
                        <a:pt x="81218" y="140697"/>
                        <a:pt x="84006" y="138374"/>
                      </a:cubicBezTo>
                      <a:lnTo>
                        <a:pt x="91905" y="131776"/>
                      </a:lnTo>
                      <a:lnTo>
                        <a:pt x="107795" y="118674"/>
                      </a:lnTo>
                      <a:cubicBezTo>
                        <a:pt x="110304" y="116536"/>
                        <a:pt x="113742" y="114027"/>
                        <a:pt x="114486" y="112912"/>
                      </a:cubicBezTo>
                      <a:cubicBezTo>
                        <a:pt x="114857" y="112262"/>
                        <a:pt x="114857" y="112355"/>
                        <a:pt x="114857" y="111333"/>
                      </a:cubicBezTo>
                      <a:cubicBezTo>
                        <a:pt x="114857" y="110496"/>
                        <a:pt x="114672" y="109102"/>
                        <a:pt x="114300" y="107430"/>
                      </a:cubicBezTo>
                      <a:cubicBezTo>
                        <a:pt x="111791" y="94048"/>
                        <a:pt x="109375" y="80667"/>
                        <a:pt x="105472" y="68029"/>
                      </a:cubicBezTo>
                      <a:cubicBezTo>
                        <a:pt x="101848" y="55298"/>
                        <a:pt x="96737" y="43124"/>
                        <a:pt x="89303" y="32716"/>
                      </a:cubicBezTo>
                      <a:cubicBezTo>
                        <a:pt x="82055" y="22309"/>
                        <a:pt x="72018" y="13202"/>
                        <a:pt x="60495" y="10042"/>
                      </a:cubicBezTo>
                      <a:cubicBezTo>
                        <a:pt x="49066" y="6976"/>
                        <a:pt x="35870" y="11529"/>
                        <a:pt x="25834" y="19707"/>
                      </a:cubicBezTo>
                      <a:cubicBezTo>
                        <a:pt x="15147" y="27698"/>
                        <a:pt x="7620" y="39500"/>
                        <a:pt x="0" y="50837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115" name="Google Shape;1115;p68">
                <a:extLst>
                  <a:ext uri="{FF2B5EF4-FFF2-40B4-BE49-F238E27FC236}">
                    <a16:creationId xmlns:a16="http://schemas.microsoft.com/office/drawing/2014/main" id="{7D89CA19-6C47-959F-B31B-E93AD9A66CC0}"/>
                  </a:ext>
                </a:extLst>
              </p:cNvPr>
              <p:cNvSpPr/>
              <p:nvPr/>
            </p:nvSpPr>
            <p:spPr>
              <a:xfrm>
                <a:off x="-1754023" y="2771596"/>
                <a:ext cx="397822" cy="820010"/>
              </a:xfrm>
              <a:custGeom>
                <a:avLst/>
                <a:gdLst/>
                <a:ahLst/>
                <a:cxnLst/>
                <a:rect l="l" t="t" r="r" b="b"/>
                <a:pathLst>
                  <a:path w="397822" h="820010" extrusionOk="0">
                    <a:moveTo>
                      <a:pt x="176808" y="653486"/>
                    </a:moveTo>
                    <a:cubicBezTo>
                      <a:pt x="178945" y="637317"/>
                      <a:pt x="176622" y="618452"/>
                      <a:pt x="163705" y="599402"/>
                    </a:cubicBezTo>
                    <a:cubicBezTo>
                      <a:pt x="85647" y="484545"/>
                      <a:pt x="32678" y="279548"/>
                      <a:pt x="15022" y="196936"/>
                    </a:cubicBezTo>
                    <a:cubicBezTo>
                      <a:pt x="-2634" y="114324"/>
                      <a:pt x="-9139" y="-1927"/>
                      <a:pt x="20319" y="24"/>
                    </a:cubicBezTo>
                    <a:cubicBezTo>
                      <a:pt x="49777" y="1976"/>
                      <a:pt x="76261" y="109120"/>
                      <a:pt x="76261" y="109120"/>
                    </a:cubicBezTo>
                    <a:cubicBezTo>
                      <a:pt x="76261" y="109120"/>
                      <a:pt x="78863" y="63215"/>
                      <a:pt x="105533" y="73622"/>
                    </a:cubicBezTo>
                    <a:cubicBezTo>
                      <a:pt x="132203" y="83937"/>
                      <a:pt x="171046" y="195078"/>
                      <a:pt x="171046" y="195078"/>
                    </a:cubicBezTo>
                    <a:cubicBezTo>
                      <a:pt x="171046" y="195078"/>
                      <a:pt x="183034" y="185413"/>
                      <a:pt x="204593" y="204835"/>
                    </a:cubicBezTo>
                    <a:cubicBezTo>
                      <a:pt x="221785" y="220354"/>
                      <a:pt x="353462" y="450069"/>
                      <a:pt x="389424" y="567900"/>
                    </a:cubicBezTo>
                    <a:cubicBezTo>
                      <a:pt x="425480" y="685732"/>
                      <a:pt x="333761" y="820011"/>
                      <a:pt x="333761" y="820011"/>
                    </a:cubicBezTo>
                    <a:cubicBezTo>
                      <a:pt x="333761" y="820011"/>
                      <a:pt x="173277" y="680435"/>
                      <a:pt x="176808" y="653486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6" name="Google Shape;1116;p68">
                <a:extLst>
                  <a:ext uri="{FF2B5EF4-FFF2-40B4-BE49-F238E27FC236}">
                    <a16:creationId xmlns:a16="http://schemas.microsoft.com/office/drawing/2014/main" id="{AB7080D4-FA8B-2657-24ED-E9B2C2AE53CA}"/>
                  </a:ext>
                </a:extLst>
              </p:cNvPr>
              <p:cNvSpPr/>
              <p:nvPr/>
            </p:nvSpPr>
            <p:spPr>
              <a:xfrm>
                <a:off x="-1586600" y="2958960"/>
                <a:ext cx="115414" cy="321155"/>
              </a:xfrm>
              <a:custGeom>
                <a:avLst/>
                <a:gdLst/>
                <a:ahLst/>
                <a:cxnLst/>
                <a:rect l="l" t="t" r="r" b="b"/>
                <a:pathLst>
                  <a:path w="115414" h="321155" extrusionOk="0">
                    <a:moveTo>
                      <a:pt x="115415" y="321155"/>
                    </a:moveTo>
                    <a:cubicBezTo>
                      <a:pt x="106587" y="309818"/>
                      <a:pt x="98595" y="297831"/>
                      <a:pt x="90604" y="285750"/>
                    </a:cubicBezTo>
                    <a:cubicBezTo>
                      <a:pt x="82984" y="273484"/>
                      <a:pt x="75829" y="260939"/>
                      <a:pt x="68952" y="248301"/>
                    </a:cubicBezTo>
                    <a:cubicBezTo>
                      <a:pt x="55292" y="222839"/>
                      <a:pt x="43769" y="196262"/>
                      <a:pt x="33826" y="169127"/>
                    </a:cubicBezTo>
                    <a:cubicBezTo>
                      <a:pt x="24161" y="141899"/>
                      <a:pt x="15984" y="114114"/>
                      <a:pt x="10315" y="85772"/>
                    </a:cubicBezTo>
                    <a:cubicBezTo>
                      <a:pt x="7527" y="71554"/>
                      <a:pt x="5204" y="57336"/>
                      <a:pt x="3253" y="43118"/>
                    </a:cubicBezTo>
                    <a:cubicBezTo>
                      <a:pt x="1766" y="28807"/>
                      <a:pt x="372" y="14404"/>
                      <a:pt x="0" y="0"/>
                    </a:cubicBezTo>
                    <a:cubicBezTo>
                      <a:pt x="1394" y="7062"/>
                      <a:pt x="2602" y="14125"/>
                      <a:pt x="3810" y="21187"/>
                    </a:cubicBezTo>
                    <a:lnTo>
                      <a:pt x="8085" y="42282"/>
                    </a:lnTo>
                    <a:lnTo>
                      <a:pt x="12638" y="63283"/>
                    </a:lnTo>
                    <a:lnTo>
                      <a:pt x="17842" y="84099"/>
                    </a:lnTo>
                    <a:cubicBezTo>
                      <a:pt x="25183" y="111698"/>
                      <a:pt x="33454" y="139019"/>
                      <a:pt x="43211" y="165782"/>
                    </a:cubicBezTo>
                    <a:cubicBezTo>
                      <a:pt x="52782" y="192637"/>
                      <a:pt x="63841" y="218936"/>
                      <a:pt x="75829" y="244862"/>
                    </a:cubicBezTo>
                    <a:lnTo>
                      <a:pt x="85028" y="264191"/>
                    </a:lnTo>
                    <a:lnTo>
                      <a:pt x="94879" y="283241"/>
                    </a:lnTo>
                    <a:lnTo>
                      <a:pt x="104914" y="302198"/>
                    </a:lnTo>
                    <a:cubicBezTo>
                      <a:pt x="108538" y="308517"/>
                      <a:pt x="111977" y="314836"/>
                      <a:pt x="115415" y="32115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7" name="Google Shape;1117;p68">
                <a:extLst>
                  <a:ext uri="{FF2B5EF4-FFF2-40B4-BE49-F238E27FC236}">
                    <a16:creationId xmlns:a16="http://schemas.microsoft.com/office/drawing/2014/main" id="{B08D2526-1EE1-C3C7-EC26-6B8EEFD3BBA4}"/>
                  </a:ext>
                </a:extLst>
              </p:cNvPr>
              <p:cNvSpPr/>
              <p:nvPr/>
            </p:nvSpPr>
            <p:spPr>
              <a:xfrm>
                <a:off x="-1677762" y="2880809"/>
                <a:ext cx="113370" cy="364737"/>
              </a:xfrm>
              <a:custGeom>
                <a:avLst/>
                <a:gdLst/>
                <a:ahLst/>
                <a:cxnLst/>
                <a:rect l="l" t="t" r="r" b="b"/>
                <a:pathLst>
                  <a:path w="113370" h="364737" extrusionOk="0">
                    <a:moveTo>
                      <a:pt x="113371" y="364738"/>
                    </a:moveTo>
                    <a:cubicBezTo>
                      <a:pt x="103892" y="351728"/>
                      <a:pt x="95157" y="338161"/>
                      <a:pt x="86515" y="324594"/>
                    </a:cubicBezTo>
                    <a:cubicBezTo>
                      <a:pt x="78244" y="310747"/>
                      <a:pt x="70346" y="296623"/>
                      <a:pt x="63097" y="282219"/>
                    </a:cubicBezTo>
                    <a:cubicBezTo>
                      <a:pt x="48508" y="253319"/>
                      <a:pt x="37821" y="222281"/>
                      <a:pt x="30759" y="190593"/>
                    </a:cubicBezTo>
                    <a:cubicBezTo>
                      <a:pt x="23789" y="158905"/>
                      <a:pt x="18771" y="127217"/>
                      <a:pt x="13661" y="95529"/>
                    </a:cubicBezTo>
                    <a:lnTo>
                      <a:pt x="6319" y="47857"/>
                    </a:lnTo>
                    <a:cubicBezTo>
                      <a:pt x="4275" y="31874"/>
                      <a:pt x="1859" y="15983"/>
                      <a:pt x="0" y="0"/>
                    </a:cubicBezTo>
                    <a:cubicBezTo>
                      <a:pt x="3996" y="15612"/>
                      <a:pt x="7341" y="31316"/>
                      <a:pt x="11058" y="46928"/>
                    </a:cubicBezTo>
                    <a:lnTo>
                      <a:pt x="21095" y="94042"/>
                    </a:lnTo>
                    <a:cubicBezTo>
                      <a:pt x="27971" y="125451"/>
                      <a:pt x="33268" y="157232"/>
                      <a:pt x="40330" y="188270"/>
                    </a:cubicBezTo>
                    <a:cubicBezTo>
                      <a:pt x="47021" y="219493"/>
                      <a:pt x="57150" y="249509"/>
                      <a:pt x="69881" y="278873"/>
                    </a:cubicBezTo>
                    <a:cubicBezTo>
                      <a:pt x="82798" y="308145"/>
                      <a:pt x="98038" y="336395"/>
                      <a:pt x="113371" y="36473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8" name="Google Shape;1118;p68">
                <a:extLst>
                  <a:ext uri="{FF2B5EF4-FFF2-40B4-BE49-F238E27FC236}">
                    <a16:creationId xmlns:a16="http://schemas.microsoft.com/office/drawing/2014/main" id="{F34B7990-88F1-B404-7FCE-64FEF4E78947}"/>
                  </a:ext>
                </a:extLst>
              </p:cNvPr>
              <p:cNvSpPr/>
              <p:nvPr/>
            </p:nvSpPr>
            <p:spPr>
              <a:xfrm>
                <a:off x="-1677762" y="2842244"/>
                <a:ext cx="326522" cy="706429"/>
              </a:xfrm>
              <a:custGeom>
                <a:avLst/>
                <a:gdLst/>
                <a:ahLst/>
                <a:cxnLst/>
                <a:rect l="l" t="t" r="r" b="b"/>
                <a:pathLst>
                  <a:path w="326522" h="706429" extrusionOk="0">
                    <a:moveTo>
                      <a:pt x="0" y="38472"/>
                    </a:moveTo>
                    <a:cubicBezTo>
                      <a:pt x="929" y="30759"/>
                      <a:pt x="2602" y="23139"/>
                      <a:pt x="5390" y="15890"/>
                    </a:cubicBezTo>
                    <a:cubicBezTo>
                      <a:pt x="6876" y="12266"/>
                      <a:pt x="8549" y="8735"/>
                      <a:pt x="11151" y="5669"/>
                    </a:cubicBezTo>
                    <a:cubicBezTo>
                      <a:pt x="13661" y="2602"/>
                      <a:pt x="17377" y="93"/>
                      <a:pt x="21652" y="0"/>
                    </a:cubicBezTo>
                    <a:cubicBezTo>
                      <a:pt x="30294" y="279"/>
                      <a:pt x="36427" y="6598"/>
                      <a:pt x="41631" y="12080"/>
                    </a:cubicBezTo>
                    <a:cubicBezTo>
                      <a:pt x="46835" y="17935"/>
                      <a:pt x="51296" y="24440"/>
                      <a:pt x="55478" y="31038"/>
                    </a:cubicBezTo>
                    <a:cubicBezTo>
                      <a:pt x="63748" y="44233"/>
                      <a:pt x="70624" y="58265"/>
                      <a:pt x="77501" y="72204"/>
                    </a:cubicBezTo>
                    <a:cubicBezTo>
                      <a:pt x="84099" y="86422"/>
                      <a:pt x="90418" y="100361"/>
                      <a:pt x="94321" y="116252"/>
                    </a:cubicBezTo>
                    <a:lnTo>
                      <a:pt x="88374" y="115415"/>
                    </a:lnTo>
                    <a:cubicBezTo>
                      <a:pt x="90232" y="111512"/>
                      <a:pt x="92741" y="108446"/>
                      <a:pt x="96365" y="105937"/>
                    </a:cubicBezTo>
                    <a:cubicBezTo>
                      <a:pt x="99896" y="103521"/>
                      <a:pt x="104636" y="102405"/>
                      <a:pt x="108818" y="103056"/>
                    </a:cubicBezTo>
                    <a:cubicBezTo>
                      <a:pt x="117460" y="104357"/>
                      <a:pt x="123593" y="109654"/>
                      <a:pt x="128982" y="114672"/>
                    </a:cubicBezTo>
                    <a:cubicBezTo>
                      <a:pt x="134279" y="119876"/>
                      <a:pt x="139019" y="125730"/>
                      <a:pt x="142922" y="131956"/>
                    </a:cubicBezTo>
                    <a:cubicBezTo>
                      <a:pt x="146917" y="137996"/>
                      <a:pt x="150542" y="144222"/>
                      <a:pt x="153980" y="150541"/>
                    </a:cubicBezTo>
                    <a:cubicBezTo>
                      <a:pt x="168012" y="175539"/>
                      <a:pt x="180836" y="201094"/>
                      <a:pt x="193567" y="226649"/>
                    </a:cubicBezTo>
                    <a:cubicBezTo>
                      <a:pt x="219122" y="277665"/>
                      <a:pt x="242818" y="329612"/>
                      <a:pt x="266421" y="381558"/>
                    </a:cubicBezTo>
                    <a:cubicBezTo>
                      <a:pt x="278223" y="407484"/>
                      <a:pt x="289839" y="433597"/>
                      <a:pt x="300897" y="459895"/>
                    </a:cubicBezTo>
                    <a:cubicBezTo>
                      <a:pt x="306473" y="473091"/>
                      <a:pt x="312141" y="486007"/>
                      <a:pt x="317345" y="499575"/>
                    </a:cubicBezTo>
                    <a:cubicBezTo>
                      <a:pt x="322456" y="513235"/>
                      <a:pt x="325337" y="527639"/>
                      <a:pt x="326173" y="542135"/>
                    </a:cubicBezTo>
                    <a:cubicBezTo>
                      <a:pt x="327939" y="571128"/>
                      <a:pt x="322828" y="599750"/>
                      <a:pt x="315115" y="627256"/>
                    </a:cubicBezTo>
                    <a:cubicBezTo>
                      <a:pt x="307123" y="654763"/>
                      <a:pt x="296344" y="681340"/>
                      <a:pt x="282776" y="706430"/>
                    </a:cubicBezTo>
                    <a:cubicBezTo>
                      <a:pt x="295322" y="680875"/>
                      <a:pt x="305172" y="653926"/>
                      <a:pt x="312327" y="626513"/>
                    </a:cubicBezTo>
                    <a:cubicBezTo>
                      <a:pt x="319296" y="599006"/>
                      <a:pt x="323292" y="570571"/>
                      <a:pt x="320969" y="542507"/>
                    </a:cubicBezTo>
                    <a:cubicBezTo>
                      <a:pt x="319947" y="528475"/>
                      <a:pt x="316880" y="514722"/>
                      <a:pt x="311769" y="501805"/>
                    </a:cubicBezTo>
                    <a:cubicBezTo>
                      <a:pt x="306380" y="488795"/>
                      <a:pt x="300247" y="475878"/>
                      <a:pt x="294392" y="462962"/>
                    </a:cubicBezTo>
                    <a:lnTo>
                      <a:pt x="258429" y="385368"/>
                    </a:lnTo>
                    <a:cubicBezTo>
                      <a:pt x="234454" y="333700"/>
                      <a:pt x="209829" y="282312"/>
                      <a:pt x="185203" y="230923"/>
                    </a:cubicBezTo>
                    <a:cubicBezTo>
                      <a:pt x="172751" y="205368"/>
                      <a:pt x="160206" y="179721"/>
                      <a:pt x="146546" y="154909"/>
                    </a:cubicBezTo>
                    <a:cubicBezTo>
                      <a:pt x="139483" y="142550"/>
                      <a:pt x="133257" y="130005"/>
                      <a:pt x="123686" y="120247"/>
                    </a:cubicBezTo>
                    <a:cubicBezTo>
                      <a:pt x="119039" y="115508"/>
                      <a:pt x="113557" y="111141"/>
                      <a:pt x="107888" y="110118"/>
                    </a:cubicBezTo>
                    <a:cubicBezTo>
                      <a:pt x="102406" y="108910"/>
                      <a:pt x="96830" y="112906"/>
                      <a:pt x="94135" y="118203"/>
                    </a:cubicBezTo>
                    <a:lnTo>
                      <a:pt x="90046" y="126195"/>
                    </a:lnTo>
                    <a:lnTo>
                      <a:pt x="88187" y="117460"/>
                    </a:lnTo>
                    <a:cubicBezTo>
                      <a:pt x="85121" y="103149"/>
                      <a:pt x="79081" y="88466"/>
                      <a:pt x="73226" y="74341"/>
                    </a:cubicBezTo>
                    <a:cubicBezTo>
                      <a:pt x="67279" y="60124"/>
                      <a:pt x="60588" y="46185"/>
                      <a:pt x="52875" y="32896"/>
                    </a:cubicBezTo>
                    <a:cubicBezTo>
                      <a:pt x="48973" y="26298"/>
                      <a:pt x="44791" y="19793"/>
                      <a:pt x="39865" y="13939"/>
                    </a:cubicBezTo>
                    <a:cubicBezTo>
                      <a:pt x="35034" y="8363"/>
                      <a:pt x="29086" y="2323"/>
                      <a:pt x="21745" y="1951"/>
                    </a:cubicBezTo>
                    <a:cubicBezTo>
                      <a:pt x="14218" y="1951"/>
                      <a:pt x="9293" y="9664"/>
                      <a:pt x="6319" y="16448"/>
                    </a:cubicBezTo>
                    <a:cubicBezTo>
                      <a:pt x="3252" y="23325"/>
                      <a:pt x="1301" y="30852"/>
                      <a:pt x="0" y="3847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19" name="Google Shape;1119;p68">
                <a:extLst>
                  <a:ext uri="{FF2B5EF4-FFF2-40B4-BE49-F238E27FC236}">
                    <a16:creationId xmlns:a16="http://schemas.microsoft.com/office/drawing/2014/main" id="{21314E85-CD80-49EA-7E4D-8D3BA0D87993}"/>
                  </a:ext>
                </a:extLst>
              </p:cNvPr>
              <p:cNvSpPr/>
              <p:nvPr/>
            </p:nvSpPr>
            <p:spPr>
              <a:xfrm>
                <a:off x="-2345484" y="3425082"/>
                <a:ext cx="925364" cy="716786"/>
              </a:xfrm>
              <a:custGeom>
                <a:avLst/>
                <a:gdLst/>
                <a:ahLst/>
                <a:cxnLst/>
                <a:rect l="l" t="t" r="r" b="b"/>
                <a:pathLst>
                  <a:path w="925364" h="716786" extrusionOk="0">
                    <a:moveTo>
                      <a:pt x="229" y="508589"/>
                    </a:moveTo>
                    <a:cubicBezTo>
                      <a:pt x="229" y="508589"/>
                      <a:pt x="-4975" y="569642"/>
                      <a:pt x="34240" y="621774"/>
                    </a:cubicBezTo>
                    <a:cubicBezTo>
                      <a:pt x="104865" y="715444"/>
                      <a:pt x="270925" y="797963"/>
                      <a:pt x="525359" y="570106"/>
                    </a:cubicBezTo>
                    <a:cubicBezTo>
                      <a:pt x="944737" y="194682"/>
                      <a:pt x="925223" y="166525"/>
                      <a:pt x="925223" y="166525"/>
                    </a:cubicBezTo>
                    <a:lnTo>
                      <a:pt x="768176" y="0"/>
                    </a:lnTo>
                    <a:lnTo>
                      <a:pt x="119176" y="434433"/>
                    </a:lnTo>
                    <a:lnTo>
                      <a:pt x="229" y="508589"/>
                    </a:ln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0" name="Google Shape;1120;p68">
                <a:extLst>
                  <a:ext uri="{FF2B5EF4-FFF2-40B4-BE49-F238E27FC236}">
                    <a16:creationId xmlns:a16="http://schemas.microsoft.com/office/drawing/2014/main" id="{6305BC5C-198E-7D34-E07F-523FA6DA1F6F}"/>
                  </a:ext>
                </a:extLst>
              </p:cNvPr>
              <p:cNvSpPr/>
              <p:nvPr/>
            </p:nvSpPr>
            <p:spPr>
              <a:xfrm>
                <a:off x="-1023870" y="2771596"/>
                <a:ext cx="397914" cy="820103"/>
              </a:xfrm>
              <a:custGeom>
                <a:avLst/>
                <a:gdLst/>
                <a:ahLst/>
                <a:cxnLst/>
                <a:rect l="l" t="t" r="r" b="b"/>
                <a:pathLst>
                  <a:path w="397914" h="820103" extrusionOk="0">
                    <a:moveTo>
                      <a:pt x="221107" y="653486"/>
                    </a:moveTo>
                    <a:cubicBezTo>
                      <a:pt x="218970" y="637317"/>
                      <a:pt x="221293" y="618452"/>
                      <a:pt x="234210" y="599402"/>
                    </a:cubicBezTo>
                    <a:cubicBezTo>
                      <a:pt x="312269" y="484545"/>
                      <a:pt x="365236" y="279548"/>
                      <a:pt x="382893" y="196936"/>
                    </a:cubicBezTo>
                    <a:cubicBezTo>
                      <a:pt x="400549" y="114324"/>
                      <a:pt x="407053" y="-1927"/>
                      <a:pt x="377596" y="24"/>
                    </a:cubicBezTo>
                    <a:cubicBezTo>
                      <a:pt x="348138" y="1976"/>
                      <a:pt x="321654" y="109120"/>
                      <a:pt x="321654" y="109120"/>
                    </a:cubicBezTo>
                    <a:cubicBezTo>
                      <a:pt x="321654" y="109120"/>
                      <a:pt x="325743" y="57825"/>
                      <a:pt x="300467" y="71113"/>
                    </a:cubicBezTo>
                    <a:cubicBezTo>
                      <a:pt x="261623" y="91557"/>
                      <a:pt x="232351" y="190803"/>
                      <a:pt x="232351" y="190803"/>
                    </a:cubicBezTo>
                    <a:cubicBezTo>
                      <a:pt x="232351" y="190803"/>
                      <a:pt x="219899" y="165992"/>
                      <a:pt x="198340" y="185413"/>
                    </a:cubicBezTo>
                    <a:cubicBezTo>
                      <a:pt x="181148" y="200932"/>
                      <a:pt x="44453" y="450069"/>
                      <a:pt x="8398" y="567993"/>
                    </a:cubicBezTo>
                    <a:cubicBezTo>
                      <a:pt x="-27658" y="685824"/>
                      <a:pt x="64061" y="820104"/>
                      <a:pt x="64061" y="820104"/>
                    </a:cubicBezTo>
                    <a:cubicBezTo>
                      <a:pt x="64061" y="820104"/>
                      <a:pt x="224731" y="680435"/>
                      <a:pt x="221107" y="653486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1" name="Google Shape;1121;p68">
                <a:extLst>
                  <a:ext uri="{FF2B5EF4-FFF2-40B4-BE49-F238E27FC236}">
                    <a16:creationId xmlns:a16="http://schemas.microsoft.com/office/drawing/2014/main" id="{7FCCAD4C-435F-DA13-FEB6-5C781DD6A909}"/>
                  </a:ext>
                </a:extLst>
              </p:cNvPr>
              <p:cNvSpPr/>
              <p:nvPr/>
            </p:nvSpPr>
            <p:spPr>
              <a:xfrm>
                <a:off x="-908792" y="2962306"/>
                <a:ext cx="117273" cy="317809"/>
              </a:xfrm>
              <a:custGeom>
                <a:avLst/>
                <a:gdLst/>
                <a:ahLst/>
                <a:cxnLst/>
                <a:rect l="l" t="t" r="r" b="b"/>
                <a:pathLst>
                  <a:path w="117273" h="317809" extrusionOk="0">
                    <a:moveTo>
                      <a:pt x="0" y="317810"/>
                    </a:moveTo>
                    <a:cubicBezTo>
                      <a:pt x="3438" y="311491"/>
                      <a:pt x="6876" y="305265"/>
                      <a:pt x="10501" y="299132"/>
                    </a:cubicBezTo>
                    <a:lnTo>
                      <a:pt x="20537" y="280360"/>
                    </a:lnTo>
                    <a:lnTo>
                      <a:pt x="30387" y="261496"/>
                    </a:lnTo>
                    <a:lnTo>
                      <a:pt x="39773" y="242353"/>
                    </a:lnTo>
                    <a:cubicBezTo>
                      <a:pt x="51853" y="216705"/>
                      <a:pt x="63283" y="190779"/>
                      <a:pt x="73040" y="164202"/>
                    </a:cubicBezTo>
                    <a:cubicBezTo>
                      <a:pt x="83077" y="137718"/>
                      <a:pt x="91626" y="110769"/>
                      <a:pt x="99153" y="83448"/>
                    </a:cubicBezTo>
                    <a:lnTo>
                      <a:pt x="104450" y="62819"/>
                    </a:lnTo>
                    <a:lnTo>
                      <a:pt x="109096" y="42003"/>
                    </a:lnTo>
                    <a:lnTo>
                      <a:pt x="113464" y="21094"/>
                    </a:lnTo>
                    <a:cubicBezTo>
                      <a:pt x="114672" y="14125"/>
                      <a:pt x="115880" y="7062"/>
                      <a:pt x="117274" y="0"/>
                    </a:cubicBezTo>
                    <a:cubicBezTo>
                      <a:pt x="116902" y="14311"/>
                      <a:pt x="115508" y="28529"/>
                      <a:pt x="113928" y="42746"/>
                    </a:cubicBezTo>
                    <a:lnTo>
                      <a:pt x="110676" y="63934"/>
                    </a:lnTo>
                    <a:lnTo>
                      <a:pt x="106680" y="85028"/>
                    </a:lnTo>
                    <a:cubicBezTo>
                      <a:pt x="100825" y="113092"/>
                      <a:pt x="92462" y="140598"/>
                      <a:pt x="82519" y="167547"/>
                    </a:cubicBezTo>
                    <a:cubicBezTo>
                      <a:pt x="72297" y="194403"/>
                      <a:pt x="60588" y="220608"/>
                      <a:pt x="46649" y="245699"/>
                    </a:cubicBezTo>
                    <a:cubicBezTo>
                      <a:pt x="39680" y="258244"/>
                      <a:pt x="32431" y="270510"/>
                      <a:pt x="24811" y="282683"/>
                    </a:cubicBezTo>
                    <a:cubicBezTo>
                      <a:pt x="16727" y="294671"/>
                      <a:pt x="8735" y="306566"/>
                      <a:pt x="0" y="31781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2" name="Google Shape;1122;p68">
                <a:extLst>
                  <a:ext uri="{FF2B5EF4-FFF2-40B4-BE49-F238E27FC236}">
                    <a16:creationId xmlns:a16="http://schemas.microsoft.com/office/drawing/2014/main" id="{0C1FA9CF-2C30-CA3C-3859-008E46BB9CCC}"/>
                  </a:ext>
                </a:extLst>
              </p:cNvPr>
              <p:cNvSpPr/>
              <p:nvPr/>
            </p:nvSpPr>
            <p:spPr>
              <a:xfrm>
                <a:off x="-815586" y="2852373"/>
                <a:ext cx="121826" cy="393173"/>
              </a:xfrm>
              <a:custGeom>
                <a:avLst/>
                <a:gdLst/>
                <a:ahLst/>
                <a:cxnLst/>
                <a:rect l="l" t="t" r="r" b="b"/>
                <a:pathLst>
                  <a:path w="121826" h="393173" extrusionOk="0">
                    <a:moveTo>
                      <a:pt x="0" y="393174"/>
                    </a:moveTo>
                    <a:cubicBezTo>
                      <a:pt x="8178" y="377841"/>
                      <a:pt x="16634" y="362786"/>
                      <a:pt x="24254" y="347361"/>
                    </a:cubicBezTo>
                    <a:cubicBezTo>
                      <a:pt x="32245" y="332028"/>
                      <a:pt x="39586" y="316509"/>
                      <a:pt x="46184" y="300618"/>
                    </a:cubicBezTo>
                    <a:cubicBezTo>
                      <a:pt x="59752" y="269023"/>
                      <a:pt x="69230" y="236220"/>
                      <a:pt x="76107" y="202488"/>
                    </a:cubicBezTo>
                    <a:cubicBezTo>
                      <a:pt x="82891" y="168848"/>
                      <a:pt x="89210" y="134558"/>
                      <a:pt x="97573" y="100919"/>
                    </a:cubicBezTo>
                    <a:lnTo>
                      <a:pt x="121827" y="0"/>
                    </a:lnTo>
                    <a:cubicBezTo>
                      <a:pt x="117274" y="34383"/>
                      <a:pt x="110862" y="68394"/>
                      <a:pt x="104450" y="102405"/>
                    </a:cubicBezTo>
                    <a:lnTo>
                      <a:pt x="95064" y="153329"/>
                    </a:lnTo>
                    <a:cubicBezTo>
                      <a:pt x="92090" y="170242"/>
                      <a:pt x="89210" y="187433"/>
                      <a:pt x="85771" y="204439"/>
                    </a:cubicBezTo>
                    <a:cubicBezTo>
                      <a:pt x="82426" y="221538"/>
                      <a:pt x="78151" y="238450"/>
                      <a:pt x="72947" y="255177"/>
                    </a:cubicBezTo>
                    <a:cubicBezTo>
                      <a:pt x="67650" y="271904"/>
                      <a:pt x="61052" y="288073"/>
                      <a:pt x="53618" y="303871"/>
                    </a:cubicBezTo>
                    <a:cubicBezTo>
                      <a:pt x="45998" y="319575"/>
                      <a:pt x="37728" y="334815"/>
                      <a:pt x="28807" y="349777"/>
                    </a:cubicBezTo>
                    <a:cubicBezTo>
                      <a:pt x="19700" y="364552"/>
                      <a:pt x="10222" y="379049"/>
                      <a:pt x="0" y="39317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3" name="Google Shape;1123;p68">
                <a:extLst>
                  <a:ext uri="{FF2B5EF4-FFF2-40B4-BE49-F238E27FC236}">
                    <a16:creationId xmlns:a16="http://schemas.microsoft.com/office/drawing/2014/main" id="{101D5453-E402-89FC-A857-B73858FABC2C}"/>
                  </a:ext>
                </a:extLst>
              </p:cNvPr>
              <p:cNvSpPr/>
              <p:nvPr/>
            </p:nvSpPr>
            <p:spPr>
              <a:xfrm>
                <a:off x="-1028678" y="2839294"/>
                <a:ext cx="335012" cy="709286"/>
              </a:xfrm>
              <a:custGeom>
                <a:avLst/>
                <a:gdLst/>
                <a:ahLst/>
                <a:cxnLst/>
                <a:rect l="l" t="t" r="r" b="b"/>
                <a:pathLst>
                  <a:path w="335012" h="709286" extrusionOk="0">
                    <a:moveTo>
                      <a:pt x="335012" y="13079"/>
                    </a:moveTo>
                    <a:cubicBezTo>
                      <a:pt x="331109" y="7132"/>
                      <a:pt x="324883" y="2299"/>
                      <a:pt x="317820" y="1463"/>
                    </a:cubicBezTo>
                    <a:cubicBezTo>
                      <a:pt x="310665" y="534"/>
                      <a:pt x="303881" y="3972"/>
                      <a:pt x="298306" y="8154"/>
                    </a:cubicBezTo>
                    <a:cubicBezTo>
                      <a:pt x="287155" y="16982"/>
                      <a:pt x="279070" y="29248"/>
                      <a:pt x="271821" y="41514"/>
                    </a:cubicBezTo>
                    <a:cubicBezTo>
                      <a:pt x="264667" y="53967"/>
                      <a:pt x="258533" y="66976"/>
                      <a:pt x="252865" y="80265"/>
                    </a:cubicBezTo>
                    <a:cubicBezTo>
                      <a:pt x="247196" y="93368"/>
                      <a:pt x="241713" y="107028"/>
                      <a:pt x="238368" y="120409"/>
                    </a:cubicBezTo>
                    <a:lnTo>
                      <a:pt x="236324" y="128587"/>
                    </a:lnTo>
                    <a:lnTo>
                      <a:pt x="232421" y="121060"/>
                    </a:lnTo>
                    <a:cubicBezTo>
                      <a:pt x="229633" y="115763"/>
                      <a:pt x="224151" y="111767"/>
                      <a:pt x="218668" y="112975"/>
                    </a:cubicBezTo>
                    <a:cubicBezTo>
                      <a:pt x="212999" y="113905"/>
                      <a:pt x="207516" y="118272"/>
                      <a:pt x="202870" y="123104"/>
                    </a:cubicBezTo>
                    <a:cubicBezTo>
                      <a:pt x="193299" y="132862"/>
                      <a:pt x="187072" y="145407"/>
                      <a:pt x="180010" y="157766"/>
                    </a:cubicBezTo>
                    <a:cubicBezTo>
                      <a:pt x="166443" y="182670"/>
                      <a:pt x="153898" y="208225"/>
                      <a:pt x="141352" y="233780"/>
                    </a:cubicBezTo>
                    <a:cubicBezTo>
                      <a:pt x="116820" y="285169"/>
                      <a:pt x="92101" y="336557"/>
                      <a:pt x="68126" y="388225"/>
                    </a:cubicBezTo>
                    <a:lnTo>
                      <a:pt x="32163" y="465818"/>
                    </a:lnTo>
                    <a:cubicBezTo>
                      <a:pt x="26309" y="478735"/>
                      <a:pt x="20083" y="491745"/>
                      <a:pt x="14786" y="504662"/>
                    </a:cubicBezTo>
                    <a:cubicBezTo>
                      <a:pt x="9675" y="517579"/>
                      <a:pt x="6702" y="531425"/>
                      <a:pt x="5586" y="545364"/>
                    </a:cubicBezTo>
                    <a:cubicBezTo>
                      <a:pt x="3356" y="573428"/>
                      <a:pt x="7259" y="601863"/>
                      <a:pt x="14229" y="629370"/>
                    </a:cubicBezTo>
                    <a:cubicBezTo>
                      <a:pt x="21384" y="656876"/>
                      <a:pt x="31327" y="683732"/>
                      <a:pt x="43779" y="709287"/>
                    </a:cubicBezTo>
                    <a:cubicBezTo>
                      <a:pt x="30119" y="684197"/>
                      <a:pt x="19432" y="657619"/>
                      <a:pt x="11441" y="630113"/>
                    </a:cubicBezTo>
                    <a:cubicBezTo>
                      <a:pt x="3635" y="602607"/>
                      <a:pt x="-1476" y="573985"/>
                      <a:pt x="383" y="544992"/>
                    </a:cubicBezTo>
                    <a:cubicBezTo>
                      <a:pt x="1219" y="530589"/>
                      <a:pt x="4099" y="516185"/>
                      <a:pt x="9211" y="502432"/>
                    </a:cubicBezTo>
                    <a:cubicBezTo>
                      <a:pt x="14415" y="488957"/>
                      <a:pt x="20083" y="475948"/>
                      <a:pt x="25658" y="462752"/>
                    </a:cubicBezTo>
                    <a:cubicBezTo>
                      <a:pt x="36717" y="436454"/>
                      <a:pt x="48333" y="410341"/>
                      <a:pt x="60134" y="384415"/>
                    </a:cubicBezTo>
                    <a:cubicBezTo>
                      <a:pt x="83738" y="332468"/>
                      <a:pt x="107341" y="280522"/>
                      <a:pt x="132989" y="229505"/>
                    </a:cubicBezTo>
                    <a:cubicBezTo>
                      <a:pt x="145720" y="203951"/>
                      <a:pt x="158544" y="178489"/>
                      <a:pt x="172576" y="153398"/>
                    </a:cubicBezTo>
                    <a:cubicBezTo>
                      <a:pt x="176107" y="147172"/>
                      <a:pt x="179638" y="140946"/>
                      <a:pt x="183634" y="134813"/>
                    </a:cubicBezTo>
                    <a:cubicBezTo>
                      <a:pt x="187537" y="128680"/>
                      <a:pt x="192276" y="122733"/>
                      <a:pt x="197573" y="117529"/>
                    </a:cubicBezTo>
                    <a:cubicBezTo>
                      <a:pt x="202963" y="112418"/>
                      <a:pt x="209189" y="107214"/>
                      <a:pt x="217739" y="105913"/>
                    </a:cubicBezTo>
                    <a:cubicBezTo>
                      <a:pt x="222013" y="105262"/>
                      <a:pt x="226752" y="106377"/>
                      <a:pt x="230190" y="108794"/>
                    </a:cubicBezTo>
                    <a:cubicBezTo>
                      <a:pt x="233815" y="111303"/>
                      <a:pt x="236231" y="114369"/>
                      <a:pt x="238182" y="118272"/>
                    </a:cubicBezTo>
                    <a:lnTo>
                      <a:pt x="232235" y="118923"/>
                    </a:lnTo>
                    <a:cubicBezTo>
                      <a:pt x="236324" y="104333"/>
                      <a:pt x="242178" y="91323"/>
                      <a:pt x="248311" y="78035"/>
                    </a:cubicBezTo>
                    <a:cubicBezTo>
                      <a:pt x="254630" y="65025"/>
                      <a:pt x="261321" y="52108"/>
                      <a:pt x="268941" y="39656"/>
                    </a:cubicBezTo>
                    <a:cubicBezTo>
                      <a:pt x="276654" y="27390"/>
                      <a:pt x="285296" y="15309"/>
                      <a:pt x="297191" y="6481"/>
                    </a:cubicBezTo>
                    <a:cubicBezTo>
                      <a:pt x="303138" y="2299"/>
                      <a:pt x="310479" y="-953"/>
                      <a:pt x="317913" y="255"/>
                    </a:cubicBezTo>
                    <a:cubicBezTo>
                      <a:pt x="325254" y="1649"/>
                      <a:pt x="331295" y="6946"/>
                      <a:pt x="335012" y="1307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124" name="Google Shape;1124;p68">
                <a:extLst>
                  <a:ext uri="{FF2B5EF4-FFF2-40B4-BE49-F238E27FC236}">
                    <a16:creationId xmlns:a16="http://schemas.microsoft.com/office/drawing/2014/main" id="{2B2BD991-DEDB-32E8-DC68-8348C94FFF8F}"/>
                  </a:ext>
                </a:extLst>
              </p:cNvPr>
              <p:cNvSpPr/>
              <p:nvPr/>
            </p:nvSpPr>
            <p:spPr>
              <a:xfrm>
                <a:off x="-959857" y="3425082"/>
                <a:ext cx="928333" cy="728028"/>
              </a:xfrm>
              <a:custGeom>
                <a:avLst/>
                <a:gdLst/>
                <a:ahLst/>
                <a:cxnLst/>
                <a:rect l="l" t="t" r="r" b="b"/>
                <a:pathLst>
                  <a:path w="928333" h="728028" extrusionOk="0">
                    <a:moveTo>
                      <a:pt x="925135" y="508589"/>
                    </a:moveTo>
                    <a:cubicBezTo>
                      <a:pt x="925135" y="508589"/>
                      <a:pt x="941119" y="592780"/>
                      <a:pt x="901625" y="645005"/>
                    </a:cubicBezTo>
                    <a:cubicBezTo>
                      <a:pt x="830907" y="738583"/>
                      <a:pt x="654068" y="797591"/>
                      <a:pt x="400005" y="570106"/>
                    </a:cubicBezTo>
                    <a:cubicBezTo>
                      <a:pt x="-19374" y="194682"/>
                      <a:pt x="141" y="166525"/>
                      <a:pt x="141" y="166525"/>
                    </a:cubicBezTo>
                    <a:lnTo>
                      <a:pt x="157187" y="0"/>
                    </a:lnTo>
                    <a:lnTo>
                      <a:pt x="806189" y="434433"/>
                    </a:lnTo>
                    <a:lnTo>
                      <a:pt x="925135" y="508589"/>
                    </a:ln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</p:grpSp>
      <p:sp>
        <p:nvSpPr>
          <p:cNvPr id="1125" name="Google Shape;1125;p68">
            <a:extLst>
              <a:ext uri="{FF2B5EF4-FFF2-40B4-BE49-F238E27FC236}">
                <a16:creationId xmlns:a16="http://schemas.microsoft.com/office/drawing/2014/main" id="{28C57E19-CF5D-6D36-90C0-A84F1F2A97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What Works</a:t>
            </a:r>
            <a:endParaRPr dirty="0"/>
          </a:p>
        </p:txBody>
      </p:sp>
      <p:sp>
        <p:nvSpPr>
          <p:cNvPr id="1127" name="Google Shape;1127;p68">
            <a:extLst>
              <a:ext uri="{FF2B5EF4-FFF2-40B4-BE49-F238E27FC236}">
                <a16:creationId xmlns:a16="http://schemas.microsoft.com/office/drawing/2014/main" id="{F3D9656B-5753-0D02-16A5-810A9A37294F}"/>
              </a:ext>
            </a:extLst>
          </p:cNvPr>
          <p:cNvSpPr txBox="1"/>
          <p:nvPr/>
        </p:nvSpPr>
        <p:spPr>
          <a:xfrm>
            <a:off x="4657858" y="1309602"/>
            <a:ext cx="4232032" cy="49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“Lite” leadership routines tied to </a:t>
            </a:r>
            <a:r>
              <a:rPr lang="en-US" sz="2000" dirty="0" err="1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rota</a:t>
            </a: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 rules</a:t>
            </a:r>
            <a:endParaRPr sz="2000" dirty="0">
              <a:solidFill>
                <a:schemeClr val="dk1"/>
              </a:solidFill>
              <a:latin typeface="Readex Pro"/>
              <a:ea typeface="Readex Pro"/>
              <a:cs typeface="Readex Pro"/>
              <a:sym typeface="Readex Pro"/>
            </a:endParaRPr>
          </a:p>
        </p:txBody>
      </p:sp>
      <p:sp>
        <p:nvSpPr>
          <p:cNvPr id="1128" name="Google Shape;1128;p68">
            <a:extLst>
              <a:ext uri="{FF2B5EF4-FFF2-40B4-BE49-F238E27FC236}">
                <a16:creationId xmlns:a16="http://schemas.microsoft.com/office/drawing/2014/main" id="{DC971CAE-8D1C-BC52-382F-8176B9362FFC}"/>
              </a:ext>
            </a:extLst>
          </p:cNvPr>
          <p:cNvSpPr/>
          <p:nvPr/>
        </p:nvSpPr>
        <p:spPr>
          <a:xfrm>
            <a:off x="3924009" y="994050"/>
            <a:ext cx="641861" cy="639350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1.</a:t>
            </a: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0" name="Google Shape;1130;p68">
            <a:extLst>
              <a:ext uri="{FF2B5EF4-FFF2-40B4-BE49-F238E27FC236}">
                <a16:creationId xmlns:a16="http://schemas.microsoft.com/office/drawing/2014/main" id="{BFE33B74-D42F-F033-959C-DF8BDC1B4FA1}"/>
              </a:ext>
            </a:extLst>
          </p:cNvPr>
          <p:cNvSpPr txBox="1"/>
          <p:nvPr/>
        </p:nvSpPr>
        <p:spPr>
          <a:xfrm>
            <a:off x="4685689" y="3778421"/>
            <a:ext cx="4074414" cy="49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Digital CBT/EAP only with time and privacy trust</a:t>
            </a:r>
            <a:endParaRPr sz="2000" dirty="0">
              <a:solidFill>
                <a:schemeClr val="dk1"/>
              </a:solidFill>
              <a:latin typeface="Readex Pro"/>
              <a:ea typeface="Readex Pro"/>
              <a:cs typeface="Readex Pro"/>
              <a:sym typeface="Readex Pro"/>
            </a:endParaRPr>
          </a:p>
        </p:txBody>
      </p:sp>
      <p:sp>
        <p:nvSpPr>
          <p:cNvPr id="1131" name="Google Shape;1131;p68">
            <a:extLst>
              <a:ext uri="{FF2B5EF4-FFF2-40B4-BE49-F238E27FC236}">
                <a16:creationId xmlns:a16="http://schemas.microsoft.com/office/drawing/2014/main" id="{4F8E7F85-FEB0-B696-84AC-701CBEDC00A0}"/>
              </a:ext>
            </a:extLst>
          </p:cNvPr>
          <p:cNvSpPr/>
          <p:nvPr/>
        </p:nvSpPr>
        <p:spPr>
          <a:xfrm>
            <a:off x="3946051" y="3458746"/>
            <a:ext cx="641861" cy="639350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3.</a:t>
            </a: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3" name="Google Shape;1133;p68">
            <a:extLst>
              <a:ext uri="{FF2B5EF4-FFF2-40B4-BE49-F238E27FC236}">
                <a16:creationId xmlns:a16="http://schemas.microsoft.com/office/drawing/2014/main" id="{13BC1689-EEAF-EC47-2099-06766D1AEDBF}"/>
              </a:ext>
            </a:extLst>
          </p:cNvPr>
          <p:cNvSpPr txBox="1"/>
          <p:nvPr/>
        </p:nvSpPr>
        <p:spPr>
          <a:xfrm>
            <a:off x="4657858" y="2254873"/>
            <a:ext cx="4350565" cy="7753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Micro-recovery rituals in-shift (breath, briefings)</a:t>
            </a:r>
            <a:endParaRPr sz="2000" dirty="0">
              <a:solidFill>
                <a:schemeClr val="dk1"/>
              </a:solidFill>
              <a:latin typeface="Readex Pro"/>
              <a:ea typeface="Readex Pro"/>
              <a:cs typeface="Readex Pro"/>
              <a:sym typeface="Readex Pro"/>
            </a:endParaRPr>
          </a:p>
        </p:txBody>
      </p:sp>
      <p:sp>
        <p:nvSpPr>
          <p:cNvPr id="1134" name="Google Shape;1134;p68">
            <a:extLst>
              <a:ext uri="{FF2B5EF4-FFF2-40B4-BE49-F238E27FC236}">
                <a16:creationId xmlns:a16="http://schemas.microsoft.com/office/drawing/2014/main" id="{600437FB-B5D3-CF85-1A39-7CAD67CB67DC}"/>
              </a:ext>
            </a:extLst>
          </p:cNvPr>
          <p:cNvSpPr/>
          <p:nvPr/>
        </p:nvSpPr>
        <p:spPr>
          <a:xfrm>
            <a:off x="3924009" y="2184848"/>
            <a:ext cx="641861" cy="639350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dirty="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2.</a:t>
            </a:r>
            <a:endParaRPr sz="18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8" name="Google Shape;1138;p68">
            <a:extLst>
              <a:ext uri="{FF2B5EF4-FFF2-40B4-BE49-F238E27FC236}">
                <a16:creationId xmlns:a16="http://schemas.microsoft.com/office/drawing/2014/main" id="{43D33550-4ACC-D9A1-5DBD-5292D9937385}"/>
              </a:ext>
            </a:extLst>
          </p:cNvPr>
          <p:cNvSpPr/>
          <p:nvPr/>
        </p:nvSpPr>
        <p:spPr>
          <a:xfrm>
            <a:off x="758150" y="1968075"/>
            <a:ext cx="466131" cy="4642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1.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9" name="Google Shape;1139;p68">
            <a:extLst>
              <a:ext uri="{FF2B5EF4-FFF2-40B4-BE49-F238E27FC236}">
                <a16:creationId xmlns:a16="http://schemas.microsoft.com/office/drawing/2014/main" id="{78997299-3099-81FD-1458-8BFB0EEC0A64}"/>
              </a:ext>
            </a:extLst>
          </p:cNvPr>
          <p:cNvSpPr/>
          <p:nvPr/>
        </p:nvSpPr>
        <p:spPr>
          <a:xfrm>
            <a:off x="2814153" y="2339612"/>
            <a:ext cx="466131" cy="4642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2.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0" name="Google Shape;1140;p68">
            <a:extLst>
              <a:ext uri="{FF2B5EF4-FFF2-40B4-BE49-F238E27FC236}">
                <a16:creationId xmlns:a16="http://schemas.microsoft.com/office/drawing/2014/main" id="{7F77A4C7-36F4-09FA-9240-1F8D8CA9BDB4}"/>
              </a:ext>
            </a:extLst>
          </p:cNvPr>
          <p:cNvSpPr/>
          <p:nvPr/>
        </p:nvSpPr>
        <p:spPr>
          <a:xfrm>
            <a:off x="758150" y="3466742"/>
            <a:ext cx="466131" cy="4642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3.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1" name="Google Shape;1141;p68">
            <a:extLst>
              <a:ext uri="{FF2B5EF4-FFF2-40B4-BE49-F238E27FC236}">
                <a16:creationId xmlns:a16="http://schemas.microsoft.com/office/drawing/2014/main" id="{ADBB8656-7945-FBB1-A312-DC6B56D3E5EB}"/>
              </a:ext>
            </a:extLst>
          </p:cNvPr>
          <p:cNvSpPr/>
          <p:nvPr/>
        </p:nvSpPr>
        <p:spPr>
          <a:xfrm>
            <a:off x="2719478" y="3817742"/>
            <a:ext cx="466131" cy="4642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4.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8C6D22-2A19-3302-66E6-7F3E5EC796B5}"/>
              </a:ext>
            </a:extLst>
          </p:cNvPr>
          <p:cNvSpPr txBox="1"/>
          <p:nvPr/>
        </p:nvSpPr>
        <p:spPr>
          <a:xfrm>
            <a:off x="3953933" y="4845337"/>
            <a:ext cx="474980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700" dirty="0">
                <a:solidFill>
                  <a:schemeClr val="dk1"/>
                </a:solidFill>
                <a:latin typeface="Lexend Light"/>
              </a:rPr>
              <a:t>(SHRM, 2025; Mind Share Partners, 2025; Petraglia, 2025; Lam et al., 2022; </a:t>
            </a:r>
            <a:r>
              <a:rPr lang="en-US" sz="700" dirty="0" err="1">
                <a:solidFill>
                  <a:schemeClr val="dk1"/>
                </a:solidFill>
                <a:latin typeface="Lexend Light"/>
              </a:rPr>
              <a:t>Ifeel</a:t>
            </a:r>
            <a:r>
              <a:rPr lang="en-US" sz="700" dirty="0">
                <a:solidFill>
                  <a:schemeClr val="dk1"/>
                </a:solidFill>
                <a:latin typeface="Lexend Light"/>
              </a:rPr>
              <a:t>, 2025)</a:t>
            </a:r>
            <a:endParaRPr lang="da-DK" sz="700" dirty="0">
              <a:solidFill>
                <a:schemeClr val="dk1"/>
              </a:solidFill>
              <a:latin typeface="Lexend Light"/>
            </a:endParaRPr>
          </a:p>
        </p:txBody>
      </p:sp>
    </p:spTree>
    <p:extLst>
      <p:ext uri="{BB962C8B-B14F-4D97-AF65-F5344CB8AC3E}">
        <p14:creationId xmlns:p14="http://schemas.microsoft.com/office/powerpoint/2010/main" val="36899876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5">
          <a:extLst>
            <a:ext uri="{FF2B5EF4-FFF2-40B4-BE49-F238E27FC236}">
              <a16:creationId xmlns:a16="http://schemas.microsoft.com/office/drawing/2014/main" id="{61FDC0DB-A23B-B509-C30B-1C01390EB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6" name="Google Shape;1386;p75">
            <a:extLst>
              <a:ext uri="{FF2B5EF4-FFF2-40B4-BE49-F238E27FC236}">
                <a16:creationId xmlns:a16="http://schemas.microsoft.com/office/drawing/2014/main" id="{9E00C56C-66C6-D5B4-DE73-A678288343F3}"/>
              </a:ext>
            </a:extLst>
          </p:cNvPr>
          <p:cNvSpPr/>
          <p:nvPr/>
        </p:nvSpPr>
        <p:spPr>
          <a:xfrm rot="-3686651">
            <a:off x="5597905" y="1664438"/>
            <a:ext cx="2930632" cy="2233566"/>
          </a:xfrm>
          <a:custGeom>
            <a:avLst/>
            <a:gdLst/>
            <a:ahLst/>
            <a:cxnLst/>
            <a:rect l="l" t="t" r="r" b="b"/>
            <a:pathLst>
              <a:path w="2334808" h="2153635" extrusionOk="0">
                <a:moveTo>
                  <a:pt x="2096922" y="1518142"/>
                </a:moveTo>
                <a:cubicBezTo>
                  <a:pt x="1978607" y="1617930"/>
                  <a:pt x="1833945" y="1662915"/>
                  <a:pt x="1684956" y="1694698"/>
                </a:cubicBezTo>
                <a:cubicBezTo>
                  <a:pt x="1542790" y="1725095"/>
                  <a:pt x="1392304" y="1746340"/>
                  <a:pt x="1265946" y="1822942"/>
                </a:cubicBezTo>
                <a:cubicBezTo>
                  <a:pt x="1144082" y="1896826"/>
                  <a:pt x="1049230" y="2007375"/>
                  <a:pt x="926645" y="2080205"/>
                </a:cubicBezTo>
                <a:cubicBezTo>
                  <a:pt x="797625" y="2156807"/>
                  <a:pt x="648303" y="2175667"/>
                  <a:pt x="505693" y="2126411"/>
                </a:cubicBezTo>
                <a:cubicBezTo>
                  <a:pt x="471746" y="2114596"/>
                  <a:pt x="439908" y="2099952"/>
                  <a:pt x="410010" y="2083090"/>
                </a:cubicBezTo>
                <a:cubicBezTo>
                  <a:pt x="248652" y="2003825"/>
                  <a:pt x="121573" y="1852784"/>
                  <a:pt x="56786" y="1679833"/>
                </a:cubicBezTo>
                <a:cubicBezTo>
                  <a:pt x="-58145" y="1373258"/>
                  <a:pt x="14408" y="1012767"/>
                  <a:pt x="158127" y="728158"/>
                </a:cubicBezTo>
                <a:cubicBezTo>
                  <a:pt x="295911" y="455363"/>
                  <a:pt x="519782" y="228663"/>
                  <a:pt x="800343" y="104358"/>
                </a:cubicBezTo>
                <a:cubicBezTo>
                  <a:pt x="1082900" y="-20890"/>
                  <a:pt x="1408611" y="-37864"/>
                  <a:pt x="1697048" y="77788"/>
                </a:cubicBezTo>
                <a:cubicBezTo>
                  <a:pt x="1958361" y="182624"/>
                  <a:pt x="2175410" y="395568"/>
                  <a:pt x="2277083" y="658711"/>
                </a:cubicBezTo>
                <a:cubicBezTo>
                  <a:pt x="2388908" y="948257"/>
                  <a:pt x="2343147" y="1310301"/>
                  <a:pt x="2096922" y="1518142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7" name="Google Shape;1387;p75">
            <a:extLst>
              <a:ext uri="{FF2B5EF4-FFF2-40B4-BE49-F238E27FC236}">
                <a16:creationId xmlns:a16="http://schemas.microsoft.com/office/drawing/2014/main" id="{DE15ABFD-7A2D-987D-217E-05FB195189F8}"/>
              </a:ext>
            </a:extLst>
          </p:cNvPr>
          <p:cNvSpPr/>
          <p:nvPr/>
        </p:nvSpPr>
        <p:spPr>
          <a:xfrm>
            <a:off x="6298501" y="1484120"/>
            <a:ext cx="516461" cy="670489"/>
          </a:xfrm>
          <a:custGeom>
            <a:avLst/>
            <a:gdLst/>
            <a:ahLst/>
            <a:cxnLst/>
            <a:rect l="l" t="t" r="r" b="b"/>
            <a:pathLst>
              <a:path w="593633" h="770677" extrusionOk="0">
                <a:moveTo>
                  <a:pt x="589203" y="323278"/>
                </a:moveTo>
                <a:cubicBezTo>
                  <a:pt x="569012" y="411639"/>
                  <a:pt x="510770" y="488130"/>
                  <a:pt x="502061" y="579654"/>
                </a:cubicBezTo>
                <a:cubicBezTo>
                  <a:pt x="498290" y="625748"/>
                  <a:pt x="503115" y="676946"/>
                  <a:pt x="472053" y="715219"/>
                </a:cubicBezTo>
                <a:cubicBezTo>
                  <a:pt x="375759" y="828597"/>
                  <a:pt x="209908" y="747169"/>
                  <a:pt x="126872" y="657587"/>
                </a:cubicBezTo>
                <a:cubicBezTo>
                  <a:pt x="27749" y="556856"/>
                  <a:pt x="-18511" y="408478"/>
                  <a:pt x="6838" y="269473"/>
                </a:cubicBezTo>
                <a:cubicBezTo>
                  <a:pt x="33573" y="-128625"/>
                  <a:pt x="651660" y="-64559"/>
                  <a:pt x="589203" y="32327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88" name="Google Shape;1388;p75">
            <a:extLst>
              <a:ext uri="{FF2B5EF4-FFF2-40B4-BE49-F238E27FC236}">
                <a16:creationId xmlns:a16="http://schemas.microsoft.com/office/drawing/2014/main" id="{E639EC97-5B2F-8145-2C37-224315D2A6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20000" y="36154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dirty="0"/>
              <a:t>Recommendations</a:t>
            </a:r>
            <a:endParaRPr dirty="0"/>
          </a:p>
        </p:txBody>
      </p:sp>
      <p:sp>
        <p:nvSpPr>
          <p:cNvPr id="1389" name="Google Shape;1389;p75">
            <a:extLst>
              <a:ext uri="{FF2B5EF4-FFF2-40B4-BE49-F238E27FC236}">
                <a16:creationId xmlns:a16="http://schemas.microsoft.com/office/drawing/2014/main" id="{9A0F0774-6619-0B07-A863-838D4274F9D6}"/>
              </a:ext>
            </a:extLst>
          </p:cNvPr>
          <p:cNvSpPr txBox="1"/>
          <p:nvPr/>
        </p:nvSpPr>
        <p:spPr>
          <a:xfrm>
            <a:off x="1302450" y="1262400"/>
            <a:ext cx="3667800" cy="4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Lock </a:t>
            </a:r>
            <a:r>
              <a:rPr lang="en-US" sz="1200" dirty="0" err="1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rota</a:t>
            </a:r>
            <a:r>
              <a:rPr lang="en-US" sz="1200" dirty="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 predictability and minimum rest</a:t>
            </a:r>
            <a:endParaRPr sz="1200" dirty="0">
              <a:solidFill>
                <a:schemeClr val="dk1"/>
              </a:solidFill>
              <a:latin typeface="Lexend Light"/>
              <a:ea typeface="Lexend Light"/>
              <a:cs typeface="Lexend Light"/>
              <a:sym typeface="Lexend Light"/>
            </a:endParaRPr>
          </a:p>
        </p:txBody>
      </p:sp>
      <p:sp>
        <p:nvSpPr>
          <p:cNvPr id="1390" name="Google Shape;1390;p75">
            <a:extLst>
              <a:ext uri="{FF2B5EF4-FFF2-40B4-BE49-F238E27FC236}">
                <a16:creationId xmlns:a16="http://schemas.microsoft.com/office/drawing/2014/main" id="{6EB5966D-02E8-E55E-B1F8-314F4AD98238}"/>
              </a:ext>
            </a:extLst>
          </p:cNvPr>
          <p:cNvSpPr/>
          <p:nvPr/>
        </p:nvSpPr>
        <p:spPr>
          <a:xfrm>
            <a:off x="786674" y="1216713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1.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1" name="Google Shape;1391;p75">
            <a:extLst>
              <a:ext uri="{FF2B5EF4-FFF2-40B4-BE49-F238E27FC236}">
                <a16:creationId xmlns:a16="http://schemas.microsoft.com/office/drawing/2014/main" id="{BFF1A57E-268F-D2F0-5B25-47AC35AB5570}"/>
              </a:ext>
            </a:extLst>
          </p:cNvPr>
          <p:cNvSpPr txBox="1"/>
          <p:nvPr/>
        </p:nvSpPr>
        <p:spPr>
          <a:xfrm>
            <a:off x="1302450" y="1848550"/>
            <a:ext cx="4332736" cy="4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Train managers in MH literacy and JD-R basics</a:t>
            </a:r>
            <a:endParaRPr sz="1200" dirty="0">
              <a:solidFill>
                <a:schemeClr val="dk1"/>
              </a:solidFill>
              <a:latin typeface="Lexend Light"/>
              <a:ea typeface="Lexend Light"/>
              <a:cs typeface="Lexend Light"/>
              <a:sym typeface="Lexend Light"/>
            </a:endParaRPr>
          </a:p>
        </p:txBody>
      </p:sp>
      <p:sp>
        <p:nvSpPr>
          <p:cNvPr id="1392" name="Google Shape;1392;p75">
            <a:extLst>
              <a:ext uri="{FF2B5EF4-FFF2-40B4-BE49-F238E27FC236}">
                <a16:creationId xmlns:a16="http://schemas.microsoft.com/office/drawing/2014/main" id="{66BD0FD4-A097-4B1B-0DDD-ED606AA13398}"/>
              </a:ext>
            </a:extLst>
          </p:cNvPr>
          <p:cNvSpPr/>
          <p:nvPr/>
        </p:nvSpPr>
        <p:spPr>
          <a:xfrm>
            <a:off x="786674" y="1802863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2.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3" name="Google Shape;1393;p75">
            <a:extLst>
              <a:ext uri="{FF2B5EF4-FFF2-40B4-BE49-F238E27FC236}">
                <a16:creationId xmlns:a16="http://schemas.microsoft.com/office/drawing/2014/main" id="{90221522-AEA5-FFEB-69AA-84BF456DABE5}"/>
              </a:ext>
            </a:extLst>
          </p:cNvPr>
          <p:cNvSpPr txBox="1"/>
          <p:nvPr/>
        </p:nvSpPr>
        <p:spPr>
          <a:xfrm>
            <a:off x="1302449" y="2434700"/>
            <a:ext cx="4609105" cy="4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Pilot “human-</a:t>
            </a:r>
            <a:r>
              <a:rPr lang="en-US" sz="1200" dirty="0" err="1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centred</a:t>
            </a:r>
            <a:r>
              <a:rPr lang="en-US" sz="1200" dirty="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” bundles: </a:t>
            </a:r>
            <a:r>
              <a:rPr lang="en-US" sz="1200" dirty="0" err="1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rota</a:t>
            </a:r>
            <a:r>
              <a:rPr lang="en-US" sz="1200" dirty="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, micro-breaks, EAP</a:t>
            </a:r>
            <a:endParaRPr sz="1200" dirty="0">
              <a:solidFill>
                <a:schemeClr val="dk1"/>
              </a:solidFill>
              <a:latin typeface="Lexend Light"/>
              <a:ea typeface="Lexend Light"/>
              <a:cs typeface="Lexend Light"/>
              <a:sym typeface="Lexend Light"/>
            </a:endParaRPr>
          </a:p>
        </p:txBody>
      </p:sp>
      <p:sp>
        <p:nvSpPr>
          <p:cNvPr id="1394" name="Google Shape;1394;p75">
            <a:extLst>
              <a:ext uri="{FF2B5EF4-FFF2-40B4-BE49-F238E27FC236}">
                <a16:creationId xmlns:a16="http://schemas.microsoft.com/office/drawing/2014/main" id="{1D6116AC-D9BB-E51A-06E2-F335335487AD}"/>
              </a:ext>
            </a:extLst>
          </p:cNvPr>
          <p:cNvSpPr/>
          <p:nvPr/>
        </p:nvSpPr>
        <p:spPr>
          <a:xfrm>
            <a:off x="786674" y="2389013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3.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5" name="Google Shape;1395;p75">
            <a:extLst>
              <a:ext uri="{FF2B5EF4-FFF2-40B4-BE49-F238E27FC236}">
                <a16:creationId xmlns:a16="http://schemas.microsoft.com/office/drawing/2014/main" id="{500D8597-604F-4D4C-7026-ABE3471019B6}"/>
              </a:ext>
            </a:extLst>
          </p:cNvPr>
          <p:cNvSpPr txBox="1"/>
          <p:nvPr/>
        </p:nvSpPr>
        <p:spPr>
          <a:xfrm>
            <a:off x="1302450" y="3020850"/>
            <a:ext cx="4609104" cy="4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Add carers’ flexibility rules and peer supporters</a:t>
            </a:r>
            <a:endParaRPr sz="1200" dirty="0">
              <a:solidFill>
                <a:schemeClr val="dk1"/>
              </a:solidFill>
              <a:latin typeface="Lexend Light"/>
              <a:ea typeface="Lexend Light"/>
              <a:cs typeface="Lexend Light"/>
              <a:sym typeface="Lexend Light"/>
            </a:endParaRPr>
          </a:p>
        </p:txBody>
      </p:sp>
      <p:sp>
        <p:nvSpPr>
          <p:cNvPr id="1396" name="Google Shape;1396;p75">
            <a:extLst>
              <a:ext uri="{FF2B5EF4-FFF2-40B4-BE49-F238E27FC236}">
                <a16:creationId xmlns:a16="http://schemas.microsoft.com/office/drawing/2014/main" id="{6419826A-DFE2-CD52-ED17-3E4B286016EA}"/>
              </a:ext>
            </a:extLst>
          </p:cNvPr>
          <p:cNvSpPr/>
          <p:nvPr/>
        </p:nvSpPr>
        <p:spPr>
          <a:xfrm>
            <a:off x="786674" y="2975163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4.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7" name="Google Shape;1397;p75">
            <a:extLst>
              <a:ext uri="{FF2B5EF4-FFF2-40B4-BE49-F238E27FC236}">
                <a16:creationId xmlns:a16="http://schemas.microsoft.com/office/drawing/2014/main" id="{7FF21E43-C5FC-BE91-23F7-D357EE6509DA}"/>
              </a:ext>
            </a:extLst>
          </p:cNvPr>
          <p:cNvSpPr txBox="1"/>
          <p:nvPr/>
        </p:nvSpPr>
        <p:spPr>
          <a:xfrm>
            <a:off x="1302449" y="3607000"/>
            <a:ext cx="4332735" cy="42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Lexend Light"/>
                <a:ea typeface="Lexend Light"/>
                <a:cs typeface="Lexend Light"/>
                <a:sym typeface="Lexend Light"/>
              </a:rPr>
              <a:t>Measure delivery: volatility, recovery, safety, exits</a:t>
            </a:r>
            <a:endParaRPr sz="1200" dirty="0">
              <a:solidFill>
                <a:schemeClr val="dk1"/>
              </a:solidFill>
              <a:latin typeface="Lexend Light"/>
              <a:ea typeface="Lexend Light"/>
              <a:cs typeface="Lexend Light"/>
              <a:sym typeface="Lexend Light"/>
            </a:endParaRPr>
          </a:p>
        </p:txBody>
      </p:sp>
      <p:sp>
        <p:nvSpPr>
          <p:cNvPr id="1398" name="Google Shape;1398;p75">
            <a:extLst>
              <a:ext uri="{FF2B5EF4-FFF2-40B4-BE49-F238E27FC236}">
                <a16:creationId xmlns:a16="http://schemas.microsoft.com/office/drawing/2014/main" id="{F05F0EA4-080E-7DAC-EB20-36CD39EAB673}"/>
              </a:ext>
            </a:extLst>
          </p:cNvPr>
          <p:cNvSpPr/>
          <p:nvPr/>
        </p:nvSpPr>
        <p:spPr>
          <a:xfrm>
            <a:off x="786674" y="3561313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5.</a:t>
            </a:r>
            <a:endParaRPr sz="1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401" name="Google Shape;1401;p75">
            <a:extLst>
              <a:ext uri="{FF2B5EF4-FFF2-40B4-BE49-F238E27FC236}">
                <a16:creationId xmlns:a16="http://schemas.microsoft.com/office/drawing/2014/main" id="{4B74BAFF-C1E3-F0CA-98FA-46B8466F7DC6}"/>
              </a:ext>
            </a:extLst>
          </p:cNvPr>
          <p:cNvGrpSpPr/>
          <p:nvPr/>
        </p:nvGrpSpPr>
        <p:grpSpPr>
          <a:xfrm>
            <a:off x="6288537" y="1017725"/>
            <a:ext cx="1445517" cy="3643056"/>
            <a:chOff x="6602862" y="1017725"/>
            <a:chExt cx="1445517" cy="3643056"/>
          </a:xfrm>
        </p:grpSpPr>
        <p:grpSp>
          <p:nvGrpSpPr>
            <p:cNvPr id="1402" name="Google Shape;1402;p75">
              <a:extLst>
                <a:ext uri="{FF2B5EF4-FFF2-40B4-BE49-F238E27FC236}">
                  <a16:creationId xmlns:a16="http://schemas.microsoft.com/office/drawing/2014/main" id="{81A37F42-602B-A2E2-215D-DCD10F663E1C}"/>
                </a:ext>
              </a:extLst>
            </p:cNvPr>
            <p:cNvGrpSpPr/>
            <p:nvPr/>
          </p:nvGrpSpPr>
          <p:grpSpPr>
            <a:xfrm>
              <a:off x="6602862" y="1017725"/>
              <a:ext cx="1445517" cy="3643056"/>
              <a:chOff x="6602862" y="1017725"/>
              <a:chExt cx="1445517" cy="3643056"/>
            </a:xfrm>
          </p:grpSpPr>
          <p:grpSp>
            <p:nvGrpSpPr>
              <p:cNvPr id="1403" name="Google Shape;1403;p75">
                <a:extLst>
                  <a:ext uri="{FF2B5EF4-FFF2-40B4-BE49-F238E27FC236}">
                    <a16:creationId xmlns:a16="http://schemas.microsoft.com/office/drawing/2014/main" id="{209A298F-AD43-DBF5-C652-590CF37BC3E4}"/>
                  </a:ext>
                </a:extLst>
              </p:cNvPr>
              <p:cNvGrpSpPr/>
              <p:nvPr/>
            </p:nvGrpSpPr>
            <p:grpSpPr>
              <a:xfrm>
                <a:off x="6602862" y="2311427"/>
                <a:ext cx="1293276" cy="2349354"/>
                <a:chOff x="10075581" y="3275179"/>
                <a:chExt cx="1798465" cy="3267075"/>
              </a:xfrm>
            </p:grpSpPr>
            <p:sp>
              <p:nvSpPr>
                <p:cNvPr id="1404" name="Google Shape;1404;p75">
                  <a:extLst>
                    <a:ext uri="{FF2B5EF4-FFF2-40B4-BE49-F238E27FC236}">
                      <a16:creationId xmlns:a16="http://schemas.microsoft.com/office/drawing/2014/main" id="{0C57410A-CEA0-8D08-02FD-3A03323DE8C6}"/>
                    </a:ext>
                  </a:extLst>
                </p:cNvPr>
                <p:cNvSpPr/>
                <p:nvPr/>
              </p:nvSpPr>
              <p:spPr>
                <a:xfrm>
                  <a:off x="11256824" y="6103774"/>
                  <a:ext cx="617222" cy="4384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7222" h="438480" extrusionOk="0">
                      <a:moveTo>
                        <a:pt x="20770" y="27471"/>
                      </a:moveTo>
                      <a:cubicBezTo>
                        <a:pt x="25681" y="88989"/>
                        <a:pt x="30509" y="151340"/>
                        <a:pt x="19604" y="212109"/>
                      </a:cubicBezTo>
                      <a:cubicBezTo>
                        <a:pt x="12029" y="254065"/>
                        <a:pt x="-3039" y="295521"/>
                        <a:pt x="541" y="337976"/>
                      </a:cubicBezTo>
                      <a:cubicBezTo>
                        <a:pt x="1956" y="354542"/>
                        <a:pt x="6951" y="372024"/>
                        <a:pt x="20020" y="382429"/>
                      </a:cubicBezTo>
                      <a:cubicBezTo>
                        <a:pt x="30093" y="390421"/>
                        <a:pt x="43329" y="392835"/>
                        <a:pt x="55983" y="394666"/>
                      </a:cubicBezTo>
                      <a:cubicBezTo>
                        <a:pt x="140060" y="406404"/>
                        <a:pt x="225886" y="398745"/>
                        <a:pt x="310297" y="407902"/>
                      </a:cubicBezTo>
                      <a:cubicBezTo>
                        <a:pt x="406445" y="418308"/>
                        <a:pt x="502594" y="450524"/>
                        <a:pt x="597827" y="433708"/>
                      </a:cubicBezTo>
                      <a:cubicBezTo>
                        <a:pt x="607317" y="432043"/>
                        <a:pt x="619387" y="425966"/>
                        <a:pt x="616890" y="416643"/>
                      </a:cubicBezTo>
                      <a:cubicBezTo>
                        <a:pt x="616058" y="413646"/>
                        <a:pt x="613810" y="411232"/>
                        <a:pt x="611562" y="409067"/>
                      </a:cubicBezTo>
                      <a:cubicBezTo>
                        <a:pt x="588337" y="386758"/>
                        <a:pt x="558951" y="372106"/>
                        <a:pt x="530065" y="357788"/>
                      </a:cubicBezTo>
                      <a:cubicBezTo>
                        <a:pt x="460222" y="323241"/>
                        <a:pt x="390379" y="288695"/>
                        <a:pt x="320537" y="254065"/>
                      </a:cubicBezTo>
                      <a:cubicBezTo>
                        <a:pt x="292066" y="239996"/>
                        <a:pt x="262015" y="224429"/>
                        <a:pt x="246281" y="196792"/>
                      </a:cubicBezTo>
                      <a:cubicBezTo>
                        <a:pt x="235543" y="177895"/>
                        <a:pt x="232879" y="155668"/>
                        <a:pt x="231464" y="133942"/>
                      </a:cubicBezTo>
                      <a:cubicBezTo>
                        <a:pt x="228550" y="89322"/>
                        <a:pt x="229799" y="44369"/>
                        <a:pt x="235376" y="0"/>
                      </a:cubicBezTo>
                    </a:path>
                  </a:pathLst>
                </a:custGeom>
                <a:solidFill>
                  <a:srgbClr val="EB9C9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405" name="Google Shape;1405;p75">
                  <a:extLst>
                    <a:ext uri="{FF2B5EF4-FFF2-40B4-BE49-F238E27FC236}">
                      <a16:creationId xmlns:a16="http://schemas.microsoft.com/office/drawing/2014/main" id="{E1A3FBC5-4007-2D01-7B07-B1CDBCE6A00E}"/>
                    </a:ext>
                  </a:extLst>
                </p:cNvPr>
                <p:cNvSpPr/>
                <p:nvPr/>
              </p:nvSpPr>
              <p:spPr>
                <a:xfrm>
                  <a:off x="10978243" y="5437977"/>
                  <a:ext cx="276009" cy="6568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6009" h="656865" extrusionOk="0">
                      <a:moveTo>
                        <a:pt x="0" y="155003"/>
                      </a:moveTo>
                      <a:cubicBezTo>
                        <a:pt x="32133" y="174566"/>
                        <a:pt x="65181" y="194961"/>
                        <a:pt x="87324" y="225512"/>
                      </a:cubicBezTo>
                      <a:cubicBezTo>
                        <a:pt x="119956" y="270547"/>
                        <a:pt x="123453" y="329485"/>
                        <a:pt x="133609" y="384178"/>
                      </a:cubicBezTo>
                      <a:cubicBezTo>
                        <a:pt x="150591" y="475664"/>
                        <a:pt x="188884" y="561574"/>
                        <a:pt x="226844" y="646484"/>
                      </a:cubicBezTo>
                      <a:cubicBezTo>
                        <a:pt x="228592" y="650480"/>
                        <a:pt x="230756" y="654808"/>
                        <a:pt x="234835" y="656307"/>
                      </a:cubicBezTo>
                      <a:cubicBezTo>
                        <a:pt x="243243" y="659470"/>
                        <a:pt x="249819" y="648565"/>
                        <a:pt x="251901" y="639824"/>
                      </a:cubicBezTo>
                      <a:cubicBezTo>
                        <a:pt x="260891" y="601531"/>
                        <a:pt x="260058" y="561657"/>
                        <a:pt x="259143" y="522281"/>
                      </a:cubicBezTo>
                      <a:cubicBezTo>
                        <a:pt x="257561" y="455352"/>
                        <a:pt x="256063" y="388340"/>
                        <a:pt x="254481" y="321410"/>
                      </a:cubicBezTo>
                      <a:cubicBezTo>
                        <a:pt x="253732" y="290027"/>
                        <a:pt x="253066" y="258394"/>
                        <a:pt x="257311" y="227260"/>
                      </a:cubicBezTo>
                      <a:cubicBezTo>
                        <a:pt x="262889" y="186886"/>
                        <a:pt x="276958" y="147428"/>
                        <a:pt x="275959" y="106638"/>
                      </a:cubicBezTo>
                      <a:cubicBezTo>
                        <a:pt x="274960" y="65930"/>
                        <a:pt x="252983" y="21144"/>
                        <a:pt x="213275" y="12071"/>
                      </a:cubicBezTo>
                      <a:cubicBezTo>
                        <a:pt x="190465" y="6826"/>
                        <a:pt x="166907" y="14235"/>
                        <a:pt x="143765" y="17648"/>
                      </a:cubicBezTo>
                      <a:cubicBezTo>
                        <a:pt x="120622" y="21061"/>
                        <a:pt x="93402" y="18647"/>
                        <a:pt x="79250" y="0"/>
                      </a:cubicBezTo>
                    </a:path>
                  </a:pathLst>
                </a:custGeom>
                <a:solidFill>
                  <a:srgbClr val="EB9C90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406" name="Google Shape;1406;p75">
                  <a:extLst>
                    <a:ext uri="{FF2B5EF4-FFF2-40B4-BE49-F238E27FC236}">
                      <a16:creationId xmlns:a16="http://schemas.microsoft.com/office/drawing/2014/main" id="{AA2863E2-A4DD-35F2-4766-A8B52BD017D7}"/>
                    </a:ext>
                  </a:extLst>
                </p:cNvPr>
                <p:cNvSpPr/>
                <p:nvPr/>
              </p:nvSpPr>
              <p:spPr>
                <a:xfrm>
                  <a:off x="10075581" y="3275179"/>
                  <a:ext cx="1617595" cy="28753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17595" h="2875378" extrusionOk="0">
                      <a:moveTo>
                        <a:pt x="1384986" y="0"/>
                      </a:moveTo>
                      <a:cubicBezTo>
                        <a:pt x="1384986" y="0"/>
                        <a:pt x="1604004" y="248737"/>
                        <a:pt x="1616575" y="757949"/>
                      </a:cubicBezTo>
                      <a:cubicBezTo>
                        <a:pt x="1629145" y="1267161"/>
                        <a:pt x="1521508" y="2875379"/>
                        <a:pt x="1521508" y="2875379"/>
                      </a:cubicBezTo>
                      <a:lnTo>
                        <a:pt x="1140078" y="2862975"/>
                      </a:lnTo>
                      <a:cubicBezTo>
                        <a:pt x="1140078" y="2862975"/>
                        <a:pt x="1112274" y="1075780"/>
                        <a:pt x="1078643" y="951495"/>
                      </a:cubicBezTo>
                      <a:lnTo>
                        <a:pt x="469869" y="1579248"/>
                      </a:lnTo>
                      <a:lnTo>
                        <a:pt x="1038102" y="2140655"/>
                      </a:lnTo>
                      <a:lnTo>
                        <a:pt x="836232" y="2474303"/>
                      </a:lnTo>
                      <a:cubicBezTo>
                        <a:pt x="836232" y="2474303"/>
                        <a:pt x="425000" y="2143569"/>
                        <a:pt x="96680" y="1829734"/>
                      </a:cubicBezTo>
                      <a:cubicBezTo>
                        <a:pt x="-50165" y="1689382"/>
                        <a:pt x="-4130" y="1578998"/>
                        <a:pt x="67128" y="1437731"/>
                      </a:cubicBezTo>
                      <a:lnTo>
                        <a:pt x="858625" y="80998"/>
                      </a:lnTo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407" name="Google Shape;1407;p75">
                <a:extLst>
                  <a:ext uri="{FF2B5EF4-FFF2-40B4-BE49-F238E27FC236}">
                    <a16:creationId xmlns:a16="http://schemas.microsoft.com/office/drawing/2014/main" id="{FEC5F15B-6707-091E-5AD4-18D853521615}"/>
                  </a:ext>
                </a:extLst>
              </p:cNvPr>
              <p:cNvSpPr/>
              <p:nvPr/>
            </p:nvSpPr>
            <p:spPr>
              <a:xfrm>
                <a:off x="7333084" y="1500505"/>
                <a:ext cx="264321" cy="232880"/>
              </a:xfrm>
              <a:custGeom>
                <a:avLst/>
                <a:gdLst/>
                <a:ahLst/>
                <a:cxnLst/>
                <a:rect l="l" t="t" r="r" b="b"/>
                <a:pathLst>
                  <a:path w="367112" h="323445" extrusionOk="0">
                    <a:moveTo>
                      <a:pt x="302347" y="0"/>
                    </a:moveTo>
                    <a:cubicBezTo>
                      <a:pt x="276375" y="46701"/>
                      <a:pt x="272379" y="103474"/>
                      <a:pt x="283534" y="155752"/>
                    </a:cubicBezTo>
                    <a:cubicBezTo>
                      <a:pt x="294689" y="208030"/>
                      <a:pt x="337310" y="241162"/>
                      <a:pt x="367112" y="285448"/>
                    </a:cubicBezTo>
                    <a:cubicBezTo>
                      <a:pt x="265886" y="342388"/>
                      <a:pt x="99894" y="332815"/>
                      <a:pt x="0" y="273544"/>
                    </a:cubicBezTo>
                    <a:cubicBezTo>
                      <a:pt x="62601" y="196875"/>
                      <a:pt x="84328" y="100394"/>
                      <a:pt x="52944" y="3829"/>
                    </a:cubicBezTo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08" name="Google Shape;1408;p75">
                <a:extLst>
                  <a:ext uri="{FF2B5EF4-FFF2-40B4-BE49-F238E27FC236}">
                    <a16:creationId xmlns:a16="http://schemas.microsoft.com/office/drawing/2014/main" id="{9F45A164-6BF4-CAE1-F7FD-169BBD494772}"/>
                  </a:ext>
                </a:extLst>
              </p:cNvPr>
              <p:cNvSpPr/>
              <p:nvPr/>
            </p:nvSpPr>
            <p:spPr>
              <a:xfrm>
                <a:off x="6960049" y="1667714"/>
                <a:ext cx="957848" cy="858952"/>
              </a:xfrm>
              <a:custGeom>
                <a:avLst/>
                <a:gdLst/>
                <a:ahLst/>
                <a:cxnLst/>
                <a:rect l="l" t="t" r="r" b="b"/>
                <a:pathLst>
                  <a:path w="1330344" h="1192989" extrusionOk="0">
                    <a:moveTo>
                      <a:pt x="856179" y="6493"/>
                    </a:moveTo>
                    <a:cubicBezTo>
                      <a:pt x="856179" y="6493"/>
                      <a:pt x="710749" y="131778"/>
                      <a:pt x="546339" y="0"/>
                    </a:cubicBezTo>
                    <a:lnTo>
                      <a:pt x="279288" y="55858"/>
                    </a:lnTo>
                    <a:cubicBezTo>
                      <a:pt x="243492" y="63683"/>
                      <a:pt x="212692" y="86159"/>
                      <a:pt x="194295" y="117792"/>
                    </a:cubicBezTo>
                    <a:lnTo>
                      <a:pt x="0" y="452938"/>
                    </a:lnTo>
                    <a:lnTo>
                      <a:pt x="237249" y="594539"/>
                    </a:lnTo>
                    <a:lnTo>
                      <a:pt x="268716" y="1162355"/>
                    </a:lnTo>
                    <a:cubicBezTo>
                      <a:pt x="268716" y="1162355"/>
                      <a:pt x="794993" y="1231282"/>
                      <a:pt x="1038320" y="1162355"/>
                    </a:cubicBezTo>
                    <a:lnTo>
                      <a:pt x="1093178" y="556329"/>
                    </a:lnTo>
                    <a:lnTo>
                      <a:pt x="1330344" y="452855"/>
                    </a:lnTo>
                    <a:lnTo>
                      <a:pt x="1153698" y="126533"/>
                    </a:lnTo>
                    <a:cubicBezTo>
                      <a:pt x="1131804" y="86076"/>
                      <a:pt x="1094260" y="56357"/>
                      <a:pt x="1049808" y="44370"/>
                    </a:cubicBezTo>
                    <a:lnTo>
                      <a:pt x="856179" y="6493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09" name="Google Shape;1409;p75">
                <a:extLst>
                  <a:ext uri="{FF2B5EF4-FFF2-40B4-BE49-F238E27FC236}">
                    <a16:creationId xmlns:a16="http://schemas.microsoft.com/office/drawing/2014/main" id="{08C0577C-46F9-8721-E230-48FBADF13FD6}"/>
                  </a:ext>
                </a:extLst>
              </p:cNvPr>
              <p:cNvSpPr/>
              <p:nvPr/>
            </p:nvSpPr>
            <p:spPr>
              <a:xfrm>
                <a:off x="6831741" y="1810709"/>
                <a:ext cx="609927" cy="604511"/>
              </a:xfrm>
              <a:custGeom>
                <a:avLst/>
                <a:gdLst/>
                <a:ahLst/>
                <a:cxnLst/>
                <a:rect l="l" t="t" r="r" b="b"/>
                <a:pathLst>
                  <a:path w="847121" h="839598" extrusionOk="0">
                    <a:moveTo>
                      <a:pt x="196142" y="264677"/>
                    </a:moveTo>
                    <a:cubicBezTo>
                      <a:pt x="263488" y="297143"/>
                      <a:pt x="353393" y="357246"/>
                      <a:pt x="415743" y="395706"/>
                    </a:cubicBezTo>
                    <a:cubicBezTo>
                      <a:pt x="379532" y="469711"/>
                      <a:pt x="359553" y="524569"/>
                      <a:pt x="263488" y="575099"/>
                    </a:cubicBezTo>
                    <a:cubicBezTo>
                      <a:pt x="393517" y="498597"/>
                      <a:pt x="518302" y="465132"/>
                      <a:pt x="649413" y="390378"/>
                    </a:cubicBezTo>
                    <a:cubicBezTo>
                      <a:pt x="684460" y="370399"/>
                      <a:pt x="719506" y="347174"/>
                      <a:pt x="739652" y="312710"/>
                    </a:cubicBezTo>
                    <a:cubicBezTo>
                      <a:pt x="775447" y="251525"/>
                      <a:pt x="755551" y="171193"/>
                      <a:pt x="787518" y="108093"/>
                    </a:cubicBezTo>
                    <a:cubicBezTo>
                      <a:pt x="805831" y="72048"/>
                      <a:pt x="823562" y="-18523"/>
                      <a:pt x="847121" y="3370"/>
                    </a:cubicBezTo>
                    <a:lnTo>
                      <a:pt x="841377" y="347507"/>
                    </a:lnTo>
                    <a:cubicBezTo>
                      <a:pt x="841128" y="361825"/>
                      <a:pt x="840878" y="376226"/>
                      <a:pt x="837132" y="390045"/>
                    </a:cubicBezTo>
                    <a:cubicBezTo>
                      <a:pt x="825061" y="434082"/>
                      <a:pt x="781274" y="461220"/>
                      <a:pt x="742232" y="486277"/>
                    </a:cubicBezTo>
                    <a:cubicBezTo>
                      <a:pt x="630017" y="558284"/>
                      <a:pt x="530373" y="647689"/>
                      <a:pt x="418241" y="719780"/>
                    </a:cubicBezTo>
                    <a:cubicBezTo>
                      <a:pt x="306109" y="791870"/>
                      <a:pt x="175830" y="847229"/>
                      <a:pt x="41888" y="838738"/>
                    </a:cubicBezTo>
                    <a:cubicBezTo>
                      <a:pt x="31899" y="838072"/>
                      <a:pt x="21077" y="836740"/>
                      <a:pt x="14168" y="829664"/>
                    </a:cubicBezTo>
                    <a:cubicBezTo>
                      <a:pt x="9506" y="824836"/>
                      <a:pt x="7508" y="818176"/>
                      <a:pt x="5843" y="811766"/>
                    </a:cubicBezTo>
                    <a:cubicBezTo>
                      <a:pt x="-19713" y="710623"/>
                      <a:pt x="44636" y="621217"/>
                      <a:pt x="81597" y="523487"/>
                    </a:cubicBezTo>
                    <a:cubicBezTo>
                      <a:pt x="113146" y="440325"/>
                      <a:pt x="158765" y="345509"/>
                      <a:pt x="196142" y="264677"/>
                    </a:cubicBez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10" name="Google Shape;1410;p75">
                <a:extLst>
                  <a:ext uri="{FF2B5EF4-FFF2-40B4-BE49-F238E27FC236}">
                    <a16:creationId xmlns:a16="http://schemas.microsoft.com/office/drawing/2014/main" id="{4BFFA931-616D-3A46-5233-AB53EE852D23}"/>
                  </a:ext>
                </a:extLst>
              </p:cNvPr>
              <p:cNvSpPr/>
              <p:nvPr/>
            </p:nvSpPr>
            <p:spPr>
              <a:xfrm>
                <a:off x="7438452" y="1802986"/>
                <a:ext cx="609927" cy="604511"/>
              </a:xfrm>
              <a:custGeom>
                <a:avLst/>
                <a:gdLst/>
                <a:ahLst/>
                <a:cxnLst/>
                <a:rect l="l" t="t" r="r" b="b"/>
                <a:pathLst>
                  <a:path w="847121" h="839598" extrusionOk="0">
                    <a:moveTo>
                      <a:pt x="651645" y="268090"/>
                    </a:moveTo>
                    <a:cubicBezTo>
                      <a:pt x="584299" y="300556"/>
                      <a:pt x="490398" y="329859"/>
                      <a:pt x="428048" y="368318"/>
                    </a:cubicBezTo>
                    <a:cubicBezTo>
                      <a:pt x="464259" y="442323"/>
                      <a:pt x="487651" y="524569"/>
                      <a:pt x="583633" y="575099"/>
                    </a:cubicBezTo>
                    <a:cubicBezTo>
                      <a:pt x="453604" y="498597"/>
                      <a:pt x="328819" y="465132"/>
                      <a:pt x="197708" y="390378"/>
                    </a:cubicBezTo>
                    <a:cubicBezTo>
                      <a:pt x="162661" y="370399"/>
                      <a:pt x="127615" y="347173"/>
                      <a:pt x="107470" y="312710"/>
                    </a:cubicBezTo>
                    <a:cubicBezTo>
                      <a:pt x="71674" y="251525"/>
                      <a:pt x="91570" y="171193"/>
                      <a:pt x="59603" y="108093"/>
                    </a:cubicBezTo>
                    <a:cubicBezTo>
                      <a:pt x="41289" y="72048"/>
                      <a:pt x="23558" y="-18523"/>
                      <a:pt x="0" y="3370"/>
                    </a:cubicBezTo>
                    <a:lnTo>
                      <a:pt x="5744" y="347507"/>
                    </a:lnTo>
                    <a:cubicBezTo>
                      <a:pt x="5993" y="361825"/>
                      <a:pt x="6243" y="376226"/>
                      <a:pt x="9990" y="390045"/>
                    </a:cubicBezTo>
                    <a:cubicBezTo>
                      <a:pt x="22060" y="434082"/>
                      <a:pt x="65847" y="461220"/>
                      <a:pt x="104889" y="486277"/>
                    </a:cubicBezTo>
                    <a:cubicBezTo>
                      <a:pt x="217104" y="558284"/>
                      <a:pt x="316749" y="647689"/>
                      <a:pt x="428880" y="719780"/>
                    </a:cubicBezTo>
                    <a:cubicBezTo>
                      <a:pt x="541012" y="791870"/>
                      <a:pt x="671290" y="847229"/>
                      <a:pt x="805232" y="838737"/>
                    </a:cubicBezTo>
                    <a:cubicBezTo>
                      <a:pt x="815222" y="838071"/>
                      <a:pt x="826044" y="836740"/>
                      <a:pt x="832953" y="829664"/>
                    </a:cubicBezTo>
                    <a:cubicBezTo>
                      <a:pt x="837615" y="824836"/>
                      <a:pt x="839613" y="818176"/>
                      <a:pt x="841278" y="811766"/>
                    </a:cubicBezTo>
                    <a:cubicBezTo>
                      <a:pt x="866834" y="710623"/>
                      <a:pt x="802485" y="621217"/>
                      <a:pt x="765524" y="523487"/>
                    </a:cubicBezTo>
                    <a:cubicBezTo>
                      <a:pt x="733974" y="440242"/>
                      <a:pt x="689105" y="348922"/>
                      <a:pt x="651645" y="268090"/>
                    </a:cubicBezTo>
                    <a:close/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11" name="Google Shape;1411;p75">
                <a:extLst>
                  <a:ext uri="{FF2B5EF4-FFF2-40B4-BE49-F238E27FC236}">
                    <a16:creationId xmlns:a16="http://schemas.microsoft.com/office/drawing/2014/main" id="{F5EA97F1-CEFE-4942-B655-9A0E05906683}"/>
                  </a:ext>
                </a:extLst>
              </p:cNvPr>
              <p:cNvSpPr/>
              <p:nvPr/>
            </p:nvSpPr>
            <p:spPr>
              <a:xfrm>
                <a:off x="7291658" y="1157254"/>
                <a:ext cx="327354" cy="414683"/>
              </a:xfrm>
              <a:custGeom>
                <a:avLst/>
                <a:gdLst/>
                <a:ahLst/>
                <a:cxnLst/>
                <a:rect l="l" t="t" r="r" b="b"/>
                <a:pathLst>
                  <a:path w="454658" h="575949" extrusionOk="0">
                    <a:moveTo>
                      <a:pt x="263635" y="4954"/>
                    </a:moveTo>
                    <a:cubicBezTo>
                      <a:pt x="326485" y="15360"/>
                      <a:pt x="381344" y="58481"/>
                      <a:pt x="413726" y="113340"/>
                    </a:cubicBezTo>
                    <a:cubicBezTo>
                      <a:pt x="446109" y="168198"/>
                      <a:pt x="457430" y="233796"/>
                      <a:pt x="454100" y="297395"/>
                    </a:cubicBezTo>
                    <a:cubicBezTo>
                      <a:pt x="449106" y="393544"/>
                      <a:pt x="407233" y="492190"/>
                      <a:pt x="326319" y="544384"/>
                    </a:cubicBezTo>
                    <a:cubicBezTo>
                      <a:pt x="289524" y="568109"/>
                      <a:pt x="244572" y="581345"/>
                      <a:pt x="201367" y="573853"/>
                    </a:cubicBezTo>
                    <a:cubicBezTo>
                      <a:pt x="157413" y="566195"/>
                      <a:pt x="119454" y="538141"/>
                      <a:pt x="89652" y="505009"/>
                    </a:cubicBezTo>
                    <a:cubicBezTo>
                      <a:pt x="19060" y="426675"/>
                      <a:pt x="-13073" y="315127"/>
                      <a:pt x="4908" y="211236"/>
                    </a:cubicBezTo>
                    <a:cubicBezTo>
                      <a:pt x="15147" y="152215"/>
                      <a:pt x="41619" y="94943"/>
                      <a:pt x="85739" y="54319"/>
                    </a:cubicBezTo>
                    <a:cubicBezTo>
                      <a:pt x="129776" y="13695"/>
                      <a:pt x="192377" y="-8365"/>
                      <a:pt x="251148" y="2956"/>
                    </a:cubicBezTo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12" name="Google Shape;1412;p75">
                <a:extLst>
                  <a:ext uri="{FF2B5EF4-FFF2-40B4-BE49-F238E27FC236}">
                    <a16:creationId xmlns:a16="http://schemas.microsoft.com/office/drawing/2014/main" id="{D840A708-6E13-B4AE-7DCA-BB9DC11AFE70}"/>
                  </a:ext>
                </a:extLst>
              </p:cNvPr>
              <p:cNvSpPr/>
              <p:nvPr/>
            </p:nvSpPr>
            <p:spPr>
              <a:xfrm>
                <a:off x="7234378" y="1329117"/>
                <a:ext cx="69268" cy="91183"/>
              </a:xfrm>
              <a:custGeom>
                <a:avLst/>
                <a:gdLst/>
                <a:ahLst/>
                <a:cxnLst/>
                <a:rect l="l" t="t" r="r" b="b"/>
                <a:pathLst>
                  <a:path w="96205" h="126643" extrusionOk="0">
                    <a:moveTo>
                      <a:pt x="89883" y="52926"/>
                    </a:moveTo>
                    <a:cubicBezTo>
                      <a:pt x="87136" y="25289"/>
                      <a:pt x="62329" y="1564"/>
                      <a:pt x="34609" y="66"/>
                    </a:cubicBezTo>
                    <a:cubicBezTo>
                      <a:pt x="23537" y="-517"/>
                      <a:pt x="11299" y="2729"/>
                      <a:pt x="5056" y="11886"/>
                    </a:cubicBezTo>
                    <a:cubicBezTo>
                      <a:pt x="1726" y="16881"/>
                      <a:pt x="478" y="22958"/>
                      <a:pt x="145" y="29035"/>
                    </a:cubicBezTo>
                    <a:cubicBezTo>
                      <a:pt x="-1687" y="58337"/>
                      <a:pt x="14130" y="85725"/>
                      <a:pt x="32111" y="108951"/>
                    </a:cubicBezTo>
                    <a:cubicBezTo>
                      <a:pt x="36856" y="115111"/>
                      <a:pt x="42100" y="121354"/>
                      <a:pt x="49259" y="124517"/>
                    </a:cubicBezTo>
                    <a:cubicBezTo>
                      <a:pt x="61996" y="130178"/>
                      <a:pt x="77813" y="123935"/>
                      <a:pt x="86220" y="112863"/>
                    </a:cubicBezTo>
                    <a:cubicBezTo>
                      <a:pt x="94628" y="101792"/>
                      <a:pt x="96876" y="86974"/>
                      <a:pt x="96044" y="73072"/>
                    </a:cubicBezTo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13" name="Google Shape;1413;p75">
                <a:extLst>
                  <a:ext uri="{FF2B5EF4-FFF2-40B4-BE49-F238E27FC236}">
                    <a16:creationId xmlns:a16="http://schemas.microsoft.com/office/drawing/2014/main" id="{B8C144AC-8040-53AA-194F-66500929244F}"/>
                  </a:ext>
                </a:extLst>
              </p:cNvPr>
              <p:cNvSpPr/>
              <p:nvPr/>
            </p:nvSpPr>
            <p:spPr>
              <a:xfrm>
                <a:off x="7604898" y="1333125"/>
                <a:ext cx="63132" cy="83143"/>
              </a:xfrm>
              <a:custGeom>
                <a:avLst/>
                <a:gdLst/>
                <a:ahLst/>
                <a:cxnLst/>
                <a:rect l="l" t="t" r="r" b="b"/>
                <a:pathLst>
                  <a:path w="87684" h="115476" extrusionOk="0">
                    <a:moveTo>
                      <a:pt x="147" y="66583"/>
                    </a:moveTo>
                    <a:cubicBezTo>
                      <a:pt x="-603" y="79320"/>
                      <a:pt x="1395" y="92722"/>
                      <a:pt x="9053" y="102878"/>
                    </a:cubicBezTo>
                    <a:cubicBezTo>
                      <a:pt x="16712" y="113034"/>
                      <a:pt x="31114" y="118695"/>
                      <a:pt x="42768" y="113534"/>
                    </a:cubicBezTo>
                    <a:cubicBezTo>
                      <a:pt x="49261" y="110620"/>
                      <a:pt x="54006" y="104959"/>
                      <a:pt x="58418" y="99299"/>
                    </a:cubicBezTo>
                    <a:cubicBezTo>
                      <a:pt x="74734" y="78154"/>
                      <a:pt x="89219" y="53098"/>
                      <a:pt x="87554" y="26459"/>
                    </a:cubicBezTo>
                    <a:cubicBezTo>
                      <a:pt x="87221" y="20965"/>
                      <a:pt x="86139" y="15387"/>
                      <a:pt x="83059" y="10892"/>
                    </a:cubicBezTo>
                    <a:cubicBezTo>
                      <a:pt x="77398" y="2484"/>
                      <a:pt x="66243" y="-513"/>
                      <a:pt x="56171" y="70"/>
                    </a:cubicBezTo>
                    <a:cubicBezTo>
                      <a:pt x="30947" y="1485"/>
                      <a:pt x="8305" y="23129"/>
                      <a:pt x="5807" y="48269"/>
                    </a:cubicBezTo>
                  </a:path>
                </a:pathLst>
              </a:custGeom>
              <a:solidFill>
                <a:srgbClr val="EB9C90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414" name="Google Shape;1414;p75">
                <a:extLst>
                  <a:ext uri="{FF2B5EF4-FFF2-40B4-BE49-F238E27FC236}">
                    <a16:creationId xmlns:a16="http://schemas.microsoft.com/office/drawing/2014/main" id="{193A93EF-3ECB-250D-F167-59D6FA26B178}"/>
                  </a:ext>
                </a:extLst>
              </p:cNvPr>
              <p:cNvSpPr/>
              <p:nvPr/>
            </p:nvSpPr>
            <p:spPr>
              <a:xfrm>
                <a:off x="7250888" y="1017725"/>
                <a:ext cx="408539" cy="364874"/>
              </a:xfrm>
              <a:custGeom>
                <a:avLst/>
                <a:gdLst/>
                <a:ahLst/>
                <a:cxnLst/>
                <a:rect l="l" t="t" r="r" b="b"/>
                <a:pathLst>
                  <a:path w="567415" h="506770" extrusionOk="0">
                    <a:moveTo>
                      <a:pt x="164" y="342651"/>
                    </a:moveTo>
                    <a:cubicBezTo>
                      <a:pt x="1579" y="314098"/>
                      <a:pt x="15231" y="284463"/>
                      <a:pt x="39123" y="269895"/>
                    </a:cubicBezTo>
                    <a:cubicBezTo>
                      <a:pt x="28467" y="233683"/>
                      <a:pt x="28217" y="193975"/>
                      <a:pt x="39705" y="157930"/>
                    </a:cubicBezTo>
                    <a:cubicBezTo>
                      <a:pt x="61932" y="88503"/>
                      <a:pt x="122035" y="34477"/>
                      <a:pt x="191212" y="11334"/>
                    </a:cubicBezTo>
                    <a:cubicBezTo>
                      <a:pt x="231003" y="-1985"/>
                      <a:pt x="275956" y="-5564"/>
                      <a:pt x="314248" y="11584"/>
                    </a:cubicBezTo>
                    <a:cubicBezTo>
                      <a:pt x="347463" y="26485"/>
                      <a:pt x="372187" y="55205"/>
                      <a:pt x="401656" y="76599"/>
                    </a:cubicBezTo>
                    <a:cubicBezTo>
                      <a:pt x="441947" y="105818"/>
                      <a:pt x="492394" y="122301"/>
                      <a:pt x="524693" y="160260"/>
                    </a:cubicBezTo>
                    <a:cubicBezTo>
                      <a:pt x="558657" y="200135"/>
                      <a:pt x="565899" y="255993"/>
                      <a:pt x="567231" y="308437"/>
                    </a:cubicBezTo>
                    <a:cubicBezTo>
                      <a:pt x="568563" y="360965"/>
                      <a:pt x="563402" y="418571"/>
                      <a:pt x="526857" y="456364"/>
                    </a:cubicBezTo>
                    <a:cubicBezTo>
                      <a:pt x="522778" y="460610"/>
                      <a:pt x="517950" y="464689"/>
                      <a:pt x="512123" y="465521"/>
                    </a:cubicBezTo>
                    <a:cubicBezTo>
                      <a:pt x="499469" y="467269"/>
                      <a:pt x="490812" y="453867"/>
                      <a:pt x="483903" y="443128"/>
                    </a:cubicBezTo>
                    <a:cubicBezTo>
                      <a:pt x="469751" y="421484"/>
                      <a:pt x="449356" y="404003"/>
                      <a:pt x="425714" y="393431"/>
                    </a:cubicBezTo>
                    <a:cubicBezTo>
                      <a:pt x="403571" y="383525"/>
                      <a:pt x="379096" y="379695"/>
                      <a:pt x="357453" y="368790"/>
                    </a:cubicBezTo>
                    <a:cubicBezTo>
                      <a:pt x="332479" y="356137"/>
                      <a:pt x="313000" y="334993"/>
                      <a:pt x="289608" y="319509"/>
                    </a:cubicBezTo>
                    <a:cubicBezTo>
                      <a:pt x="247153" y="291372"/>
                      <a:pt x="192128" y="286793"/>
                      <a:pt x="143679" y="302027"/>
                    </a:cubicBezTo>
                    <a:cubicBezTo>
                      <a:pt x="134189" y="320092"/>
                      <a:pt x="117290" y="336408"/>
                      <a:pt x="105802" y="353972"/>
                    </a:cubicBezTo>
                    <a:cubicBezTo>
                      <a:pt x="78414" y="395762"/>
                      <a:pt x="81328" y="450454"/>
                      <a:pt x="62015" y="496405"/>
                    </a:cubicBezTo>
                    <a:cubicBezTo>
                      <a:pt x="59767" y="501650"/>
                      <a:pt x="55688" y="507727"/>
                      <a:pt x="50111" y="506644"/>
                    </a:cubicBezTo>
                    <a:cubicBezTo>
                      <a:pt x="45615" y="505812"/>
                      <a:pt x="43285" y="500817"/>
                      <a:pt x="41703" y="496489"/>
                    </a:cubicBezTo>
                    <a:cubicBezTo>
                      <a:pt x="34794" y="477259"/>
                      <a:pt x="27884" y="457946"/>
                      <a:pt x="20975" y="438716"/>
                    </a:cubicBezTo>
                    <a:cubicBezTo>
                      <a:pt x="9820" y="407832"/>
                      <a:pt x="-1501" y="375699"/>
                      <a:pt x="164" y="3426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415" name="Google Shape;1415;p75">
              <a:extLst>
                <a:ext uri="{FF2B5EF4-FFF2-40B4-BE49-F238E27FC236}">
                  <a16:creationId xmlns:a16="http://schemas.microsoft.com/office/drawing/2014/main" id="{FCEE5811-0190-E723-202A-56F35835578D}"/>
                </a:ext>
              </a:extLst>
            </p:cNvPr>
            <p:cNvSpPr/>
            <p:nvPr/>
          </p:nvSpPr>
          <p:spPr>
            <a:xfrm rot="540690">
              <a:off x="7678563" y="1948115"/>
              <a:ext cx="74644" cy="103647"/>
            </a:xfrm>
            <a:custGeom>
              <a:avLst/>
              <a:gdLst/>
              <a:ahLst/>
              <a:cxnLst/>
              <a:rect l="l" t="t" r="r" b="b"/>
              <a:pathLst>
                <a:path w="129907" h="180383" extrusionOk="0">
                  <a:moveTo>
                    <a:pt x="0" y="0"/>
                  </a:moveTo>
                  <a:cubicBezTo>
                    <a:pt x="34280" y="66673"/>
                    <a:pt x="77656" y="126690"/>
                    <a:pt x="129908" y="180384"/>
                  </a:cubicBezTo>
                  <a:cubicBezTo>
                    <a:pt x="65009" y="141389"/>
                    <a:pt x="16474" y="7388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6" name="Google Shape;1416;p75">
              <a:extLst>
                <a:ext uri="{FF2B5EF4-FFF2-40B4-BE49-F238E27FC236}">
                  <a16:creationId xmlns:a16="http://schemas.microsoft.com/office/drawing/2014/main" id="{4E53005E-C641-9261-5C62-FDBFF3EAF58B}"/>
                </a:ext>
              </a:extLst>
            </p:cNvPr>
            <p:cNvSpPr/>
            <p:nvPr/>
          </p:nvSpPr>
          <p:spPr>
            <a:xfrm rot="10800000">
              <a:off x="7221506" y="2316617"/>
              <a:ext cx="179948" cy="93085"/>
            </a:xfrm>
            <a:custGeom>
              <a:avLst/>
              <a:gdLst/>
              <a:ahLst/>
              <a:cxnLst/>
              <a:rect l="l" t="t" r="r" b="b"/>
              <a:pathLst>
                <a:path w="312953" h="161887" extrusionOk="0">
                  <a:moveTo>
                    <a:pt x="0" y="3691"/>
                  </a:moveTo>
                  <a:cubicBezTo>
                    <a:pt x="122808" y="-16943"/>
                    <a:pt x="256820" y="50728"/>
                    <a:pt x="312954" y="161888"/>
                  </a:cubicBezTo>
                  <a:cubicBezTo>
                    <a:pt x="239735" y="62765"/>
                    <a:pt x="123196" y="3802"/>
                    <a:pt x="0" y="3691"/>
                  </a:cubicBezTo>
                  <a:lnTo>
                    <a:pt x="0" y="3691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7" name="Google Shape;1417;p75">
              <a:extLst>
                <a:ext uri="{FF2B5EF4-FFF2-40B4-BE49-F238E27FC236}">
                  <a16:creationId xmlns:a16="http://schemas.microsoft.com/office/drawing/2014/main" id="{5C2D5369-78E7-E785-D3B8-F984B6C72672}"/>
                </a:ext>
              </a:extLst>
            </p:cNvPr>
            <p:cNvSpPr/>
            <p:nvPr/>
          </p:nvSpPr>
          <p:spPr>
            <a:xfrm rot="10800000">
              <a:off x="7266046" y="2412919"/>
              <a:ext cx="115202" cy="21958"/>
            </a:xfrm>
            <a:custGeom>
              <a:avLst/>
              <a:gdLst/>
              <a:ahLst/>
              <a:cxnLst/>
              <a:rect l="l" t="t" r="r" b="b"/>
              <a:pathLst>
                <a:path w="200352" h="38187" extrusionOk="0">
                  <a:moveTo>
                    <a:pt x="0" y="8956"/>
                  </a:moveTo>
                  <a:cubicBezTo>
                    <a:pt x="44486" y="-15783"/>
                    <a:pt x="155867" y="16277"/>
                    <a:pt x="200353" y="38188"/>
                  </a:cubicBezTo>
                  <a:cubicBezTo>
                    <a:pt x="170788" y="34194"/>
                    <a:pt x="129408" y="25707"/>
                    <a:pt x="99788" y="20326"/>
                  </a:cubicBezTo>
                  <a:cubicBezTo>
                    <a:pt x="70556" y="15889"/>
                    <a:pt x="29565" y="2909"/>
                    <a:pt x="0" y="8956"/>
                  </a:cubicBezTo>
                  <a:lnTo>
                    <a:pt x="0" y="8956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8" name="Google Shape;1418;p75">
              <a:extLst>
                <a:ext uri="{FF2B5EF4-FFF2-40B4-BE49-F238E27FC236}">
                  <a16:creationId xmlns:a16="http://schemas.microsoft.com/office/drawing/2014/main" id="{F48E5924-674E-2311-8308-DB8B03F76B38}"/>
                </a:ext>
              </a:extLst>
            </p:cNvPr>
            <p:cNvSpPr/>
            <p:nvPr/>
          </p:nvSpPr>
          <p:spPr>
            <a:xfrm rot="-540690" flipH="1">
              <a:off x="7108938" y="1948115"/>
              <a:ext cx="74644" cy="103647"/>
            </a:xfrm>
            <a:custGeom>
              <a:avLst/>
              <a:gdLst/>
              <a:ahLst/>
              <a:cxnLst/>
              <a:rect l="l" t="t" r="r" b="b"/>
              <a:pathLst>
                <a:path w="129907" h="180383" extrusionOk="0">
                  <a:moveTo>
                    <a:pt x="0" y="0"/>
                  </a:moveTo>
                  <a:cubicBezTo>
                    <a:pt x="34280" y="66673"/>
                    <a:pt x="77656" y="126690"/>
                    <a:pt x="129908" y="180384"/>
                  </a:cubicBezTo>
                  <a:cubicBezTo>
                    <a:pt x="65009" y="141389"/>
                    <a:pt x="16474" y="73884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9" name="Google Shape;1419;p75">
              <a:extLst>
                <a:ext uri="{FF2B5EF4-FFF2-40B4-BE49-F238E27FC236}">
                  <a16:creationId xmlns:a16="http://schemas.microsoft.com/office/drawing/2014/main" id="{B38FDA3E-848F-9959-F8CE-126667BF3289}"/>
                </a:ext>
              </a:extLst>
            </p:cNvPr>
            <p:cNvSpPr/>
            <p:nvPr/>
          </p:nvSpPr>
          <p:spPr>
            <a:xfrm rot="-5985706">
              <a:off x="7252426" y="2845863"/>
              <a:ext cx="236331" cy="21989"/>
            </a:xfrm>
            <a:custGeom>
              <a:avLst/>
              <a:gdLst/>
              <a:ahLst/>
              <a:cxnLst/>
              <a:rect l="l" t="t" r="r" b="b"/>
              <a:pathLst>
                <a:path w="200352" h="38187" extrusionOk="0">
                  <a:moveTo>
                    <a:pt x="0" y="8956"/>
                  </a:moveTo>
                  <a:cubicBezTo>
                    <a:pt x="44486" y="-15783"/>
                    <a:pt x="155867" y="16277"/>
                    <a:pt x="200353" y="38188"/>
                  </a:cubicBezTo>
                  <a:cubicBezTo>
                    <a:pt x="170788" y="34194"/>
                    <a:pt x="129408" y="25707"/>
                    <a:pt x="99788" y="20326"/>
                  </a:cubicBezTo>
                  <a:cubicBezTo>
                    <a:pt x="70556" y="15889"/>
                    <a:pt x="29565" y="2909"/>
                    <a:pt x="0" y="8956"/>
                  </a:cubicBezTo>
                  <a:lnTo>
                    <a:pt x="0" y="8956"/>
                  </a:ln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20" name="Google Shape;1420;p75">
            <a:extLst>
              <a:ext uri="{FF2B5EF4-FFF2-40B4-BE49-F238E27FC236}">
                <a16:creationId xmlns:a16="http://schemas.microsoft.com/office/drawing/2014/main" id="{4BC7236E-AA59-9297-0732-43FCC0A6DFFB}"/>
              </a:ext>
            </a:extLst>
          </p:cNvPr>
          <p:cNvSpPr/>
          <p:nvPr/>
        </p:nvSpPr>
        <p:spPr>
          <a:xfrm>
            <a:off x="7118400" y="1802875"/>
            <a:ext cx="270545" cy="2688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1.</a:t>
            </a:r>
            <a:endParaRPr sz="1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1" name="Google Shape;1421;p75">
            <a:extLst>
              <a:ext uri="{FF2B5EF4-FFF2-40B4-BE49-F238E27FC236}">
                <a16:creationId xmlns:a16="http://schemas.microsoft.com/office/drawing/2014/main" id="{1887C1EB-0334-9E25-6D14-D96CBE8A846F}"/>
              </a:ext>
            </a:extLst>
          </p:cNvPr>
          <p:cNvSpPr/>
          <p:nvPr/>
        </p:nvSpPr>
        <p:spPr>
          <a:xfrm>
            <a:off x="6421450" y="2071753"/>
            <a:ext cx="270545" cy="2688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2.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2" name="Google Shape;1422;p75">
            <a:extLst>
              <a:ext uri="{FF2B5EF4-FFF2-40B4-BE49-F238E27FC236}">
                <a16:creationId xmlns:a16="http://schemas.microsoft.com/office/drawing/2014/main" id="{3C8BD19A-4855-5AFB-34FF-9869FB2C01BE}"/>
              </a:ext>
            </a:extLst>
          </p:cNvPr>
          <p:cNvSpPr/>
          <p:nvPr/>
        </p:nvSpPr>
        <p:spPr>
          <a:xfrm>
            <a:off x="7265525" y="1534006"/>
            <a:ext cx="270545" cy="2688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3.</a:t>
            </a:r>
            <a:endParaRPr sz="1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3" name="Google Shape;1423;p75">
            <a:extLst>
              <a:ext uri="{FF2B5EF4-FFF2-40B4-BE49-F238E27FC236}">
                <a16:creationId xmlns:a16="http://schemas.microsoft.com/office/drawing/2014/main" id="{FD2C27DC-7DC4-FD39-B75F-20FD97709FD5}"/>
              </a:ext>
            </a:extLst>
          </p:cNvPr>
          <p:cNvSpPr/>
          <p:nvPr/>
        </p:nvSpPr>
        <p:spPr>
          <a:xfrm>
            <a:off x="6974400" y="2389022"/>
            <a:ext cx="270545" cy="2688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4.</a:t>
            </a:r>
            <a:endParaRPr sz="1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4" name="Google Shape;1424;p75">
            <a:extLst>
              <a:ext uri="{FF2B5EF4-FFF2-40B4-BE49-F238E27FC236}">
                <a16:creationId xmlns:a16="http://schemas.microsoft.com/office/drawing/2014/main" id="{ACAF37A1-5BDC-0218-F06F-92605416CED5}"/>
              </a:ext>
            </a:extLst>
          </p:cNvPr>
          <p:cNvSpPr/>
          <p:nvPr/>
        </p:nvSpPr>
        <p:spPr>
          <a:xfrm>
            <a:off x="6150900" y="3338138"/>
            <a:ext cx="270545" cy="268871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5.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6" name="Google Shape;1426;p75">
            <a:extLst>
              <a:ext uri="{FF2B5EF4-FFF2-40B4-BE49-F238E27FC236}">
                <a16:creationId xmlns:a16="http://schemas.microsoft.com/office/drawing/2014/main" id="{52D227AF-1852-681C-A831-D798F1C18F27}"/>
              </a:ext>
            </a:extLst>
          </p:cNvPr>
          <p:cNvSpPr/>
          <p:nvPr/>
        </p:nvSpPr>
        <p:spPr>
          <a:xfrm>
            <a:off x="7598026" y="2771500"/>
            <a:ext cx="412397" cy="460208"/>
          </a:xfrm>
          <a:custGeom>
            <a:avLst/>
            <a:gdLst/>
            <a:ahLst/>
            <a:cxnLst/>
            <a:rect l="l" t="t" r="r" b="b"/>
            <a:pathLst>
              <a:path w="380089" h="424155" extrusionOk="0">
                <a:moveTo>
                  <a:pt x="375042" y="219259"/>
                </a:moveTo>
                <a:cubicBezTo>
                  <a:pt x="351080" y="293698"/>
                  <a:pt x="274976" y="372629"/>
                  <a:pt x="203200" y="409072"/>
                </a:cubicBezTo>
                <a:cubicBezTo>
                  <a:pt x="165870" y="428098"/>
                  <a:pt x="122882" y="429707"/>
                  <a:pt x="85607" y="410570"/>
                </a:cubicBezTo>
                <a:cubicBezTo>
                  <a:pt x="-40973" y="345505"/>
                  <a:pt x="-24609" y="95120"/>
                  <a:pt x="117668" y="25618"/>
                </a:cubicBezTo>
                <a:cubicBezTo>
                  <a:pt x="236426" y="-50929"/>
                  <a:pt x="412151" y="52964"/>
                  <a:pt x="375042" y="219259"/>
                </a:cubicBezTo>
                <a:close/>
              </a:path>
            </a:pathLst>
          </a:custGeom>
          <a:solidFill>
            <a:srgbClr val="4C4C9C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7" name="Google Shape;1427;p75">
            <a:extLst>
              <a:ext uri="{FF2B5EF4-FFF2-40B4-BE49-F238E27FC236}">
                <a16:creationId xmlns:a16="http://schemas.microsoft.com/office/drawing/2014/main" id="{83B4C453-EEAA-ECD3-9864-81AE584561A4}"/>
              </a:ext>
            </a:extLst>
          </p:cNvPr>
          <p:cNvSpPr/>
          <p:nvPr/>
        </p:nvSpPr>
        <p:spPr>
          <a:xfrm rot="-1576183">
            <a:off x="5822915" y="2554184"/>
            <a:ext cx="465395" cy="384373"/>
          </a:xfrm>
          <a:custGeom>
            <a:avLst/>
            <a:gdLst/>
            <a:ahLst/>
            <a:cxnLst/>
            <a:rect l="l" t="t" r="r" b="b"/>
            <a:pathLst>
              <a:path w="429130" h="354422" extrusionOk="0">
                <a:moveTo>
                  <a:pt x="411636" y="112618"/>
                </a:moveTo>
                <a:cubicBezTo>
                  <a:pt x="397492" y="93814"/>
                  <a:pt x="375914" y="80668"/>
                  <a:pt x="351952" y="81278"/>
                </a:cubicBezTo>
                <a:cubicBezTo>
                  <a:pt x="330208" y="81833"/>
                  <a:pt x="310073" y="92982"/>
                  <a:pt x="294764" y="108236"/>
                </a:cubicBezTo>
                <a:cubicBezTo>
                  <a:pt x="287719" y="59756"/>
                  <a:pt x="259319" y="12220"/>
                  <a:pt x="208177" y="1736"/>
                </a:cubicBezTo>
                <a:cubicBezTo>
                  <a:pt x="153485" y="-9468"/>
                  <a:pt x="111939" y="35461"/>
                  <a:pt x="92858" y="81777"/>
                </a:cubicBezTo>
                <a:cubicBezTo>
                  <a:pt x="78159" y="117444"/>
                  <a:pt x="74054" y="157215"/>
                  <a:pt x="80322" y="195211"/>
                </a:cubicBezTo>
                <a:cubicBezTo>
                  <a:pt x="74664" y="191661"/>
                  <a:pt x="68729" y="188554"/>
                  <a:pt x="62627" y="186114"/>
                </a:cubicBezTo>
                <a:cubicBezTo>
                  <a:pt x="51035" y="181510"/>
                  <a:pt x="37778" y="179347"/>
                  <a:pt x="25852" y="184061"/>
                </a:cubicBezTo>
                <a:cubicBezTo>
                  <a:pt x="15368" y="188166"/>
                  <a:pt x="7714" y="196708"/>
                  <a:pt x="3831" y="207136"/>
                </a:cubicBezTo>
                <a:cubicBezTo>
                  <a:pt x="-4490" y="229324"/>
                  <a:pt x="2000" y="254451"/>
                  <a:pt x="11319" y="275196"/>
                </a:cubicBezTo>
                <a:cubicBezTo>
                  <a:pt x="21747" y="298438"/>
                  <a:pt x="37833" y="319183"/>
                  <a:pt x="57857" y="334936"/>
                </a:cubicBezTo>
                <a:cubicBezTo>
                  <a:pt x="67398" y="342424"/>
                  <a:pt x="77715" y="348803"/>
                  <a:pt x="88698" y="353962"/>
                </a:cubicBezTo>
                <a:cubicBezTo>
                  <a:pt x="93912" y="356402"/>
                  <a:pt x="98072" y="348470"/>
                  <a:pt x="92858" y="346030"/>
                </a:cubicBezTo>
                <a:cubicBezTo>
                  <a:pt x="53142" y="327448"/>
                  <a:pt x="21192" y="290561"/>
                  <a:pt x="11153" y="247518"/>
                </a:cubicBezTo>
                <a:cubicBezTo>
                  <a:pt x="6993" y="229601"/>
                  <a:pt x="7381" y="204252"/>
                  <a:pt x="25630" y="193990"/>
                </a:cubicBezTo>
                <a:cubicBezTo>
                  <a:pt x="44489" y="183451"/>
                  <a:pt x="66843" y="195987"/>
                  <a:pt x="83151" y="208412"/>
                </a:cubicBezTo>
                <a:cubicBezTo>
                  <a:pt x="85092" y="216733"/>
                  <a:pt x="87311" y="224942"/>
                  <a:pt x="90251" y="232985"/>
                </a:cubicBezTo>
                <a:cubicBezTo>
                  <a:pt x="94744" y="245132"/>
                  <a:pt x="100346" y="256947"/>
                  <a:pt x="107113" y="267986"/>
                </a:cubicBezTo>
                <a:cubicBezTo>
                  <a:pt x="112882" y="277415"/>
                  <a:pt x="120426" y="290062"/>
                  <a:pt x="132574" y="291671"/>
                </a:cubicBezTo>
                <a:cubicBezTo>
                  <a:pt x="144610" y="293279"/>
                  <a:pt x="149935" y="281243"/>
                  <a:pt x="147439" y="271147"/>
                </a:cubicBezTo>
                <a:cubicBezTo>
                  <a:pt x="144333" y="258833"/>
                  <a:pt x="134238" y="247462"/>
                  <a:pt x="126361" y="237866"/>
                </a:cubicBezTo>
                <a:cubicBezTo>
                  <a:pt x="116210" y="225497"/>
                  <a:pt x="104229" y="212905"/>
                  <a:pt x="90917" y="202644"/>
                </a:cubicBezTo>
                <a:cubicBezTo>
                  <a:pt x="84538" y="172413"/>
                  <a:pt x="84926" y="140741"/>
                  <a:pt x="92525" y="110843"/>
                </a:cubicBezTo>
                <a:cubicBezTo>
                  <a:pt x="103009" y="69796"/>
                  <a:pt x="129412" y="21927"/>
                  <a:pt x="173676" y="10833"/>
                </a:cubicBezTo>
                <a:cubicBezTo>
                  <a:pt x="196140" y="5175"/>
                  <a:pt x="220158" y="11610"/>
                  <a:pt x="238962" y="24478"/>
                </a:cubicBezTo>
                <a:cubicBezTo>
                  <a:pt x="258931" y="38124"/>
                  <a:pt x="272410" y="59534"/>
                  <a:pt x="279843" y="82221"/>
                </a:cubicBezTo>
                <a:cubicBezTo>
                  <a:pt x="283559" y="93481"/>
                  <a:pt x="285722" y="105130"/>
                  <a:pt x="286776" y="116889"/>
                </a:cubicBezTo>
                <a:cubicBezTo>
                  <a:pt x="286443" y="117277"/>
                  <a:pt x="286111" y="117666"/>
                  <a:pt x="285778" y="118054"/>
                </a:cubicBezTo>
                <a:cubicBezTo>
                  <a:pt x="267861" y="140796"/>
                  <a:pt x="256601" y="169695"/>
                  <a:pt x="248114" y="197152"/>
                </a:cubicBezTo>
                <a:cubicBezTo>
                  <a:pt x="244786" y="207913"/>
                  <a:pt x="244565" y="222113"/>
                  <a:pt x="255603" y="228714"/>
                </a:cubicBezTo>
                <a:cubicBezTo>
                  <a:pt x="266697" y="235370"/>
                  <a:pt x="279010" y="227050"/>
                  <a:pt x="283836" y="216677"/>
                </a:cubicBezTo>
                <a:cubicBezTo>
                  <a:pt x="286721" y="210465"/>
                  <a:pt x="287941" y="203531"/>
                  <a:pt x="289272" y="196875"/>
                </a:cubicBezTo>
                <a:cubicBezTo>
                  <a:pt x="290992" y="188499"/>
                  <a:pt x="292545" y="180068"/>
                  <a:pt x="293710" y="171581"/>
                </a:cubicBezTo>
                <a:cubicBezTo>
                  <a:pt x="295928" y="155717"/>
                  <a:pt x="297093" y="139687"/>
                  <a:pt x="296261" y="123712"/>
                </a:cubicBezTo>
                <a:cubicBezTo>
                  <a:pt x="296206" y="122491"/>
                  <a:pt x="296039" y="121216"/>
                  <a:pt x="295984" y="119995"/>
                </a:cubicBezTo>
                <a:cubicBezTo>
                  <a:pt x="305525" y="109012"/>
                  <a:pt x="317007" y="99860"/>
                  <a:pt x="330818" y="94646"/>
                </a:cubicBezTo>
                <a:cubicBezTo>
                  <a:pt x="351841" y="86659"/>
                  <a:pt x="374361" y="90153"/>
                  <a:pt x="391723" y="104520"/>
                </a:cubicBezTo>
                <a:cubicBezTo>
                  <a:pt x="408419" y="118331"/>
                  <a:pt x="418680" y="138855"/>
                  <a:pt x="420067" y="160487"/>
                </a:cubicBezTo>
                <a:cubicBezTo>
                  <a:pt x="423562" y="213349"/>
                  <a:pt x="385122" y="256282"/>
                  <a:pt x="346682" y="287233"/>
                </a:cubicBezTo>
                <a:cubicBezTo>
                  <a:pt x="337031" y="294999"/>
                  <a:pt x="327102" y="302376"/>
                  <a:pt x="317228" y="309753"/>
                </a:cubicBezTo>
                <a:cubicBezTo>
                  <a:pt x="312624" y="313192"/>
                  <a:pt x="317284" y="320792"/>
                  <a:pt x="321888" y="317353"/>
                </a:cubicBezTo>
                <a:cubicBezTo>
                  <a:pt x="367427" y="283406"/>
                  <a:pt x="417959" y="244245"/>
                  <a:pt x="427722" y="184450"/>
                </a:cubicBezTo>
                <a:cubicBezTo>
                  <a:pt x="431826" y="159212"/>
                  <a:pt x="427112" y="133252"/>
                  <a:pt x="411636" y="112618"/>
                </a:cubicBezTo>
                <a:close/>
                <a:moveTo>
                  <a:pt x="116654" y="240085"/>
                </a:moveTo>
                <a:cubicBezTo>
                  <a:pt x="124364" y="249015"/>
                  <a:pt x="133683" y="259610"/>
                  <a:pt x="137898" y="270759"/>
                </a:cubicBezTo>
                <a:cubicBezTo>
                  <a:pt x="139396" y="274642"/>
                  <a:pt x="140949" y="282352"/>
                  <a:pt x="134737" y="282907"/>
                </a:cubicBezTo>
                <a:cubicBezTo>
                  <a:pt x="129412" y="283406"/>
                  <a:pt x="124087" y="277138"/>
                  <a:pt x="121313" y="273421"/>
                </a:cubicBezTo>
                <a:cubicBezTo>
                  <a:pt x="114491" y="264325"/>
                  <a:pt x="108944" y="254007"/>
                  <a:pt x="104174" y="243690"/>
                </a:cubicBezTo>
                <a:cubicBezTo>
                  <a:pt x="100401" y="235481"/>
                  <a:pt x="97406" y="226994"/>
                  <a:pt x="94855" y="218341"/>
                </a:cubicBezTo>
                <a:cubicBezTo>
                  <a:pt x="102620" y="225108"/>
                  <a:pt x="109942" y="232319"/>
                  <a:pt x="116654" y="240085"/>
                </a:cubicBezTo>
                <a:close/>
                <a:moveTo>
                  <a:pt x="286111" y="161153"/>
                </a:moveTo>
                <a:cubicBezTo>
                  <a:pt x="284557" y="175187"/>
                  <a:pt x="282061" y="189220"/>
                  <a:pt x="278844" y="202976"/>
                </a:cubicBezTo>
                <a:cubicBezTo>
                  <a:pt x="277513" y="208579"/>
                  <a:pt x="276015" y="214847"/>
                  <a:pt x="271578" y="218896"/>
                </a:cubicBezTo>
                <a:cubicBezTo>
                  <a:pt x="266419" y="223666"/>
                  <a:pt x="259319" y="222890"/>
                  <a:pt x="256268" y="216400"/>
                </a:cubicBezTo>
                <a:cubicBezTo>
                  <a:pt x="253440" y="210298"/>
                  <a:pt x="255492" y="203309"/>
                  <a:pt x="257489" y="197318"/>
                </a:cubicBezTo>
                <a:cubicBezTo>
                  <a:pt x="259596" y="190884"/>
                  <a:pt x="262037" y="184561"/>
                  <a:pt x="264422" y="178237"/>
                </a:cubicBezTo>
                <a:cubicBezTo>
                  <a:pt x="268804" y="166700"/>
                  <a:pt x="273519" y="155273"/>
                  <a:pt x="279399" y="144346"/>
                </a:cubicBezTo>
                <a:cubicBezTo>
                  <a:pt x="281895" y="139742"/>
                  <a:pt x="284668" y="135249"/>
                  <a:pt x="287664" y="130867"/>
                </a:cubicBezTo>
                <a:cubicBezTo>
                  <a:pt x="287830" y="140962"/>
                  <a:pt x="287275" y="151113"/>
                  <a:pt x="286111" y="161153"/>
                </a:cubicBezTo>
                <a:close/>
              </a:path>
            </a:pathLst>
          </a:custGeom>
          <a:solidFill>
            <a:srgbClr val="0B225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B59B4E-E86E-E20F-67F7-C8E09DA6CA72}"/>
              </a:ext>
            </a:extLst>
          </p:cNvPr>
          <p:cNvSpPr txBox="1"/>
          <p:nvPr/>
        </p:nvSpPr>
        <p:spPr>
          <a:xfrm>
            <a:off x="2802467" y="4845337"/>
            <a:ext cx="590126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700" dirty="0">
                <a:solidFill>
                  <a:schemeClr val="dk1"/>
                </a:solidFill>
                <a:latin typeface="Lexend Light"/>
              </a:rPr>
              <a:t>(Almeida et al., 2011; Lam et al., 2022; de Oliveira and Sohn, 2025; Mind Share Partners, 2025; </a:t>
            </a:r>
            <a:r>
              <a:rPr lang="en-US" sz="700" dirty="0" err="1">
                <a:solidFill>
                  <a:schemeClr val="dk1"/>
                </a:solidFill>
                <a:latin typeface="Lexend Light"/>
              </a:rPr>
              <a:t>Ozduran</a:t>
            </a:r>
            <a:r>
              <a:rPr lang="en-US" sz="700" dirty="0">
                <a:solidFill>
                  <a:schemeClr val="dk1"/>
                </a:solidFill>
                <a:latin typeface="Lexend Light"/>
              </a:rPr>
              <a:t> et al., 2023; SHRM, 2025)</a:t>
            </a:r>
            <a:endParaRPr lang="da-DK" sz="700" dirty="0">
              <a:solidFill>
                <a:schemeClr val="dk1"/>
              </a:solidFill>
              <a:latin typeface="Lexend Light"/>
            </a:endParaRPr>
          </a:p>
        </p:txBody>
      </p:sp>
    </p:spTree>
    <p:extLst>
      <p:ext uri="{BB962C8B-B14F-4D97-AF65-F5344CB8AC3E}">
        <p14:creationId xmlns:p14="http://schemas.microsoft.com/office/powerpoint/2010/main" val="1782169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2">
          <a:extLst>
            <a:ext uri="{FF2B5EF4-FFF2-40B4-BE49-F238E27FC236}">
              <a16:creationId xmlns:a16="http://schemas.microsoft.com/office/drawing/2014/main" id="{90A0196C-57CA-DD1B-D9A9-6F168F142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3" name="Google Shape;1273;p74">
            <a:extLst>
              <a:ext uri="{FF2B5EF4-FFF2-40B4-BE49-F238E27FC236}">
                <a16:creationId xmlns:a16="http://schemas.microsoft.com/office/drawing/2014/main" id="{08ED3B85-CD01-0B4A-C7BB-BD6441BFF796}"/>
              </a:ext>
            </a:extLst>
          </p:cNvPr>
          <p:cNvSpPr/>
          <p:nvPr/>
        </p:nvSpPr>
        <p:spPr>
          <a:xfrm>
            <a:off x="3310650" y="1645000"/>
            <a:ext cx="2522700" cy="25227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exend Light"/>
              <a:ea typeface="Lexend Light"/>
              <a:cs typeface="Lexend Light"/>
              <a:sym typeface="Lexend Light"/>
            </a:endParaRPr>
          </a:p>
        </p:txBody>
      </p:sp>
      <p:sp>
        <p:nvSpPr>
          <p:cNvPr id="1274" name="Google Shape;1274;p74">
            <a:extLst>
              <a:ext uri="{FF2B5EF4-FFF2-40B4-BE49-F238E27FC236}">
                <a16:creationId xmlns:a16="http://schemas.microsoft.com/office/drawing/2014/main" id="{5D59AF93-858B-A9E4-A94F-33919709AFDD}"/>
              </a:ext>
            </a:extLst>
          </p:cNvPr>
          <p:cNvSpPr/>
          <p:nvPr/>
        </p:nvSpPr>
        <p:spPr>
          <a:xfrm>
            <a:off x="3568450" y="1902850"/>
            <a:ext cx="2007000" cy="2007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exend Light"/>
              <a:ea typeface="Lexend Light"/>
              <a:cs typeface="Lexend Light"/>
              <a:sym typeface="Lexend Light"/>
            </a:endParaRPr>
          </a:p>
        </p:txBody>
      </p:sp>
      <p:sp>
        <p:nvSpPr>
          <p:cNvPr id="1275" name="Google Shape;1275;p74">
            <a:extLst>
              <a:ext uri="{FF2B5EF4-FFF2-40B4-BE49-F238E27FC236}">
                <a16:creationId xmlns:a16="http://schemas.microsoft.com/office/drawing/2014/main" id="{5B5F7EBB-AC1E-66D2-FCA3-2DCE524825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127770" y="175171"/>
            <a:ext cx="3072671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Conclusion</a:t>
            </a:r>
            <a:endParaRPr sz="4000" dirty="0"/>
          </a:p>
        </p:txBody>
      </p:sp>
      <p:sp>
        <p:nvSpPr>
          <p:cNvPr id="1276" name="Google Shape;1276;p74">
            <a:extLst>
              <a:ext uri="{FF2B5EF4-FFF2-40B4-BE49-F238E27FC236}">
                <a16:creationId xmlns:a16="http://schemas.microsoft.com/office/drawing/2014/main" id="{B22577FE-9E69-2CF7-54F8-C4817CCEA6EF}"/>
              </a:ext>
            </a:extLst>
          </p:cNvPr>
          <p:cNvSpPr/>
          <p:nvPr/>
        </p:nvSpPr>
        <p:spPr>
          <a:xfrm>
            <a:off x="3077074" y="1294425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1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277" name="Google Shape;1277;p74">
            <a:extLst>
              <a:ext uri="{FF2B5EF4-FFF2-40B4-BE49-F238E27FC236}">
                <a16:creationId xmlns:a16="http://schemas.microsoft.com/office/drawing/2014/main" id="{C9622E8A-ECCB-0FE5-A62C-7569895EB237}"/>
              </a:ext>
            </a:extLst>
          </p:cNvPr>
          <p:cNvCxnSpPr/>
          <p:nvPr/>
        </p:nvCxnSpPr>
        <p:spPr>
          <a:xfrm>
            <a:off x="3755550" y="1461900"/>
            <a:ext cx="16329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1278" name="Google Shape;1278;p74">
            <a:extLst>
              <a:ext uri="{FF2B5EF4-FFF2-40B4-BE49-F238E27FC236}">
                <a16:creationId xmlns:a16="http://schemas.microsoft.com/office/drawing/2014/main" id="{16768FBD-B2C0-6E84-A47E-E022B95CF352}"/>
              </a:ext>
            </a:extLst>
          </p:cNvPr>
          <p:cNvSpPr/>
          <p:nvPr/>
        </p:nvSpPr>
        <p:spPr>
          <a:xfrm>
            <a:off x="5551149" y="1294425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2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9" name="Google Shape;1279;p74">
            <a:extLst>
              <a:ext uri="{FF2B5EF4-FFF2-40B4-BE49-F238E27FC236}">
                <a16:creationId xmlns:a16="http://schemas.microsoft.com/office/drawing/2014/main" id="{B1757F39-0D63-C25A-3D97-98686738B510}"/>
              </a:ext>
            </a:extLst>
          </p:cNvPr>
          <p:cNvSpPr/>
          <p:nvPr/>
        </p:nvSpPr>
        <p:spPr>
          <a:xfrm>
            <a:off x="5551149" y="3879775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3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280" name="Google Shape;1280;p74">
            <a:extLst>
              <a:ext uri="{FF2B5EF4-FFF2-40B4-BE49-F238E27FC236}">
                <a16:creationId xmlns:a16="http://schemas.microsoft.com/office/drawing/2014/main" id="{DA5D3D15-6E41-C5AD-3222-7C26A588A74A}"/>
              </a:ext>
            </a:extLst>
          </p:cNvPr>
          <p:cNvCxnSpPr/>
          <p:nvPr/>
        </p:nvCxnSpPr>
        <p:spPr>
          <a:xfrm>
            <a:off x="3755550" y="4308925"/>
            <a:ext cx="16329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281" name="Google Shape;1281;p74">
            <a:extLst>
              <a:ext uri="{FF2B5EF4-FFF2-40B4-BE49-F238E27FC236}">
                <a16:creationId xmlns:a16="http://schemas.microsoft.com/office/drawing/2014/main" id="{58D2D482-B765-5EFA-75C3-D76767A8154B}"/>
              </a:ext>
            </a:extLst>
          </p:cNvPr>
          <p:cNvCxnSpPr/>
          <p:nvPr/>
        </p:nvCxnSpPr>
        <p:spPr>
          <a:xfrm>
            <a:off x="5985025" y="1959588"/>
            <a:ext cx="0" cy="17688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1282" name="Google Shape;1282;p74">
            <a:extLst>
              <a:ext uri="{FF2B5EF4-FFF2-40B4-BE49-F238E27FC236}">
                <a16:creationId xmlns:a16="http://schemas.microsoft.com/office/drawing/2014/main" id="{F2B48EB1-3FC0-4B52-F208-E638A33E0EC4}"/>
              </a:ext>
            </a:extLst>
          </p:cNvPr>
          <p:cNvCxnSpPr/>
          <p:nvPr/>
        </p:nvCxnSpPr>
        <p:spPr>
          <a:xfrm>
            <a:off x="3158975" y="1959588"/>
            <a:ext cx="0" cy="17688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stealth" w="med" len="med"/>
            <a:tailEnd type="none" w="med" len="med"/>
          </a:ln>
        </p:spPr>
      </p:cxnSp>
      <p:sp>
        <p:nvSpPr>
          <p:cNvPr id="1283" name="Google Shape;1283;p74">
            <a:extLst>
              <a:ext uri="{FF2B5EF4-FFF2-40B4-BE49-F238E27FC236}">
                <a16:creationId xmlns:a16="http://schemas.microsoft.com/office/drawing/2014/main" id="{BECA5413-7716-FD2A-11CB-69EF82E6C07B}"/>
              </a:ext>
            </a:extLst>
          </p:cNvPr>
          <p:cNvSpPr/>
          <p:nvPr/>
        </p:nvSpPr>
        <p:spPr>
          <a:xfrm>
            <a:off x="3077074" y="3879775"/>
            <a:ext cx="515773" cy="513773"/>
          </a:xfrm>
          <a:custGeom>
            <a:avLst/>
            <a:gdLst/>
            <a:ahLst/>
            <a:cxnLst/>
            <a:rect l="l" t="t" r="r" b="b"/>
            <a:pathLst>
              <a:path w="198565" h="208427" extrusionOk="0">
                <a:moveTo>
                  <a:pt x="188835" y="149738"/>
                </a:moveTo>
                <a:cubicBezTo>
                  <a:pt x="130093" y="264448"/>
                  <a:pt x="-27382" y="195944"/>
                  <a:pt x="4124" y="73580"/>
                </a:cubicBezTo>
                <a:cubicBezTo>
                  <a:pt x="34133" y="-74077"/>
                  <a:pt x="245967" y="26154"/>
                  <a:pt x="188835" y="149738"/>
                </a:cubicBezTo>
                <a:close/>
              </a:path>
            </a:pathLst>
          </a:custGeom>
          <a:solidFill>
            <a:srgbClr val="C3DEF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Readex Pro Medium"/>
                <a:ea typeface="Readex Pro Medium"/>
                <a:cs typeface="Readex Pro Medium"/>
                <a:sym typeface="Readex Pro Medium"/>
              </a:rPr>
              <a:t>4</a:t>
            </a:r>
            <a:endParaRPr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5" name="Google Shape;1285;p74">
            <a:extLst>
              <a:ext uri="{FF2B5EF4-FFF2-40B4-BE49-F238E27FC236}">
                <a16:creationId xmlns:a16="http://schemas.microsoft.com/office/drawing/2014/main" id="{3E9E3EA2-425A-D402-780D-45C6CFB79CF3}"/>
              </a:ext>
            </a:extLst>
          </p:cNvPr>
          <p:cNvSpPr txBox="1"/>
          <p:nvPr/>
        </p:nvSpPr>
        <p:spPr>
          <a:xfrm>
            <a:off x="193432" y="1640042"/>
            <a:ext cx="2594280" cy="1091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Risk</a:t>
            </a: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 = demands outrun resources, at work and at home</a:t>
            </a:r>
            <a:endParaRPr sz="2000" dirty="0">
              <a:solidFill>
                <a:schemeClr val="dk1"/>
              </a:solidFill>
              <a:latin typeface="Readex Pro"/>
              <a:ea typeface="Readex Pro"/>
              <a:cs typeface="Readex Pro"/>
              <a:sym typeface="Readex Pro"/>
            </a:endParaRPr>
          </a:p>
        </p:txBody>
      </p:sp>
      <p:sp>
        <p:nvSpPr>
          <p:cNvPr id="1287" name="Google Shape;1287;p74">
            <a:extLst>
              <a:ext uri="{FF2B5EF4-FFF2-40B4-BE49-F238E27FC236}">
                <a16:creationId xmlns:a16="http://schemas.microsoft.com/office/drawing/2014/main" id="{132998FB-B474-CF1A-55D7-BB8FDCFECFE5}"/>
              </a:ext>
            </a:extLst>
          </p:cNvPr>
          <p:cNvSpPr txBox="1"/>
          <p:nvPr/>
        </p:nvSpPr>
        <p:spPr>
          <a:xfrm>
            <a:off x="6266733" y="1294425"/>
            <a:ext cx="2588628" cy="14012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Two decisive drivers: </a:t>
            </a:r>
            <a:r>
              <a:rPr lang="en-US" sz="2000" dirty="0" err="1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rota</a:t>
            </a: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 stability and capable managers</a:t>
            </a:r>
            <a:endParaRPr sz="2000" dirty="0">
              <a:solidFill>
                <a:schemeClr val="dk1"/>
              </a:solidFill>
              <a:latin typeface="Readex Pro"/>
              <a:ea typeface="Readex Pro"/>
              <a:cs typeface="Readex Pro"/>
              <a:sym typeface="Readex Pro"/>
            </a:endParaRPr>
          </a:p>
        </p:txBody>
      </p:sp>
      <p:sp>
        <p:nvSpPr>
          <p:cNvPr id="1289" name="Google Shape;1289;p74">
            <a:extLst>
              <a:ext uri="{FF2B5EF4-FFF2-40B4-BE49-F238E27FC236}">
                <a16:creationId xmlns:a16="http://schemas.microsoft.com/office/drawing/2014/main" id="{7D4E01EA-C073-155E-3B50-57C5E5B5E25C}"/>
              </a:ext>
            </a:extLst>
          </p:cNvPr>
          <p:cNvSpPr txBox="1"/>
          <p:nvPr/>
        </p:nvSpPr>
        <p:spPr>
          <a:xfrm>
            <a:off x="6301371" y="3739899"/>
            <a:ext cx="2393895" cy="10014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Design for transfer</a:t>
            </a: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: independents and chains alike</a:t>
            </a:r>
            <a:endParaRPr sz="2000" dirty="0">
              <a:solidFill>
                <a:schemeClr val="dk1"/>
              </a:solidFill>
              <a:latin typeface="Readex Pro"/>
              <a:ea typeface="Readex Pro"/>
              <a:cs typeface="Readex Pro"/>
              <a:sym typeface="Readex Pro"/>
            </a:endParaRPr>
          </a:p>
        </p:txBody>
      </p:sp>
      <p:sp>
        <p:nvSpPr>
          <p:cNvPr id="1291" name="Google Shape;1291;p74">
            <a:extLst>
              <a:ext uri="{FF2B5EF4-FFF2-40B4-BE49-F238E27FC236}">
                <a16:creationId xmlns:a16="http://schemas.microsoft.com/office/drawing/2014/main" id="{F9C35FD1-4A5C-3926-26AC-768CA96484E0}"/>
              </a:ext>
            </a:extLst>
          </p:cNvPr>
          <p:cNvSpPr txBox="1"/>
          <p:nvPr/>
        </p:nvSpPr>
        <p:spPr>
          <a:xfrm>
            <a:off x="7165" y="4242155"/>
            <a:ext cx="2780547" cy="49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Build small, repeatable 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Readex Pro"/>
                <a:ea typeface="Readex Pro"/>
                <a:cs typeface="Readex Pro"/>
                <a:sym typeface="Readex Pro"/>
              </a:rPr>
              <a:t>routines and measure delivery</a:t>
            </a:r>
            <a:endParaRPr sz="2000" dirty="0">
              <a:solidFill>
                <a:schemeClr val="dk1"/>
              </a:solidFill>
              <a:latin typeface="Readex Pro"/>
              <a:ea typeface="Readex Pro"/>
              <a:cs typeface="Readex Pro"/>
              <a:sym typeface="Readex Pro"/>
            </a:endParaRPr>
          </a:p>
        </p:txBody>
      </p:sp>
      <p:grpSp>
        <p:nvGrpSpPr>
          <p:cNvPr id="1292" name="Google Shape;1292;p74">
            <a:extLst>
              <a:ext uri="{FF2B5EF4-FFF2-40B4-BE49-F238E27FC236}">
                <a16:creationId xmlns:a16="http://schemas.microsoft.com/office/drawing/2014/main" id="{666D6384-F9B4-FFEC-B75D-1E777D6610A7}"/>
              </a:ext>
            </a:extLst>
          </p:cNvPr>
          <p:cNvGrpSpPr/>
          <p:nvPr/>
        </p:nvGrpSpPr>
        <p:grpSpPr>
          <a:xfrm>
            <a:off x="3755577" y="2023567"/>
            <a:ext cx="1632849" cy="1765561"/>
            <a:chOff x="3755558" y="2062623"/>
            <a:chExt cx="1559848" cy="1686627"/>
          </a:xfrm>
        </p:grpSpPr>
        <p:sp>
          <p:nvSpPr>
            <p:cNvPr id="1293" name="Google Shape;1293;p74">
              <a:extLst>
                <a:ext uri="{FF2B5EF4-FFF2-40B4-BE49-F238E27FC236}">
                  <a16:creationId xmlns:a16="http://schemas.microsoft.com/office/drawing/2014/main" id="{031F0B38-2FCC-073E-8ADB-3793968A6AF5}"/>
                </a:ext>
              </a:extLst>
            </p:cNvPr>
            <p:cNvSpPr/>
            <p:nvPr/>
          </p:nvSpPr>
          <p:spPr>
            <a:xfrm>
              <a:off x="3911175" y="2227800"/>
              <a:ext cx="1323056" cy="1521450"/>
            </a:xfrm>
            <a:custGeom>
              <a:avLst/>
              <a:gdLst/>
              <a:ahLst/>
              <a:cxnLst/>
              <a:rect l="l" t="t" r="r" b="b"/>
              <a:pathLst>
                <a:path w="2195944" h="888438" extrusionOk="0">
                  <a:moveTo>
                    <a:pt x="786859" y="38496"/>
                  </a:moveTo>
                  <a:cubicBezTo>
                    <a:pt x="786859" y="38496"/>
                    <a:pt x="222920" y="42297"/>
                    <a:pt x="40415" y="224938"/>
                  </a:cubicBezTo>
                  <a:cubicBezTo>
                    <a:pt x="24737" y="240616"/>
                    <a:pt x="-4176" y="274144"/>
                    <a:pt x="507" y="308555"/>
                  </a:cubicBezTo>
                  <a:cubicBezTo>
                    <a:pt x="8448" y="367534"/>
                    <a:pt x="135298" y="360951"/>
                    <a:pt x="157221" y="419931"/>
                  </a:cubicBezTo>
                  <a:cubicBezTo>
                    <a:pt x="176835" y="472666"/>
                    <a:pt x="90979" y="504362"/>
                    <a:pt x="87178" y="574880"/>
                  </a:cubicBezTo>
                  <a:cubicBezTo>
                    <a:pt x="81070" y="687410"/>
                    <a:pt x="302397" y="794849"/>
                    <a:pt x="461283" y="842834"/>
                  </a:cubicBezTo>
                  <a:cubicBezTo>
                    <a:pt x="514833" y="858988"/>
                    <a:pt x="584740" y="875412"/>
                    <a:pt x="870137" y="886882"/>
                  </a:cubicBezTo>
                  <a:cubicBezTo>
                    <a:pt x="870137" y="886882"/>
                    <a:pt x="1180104" y="899303"/>
                    <a:pt x="1771667" y="853965"/>
                  </a:cubicBezTo>
                  <a:cubicBezTo>
                    <a:pt x="1791417" y="852472"/>
                    <a:pt x="1833701" y="849146"/>
                    <a:pt x="1885758" y="833604"/>
                  </a:cubicBezTo>
                  <a:cubicBezTo>
                    <a:pt x="1938629" y="817858"/>
                    <a:pt x="1986275" y="790506"/>
                    <a:pt x="2033037" y="763222"/>
                  </a:cubicBezTo>
                  <a:cubicBezTo>
                    <a:pt x="2101587" y="723246"/>
                    <a:pt x="2175431" y="675465"/>
                    <a:pt x="2192399" y="602843"/>
                  </a:cubicBezTo>
                  <a:cubicBezTo>
                    <a:pt x="2213507" y="512574"/>
                    <a:pt x="2136880" y="427193"/>
                    <a:pt x="2055231" y="371810"/>
                  </a:cubicBezTo>
                  <a:cubicBezTo>
                    <a:pt x="2031748" y="355861"/>
                    <a:pt x="2006568" y="340250"/>
                    <a:pt x="1991976" y="317174"/>
                  </a:cubicBezTo>
                  <a:cubicBezTo>
                    <a:pt x="1966049" y="276180"/>
                    <a:pt x="1980438" y="224598"/>
                    <a:pt x="1971411" y="178107"/>
                  </a:cubicBezTo>
                  <a:cubicBezTo>
                    <a:pt x="1960687" y="122928"/>
                    <a:pt x="1916096" y="76504"/>
                    <a:pt x="1862749" y="48405"/>
                  </a:cubicBezTo>
                  <a:cubicBezTo>
                    <a:pt x="1800037" y="15420"/>
                    <a:pt x="1741057" y="3611"/>
                    <a:pt x="1686692" y="1099"/>
                  </a:cubicBezTo>
                  <a:cubicBezTo>
                    <a:pt x="1509413" y="-7113"/>
                    <a:pt x="1375640" y="32795"/>
                    <a:pt x="1289444" y="50713"/>
                  </a:cubicBezTo>
                  <a:cubicBezTo>
                    <a:pt x="1114472" y="87092"/>
                    <a:pt x="1121599" y="36189"/>
                    <a:pt x="786859" y="38496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294" name="Google Shape;1294;p74">
              <a:extLst>
                <a:ext uri="{FF2B5EF4-FFF2-40B4-BE49-F238E27FC236}">
                  <a16:creationId xmlns:a16="http://schemas.microsoft.com/office/drawing/2014/main" id="{5F3C9A9C-4B78-2A55-D30A-3D0CF9B20707}"/>
                </a:ext>
              </a:extLst>
            </p:cNvPr>
            <p:cNvGrpSpPr/>
            <p:nvPr/>
          </p:nvGrpSpPr>
          <p:grpSpPr>
            <a:xfrm>
              <a:off x="3879959" y="3108241"/>
              <a:ext cx="134204" cy="161313"/>
              <a:chOff x="3524259" y="3471721"/>
              <a:chExt cx="219323" cy="263626"/>
            </a:xfrm>
          </p:grpSpPr>
          <p:grpSp>
            <p:nvGrpSpPr>
              <p:cNvPr id="1295" name="Google Shape;1295;p74">
                <a:extLst>
                  <a:ext uri="{FF2B5EF4-FFF2-40B4-BE49-F238E27FC236}">
                    <a16:creationId xmlns:a16="http://schemas.microsoft.com/office/drawing/2014/main" id="{981E07DD-CDD8-73FE-21E2-D76873BE05AA}"/>
                  </a:ext>
                </a:extLst>
              </p:cNvPr>
              <p:cNvGrpSpPr/>
              <p:nvPr/>
            </p:nvGrpSpPr>
            <p:grpSpPr>
              <a:xfrm>
                <a:off x="3524666" y="3506644"/>
                <a:ext cx="218916" cy="228702"/>
                <a:chOff x="3524666" y="3506644"/>
                <a:chExt cx="218916" cy="228702"/>
              </a:xfrm>
            </p:grpSpPr>
            <p:sp>
              <p:nvSpPr>
                <p:cNvPr id="1296" name="Google Shape;1296;p74">
                  <a:extLst>
                    <a:ext uri="{FF2B5EF4-FFF2-40B4-BE49-F238E27FC236}">
                      <a16:creationId xmlns:a16="http://schemas.microsoft.com/office/drawing/2014/main" id="{13375994-CECB-B64F-4125-76A8DC5E5457}"/>
                    </a:ext>
                  </a:extLst>
                </p:cNvPr>
                <p:cNvSpPr/>
                <p:nvPr/>
              </p:nvSpPr>
              <p:spPr>
                <a:xfrm>
                  <a:off x="3524666" y="3600908"/>
                  <a:ext cx="207413" cy="1342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7413" h="134278" extrusionOk="0">
                      <a:moveTo>
                        <a:pt x="203884" y="134045"/>
                      </a:moveTo>
                      <a:cubicBezTo>
                        <a:pt x="194382" y="134384"/>
                        <a:pt x="182980" y="134452"/>
                        <a:pt x="170085" y="133570"/>
                      </a:cubicBezTo>
                      <a:cubicBezTo>
                        <a:pt x="166827" y="133366"/>
                        <a:pt x="163501" y="133095"/>
                        <a:pt x="160040" y="132755"/>
                      </a:cubicBezTo>
                      <a:cubicBezTo>
                        <a:pt x="146601" y="131466"/>
                        <a:pt x="131805" y="129158"/>
                        <a:pt x="116059" y="125358"/>
                      </a:cubicBezTo>
                      <a:cubicBezTo>
                        <a:pt x="106829" y="123118"/>
                        <a:pt x="97259" y="120403"/>
                        <a:pt x="87418" y="117009"/>
                      </a:cubicBezTo>
                      <a:cubicBezTo>
                        <a:pt x="85450" y="116331"/>
                        <a:pt x="83549" y="115652"/>
                        <a:pt x="81581" y="114973"/>
                      </a:cubicBezTo>
                      <a:cubicBezTo>
                        <a:pt x="79613" y="114295"/>
                        <a:pt x="77644" y="113548"/>
                        <a:pt x="75744" y="112734"/>
                      </a:cubicBezTo>
                      <a:cubicBezTo>
                        <a:pt x="74387" y="112259"/>
                        <a:pt x="73097" y="111783"/>
                        <a:pt x="71807" y="111240"/>
                      </a:cubicBezTo>
                      <a:cubicBezTo>
                        <a:pt x="57622" y="105539"/>
                        <a:pt x="44931" y="99227"/>
                        <a:pt x="33732" y="92915"/>
                      </a:cubicBezTo>
                      <a:cubicBezTo>
                        <a:pt x="33596" y="92847"/>
                        <a:pt x="33528" y="92780"/>
                        <a:pt x="33392" y="92780"/>
                      </a:cubicBezTo>
                      <a:cubicBezTo>
                        <a:pt x="20158" y="85246"/>
                        <a:pt x="9027" y="77712"/>
                        <a:pt x="0" y="70925"/>
                      </a:cubicBezTo>
                      <a:cubicBezTo>
                        <a:pt x="15271" y="58912"/>
                        <a:pt x="30610" y="46899"/>
                        <a:pt x="45881" y="34886"/>
                      </a:cubicBezTo>
                      <a:cubicBezTo>
                        <a:pt x="52464" y="29727"/>
                        <a:pt x="59048" y="24569"/>
                        <a:pt x="65631" y="19343"/>
                      </a:cubicBezTo>
                      <a:cubicBezTo>
                        <a:pt x="66242" y="18868"/>
                        <a:pt x="66921" y="18325"/>
                        <a:pt x="67599" y="17782"/>
                      </a:cubicBezTo>
                      <a:cubicBezTo>
                        <a:pt x="72893" y="13642"/>
                        <a:pt x="78187" y="9502"/>
                        <a:pt x="83549" y="5362"/>
                      </a:cubicBezTo>
                      <a:cubicBezTo>
                        <a:pt x="84907" y="4276"/>
                        <a:pt x="86264" y="3190"/>
                        <a:pt x="87689" y="2104"/>
                      </a:cubicBezTo>
                      <a:cubicBezTo>
                        <a:pt x="88572" y="1358"/>
                        <a:pt x="89454" y="747"/>
                        <a:pt x="90336" y="0"/>
                      </a:cubicBezTo>
                      <a:cubicBezTo>
                        <a:pt x="90540" y="136"/>
                        <a:pt x="90811" y="204"/>
                        <a:pt x="91083" y="339"/>
                      </a:cubicBezTo>
                      <a:cubicBezTo>
                        <a:pt x="94884" y="2104"/>
                        <a:pt x="98684" y="3869"/>
                        <a:pt x="102417" y="5633"/>
                      </a:cubicBezTo>
                      <a:cubicBezTo>
                        <a:pt x="105539" y="7126"/>
                        <a:pt x="108661" y="8552"/>
                        <a:pt x="111783" y="9977"/>
                      </a:cubicBezTo>
                      <a:cubicBezTo>
                        <a:pt x="113141" y="10656"/>
                        <a:pt x="114566" y="11267"/>
                        <a:pt x="115924" y="11945"/>
                      </a:cubicBezTo>
                      <a:cubicBezTo>
                        <a:pt x="116059" y="12013"/>
                        <a:pt x="116263" y="12081"/>
                        <a:pt x="116399" y="12149"/>
                      </a:cubicBezTo>
                      <a:cubicBezTo>
                        <a:pt x="126919" y="17036"/>
                        <a:pt x="137439" y="21990"/>
                        <a:pt x="147959" y="26877"/>
                      </a:cubicBezTo>
                      <a:cubicBezTo>
                        <a:pt x="148773" y="27284"/>
                        <a:pt x="149520" y="27624"/>
                        <a:pt x="150266" y="27963"/>
                      </a:cubicBezTo>
                      <a:cubicBezTo>
                        <a:pt x="151692" y="28574"/>
                        <a:pt x="153049" y="29252"/>
                        <a:pt x="154474" y="29931"/>
                      </a:cubicBezTo>
                      <a:cubicBezTo>
                        <a:pt x="172121" y="38211"/>
                        <a:pt x="189767" y="46492"/>
                        <a:pt x="207414" y="54704"/>
                      </a:cubicBezTo>
                      <a:cubicBezTo>
                        <a:pt x="207074" y="61695"/>
                        <a:pt x="206803" y="68618"/>
                        <a:pt x="206463" y="75608"/>
                      </a:cubicBezTo>
                      <a:cubicBezTo>
                        <a:pt x="206124" y="82531"/>
                        <a:pt x="205853" y="89454"/>
                        <a:pt x="205513" y="96377"/>
                      </a:cubicBezTo>
                      <a:cubicBezTo>
                        <a:pt x="204970" y="109001"/>
                        <a:pt x="204427" y="121557"/>
                        <a:pt x="203884" y="134045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1297" name="Google Shape;1297;p74">
                  <a:extLst>
                    <a:ext uri="{FF2B5EF4-FFF2-40B4-BE49-F238E27FC236}">
                      <a16:creationId xmlns:a16="http://schemas.microsoft.com/office/drawing/2014/main" id="{FC06B773-76F6-275D-CC8D-875C48D39027}"/>
                    </a:ext>
                  </a:extLst>
                </p:cNvPr>
                <p:cNvGrpSpPr/>
                <p:nvPr/>
              </p:nvGrpSpPr>
              <p:grpSpPr>
                <a:xfrm>
                  <a:off x="3668205" y="3506644"/>
                  <a:ext cx="74563" cy="177270"/>
                  <a:chOff x="3668205" y="3506644"/>
                  <a:chExt cx="74563" cy="177270"/>
                </a:xfrm>
              </p:grpSpPr>
              <p:sp>
                <p:nvSpPr>
                  <p:cNvPr id="1298" name="Google Shape;1298;p74">
                    <a:extLst>
                      <a:ext uri="{FF2B5EF4-FFF2-40B4-BE49-F238E27FC236}">
                        <a16:creationId xmlns:a16="http://schemas.microsoft.com/office/drawing/2014/main" id="{C026EDFD-0B42-C229-9991-0DBA45A4ADFA}"/>
                      </a:ext>
                    </a:extLst>
                  </p:cNvPr>
                  <p:cNvSpPr/>
                  <p:nvPr/>
                </p:nvSpPr>
                <p:spPr>
                  <a:xfrm>
                    <a:off x="3668824" y="3568737"/>
                    <a:ext cx="73944" cy="11517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3944" h="115177" extrusionOk="0">
                        <a:moveTo>
                          <a:pt x="73911" y="76694"/>
                        </a:moveTo>
                        <a:cubicBezTo>
                          <a:pt x="74047" y="80156"/>
                          <a:pt x="74319" y="97802"/>
                          <a:pt x="62306" y="107915"/>
                        </a:cubicBezTo>
                        <a:cubicBezTo>
                          <a:pt x="47713" y="120131"/>
                          <a:pt x="19683" y="117417"/>
                          <a:pt x="0" y="96105"/>
                        </a:cubicBezTo>
                        <a:cubicBezTo>
                          <a:pt x="2783" y="68346"/>
                          <a:pt x="5633" y="40519"/>
                          <a:pt x="8416" y="12760"/>
                        </a:cubicBezTo>
                        <a:lnTo>
                          <a:pt x="50835" y="0"/>
                        </a:lnTo>
                        <a:lnTo>
                          <a:pt x="73911" y="76694"/>
                        </a:ln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1299" name="Google Shape;1299;p74">
                    <a:extLst>
                      <a:ext uri="{FF2B5EF4-FFF2-40B4-BE49-F238E27FC236}">
                        <a16:creationId xmlns:a16="http://schemas.microsoft.com/office/drawing/2014/main" id="{7380571E-7B9A-2E65-40BE-B0E4B7E68529}"/>
                      </a:ext>
                    </a:extLst>
                  </p:cNvPr>
                  <p:cNvSpPr/>
                  <p:nvPr/>
                </p:nvSpPr>
                <p:spPr>
                  <a:xfrm>
                    <a:off x="3668205" y="3506644"/>
                    <a:ext cx="53557" cy="813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3557" h="81300" extrusionOk="0">
                        <a:moveTo>
                          <a:pt x="11071" y="81301"/>
                        </a:moveTo>
                        <a:lnTo>
                          <a:pt x="53558" y="68812"/>
                        </a:lnTo>
                        <a:lnTo>
                          <a:pt x="33536" y="806"/>
                        </a:lnTo>
                        <a:cubicBezTo>
                          <a:pt x="33332" y="195"/>
                          <a:pt x="32721" y="-144"/>
                          <a:pt x="32111" y="59"/>
                        </a:cubicBezTo>
                        <a:lnTo>
                          <a:pt x="27495" y="1417"/>
                        </a:lnTo>
                        <a:cubicBezTo>
                          <a:pt x="7202" y="7389"/>
                          <a:pt x="-4404" y="28701"/>
                          <a:pt x="1569" y="48994"/>
                        </a:cubicBezTo>
                        <a:lnTo>
                          <a:pt x="11071" y="81301"/>
                        </a:ln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  <p:sp>
              <p:nvSpPr>
                <p:cNvPr id="1300" name="Google Shape;1300;p74">
                  <a:extLst>
                    <a:ext uri="{FF2B5EF4-FFF2-40B4-BE49-F238E27FC236}">
                      <a16:creationId xmlns:a16="http://schemas.microsoft.com/office/drawing/2014/main" id="{76C7A025-4383-3FDA-4B33-1C9392E5B359}"/>
                    </a:ext>
                  </a:extLst>
                </p:cNvPr>
                <p:cNvSpPr/>
                <p:nvPr/>
              </p:nvSpPr>
              <p:spPr>
                <a:xfrm>
                  <a:off x="3525548" y="3506786"/>
                  <a:ext cx="218034" cy="2285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8034" h="228560" extrusionOk="0">
                      <a:moveTo>
                        <a:pt x="205649" y="191516"/>
                      </a:moveTo>
                      <a:cubicBezTo>
                        <a:pt x="205106" y="203801"/>
                        <a:pt x="204563" y="216018"/>
                        <a:pt x="204020" y="228302"/>
                      </a:cubicBezTo>
                      <a:cubicBezTo>
                        <a:pt x="194247" y="228710"/>
                        <a:pt x="182505" y="228710"/>
                        <a:pt x="169134" y="227759"/>
                      </a:cubicBezTo>
                      <a:cubicBezTo>
                        <a:pt x="165877" y="227556"/>
                        <a:pt x="162551" y="227284"/>
                        <a:pt x="159089" y="226945"/>
                      </a:cubicBezTo>
                      <a:cubicBezTo>
                        <a:pt x="145923" y="225587"/>
                        <a:pt x="131466" y="223348"/>
                        <a:pt x="116127" y="219615"/>
                      </a:cubicBezTo>
                      <a:cubicBezTo>
                        <a:pt x="106897" y="217375"/>
                        <a:pt x="97327" y="214660"/>
                        <a:pt x="87486" y="211267"/>
                      </a:cubicBezTo>
                      <a:cubicBezTo>
                        <a:pt x="85110" y="210452"/>
                        <a:pt x="82803" y="209638"/>
                        <a:pt x="80495" y="208823"/>
                      </a:cubicBezTo>
                      <a:cubicBezTo>
                        <a:pt x="78934" y="208212"/>
                        <a:pt x="77373" y="207602"/>
                        <a:pt x="75812" y="207059"/>
                      </a:cubicBezTo>
                      <a:cubicBezTo>
                        <a:pt x="74454" y="206584"/>
                        <a:pt x="73165" y="206041"/>
                        <a:pt x="71875" y="205566"/>
                      </a:cubicBezTo>
                      <a:cubicBezTo>
                        <a:pt x="71536" y="205430"/>
                        <a:pt x="71197" y="205294"/>
                        <a:pt x="70925" y="205158"/>
                      </a:cubicBezTo>
                      <a:cubicBezTo>
                        <a:pt x="57079" y="199525"/>
                        <a:pt x="44727" y="193349"/>
                        <a:pt x="33732" y="187240"/>
                      </a:cubicBezTo>
                      <a:cubicBezTo>
                        <a:pt x="33664" y="187172"/>
                        <a:pt x="33528" y="187105"/>
                        <a:pt x="33392" y="187037"/>
                      </a:cubicBezTo>
                      <a:cubicBezTo>
                        <a:pt x="33189" y="186901"/>
                        <a:pt x="32985" y="186833"/>
                        <a:pt x="32850" y="186698"/>
                      </a:cubicBezTo>
                      <a:cubicBezTo>
                        <a:pt x="19818" y="179299"/>
                        <a:pt x="8891" y="171834"/>
                        <a:pt x="0" y="165182"/>
                      </a:cubicBezTo>
                      <a:cubicBezTo>
                        <a:pt x="15271" y="153169"/>
                        <a:pt x="30610" y="141156"/>
                        <a:pt x="45813" y="129211"/>
                      </a:cubicBezTo>
                      <a:cubicBezTo>
                        <a:pt x="52396" y="124053"/>
                        <a:pt x="58980" y="118827"/>
                        <a:pt x="65563" y="113668"/>
                      </a:cubicBezTo>
                      <a:cubicBezTo>
                        <a:pt x="65631" y="113600"/>
                        <a:pt x="65699" y="113533"/>
                        <a:pt x="65767" y="113533"/>
                      </a:cubicBezTo>
                      <a:cubicBezTo>
                        <a:pt x="66378" y="113058"/>
                        <a:pt x="66921" y="112582"/>
                        <a:pt x="67532" y="112107"/>
                      </a:cubicBezTo>
                      <a:cubicBezTo>
                        <a:pt x="72622" y="108103"/>
                        <a:pt x="77780" y="104099"/>
                        <a:pt x="82870" y="100026"/>
                      </a:cubicBezTo>
                      <a:cubicBezTo>
                        <a:pt x="84431" y="98805"/>
                        <a:pt x="85992" y="97583"/>
                        <a:pt x="87554" y="96361"/>
                      </a:cubicBezTo>
                      <a:cubicBezTo>
                        <a:pt x="88300" y="95750"/>
                        <a:pt x="89115" y="95140"/>
                        <a:pt x="89929" y="94529"/>
                      </a:cubicBezTo>
                      <a:cubicBezTo>
                        <a:pt x="90065" y="94461"/>
                        <a:pt x="90133" y="94393"/>
                        <a:pt x="90268" y="94257"/>
                      </a:cubicBezTo>
                      <a:cubicBezTo>
                        <a:pt x="93594" y="95818"/>
                        <a:pt x="96920" y="97379"/>
                        <a:pt x="100313" y="98940"/>
                      </a:cubicBezTo>
                      <a:cubicBezTo>
                        <a:pt x="100992" y="99280"/>
                        <a:pt x="101671" y="99619"/>
                        <a:pt x="102349" y="99891"/>
                      </a:cubicBezTo>
                      <a:cubicBezTo>
                        <a:pt x="105200" y="101248"/>
                        <a:pt x="108051" y="102605"/>
                        <a:pt x="110901" y="103895"/>
                      </a:cubicBezTo>
                      <a:cubicBezTo>
                        <a:pt x="112394" y="104641"/>
                        <a:pt x="113955" y="105320"/>
                        <a:pt x="115448" y="106067"/>
                      </a:cubicBezTo>
                      <a:cubicBezTo>
                        <a:pt x="115584" y="106135"/>
                        <a:pt x="115720" y="106203"/>
                        <a:pt x="115856" y="106270"/>
                      </a:cubicBezTo>
                      <a:cubicBezTo>
                        <a:pt x="115991" y="106338"/>
                        <a:pt x="116127" y="106406"/>
                        <a:pt x="116263" y="106474"/>
                      </a:cubicBezTo>
                      <a:cubicBezTo>
                        <a:pt x="126444" y="111225"/>
                        <a:pt x="136624" y="115976"/>
                        <a:pt x="146805" y="120727"/>
                      </a:cubicBezTo>
                      <a:cubicBezTo>
                        <a:pt x="147144" y="120863"/>
                        <a:pt x="147484" y="121066"/>
                        <a:pt x="147823" y="121202"/>
                      </a:cubicBezTo>
                      <a:cubicBezTo>
                        <a:pt x="149316" y="106542"/>
                        <a:pt x="150741" y="91814"/>
                        <a:pt x="152302" y="77086"/>
                      </a:cubicBezTo>
                      <a:cubicBezTo>
                        <a:pt x="152370" y="76271"/>
                        <a:pt x="152438" y="75593"/>
                        <a:pt x="152506" y="74778"/>
                      </a:cubicBezTo>
                      <a:lnTo>
                        <a:pt x="152642" y="74778"/>
                      </a:lnTo>
                      <a:lnTo>
                        <a:pt x="152506" y="74371"/>
                      </a:lnTo>
                      <a:lnTo>
                        <a:pt x="152438" y="74235"/>
                      </a:lnTo>
                      <a:lnTo>
                        <a:pt x="146805" y="54892"/>
                      </a:lnTo>
                      <a:lnTo>
                        <a:pt x="146398" y="53467"/>
                      </a:lnTo>
                      <a:cubicBezTo>
                        <a:pt x="146262" y="52992"/>
                        <a:pt x="146126" y="52517"/>
                        <a:pt x="146058" y="52042"/>
                      </a:cubicBezTo>
                      <a:cubicBezTo>
                        <a:pt x="144769" y="47223"/>
                        <a:pt x="144429" y="42404"/>
                        <a:pt x="144769" y="37721"/>
                      </a:cubicBezTo>
                      <a:cubicBezTo>
                        <a:pt x="146194" y="20550"/>
                        <a:pt x="157936" y="5211"/>
                        <a:pt x="175446" y="53"/>
                      </a:cubicBezTo>
                      <a:cubicBezTo>
                        <a:pt x="175514" y="53"/>
                        <a:pt x="175514" y="53"/>
                        <a:pt x="175514" y="53"/>
                      </a:cubicBezTo>
                      <a:cubicBezTo>
                        <a:pt x="176193" y="-151"/>
                        <a:pt x="176872" y="256"/>
                        <a:pt x="177075" y="935"/>
                      </a:cubicBezTo>
                      <a:lnTo>
                        <a:pt x="197029" y="68806"/>
                      </a:lnTo>
                      <a:lnTo>
                        <a:pt x="196961" y="68806"/>
                      </a:lnTo>
                      <a:lnTo>
                        <a:pt x="218001" y="138713"/>
                      </a:lnTo>
                      <a:cubicBezTo>
                        <a:pt x="218137" y="142174"/>
                        <a:pt x="218409" y="159821"/>
                        <a:pt x="206328" y="169933"/>
                      </a:cubicBezTo>
                      <a:cubicBezTo>
                        <a:pt x="206260" y="177128"/>
                        <a:pt x="205988" y="184322"/>
                        <a:pt x="205649" y="191516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1301" name="Google Shape;1301;p74">
                <a:extLst>
                  <a:ext uri="{FF2B5EF4-FFF2-40B4-BE49-F238E27FC236}">
                    <a16:creationId xmlns:a16="http://schemas.microsoft.com/office/drawing/2014/main" id="{C372E6EF-F94F-5B1F-AD0C-AC84EA8B593F}"/>
                  </a:ext>
                </a:extLst>
              </p:cNvPr>
              <p:cNvGrpSpPr/>
              <p:nvPr/>
            </p:nvGrpSpPr>
            <p:grpSpPr>
              <a:xfrm>
                <a:off x="3524937" y="3531680"/>
                <a:ext cx="112175" cy="162007"/>
                <a:chOff x="3524937" y="3531680"/>
                <a:chExt cx="112175" cy="162007"/>
              </a:xfrm>
            </p:grpSpPr>
            <p:sp>
              <p:nvSpPr>
                <p:cNvPr id="1302" name="Google Shape;1302;p74">
                  <a:extLst>
                    <a:ext uri="{FF2B5EF4-FFF2-40B4-BE49-F238E27FC236}">
                      <a16:creationId xmlns:a16="http://schemas.microsoft.com/office/drawing/2014/main" id="{25EB6967-2431-FDF8-9EE7-E5E75581406A}"/>
                    </a:ext>
                  </a:extLst>
                </p:cNvPr>
                <p:cNvSpPr/>
                <p:nvPr/>
              </p:nvSpPr>
              <p:spPr>
                <a:xfrm>
                  <a:off x="3524937" y="3563783"/>
                  <a:ext cx="78051" cy="12990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051" h="129904" extrusionOk="0">
                      <a:moveTo>
                        <a:pt x="78052" y="28234"/>
                      </a:moveTo>
                      <a:cubicBezTo>
                        <a:pt x="78052" y="28234"/>
                        <a:pt x="78052" y="28302"/>
                        <a:pt x="77984" y="28370"/>
                      </a:cubicBezTo>
                      <a:cubicBezTo>
                        <a:pt x="77712" y="28981"/>
                        <a:pt x="77509" y="29524"/>
                        <a:pt x="77237" y="30135"/>
                      </a:cubicBezTo>
                      <a:cubicBezTo>
                        <a:pt x="73368" y="38958"/>
                        <a:pt x="69500" y="47713"/>
                        <a:pt x="65631" y="56537"/>
                      </a:cubicBezTo>
                      <a:cubicBezTo>
                        <a:pt x="54908" y="80970"/>
                        <a:pt x="44184" y="105471"/>
                        <a:pt x="33393" y="129905"/>
                      </a:cubicBezTo>
                      <a:cubicBezTo>
                        <a:pt x="20158" y="122371"/>
                        <a:pt x="9027" y="114838"/>
                        <a:pt x="0" y="108118"/>
                      </a:cubicBezTo>
                      <a:cubicBezTo>
                        <a:pt x="136" y="105403"/>
                        <a:pt x="339" y="102757"/>
                        <a:pt x="475" y="100042"/>
                      </a:cubicBezTo>
                      <a:cubicBezTo>
                        <a:pt x="14457" y="68957"/>
                        <a:pt x="28506" y="37804"/>
                        <a:pt x="42555" y="6719"/>
                      </a:cubicBezTo>
                      <a:cubicBezTo>
                        <a:pt x="43370" y="4819"/>
                        <a:pt x="44252" y="2918"/>
                        <a:pt x="45134" y="1018"/>
                      </a:cubicBezTo>
                      <a:cubicBezTo>
                        <a:pt x="45270" y="679"/>
                        <a:pt x="45474" y="339"/>
                        <a:pt x="45609" y="0"/>
                      </a:cubicBezTo>
                      <a:lnTo>
                        <a:pt x="45881" y="272"/>
                      </a:lnTo>
                      <a:lnTo>
                        <a:pt x="49071" y="2986"/>
                      </a:lnTo>
                      <a:lnTo>
                        <a:pt x="77916" y="28166"/>
                      </a:lnTo>
                      <a:lnTo>
                        <a:pt x="78052" y="28234"/>
                      </a:ln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03" name="Google Shape;1303;p74">
                  <a:extLst>
                    <a:ext uri="{FF2B5EF4-FFF2-40B4-BE49-F238E27FC236}">
                      <a16:creationId xmlns:a16="http://schemas.microsoft.com/office/drawing/2014/main" id="{C563265D-81AD-0F3D-9A56-E965252C1F36}"/>
                    </a:ext>
                  </a:extLst>
                </p:cNvPr>
                <p:cNvSpPr/>
                <p:nvPr/>
              </p:nvSpPr>
              <p:spPr>
                <a:xfrm>
                  <a:off x="3567425" y="3531680"/>
                  <a:ext cx="69687" cy="65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687" h="65699" extrusionOk="0">
                      <a:moveTo>
                        <a:pt x="30881" y="65699"/>
                      </a:moveTo>
                      <a:cubicBezTo>
                        <a:pt x="20565" y="56740"/>
                        <a:pt x="10316" y="47713"/>
                        <a:pt x="0" y="38754"/>
                      </a:cubicBezTo>
                      <a:cubicBezTo>
                        <a:pt x="2851" y="34411"/>
                        <a:pt x="6923" y="29117"/>
                        <a:pt x="12556" y="23891"/>
                      </a:cubicBezTo>
                      <a:cubicBezTo>
                        <a:pt x="16764" y="19954"/>
                        <a:pt x="20904" y="16968"/>
                        <a:pt x="24501" y="14660"/>
                      </a:cubicBezTo>
                      <a:cubicBezTo>
                        <a:pt x="24501" y="14660"/>
                        <a:pt x="45338" y="68"/>
                        <a:pt x="61491" y="0"/>
                      </a:cubicBezTo>
                      <a:cubicBezTo>
                        <a:pt x="65563" y="0"/>
                        <a:pt x="67667" y="1018"/>
                        <a:pt x="68753" y="2511"/>
                      </a:cubicBezTo>
                      <a:cubicBezTo>
                        <a:pt x="70518" y="5023"/>
                        <a:pt x="69364" y="8755"/>
                        <a:pt x="68685" y="10792"/>
                      </a:cubicBezTo>
                      <a:cubicBezTo>
                        <a:pt x="63595" y="25723"/>
                        <a:pt x="53618" y="37940"/>
                        <a:pt x="53618" y="37940"/>
                      </a:cubicBezTo>
                      <a:cubicBezTo>
                        <a:pt x="44727" y="48731"/>
                        <a:pt x="38347" y="56537"/>
                        <a:pt x="30881" y="65699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304" name="Google Shape;1304;p74">
                <a:extLst>
                  <a:ext uri="{FF2B5EF4-FFF2-40B4-BE49-F238E27FC236}">
                    <a16:creationId xmlns:a16="http://schemas.microsoft.com/office/drawing/2014/main" id="{7489CB91-D796-A1A7-709A-3152C91A1F79}"/>
                  </a:ext>
                </a:extLst>
              </p:cNvPr>
              <p:cNvSpPr/>
              <p:nvPr/>
            </p:nvSpPr>
            <p:spPr>
              <a:xfrm>
                <a:off x="3524259" y="3471721"/>
                <a:ext cx="63806" cy="200315"/>
              </a:xfrm>
              <a:custGeom>
                <a:avLst/>
                <a:gdLst/>
                <a:ahLst/>
                <a:cxnLst/>
                <a:rect l="l" t="t" r="r" b="b"/>
                <a:pathLst>
                  <a:path w="63806" h="200315" extrusionOk="0">
                    <a:moveTo>
                      <a:pt x="59455" y="38240"/>
                    </a:moveTo>
                    <a:cubicBezTo>
                      <a:pt x="55926" y="48285"/>
                      <a:pt x="53143" y="56158"/>
                      <a:pt x="50292" y="64303"/>
                    </a:cubicBezTo>
                    <a:lnTo>
                      <a:pt x="50496" y="64370"/>
                    </a:lnTo>
                    <a:cubicBezTo>
                      <a:pt x="50089" y="72651"/>
                      <a:pt x="49749" y="80863"/>
                      <a:pt x="49342" y="89143"/>
                    </a:cubicBezTo>
                    <a:cubicBezTo>
                      <a:pt x="49274" y="91179"/>
                      <a:pt x="49206" y="93148"/>
                      <a:pt x="49071" y="95184"/>
                    </a:cubicBezTo>
                    <a:cubicBezTo>
                      <a:pt x="48935" y="98170"/>
                      <a:pt x="48799" y="101224"/>
                      <a:pt x="48663" y="104211"/>
                    </a:cubicBezTo>
                    <a:cubicBezTo>
                      <a:pt x="47713" y="124232"/>
                      <a:pt x="46831" y="144254"/>
                      <a:pt x="45881" y="164276"/>
                    </a:cubicBezTo>
                    <a:cubicBezTo>
                      <a:pt x="45541" y="170792"/>
                      <a:pt x="45270" y="177375"/>
                      <a:pt x="44931" y="183891"/>
                    </a:cubicBezTo>
                    <a:cubicBezTo>
                      <a:pt x="29999" y="189389"/>
                      <a:pt x="14999" y="194886"/>
                      <a:pt x="0" y="200316"/>
                    </a:cubicBezTo>
                    <a:cubicBezTo>
                      <a:pt x="136" y="197601"/>
                      <a:pt x="339" y="194954"/>
                      <a:pt x="475" y="192239"/>
                    </a:cubicBezTo>
                    <a:cubicBezTo>
                      <a:pt x="3054" y="146494"/>
                      <a:pt x="5633" y="100749"/>
                      <a:pt x="8212" y="55004"/>
                    </a:cubicBezTo>
                    <a:cubicBezTo>
                      <a:pt x="8348" y="52968"/>
                      <a:pt x="8416" y="50932"/>
                      <a:pt x="8552" y="48896"/>
                    </a:cubicBezTo>
                    <a:cubicBezTo>
                      <a:pt x="8687" y="48624"/>
                      <a:pt x="8823" y="48285"/>
                      <a:pt x="8959" y="48014"/>
                    </a:cubicBezTo>
                    <a:cubicBezTo>
                      <a:pt x="13710" y="38376"/>
                      <a:pt x="18665" y="30842"/>
                      <a:pt x="22669" y="25413"/>
                    </a:cubicBezTo>
                    <a:cubicBezTo>
                      <a:pt x="22669" y="25413"/>
                      <a:pt x="37261" y="5730"/>
                      <a:pt x="52804" y="775"/>
                    </a:cubicBezTo>
                    <a:cubicBezTo>
                      <a:pt x="56740" y="-446"/>
                      <a:pt x="59116" y="-107"/>
                      <a:pt x="60744" y="979"/>
                    </a:cubicBezTo>
                    <a:cubicBezTo>
                      <a:pt x="63391" y="2744"/>
                      <a:pt x="63663" y="6544"/>
                      <a:pt x="63731" y="8648"/>
                    </a:cubicBezTo>
                    <a:cubicBezTo>
                      <a:pt x="64477" y="23987"/>
                      <a:pt x="59455" y="38240"/>
                      <a:pt x="59455" y="38240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305" name="Google Shape;1305;p74">
                <a:extLst>
                  <a:ext uri="{FF2B5EF4-FFF2-40B4-BE49-F238E27FC236}">
                    <a16:creationId xmlns:a16="http://schemas.microsoft.com/office/drawing/2014/main" id="{B3B64565-E5A5-F26F-F9BB-568D0F411023}"/>
                  </a:ext>
                </a:extLst>
              </p:cNvPr>
              <p:cNvGrpSpPr/>
              <p:nvPr/>
            </p:nvGrpSpPr>
            <p:grpSpPr>
              <a:xfrm>
                <a:off x="3558330" y="3556113"/>
                <a:ext cx="114414" cy="156035"/>
                <a:chOff x="3558330" y="3556113"/>
                <a:chExt cx="114414" cy="156035"/>
              </a:xfrm>
            </p:grpSpPr>
            <p:sp>
              <p:nvSpPr>
                <p:cNvPr id="1306" name="Google Shape;1306;p74">
                  <a:extLst>
                    <a:ext uri="{FF2B5EF4-FFF2-40B4-BE49-F238E27FC236}">
                      <a16:creationId xmlns:a16="http://schemas.microsoft.com/office/drawing/2014/main" id="{AC859817-2EA9-BBED-324B-273F284F0F1A}"/>
                    </a:ext>
                  </a:extLst>
                </p:cNvPr>
                <p:cNvSpPr/>
                <p:nvPr/>
              </p:nvSpPr>
              <p:spPr>
                <a:xfrm>
                  <a:off x="3558330" y="3588216"/>
                  <a:ext cx="80155" cy="1239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155" h="123932" extrusionOk="0">
                      <a:moveTo>
                        <a:pt x="80156" y="28302"/>
                      </a:moveTo>
                      <a:cubicBezTo>
                        <a:pt x="80020" y="28574"/>
                        <a:pt x="79884" y="28913"/>
                        <a:pt x="79748" y="29184"/>
                      </a:cubicBezTo>
                      <a:cubicBezTo>
                        <a:pt x="78798" y="31424"/>
                        <a:pt x="77780" y="33596"/>
                        <a:pt x="76830" y="35836"/>
                      </a:cubicBezTo>
                      <a:cubicBezTo>
                        <a:pt x="74047" y="42216"/>
                        <a:pt x="71264" y="48528"/>
                        <a:pt x="68414" y="54840"/>
                      </a:cubicBezTo>
                      <a:cubicBezTo>
                        <a:pt x="58301" y="77848"/>
                        <a:pt x="48256" y="100856"/>
                        <a:pt x="38143" y="123932"/>
                      </a:cubicBezTo>
                      <a:cubicBezTo>
                        <a:pt x="23958" y="118231"/>
                        <a:pt x="11267" y="111919"/>
                        <a:pt x="0" y="105607"/>
                      </a:cubicBezTo>
                      <a:cubicBezTo>
                        <a:pt x="11267" y="80563"/>
                        <a:pt x="22601" y="55518"/>
                        <a:pt x="33868" y="30474"/>
                      </a:cubicBezTo>
                      <a:cubicBezTo>
                        <a:pt x="37465" y="22533"/>
                        <a:pt x="41062" y="14592"/>
                        <a:pt x="44659" y="6651"/>
                      </a:cubicBezTo>
                      <a:cubicBezTo>
                        <a:pt x="45474" y="4751"/>
                        <a:pt x="46356" y="2850"/>
                        <a:pt x="47238" y="950"/>
                      </a:cubicBezTo>
                      <a:cubicBezTo>
                        <a:pt x="47374" y="611"/>
                        <a:pt x="47510" y="272"/>
                        <a:pt x="47645" y="0"/>
                      </a:cubicBezTo>
                      <a:lnTo>
                        <a:pt x="47917" y="272"/>
                      </a:lnTo>
                      <a:lnTo>
                        <a:pt x="68618" y="18325"/>
                      </a:lnTo>
                      <a:lnTo>
                        <a:pt x="79341" y="27691"/>
                      </a:lnTo>
                      <a:lnTo>
                        <a:pt x="79884" y="28166"/>
                      </a:lnTo>
                      <a:lnTo>
                        <a:pt x="80156" y="28302"/>
                      </a:ln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07" name="Google Shape;1307;p74">
                  <a:extLst>
                    <a:ext uri="{FF2B5EF4-FFF2-40B4-BE49-F238E27FC236}">
                      <a16:creationId xmlns:a16="http://schemas.microsoft.com/office/drawing/2014/main" id="{0A88F988-767E-EF53-1471-CCC221F8AC99}"/>
                    </a:ext>
                  </a:extLst>
                </p:cNvPr>
                <p:cNvSpPr/>
                <p:nvPr/>
              </p:nvSpPr>
              <p:spPr>
                <a:xfrm>
                  <a:off x="3602959" y="3556113"/>
                  <a:ext cx="69785" cy="65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785" h="65699" extrusionOk="0">
                      <a:moveTo>
                        <a:pt x="30911" y="65699"/>
                      </a:moveTo>
                      <a:cubicBezTo>
                        <a:pt x="11636" y="58030"/>
                        <a:pt x="-1260" y="47170"/>
                        <a:pt x="98" y="38754"/>
                      </a:cubicBezTo>
                      <a:cubicBezTo>
                        <a:pt x="777" y="34546"/>
                        <a:pt x="5188" y="30542"/>
                        <a:pt x="12654" y="23891"/>
                      </a:cubicBezTo>
                      <a:cubicBezTo>
                        <a:pt x="17337" y="19683"/>
                        <a:pt x="21545" y="16696"/>
                        <a:pt x="24599" y="14660"/>
                      </a:cubicBezTo>
                      <a:cubicBezTo>
                        <a:pt x="24599" y="14660"/>
                        <a:pt x="45436" y="68"/>
                        <a:pt x="61589" y="0"/>
                      </a:cubicBezTo>
                      <a:cubicBezTo>
                        <a:pt x="65661" y="0"/>
                        <a:pt x="67765" y="1018"/>
                        <a:pt x="68851" y="2511"/>
                      </a:cubicBezTo>
                      <a:cubicBezTo>
                        <a:pt x="70616" y="5023"/>
                        <a:pt x="69462" y="8755"/>
                        <a:pt x="68783" y="10791"/>
                      </a:cubicBezTo>
                      <a:cubicBezTo>
                        <a:pt x="63693" y="25723"/>
                        <a:pt x="53716" y="37940"/>
                        <a:pt x="53716" y="37940"/>
                      </a:cubicBezTo>
                      <a:cubicBezTo>
                        <a:pt x="44757" y="48731"/>
                        <a:pt x="38377" y="56537"/>
                        <a:pt x="30911" y="65699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1308" name="Google Shape;1308;p74">
                <a:extLst>
                  <a:ext uri="{FF2B5EF4-FFF2-40B4-BE49-F238E27FC236}">
                    <a16:creationId xmlns:a16="http://schemas.microsoft.com/office/drawing/2014/main" id="{F5310819-0940-1605-C3DD-DD1604164B4F}"/>
                  </a:ext>
                </a:extLst>
              </p:cNvPr>
              <p:cNvGrpSpPr/>
              <p:nvPr/>
            </p:nvGrpSpPr>
            <p:grpSpPr>
              <a:xfrm>
                <a:off x="3596270" y="3578394"/>
                <a:ext cx="101133" cy="145767"/>
                <a:chOff x="3596270" y="3578394"/>
                <a:chExt cx="101133" cy="145767"/>
              </a:xfrm>
            </p:grpSpPr>
            <p:sp>
              <p:nvSpPr>
                <p:cNvPr id="1309" name="Google Shape;1309;p74">
                  <a:extLst>
                    <a:ext uri="{FF2B5EF4-FFF2-40B4-BE49-F238E27FC236}">
                      <a16:creationId xmlns:a16="http://schemas.microsoft.com/office/drawing/2014/main" id="{61B731EF-66AF-BB4B-D07A-22EE924634CC}"/>
                    </a:ext>
                  </a:extLst>
                </p:cNvPr>
                <p:cNvSpPr/>
                <p:nvPr/>
              </p:nvSpPr>
              <p:spPr>
                <a:xfrm>
                  <a:off x="3596270" y="3614279"/>
                  <a:ext cx="70721" cy="1098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721" h="109882" extrusionOk="0">
                      <a:moveTo>
                        <a:pt x="70722" y="26198"/>
                      </a:moveTo>
                      <a:cubicBezTo>
                        <a:pt x="60609" y="54093"/>
                        <a:pt x="50428" y="81988"/>
                        <a:pt x="40315" y="109883"/>
                      </a:cubicBezTo>
                      <a:cubicBezTo>
                        <a:pt x="31085" y="107643"/>
                        <a:pt x="21515" y="104928"/>
                        <a:pt x="11674" y="101535"/>
                      </a:cubicBezTo>
                      <a:cubicBezTo>
                        <a:pt x="7669" y="100177"/>
                        <a:pt x="3801" y="98752"/>
                        <a:pt x="0" y="97259"/>
                      </a:cubicBezTo>
                      <a:cubicBezTo>
                        <a:pt x="8755" y="73708"/>
                        <a:pt x="17579" y="50224"/>
                        <a:pt x="26402" y="26673"/>
                      </a:cubicBezTo>
                      <a:cubicBezTo>
                        <a:pt x="28845" y="20090"/>
                        <a:pt x="31356" y="13506"/>
                        <a:pt x="33800" y="6855"/>
                      </a:cubicBezTo>
                      <a:cubicBezTo>
                        <a:pt x="34275" y="5701"/>
                        <a:pt x="34682" y="4547"/>
                        <a:pt x="35089" y="3326"/>
                      </a:cubicBezTo>
                      <a:cubicBezTo>
                        <a:pt x="35429" y="2511"/>
                        <a:pt x="35700" y="1765"/>
                        <a:pt x="35972" y="1018"/>
                      </a:cubicBezTo>
                      <a:cubicBezTo>
                        <a:pt x="36107" y="679"/>
                        <a:pt x="36243" y="339"/>
                        <a:pt x="36379" y="0"/>
                      </a:cubicBezTo>
                      <a:lnTo>
                        <a:pt x="36718" y="272"/>
                      </a:lnTo>
                      <a:lnTo>
                        <a:pt x="37329" y="747"/>
                      </a:lnTo>
                      <a:lnTo>
                        <a:pt x="37736" y="1018"/>
                      </a:lnTo>
                      <a:lnTo>
                        <a:pt x="70518" y="26062"/>
                      </a:lnTo>
                      <a:lnTo>
                        <a:pt x="70722" y="26198"/>
                      </a:ln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10" name="Google Shape;1310;p74">
                  <a:extLst>
                    <a:ext uri="{FF2B5EF4-FFF2-40B4-BE49-F238E27FC236}">
                      <a16:creationId xmlns:a16="http://schemas.microsoft.com/office/drawing/2014/main" id="{04A2E7FC-946B-C8C5-2D48-BE2BDDCC6AB0}"/>
                    </a:ext>
                  </a:extLst>
                </p:cNvPr>
                <p:cNvSpPr/>
                <p:nvPr/>
              </p:nvSpPr>
              <p:spPr>
                <a:xfrm>
                  <a:off x="3628373" y="3578394"/>
                  <a:ext cx="69030" cy="677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030" h="67716" extrusionOk="0">
                      <a:moveTo>
                        <a:pt x="34275" y="67716"/>
                      </a:moveTo>
                      <a:lnTo>
                        <a:pt x="0" y="41518"/>
                      </a:lnTo>
                      <a:cubicBezTo>
                        <a:pt x="9163" y="30387"/>
                        <a:pt x="17986" y="22446"/>
                        <a:pt x="24501" y="17152"/>
                      </a:cubicBezTo>
                      <a:cubicBezTo>
                        <a:pt x="24501" y="17152"/>
                        <a:pt x="44320" y="1203"/>
                        <a:pt x="60473" y="49"/>
                      </a:cubicBezTo>
                      <a:cubicBezTo>
                        <a:pt x="64545" y="-223"/>
                        <a:pt x="66717" y="660"/>
                        <a:pt x="67871" y="2085"/>
                      </a:cubicBezTo>
                      <a:cubicBezTo>
                        <a:pt x="69771" y="4461"/>
                        <a:pt x="68889" y="8261"/>
                        <a:pt x="68346" y="10365"/>
                      </a:cubicBezTo>
                      <a:cubicBezTo>
                        <a:pt x="64206" y="25568"/>
                        <a:pt x="55111" y="38396"/>
                        <a:pt x="55111" y="38396"/>
                      </a:cubicBezTo>
                      <a:cubicBezTo>
                        <a:pt x="46967" y="49866"/>
                        <a:pt x="41130" y="58078"/>
                        <a:pt x="34275" y="67716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311" name="Google Shape;1311;p74">
                <a:extLst>
                  <a:ext uri="{FF2B5EF4-FFF2-40B4-BE49-F238E27FC236}">
                    <a16:creationId xmlns:a16="http://schemas.microsoft.com/office/drawing/2014/main" id="{83C368E4-693E-E366-4626-A67DA01570F4}"/>
                  </a:ext>
                </a:extLst>
              </p:cNvPr>
              <p:cNvSpPr/>
              <p:nvPr/>
            </p:nvSpPr>
            <p:spPr>
              <a:xfrm>
                <a:off x="3604593" y="3632257"/>
                <a:ext cx="126536" cy="103090"/>
              </a:xfrm>
              <a:custGeom>
                <a:avLst/>
                <a:gdLst/>
                <a:ahLst/>
                <a:cxnLst/>
                <a:rect l="l" t="t" r="r" b="b"/>
                <a:pathLst>
                  <a:path w="126536" h="103090" extrusionOk="0">
                    <a:moveTo>
                      <a:pt x="125043" y="102832"/>
                    </a:moveTo>
                    <a:cubicBezTo>
                      <a:pt x="115270" y="103239"/>
                      <a:pt x="103528" y="103239"/>
                      <a:pt x="90158" y="102289"/>
                    </a:cubicBezTo>
                    <a:cubicBezTo>
                      <a:pt x="86900" y="102085"/>
                      <a:pt x="83574" y="101814"/>
                      <a:pt x="80113" y="101474"/>
                    </a:cubicBezTo>
                    <a:cubicBezTo>
                      <a:pt x="66674" y="100185"/>
                      <a:pt x="51879" y="97877"/>
                      <a:pt x="36133" y="94076"/>
                    </a:cubicBezTo>
                    <a:cubicBezTo>
                      <a:pt x="26902" y="91837"/>
                      <a:pt x="17332" y="89122"/>
                      <a:pt x="7491" y="85728"/>
                    </a:cubicBezTo>
                    <a:cubicBezTo>
                      <a:pt x="5523" y="85050"/>
                      <a:pt x="3622" y="84371"/>
                      <a:pt x="1654" y="83692"/>
                    </a:cubicBezTo>
                    <a:cubicBezTo>
                      <a:pt x="1586" y="83556"/>
                      <a:pt x="1586" y="83489"/>
                      <a:pt x="1518" y="83353"/>
                    </a:cubicBezTo>
                    <a:cubicBezTo>
                      <a:pt x="1518" y="83217"/>
                      <a:pt x="1451" y="83081"/>
                      <a:pt x="1383" y="83013"/>
                    </a:cubicBezTo>
                    <a:cubicBezTo>
                      <a:pt x="-1332" y="72901"/>
                      <a:pt x="297" y="62856"/>
                      <a:pt x="3283" y="53897"/>
                    </a:cubicBezTo>
                    <a:cubicBezTo>
                      <a:pt x="5455" y="47246"/>
                      <a:pt x="8509" y="41137"/>
                      <a:pt x="11088" y="36115"/>
                    </a:cubicBezTo>
                    <a:cubicBezTo>
                      <a:pt x="11156" y="36047"/>
                      <a:pt x="11156" y="35911"/>
                      <a:pt x="11224" y="35843"/>
                    </a:cubicBezTo>
                    <a:cubicBezTo>
                      <a:pt x="15636" y="27292"/>
                      <a:pt x="26427" y="6116"/>
                      <a:pt x="41223" y="1093"/>
                    </a:cubicBezTo>
                    <a:cubicBezTo>
                      <a:pt x="43463" y="347"/>
                      <a:pt x="45702" y="-60"/>
                      <a:pt x="48078" y="7"/>
                    </a:cubicBezTo>
                    <a:cubicBezTo>
                      <a:pt x="48757" y="7"/>
                      <a:pt x="50114" y="75"/>
                      <a:pt x="51811" y="347"/>
                    </a:cubicBezTo>
                    <a:cubicBezTo>
                      <a:pt x="54390" y="822"/>
                      <a:pt x="57648" y="1840"/>
                      <a:pt x="60159" y="4419"/>
                    </a:cubicBezTo>
                    <a:cubicBezTo>
                      <a:pt x="61041" y="5369"/>
                      <a:pt x="61856" y="6387"/>
                      <a:pt x="62467" y="7609"/>
                    </a:cubicBezTo>
                    <a:cubicBezTo>
                      <a:pt x="63892" y="10188"/>
                      <a:pt x="64910" y="13446"/>
                      <a:pt x="65724" y="17247"/>
                    </a:cubicBezTo>
                    <a:cubicBezTo>
                      <a:pt x="66810" y="22744"/>
                      <a:pt x="67625" y="29396"/>
                      <a:pt x="68846" y="37201"/>
                    </a:cubicBezTo>
                    <a:cubicBezTo>
                      <a:pt x="68846" y="37336"/>
                      <a:pt x="68914" y="37540"/>
                      <a:pt x="68914" y="37676"/>
                    </a:cubicBezTo>
                    <a:cubicBezTo>
                      <a:pt x="69118" y="38762"/>
                      <a:pt x="69525" y="41205"/>
                      <a:pt x="71358" y="43241"/>
                    </a:cubicBezTo>
                    <a:cubicBezTo>
                      <a:pt x="72511" y="44531"/>
                      <a:pt x="74140" y="45277"/>
                      <a:pt x="75701" y="45956"/>
                    </a:cubicBezTo>
                    <a:cubicBezTo>
                      <a:pt x="84932" y="49825"/>
                      <a:pt x="94841" y="51657"/>
                      <a:pt x="104411" y="54643"/>
                    </a:cubicBezTo>
                    <a:cubicBezTo>
                      <a:pt x="111944" y="57019"/>
                      <a:pt x="119478" y="60209"/>
                      <a:pt x="125451" y="65231"/>
                    </a:cubicBezTo>
                    <a:cubicBezTo>
                      <a:pt x="125858" y="65503"/>
                      <a:pt x="126197" y="65774"/>
                      <a:pt x="126537" y="66114"/>
                    </a:cubicBezTo>
                    <a:cubicBezTo>
                      <a:pt x="126062" y="78262"/>
                      <a:pt x="125519" y="90547"/>
                      <a:pt x="125043" y="102832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2" name="Google Shape;1312;p74">
              <a:extLst>
                <a:ext uri="{FF2B5EF4-FFF2-40B4-BE49-F238E27FC236}">
                  <a16:creationId xmlns:a16="http://schemas.microsoft.com/office/drawing/2014/main" id="{2E640F5A-071F-BD2C-1828-B0CA1EFC4632}"/>
                </a:ext>
              </a:extLst>
            </p:cNvPr>
            <p:cNvGrpSpPr/>
            <p:nvPr/>
          </p:nvGrpSpPr>
          <p:grpSpPr>
            <a:xfrm>
              <a:off x="3885731" y="3161749"/>
              <a:ext cx="78035" cy="80319"/>
              <a:chOff x="3533693" y="3559167"/>
              <a:chExt cx="127529" cy="131262"/>
            </a:xfrm>
          </p:grpSpPr>
          <p:sp>
            <p:nvSpPr>
              <p:cNvPr id="1313" name="Google Shape;1313;p74">
                <a:extLst>
                  <a:ext uri="{FF2B5EF4-FFF2-40B4-BE49-F238E27FC236}">
                    <a16:creationId xmlns:a16="http://schemas.microsoft.com/office/drawing/2014/main" id="{3F9A610D-E810-36F2-D195-A770DF3D5F76}"/>
                  </a:ext>
                </a:extLst>
              </p:cNvPr>
              <p:cNvSpPr/>
              <p:nvPr/>
            </p:nvSpPr>
            <p:spPr>
              <a:xfrm>
                <a:off x="3533693" y="3559167"/>
                <a:ext cx="43233" cy="98616"/>
              </a:xfrm>
              <a:custGeom>
                <a:avLst/>
                <a:gdLst/>
                <a:ahLst/>
                <a:cxnLst/>
                <a:rect l="l" t="t" r="r" b="b"/>
                <a:pathLst>
                  <a:path w="43233" h="98616" extrusionOk="0">
                    <a:moveTo>
                      <a:pt x="43234" y="0"/>
                    </a:moveTo>
                    <a:cubicBezTo>
                      <a:pt x="37058" y="6651"/>
                      <a:pt x="32442" y="14457"/>
                      <a:pt x="28845" y="22601"/>
                    </a:cubicBezTo>
                    <a:cubicBezTo>
                      <a:pt x="25180" y="30813"/>
                      <a:pt x="22194" y="39297"/>
                      <a:pt x="19411" y="47849"/>
                    </a:cubicBezTo>
                    <a:cubicBezTo>
                      <a:pt x="13303" y="64885"/>
                      <a:pt x="7262" y="81988"/>
                      <a:pt x="0" y="98616"/>
                    </a:cubicBezTo>
                    <a:cubicBezTo>
                      <a:pt x="4615" y="81038"/>
                      <a:pt x="10452" y="63934"/>
                      <a:pt x="16153" y="46763"/>
                    </a:cubicBezTo>
                    <a:cubicBezTo>
                      <a:pt x="19275" y="38279"/>
                      <a:pt x="22262" y="29592"/>
                      <a:pt x="26470" y="21447"/>
                    </a:cubicBezTo>
                    <a:cubicBezTo>
                      <a:pt x="30678" y="13371"/>
                      <a:pt x="36039" y="5633"/>
                      <a:pt x="432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4" name="Google Shape;1314;p74">
                <a:extLst>
                  <a:ext uri="{FF2B5EF4-FFF2-40B4-BE49-F238E27FC236}">
                    <a16:creationId xmlns:a16="http://schemas.microsoft.com/office/drawing/2014/main" id="{A5FBF8B9-2E2F-4231-5941-3772F89583F9}"/>
                  </a:ext>
                </a:extLst>
              </p:cNvPr>
              <p:cNvSpPr/>
              <p:nvPr/>
            </p:nvSpPr>
            <p:spPr>
              <a:xfrm>
                <a:off x="3565592" y="3587402"/>
                <a:ext cx="41197" cy="86195"/>
              </a:xfrm>
              <a:custGeom>
                <a:avLst/>
                <a:gdLst/>
                <a:ahLst/>
                <a:cxnLst/>
                <a:rect l="l" t="t" r="r" b="b"/>
                <a:pathLst>
                  <a:path w="41197" h="86195" extrusionOk="0">
                    <a:moveTo>
                      <a:pt x="0" y="86196"/>
                    </a:moveTo>
                    <a:cubicBezTo>
                      <a:pt x="5633" y="71264"/>
                      <a:pt x="12217" y="56740"/>
                      <a:pt x="19072" y="42351"/>
                    </a:cubicBezTo>
                    <a:cubicBezTo>
                      <a:pt x="25995" y="28031"/>
                      <a:pt x="33121" y="13778"/>
                      <a:pt x="41198" y="0"/>
                    </a:cubicBezTo>
                    <a:cubicBezTo>
                      <a:pt x="35497" y="14999"/>
                      <a:pt x="28981" y="29456"/>
                      <a:pt x="22126" y="43845"/>
                    </a:cubicBezTo>
                    <a:cubicBezTo>
                      <a:pt x="15203" y="58165"/>
                      <a:pt x="8077" y="72350"/>
                      <a:pt x="0" y="8619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5" name="Google Shape;1315;p74">
                <a:extLst>
                  <a:ext uri="{FF2B5EF4-FFF2-40B4-BE49-F238E27FC236}">
                    <a16:creationId xmlns:a16="http://schemas.microsoft.com/office/drawing/2014/main" id="{2A058962-AFF5-3261-7276-E64A7B7B0142}"/>
                  </a:ext>
                </a:extLst>
              </p:cNvPr>
              <p:cNvSpPr/>
              <p:nvPr/>
            </p:nvSpPr>
            <p:spPr>
              <a:xfrm>
                <a:off x="3611880" y="3588827"/>
                <a:ext cx="49342" cy="101602"/>
              </a:xfrm>
              <a:custGeom>
                <a:avLst/>
                <a:gdLst/>
                <a:ahLst/>
                <a:cxnLst/>
                <a:rect l="l" t="t" r="r" b="b"/>
                <a:pathLst>
                  <a:path w="49342" h="101602" extrusionOk="0">
                    <a:moveTo>
                      <a:pt x="49342" y="0"/>
                    </a:moveTo>
                    <a:cubicBezTo>
                      <a:pt x="42148" y="6583"/>
                      <a:pt x="34818" y="12963"/>
                      <a:pt x="28777" y="20429"/>
                    </a:cubicBezTo>
                    <a:cubicBezTo>
                      <a:pt x="25859" y="24230"/>
                      <a:pt x="23076" y="28099"/>
                      <a:pt x="21040" y="32307"/>
                    </a:cubicBezTo>
                    <a:cubicBezTo>
                      <a:pt x="18936" y="36583"/>
                      <a:pt x="17375" y="41062"/>
                      <a:pt x="16018" y="45677"/>
                    </a:cubicBezTo>
                    <a:cubicBezTo>
                      <a:pt x="10113" y="64206"/>
                      <a:pt x="4140" y="82599"/>
                      <a:pt x="0" y="101603"/>
                    </a:cubicBezTo>
                    <a:cubicBezTo>
                      <a:pt x="1290" y="82056"/>
                      <a:pt x="7194" y="63188"/>
                      <a:pt x="12760" y="44591"/>
                    </a:cubicBezTo>
                    <a:cubicBezTo>
                      <a:pt x="15678" y="35293"/>
                      <a:pt x="20022" y="25859"/>
                      <a:pt x="26809" y="18597"/>
                    </a:cubicBezTo>
                    <a:cubicBezTo>
                      <a:pt x="33460" y="11335"/>
                      <a:pt x="41333" y="5498"/>
                      <a:pt x="493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grpSp>
          <p:nvGrpSpPr>
            <p:cNvPr id="1316" name="Google Shape;1316;p74">
              <a:extLst>
                <a:ext uri="{FF2B5EF4-FFF2-40B4-BE49-F238E27FC236}">
                  <a16:creationId xmlns:a16="http://schemas.microsoft.com/office/drawing/2014/main" id="{5A6CFCC0-B153-D626-5452-E1A5FC2150C1}"/>
                </a:ext>
              </a:extLst>
            </p:cNvPr>
            <p:cNvGrpSpPr/>
            <p:nvPr/>
          </p:nvGrpSpPr>
          <p:grpSpPr>
            <a:xfrm>
              <a:off x="3990804" y="2062623"/>
              <a:ext cx="1273232" cy="1635392"/>
              <a:chOff x="3990804" y="2062623"/>
              <a:chExt cx="1273232" cy="1635392"/>
            </a:xfrm>
          </p:grpSpPr>
          <p:sp>
            <p:nvSpPr>
              <p:cNvPr id="1317" name="Google Shape;1317;p74">
                <a:extLst>
                  <a:ext uri="{FF2B5EF4-FFF2-40B4-BE49-F238E27FC236}">
                    <a16:creationId xmlns:a16="http://schemas.microsoft.com/office/drawing/2014/main" id="{C1FDDFE9-1443-0056-BDDD-E21D3868E1A3}"/>
                  </a:ext>
                </a:extLst>
              </p:cNvPr>
              <p:cNvSpPr/>
              <p:nvPr/>
            </p:nvSpPr>
            <p:spPr>
              <a:xfrm>
                <a:off x="3990804" y="2062623"/>
                <a:ext cx="1045374" cy="1028364"/>
              </a:xfrm>
              <a:custGeom>
                <a:avLst/>
                <a:gdLst/>
                <a:ahLst/>
                <a:cxnLst/>
                <a:rect l="l" t="t" r="r" b="b"/>
                <a:pathLst>
                  <a:path w="1708406" h="1680608" extrusionOk="0">
                    <a:moveTo>
                      <a:pt x="1708376" y="1165458"/>
                    </a:moveTo>
                    <a:cubicBezTo>
                      <a:pt x="1706068" y="1310024"/>
                      <a:pt x="1579625" y="1425675"/>
                      <a:pt x="1486031" y="1493818"/>
                    </a:cubicBezTo>
                    <a:cubicBezTo>
                      <a:pt x="1468859" y="1506374"/>
                      <a:pt x="1452910" y="1517301"/>
                      <a:pt x="1438860" y="1526464"/>
                    </a:cubicBezTo>
                    <a:cubicBezTo>
                      <a:pt x="1428273" y="1533454"/>
                      <a:pt x="1418906" y="1539495"/>
                      <a:pt x="1411033" y="1544450"/>
                    </a:cubicBezTo>
                    <a:cubicBezTo>
                      <a:pt x="1356194" y="1579471"/>
                      <a:pt x="1299997" y="1606687"/>
                      <a:pt x="1243392" y="1627184"/>
                    </a:cubicBezTo>
                    <a:cubicBezTo>
                      <a:pt x="1218619" y="1636143"/>
                      <a:pt x="1193779" y="1643880"/>
                      <a:pt x="1168870" y="1650328"/>
                    </a:cubicBezTo>
                    <a:cubicBezTo>
                      <a:pt x="1037540" y="1684942"/>
                      <a:pt x="906006" y="1686843"/>
                      <a:pt x="785195" y="1671232"/>
                    </a:cubicBezTo>
                    <a:cubicBezTo>
                      <a:pt x="767345" y="1668925"/>
                      <a:pt x="749835" y="1666210"/>
                      <a:pt x="732528" y="1663224"/>
                    </a:cubicBezTo>
                    <a:cubicBezTo>
                      <a:pt x="730763" y="1662952"/>
                      <a:pt x="728998" y="1662613"/>
                      <a:pt x="727302" y="1662341"/>
                    </a:cubicBezTo>
                    <a:cubicBezTo>
                      <a:pt x="705108" y="1658405"/>
                      <a:pt x="683457" y="1653790"/>
                      <a:pt x="662281" y="1648835"/>
                    </a:cubicBezTo>
                    <a:cubicBezTo>
                      <a:pt x="605134" y="1635532"/>
                      <a:pt x="551923" y="1618972"/>
                      <a:pt x="503870" y="1601325"/>
                    </a:cubicBezTo>
                    <a:cubicBezTo>
                      <a:pt x="490907" y="1596506"/>
                      <a:pt x="478351" y="1591552"/>
                      <a:pt x="466134" y="1586733"/>
                    </a:cubicBezTo>
                    <a:cubicBezTo>
                      <a:pt x="464098" y="1585919"/>
                      <a:pt x="461994" y="1585036"/>
                      <a:pt x="460026" y="1584222"/>
                    </a:cubicBezTo>
                    <a:cubicBezTo>
                      <a:pt x="459008" y="1583815"/>
                      <a:pt x="458125" y="1583475"/>
                      <a:pt x="457175" y="1583068"/>
                    </a:cubicBezTo>
                    <a:cubicBezTo>
                      <a:pt x="346206" y="1537119"/>
                      <a:pt x="271209" y="1487913"/>
                      <a:pt x="255191" y="1466534"/>
                    </a:cubicBezTo>
                    <a:cubicBezTo>
                      <a:pt x="220102" y="1419703"/>
                      <a:pt x="199741" y="1368053"/>
                      <a:pt x="199741" y="1368053"/>
                    </a:cubicBezTo>
                    <a:cubicBezTo>
                      <a:pt x="188746" y="1340497"/>
                      <a:pt x="184606" y="1321562"/>
                      <a:pt x="184606" y="1321562"/>
                    </a:cubicBezTo>
                    <a:cubicBezTo>
                      <a:pt x="169878" y="1256066"/>
                      <a:pt x="177819" y="1200412"/>
                      <a:pt x="184606" y="1169191"/>
                    </a:cubicBezTo>
                    <a:cubicBezTo>
                      <a:pt x="170692" y="1181815"/>
                      <a:pt x="143747" y="1209846"/>
                      <a:pt x="128816" y="1254641"/>
                    </a:cubicBezTo>
                    <a:cubicBezTo>
                      <a:pt x="110355" y="1309684"/>
                      <a:pt x="121214" y="1356854"/>
                      <a:pt x="126304" y="1374772"/>
                    </a:cubicBezTo>
                    <a:cubicBezTo>
                      <a:pt x="85989" y="1332489"/>
                      <a:pt x="-17107" y="1213104"/>
                      <a:pt x="2440" y="1072543"/>
                    </a:cubicBezTo>
                    <a:cubicBezTo>
                      <a:pt x="13842" y="990759"/>
                      <a:pt x="65967" y="933883"/>
                      <a:pt x="169742" y="823525"/>
                    </a:cubicBezTo>
                    <a:cubicBezTo>
                      <a:pt x="203745" y="787418"/>
                      <a:pt x="233133" y="758912"/>
                      <a:pt x="258924" y="735700"/>
                    </a:cubicBezTo>
                    <a:cubicBezTo>
                      <a:pt x="369282" y="636609"/>
                      <a:pt x="415095" y="633351"/>
                      <a:pt x="474415" y="537313"/>
                    </a:cubicBezTo>
                    <a:cubicBezTo>
                      <a:pt x="566448" y="388744"/>
                      <a:pt x="501156" y="325217"/>
                      <a:pt x="597057" y="192937"/>
                    </a:cubicBezTo>
                    <a:cubicBezTo>
                      <a:pt x="621830" y="158865"/>
                      <a:pt x="729066" y="21087"/>
                      <a:pt x="914218" y="2151"/>
                    </a:cubicBezTo>
                    <a:cubicBezTo>
                      <a:pt x="1060276" y="-12780"/>
                      <a:pt x="1201177" y="51561"/>
                      <a:pt x="1283911" y="146988"/>
                    </a:cubicBezTo>
                    <a:cubicBezTo>
                      <a:pt x="1292734" y="157033"/>
                      <a:pt x="1300811" y="167485"/>
                      <a:pt x="1308209" y="178141"/>
                    </a:cubicBezTo>
                    <a:cubicBezTo>
                      <a:pt x="1338479" y="221849"/>
                      <a:pt x="1327959" y="228704"/>
                      <a:pt x="1384971" y="406051"/>
                    </a:cubicBezTo>
                    <a:cubicBezTo>
                      <a:pt x="1384971" y="406051"/>
                      <a:pt x="1438928" y="579325"/>
                      <a:pt x="1515080" y="756672"/>
                    </a:cubicBezTo>
                    <a:cubicBezTo>
                      <a:pt x="1639962" y="1047567"/>
                      <a:pt x="1710073" y="1056865"/>
                      <a:pt x="1708376" y="116545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18" name="Google Shape;1318;p74">
                <a:extLst>
                  <a:ext uri="{FF2B5EF4-FFF2-40B4-BE49-F238E27FC236}">
                    <a16:creationId xmlns:a16="http://schemas.microsoft.com/office/drawing/2014/main" id="{260B12FA-0EAB-F872-9D8F-2481E5B1A435}"/>
                  </a:ext>
                </a:extLst>
              </p:cNvPr>
              <p:cNvSpPr/>
              <p:nvPr/>
            </p:nvSpPr>
            <p:spPr>
              <a:xfrm>
                <a:off x="4335647" y="2355125"/>
                <a:ext cx="93341" cy="146496"/>
              </a:xfrm>
              <a:custGeom>
                <a:avLst/>
                <a:gdLst/>
                <a:ahLst/>
                <a:cxnLst/>
                <a:rect l="l" t="t" r="r" b="b"/>
                <a:pathLst>
                  <a:path w="152543" h="239412" extrusionOk="0">
                    <a:moveTo>
                      <a:pt x="152544" y="72255"/>
                    </a:moveTo>
                    <a:lnTo>
                      <a:pt x="152408" y="80535"/>
                    </a:lnTo>
                    <a:lnTo>
                      <a:pt x="151865" y="118882"/>
                    </a:lnTo>
                    <a:lnTo>
                      <a:pt x="150168" y="238471"/>
                    </a:lnTo>
                    <a:cubicBezTo>
                      <a:pt x="143585" y="239218"/>
                      <a:pt x="133676" y="239896"/>
                      <a:pt x="121798" y="238946"/>
                    </a:cubicBezTo>
                    <a:cubicBezTo>
                      <a:pt x="108156" y="237724"/>
                      <a:pt x="91935" y="234263"/>
                      <a:pt x="75442" y="225915"/>
                    </a:cubicBezTo>
                    <a:cubicBezTo>
                      <a:pt x="15920" y="195780"/>
                      <a:pt x="4992" y="128859"/>
                      <a:pt x="2617" y="114131"/>
                    </a:cubicBezTo>
                    <a:cubicBezTo>
                      <a:pt x="2142" y="111552"/>
                      <a:pt x="-1591" y="86780"/>
                      <a:pt x="784" y="60921"/>
                    </a:cubicBezTo>
                    <a:cubicBezTo>
                      <a:pt x="2956" y="37777"/>
                      <a:pt x="10015" y="13818"/>
                      <a:pt x="29019" y="4181"/>
                    </a:cubicBezTo>
                    <a:cubicBezTo>
                      <a:pt x="46258" y="-4507"/>
                      <a:pt x="66687" y="2144"/>
                      <a:pt x="81279" y="7914"/>
                    </a:cubicBezTo>
                    <a:cubicBezTo>
                      <a:pt x="83044" y="8592"/>
                      <a:pt x="84673" y="9271"/>
                      <a:pt x="86166" y="9882"/>
                    </a:cubicBezTo>
                    <a:cubicBezTo>
                      <a:pt x="109853" y="19519"/>
                      <a:pt x="126413" y="35130"/>
                      <a:pt x="137273" y="48840"/>
                    </a:cubicBezTo>
                    <a:cubicBezTo>
                      <a:pt x="140259" y="52573"/>
                      <a:pt x="142838" y="56170"/>
                      <a:pt x="144942" y="59428"/>
                    </a:cubicBezTo>
                    <a:cubicBezTo>
                      <a:pt x="145485" y="60242"/>
                      <a:pt x="145960" y="60921"/>
                      <a:pt x="146367" y="61667"/>
                    </a:cubicBezTo>
                    <a:cubicBezTo>
                      <a:pt x="149150" y="65875"/>
                      <a:pt x="151118" y="69540"/>
                      <a:pt x="152544" y="72255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319" name="Google Shape;1319;p74">
                <a:extLst>
                  <a:ext uri="{FF2B5EF4-FFF2-40B4-BE49-F238E27FC236}">
                    <a16:creationId xmlns:a16="http://schemas.microsoft.com/office/drawing/2014/main" id="{11B70134-5C20-9006-C7E0-E533F85120AD}"/>
                  </a:ext>
                </a:extLst>
              </p:cNvPr>
              <p:cNvGrpSpPr/>
              <p:nvPr/>
            </p:nvGrpSpPr>
            <p:grpSpPr>
              <a:xfrm>
                <a:off x="4378217" y="2122831"/>
                <a:ext cx="447473" cy="650874"/>
                <a:chOff x="4338539" y="1861312"/>
                <a:chExt cx="731284" cy="1063694"/>
              </a:xfrm>
            </p:grpSpPr>
            <p:grpSp>
              <p:nvGrpSpPr>
                <p:cNvPr id="1320" name="Google Shape;1320;p74">
                  <a:extLst>
                    <a:ext uri="{FF2B5EF4-FFF2-40B4-BE49-F238E27FC236}">
                      <a16:creationId xmlns:a16="http://schemas.microsoft.com/office/drawing/2014/main" id="{72ED3B03-7286-F3E3-8066-6CA5E9E4582E}"/>
                    </a:ext>
                  </a:extLst>
                </p:cNvPr>
                <p:cNvGrpSpPr/>
                <p:nvPr/>
              </p:nvGrpSpPr>
              <p:grpSpPr>
                <a:xfrm>
                  <a:off x="4338539" y="1861312"/>
                  <a:ext cx="609369" cy="1063694"/>
                  <a:chOff x="4338539" y="1861312"/>
                  <a:chExt cx="609369" cy="1063694"/>
                </a:xfrm>
              </p:grpSpPr>
              <p:sp>
                <p:nvSpPr>
                  <p:cNvPr id="1321" name="Google Shape;1321;p74">
                    <a:extLst>
                      <a:ext uri="{FF2B5EF4-FFF2-40B4-BE49-F238E27FC236}">
                        <a16:creationId xmlns:a16="http://schemas.microsoft.com/office/drawing/2014/main" id="{30A55C53-5518-AB60-4D1B-F9C84487CF8C}"/>
                      </a:ext>
                    </a:extLst>
                  </p:cNvPr>
                  <p:cNvSpPr/>
                  <p:nvPr/>
                </p:nvSpPr>
                <p:spPr>
                  <a:xfrm>
                    <a:off x="4546938" y="2603206"/>
                    <a:ext cx="239991" cy="321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39991" h="321800" extrusionOk="0">
                        <a:moveTo>
                          <a:pt x="46695" y="7466"/>
                        </a:moveTo>
                        <a:cubicBezTo>
                          <a:pt x="54636" y="30678"/>
                          <a:pt x="69771" y="85517"/>
                          <a:pt x="54161" y="152438"/>
                        </a:cubicBezTo>
                        <a:cubicBezTo>
                          <a:pt x="41741" y="205785"/>
                          <a:pt x="15407" y="242435"/>
                          <a:pt x="0" y="260896"/>
                        </a:cubicBezTo>
                        <a:cubicBezTo>
                          <a:pt x="5158" y="267276"/>
                          <a:pt x="53550" y="325237"/>
                          <a:pt x="131873" y="321640"/>
                        </a:cubicBezTo>
                        <a:cubicBezTo>
                          <a:pt x="193296" y="318857"/>
                          <a:pt x="231644" y="280171"/>
                          <a:pt x="239992" y="271348"/>
                        </a:cubicBezTo>
                        <a:cubicBezTo>
                          <a:pt x="225060" y="247593"/>
                          <a:pt x="205377" y="209789"/>
                          <a:pt x="195400" y="159836"/>
                        </a:cubicBezTo>
                        <a:cubicBezTo>
                          <a:pt x="181215" y="88775"/>
                          <a:pt x="193907" y="30203"/>
                          <a:pt x="202866" y="0"/>
                        </a:cubicBezTo>
                        <a:cubicBezTo>
                          <a:pt x="150809" y="2511"/>
                          <a:pt x="98752" y="5022"/>
                          <a:pt x="46695" y="7466"/>
                        </a:cubicBez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1322" name="Google Shape;1322;p74">
                    <a:extLst>
                      <a:ext uri="{FF2B5EF4-FFF2-40B4-BE49-F238E27FC236}">
                        <a16:creationId xmlns:a16="http://schemas.microsoft.com/office/drawing/2014/main" id="{D919DCEC-F42F-967B-3EF0-130E6DEE7A6F}"/>
                      </a:ext>
                    </a:extLst>
                  </p:cNvPr>
                  <p:cNvSpPr/>
                  <p:nvPr/>
                </p:nvSpPr>
                <p:spPr>
                  <a:xfrm>
                    <a:off x="4338539" y="1861312"/>
                    <a:ext cx="609369" cy="81287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09369" h="812871" extrusionOk="0">
                        <a:moveTo>
                          <a:pt x="603001" y="555385"/>
                        </a:moveTo>
                        <a:cubicBezTo>
                          <a:pt x="595807" y="600384"/>
                          <a:pt x="581350" y="642056"/>
                          <a:pt x="553523" y="682779"/>
                        </a:cubicBezTo>
                        <a:cubicBezTo>
                          <a:pt x="539745" y="702869"/>
                          <a:pt x="500719" y="758251"/>
                          <a:pt x="426061" y="790286"/>
                        </a:cubicBezTo>
                        <a:cubicBezTo>
                          <a:pt x="417645" y="793883"/>
                          <a:pt x="409229" y="797005"/>
                          <a:pt x="400949" y="799653"/>
                        </a:cubicBezTo>
                        <a:cubicBezTo>
                          <a:pt x="400474" y="799856"/>
                          <a:pt x="399931" y="799992"/>
                          <a:pt x="399456" y="800128"/>
                        </a:cubicBezTo>
                        <a:cubicBezTo>
                          <a:pt x="350725" y="815399"/>
                          <a:pt x="305115" y="814788"/>
                          <a:pt x="269415" y="809426"/>
                        </a:cubicBezTo>
                        <a:cubicBezTo>
                          <a:pt x="268940" y="809358"/>
                          <a:pt x="268465" y="809290"/>
                          <a:pt x="267990" y="809222"/>
                        </a:cubicBezTo>
                        <a:cubicBezTo>
                          <a:pt x="233579" y="803928"/>
                          <a:pt x="208603" y="794223"/>
                          <a:pt x="199305" y="790354"/>
                        </a:cubicBezTo>
                        <a:cubicBezTo>
                          <a:pt x="175753" y="780513"/>
                          <a:pt x="93697" y="746442"/>
                          <a:pt x="61798" y="667711"/>
                        </a:cubicBezTo>
                        <a:cubicBezTo>
                          <a:pt x="54196" y="648911"/>
                          <a:pt x="52432" y="634998"/>
                          <a:pt x="52160" y="618573"/>
                        </a:cubicBezTo>
                        <a:cubicBezTo>
                          <a:pt x="51889" y="602827"/>
                          <a:pt x="53043" y="584841"/>
                          <a:pt x="51685" y="558100"/>
                        </a:cubicBezTo>
                        <a:cubicBezTo>
                          <a:pt x="51414" y="552874"/>
                          <a:pt x="51074" y="547309"/>
                          <a:pt x="50599" y="541404"/>
                        </a:cubicBezTo>
                        <a:cubicBezTo>
                          <a:pt x="49513" y="527830"/>
                          <a:pt x="48088" y="515681"/>
                          <a:pt x="46323" y="504618"/>
                        </a:cubicBezTo>
                        <a:cubicBezTo>
                          <a:pt x="46256" y="504143"/>
                          <a:pt x="46188" y="503600"/>
                          <a:pt x="46120" y="503125"/>
                        </a:cubicBezTo>
                        <a:cubicBezTo>
                          <a:pt x="43066" y="484256"/>
                          <a:pt x="39197" y="468646"/>
                          <a:pt x="34989" y="454801"/>
                        </a:cubicBezTo>
                        <a:cubicBezTo>
                          <a:pt x="27320" y="429417"/>
                          <a:pt x="18496" y="410074"/>
                          <a:pt x="11641" y="387608"/>
                        </a:cubicBezTo>
                        <a:cubicBezTo>
                          <a:pt x="7705" y="374781"/>
                          <a:pt x="4379" y="360935"/>
                          <a:pt x="2343" y="344375"/>
                        </a:cubicBezTo>
                        <a:cubicBezTo>
                          <a:pt x="-5801" y="279626"/>
                          <a:pt x="6958" y="198045"/>
                          <a:pt x="45780" y="133228"/>
                        </a:cubicBezTo>
                        <a:cubicBezTo>
                          <a:pt x="54672" y="118365"/>
                          <a:pt x="64988" y="104383"/>
                          <a:pt x="76662" y="91691"/>
                        </a:cubicBezTo>
                        <a:cubicBezTo>
                          <a:pt x="93629" y="73230"/>
                          <a:pt x="113516" y="57688"/>
                          <a:pt x="135370" y="44928"/>
                        </a:cubicBezTo>
                        <a:cubicBezTo>
                          <a:pt x="146026" y="38616"/>
                          <a:pt x="157157" y="33051"/>
                          <a:pt x="168695" y="28164"/>
                        </a:cubicBezTo>
                        <a:cubicBezTo>
                          <a:pt x="176907" y="24635"/>
                          <a:pt x="185323" y="21445"/>
                          <a:pt x="193875" y="18662"/>
                        </a:cubicBezTo>
                        <a:cubicBezTo>
                          <a:pt x="318214" y="-22739"/>
                          <a:pt x="475268" y="5563"/>
                          <a:pt x="552369" y="95424"/>
                        </a:cubicBezTo>
                        <a:cubicBezTo>
                          <a:pt x="595128" y="145241"/>
                          <a:pt x="602458" y="211212"/>
                          <a:pt x="606462" y="331276"/>
                        </a:cubicBezTo>
                        <a:cubicBezTo>
                          <a:pt x="606666" y="337045"/>
                          <a:pt x="606802" y="343017"/>
                          <a:pt x="607005" y="349126"/>
                        </a:cubicBezTo>
                        <a:cubicBezTo>
                          <a:pt x="607345" y="361817"/>
                          <a:pt x="607752" y="375120"/>
                          <a:pt x="608091" y="389102"/>
                        </a:cubicBezTo>
                        <a:cubicBezTo>
                          <a:pt x="609856" y="450593"/>
                          <a:pt x="611010" y="505025"/>
                          <a:pt x="603001" y="555385"/>
                        </a:cubicBez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  <p:sp>
              <p:nvSpPr>
                <p:cNvPr id="1323" name="Google Shape;1323;p74">
                  <a:extLst>
                    <a:ext uri="{FF2B5EF4-FFF2-40B4-BE49-F238E27FC236}">
                      <a16:creationId xmlns:a16="http://schemas.microsoft.com/office/drawing/2014/main" id="{524DF78F-B8C8-3D25-A206-92653295E0DB}"/>
                    </a:ext>
                  </a:extLst>
                </p:cNvPr>
                <p:cNvSpPr/>
                <p:nvPr/>
              </p:nvSpPr>
              <p:spPr>
                <a:xfrm>
                  <a:off x="4917038" y="2174789"/>
                  <a:ext cx="152785" cy="2419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2785" h="241959" extrusionOk="0">
                      <a:moveTo>
                        <a:pt x="0" y="75489"/>
                      </a:moveTo>
                      <a:cubicBezTo>
                        <a:pt x="6312" y="62457"/>
                        <a:pt x="24909" y="28590"/>
                        <a:pt x="64410" y="11079"/>
                      </a:cubicBezTo>
                      <a:cubicBezTo>
                        <a:pt x="78866" y="4699"/>
                        <a:pt x="101806" y="-5481"/>
                        <a:pt x="121421" y="3613"/>
                      </a:cubicBezTo>
                      <a:cubicBezTo>
                        <a:pt x="162076" y="22617"/>
                        <a:pt x="151827" y="107795"/>
                        <a:pt x="151149" y="112614"/>
                      </a:cubicBezTo>
                      <a:cubicBezTo>
                        <a:pt x="149180" y="127478"/>
                        <a:pt x="140357" y="194670"/>
                        <a:pt x="81784" y="226569"/>
                      </a:cubicBezTo>
                      <a:cubicBezTo>
                        <a:pt x="51446" y="243130"/>
                        <a:pt x="21583" y="242655"/>
                        <a:pt x="7466" y="241433"/>
                      </a:cubicBezTo>
                      <a:lnTo>
                        <a:pt x="0" y="75489"/>
                      </a:ln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1324" name="Google Shape;1324;p74">
                <a:extLst>
                  <a:ext uri="{FF2B5EF4-FFF2-40B4-BE49-F238E27FC236}">
                    <a16:creationId xmlns:a16="http://schemas.microsoft.com/office/drawing/2014/main" id="{10E38717-B426-9731-381B-247487270FDD}"/>
                  </a:ext>
                </a:extLst>
              </p:cNvPr>
              <p:cNvGrpSpPr/>
              <p:nvPr/>
            </p:nvGrpSpPr>
            <p:grpSpPr>
              <a:xfrm>
                <a:off x="4332411" y="2074844"/>
                <a:ext cx="442286" cy="320771"/>
                <a:chOff x="4263681" y="1782889"/>
                <a:chExt cx="722807" cy="524221"/>
              </a:xfrm>
            </p:grpSpPr>
            <p:sp>
              <p:nvSpPr>
                <p:cNvPr id="1325" name="Google Shape;1325;p74">
                  <a:extLst>
                    <a:ext uri="{FF2B5EF4-FFF2-40B4-BE49-F238E27FC236}">
                      <a16:creationId xmlns:a16="http://schemas.microsoft.com/office/drawing/2014/main" id="{2063CF43-51BB-CB12-AC90-3AEDC4E95349}"/>
                    </a:ext>
                  </a:extLst>
                </p:cNvPr>
                <p:cNvSpPr/>
                <p:nvPr/>
              </p:nvSpPr>
              <p:spPr>
                <a:xfrm>
                  <a:off x="4263681" y="1841434"/>
                  <a:ext cx="290568" cy="465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0568" h="465676" extrusionOk="0">
                      <a:moveTo>
                        <a:pt x="277081" y="3179"/>
                      </a:moveTo>
                      <a:cubicBezTo>
                        <a:pt x="292488" y="12274"/>
                        <a:pt x="291402" y="39150"/>
                        <a:pt x="289501" y="87407"/>
                      </a:cubicBezTo>
                      <a:cubicBezTo>
                        <a:pt x="287805" y="130437"/>
                        <a:pt x="284004" y="203873"/>
                        <a:pt x="239956" y="283146"/>
                      </a:cubicBezTo>
                      <a:cubicBezTo>
                        <a:pt x="182265" y="386921"/>
                        <a:pt x="62948" y="487573"/>
                        <a:pt x="19443" y="461511"/>
                      </a:cubicBezTo>
                      <a:cubicBezTo>
                        <a:pt x="-23112" y="436059"/>
                        <a:pt x="9805" y="290884"/>
                        <a:pt x="64034" y="191453"/>
                      </a:cubicBezTo>
                      <a:cubicBezTo>
                        <a:pt x="126136" y="77701"/>
                        <a:pt x="239548" y="-18947"/>
                        <a:pt x="277081" y="3179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26" name="Google Shape;1326;p74">
                  <a:extLst>
                    <a:ext uri="{FF2B5EF4-FFF2-40B4-BE49-F238E27FC236}">
                      <a16:creationId xmlns:a16="http://schemas.microsoft.com/office/drawing/2014/main" id="{663B3577-D378-6F2D-16AE-F5CFC2829D2F}"/>
                    </a:ext>
                  </a:extLst>
                </p:cNvPr>
                <p:cNvSpPr/>
                <p:nvPr/>
              </p:nvSpPr>
              <p:spPr>
                <a:xfrm>
                  <a:off x="4492198" y="1782889"/>
                  <a:ext cx="494290" cy="3714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4290" h="371436" extrusionOk="0">
                      <a:moveTo>
                        <a:pt x="3497" y="22426"/>
                      </a:moveTo>
                      <a:cubicBezTo>
                        <a:pt x="-16457" y="56022"/>
                        <a:pt x="53586" y="130680"/>
                        <a:pt x="97023" y="176968"/>
                      </a:cubicBezTo>
                      <a:cubicBezTo>
                        <a:pt x="227811" y="316239"/>
                        <a:pt x="435021" y="408612"/>
                        <a:pt x="483141" y="356894"/>
                      </a:cubicBezTo>
                      <a:cubicBezTo>
                        <a:pt x="513954" y="323773"/>
                        <a:pt x="472078" y="239749"/>
                        <a:pt x="463119" y="221763"/>
                      </a:cubicBezTo>
                      <a:cubicBezTo>
                        <a:pt x="362195" y="18965"/>
                        <a:pt x="38790" y="-36961"/>
                        <a:pt x="3497" y="22426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327" name="Google Shape;1327;p74">
                <a:extLst>
                  <a:ext uri="{FF2B5EF4-FFF2-40B4-BE49-F238E27FC236}">
                    <a16:creationId xmlns:a16="http://schemas.microsoft.com/office/drawing/2014/main" id="{089B768F-B990-87D6-8573-E84126CB25AC}"/>
                  </a:ext>
                </a:extLst>
              </p:cNvPr>
              <p:cNvSpPr/>
              <p:nvPr/>
            </p:nvSpPr>
            <p:spPr>
              <a:xfrm>
                <a:off x="4019981" y="3225930"/>
                <a:ext cx="577676" cy="290482"/>
              </a:xfrm>
              <a:custGeom>
                <a:avLst/>
                <a:gdLst/>
                <a:ahLst/>
                <a:cxnLst/>
                <a:rect l="l" t="t" r="r" b="b"/>
                <a:pathLst>
                  <a:path w="944070" h="474721" extrusionOk="0">
                    <a:moveTo>
                      <a:pt x="19304" y="38523"/>
                    </a:moveTo>
                    <a:cubicBezTo>
                      <a:pt x="34642" y="18026"/>
                      <a:pt x="83102" y="-27041"/>
                      <a:pt x="328388" y="22234"/>
                    </a:cubicBezTo>
                    <a:cubicBezTo>
                      <a:pt x="442886" y="45242"/>
                      <a:pt x="610256" y="90851"/>
                      <a:pt x="805520" y="190350"/>
                    </a:cubicBezTo>
                    <a:cubicBezTo>
                      <a:pt x="907802" y="272270"/>
                      <a:pt x="962913" y="364846"/>
                      <a:pt x="938208" y="419618"/>
                    </a:cubicBezTo>
                    <a:cubicBezTo>
                      <a:pt x="910517" y="480973"/>
                      <a:pt x="790589" y="477104"/>
                      <a:pt x="680842" y="472286"/>
                    </a:cubicBezTo>
                    <a:cubicBezTo>
                      <a:pt x="623355" y="469774"/>
                      <a:pt x="103939" y="447241"/>
                      <a:pt x="13942" y="179491"/>
                    </a:cubicBezTo>
                    <a:cubicBezTo>
                      <a:pt x="8241" y="162726"/>
                      <a:pt x="-17211" y="87118"/>
                      <a:pt x="19304" y="38523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8" name="Google Shape;1328;p74">
                <a:extLst>
                  <a:ext uri="{FF2B5EF4-FFF2-40B4-BE49-F238E27FC236}">
                    <a16:creationId xmlns:a16="http://schemas.microsoft.com/office/drawing/2014/main" id="{2C17436C-C4C8-A99C-9E14-16358BF1A63D}"/>
                  </a:ext>
                </a:extLst>
              </p:cNvPr>
              <p:cNvSpPr/>
              <p:nvPr/>
            </p:nvSpPr>
            <p:spPr>
              <a:xfrm>
                <a:off x="4562908" y="3225930"/>
                <a:ext cx="577659" cy="290482"/>
              </a:xfrm>
              <a:custGeom>
                <a:avLst/>
                <a:gdLst/>
                <a:ahLst/>
                <a:cxnLst/>
                <a:rect l="l" t="t" r="r" b="b"/>
                <a:pathLst>
                  <a:path w="944041" h="474721" extrusionOk="0">
                    <a:moveTo>
                      <a:pt x="924767" y="38523"/>
                    </a:moveTo>
                    <a:cubicBezTo>
                      <a:pt x="909428" y="18026"/>
                      <a:pt x="860968" y="-27041"/>
                      <a:pt x="615683" y="22234"/>
                    </a:cubicBezTo>
                    <a:cubicBezTo>
                      <a:pt x="501184" y="45242"/>
                      <a:pt x="333815" y="90851"/>
                      <a:pt x="138550" y="190350"/>
                    </a:cubicBezTo>
                    <a:cubicBezTo>
                      <a:pt x="36268" y="272270"/>
                      <a:pt x="-18843" y="364846"/>
                      <a:pt x="5862" y="419618"/>
                    </a:cubicBezTo>
                    <a:cubicBezTo>
                      <a:pt x="33554" y="480973"/>
                      <a:pt x="153482" y="477104"/>
                      <a:pt x="263229" y="472286"/>
                    </a:cubicBezTo>
                    <a:cubicBezTo>
                      <a:pt x="320716" y="469774"/>
                      <a:pt x="840132" y="447241"/>
                      <a:pt x="930129" y="179491"/>
                    </a:cubicBezTo>
                    <a:cubicBezTo>
                      <a:pt x="935830" y="162726"/>
                      <a:pt x="961213" y="87118"/>
                      <a:pt x="924767" y="38523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29" name="Google Shape;1329;p74">
                <a:extLst>
                  <a:ext uri="{FF2B5EF4-FFF2-40B4-BE49-F238E27FC236}">
                    <a16:creationId xmlns:a16="http://schemas.microsoft.com/office/drawing/2014/main" id="{10C5B3C7-6957-2AE7-0443-1D2EB2A1BA0E}"/>
                  </a:ext>
                </a:extLst>
              </p:cNvPr>
              <p:cNvSpPr/>
              <p:nvPr/>
            </p:nvSpPr>
            <p:spPr>
              <a:xfrm>
                <a:off x="4282966" y="3538594"/>
                <a:ext cx="367336" cy="159421"/>
              </a:xfrm>
              <a:custGeom>
                <a:avLst/>
                <a:gdLst/>
                <a:ahLst/>
                <a:cxnLst/>
                <a:rect l="l" t="t" r="r" b="b"/>
                <a:pathLst>
                  <a:path w="600320" h="260535" extrusionOk="0">
                    <a:moveTo>
                      <a:pt x="483176" y="0"/>
                    </a:moveTo>
                    <a:cubicBezTo>
                      <a:pt x="421888" y="21922"/>
                      <a:pt x="370917" y="30881"/>
                      <a:pt x="336303" y="35021"/>
                    </a:cubicBezTo>
                    <a:cubicBezTo>
                      <a:pt x="306983" y="38551"/>
                      <a:pt x="277527" y="40044"/>
                      <a:pt x="145721" y="40790"/>
                    </a:cubicBezTo>
                    <a:cubicBezTo>
                      <a:pt x="32445" y="41401"/>
                      <a:pt x="18463" y="40519"/>
                      <a:pt x="8622" y="53754"/>
                    </a:cubicBezTo>
                    <a:cubicBezTo>
                      <a:pt x="-23753" y="97395"/>
                      <a:pt x="38824" y="230286"/>
                      <a:pt x="133165" y="256959"/>
                    </a:cubicBezTo>
                    <a:cubicBezTo>
                      <a:pt x="154205" y="262932"/>
                      <a:pt x="175992" y="260624"/>
                      <a:pt x="218547" y="255873"/>
                    </a:cubicBezTo>
                    <a:cubicBezTo>
                      <a:pt x="265378" y="250579"/>
                      <a:pt x="336235" y="242503"/>
                      <a:pt x="422363" y="206463"/>
                    </a:cubicBezTo>
                    <a:cubicBezTo>
                      <a:pt x="467565" y="187527"/>
                      <a:pt x="532246" y="154881"/>
                      <a:pt x="600321" y="98752"/>
                    </a:cubicBezTo>
                    <a:cubicBezTo>
                      <a:pt x="561363" y="65767"/>
                      <a:pt x="522269" y="32849"/>
                      <a:pt x="483176" y="0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330" name="Google Shape;1330;p74">
                <a:extLst>
                  <a:ext uri="{FF2B5EF4-FFF2-40B4-BE49-F238E27FC236}">
                    <a16:creationId xmlns:a16="http://schemas.microsoft.com/office/drawing/2014/main" id="{EB2CFF87-D59D-B718-3278-2F5022B87225}"/>
                  </a:ext>
                </a:extLst>
              </p:cNvPr>
              <p:cNvGrpSpPr/>
              <p:nvPr/>
            </p:nvGrpSpPr>
            <p:grpSpPr>
              <a:xfrm>
                <a:off x="4552084" y="3231720"/>
                <a:ext cx="619708" cy="387899"/>
                <a:chOff x="4622682" y="3673518"/>
                <a:chExt cx="1012761" cy="633926"/>
              </a:xfrm>
            </p:grpSpPr>
            <p:sp>
              <p:nvSpPr>
                <p:cNvPr id="1331" name="Google Shape;1331;p74">
                  <a:extLst>
                    <a:ext uri="{FF2B5EF4-FFF2-40B4-BE49-F238E27FC236}">
                      <a16:creationId xmlns:a16="http://schemas.microsoft.com/office/drawing/2014/main" id="{7A5EFAF5-AFB1-B3F9-D7B3-86AFB4191472}"/>
                    </a:ext>
                  </a:extLst>
                </p:cNvPr>
                <p:cNvSpPr/>
                <p:nvPr/>
              </p:nvSpPr>
              <p:spPr>
                <a:xfrm>
                  <a:off x="4622682" y="3952683"/>
                  <a:ext cx="440278" cy="3547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278" h="354761" extrusionOk="0">
                      <a:moveTo>
                        <a:pt x="81581" y="354761"/>
                      </a:moveTo>
                      <a:cubicBezTo>
                        <a:pt x="54365" y="318586"/>
                        <a:pt x="27148" y="282479"/>
                        <a:pt x="0" y="246303"/>
                      </a:cubicBezTo>
                      <a:cubicBezTo>
                        <a:pt x="30338" y="218341"/>
                        <a:pt x="148434" y="110697"/>
                        <a:pt x="294831" y="0"/>
                      </a:cubicBezTo>
                      <a:cubicBezTo>
                        <a:pt x="308473" y="44727"/>
                        <a:pt x="329717" y="87485"/>
                        <a:pt x="355915" y="126104"/>
                      </a:cubicBezTo>
                      <a:cubicBezTo>
                        <a:pt x="380484" y="162279"/>
                        <a:pt x="409126" y="195264"/>
                        <a:pt x="440279" y="225942"/>
                      </a:cubicBezTo>
                      <a:cubicBezTo>
                        <a:pt x="323744" y="271755"/>
                        <a:pt x="200355" y="315260"/>
                        <a:pt x="81581" y="354761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32" name="Google Shape;1332;p74">
                  <a:extLst>
                    <a:ext uri="{FF2B5EF4-FFF2-40B4-BE49-F238E27FC236}">
                      <a16:creationId xmlns:a16="http://schemas.microsoft.com/office/drawing/2014/main" id="{0B2A06DC-6C21-DD1B-C361-61DC334F34A4}"/>
                    </a:ext>
                  </a:extLst>
                </p:cNvPr>
                <p:cNvSpPr/>
                <p:nvPr/>
              </p:nvSpPr>
              <p:spPr>
                <a:xfrm>
                  <a:off x="4917513" y="3673518"/>
                  <a:ext cx="717930" cy="50503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17930" h="505039" extrusionOk="0">
                      <a:moveTo>
                        <a:pt x="145447" y="505039"/>
                      </a:moveTo>
                      <a:cubicBezTo>
                        <a:pt x="114295" y="474361"/>
                        <a:pt x="85653" y="441444"/>
                        <a:pt x="61084" y="405201"/>
                      </a:cubicBezTo>
                      <a:cubicBezTo>
                        <a:pt x="34886" y="366650"/>
                        <a:pt x="13642" y="323824"/>
                        <a:pt x="0" y="279097"/>
                      </a:cubicBezTo>
                      <a:cubicBezTo>
                        <a:pt x="225467" y="108673"/>
                        <a:pt x="517991" y="-68877"/>
                        <a:pt x="660181" y="26957"/>
                      </a:cubicBezTo>
                      <a:cubicBezTo>
                        <a:pt x="669682" y="33404"/>
                        <a:pt x="711491" y="61571"/>
                        <a:pt x="717260" y="108266"/>
                      </a:cubicBezTo>
                      <a:cubicBezTo>
                        <a:pt x="733142" y="235931"/>
                        <a:pt x="464848" y="379342"/>
                        <a:pt x="145447" y="505039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333" name="Google Shape;1333;p74">
                <a:extLst>
                  <a:ext uri="{FF2B5EF4-FFF2-40B4-BE49-F238E27FC236}">
                    <a16:creationId xmlns:a16="http://schemas.microsoft.com/office/drawing/2014/main" id="{BDF2A4AC-9DF9-8A81-3EEB-EFD0C723D2BA}"/>
                  </a:ext>
                </a:extLst>
              </p:cNvPr>
              <p:cNvSpPr/>
              <p:nvPr/>
            </p:nvSpPr>
            <p:spPr>
              <a:xfrm>
                <a:off x="4545896" y="3540172"/>
                <a:ext cx="377505" cy="157804"/>
              </a:xfrm>
              <a:custGeom>
                <a:avLst/>
                <a:gdLst/>
                <a:ahLst/>
                <a:cxnLst/>
                <a:rect l="l" t="t" r="r" b="b"/>
                <a:pathLst>
                  <a:path w="616939" h="257892" extrusionOk="0">
                    <a:moveTo>
                      <a:pt x="117485" y="0"/>
                    </a:moveTo>
                    <a:cubicBezTo>
                      <a:pt x="181215" y="20633"/>
                      <a:pt x="233815" y="28234"/>
                      <a:pt x="269583" y="31424"/>
                    </a:cubicBezTo>
                    <a:cubicBezTo>
                      <a:pt x="299854" y="34139"/>
                      <a:pt x="330192" y="34750"/>
                      <a:pt x="465730" y="31356"/>
                    </a:cubicBezTo>
                    <a:cubicBezTo>
                      <a:pt x="582197" y="28438"/>
                      <a:pt x="596586" y="27080"/>
                      <a:pt x="607038" y="40383"/>
                    </a:cubicBezTo>
                    <a:cubicBezTo>
                      <a:pt x="641720" y="84296"/>
                      <a:pt x="581518" y="222820"/>
                      <a:pt x="485345" y="253226"/>
                    </a:cubicBezTo>
                    <a:cubicBezTo>
                      <a:pt x="463898" y="260013"/>
                      <a:pt x="441433" y="258385"/>
                      <a:pt x="397520" y="254719"/>
                    </a:cubicBezTo>
                    <a:cubicBezTo>
                      <a:pt x="349196" y="250783"/>
                      <a:pt x="276099" y="244674"/>
                      <a:pt x="186374" y="210264"/>
                    </a:cubicBezTo>
                    <a:cubicBezTo>
                      <a:pt x="139271" y="192210"/>
                      <a:pt x="71807" y="160718"/>
                      <a:pt x="0" y="105132"/>
                    </a:cubicBezTo>
                    <a:cubicBezTo>
                      <a:pt x="39162" y="70111"/>
                      <a:pt x="78323" y="35089"/>
                      <a:pt x="117485" y="0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34" name="Google Shape;1334;p74">
                <a:extLst>
                  <a:ext uri="{FF2B5EF4-FFF2-40B4-BE49-F238E27FC236}">
                    <a16:creationId xmlns:a16="http://schemas.microsoft.com/office/drawing/2014/main" id="{5258DA4E-35A9-A47F-B9CE-93FCBD257F05}"/>
                  </a:ext>
                </a:extLst>
              </p:cNvPr>
              <p:cNvSpPr/>
              <p:nvPr/>
            </p:nvSpPr>
            <p:spPr>
              <a:xfrm>
                <a:off x="4368188" y="3405116"/>
                <a:ext cx="277380" cy="219113"/>
              </a:xfrm>
              <a:custGeom>
                <a:avLst/>
                <a:gdLst/>
                <a:ahLst/>
                <a:cxnLst/>
                <a:rect l="l" t="t" r="r" b="b"/>
                <a:pathLst>
                  <a:path w="453309" h="358086" extrusionOk="0">
                    <a:moveTo>
                      <a:pt x="372815" y="358087"/>
                    </a:moveTo>
                    <a:cubicBezTo>
                      <a:pt x="399624" y="320079"/>
                      <a:pt x="426501" y="282071"/>
                      <a:pt x="453310" y="244064"/>
                    </a:cubicBezTo>
                    <a:cubicBezTo>
                      <a:pt x="421275" y="216304"/>
                      <a:pt x="296460" y="109272"/>
                      <a:pt x="142461" y="0"/>
                    </a:cubicBezTo>
                    <a:cubicBezTo>
                      <a:pt x="129837" y="46356"/>
                      <a:pt x="109340" y="91083"/>
                      <a:pt x="83617" y="131534"/>
                    </a:cubicBezTo>
                    <a:cubicBezTo>
                      <a:pt x="59455" y="169541"/>
                      <a:pt x="31017" y="204291"/>
                      <a:pt x="0" y="236801"/>
                    </a:cubicBezTo>
                    <a:cubicBezTo>
                      <a:pt x="121217" y="280307"/>
                      <a:pt x="249426" y="321233"/>
                      <a:pt x="372815" y="358087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35" name="Google Shape;1335;p74">
                <a:extLst>
                  <a:ext uri="{FF2B5EF4-FFF2-40B4-BE49-F238E27FC236}">
                    <a16:creationId xmlns:a16="http://schemas.microsoft.com/office/drawing/2014/main" id="{662762E4-AE21-D525-3BB5-02A2B3B234EF}"/>
                  </a:ext>
                </a:extLst>
              </p:cNvPr>
              <p:cNvSpPr/>
              <p:nvPr/>
            </p:nvSpPr>
            <p:spPr>
              <a:xfrm>
                <a:off x="4000532" y="3240218"/>
                <a:ext cx="454786" cy="309796"/>
              </a:xfrm>
              <a:custGeom>
                <a:avLst/>
                <a:gdLst/>
                <a:ahLst/>
                <a:cxnLst/>
                <a:rect l="l" t="t" r="r" b="b"/>
                <a:pathLst>
                  <a:path w="743236" h="506285" extrusionOk="0">
                    <a:moveTo>
                      <a:pt x="600775" y="506286"/>
                    </a:moveTo>
                    <a:cubicBezTo>
                      <a:pt x="631860" y="473776"/>
                      <a:pt x="660298" y="439026"/>
                      <a:pt x="684392" y="401018"/>
                    </a:cubicBezTo>
                    <a:cubicBezTo>
                      <a:pt x="710115" y="360499"/>
                      <a:pt x="730612" y="315840"/>
                      <a:pt x="743236" y="269485"/>
                    </a:cubicBezTo>
                    <a:cubicBezTo>
                      <a:pt x="506028" y="101300"/>
                      <a:pt x="199726" y="-72042"/>
                      <a:pt x="56586" y="30918"/>
                    </a:cubicBezTo>
                    <a:cubicBezTo>
                      <a:pt x="47016" y="37841"/>
                      <a:pt x="4936" y="68112"/>
                      <a:pt x="389" y="116300"/>
                    </a:cubicBezTo>
                    <a:cubicBezTo>
                      <a:pt x="-11896" y="247969"/>
                      <a:pt x="268411" y="387105"/>
                      <a:pt x="600775" y="506286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36" name="Google Shape;1336;p74">
                <a:extLst>
                  <a:ext uri="{FF2B5EF4-FFF2-40B4-BE49-F238E27FC236}">
                    <a16:creationId xmlns:a16="http://schemas.microsoft.com/office/drawing/2014/main" id="{2AF35FFA-89C3-70D6-9804-AFC4F3754E7E}"/>
                  </a:ext>
                </a:extLst>
              </p:cNvPr>
              <p:cNvSpPr/>
              <p:nvPr/>
            </p:nvSpPr>
            <p:spPr>
              <a:xfrm>
                <a:off x="4257302" y="2732081"/>
                <a:ext cx="170606" cy="482564"/>
              </a:xfrm>
              <a:custGeom>
                <a:avLst/>
                <a:gdLst/>
                <a:ahLst/>
                <a:cxnLst/>
                <a:rect l="l" t="t" r="r" b="b"/>
                <a:pathLst>
                  <a:path w="278813" h="788632" extrusionOk="0">
                    <a:moveTo>
                      <a:pt x="278814" y="25785"/>
                    </a:moveTo>
                    <a:cubicBezTo>
                      <a:pt x="254855" y="5356"/>
                      <a:pt x="233680" y="-1499"/>
                      <a:pt x="215151" y="266"/>
                    </a:cubicBezTo>
                    <a:cubicBezTo>
                      <a:pt x="98752" y="11125"/>
                      <a:pt x="34954" y="364529"/>
                      <a:pt x="0" y="679450"/>
                    </a:cubicBezTo>
                    <a:cubicBezTo>
                      <a:pt x="43709" y="756144"/>
                      <a:pt x="82531" y="792455"/>
                      <a:pt x="116467" y="788315"/>
                    </a:cubicBezTo>
                    <a:cubicBezTo>
                      <a:pt x="200016" y="778270"/>
                      <a:pt x="254177" y="524093"/>
                      <a:pt x="278814" y="25785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37" name="Google Shape;1337;p74">
                <a:extLst>
                  <a:ext uri="{FF2B5EF4-FFF2-40B4-BE49-F238E27FC236}">
                    <a16:creationId xmlns:a16="http://schemas.microsoft.com/office/drawing/2014/main" id="{63CC9A92-362F-53CB-E718-8BE363564BE6}"/>
                  </a:ext>
                </a:extLst>
              </p:cNvPr>
              <p:cNvSpPr/>
              <p:nvPr/>
            </p:nvSpPr>
            <p:spPr>
              <a:xfrm>
                <a:off x="3999108" y="3127846"/>
                <a:ext cx="350214" cy="143148"/>
              </a:xfrm>
              <a:custGeom>
                <a:avLst/>
                <a:gdLst/>
                <a:ahLst/>
                <a:cxnLst/>
                <a:rect l="l" t="t" r="r" b="b"/>
                <a:pathLst>
                  <a:path w="572339" h="233941" extrusionOk="0">
                    <a:moveTo>
                      <a:pt x="565772" y="54456"/>
                    </a:moveTo>
                    <a:cubicBezTo>
                      <a:pt x="544936" y="10408"/>
                      <a:pt x="481409" y="6471"/>
                      <a:pt x="455414" y="2399"/>
                    </a:cubicBezTo>
                    <a:cubicBezTo>
                      <a:pt x="361548" y="-12397"/>
                      <a:pt x="315803" y="44411"/>
                      <a:pt x="193975" y="86219"/>
                    </a:cubicBezTo>
                    <a:cubicBezTo>
                      <a:pt x="153185" y="100201"/>
                      <a:pt x="89454" y="118187"/>
                      <a:pt x="5362" y="125652"/>
                    </a:cubicBezTo>
                    <a:cubicBezTo>
                      <a:pt x="3597" y="160131"/>
                      <a:pt x="1765" y="194609"/>
                      <a:pt x="0" y="229088"/>
                    </a:cubicBezTo>
                    <a:cubicBezTo>
                      <a:pt x="79070" y="236553"/>
                      <a:pt x="188206" y="238182"/>
                      <a:pt x="314378" y="213409"/>
                    </a:cubicBezTo>
                    <a:cubicBezTo>
                      <a:pt x="414827" y="193659"/>
                      <a:pt x="497833" y="162710"/>
                      <a:pt x="560614" y="133797"/>
                    </a:cubicBezTo>
                    <a:cubicBezTo>
                      <a:pt x="566858" y="120223"/>
                      <a:pt x="580432" y="85473"/>
                      <a:pt x="565772" y="54456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38" name="Google Shape;1338;p74">
                <a:extLst>
                  <a:ext uri="{FF2B5EF4-FFF2-40B4-BE49-F238E27FC236}">
                    <a16:creationId xmlns:a16="http://schemas.microsoft.com/office/drawing/2014/main" id="{8A8EF802-DE74-CB4C-827B-FB2A9B13BB3C}"/>
                  </a:ext>
                </a:extLst>
              </p:cNvPr>
              <p:cNvSpPr/>
              <p:nvPr/>
            </p:nvSpPr>
            <p:spPr>
              <a:xfrm>
                <a:off x="4716045" y="2699978"/>
                <a:ext cx="170606" cy="482564"/>
              </a:xfrm>
              <a:custGeom>
                <a:avLst/>
                <a:gdLst/>
                <a:ahLst/>
                <a:cxnLst/>
                <a:rect l="l" t="t" r="r" b="b"/>
                <a:pathLst>
                  <a:path w="278813" h="788632" extrusionOk="0">
                    <a:moveTo>
                      <a:pt x="0" y="25785"/>
                    </a:moveTo>
                    <a:cubicBezTo>
                      <a:pt x="23958" y="5356"/>
                      <a:pt x="45134" y="-1499"/>
                      <a:pt x="63663" y="266"/>
                    </a:cubicBezTo>
                    <a:cubicBezTo>
                      <a:pt x="180062" y="11125"/>
                      <a:pt x="243860" y="364529"/>
                      <a:pt x="278814" y="679450"/>
                    </a:cubicBezTo>
                    <a:cubicBezTo>
                      <a:pt x="235105" y="756144"/>
                      <a:pt x="196283" y="792455"/>
                      <a:pt x="162347" y="788315"/>
                    </a:cubicBezTo>
                    <a:cubicBezTo>
                      <a:pt x="78798" y="778338"/>
                      <a:pt x="24705" y="524161"/>
                      <a:pt x="0" y="25785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39" name="Google Shape;1339;p74">
                <a:extLst>
                  <a:ext uri="{FF2B5EF4-FFF2-40B4-BE49-F238E27FC236}">
                    <a16:creationId xmlns:a16="http://schemas.microsoft.com/office/drawing/2014/main" id="{F015DB8A-D8DB-E70B-BA2A-43DA01314417}"/>
                  </a:ext>
                </a:extLst>
              </p:cNvPr>
              <p:cNvSpPr/>
              <p:nvPr/>
            </p:nvSpPr>
            <p:spPr>
              <a:xfrm>
                <a:off x="4794671" y="3095785"/>
                <a:ext cx="350215" cy="143148"/>
              </a:xfrm>
              <a:custGeom>
                <a:avLst/>
                <a:gdLst/>
                <a:ahLst/>
                <a:cxnLst/>
                <a:rect l="l" t="t" r="r" b="b"/>
                <a:pathLst>
                  <a:path w="572340" h="233941" extrusionOk="0">
                    <a:moveTo>
                      <a:pt x="6568" y="54456"/>
                    </a:moveTo>
                    <a:cubicBezTo>
                      <a:pt x="27404" y="10408"/>
                      <a:pt x="90931" y="6471"/>
                      <a:pt x="116926" y="2399"/>
                    </a:cubicBezTo>
                    <a:cubicBezTo>
                      <a:pt x="210792" y="-12397"/>
                      <a:pt x="256537" y="44411"/>
                      <a:pt x="378365" y="86219"/>
                    </a:cubicBezTo>
                    <a:cubicBezTo>
                      <a:pt x="419155" y="100201"/>
                      <a:pt x="482886" y="118187"/>
                      <a:pt x="566978" y="125652"/>
                    </a:cubicBezTo>
                    <a:cubicBezTo>
                      <a:pt x="568743" y="160131"/>
                      <a:pt x="570575" y="194609"/>
                      <a:pt x="572340" y="229088"/>
                    </a:cubicBezTo>
                    <a:cubicBezTo>
                      <a:pt x="493270" y="236553"/>
                      <a:pt x="384134" y="238182"/>
                      <a:pt x="257962" y="213409"/>
                    </a:cubicBezTo>
                    <a:cubicBezTo>
                      <a:pt x="157513" y="193659"/>
                      <a:pt x="74507" y="162710"/>
                      <a:pt x="11726" y="133797"/>
                    </a:cubicBezTo>
                    <a:cubicBezTo>
                      <a:pt x="5482" y="120155"/>
                      <a:pt x="-8092" y="85405"/>
                      <a:pt x="6568" y="54456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340" name="Google Shape;1340;p74">
                <a:extLst>
                  <a:ext uri="{FF2B5EF4-FFF2-40B4-BE49-F238E27FC236}">
                    <a16:creationId xmlns:a16="http://schemas.microsoft.com/office/drawing/2014/main" id="{634DE0BC-6727-12FD-7E53-28CDF4F30A06}"/>
                  </a:ext>
                </a:extLst>
              </p:cNvPr>
              <p:cNvGrpSpPr/>
              <p:nvPr/>
            </p:nvGrpSpPr>
            <p:grpSpPr>
              <a:xfrm>
                <a:off x="5129790" y="3076179"/>
                <a:ext cx="134246" cy="161271"/>
                <a:chOff x="5566801" y="3419325"/>
                <a:chExt cx="219392" cy="263558"/>
              </a:xfrm>
            </p:grpSpPr>
            <p:grpSp>
              <p:nvGrpSpPr>
                <p:cNvPr id="1341" name="Google Shape;1341;p74">
                  <a:extLst>
                    <a:ext uri="{FF2B5EF4-FFF2-40B4-BE49-F238E27FC236}">
                      <a16:creationId xmlns:a16="http://schemas.microsoft.com/office/drawing/2014/main" id="{6DC28975-0C62-5614-8979-ADB8F1C4CD71}"/>
                    </a:ext>
                  </a:extLst>
                </p:cNvPr>
                <p:cNvGrpSpPr/>
                <p:nvPr/>
              </p:nvGrpSpPr>
              <p:grpSpPr>
                <a:xfrm>
                  <a:off x="5566801" y="3454248"/>
                  <a:ext cx="218984" cy="228634"/>
                  <a:chOff x="5566801" y="3454248"/>
                  <a:chExt cx="218984" cy="228634"/>
                </a:xfrm>
              </p:grpSpPr>
              <p:sp>
                <p:nvSpPr>
                  <p:cNvPr id="1342" name="Google Shape;1342;p74">
                    <a:extLst>
                      <a:ext uri="{FF2B5EF4-FFF2-40B4-BE49-F238E27FC236}">
                        <a16:creationId xmlns:a16="http://schemas.microsoft.com/office/drawing/2014/main" id="{2D1E5455-BA04-1ACF-4F11-D97A7E5A98B7}"/>
                      </a:ext>
                    </a:extLst>
                  </p:cNvPr>
                  <p:cNvSpPr/>
                  <p:nvPr/>
                </p:nvSpPr>
                <p:spPr>
                  <a:xfrm>
                    <a:off x="5578372" y="3548512"/>
                    <a:ext cx="207413" cy="13427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7413" h="134278" extrusionOk="0">
                        <a:moveTo>
                          <a:pt x="3529" y="134045"/>
                        </a:moveTo>
                        <a:cubicBezTo>
                          <a:pt x="13031" y="134384"/>
                          <a:pt x="24433" y="134452"/>
                          <a:pt x="37329" y="133570"/>
                        </a:cubicBezTo>
                        <a:cubicBezTo>
                          <a:pt x="40587" y="133366"/>
                          <a:pt x="43912" y="133095"/>
                          <a:pt x="47374" y="132755"/>
                        </a:cubicBezTo>
                        <a:cubicBezTo>
                          <a:pt x="60812" y="131466"/>
                          <a:pt x="75608" y="129158"/>
                          <a:pt x="91354" y="125358"/>
                        </a:cubicBezTo>
                        <a:cubicBezTo>
                          <a:pt x="100585" y="123118"/>
                          <a:pt x="110154" y="120403"/>
                          <a:pt x="119996" y="117009"/>
                        </a:cubicBezTo>
                        <a:cubicBezTo>
                          <a:pt x="121964" y="116331"/>
                          <a:pt x="123864" y="115652"/>
                          <a:pt x="125833" y="114973"/>
                        </a:cubicBezTo>
                        <a:cubicBezTo>
                          <a:pt x="127801" y="114295"/>
                          <a:pt x="129769" y="113548"/>
                          <a:pt x="131670" y="112734"/>
                        </a:cubicBezTo>
                        <a:cubicBezTo>
                          <a:pt x="133027" y="112259"/>
                          <a:pt x="134316" y="111783"/>
                          <a:pt x="135606" y="111240"/>
                        </a:cubicBezTo>
                        <a:cubicBezTo>
                          <a:pt x="149791" y="105539"/>
                          <a:pt x="162483" y="99227"/>
                          <a:pt x="173682" y="92915"/>
                        </a:cubicBezTo>
                        <a:cubicBezTo>
                          <a:pt x="173817" y="92847"/>
                          <a:pt x="173885" y="92780"/>
                          <a:pt x="174021" y="92780"/>
                        </a:cubicBezTo>
                        <a:cubicBezTo>
                          <a:pt x="187256" y="85246"/>
                          <a:pt x="198387" y="77712"/>
                          <a:pt x="207414" y="70925"/>
                        </a:cubicBezTo>
                        <a:cubicBezTo>
                          <a:pt x="192143" y="58912"/>
                          <a:pt x="176804" y="46899"/>
                          <a:pt x="161533" y="34886"/>
                        </a:cubicBezTo>
                        <a:cubicBezTo>
                          <a:pt x="154949" y="29727"/>
                          <a:pt x="148366" y="24569"/>
                          <a:pt x="141782" y="19343"/>
                        </a:cubicBezTo>
                        <a:cubicBezTo>
                          <a:pt x="141171" y="18868"/>
                          <a:pt x="140493" y="18325"/>
                          <a:pt x="139814" y="17782"/>
                        </a:cubicBezTo>
                        <a:cubicBezTo>
                          <a:pt x="134520" y="13642"/>
                          <a:pt x="129226" y="9502"/>
                          <a:pt x="123864" y="5362"/>
                        </a:cubicBezTo>
                        <a:cubicBezTo>
                          <a:pt x="122507" y="4276"/>
                          <a:pt x="121149" y="3190"/>
                          <a:pt x="119724" y="2104"/>
                        </a:cubicBezTo>
                        <a:cubicBezTo>
                          <a:pt x="118842" y="1358"/>
                          <a:pt x="117960" y="747"/>
                          <a:pt x="117077" y="0"/>
                        </a:cubicBezTo>
                        <a:cubicBezTo>
                          <a:pt x="116874" y="136"/>
                          <a:pt x="116602" y="204"/>
                          <a:pt x="116331" y="339"/>
                        </a:cubicBezTo>
                        <a:cubicBezTo>
                          <a:pt x="112530" y="2104"/>
                          <a:pt x="108729" y="3869"/>
                          <a:pt x="104996" y="5633"/>
                        </a:cubicBezTo>
                        <a:cubicBezTo>
                          <a:pt x="101874" y="7127"/>
                          <a:pt x="98752" y="8552"/>
                          <a:pt x="95630" y="9977"/>
                        </a:cubicBezTo>
                        <a:cubicBezTo>
                          <a:pt x="94273" y="10656"/>
                          <a:pt x="92847" y="11267"/>
                          <a:pt x="91490" y="11945"/>
                        </a:cubicBezTo>
                        <a:cubicBezTo>
                          <a:pt x="91354" y="12013"/>
                          <a:pt x="91151" y="12081"/>
                          <a:pt x="91015" y="12149"/>
                        </a:cubicBezTo>
                        <a:cubicBezTo>
                          <a:pt x="80495" y="17036"/>
                          <a:pt x="69975" y="21990"/>
                          <a:pt x="59455" y="26877"/>
                        </a:cubicBezTo>
                        <a:cubicBezTo>
                          <a:pt x="58640" y="27284"/>
                          <a:pt x="57894" y="27624"/>
                          <a:pt x="57147" y="27963"/>
                        </a:cubicBezTo>
                        <a:cubicBezTo>
                          <a:pt x="55722" y="28574"/>
                          <a:pt x="54364" y="29252"/>
                          <a:pt x="52939" y="29931"/>
                        </a:cubicBezTo>
                        <a:cubicBezTo>
                          <a:pt x="35293" y="38211"/>
                          <a:pt x="17646" y="46492"/>
                          <a:pt x="0" y="54704"/>
                        </a:cubicBezTo>
                        <a:cubicBezTo>
                          <a:pt x="339" y="61695"/>
                          <a:pt x="611" y="68618"/>
                          <a:pt x="950" y="75608"/>
                        </a:cubicBezTo>
                        <a:cubicBezTo>
                          <a:pt x="1289" y="82531"/>
                          <a:pt x="1561" y="89454"/>
                          <a:pt x="1900" y="96377"/>
                        </a:cubicBezTo>
                        <a:cubicBezTo>
                          <a:pt x="2443" y="109001"/>
                          <a:pt x="2986" y="121489"/>
                          <a:pt x="3529" y="134045"/>
                        </a:cubicBez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grpSp>
                <p:nvGrpSpPr>
                  <p:cNvPr id="1343" name="Google Shape;1343;p74">
                    <a:extLst>
                      <a:ext uri="{FF2B5EF4-FFF2-40B4-BE49-F238E27FC236}">
                        <a16:creationId xmlns:a16="http://schemas.microsoft.com/office/drawing/2014/main" id="{97EE9753-2B4B-101A-D1E8-1863B289A6C1}"/>
                      </a:ext>
                    </a:extLst>
                  </p:cNvPr>
                  <p:cNvGrpSpPr/>
                  <p:nvPr/>
                </p:nvGrpSpPr>
                <p:grpSpPr>
                  <a:xfrm>
                    <a:off x="5567683" y="3454248"/>
                    <a:ext cx="74563" cy="177202"/>
                    <a:chOff x="5567683" y="3454248"/>
                    <a:chExt cx="74563" cy="177202"/>
                  </a:xfrm>
                </p:grpSpPr>
                <p:sp>
                  <p:nvSpPr>
                    <p:cNvPr id="1344" name="Google Shape;1344;p74">
                      <a:extLst>
                        <a:ext uri="{FF2B5EF4-FFF2-40B4-BE49-F238E27FC236}">
                          <a16:creationId xmlns:a16="http://schemas.microsoft.com/office/drawing/2014/main" id="{341D417B-7174-4293-5665-68624867F24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5567683" y="3516273"/>
                      <a:ext cx="73944" cy="115177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73944" h="115177" extrusionOk="0">
                          <a:moveTo>
                            <a:pt x="33" y="76694"/>
                          </a:moveTo>
                          <a:cubicBezTo>
                            <a:pt x="-103" y="80156"/>
                            <a:pt x="-374" y="97802"/>
                            <a:pt x="11639" y="107915"/>
                          </a:cubicBezTo>
                          <a:cubicBezTo>
                            <a:pt x="26231" y="120132"/>
                            <a:pt x="54262" y="117417"/>
                            <a:pt x="73945" y="96105"/>
                          </a:cubicBezTo>
                          <a:cubicBezTo>
                            <a:pt x="71162" y="68346"/>
                            <a:pt x="68312" y="40519"/>
                            <a:pt x="65529" y="12760"/>
                          </a:cubicBezTo>
                          <a:lnTo>
                            <a:pt x="23109" y="0"/>
                          </a:lnTo>
                          <a:lnTo>
                            <a:pt x="33" y="76694"/>
                          </a:lnTo>
                          <a:close/>
                        </a:path>
                      </a:pathLst>
                    </a:custGeom>
                    <a:solidFill>
                      <a:srgbClr val="A47C6C"/>
                    </a:solidFill>
                    <a:ln>
                      <a:noFill/>
                    </a:ln>
                  </p:spPr>
                  <p:txBody>
                    <a:bodyPr spcFirstLastPara="1" wrap="square" lIns="91425" tIns="45700" rIns="91425" bIns="45700" anchor="ctr" anchorCtr="0">
                      <a:noAutofit/>
                    </a:bodyPr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p:txBody>
                </p:sp>
                <p:sp>
                  <p:nvSpPr>
                    <p:cNvPr id="1345" name="Google Shape;1345;p74">
                      <a:extLst>
                        <a:ext uri="{FF2B5EF4-FFF2-40B4-BE49-F238E27FC236}">
                          <a16:creationId xmlns:a16="http://schemas.microsoft.com/office/drawing/2014/main" id="{852131EE-2C04-5326-787A-38079872C99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5588689" y="3454248"/>
                      <a:ext cx="53557" cy="8130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3557" h="81300" extrusionOk="0">
                          <a:moveTo>
                            <a:pt x="42487" y="81301"/>
                          </a:moveTo>
                          <a:lnTo>
                            <a:pt x="0" y="68812"/>
                          </a:lnTo>
                          <a:lnTo>
                            <a:pt x="20022" y="806"/>
                          </a:lnTo>
                          <a:cubicBezTo>
                            <a:pt x="20226" y="195"/>
                            <a:pt x="20836" y="-144"/>
                            <a:pt x="21447" y="59"/>
                          </a:cubicBezTo>
                          <a:lnTo>
                            <a:pt x="26062" y="1417"/>
                          </a:lnTo>
                          <a:cubicBezTo>
                            <a:pt x="46356" y="7389"/>
                            <a:pt x="57962" y="28701"/>
                            <a:pt x="51989" y="48994"/>
                          </a:cubicBezTo>
                          <a:lnTo>
                            <a:pt x="42487" y="81301"/>
                          </a:lnTo>
                          <a:close/>
                        </a:path>
                      </a:pathLst>
                    </a:custGeom>
                    <a:solidFill>
                      <a:srgbClr val="A47C6C"/>
                    </a:solidFill>
                    <a:ln>
                      <a:noFill/>
                    </a:ln>
                  </p:spPr>
                  <p:txBody>
                    <a:bodyPr spcFirstLastPara="1" wrap="square" lIns="91425" tIns="45700" rIns="91425" bIns="45700" anchor="ctr" anchorCtr="0">
                      <a:noAutofit/>
                    </a:bodyPr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p:txBody>
                </p:sp>
              </p:grpSp>
              <p:sp>
                <p:nvSpPr>
                  <p:cNvPr id="1346" name="Google Shape;1346;p74">
                    <a:extLst>
                      <a:ext uri="{FF2B5EF4-FFF2-40B4-BE49-F238E27FC236}">
                        <a16:creationId xmlns:a16="http://schemas.microsoft.com/office/drawing/2014/main" id="{686340C8-4E3D-890D-4DEE-CEDB8CD6A81D}"/>
                      </a:ext>
                    </a:extLst>
                  </p:cNvPr>
                  <p:cNvSpPr/>
                  <p:nvPr/>
                </p:nvSpPr>
                <p:spPr>
                  <a:xfrm>
                    <a:off x="5566801" y="3454322"/>
                    <a:ext cx="218034" cy="22856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8034" h="228560" extrusionOk="0">
                        <a:moveTo>
                          <a:pt x="12386" y="191516"/>
                        </a:moveTo>
                        <a:cubicBezTo>
                          <a:pt x="12929" y="203801"/>
                          <a:pt x="13472" y="216018"/>
                          <a:pt x="14015" y="228302"/>
                        </a:cubicBezTo>
                        <a:cubicBezTo>
                          <a:pt x="23788" y="228710"/>
                          <a:pt x="35530" y="228710"/>
                          <a:pt x="48900" y="227759"/>
                        </a:cubicBezTo>
                        <a:cubicBezTo>
                          <a:pt x="52158" y="227556"/>
                          <a:pt x="55484" y="227284"/>
                          <a:pt x="58945" y="226945"/>
                        </a:cubicBezTo>
                        <a:cubicBezTo>
                          <a:pt x="72112" y="225588"/>
                          <a:pt x="86569" y="223348"/>
                          <a:pt x="101908" y="219615"/>
                        </a:cubicBezTo>
                        <a:cubicBezTo>
                          <a:pt x="111138" y="217375"/>
                          <a:pt x="120708" y="214660"/>
                          <a:pt x="130549" y="211267"/>
                        </a:cubicBezTo>
                        <a:cubicBezTo>
                          <a:pt x="132924" y="210452"/>
                          <a:pt x="135232" y="209638"/>
                          <a:pt x="137540" y="208824"/>
                        </a:cubicBezTo>
                        <a:cubicBezTo>
                          <a:pt x="139101" y="208213"/>
                          <a:pt x="140662" y="207602"/>
                          <a:pt x="142223" y="207059"/>
                        </a:cubicBezTo>
                        <a:cubicBezTo>
                          <a:pt x="143580" y="206584"/>
                          <a:pt x="144870" y="206041"/>
                          <a:pt x="146159" y="205566"/>
                        </a:cubicBezTo>
                        <a:cubicBezTo>
                          <a:pt x="146499" y="205430"/>
                          <a:pt x="146838" y="205294"/>
                          <a:pt x="147109" y="205158"/>
                        </a:cubicBezTo>
                        <a:cubicBezTo>
                          <a:pt x="160955" y="199525"/>
                          <a:pt x="173308" y="193349"/>
                          <a:pt x="184303" y="187240"/>
                        </a:cubicBezTo>
                        <a:cubicBezTo>
                          <a:pt x="184371" y="187173"/>
                          <a:pt x="184506" y="187105"/>
                          <a:pt x="184642" y="187037"/>
                        </a:cubicBezTo>
                        <a:cubicBezTo>
                          <a:pt x="184846" y="186901"/>
                          <a:pt x="185049" y="186833"/>
                          <a:pt x="185185" y="186698"/>
                        </a:cubicBezTo>
                        <a:cubicBezTo>
                          <a:pt x="198216" y="179300"/>
                          <a:pt x="209144" y="171834"/>
                          <a:pt x="218035" y="165182"/>
                        </a:cubicBezTo>
                        <a:cubicBezTo>
                          <a:pt x="202764" y="153169"/>
                          <a:pt x="187425" y="141156"/>
                          <a:pt x="172222" y="129211"/>
                        </a:cubicBezTo>
                        <a:cubicBezTo>
                          <a:pt x="165638" y="124053"/>
                          <a:pt x="159055" y="118827"/>
                          <a:pt x="152471" y="113668"/>
                        </a:cubicBezTo>
                        <a:cubicBezTo>
                          <a:pt x="152404" y="113601"/>
                          <a:pt x="152336" y="113533"/>
                          <a:pt x="152268" y="113533"/>
                        </a:cubicBezTo>
                        <a:cubicBezTo>
                          <a:pt x="151657" y="113058"/>
                          <a:pt x="151114" y="112582"/>
                          <a:pt x="150503" y="112107"/>
                        </a:cubicBezTo>
                        <a:cubicBezTo>
                          <a:pt x="145413" y="108103"/>
                          <a:pt x="140255" y="104099"/>
                          <a:pt x="135164" y="100026"/>
                        </a:cubicBezTo>
                        <a:cubicBezTo>
                          <a:pt x="133603" y="98805"/>
                          <a:pt x="132042" y="97583"/>
                          <a:pt x="130481" y="96361"/>
                        </a:cubicBezTo>
                        <a:cubicBezTo>
                          <a:pt x="129734" y="95751"/>
                          <a:pt x="128920" y="95140"/>
                          <a:pt x="128106" y="94529"/>
                        </a:cubicBezTo>
                        <a:cubicBezTo>
                          <a:pt x="127970" y="94461"/>
                          <a:pt x="127902" y="94393"/>
                          <a:pt x="127766" y="94257"/>
                        </a:cubicBezTo>
                        <a:cubicBezTo>
                          <a:pt x="124441" y="95818"/>
                          <a:pt x="121115" y="97379"/>
                          <a:pt x="117721" y="98941"/>
                        </a:cubicBezTo>
                        <a:cubicBezTo>
                          <a:pt x="117043" y="99280"/>
                          <a:pt x="116364" y="99619"/>
                          <a:pt x="115685" y="99891"/>
                        </a:cubicBezTo>
                        <a:cubicBezTo>
                          <a:pt x="112835" y="101248"/>
                          <a:pt x="109984" y="102605"/>
                          <a:pt x="107134" y="103895"/>
                        </a:cubicBezTo>
                        <a:cubicBezTo>
                          <a:pt x="105640" y="104642"/>
                          <a:pt x="104079" y="105320"/>
                          <a:pt x="102586" y="106067"/>
                        </a:cubicBezTo>
                        <a:cubicBezTo>
                          <a:pt x="102450" y="106135"/>
                          <a:pt x="102315" y="106203"/>
                          <a:pt x="102179" y="106270"/>
                        </a:cubicBezTo>
                        <a:cubicBezTo>
                          <a:pt x="102043" y="106338"/>
                          <a:pt x="101908" y="106406"/>
                          <a:pt x="101772" y="106474"/>
                        </a:cubicBezTo>
                        <a:cubicBezTo>
                          <a:pt x="91591" y="111225"/>
                          <a:pt x="81410" y="115976"/>
                          <a:pt x="71230" y="120727"/>
                        </a:cubicBezTo>
                        <a:cubicBezTo>
                          <a:pt x="70890" y="120863"/>
                          <a:pt x="70551" y="121066"/>
                          <a:pt x="70212" y="121202"/>
                        </a:cubicBezTo>
                        <a:cubicBezTo>
                          <a:pt x="68719" y="106542"/>
                          <a:pt x="67293" y="91814"/>
                          <a:pt x="65732" y="77086"/>
                        </a:cubicBezTo>
                        <a:cubicBezTo>
                          <a:pt x="65664" y="76272"/>
                          <a:pt x="65597" y="75593"/>
                          <a:pt x="65529" y="74779"/>
                        </a:cubicBezTo>
                        <a:lnTo>
                          <a:pt x="65393" y="74779"/>
                        </a:lnTo>
                        <a:lnTo>
                          <a:pt x="65529" y="74371"/>
                        </a:lnTo>
                        <a:lnTo>
                          <a:pt x="65597" y="74235"/>
                        </a:lnTo>
                        <a:lnTo>
                          <a:pt x="71230" y="54892"/>
                        </a:lnTo>
                        <a:lnTo>
                          <a:pt x="71637" y="53467"/>
                        </a:lnTo>
                        <a:cubicBezTo>
                          <a:pt x="71773" y="52992"/>
                          <a:pt x="71908" y="52517"/>
                          <a:pt x="71976" y="52042"/>
                        </a:cubicBezTo>
                        <a:cubicBezTo>
                          <a:pt x="73266" y="47223"/>
                          <a:pt x="73605" y="42404"/>
                          <a:pt x="73266" y="37721"/>
                        </a:cubicBezTo>
                        <a:cubicBezTo>
                          <a:pt x="71841" y="20550"/>
                          <a:pt x="60099" y="5211"/>
                          <a:pt x="42588" y="53"/>
                        </a:cubicBezTo>
                        <a:cubicBezTo>
                          <a:pt x="42520" y="53"/>
                          <a:pt x="42520" y="53"/>
                          <a:pt x="42520" y="53"/>
                        </a:cubicBezTo>
                        <a:cubicBezTo>
                          <a:pt x="41842" y="-151"/>
                          <a:pt x="41163" y="256"/>
                          <a:pt x="40959" y="935"/>
                        </a:cubicBezTo>
                        <a:lnTo>
                          <a:pt x="21005" y="68806"/>
                        </a:lnTo>
                        <a:lnTo>
                          <a:pt x="21073" y="68806"/>
                        </a:lnTo>
                        <a:lnTo>
                          <a:pt x="33" y="138713"/>
                        </a:lnTo>
                        <a:cubicBezTo>
                          <a:pt x="-102" y="142174"/>
                          <a:pt x="-374" y="159821"/>
                          <a:pt x="11707" y="169933"/>
                        </a:cubicBezTo>
                        <a:cubicBezTo>
                          <a:pt x="11843" y="177128"/>
                          <a:pt x="12114" y="184322"/>
                          <a:pt x="12386" y="191516"/>
                        </a:cubicBez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  <p:grpSp>
              <p:nvGrpSpPr>
                <p:cNvPr id="1347" name="Google Shape;1347;p74">
                  <a:extLst>
                    <a:ext uri="{FF2B5EF4-FFF2-40B4-BE49-F238E27FC236}">
                      <a16:creationId xmlns:a16="http://schemas.microsoft.com/office/drawing/2014/main" id="{78452A11-7201-9CA8-0ED0-B1DC3DE61577}"/>
                    </a:ext>
                  </a:extLst>
                </p:cNvPr>
                <p:cNvGrpSpPr/>
                <p:nvPr/>
              </p:nvGrpSpPr>
              <p:grpSpPr>
                <a:xfrm>
                  <a:off x="5673340" y="3479216"/>
                  <a:ext cx="112174" cy="162074"/>
                  <a:chOff x="5673340" y="3479216"/>
                  <a:chExt cx="112174" cy="162074"/>
                </a:xfrm>
              </p:grpSpPr>
              <p:sp>
                <p:nvSpPr>
                  <p:cNvPr id="1348" name="Google Shape;1348;p74">
                    <a:extLst>
                      <a:ext uri="{FF2B5EF4-FFF2-40B4-BE49-F238E27FC236}">
                        <a16:creationId xmlns:a16="http://schemas.microsoft.com/office/drawing/2014/main" id="{014719DE-7D80-43BF-FDCF-D32396862775}"/>
                      </a:ext>
                    </a:extLst>
                  </p:cNvPr>
                  <p:cNvSpPr/>
                  <p:nvPr/>
                </p:nvSpPr>
                <p:spPr>
                  <a:xfrm>
                    <a:off x="5707463" y="3511386"/>
                    <a:ext cx="78051" cy="12990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8051" h="129904" extrusionOk="0">
                        <a:moveTo>
                          <a:pt x="0" y="28234"/>
                        </a:moveTo>
                        <a:cubicBezTo>
                          <a:pt x="0" y="28234"/>
                          <a:pt x="0" y="28302"/>
                          <a:pt x="68" y="28370"/>
                        </a:cubicBezTo>
                        <a:cubicBezTo>
                          <a:pt x="339" y="28981"/>
                          <a:pt x="543" y="29524"/>
                          <a:pt x="814" y="30135"/>
                        </a:cubicBezTo>
                        <a:cubicBezTo>
                          <a:pt x="4683" y="38958"/>
                          <a:pt x="8552" y="47713"/>
                          <a:pt x="12420" y="56537"/>
                        </a:cubicBezTo>
                        <a:cubicBezTo>
                          <a:pt x="23144" y="80970"/>
                          <a:pt x="33868" y="105471"/>
                          <a:pt x="44659" y="129905"/>
                        </a:cubicBezTo>
                        <a:cubicBezTo>
                          <a:pt x="57894" y="122371"/>
                          <a:pt x="69025" y="114838"/>
                          <a:pt x="78052" y="108118"/>
                        </a:cubicBezTo>
                        <a:cubicBezTo>
                          <a:pt x="77916" y="105403"/>
                          <a:pt x="77712" y="102757"/>
                          <a:pt x="77576" y="100042"/>
                        </a:cubicBezTo>
                        <a:cubicBezTo>
                          <a:pt x="63595" y="68957"/>
                          <a:pt x="49546" y="37804"/>
                          <a:pt x="35497" y="6719"/>
                        </a:cubicBezTo>
                        <a:cubicBezTo>
                          <a:pt x="34682" y="4819"/>
                          <a:pt x="33800" y="2918"/>
                          <a:pt x="32917" y="1018"/>
                        </a:cubicBezTo>
                        <a:cubicBezTo>
                          <a:pt x="32782" y="679"/>
                          <a:pt x="32578" y="339"/>
                          <a:pt x="32442" y="0"/>
                        </a:cubicBezTo>
                        <a:lnTo>
                          <a:pt x="32171" y="272"/>
                        </a:lnTo>
                        <a:lnTo>
                          <a:pt x="28981" y="2986"/>
                        </a:lnTo>
                        <a:lnTo>
                          <a:pt x="136" y="28166"/>
                        </a:lnTo>
                        <a:lnTo>
                          <a:pt x="0" y="28234"/>
                        </a:ln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1349" name="Google Shape;1349;p74">
                    <a:extLst>
                      <a:ext uri="{FF2B5EF4-FFF2-40B4-BE49-F238E27FC236}">
                        <a16:creationId xmlns:a16="http://schemas.microsoft.com/office/drawing/2014/main" id="{8BD03BE8-C7E3-EE89-28C9-4699DA51C5EC}"/>
                      </a:ext>
                    </a:extLst>
                  </p:cNvPr>
                  <p:cNvSpPr/>
                  <p:nvPr/>
                </p:nvSpPr>
                <p:spPr>
                  <a:xfrm>
                    <a:off x="5673340" y="3479216"/>
                    <a:ext cx="69687" cy="65698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9687" h="65698" extrusionOk="0">
                        <a:moveTo>
                          <a:pt x="38806" y="65699"/>
                        </a:moveTo>
                        <a:cubicBezTo>
                          <a:pt x="49123" y="56740"/>
                          <a:pt x="59371" y="47713"/>
                          <a:pt x="69687" y="38754"/>
                        </a:cubicBezTo>
                        <a:cubicBezTo>
                          <a:pt x="66837" y="34411"/>
                          <a:pt x="62765" y="29117"/>
                          <a:pt x="57131" y="23890"/>
                        </a:cubicBezTo>
                        <a:cubicBezTo>
                          <a:pt x="52923" y="19954"/>
                          <a:pt x="48783" y="16968"/>
                          <a:pt x="45186" y="14660"/>
                        </a:cubicBezTo>
                        <a:cubicBezTo>
                          <a:pt x="45186" y="14660"/>
                          <a:pt x="24350" y="68"/>
                          <a:pt x="8196" y="0"/>
                        </a:cubicBezTo>
                        <a:cubicBezTo>
                          <a:pt x="4124" y="0"/>
                          <a:pt x="2020" y="1018"/>
                          <a:pt x="934" y="2511"/>
                        </a:cubicBezTo>
                        <a:cubicBezTo>
                          <a:pt x="-830" y="5022"/>
                          <a:pt x="323" y="8755"/>
                          <a:pt x="1002" y="10791"/>
                        </a:cubicBezTo>
                        <a:cubicBezTo>
                          <a:pt x="6092" y="25723"/>
                          <a:pt x="16069" y="37940"/>
                          <a:pt x="16069" y="37940"/>
                        </a:cubicBezTo>
                        <a:cubicBezTo>
                          <a:pt x="24961" y="48799"/>
                          <a:pt x="31340" y="56604"/>
                          <a:pt x="38806" y="65699"/>
                        </a:cubicBez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  <p:sp>
              <p:nvSpPr>
                <p:cNvPr id="1350" name="Google Shape;1350;p74">
                  <a:extLst>
                    <a:ext uri="{FF2B5EF4-FFF2-40B4-BE49-F238E27FC236}">
                      <a16:creationId xmlns:a16="http://schemas.microsoft.com/office/drawing/2014/main" id="{AE423850-B346-6F2A-DD2E-EE1F543DB981}"/>
                    </a:ext>
                  </a:extLst>
                </p:cNvPr>
                <p:cNvSpPr/>
                <p:nvPr/>
              </p:nvSpPr>
              <p:spPr>
                <a:xfrm>
                  <a:off x="5722387" y="3419325"/>
                  <a:ext cx="63806" cy="2003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806" h="200315" extrusionOk="0">
                      <a:moveTo>
                        <a:pt x="4352" y="38240"/>
                      </a:moveTo>
                      <a:cubicBezTo>
                        <a:pt x="7881" y="48285"/>
                        <a:pt x="10664" y="56158"/>
                        <a:pt x="13514" y="64303"/>
                      </a:cubicBezTo>
                      <a:lnTo>
                        <a:pt x="13311" y="64370"/>
                      </a:lnTo>
                      <a:cubicBezTo>
                        <a:pt x="13718" y="72651"/>
                        <a:pt x="14057" y="80863"/>
                        <a:pt x="14464" y="89143"/>
                      </a:cubicBezTo>
                      <a:cubicBezTo>
                        <a:pt x="14532" y="91179"/>
                        <a:pt x="14600" y="93148"/>
                        <a:pt x="14736" y="95184"/>
                      </a:cubicBezTo>
                      <a:cubicBezTo>
                        <a:pt x="14871" y="98170"/>
                        <a:pt x="15007" y="101224"/>
                        <a:pt x="15143" y="104211"/>
                      </a:cubicBezTo>
                      <a:cubicBezTo>
                        <a:pt x="16093" y="124232"/>
                        <a:pt x="16975" y="144254"/>
                        <a:pt x="17926" y="164276"/>
                      </a:cubicBezTo>
                      <a:cubicBezTo>
                        <a:pt x="18265" y="170792"/>
                        <a:pt x="18537" y="177375"/>
                        <a:pt x="18876" y="183891"/>
                      </a:cubicBezTo>
                      <a:cubicBezTo>
                        <a:pt x="33808" y="189389"/>
                        <a:pt x="48807" y="194886"/>
                        <a:pt x="63807" y="200316"/>
                      </a:cubicBezTo>
                      <a:cubicBezTo>
                        <a:pt x="63671" y="197601"/>
                        <a:pt x="63467" y="194954"/>
                        <a:pt x="63331" y="192239"/>
                      </a:cubicBezTo>
                      <a:cubicBezTo>
                        <a:pt x="60752" y="146494"/>
                        <a:pt x="58173" y="100749"/>
                        <a:pt x="55594" y="55004"/>
                      </a:cubicBezTo>
                      <a:cubicBezTo>
                        <a:pt x="55458" y="52968"/>
                        <a:pt x="55390" y="50932"/>
                        <a:pt x="55255" y="48896"/>
                      </a:cubicBezTo>
                      <a:cubicBezTo>
                        <a:pt x="55119" y="48624"/>
                        <a:pt x="54983" y="48285"/>
                        <a:pt x="54848" y="48014"/>
                      </a:cubicBezTo>
                      <a:cubicBezTo>
                        <a:pt x="50097" y="38376"/>
                        <a:pt x="45142" y="30842"/>
                        <a:pt x="41138" y="25413"/>
                      </a:cubicBezTo>
                      <a:cubicBezTo>
                        <a:pt x="41138" y="25413"/>
                        <a:pt x="26545" y="5730"/>
                        <a:pt x="11003" y="775"/>
                      </a:cubicBezTo>
                      <a:cubicBezTo>
                        <a:pt x="7066" y="-446"/>
                        <a:pt x="4691" y="-107"/>
                        <a:pt x="3062" y="979"/>
                      </a:cubicBezTo>
                      <a:cubicBezTo>
                        <a:pt x="415" y="2744"/>
                        <a:pt x="144" y="6544"/>
                        <a:pt x="76" y="8648"/>
                      </a:cubicBezTo>
                      <a:cubicBezTo>
                        <a:pt x="-671" y="23987"/>
                        <a:pt x="4352" y="38240"/>
                        <a:pt x="4352" y="38240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grpSp>
              <p:nvGrpSpPr>
                <p:cNvPr id="1351" name="Google Shape;1351;p74">
                  <a:extLst>
                    <a:ext uri="{FF2B5EF4-FFF2-40B4-BE49-F238E27FC236}">
                      <a16:creationId xmlns:a16="http://schemas.microsoft.com/office/drawing/2014/main" id="{475844C0-6E80-88BD-BB1C-E2E0A632A9AB}"/>
                    </a:ext>
                  </a:extLst>
                </p:cNvPr>
                <p:cNvGrpSpPr/>
                <p:nvPr/>
              </p:nvGrpSpPr>
              <p:grpSpPr>
                <a:xfrm>
                  <a:off x="5637707" y="3503717"/>
                  <a:ext cx="114414" cy="156035"/>
                  <a:chOff x="5637707" y="3503717"/>
                  <a:chExt cx="114414" cy="156035"/>
                </a:xfrm>
              </p:grpSpPr>
              <p:sp>
                <p:nvSpPr>
                  <p:cNvPr id="1352" name="Google Shape;1352;p74">
                    <a:extLst>
                      <a:ext uri="{FF2B5EF4-FFF2-40B4-BE49-F238E27FC236}">
                        <a16:creationId xmlns:a16="http://schemas.microsoft.com/office/drawing/2014/main" id="{DB5DBDD5-032A-523E-AA18-4700E4BCCFC4}"/>
                      </a:ext>
                    </a:extLst>
                  </p:cNvPr>
                  <p:cNvSpPr/>
                  <p:nvPr/>
                </p:nvSpPr>
                <p:spPr>
                  <a:xfrm>
                    <a:off x="5671966" y="3535820"/>
                    <a:ext cx="80155" cy="12393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0155" h="123932" extrusionOk="0">
                        <a:moveTo>
                          <a:pt x="0" y="28302"/>
                        </a:moveTo>
                        <a:cubicBezTo>
                          <a:pt x="136" y="28574"/>
                          <a:pt x="272" y="28913"/>
                          <a:pt x="407" y="29184"/>
                        </a:cubicBezTo>
                        <a:cubicBezTo>
                          <a:pt x="1358" y="31424"/>
                          <a:pt x="2376" y="33596"/>
                          <a:pt x="3326" y="35836"/>
                        </a:cubicBezTo>
                        <a:cubicBezTo>
                          <a:pt x="6108" y="42216"/>
                          <a:pt x="8891" y="48528"/>
                          <a:pt x="11742" y="54840"/>
                        </a:cubicBezTo>
                        <a:cubicBezTo>
                          <a:pt x="21854" y="77848"/>
                          <a:pt x="31899" y="100856"/>
                          <a:pt x="42012" y="123932"/>
                        </a:cubicBezTo>
                        <a:cubicBezTo>
                          <a:pt x="56197" y="118231"/>
                          <a:pt x="68889" y="111919"/>
                          <a:pt x="80156" y="105607"/>
                        </a:cubicBezTo>
                        <a:cubicBezTo>
                          <a:pt x="68889" y="80563"/>
                          <a:pt x="57555" y="55518"/>
                          <a:pt x="46288" y="30474"/>
                        </a:cubicBezTo>
                        <a:cubicBezTo>
                          <a:pt x="42691" y="22533"/>
                          <a:pt x="39094" y="14592"/>
                          <a:pt x="35497" y="6651"/>
                        </a:cubicBezTo>
                        <a:cubicBezTo>
                          <a:pt x="34682" y="4751"/>
                          <a:pt x="33800" y="2851"/>
                          <a:pt x="32917" y="950"/>
                        </a:cubicBezTo>
                        <a:cubicBezTo>
                          <a:pt x="32782" y="611"/>
                          <a:pt x="32646" y="272"/>
                          <a:pt x="32510" y="0"/>
                        </a:cubicBezTo>
                        <a:lnTo>
                          <a:pt x="32239" y="272"/>
                        </a:lnTo>
                        <a:lnTo>
                          <a:pt x="11538" y="18325"/>
                        </a:lnTo>
                        <a:lnTo>
                          <a:pt x="814" y="27691"/>
                        </a:lnTo>
                        <a:lnTo>
                          <a:pt x="272" y="28166"/>
                        </a:lnTo>
                        <a:lnTo>
                          <a:pt x="0" y="28302"/>
                        </a:ln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1353" name="Google Shape;1353;p74">
                    <a:extLst>
                      <a:ext uri="{FF2B5EF4-FFF2-40B4-BE49-F238E27FC236}">
                        <a16:creationId xmlns:a16="http://schemas.microsoft.com/office/drawing/2014/main" id="{9977B905-0E65-09D2-667E-8E4424A87214}"/>
                      </a:ext>
                    </a:extLst>
                  </p:cNvPr>
                  <p:cNvSpPr/>
                  <p:nvPr/>
                </p:nvSpPr>
                <p:spPr>
                  <a:xfrm>
                    <a:off x="5637707" y="3503717"/>
                    <a:ext cx="69785" cy="6569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9785" h="65699" extrusionOk="0">
                        <a:moveTo>
                          <a:pt x="38874" y="65699"/>
                        </a:moveTo>
                        <a:cubicBezTo>
                          <a:pt x="58150" y="58030"/>
                          <a:pt x="71045" y="47170"/>
                          <a:pt x="69687" y="38754"/>
                        </a:cubicBezTo>
                        <a:cubicBezTo>
                          <a:pt x="69009" y="34546"/>
                          <a:pt x="64597" y="30542"/>
                          <a:pt x="57131" y="23891"/>
                        </a:cubicBezTo>
                        <a:cubicBezTo>
                          <a:pt x="52448" y="19683"/>
                          <a:pt x="48240" y="16696"/>
                          <a:pt x="45186" y="14660"/>
                        </a:cubicBezTo>
                        <a:cubicBezTo>
                          <a:pt x="45186" y="14660"/>
                          <a:pt x="24350" y="68"/>
                          <a:pt x="8196" y="0"/>
                        </a:cubicBezTo>
                        <a:cubicBezTo>
                          <a:pt x="4124" y="0"/>
                          <a:pt x="2020" y="1018"/>
                          <a:pt x="934" y="2511"/>
                        </a:cubicBezTo>
                        <a:cubicBezTo>
                          <a:pt x="-830" y="5023"/>
                          <a:pt x="323" y="8755"/>
                          <a:pt x="1002" y="10791"/>
                        </a:cubicBezTo>
                        <a:cubicBezTo>
                          <a:pt x="6092" y="25723"/>
                          <a:pt x="16069" y="37940"/>
                          <a:pt x="16069" y="37940"/>
                        </a:cubicBezTo>
                        <a:cubicBezTo>
                          <a:pt x="25028" y="48731"/>
                          <a:pt x="31408" y="56537"/>
                          <a:pt x="38874" y="65699"/>
                        </a:cubicBez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  <p:grpSp>
              <p:nvGrpSpPr>
                <p:cNvPr id="1354" name="Google Shape;1354;p74">
                  <a:extLst>
                    <a:ext uri="{FF2B5EF4-FFF2-40B4-BE49-F238E27FC236}">
                      <a16:creationId xmlns:a16="http://schemas.microsoft.com/office/drawing/2014/main" id="{BC923695-29F1-2A50-487C-5B3DA69080E9}"/>
                    </a:ext>
                  </a:extLst>
                </p:cNvPr>
                <p:cNvGrpSpPr/>
                <p:nvPr/>
              </p:nvGrpSpPr>
              <p:grpSpPr>
                <a:xfrm>
                  <a:off x="5612980" y="3525930"/>
                  <a:ext cx="101202" cy="145834"/>
                  <a:chOff x="5612980" y="3525930"/>
                  <a:chExt cx="101202" cy="145834"/>
                </a:xfrm>
              </p:grpSpPr>
              <p:sp>
                <p:nvSpPr>
                  <p:cNvPr id="1355" name="Google Shape;1355;p74">
                    <a:extLst>
                      <a:ext uri="{FF2B5EF4-FFF2-40B4-BE49-F238E27FC236}">
                        <a16:creationId xmlns:a16="http://schemas.microsoft.com/office/drawing/2014/main" id="{9386BCD2-B86D-3E61-DC9D-C024AB566BBE}"/>
                      </a:ext>
                    </a:extLst>
                  </p:cNvPr>
                  <p:cNvSpPr/>
                  <p:nvPr/>
                </p:nvSpPr>
                <p:spPr>
                  <a:xfrm>
                    <a:off x="5643461" y="3561882"/>
                    <a:ext cx="70721" cy="109882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0721" h="109882" extrusionOk="0">
                        <a:moveTo>
                          <a:pt x="0" y="26198"/>
                        </a:moveTo>
                        <a:cubicBezTo>
                          <a:pt x="10113" y="54093"/>
                          <a:pt x="20293" y="81988"/>
                          <a:pt x="30406" y="109883"/>
                        </a:cubicBezTo>
                        <a:cubicBezTo>
                          <a:pt x="39637" y="107643"/>
                          <a:pt x="49206" y="104928"/>
                          <a:pt x="59048" y="101535"/>
                        </a:cubicBezTo>
                        <a:cubicBezTo>
                          <a:pt x="63052" y="100177"/>
                          <a:pt x="66921" y="98752"/>
                          <a:pt x="70721" y="97259"/>
                        </a:cubicBezTo>
                        <a:cubicBezTo>
                          <a:pt x="61966" y="73708"/>
                          <a:pt x="53143" y="50224"/>
                          <a:pt x="44320" y="26673"/>
                        </a:cubicBezTo>
                        <a:cubicBezTo>
                          <a:pt x="41876" y="20090"/>
                          <a:pt x="39365" y="13506"/>
                          <a:pt x="36922" y="6855"/>
                        </a:cubicBezTo>
                        <a:cubicBezTo>
                          <a:pt x="36447" y="5701"/>
                          <a:pt x="36039" y="4547"/>
                          <a:pt x="35632" y="3326"/>
                        </a:cubicBezTo>
                        <a:cubicBezTo>
                          <a:pt x="35293" y="2511"/>
                          <a:pt x="35021" y="1765"/>
                          <a:pt x="34750" y="1018"/>
                        </a:cubicBezTo>
                        <a:cubicBezTo>
                          <a:pt x="34614" y="679"/>
                          <a:pt x="34478" y="339"/>
                          <a:pt x="34343" y="0"/>
                        </a:cubicBezTo>
                        <a:lnTo>
                          <a:pt x="34003" y="272"/>
                        </a:lnTo>
                        <a:lnTo>
                          <a:pt x="33392" y="747"/>
                        </a:lnTo>
                        <a:lnTo>
                          <a:pt x="32985" y="1018"/>
                        </a:lnTo>
                        <a:lnTo>
                          <a:pt x="204" y="26062"/>
                        </a:lnTo>
                        <a:lnTo>
                          <a:pt x="0" y="26198"/>
                        </a:ln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sp>
                <p:nvSpPr>
                  <p:cNvPr id="1356" name="Google Shape;1356;p74">
                    <a:extLst>
                      <a:ext uri="{FF2B5EF4-FFF2-40B4-BE49-F238E27FC236}">
                        <a16:creationId xmlns:a16="http://schemas.microsoft.com/office/drawing/2014/main" id="{D496DA0D-EF75-41FC-9AC0-C416B118D4D9}"/>
                      </a:ext>
                    </a:extLst>
                  </p:cNvPr>
                  <p:cNvSpPr/>
                  <p:nvPr/>
                </p:nvSpPr>
                <p:spPr>
                  <a:xfrm>
                    <a:off x="5612980" y="3525930"/>
                    <a:ext cx="69030" cy="6771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9030" h="67716" extrusionOk="0">
                        <a:moveTo>
                          <a:pt x="34756" y="67716"/>
                        </a:moveTo>
                        <a:lnTo>
                          <a:pt x="69031" y="41518"/>
                        </a:lnTo>
                        <a:cubicBezTo>
                          <a:pt x="59868" y="30387"/>
                          <a:pt x="51045" y="22446"/>
                          <a:pt x="44529" y="17153"/>
                        </a:cubicBezTo>
                        <a:cubicBezTo>
                          <a:pt x="44529" y="17153"/>
                          <a:pt x="24711" y="1203"/>
                          <a:pt x="8558" y="49"/>
                        </a:cubicBezTo>
                        <a:cubicBezTo>
                          <a:pt x="4486" y="-222"/>
                          <a:pt x="2314" y="660"/>
                          <a:pt x="1160" y="2085"/>
                        </a:cubicBezTo>
                        <a:cubicBezTo>
                          <a:pt x="-740" y="4461"/>
                          <a:pt x="142" y="8261"/>
                          <a:pt x="685" y="10365"/>
                        </a:cubicBezTo>
                        <a:cubicBezTo>
                          <a:pt x="4825" y="25568"/>
                          <a:pt x="13920" y="38396"/>
                          <a:pt x="13920" y="38396"/>
                        </a:cubicBezTo>
                        <a:cubicBezTo>
                          <a:pt x="22132" y="49934"/>
                          <a:pt x="27969" y="58146"/>
                          <a:pt x="34756" y="67716"/>
                        </a:cubicBezTo>
                        <a:close/>
                      </a:path>
                    </a:pathLst>
                  </a:custGeom>
                  <a:solidFill>
                    <a:srgbClr val="A47C6C"/>
                  </a:solidFill>
                  <a:ln>
                    <a:noFill/>
                  </a:ln>
                </p:spPr>
                <p:txBody>
                  <a:bodyPr spcFirstLastPara="1" wrap="square" lIns="91425" tIns="45700" rIns="91425" bIns="45700" anchor="ctr" anchorCtr="0">
                    <a:noAutofit/>
                  </a:bodyPr>
                  <a:lstStyle/>
                  <a:p>
                    <a:pPr marL="0" marR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800">
                      <a:solidFill>
                        <a:srgbClr val="000000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</p:grpSp>
            <p:sp>
              <p:nvSpPr>
                <p:cNvPr id="1357" name="Google Shape;1357;p74">
                  <a:extLst>
                    <a:ext uri="{FF2B5EF4-FFF2-40B4-BE49-F238E27FC236}">
                      <a16:creationId xmlns:a16="http://schemas.microsoft.com/office/drawing/2014/main" id="{FCA0AA63-99F1-AE6B-F02D-8B69F3959E78}"/>
                    </a:ext>
                  </a:extLst>
                </p:cNvPr>
                <p:cNvSpPr/>
                <p:nvPr/>
              </p:nvSpPr>
              <p:spPr>
                <a:xfrm>
                  <a:off x="5579323" y="3579793"/>
                  <a:ext cx="126536" cy="1030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536" h="103090" extrusionOk="0">
                      <a:moveTo>
                        <a:pt x="1493" y="102832"/>
                      </a:moveTo>
                      <a:cubicBezTo>
                        <a:pt x="11267" y="103239"/>
                        <a:pt x="23008" y="103239"/>
                        <a:pt x="36379" y="102289"/>
                      </a:cubicBezTo>
                      <a:cubicBezTo>
                        <a:pt x="39637" y="102085"/>
                        <a:pt x="42962" y="101814"/>
                        <a:pt x="46424" y="101474"/>
                      </a:cubicBezTo>
                      <a:cubicBezTo>
                        <a:pt x="59862" y="100185"/>
                        <a:pt x="74658" y="97877"/>
                        <a:pt x="90404" y="94076"/>
                      </a:cubicBezTo>
                      <a:cubicBezTo>
                        <a:pt x="99634" y="91837"/>
                        <a:pt x="109204" y="89122"/>
                        <a:pt x="119046" y="85728"/>
                      </a:cubicBezTo>
                      <a:cubicBezTo>
                        <a:pt x="121014" y="85050"/>
                        <a:pt x="122914" y="84371"/>
                        <a:pt x="124882" y="83692"/>
                      </a:cubicBezTo>
                      <a:cubicBezTo>
                        <a:pt x="124950" y="83556"/>
                        <a:pt x="124950" y="83488"/>
                        <a:pt x="125018" y="83353"/>
                      </a:cubicBezTo>
                      <a:cubicBezTo>
                        <a:pt x="125018" y="83217"/>
                        <a:pt x="125086" y="83081"/>
                        <a:pt x="125154" y="83013"/>
                      </a:cubicBezTo>
                      <a:cubicBezTo>
                        <a:pt x="127869" y="72901"/>
                        <a:pt x="126240" y="62856"/>
                        <a:pt x="123254" y="53897"/>
                      </a:cubicBezTo>
                      <a:cubicBezTo>
                        <a:pt x="121082" y="47245"/>
                        <a:pt x="118028" y="41137"/>
                        <a:pt x="115449" y="36114"/>
                      </a:cubicBezTo>
                      <a:cubicBezTo>
                        <a:pt x="115381" y="36047"/>
                        <a:pt x="115381" y="35911"/>
                        <a:pt x="115313" y="35843"/>
                      </a:cubicBezTo>
                      <a:cubicBezTo>
                        <a:pt x="110901" y="27291"/>
                        <a:pt x="100110" y="6116"/>
                        <a:pt x="85314" y="1093"/>
                      </a:cubicBezTo>
                      <a:cubicBezTo>
                        <a:pt x="83074" y="347"/>
                        <a:pt x="80834" y="-61"/>
                        <a:pt x="78459" y="7"/>
                      </a:cubicBezTo>
                      <a:cubicBezTo>
                        <a:pt x="77780" y="7"/>
                        <a:pt x="76423" y="75"/>
                        <a:pt x="74726" y="347"/>
                      </a:cubicBezTo>
                      <a:cubicBezTo>
                        <a:pt x="72147" y="822"/>
                        <a:pt x="68889" y="1840"/>
                        <a:pt x="66378" y="4419"/>
                      </a:cubicBezTo>
                      <a:cubicBezTo>
                        <a:pt x="65495" y="5369"/>
                        <a:pt x="64681" y="6387"/>
                        <a:pt x="64070" y="7609"/>
                      </a:cubicBezTo>
                      <a:cubicBezTo>
                        <a:pt x="62645" y="10188"/>
                        <a:pt x="61627" y="13446"/>
                        <a:pt x="60812" y="17246"/>
                      </a:cubicBezTo>
                      <a:cubicBezTo>
                        <a:pt x="59726" y="22744"/>
                        <a:pt x="58912" y="29395"/>
                        <a:pt x="57690" y="37200"/>
                      </a:cubicBezTo>
                      <a:cubicBezTo>
                        <a:pt x="57690" y="37336"/>
                        <a:pt x="57622" y="37540"/>
                        <a:pt x="57622" y="37676"/>
                      </a:cubicBezTo>
                      <a:cubicBezTo>
                        <a:pt x="57419" y="38762"/>
                        <a:pt x="57012" y="41205"/>
                        <a:pt x="55179" y="43241"/>
                      </a:cubicBezTo>
                      <a:cubicBezTo>
                        <a:pt x="54025" y="44531"/>
                        <a:pt x="52396" y="45277"/>
                        <a:pt x="50835" y="45956"/>
                      </a:cubicBezTo>
                      <a:cubicBezTo>
                        <a:pt x="41605" y="49825"/>
                        <a:pt x="31696" y="51657"/>
                        <a:pt x="22126" y="54643"/>
                      </a:cubicBezTo>
                      <a:cubicBezTo>
                        <a:pt x="14592" y="57019"/>
                        <a:pt x="7059" y="60209"/>
                        <a:pt x="1086" y="65231"/>
                      </a:cubicBezTo>
                      <a:cubicBezTo>
                        <a:pt x="679" y="65503"/>
                        <a:pt x="339" y="65774"/>
                        <a:pt x="0" y="66114"/>
                      </a:cubicBezTo>
                      <a:cubicBezTo>
                        <a:pt x="475" y="78330"/>
                        <a:pt x="1018" y="90615"/>
                        <a:pt x="1493" y="102832"/>
                      </a:cubicBezTo>
                      <a:close/>
                    </a:path>
                  </a:pathLst>
                </a:custGeom>
                <a:solidFill>
                  <a:srgbClr val="A47C6C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grpSp>
            <p:nvGrpSpPr>
              <p:cNvPr id="1358" name="Google Shape;1358;p74">
                <a:extLst>
                  <a:ext uri="{FF2B5EF4-FFF2-40B4-BE49-F238E27FC236}">
                    <a16:creationId xmlns:a16="http://schemas.microsoft.com/office/drawing/2014/main" id="{9484AB40-0C28-04BA-1602-06919C7E692E}"/>
                  </a:ext>
                </a:extLst>
              </p:cNvPr>
              <p:cNvGrpSpPr/>
              <p:nvPr/>
            </p:nvGrpSpPr>
            <p:grpSpPr>
              <a:xfrm>
                <a:off x="5180228" y="3129688"/>
                <a:ext cx="78034" cy="80361"/>
                <a:chOff x="5649230" y="3506771"/>
                <a:chExt cx="127528" cy="131330"/>
              </a:xfrm>
            </p:grpSpPr>
            <p:sp>
              <p:nvSpPr>
                <p:cNvPr id="1359" name="Google Shape;1359;p74">
                  <a:extLst>
                    <a:ext uri="{FF2B5EF4-FFF2-40B4-BE49-F238E27FC236}">
                      <a16:creationId xmlns:a16="http://schemas.microsoft.com/office/drawing/2014/main" id="{F84381D4-6F1D-3647-A1A7-1CF01B4297AB}"/>
                    </a:ext>
                  </a:extLst>
                </p:cNvPr>
                <p:cNvSpPr/>
                <p:nvPr/>
              </p:nvSpPr>
              <p:spPr>
                <a:xfrm>
                  <a:off x="5733525" y="3506771"/>
                  <a:ext cx="43233" cy="986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233" h="98616" extrusionOk="0">
                      <a:moveTo>
                        <a:pt x="0" y="0"/>
                      </a:moveTo>
                      <a:cubicBezTo>
                        <a:pt x="7194" y="5633"/>
                        <a:pt x="12556" y="13371"/>
                        <a:pt x="16764" y="21447"/>
                      </a:cubicBezTo>
                      <a:cubicBezTo>
                        <a:pt x="21040" y="29592"/>
                        <a:pt x="23958" y="38211"/>
                        <a:pt x="27080" y="46763"/>
                      </a:cubicBezTo>
                      <a:cubicBezTo>
                        <a:pt x="32850" y="63934"/>
                        <a:pt x="38687" y="81038"/>
                        <a:pt x="43234" y="98616"/>
                      </a:cubicBezTo>
                      <a:cubicBezTo>
                        <a:pt x="35972" y="81988"/>
                        <a:pt x="29931" y="64885"/>
                        <a:pt x="23823" y="47849"/>
                      </a:cubicBezTo>
                      <a:cubicBezTo>
                        <a:pt x="20972" y="39229"/>
                        <a:pt x="17986" y="30746"/>
                        <a:pt x="14389" y="22601"/>
                      </a:cubicBezTo>
                      <a:cubicBezTo>
                        <a:pt x="10791" y="14457"/>
                        <a:pt x="6176" y="6651"/>
                        <a:pt x="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60" name="Google Shape;1360;p74">
                  <a:extLst>
                    <a:ext uri="{FF2B5EF4-FFF2-40B4-BE49-F238E27FC236}">
                      <a16:creationId xmlns:a16="http://schemas.microsoft.com/office/drawing/2014/main" id="{82D99717-F7F0-D687-328C-23AC8DDEDD83}"/>
                    </a:ext>
                  </a:extLst>
                </p:cNvPr>
                <p:cNvSpPr/>
                <p:nvPr/>
              </p:nvSpPr>
              <p:spPr>
                <a:xfrm>
                  <a:off x="5703662" y="3534937"/>
                  <a:ext cx="41197" cy="861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197" h="86196" extrusionOk="0">
                      <a:moveTo>
                        <a:pt x="41198" y="86196"/>
                      </a:moveTo>
                      <a:cubicBezTo>
                        <a:pt x="33121" y="72350"/>
                        <a:pt x="25994" y="58165"/>
                        <a:pt x="19072" y="43845"/>
                      </a:cubicBezTo>
                      <a:cubicBezTo>
                        <a:pt x="12285" y="29456"/>
                        <a:pt x="5701" y="14999"/>
                        <a:pt x="0" y="0"/>
                      </a:cubicBezTo>
                      <a:cubicBezTo>
                        <a:pt x="8077" y="13778"/>
                        <a:pt x="15203" y="28031"/>
                        <a:pt x="22126" y="42351"/>
                      </a:cubicBezTo>
                      <a:cubicBezTo>
                        <a:pt x="28981" y="56808"/>
                        <a:pt x="35564" y="71332"/>
                        <a:pt x="41198" y="86196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61" name="Google Shape;1361;p74">
                  <a:extLst>
                    <a:ext uri="{FF2B5EF4-FFF2-40B4-BE49-F238E27FC236}">
                      <a16:creationId xmlns:a16="http://schemas.microsoft.com/office/drawing/2014/main" id="{47DD8A98-C773-C0CA-ED09-A3A29B6F1D39}"/>
                    </a:ext>
                  </a:extLst>
                </p:cNvPr>
                <p:cNvSpPr/>
                <p:nvPr/>
              </p:nvSpPr>
              <p:spPr>
                <a:xfrm>
                  <a:off x="5649230" y="3536363"/>
                  <a:ext cx="49342" cy="1017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342" h="101738" extrusionOk="0">
                      <a:moveTo>
                        <a:pt x="0" y="0"/>
                      </a:moveTo>
                      <a:cubicBezTo>
                        <a:pt x="8009" y="5498"/>
                        <a:pt x="15882" y="11402"/>
                        <a:pt x="22533" y="18732"/>
                      </a:cubicBezTo>
                      <a:cubicBezTo>
                        <a:pt x="29388" y="25995"/>
                        <a:pt x="33732" y="35429"/>
                        <a:pt x="36583" y="44727"/>
                      </a:cubicBezTo>
                      <a:cubicBezTo>
                        <a:pt x="42148" y="63324"/>
                        <a:pt x="48053" y="82192"/>
                        <a:pt x="49342" y="101739"/>
                      </a:cubicBezTo>
                      <a:cubicBezTo>
                        <a:pt x="45270" y="82667"/>
                        <a:pt x="39229" y="64274"/>
                        <a:pt x="33325" y="45813"/>
                      </a:cubicBezTo>
                      <a:cubicBezTo>
                        <a:pt x="31899" y="41198"/>
                        <a:pt x="30338" y="36650"/>
                        <a:pt x="28302" y="32442"/>
                      </a:cubicBezTo>
                      <a:cubicBezTo>
                        <a:pt x="26266" y="28167"/>
                        <a:pt x="23483" y="24298"/>
                        <a:pt x="20565" y="20565"/>
                      </a:cubicBezTo>
                      <a:cubicBezTo>
                        <a:pt x="14524" y="12963"/>
                        <a:pt x="7127" y="6583"/>
                        <a:pt x="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362" name="Google Shape;1362;p74">
                <a:extLst>
                  <a:ext uri="{FF2B5EF4-FFF2-40B4-BE49-F238E27FC236}">
                    <a16:creationId xmlns:a16="http://schemas.microsoft.com/office/drawing/2014/main" id="{77DE8B05-483D-27D4-619E-43B2C7E89FFC}"/>
                  </a:ext>
                </a:extLst>
              </p:cNvPr>
              <p:cNvSpPr/>
              <p:nvPr/>
            </p:nvSpPr>
            <p:spPr>
              <a:xfrm>
                <a:off x="4367316" y="2696320"/>
                <a:ext cx="410360" cy="595720"/>
              </a:xfrm>
              <a:custGeom>
                <a:avLst/>
                <a:gdLst/>
                <a:ahLst/>
                <a:cxnLst/>
                <a:rect l="l" t="t" r="r" b="b"/>
                <a:pathLst>
                  <a:path w="670632" h="973557" extrusionOk="0">
                    <a:moveTo>
                      <a:pt x="670633" y="879132"/>
                    </a:moveTo>
                    <a:cubicBezTo>
                      <a:pt x="604662" y="916868"/>
                      <a:pt x="487721" y="969468"/>
                      <a:pt x="334332" y="973336"/>
                    </a:cubicBezTo>
                    <a:cubicBezTo>
                      <a:pt x="184609" y="977069"/>
                      <a:pt x="67532" y="932682"/>
                      <a:pt x="0" y="899289"/>
                    </a:cubicBezTo>
                    <a:cubicBezTo>
                      <a:pt x="23891" y="872005"/>
                      <a:pt x="52125" y="833726"/>
                      <a:pt x="75269" y="783637"/>
                    </a:cubicBezTo>
                    <a:cubicBezTo>
                      <a:pt x="118638" y="689636"/>
                      <a:pt x="121489" y="603101"/>
                      <a:pt x="119181" y="554573"/>
                    </a:cubicBezTo>
                    <a:cubicBezTo>
                      <a:pt x="104996" y="528511"/>
                      <a:pt x="92440" y="508421"/>
                      <a:pt x="83345" y="494643"/>
                    </a:cubicBezTo>
                    <a:cubicBezTo>
                      <a:pt x="74658" y="481476"/>
                      <a:pt x="67396" y="471499"/>
                      <a:pt x="62170" y="454939"/>
                    </a:cubicBezTo>
                    <a:cubicBezTo>
                      <a:pt x="57894" y="441364"/>
                      <a:pt x="57147" y="428265"/>
                      <a:pt x="56401" y="417474"/>
                    </a:cubicBezTo>
                    <a:cubicBezTo>
                      <a:pt x="54161" y="384692"/>
                      <a:pt x="58980" y="360055"/>
                      <a:pt x="60405" y="352046"/>
                    </a:cubicBezTo>
                    <a:cubicBezTo>
                      <a:pt x="65360" y="323473"/>
                      <a:pt x="58030" y="285058"/>
                      <a:pt x="43370" y="208296"/>
                    </a:cubicBezTo>
                    <a:cubicBezTo>
                      <a:pt x="36175" y="170695"/>
                      <a:pt x="25723" y="122439"/>
                      <a:pt x="10316" y="66649"/>
                    </a:cubicBezTo>
                    <a:cubicBezTo>
                      <a:pt x="26741" y="60744"/>
                      <a:pt x="49478" y="53007"/>
                      <a:pt x="76694" y="44931"/>
                    </a:cubicBezTo>
                    <a:cubicBezTo>
                      <a:pt x="93119" y="40044"/>
                      <a:pt x="109272" y="35632"/>
                      <a:pt x="125018" y="31628"/>
                    </a:cubicBezTo>
                    <a:cubicBezTo>
                      <a:pt x="131195" y="53957"/>
                      <a:pt x="140289" y="78662"/>
                      <a:pt x="153660" y="104046"/>
                    </a:cubicBezTo>
                    <a:cubicBezTo>
                      <a:pt x="172053" y="139000"/>
                      <a:pt x="238023" y="264153"/>
                      <a:pt x="343766" y="266054"/>
                    </a:cubicBezTo>
                    <a:cubicBezTo>
                      <a:pt x="461183" y="268226"/>
                      <a:pt x="533194" y="116670"/>
                      <a:pt x="543171" y="94680"/>
                    </a:cubicBezTo>
                    <a:cubicBezTo>
                      <a:pt x="558442" y="61220"/>
                      <a:pt x="566247" y="28777"/>
                      <a:pt x="569980" y="0"/>
                    </a:cubicBezTo>
                    <a:cubicBezTo>
                      <a:pt x="597332" y="2986"/>
                      <a:pt x="622716" y="6583"/>
                      <a:pt x="645996" y="10588"/>
                    </a:cubicBezTo>
                    <a:cubicBezTo>
                      <a:pt x="611585" y="219698"/>
                      <a:pt x="611449" y="297071"/>
                      <a:pt x="618915" y="327273"/>
                    </a:cubicBezTo>
                    <a:cubicBezTo>
                      <a:pt x="620408" y="333314"/>
                      <a:pt x="629231" y="365960"/>
                      <a:pt x="626449" y="408447"/>
                    </a:cubicBezTo>
                    <a:cubicBezTo>
                      <a:pt x="626109" y="413537"/>
                      <a:pt x="624820" y="428537"/>
                      <a:pt x="620544" y="446319"/>
                    </a:cubicBezTo>
                    <a:cubicBezTo>
                      <a:pt x="610024" y="490503"/>
                      <a:pt x="587627" y="525049"/>
                      <a:pt x="569369" y="547650"/>
                    </a:cubicBezTo>
                    <a:cubicBezTo>
                      <a:pt x="564822" y="557899"/>
                      <a:pt x="558781" y="573848"/>
                      <a:pt x="555591" y="594006"/>
                    </a:cubicBezTo>
                    <a:cubicBezTo>
                      <a:pt x="545614" y="657465"/>
                      <a:pt x="572288" y="710337"/>
                      <a:pt x="606902" y="776782"/>
                    </a:cubicBezTo>
                    <a:cubicBezTo>
                      <a:pt x="620680" y="803116"/>
                      <a:pt x="641312" y="838952"/>
                      <a:pt x="670633" y="879132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3" name="Google Shape;1363;p74">
                <a:extLst>
                  <a:ext uri="{FF2B5EF4-FFF2-40B4-BE49-F238E27FC236}">
                    <a16:creationId xmlns:a16="http://schemas.microsoft.com/office/drawing/2014/main" id="{044CC2C6-95D7-20CB-7E9C-5CBAF3AE52C3}"/>
                  </a:ext>
                </a:extLst>
              </p:cNvPr>
              <p:cNvSpPr/>
              <p:nvPr/>
            </p:nvSpPr>
            <p:spPr>
              <a:xfrm>
                <a:off x="4443773" y="2691777"/>
                <a:ext cx="272272" cy="167273"/>
              </a:xfrm>
              <a:custGeom>
                <a:avLst/>
                <a:gdLst/>
                <a:ahLst/>
                <a:cxnLst/>
                <a:rect l="l" t="t" r="r" b="b"/>
                <a:pathLst>
                  <a:path w="444961" h="273366" extrusionOk="0">
                    <a:moveTo>
                      <a:pt x="444962" y="7290"/>
                    </a:moveTo>
                    <a:cubicBezTo>
                      <a:pt x="441229" y="36135"/>
                      <a:pt x="433356" y="68577"/>
                      <a:pt x="418153" y="101970"/>
                    </a:cubicBezTo>
                    <a:cubicBezTo>
                      <a:pt x="408176" y="123960"/>
                      <a:pt x="336165" y="275516"/>
                      <a:pt x="218748" y="273344"/>
                    </a:cubicBezTo>
                    <a:cubicBezTo>
                      <a:pt x="113005" y="271375"/>
                      <a:pt x="47102" y="146222"/>
                      <a:pt x="28642" y="111336"/>
                    </a:cubicBezTo>
                    <a:cubicBezTo>
                      <a:pt x="15271" y="85884"/>
                      <a:pt x="6176" y="61247"/>
                      <a:pt x="0" y="38918"/>
                    </a:cubicBezTo>
                    <a:cubicBezTo>
                      <a:pt x="98684" y="13805"/>
                      <a:pt x="181555" y="5457"/>
                      <a:pt x="234290" y="2335"/>
                    </a:cubicBezTo>
                    <a:cubicBezTo>
                      <a:pt x="312885" y="-2484"/>
                      <a:pt x="383810" y="638"/>
                      <a:pt x="444962" y="7290"/>
                    </a:cubicBezTo>
                    <a:close/>
                  </a:path>
                </a:pathLst>
              </a:custGeom>
              <a:solidFill>
                <a:srgbClr val="A47C6C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64" name="Google Shape;1364;p74">
                <a:extLst>
                  <a:ext uri="{FF2B5EF4-FFF2-40B4-BE49-F238E27FC236}">
                    <a16:creationId xmlns:a16="http://schemas.microsoft.com/office/drawing/2014/main" id="{49C57676-1552-1D4F-A466-7A0078286153}"/>
                  </a:ext>
                </a:extLst>
              </p:cNvPr>
              <p:cNvSpPr/>
              <p:nvPr/>
            </p:nvSpPr>
            <p:spPr>
              <a:xfrm>
                <a:off x="4331641" y="3234302"/>
                <a:ext cx="484325" cy="182686"/>
              </a:xfrm>
              <a:custGeom>
                <a:avLst/>
                <a:gdLst/>
                <a:ahLst/>
                <a:cxnLst/>
                <a:rect l="l" t="t" r="r" b="b"/>
                <a:pathLst>
                  <a:path w="791510" h="298556" extrusionOk="0">
                    <a:moveTo>
                      <a:pt x="791511" y="100381"/>
                    </a:moveTo>
                    <a:cubicBezTo>
                      <a:pt x="771353" y="126376"/>
                      <a:pt x="649728" y="278067"/>
                      <a:pt x="436274" y="296732"/>
                    </a:cubicBezTo>
                    <a:cubicBezTo>
                      <a:pt x="178161" y="319197"/>
                      <a:pt x="14389" y="127190"/>
                      <a:pt x="0" y="109747"/>
                    </a:cubicBezTo>
                    <a:cubicBezTo>
                      <a:pt x="19411" y="79884"/>
                      <a:pt x="38890" y="49953"/>
                      <a:pt x="58301" y="20158"/>
                    </a:cubicBezTo>
                    <a:cubicBezTo>
                      <a:pt x="125833" y="53550"/>
                      <a:pt x="242910" y="97938"/>
                      <a:pt x="392633" y="94205"/>
                    </a:cubicBezTo>
                    <a:cubicBezTo>
                      <a:pt x="546090" y="90336"/>
                      <a:pt x="662963" y="37736"/>
                      <a:pt x="728934" y="0"/>
                    </a:cubicBezTo>
                    <a:cubicBezTo>
                      <a:pt x="749838" y="33392"/>
                      <a:pt x="770674" y="66853"/>
                      <a:pt x="791511" y="10038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grpSp>
            <p:nvGrpSpPr>
              <p:cNvPr id="1365" name="Google Shape;1365;p74">
                <a:extLst>
                  <a:ext uri="{FF2B5EF4-FFF2-40B4-BE49-F238E27FC236}">
                    <a16:creationId xmlns:a16="http://schemas.microsoft.com/office/drawing/2014/main" id="{17E6D4C7-D80A-2764-D877-622618946E22}"/>
                  </a:ext>
                </a:extLst>
              </p:cNvPr>
              <p:cNvGrpSpPr/>
              <p:nvPr/>
            </p:nvGrpSpPr>
            <p:grpSpPr>
              <a:xfrm>
                <a:off x="4161866" y="2816052"/>
                <a:ext cx="836377" cy="814532"/>
                <a:chOff x="3984967" y="2994210"/>
                <a:chExt cx="1366852" cy="1331152"/>
              </a:xfrm>
            </p:grpSpPr>
            <p:sp>
              <p:nvSpPr>
                <p:cNvPr id="1366" name="Google Shape;1366;p74">
                  <a:extLst>
                    <a:ext uri="{FF2B5EF4-FFF2-40B4-BE49-F238E27FC236}">
                      <a16:creationId xmlns:a16="http://schemas.microsoft.com/office/drawing/2014/main" id="{DB06D373-E42C-6EF7-4070-17CD90C66FF0}"/>
                    </a:ext>
                  </a:extLst>
                </p:cNvPr>
                <p:cNvSpPr/>
                <p:nvPr/>
              </p:nvSpPr>
              <p:spPr>
                <a:xfrm>
                  <a:off x="3984967" y="3746016"/>
                  <a:ext cx="453852" cy="1970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3852" h="197029" extrusionOk="0">
                      <a:moveTo>
                        <a:pt x="0" y="0"/>
                      </a:moveTo>
                      <a:cubicBezTo>
                        <a:pt x="40180" y="10113"/>
                        <a:pt x="79613" y="22737"/>
                        <a:pt x="118570" y="36582"/>
                      </a:cubicBezTo>
                      <a:cubicBezTo>
                        <a:pt x="157596" y="50360"/>
                        <a:pt x="196011" y="65767"/>
                        <a:pt x="234019" y="82124"/>
                      </a:cubicBezTo>
                      <a:cubicBezTo>
                        <a:pt x="252955" y="90540"/>
                        <a:pt x="271823" y="99024"/>
                        <a:pt x="290555" y="107779"/>
                      </a:cubicBezTo>
                      <a:cubicBezTo>
                        <a:pt x="309152" y="116874"/>
                        <a:pt x="327817" y="125697"/>
                        <a:pt x="346142" y="135335"/>
                      </a:cubicBezTo>
                      <a:cubicBezTo>
                        <a:pt x="382860" y="154338"/>
                        <a:pt x="419035" y="174564"/>
                        <a:pt x="453853" y="197029"/>
                      </a:cubicBezTo>
                      <a:cubicBezTo>
                        <a:pt x="415438" y="181419"/>
                        <a:pt x="377702" y="164926"/>
                        <a:pt x="339898" y="148434"/>
                      </a:cubicBezTo>
                      <a:lnTo>
                        <a:pt x="226621" y="99159"/>
                      </a:lnTo>
                      <a:lnTo>
                        <a:pt x="113277" y="50021"/>
                      </a:lnTo>
                      <a:cubicBezTo>
                        <a:pt x="75472" y="33664"/>
                        <a:pt x="37601" y="17375"/>
                        <a:pt x="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67" name="Google Shape;1367;p74">
                  <a:extLst>
                    <a:ext uri="{FF2B5EF4-FFF2-40B4-BE49-F238E27FC236}">
                      <a16:creationId xmlns:a16="http://schemas.microsoft.com/office/drawing/2014/main" id="{03B1275E-7D2E-8116-9D45-1D16F70A7966}"/>
                    </a:ext>
                  </a:extLst>
                </p:cNvPr>
                <p:cNvSpPr/>
                <p:nvPr/>
              </p:nvSpPr>
              <p:spPr>
                <a:xfrm>
                  <a:off x="4285363" y="3732849"/>
                  <a:ext cx="162890" cy="832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2890" h="83277" extrusionOk="0">
                      <a:moveTo>
                        <a:pt x="0" y="0"/>
                      </a:moveTo>
                      <a:cubicBezTo>
                        <a:pt x="15814" y="204"/>
                        <a:pt x="31356" y="3122"/>
                        <a:pt x="46424" y="7398"/>
                      </a:cubicBezTo>
                      <a:cubicBezTo>
                        <a:pt x="61559" y="11606"/>
                        <a:pt x="76151" y="17511"/>
                        <a:pt x="90133" y="24637"/>
                      </a:cubicBezTo>
                      <a:cubicBezTo>
                        <a:pt x="104114" y="31764"/>
                        <a:pt x="117417" y="40180"/>
                        <a:pt x="129701" y="49953"/>
                      </a:cubicBezTo>
                      <a:cubicBezTo>
                        <a:pt x="141986" y="59659"/>
                        <a:pt x="153456" y="70518"/>
                        <a:pt x="162890" y="83278"/>
                      </a:cubicBezTo>
                      <a:cubicBezTo>
                        <a:pt x="148570" y="76558"/>
                        <a:pt x="135199" y="69228"/>
                        <a:pt x="121761" y="62102"/>
                      </a:cubicBezTo>
                      <a:lnTo>
                        <a:pt x="81649" y="41198"/>
                      </a:lnTo>
                      <a:lnTo>
                        <a:pt x="41266" y="20904"/>
                      </a:lnTo>
                      <a:cubicBezTo>
                        <a:pt x="27623" y="14185"/>
                        <a:pt x="13846" y="7602"/>
                        <a:pt x="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68" name="Google Shape;1368;p74">
                  <a:extLst>
                    <a:ext uri="{FF2B5EF4-FFF2-40B4-BE49-F238E27FC236}">
                      <a16:creationId xmlns:a16="http://schemas.microsoft.com/office/drawing/2014/main" id="{C0D32C91-CB4A-BAB5-301C-EF35706422BB}"/>
                    </a:ext>
                  </a:extLst>
                </p:cNvPr>
                <p:cNvSpPr/>
                <p:nvPr/>
              </p:nvSpPr>
              <p:spPr>
                <a:xfrm>
                  <a:off x="4791545" y="3752964"/>
                  <a:ext cx="207142" cy="641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7142" h="64180" extrusionOk="0">
                      <a:moveTo>
                        <a:pt x="0" y="64181"/>
                      </a:moveTo>
                      <a:cubicBezTo>
                        <a:pt x="13913" y="51828"/>
                        <a:pt x="29592" y="41851"/>
                        <a:pt x="46016" y="33367"/>
                      </a:cubicBezTo>
                      <a:cubicBezTo>
                        <a:pt x="62373" y="24747"/>
                        <a:pt x="79680" y="17893"/>
                        <a:pt x="97395" y="12531"/>
                      </a:cubicBezTo>
                      <a:cubicBezTo>
                        <a:pt x="115109" y="7237"/>
                        <a:pt x="133299" y="3368"/>
                        <a:pt x="151759" y="1536"/>
                      </a:cubicBezTo>
                      <a:cubicBezTo>
                        <a:pt x="170152" y="-433"/>
                        <a:pt x="188749" y="-704"/>
                        <a:pt x="207142" y="1875"/>
                      </a:cubicBezTo>
                      <a:cubicBezTo>
                        <a:pt x="189292" y="6965"/>
                        <a:pt x="171781" y="11241"/>
                        <a:pt x="154406" y="15789"/>
                      </a:cubicBezTo>
                      <a:cubicBezTo>
                        <a:pt x="137031" y="20472"/>
                        <a:pt x="119860" y="25155"/>
                        <a:pt x="102824" y="30313"/>
                      </a:cubicBezTo>
                      <a:cubicBezTo>
                        <a:pt x="85721" y="35403"/>
                        <a:pt x="68821" y="40969"/>
                        <a:pt x="51785" y="46602"/>
                      </a:cubicBezTo>
                      <a:cubicBezTo>
                        <a:pt x="34614" y="52439"/>
                        <a:pt x="17646" y="58547"/>
                        <a:pt x="0" y="6418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69" name="Google Shape;1369;p74">
                  <a:extLst>
                    <a:ext uri="{FF2B5EF4-FFF2-40B4-BE49-F238E27FC236}">
                      <a16:creationId xmlns:a16="http://schemas.microsoft.com/office/drawing/2014/main" id="{AA121086-9920-3E7A-2B2C-DB8A18A02D42}"/>
                    </a:ext>
                  </a:extLst>
                </p:cNvPr>
                <p:cNvSpPr/>
                <p:nvPr/>
              </p:nvSpPr>
              <p:spPr>
                <a:xfrm>
                  <a:off x="4863556" y="3760133"/>
                  <a:ext cx="488263" cy="2173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8263" h="217322" extrusionOk="0">
                      <a:moveTo>
                        <a:pt x="0" y="217323"/>
                      </a:moveTo>
                      <a:cubicBezTo>
                        <a:pt x="32035" y="185288"/>
                        <a:pt x="67735" y="156850"/>
                        <a:pt x="105539" y="131602"/>
                      </a:cubicBezTo>
                      <a:cubicBezTo>
                        <a:pt x="143343" y="106286"/>
                        <a:pt x="183523" y="84499"/>
                        <a:pt x="225060" y="65767"/>
                      </a:cubicBezTo>
                      <a:lnTo>
                        <a:pt x="256620" y="52600"/>
                      </a:lnTo>
                      <a:lnTo>
                        <a:pt x="288587" y="40655"/>
                      </a:lnTo>
                      <a:lnTo>
                        <a:pt x="321097" y="30135"/>
                      </a:lnTo>
                      <a:cubicBezTo>
                        <a:pt x="332025" y="26945"/>
                        <a:pt x="343020" y="23958"/>
                        <a:pt x="353947" y="21040"/>
                      </a:cubicBezTo>
                      <a:cubicBezTo>
                        <a:pt x="397995" y="9841"/>
                        <a:pt x="443061" y="2376"/>
                        <a:pt x="488264" y="0"/>
                      </a:cubicBezTo>
                      <a:cubicBezTo>
                        <a:pt x="444079" y="9977"/>
                        <a:pt x="400642" y="21312"/>
                        <a:pt x="357951" y="34954"/>
                      </a:cubicBezTo>
                      <a:cubicBezTo>
                        <a:pt x="347363" y="38619"/>
                        <a:pt x="336776" y="42216"/>
                        <a:pt x="326120" y="45609"/>
                      </a:cubicBezTo>
                      <a:lnTo>
                        <a:pt x="294628" y="57147"/>
                      </a:lnTo>
                      <a:lnTo>
                        <a:pt x="263407" y="69432"/>
                      </a:lnTo>
                      <a:lnTo>
                        <a:pt x="232662" y="82735"/>
                      </a:lnTo>
                      <a:cubicBezTo>
                        <a:pt x="191735" y="100720"/>
                        <a:pt x="152031" y="121353"/>
                        <a:pt x="113277" y="143818"/>
                      </a:cubicBezTo>
                      <a:cubicBezTo>
                        <a:pt x="74522" y="166420"/>
                        <a:pt x="36990" y="191192"/>
                        <a:pt x="0" y="217323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70" name="Google Shape;1370;p74">
                  <a:extLst>
                    <a:ext uri="{FF2B5EF4-FFF2-40B4-BE49-F238E27FC236}">
                      <a16:creationId xmlns:a16="http://schemas.microsoft.com/office/drawing/2014/main" id="{ED099795-5DDB-A8B1-BBCA-3E63D5439D83}"/>
                    </a:ext>
                  </a:extLst>
                </p:cNvPr>
                <p:cNvSpPr/>
                <p:nvPr/>
              </p:nvSpPr>
              <p:spPr>
                <a:xfrm>
                  <a:off x="4673449" y="4110075"/>
                  <a:ext cx="300125" cy="1154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0125" h="115448" extrusionOk="0">
                      <a:moveTo>
                        <a:pt x="0" y="0"/>
                      </a:moveTo>
                      <a:cubicBezTo>
                        <a:pt x="21719" y="16900"/>
                        <a:pt x="44523" y="31221"/>
                        <a:pt x="68482" y="43234"/>
                      </a:cubicBezTo>
                      <a:cubicBezTo>
                        <a:pt x="92440" y="55111"/>
                        <a:pt x="117281" y="65156"/>
                        <a:pt x="142801" y="73233"/>
                      </a:cubicBezTo>
                      <a:cubicBezTo>
                        <a:pt x="155492" y="77509"/>
                        <a:pt x="168456" y="81241"/>
                        <a:pt x="181419" y="84703"/>
                      </a:cubicBezTo>
                      <a:cubicBezTo>
                        <a:pt x="194382" y="88436"/>
                        <a:pt x="207549" y="91422"/>
                        <a:pt x="220716" y="94884"/>
                      </a:cubicBezTo>
                      <a:cubicBezTo>
                        <a:pt x="247050" y="101399"/>
                        <a:pt x="273723" y="107508"/>
                        <a:pt x="300125" y="115448"/>
                      </a:cubicBezTo>
                      <a:cubicBezTo>
                        <a:pt x="272570" y="115177"/>
                        <a:pt x="245218" y="113005"/>
                        <a:pt x="217934" y="109137"/>
                      </a:cubicBezTo>
                      <a:cubicBezTo>
                        <a:pt x="204292" y="107372"/>
                        <a:pt x="190717" y="104589"/>
                        <a:pt x="177211" y="101806"/>
                      </a:cubicBezTo>
                      <a:cubicBezTo>
                        <a:pt x="163705" y="98752"/>
                        <a:pt x="150334" y="95087"/>
                        <a:pt x="137099" y="90947"/>
                      </a:cubicBezTo>
                      <a:cubicBezTo>
                        <a:pt x="110697" y="82192"/>
                        <a:pt x="84907" y="70925"/>
                        <a:pt x="61423" y="55858"/>
                      </a:cubicBezTo>
                      <a:cubicBezTo>
                        <a:pt x="37804" y="40926"/>
                        <a:pt x="16221" y="22398"/>
                        <a:pt x="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71" name="Google Shape;1371;p74">
                  <a:extLst>
                    <a:ext uri="{FF2B5EF4-FFF2-40B4-BE49-F238E27FC236}">
                      <a16:creationId xmlns:a16="http://schemas.microsoft.com/office/drawing/2014/main" id="{57F40B62-9188-1ED7-E3E5-0BBE613A5135}"/>
                    </a:ext>
                  </a:extLst>
                </p:cNvPr>
                <p:cNvSpPr/>
                <p:nvPr/>
              </p:nvSpPr>
              <p:spPr>
                <a:xfrm>
                  <a:off x="4388188" y="4205570"/>
                  <a:ext cx="290419" cy="1197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0419" h="119792" extrusionOk="0">
                      <a:moveTo>
                        <a:pt x="0" y="0"/>
                      </a:moveTo>
                      <a:cubicBezTo>
                        <a:pt x="26334" y="3461"/>
                        <a:pt x="52193" y="9298"/>
                        <a:pt x="77712" y="16289"/>
                      </a:cubicBezTo>
                      <a:cubicBezTo>
                        <a:pt x="103232" y="23144"/>
                        <a:pt x="128344" y="31628"/>
                        <a:pt x="153117" y="40858"/>
                      </a:cubicBezTo>
                      <a:cubicBezTo>
                        <a:pt x="177754" y="50496"/>
                        <a:pt x="202188" y="60405"/>
                        <a:pt x="225874" y="72893"/>
                      </a:cubicBezTo>
                      <a:cubicBezTo>
                        <a:pt x="249494" y="85178"/>
                        <a:pt x="272298" y="100245"/>
                        <a:pt x="290420" y="119792"/>
                      </a:cubicBezTo>
                      <a:cubicBezTo>
                        <a:pt x="267479" y="106354"/>
                        <a:pt x="243928" y="95698"/>
                        <a:pt x="219766" y="86060"/>
                      </a:cubicBezTo>
                      <a:cubicBezTo>
                        <a:pt x="207617" y="81377"/>
                        <a:pt x="195536" y="76558"/>
                        <a:pt x="183252" y="72079"/>
                      </a:cubicBezTo>
                      <a:lnTo>
                        <a:pt x="146533" y="58233"/>
                      </a:lnTo>
                      <a:lnTo>
                        <a:pt x="73233" y="29999"/>
                      </a:lnTo>
                      <a:cubicBezTo>
                        <a:pt x="48731" y="20429"/>
                        <a:pt x="24298" y="10859"/>
                        <a:pt x="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72" name="Google Shape;1372;p74">
                  <a:extLst>
                    <a:ext uri="{FF2B5EF4-FFF2-40B4-BE49-F238E27FC236}">
                      <a16:creationId xmlns:a16="http://schemas.microsoft.com/office/drawing/2014/main" id="{CD1ACF4F-5316-F5C5-95F9-DFB3F337879C}"/>
                    </a:ext>
                  </a:extLst>
                </p:cNvPr>
                <p:cNvSpPr/>
                <p:nvPr/>
              </p:nvSpPr>
              <p:spPr>
                <a:xfrm>
                  <a:off x="4519993" y="3220560"/>
                  <a:ext cx="98820" cy="1023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820" h="102349" extrusionOk="0">
                      <a:moveTo>
                        <a:pt x="0" y="102349"/>
                      </a:moveTo>
                      <a:cubicBezTo>
                        <a:pt x="9706" y="94069"/>
                        <a:pt x="19004" y="86603"/>
                        <a:pt x="27759" y="78730"/>
                      </a:cubicBezTo>
                      <a:cubicBezTo>
                        <a:pt x="36582" y="70925"/>
                        <a:pt x="44998" y="62984"/>
                        <a:pt x="53007" y="54636"/>
                      </a:cubicBezTo>
                      <a:cubicBezTo>
                        <a:pt x="61016" y="46288"/>
                        <a:pt x="68753" y="37668"/>
                        <a:pt x="76151" y="28574"/>
                      </a:cubicBezTo>
                      <a:cubicBezTo>
                        <a:pt x="83685" y="19479"/>
                        <a:pt x="90811" y="9977"/>
                        <a:pt x="98820" y="0"/>
                      </a:cubicBezTo>
                      <a:cubicBezTo>
                        <a:pt x="98073" y="12760"/>
                        <a:pt x="94069" y="25044"/>
                        <a:pt x="88504" y="36447"/>
                      </a:cubicBezTo>
                      <a:cubicBezTo>
                        <a:pt x="82803" y="47849"/>
                        <a:pt x="75269" y="58369"/>
                        <a:pt x="66378" y="67532"/>
                      </a:cubicBezTo>
                      <a:cubicBezTo>
                        <a:pt x="57487" y="76694"/>
                        <a:pt x="47238" y="84635"/>
                        <a:pt x="36039" y="90676"/>
                      </a:cubicBezTo>
                      <a:cubicBezTo>
                        <a:pt x="24841" y="96716"/>
                        <a:pt x="12760" y="101195"/>
                        <a:pt x="0" y="102349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73" name="Google Shape;1373;p74">
                  <a:extLst>
                    <a:ext uri="{FF2B5EF4-FFF2-40B4-BE49-F238E27FC236}">
                      <a16:creationId xmlns:a16="http://schemas.microsoft.com/office/drawing/2014/main" id="{FE580EFA-7FFF-625B-E054-60F97428AA78}"/>
                    </a:ext>
                  </a:extLst>
                </p:cNvPr>
                <p:cNvSpPr/>
                <p:nvPr/>
              </p:nvSpPr>
              <p:spPr>
                <a:xfrm>
                  <a:off x="4705281" y="3228161"/>
                  <a:ext cx="110969" cy="9040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969" h="90404" extrusionOk="0">
                      <a:moveTo>
                        <a:pt x="0" y="0"/>
                      </a:moveTo>
                      <a:cubicBezTo>
                        <a:pt x="9909" y="7941"/>
                        <a:pt x="18665" y="16018"/>
                        <a:pt x="27691" y="23755"/>
                      </a:cubicBezTo>
                      <a:cubicBezTo>
                        <a:pt x="36582" y="31492"/>
                        <a:pt x="45474" y="39026"/>
                        <a:pt x="54500" y="46424"/>
                      </a:cubicBezTo>
                      <a:cubicBezTo>
                        <a:pt x="63527" y="53754"/>
                        <a:pt x="72690" y="60948"/>
                        <a:pt x="82124" y="68074"/>
                      </a:cubicBezTo>
                      <a:cubicBezTo>
                        <a:pt x="91490" y="75337"/>
                        <a:pt x="101196" y="82259"/>
                        <a:pt x="110969" y="90404"/>
                      </a:cubicBezTo>
                      <a:cubicBezTo>
                        <a:pt x="98277" y="89522"/>
                        <a:pt x="86196" y="85789"/>
                        <a:pt x="74726" y="80698"/>
                      </a:cubicBezTo>
                      <a:cubicBezTo>
                        <a:pt x="63324" y="75540"/>
                        <a:pt x="52532" y="68821"/>
                        <a:pt x="42827" y="60880"/>
                      </a:cubicBezTo>
                      <a:cubicBezTo>
                        <a:pt x="33121" y="52939"/>
                        <a:pt x="24366" y="43777"/>
                        <a:pt x="16968" y="33596"/>
                      </a:cubicBezTo>
                      <a:cubicBezTo>
                        <a:pt x="9570" y="23280"/>
                        <a:pt x="3461" y="12217"/>
                        <a:pt x="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74" name="Google Shape;1374;p74">
                  <a:extLst>
                    <a:ext uri="{FF2B5EF4-FFF2-40B4-BE49-F238E27FC236}">
                      <a16:creationId xmlns:a16="http://schemas.microsoft.com/office/drawing/2014/main" id="{898EDCED-BA25-1E9B-BBD2-CC104EC482CF}"/>
                    </a:ext>
                  </a:extLst>
                </p:cNvPr>
                <p:cNvSpPr/>
                <p:nvPr/>
              </p:nvSpPr>
              <p:spPr>
                <a:xfrm>
                  <a:off x="4383301" y="2994210"/>
                  <a:ext cx="31340" cy="1178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340" h="117823" extrusionOk="0">
                      <a:moveTo>
                        <a:pt x="0" y="117824"/>
                      </a:moveTo>
                      <a:cubicBezTo>
                        <a:pt x="950" y="107032"/>
                        <a:pt x="2851" y="97191"/>
                        <a:pt x="4615" y="87350"/>
                      </a:cubicBezTo>
                      <a:lnTo>
                        <a:pt x="10452" y="58505"/>
                      </a:lnTo>
                      <a:lnTo>
                        <a:pt x="16696" y="29727"/>
                      </a:lnTo>
                      <a:cubicBezTo>
                        <a:pt x="19004" y="20022"/>
                        <a:pt x="21176" y="10248"/>
                        <a:pt x="24705" y="0"/>
                      </a:cubicBezTo>
                      <a:cubicBezTo>
                        <a:pt x="28981" y="9977"/>
                        <a:pt x="30678" y="20497"/>
                        <a:pt x="31221" y="31017"/>
                      </a:cubicBezTo>
                      <a:cubicBezTo>
                        <a:pt x="31696" y="41537"/>
                        <a:pt x="30746" y="52057"/>
                        <a:pt x="28574" y="62373"/>
                      </a:cubicBezTo>
                      <a:cubicBezTo>
                        <a:pt x="26402" y="72690"/>
                        <a:pt x="23008" y="82667"/>
                        <a:pt x="18325" y="92101"/>
                      </a:cubicBezTo>
                      <a:cubicBezTo>
                        <a:pt x="13642" y="101399"/>
                        <a:pt x="7941" y="110358"/>
                        <a:pt x="0" y="117824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375" name="Google Shape;1375;p74">
                  <a:extLst>
                    <a:ext uri="{FF2B5EF4-FFF2-40B4-BE49-F238E27FC236}">
                      <a16:creationId xmlns:a16="http://schemas.microsoft.com/office/drawing/2014/main" id="{9311A4DE-5F7F-AB29-B9F6-5A4E8FBDAA26}"/>
                    </a:ext>
                  </a:extLst>
                </p:cNvPr>
                <p:cNvSpPr/>
                <p:nvPr/>
              </p:nvSpPr>
              <p:spPr>
                <a:xfrm>
                  <a:off x="4889472" y="3012807"/>
                  <a:ext cx="35167" cy="814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5167" h="81445" extrusionOk="0">
                      <a:moveTo>
                        <a:pt x="35168" y="81445"/>
                      </a:moveTo>
                      <a:cubicBezTo>
                        <a:pt x="27498" y="78119"/>
                        <a:pt x="21458" y="72825"/>
                        <a:pt x="16300" y="66853"/>
                      </a:cubicBezTo>
                      <a:cubicBezTo>
                        <a:pt x="11277" y="60744"/>
                        <a:pt x="7273" y="53822"/>
                        <a:pt x="4558" y="46491"/>
                      </a:cubicBezTo>
                      <a:cubicBezTo>
                        <a:pt x="1775" y="39094"/>
                        <a:pt x="214" y="31288"/>
                        <a:pt x="11" y="23415"/>
                      </a:cubicBezTo>
                      <a:cubicBezTo>
                        <a:pt x="-125" y="15542"/>
                        <a:pt x="1029" y="7534"/>
                        <a:pt x="4694" y="0"/>
                      </a:cubicBezTo>
                      <a:cubicBezTo>
                        <a:pt x="8766" y="7262"/>
                        <a:pt x="11617" y="13981"/>
                        <a:pt x="14399" y="20565"/>
                      </a:cubicBezTo>
                      <a:cubicBezTo>
                        <a:pt x="17114" y="27148"/>
                        <a:pt x="19625" y="33528"/>
                        <a:pt x="22001" y="40044"/>
                      </a:cubicBezTo>
                      <a:cubicBezTo>
                        <a:pt x="24376" y="46491"/>
                        <a:pt x="26752" y="52939"/>
                        <a:pt x="28991" y="59726"/>
                      </a:cubicBezTo>
                      <a:cubicBezTo>
                        <a:pt x="31231" y="66378"/>
                        <a:pt x="33539" y="73301"/>
                        <a:pt x="35168" y="81445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376" name="Google Shape;1376;p74">
                <a:extLst>
                  <a:ext uri="{FF2B5EF4-FFF2-40B4-BE49-F238E27FC236}">
                    <a16:creationId xmlns:a16="http://schemas.microsoft.com/office/drawing/2014/main" id="{A03B5FA2-4178-C68A-C63D-A7FB1FF3BD1C}"/>
                  </a:ext>
                </a:extLst>
              </p:cNvPr>
              <p:cNvSpPr/>
              <p:nvPr/>
            </p:nvSpPr>
            <p:spPr>
              <a:xfrm>
                <a:off x="4731577" y="2112281"/>
                <a:ext cx="5440" cy="3945"/>
              </a:xfrm>
              <a:custGeom>
                <a:avLst/>
                <a:gdLst/>
                <a:ahLst/>
                <a:cxnLst/>
                <a:rect l="l" t="t" r="r" b="b"/>
                <a:pathLst>
                  <a:path w="8891" h="6447" extrusionOk="0">
                    <a:moveTo>
                      <a:pt x="0" y="0"/>
                    </a:moveTo>
                    <a:cubicBezTo>
                      <a:pt x="2986" y="2104"/>
                      <a:pt x="5973" y="4276"/>
                      <a:pt x="8891" y="6448"/>
                    </a:cubicBezTo>
                    <a:cubicBezTo>
                      <a:pt x="5973" y="4276"/>
                      <a:pt x="2986" y="2172"/>
                      <a:pt x="0" y="0"/>
                    </a:cubicBezTo>
                    <a:close/>
                  </a:path>
                </a:pathLst>
              </a:custGeom>
              <a:solidFill>
                <a:srgbClr val="FFFA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377" name="Google Shape;1377;p74">
                <a:extLst>
                  <a:ext uri="{FF2B5EF4-FFF2-40B4-BE49-F238E27FC236}">
                    <a16:creationId xmlns:a16="http://schemas.microsoft.com/office/drawing/2014/main" id="{D6A3B274-3FA8-E124-4AE0-475D9C0C3036}"/>
                  </a:ext>
                </a:extLst>
              </p:cNvPr>
              <p:cNvSpPr/>
              <p:nvPr/>
            </p:nvSpPr>
            <p:spPr>
              <a:xfrm>
                <a:off x="4737018" y="2116226"/>
                <a:ext cx="59056" cy="48466"/>
              </a:xfrm>
              <a:custGeom>
                <a:avLst/>
                <a:gdLst/>
                <a:ahLst/>
                <a:cxnLst/>
                <a:rect l="l" t="t" r="r" b="b"/>
                <a:pathLst>
                  <a:path w="96512" h="79205" extrusionOk="0">
                    <a:moveTo>
                      <a:pt x="96512" y="79205"/>
                    </a:moveTo>
                    <a:cubicBezTo>
                      <a:pt x="85857" y="72554"/>
                      <a:pt x="75133" y="65971"/>
                      <a:pt x="64410" y="59319"/>
                    </a:cubicBezTo>
                    <a:cubicBezTo>
                      <a:pt x="45677" y="37736"/>
                      <a:pt x="24026" y="17782"/>
                      <a:pt x="0" y="0"/>
                    </a:cubicBezTo>
                    <a:cubicBezTo>
                      <a:pt x="33596" y="24909"/>
                      <a:pt x="65428" y="51853"/>
                      <a:pt x="96512" y="79205"/>
                    </a:cubicBezTo>
                    <a:close/>
                  </a:path>
                </a:pathLst>
              </a:custGeom>
              <a:solidFill>
                <a:srgbClr val="FFFAFF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378" name="Google Shape;1378;p74">
              <a:extLst>
                <a:ext uri="{FF2B5EF4-FFF2-40B4-BE49-F238E27FC236}">
                  <a16:creationId xmlns:a16="http://schemas.microsoft.com/office/drawing/2014/main" id="{F55E1A8A-205B-D43E-37CF-71D3E321D042}"/>
                </a:ext>
              </a:extLst>
            </p:cNvPr>
            <p:cNvSpPr/>
            <p:nvPr/>
          </p:nvSpPr>
          <p:spPr>
            <a:xfrm>
              <a:off x="5062598" y="2378599"/>
              <a:ext cx="252808" cy="386321"/>
            </a:xfrm>
            <a:custGeom>
              <a:avLst/>
              <a:gdLst/>
              <a:ahLst/>
              <a:cxnLst/>
              <a:rect l="l" t="t" r="r" b="b"/>
              <a:pathLst>
                <a:path w="375923" h="574455" extrusionOk="0">
                  <a:moveTo>
                    <a:pt x="17105" y="440745"/>
                  </a:moveTo>
                  <a:cubicBezTo>
                    <a:pt x="-30209" y="340624"/>
                    <a:pt x="38128" y="238396"/>
                    <a:pt x="15164" y="136666"/>
                  </a:cubicBezTo>
                  <a:cubicBezTo>
                    <a:pt x="-32095" y="15745"/>
                    <a:pt x="79840" y="-24082"/>
                    <a:pt x="176689" y="13803"/>
                  </a:cubicBezTo>
                  <a:cubicBezTo>
                    <a:pt x="351581" y="76372"/>
                    <a:pt x="454142" y="414342"/>
                    <a:pt x="301659" y="542253"/>
                  </a:cubicBezTo>
                  <a:cubicBezTo>
                    <a:pt x="202703" y="616969"/>
                    <a:pt x="54491" y="552792"/>
                    <a:pt x="17105" y="440745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9" name="Google Shape;1379;p74">
              <a:extLst>
                <a:ext uri="{FF2B5EF4-FFF2-40B4-BE49-F238E27FC236}">
                  <a16:creationId xmlns:a16="http://schemas.microsoft.com/office/drawing/2014/main" id="{CC47DC9F-C8C4-B645-E817-6BF9A0F81883}"/>
                </a:ext>
              </a:extLst>
            </p:cNvPr>
            <p:cNvSpPr/>
            <p:nvPr/>
          </p:nvSpPr>
          <p:spPr>
            <a:xfrm>
              <a:off x="3790994" y="2117023"/>
              <a:ext cx="456861" cy="451845"/>
            </a:xfrm>
            <a:custGeom>
              <a:avLst/>
              <a:gdLst/>
              <a:ahLst/>
              <a:cxnLst/>
              <a:rect l="l" t="t" r="r" b="b"/>
              <a:pathLst>
                <a:path w="679347" h="671889" extrusionOk="0">
                  <a:moveTo>
                    <a:pt x="645855" y="101803"/>
                  </a:moveTo>
                  <a:cubicBezTo>
                    <a:pt x="692005" y="168310"/>
                    <a:pt x="691839" y="261497"/>
                    <a:pt x="636758" y="322679"/>
                  </a:cubicBezTo>
                  <a:cubicBezTo>
                    <a:pt x="580402" y="385247"/>
                    <a:pt x="493649" y="402720"/>
                    <a:pt x="428807" y="453529"/>
                  </a:cubicBezTo>
                  <a:cubicBezTo>
                    <a:pt x="365461" y="503174"/>
                    <a:pt x="349597" y="590481"/>
                    <a:pt x="285254" y="639183"/>
                  </a:cubicBezTo>
                  <a:cubicBezTo>
                    <a:pt x="110583" y="756665"/>
                    <a:pt x="-33136" y="532073"/>
                    <a:pt x="6691" y="370105"/>
                  </a:cubicBezTo>
                  <a:cubicBezTo>
                    <a:pt x="40582" y="98586"/>
                    <a:pt x="442507" y="-143923"/>
                    <a:pt x="645855" y="101803"/>
                  </a:cubicBezTo>
                  <a:close/>
                </a:path>
              </a:pathLst>
            </a:custGeom>
            <a:solidFill>
              <a:srgbClr val="ACA8D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0" name="Google Shape;1380;p74">
              <a:extLst>
                <a:ext uri="{FF2B5EF4-FFF2-40B4-BE49-F238E27FC236}">
                  <a16:creationId xmlns:a16="http://schemas.microsoft.com/office/drawing/2014/main" id="{4BAA6330-36C9-3A29-F459-2438A2C10CC7}"/>
                </a:ext>
              </a:extLst>
            </p:cNvPr>
            <p:cNvSpPr/>
            <p:nvPr/>
          </p:nvSpPr>
          <p:spPr>
            <a:xfrm rot="10800000">
              <a:off x="3755558" y="2677204"/>
              <a:ext cx="215527" cy="322725"/>
            </a:xfrm>
            <a:custGeom>
              <a:avLst/>
              <a:gdLst/>
              <a:ahLst/>
              <a:cxnLst/>
              <a:rect l="l" t="t" r="r" b="b"/>
              <a:pathLst>
                <a:path w="320486" h="479889" extrusionOk="0">
                  <a:moveTo>
                    <a:pt x="311955" y="296523"/>
                  </a:moveTo>
                  <a:cubicBezTo>
                    <a:pt x="300473" y="349329"/>
                    <a:pt x="276954" y="402135"/>
                    <a:pt x="235297" y="438079"/>
                  </a:cubicBezTo>
                  <a:cubicBezTo>
                    <a:pt x="183767" y="489609"/>
                    <a:pt x="60017" y="507248"/>
                    <a:pt x="53305" y="409901"/>
                  </a:cubicBezTo>
                  <a:cubicBezTo>
                    <a:pt x="52640" y="351381"/>
                    <a:pt x="75825" y="291586"/>
                    <a:pt x="48701" y="235119"/>
                  </a:cubicBezTo>
                  <a:cubicBezTo>
                    <a:pt x="31228" y="196346"/>
                    <a:pt x="1165" y="161457"/>
                    <a:pt x="0" y="116971"/>
                  </a:cubicBezTo>
                  <a:cubicBezTo>
                    <a:pt x="499" y="33491"/>
                    <a:pt x="122419" y="-28135"/>
                    <a:pt x="193030" y="13189"/>
                  </a:cubicBezTo>
                  <a:cubicBezTo>
                    <a:pt x="302914" y="56455"/>
                    <a:pt x="338858" y="189746"/>
                    <a:pt x="311955" y="296523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1" name="Google Shape;1381;p74">
              <a:extLst>
                <a:ext uri="{FF2B5EF4-FFF2-40B4-BE49-F238E27FC236}">
                  <a16:creationId xmlns:a16="http://schemas.microsoft.com/office/drawing/2014/main" id="{CA876C9A-D925-9821-3655-F21325131D7F}"/>
                </a:ext>
              </a:extLst>
            </p:cNvPr>
            <p:cNvSpPr/>
            <p:nvPr/>
          </p:nvSpPr>
          <p:spPr>
            <a:xfrm>
              <a:off x="4945102" y="2117021"/>
              <a:ext cx="117497" cy="118058"/>
            </a:xfrm>
            <a:custGeom>
              <a:avLst/>
              <a:gdLst/>
              <a:ahLst/>
              <a:cxnLst/>
              <a:rect l="l" t="t" r="r" b="b"/>
              <a:pathLst>
                <a:path w="221692" h="222751" extrusionOk="0">
                  <a:moveTo>
                    <a:pt x="202438" y="44884"/>
                  </a:moveTo>
                  <a:cubicBezTo>
                    <a:pt x="283367" y="163864"/>
                    <a:pt x="87950" y="293328"/>
                    <a:pt x="9019" y="177565"/>
                  </a:cubicBezTo>
                  <a:cubicBezTo>
                    <a:pt x="-16608" y="121042"/>
                    <a:pt x="14677" y="28798"/>
                    <a:pt x="73806" y="8108"/>
                  </a:cubicBezTo>
                  <a:cubicBezTo>
                    <a:pt x="119679" y="-10196"/>
                    <a:pt x="174703" y="2672"/>
                    <a:pt x="202438" y="44884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2CADE23-FB81-65E9-66B8-4D8A532FCD70}"/>
              </a:ext>
            </a:extLst>
          </p:cNvPr>
          <p:cNvSpPr txBox="1"/>
          <p:nvPr/>
        </p:nvSpPr>
        <p:spPr>
          <a:xfrm>
            <a:off x="4877963" y="4853262"/>
            <a:ext cx="406400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700" dirty="0">
                <a:solidFill>
                  <a:schemeClr val="dk1"/>
                </a:solidFill>
                <a:latin typeface="Lexend Light"/>
              </a:rPr>
              <a:t>(Bakker and Demerouti, 2007; Almeida et al., 2011; Iverson and Deery, 1997; SHRM, 2025)</a:t>
            </a:r>
            <a:endParaRPr lang="da-DK" sz="700" dirty="0">
              <a:solidFill>
                <a:schemeClr val="dk1"/>
              </a:solidFill>
              <a:latin typeface="Lexend Light"/>
            </a:endParaRPr>
          </a:p>
        </p:txBody>
      </p:sp>
    </p:spTree>
    <p:extLst>
      <p:ext uri="{BB962C8B-B14F-4D97-AF65-F5344CB8AC3E}">
        <p14:creationId xmlns:p14="http://schemas.microsoft.com/office/powerpoint/2010/main" val="4106966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8" name="Google Shape;1568;p79"/>
          <p:cNvSpPr txBox="1">
            <a:spLocks noGrp="1"/>
          </p:cNvSpPr>
          <p:nvPr>
            <p:ph type="title"/>
          </p:nvPr>
        </p:nvSpPr>
        <p:spPr>
          <a:xfrm>
            <a:off x="3926625" y="1242788"/>
            <a:ext cx="4504200" cy="137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3800" dirty="0"/>
              <a:t>Q&amp;A</a:t>
            </a:r>
            <a:endParaRPr sz="13800" dirty="0"/>
          </a:p>
        </p:txBody>
      </p:sp>
      <p:grpSp>
        <p:nvGrpSpPr>
          <p:cNvPr id="1575" name="Google Shape;1575;p79"/>
          <p:cNvGrpSpPr/>
          <p:nvPr/>
        </p:nvGrpSpPr>
        <p:grpSpPr>
          <a:xfrm>
            <a:off x="551192" y="884459"/>
            <a:ext cx="2955370" cy="4259446"/>
            <a:chOff x="713225" y="1146000"/>
            <a:chExt cx="2773953" cy="3997978"/>
          </a:xfrm>
        </p:grpSpPr>
        <p:sp>
          <p:nvSpPr>
            <p:cNvPr id="1576" name="Google Shape;1576;p79"/>
            <p:cNvSpPr/>
            <p:nvPr/>
          </p:nvSpPr>
          <p:spPr>
            <a:xfrm>
              <a:off x="808550" y="1478676"/>
              <a:ext cx="2561517" cy="3332020"/>
            </a:xfrm>
            <a:custGeom>
              <a:avLst/>
              <a:gdLst/>
              <a:ahLst/>
              <a:cxnLst/>
              <a:rect l="l" t="t" r="r" b="b"/>
              <a:pathLst>
                <a:path w="2082534" h="2463601" extrusionOk="0">
                  <a:moveTo>
                    <a:pt x="2044472" y="686688"/>
                  </a:moveTo>
                  <a:cubicBezTo>
                    <a:pt x="2214871" y="1132988"/>
                    <a:pt x="1755757" y="1511894"/>
                    <a:pt x="1792533" y="1948654"/>
                  </a:cubicBezTo>
                  <a:cubicBezTo>
                    <a:pt x="1944573" y="2481097"/>
                    <a:pt x="1303023" y="2572399"/>
                    <a:pt x="810129" y="2351634"/>
                  </a:cubicBezTo>
                  <a:cubicBezTo>
                    <a:pt x="-84802" y="1976888"/>
                    <a:pt x="-349442" y="507968"/>
                    <a:pt x="588199" y="78197"/>
                  </a:cubicBezTo>
                  <a:cubicBezTo>
                    <a:pt x="1189478" y="-166364"/>
                    <a:pt x="1938138" y="197621"/>
                    <a:pt x="2044472" y="68668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7" name="Google Shape;1577;p79"/>
            <p:cNvSpPr/>
            <p:nvPr/>
          </p:nvSpPr>
          <p:spPr>
            <a:xfrm>
              <a:off x="1752192" y="1590799"/>
              <a:ext cx="1213230" cy="1199903"/>
            </a:xfrm>
            <a:custGeom>
              <a:avLst/>
              <a:gdLst/>
              <a:ahLst/>
              <a:cxnLst/>
              <a:rect l="l" t="t" r="r" b="b"/>
              <a:pathLst>
                <a:path w="615072" h="608316" extrusionOk="0">
                  <a:moveTo>
                    <a:pt x="584743" y="92180"/>
                  </a:moveTo>
                  <a:cubicBezTo>
                    <a:pt x="626511" y="152419"/>
                    <a:pt x="626400" y="236786"/>
                    <a:pt x="576534" y="292144"/>
                  </a:cubicBezTo>
                  <a:cubicBezTo>
                    <a:pt x="525503" y="348777"/>
                    <a:pt x="446959" y="364642"/>
                    <a:pt x="388274" y="410625"/>
                  </a:cubicBezTo>
                  <a:cubicBezTo>
                    <a:pt x="330919" y="455554"/>
                    <a:pt x="316553" y="534653"/>
                    <a:pt x="258310" y="578695"/>
                  </a:cubicBezTo>
                  <a:cubicBezTo>
                    <a:pt x="100169" y="685084"/>
                    <a:pt x="-29960" y="481736"/>
                    <a:pt x="6039" y="335077"/>
                  </a:cubicBezTo>
                  <a:cubicBezTo>
                    <a:pt x="36714" y="89240"/>
                    <a:pt x="400588" y="-130305"/>
                    <a:pt x="584743" y="92180"/>
                  </a:cubicBezTo>
                  <a:close/>
                </a:path>
              </a:pathLst>
            </a:custGeom>
            <a:solidFill>
              <a:srgbClr val="9BB89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8" name="Google Shape;1578;p79"/>
            <p:cNvSpPr/>
            <p:nvPr/>
          </p:nvSpPr>
          <p:spPr>
            <a:xfrm>
              <a:off x="839928" y="2458241"/>
              <a:ext cx="606139" cy="516848"/>
            </a:xfrm>
            <a:custGeom>
              <a:avLst/>
              <a:gdLst/>
              <a:ahLst/>
              <a:cxnLst/>
              <a:rect l="l" t="t" r="r" b="b"/>
              <a:pathLst>
                <a:path w="307295" h="262027" extrusionOk="0">
                  <a:moveTo>
                    <a:pt x="240576" y="73385"/>
                  </a:moveTo>
                  <a:cubicBezTo>
                    <a:pt x="416910" y="161746"/>
                    <a:pt x="203967" y="347788"/>
                    <a:pt x="60192" y="216660"/>
                  </a:cubicBezTo>
                  <a:cubicBezTo>
                    <a:pt x="-19517" y="162301"/>
                    <a:pt x="-30444" y="333"/>
                    <a:pt x="91199" y="0"/>
                  </a:cubicBezTo>
                  <a:cubicBezTo>
                    <a:pt x="148720" y="5547"/>
                    <a:pt x="187603" y="55080"/>
                    <a:pt x="240576" y="73385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9" name="Google Shape;1579;p79"/>
            <p:cNvSpPr/>
            <p:nvPr/>
          </p:nvSpPr>
          <p:spPr>
            <a:xfrm>
              <a:off x="2635076" y="2551630"/>
              <a:ext cx="395883" cy="397841"/>
            </a:xfrm>
            <a:custGeom>
              <a:avLst/>
              <a:gdLst/>
              <a:ahLst/>
              <a:cxnLst/>
              <a:rect l="l" t="t" r="r" b="b"/>
              <a:pathLst>
                <a:path w="200701" h="201694" extrusionOk="0">
                  <a:moveTo>
                    <a:pt x="183269" y="40631"/>
                  </a:moveTo>
                  <a:cubicBezTo>
                    <a:pt x="256543" y="148351"/>
                    <a:pt x="79598" y="265611"/>
                    <a:pt x="8155" y="160776"/>
                  </a:cubicBezTo>
                  <a:cubicBezTo>
                    <a:pt x="-15032" y="109578"/>
                    <a:pt x="13313" y="26043"/>
                    <a:pt x="66785" y="7350"/>
                  </a:cubicBezTo>
                  <a:cubicBezTo>
                    <a:pt x="108331" y="-9235"/>
                    <a:pt x="158197" y="2413"/>
                    <a:pt x="183269" y="40631"/>
                  </a:cubicBezTo>
                  <a:close/>
                </a:path>
              </a:pathLst>
            </a:custGeom>
            <a:solidFill>
              <a:srgbClr val="44747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0" name="Google Shape;1580;p79"/>
            <p:cNvSpPr/>
            <p:nvPr/>
          </p:nvSpPr>
          <p:spPr>
            <a:xfrm>
              <a:off x="1796678" y="1146000"/>
              <a:ext cx="624314" cy="846289"/>
            </a:xfrm>
            <a:custGeom>
              <a:avLst/>
              <a:gdLst/>
              <a:ahLst/>
              <a:cxnLst/>
              <a:rect l="l" t="t" r="r" b="b"/>
              <a:pathLst>
                <a:path w="316509" h="429044" extrusionOk="0">
                  <a:moveTo>
                    <a:pt x="315463" y="97230"/>
                  </a:moveTo>
                  <a:cubicBezTo>
                    <a:pt x="324338" y="153863"/>
                    <a:pt x="273751" y="197684"/>
                    <a:pt x="277634" y="253873"/>
                  </a:cubicBezTo>
                  <a:cubicBezTo>
                    <a:pt x="279963" y="307234"/>
                    <a:pt x="288450" y="371189"/>
                    <a:pt x="239915" y="407577"/>
                  </a:cubicBezTo>
                  <a:cubicBezTo>
                    <a:pt x="105348" y="493110"/>
                    <a:pt x="-22063" y="303740"/>
                    <a:pt x="3230" y="178880"/>
                  </a:cubicBezTo>
                  <a:cubicBezTo>
                    <a:pt x="8167" y="25454"/>
                    <a:pt x="270090" y="-90698"/>
                    <a:pt x="315463" y="972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1" name="Google Shape;1581;p79"/>
            <p:cNvSpPr/>
            <p:nvPr/>
          </p:nvSpPr>
          <p:spPr>
            <a:xfrm>
              <a:off x="739753" y="1278873"/>
              <a:ext cx="873634" cy="1013638"/>
            </a:xfrm>
            <a:custGeom>
              <a:avLst/>
              <a:gdLst/>
              <a:ahLst/>
              <a:cxnLst/>
              <a:rect l="l" t="t" r="r" b="b"/>
              <a:pathLst>
                <a:path w="442907" h="513885" extrusionOk="0">
                  <a:moveTo>
                    <a:pt x="436957" y="471200"/>
                  </a:moveTo>
                  <a:cubicBezTo>
                    <a:pt x="421259" y="485844"/>
                    <a:pt x="401789" y="499101"/>
                    <a:pt x="380989" y="505091"/>
                  </a:cubicBezTo>
                  <a:cubicBezTo>
                    <a:pt x="371227" y="507920"/>
                    <a:pt x="359745" y="508919"/>
                    <a:pt x="350925" y="502873"/>
                  </a:cubicBezTo>
                  <a:cubicBezTo>
                    <a:pt x="344657" y="498546"/>
                    <a:pt x="341052" y="491446"/>
                    <a:pt x="339720" y="484013"/>
                  </a:cubicBezTo>
                  <a:cubicBezTo>
                    <a:pt x="341717" y="482848"/>
                    <a:pt x="343714" y="481684"/>
                    <a:pt x="345711" y="480463"/>
                  </a:cubicBezTo>
                  <a:cubicBezTo>
                    <a:pt x="364959" y="468704"/>
                    <a:pt x="382875" y="454670"/>
                    <a:pt x="398906" y="438862"/>
                  </a:cubicBezTo>
                  <a:cubicBezTo>
                    <a:pt x="407170" y="430708"/>
                    <a:pt x="414936" y="422110"/>
                    <a:pt x="422147" y="413014"/>
                  </a:cubicBezTo>
                  <a:cubicBezTo>
                    <a:pt x="428526" y="405026"/>
                    <a:pt x="437345" y="395596"/>
                    <a:pt x="439397" y="385224"/>
                  </a:cubicBezTo>
                  <a:cubicBezTo>
                    <a:pt x="441228" y="375905"/>
                    <a:pt x="435126" y="367918"/>
                    <a:pt x="425530" y="367918"/>
                  </a:cubicBezTo>
                  <a:cubicBezTo>
                    <a:pt x="415491" y="367918"/>
                    <a:pt x="406560" y="374796"/>
                    <a:pt x="398906" y="380509"/>
                  </a:cubicBezTo>
                  <a:cubicBezTo>
                    <a:pt x="380490" y="394265"/>
                    <a:pt x="364459" y="410961"/>
                    <a:pt x="351424" y="429931"/>
                  </a:cubicBezTo>
                  <a:cubicBezTo>
                    <a:pt x="341440" y="444520"/>
                    <a:pt x="331178" y="462491"/>
                    <a:pt x="332509" y="480630"/>
                  </a:cubicBezTo>
                  <a:cubicBezTo>
                    <a:pt x="325520" y="484402"/>
                    <a:pt x="318365" y="487674"/>
                    <a:pt x="310987" y="490170"/>
                  </a:cubicBezTo>
                  <a:cubicBezTo>
                    <a:pt x="291185" y="496882"/>
                    <a:pt x="266946" y="496605"/>
                    <a:pt x="251747" y="480352"/>
                  </a:cubicBezTo>
                  <a:cubicBezTo>
                    <a:pt x="239156" y="466929"/>
                    <a:pt x="237215" y="446683"/>
                    <a:pt x="238934" y="429210"/>
                  </a:cubicBezTo>
                  <a:cubicBezTo>
                    <a:pt x="239045" y="428323"/>
                    <a:pt x="239156" y="427491"/>
                    <a:pt x="239267" y="426659"/>
                  </a:cubicBezTo>
                  <a:cubicBezTo>
                    <a:pt x="246367" y="424052"/>
                    <a:pt x="253301" y="421167"/>
                    <a:pt x="260123" y="418117"/>
                  </a:cubicBezTo>
                  <a:cubicBezTo>
                    <a:pt x="280092" y="409186"/>
                    <a:pt x="299118" y="398259"/>
                    <a:pt x="316923" y="385612"/>
                  </a:cubicBezTo>
                  <a:cubicBezTo>
                    <a:pt x="352589" y="360263"/>
                    <a:pt x="383319" y="328091"/>
                    <a:pt x="406671" y="291038"/>
                  </a:cubicBezTo>
                  <a:cubicBezTo>
                    <a:pt x="412495" y="281775"/>
                    <a:pt x="418652" y="271402"/>
                    <a:pt x="417210" y="260031"/>
                  </a:cubicBezTo>
                  <a:cubicBezTo>
                    <a:pt x="415990" y="250380"/>
                    <a:pt x="409500" y="242392"/>
                    <a:pt x="399571" y="241005"/>
                  </a:cubicBezTo>
                  <a:cubicBezTo>
                    <a:pt x="389642" y="239619"/>
                    <a:pt x="379880" y="243945"/>
                    <a:pt x="371060" y="247883"/>
                  </a:cubicBezTo>
                  <a:cubicBezTo>
                    <a:pt x="361630" y="252099"/>
                    <a:pt x="352479" y="256980"/>
                    <a:pt x="343659" y="262416"/>
                  </a:cubicBezTo>
                  <a:cubicBezTo>
                    <a:pt x="308658" y="284105"/>
                    <a:pt x="279371" y="314890"/>
                    <a:pt x="259124" y="350722"/>
                  </a:cubicBezTo>
                  <a:cubicBezTo>
                    <a:pt x="249029" y="368583"/>
                    <a:pt x="241153" y="387886"/>
                    <a:pt x="236049" y="407744"/>
                  </a:cubicBezTo>
                  <a:cubicBezTo>
                    <a:pt x="234885" y="412292"/>
                    <a:pt x="233887" y="416952"/>
                    <a:pt x="233165" y="421667"/>
                  </a:cubicBezTo>
                  <a:cubicBezTo>
                    <a:pt x="229338" y="422942"/>
                    <a:pt x="225511" y="424218"/>
                    <a:pt x="221628" y="425327"/>
                  </a:cubicBezTo>
                  <a:cubicBezTo>
                    <a:pt x="199884" y="431540"/>
                    <a:pt x="176421" y="433703"/>
                    <a:pt x="154788" y="426048"/>
                  </a:cubicBezTo>
                  <a:cubicBezTo>
                    <a:pt x="135984" y="419392"/>
                    <a:pt x="121396" y="405303"/>
                    <a:pt x="114296" y="386666"/>
                  </a:cubicBezTo>
                  <a:cubicBezTo>
                    <a:pt x="108195" y="370580"/>
                    <a:pt x="106863" y="353329"/>
                    <a:pt x="108583" y="336079"/>
                  </a:cubicBezTo>
                  <a:cubicBezTo>
                    <a:pt x="121396" y="333638"/>
                    <a:pt x="133932" y="329589"/>
                    <a:pt x="146024" y="324818"/>
                  </a:cubicBezTo>
                  <a:cubicBezTo>
                    <a:pt x="226731" y="292813"/>
                    <a:pt x="300171" y="237122"/>
                    <a:pt x="346932" y="163349"/>
                  </a:cubicBezTo>
                  <a:cubicBezTo>
                    <a:pt x="352866" y="153975"/>
                    <a:pt x="358469" y="144324"/>
                    <a:pt x="363350" y="134339"/>
                  </a:cubicBezTo>
                  <a:cubicBezTo>
                    <a:pt x="368398" y="124077"/>
                    <a:pt x="372558" y="112873"/>
                    <a:pt x="372058" y="101280"/>
                  </a:cubicBezTo>
                  <a:cubicBezTo>
                    <a:pt x="371615" y="91406"/>
                    <a:pt x="367843" y="81145"/>
                    <a:pt x="360022" y="74766"/>
                  </a:cubicBezTo>
                  <a:cubicBezTo>
                    <a:pt x="352700" y="68831"/>
                    <a:pt x="343271" y="66778"/>
                    <a:pt x="333951" y="67222"/>
                  </a:cubicBezTo>
                  <a:cubicBezTo>
                    <a:pt x="312042" y="68165"/>
                    <a:pt x="290242" y="79758"/>
                    <a:pt x="272159" y="91296"/>
                  </a:cubicBezTo>
                  <a:cubicBezTo>
                    <a:pt x="252246" y="103998"/>
                    <a:pt x="234386" y="119640"/>
                    <a:pt x="217412" y="136003"/>
                  </a:cubicBezTo>
                  <a:cubicBezTo>
                    <a:pt x="184686" y="167565"/>
                    <a:pt x="154677" y="202787"/>
                    <a:pt x="132878" y="242836"/>
                  </a:cubicBezTo>
                  <a:cubicBezTo>
                    <a:pt x="122173" y="262527"/>
                    <a:pt x="113519" y="283494"/>
                    <a:pt x="107806" y="305183"/>
                  </a:cubicBezTo>
                  <a:cubicBezTo>
                    <a:pt x="105643" y="313392"/>
                    <a:pt x="103979" y="321768"/>
                    <a:pt x="102870" y="330199"/>
                  </a:cubicBezTo>
                  <a:cubicBezTo>
                    <a:pt x="88669" y="332362"/>
                    <a:pt x="74248" y="332307"/>
                    <a:pt x="60159" y="328424"/>
                  </a:cubicBezTo>
                  <a:cubicBezTo>
                    <a:pt x="40578" y="323099"/>
                    <a:pt x="24382" y="310397"/>
                    <a:pt x="15562" y="292036"/>
                  </a:cubicBezTo>
                  <a:cubicBezTo>
                    <a:pt x="7352" y="274841"/>
                    <a:pt x="5910" y="254928"/>
                    <a:pt x="7241" y="236180"/>
                  </a:cubicBezTo>
                  <a:cubicBezTo>
                    <a:pt x="9960" y="198073"/>
                    <a:pt x="23771" y="160021"/>
                    <a:pt x="42131" y="126795"/>
                  </a:cubicBezTo>
                  <a:cubicBezTo>
                    <a:pt x="61046" y="92571"/>
                    <a:pt x="86451" y="61897"/>
                    <a:pt x="116737" y="37158"/>
                  </a:cubicBezTo>
                  <a:cubicBezTo>
                    <a:pt x="131103" y="25399"/>
                    <a:pt x="146634" y="15026"/>
                    <a:pt x="162942" y="6151"/>
                  </a:cubicBezTo>
                  <a:cubicBezTo>
                    <a:pt x="166714" y="4099"/>
                    <a:pt x="163220" y="-1614"/>
                    <a:pt x="159447" y="438"/>
                  </a:cubicBezTo>
                  <a:cubicBezTo>
                    <a:pt x="85453" y="40653"/>
                    <a:pt x="29595" y="112207"/>
                    <a:pt x="8073" y="193580"/>
                  </a:cubicBezTo>
                  <a:cubicBezTo>
                    <a:pt x="-1799" y="230910"/>
                    <a:pt x="-7069" y="278114"/>
                    <a:pt x="19278" y="310286"/>
                  </a:cubicBezTo>
                  <a:cubicBezTo>
                    <a:pt x="32868" y="326871"/>
                    <a:pt x="53392" y="335746"/>
                    <a:pt x="74470" y="337854"/>
                  </a:cubicBezTo>
                  <a:cubicBezTo>
                    <a:pt x="83733" y="338796"/>
                    <a:pt x="92941" y="338408"/>
                    <a:pt x="102093" y="337132"/>
                  </a:cubicBezTo>
                  <a:cubicBezTo>
                    <a:pt x="101205" y="347117"/>
                    <a:pt x="101261" y="357212"/>
                    <a:pt x="102648" y="367196"/>
                  </a:cubicBezTo>
                  <a:cubicBezTo>
                    <a:pt x="105366" y="386389"/>
                    <a:pt x="113076" y="405026"/>
                    <a:pt x="127885" y="418005"/>
                  </a:cubicBezTo>
                  <a:cubicBezTo>
                    <a:pt x="144526" y="432538"/>
                    <a:pt x="167213" y="438307"/>
                    <a:pt x="188956" y="437531"/>
                  </a:cubicBezTo>
                  <a:cubicBezTo>
                    <a:pt x="203767" y="436976"/>
                    <a:pt x="218244" y="433703"/>
                    <a:pt x="232278" y="428988"/>
                  </a:cubicBezTo>
                  <a:cubicBezTo>
                    <a:pt x="231058" y="441302"/>
                    <a:pt x="231779" y="453838"/>
                    <a:pt x="235717" y="465431"/>
                  </a:cubicBezTo>
                  <a:cubicBezTo>
                    <a:pt x="242373" y="485067"/>
                    <a:pt x="258903" y="498158"/>
                    <a:pt x="279482" y="500543"/>
                  </a:cubicBezTo>
                  <a:cubicBezTo>
                    <a:pt x="298674" y="502762"/>
                    <a:pt x="316923" y="496216"/>
                    <a:pt x="333675" y="487286"/>
                  </a:cubicBezTo>
                  <a:cubicBezTo>
                    <a:pt x="334063" y="488783"/>
                    <a:pt x="334451" y="490281"/>
                    <a:pt x="335006" y="491779"/>
                  </a:cubicBezTo>
                  <a:cubicBezTo>
                    <a:pt x="338389" y="500987"/>
                    <a:pt x="345101" y="508530"/>
                    <a:pt x="354475" y="511859"/>
                  </a:cubicBezTo>
                  <a:cubicBezTo>
                    <a:pt x="364515" y="515408"/>
                    <a:pt x="375664" y="513855"/>
                    <a:pt x="385593" y="510583"/>
                  </a:cubicBezTo>
                  <a:cubicBezTo>
                    <a:pt x="406560" y="503760"/>
                    <a:pt x="425974" y="490614"/>
                    <a:pt x="441949" y="475637"/>
                  </a:cubicBezTo>
                  <a:cubicBezTo>
                    <a:pt x="445000" y="472864"/>
                    <a:pt x="440063" y="468316"/>
                    <a:pt x="436957" y="471200"/>
                  </a:cubicBezTo>
                  <a:close/>
                  <a:moveTo>
                    <a:pt x="126277" y="271735"/>
                  </a:moveTo>
                  <a:cubicBezTo>
                    <a:pt x="142640" y="233295"/>
                    <a:pt x="167324" y="199016"/>
                    <a:pt x="195335" y="168231"/>
                  </a:cubicBezTo>
                  <a:cubicBezTo>
                    <a:pt x="224124" y="136669"/>
                    <a:pt x="256573" y="104996"/>
                    <a:pt x="295290" y="85970"/>
                  </a:cubicBezTo>
                  <a:cubicBezTo>
                    <a:pt x="311321" y="78094"/>
                    <a:pt x="334784" y="67943"/>
                    <a:pt x="352145" y="77650"/>
                  </a:cubicBezTo>
                  <a:cubicBezTo>
                    <a:pt x="373723" y="89687"/>
                    <a:pt x="364071" y="118531"/>
                    <a:pt x="355307" y="135338"/>
                  </a:cubicBezTo>
                  <a:cubicBezTo>
                    <a:pt x="318310" y="206726"/>
                    <a:pt x="255852" y="262583"/>
                    <a:pt x="185129" y="299525"/>
                  </a:cubicBezTo>
                  <a:cubicBezTo>
                    <a:pt x="165882" y="309564"/>
                    <a:pt x="145858" y="318828"/>
                    <a:pt x="125057" y="325207"/>
                  </a:cubicBezTo>
                  <a:cubicBezTo>
                    <a:pt x="119898" y="326760"/>
                    <a:pt x="114629" y="328147"/>
                    <a:pt x="109359" y="329200"/>
                  </a:cubicBezTo>
                  <a:cubicBezTo>
                    <a:pt x="112133" y="309232"/>
                    <a:pt x="118734" y="289429"/>
                    <a:pt x="126277" y="271735"/>
                  </a:cubicBezTo>
                  <a:close/>
                  <a:moveTo>
                    <a:pt x="254132" y="375517"/>
                  </a:moveTo>
                  <a:cubicBezTo>
                    <a:pt x="269386" y="340627"/>
                    <a:pt x="293182" y="309398"/>
                    <a:pt x="322802" y="285436"/>
                  </a:cubicBezTo>
                  <a:cubicBezTo>
                    <a:pt x="337613" y="273454"/>
                    <a:pt x="353810" y="263248"/>
                    <a:pt x="371060" y="255205"/>
                  </a:cubicBezTo>
                  <a:cubicBezTo>
                    <a:pt x="379381" y="251322"/>
                    <a:pt x="389753" y="245997"/>
                    <a:pt x="399238" y="247772"/>
                  </a:cubicBezTo>
                  <a:cubicBezTo>
                    <a:pt x="410665" y="249991"/>
                    <a:pt x="412218" y="262915"/>
                    <a:pt x="409056" y="272179"/>
                  </a:cubicBezTo>
                  <a:cubicBezTo>
                    <a:pt x="405673" y="282218"/>
                    <a:pt x="398628" y="291482"/>
                    <a:pt x="392638" y="300135"/>
                  </a:cubicBezTo>
                  <a:cubicBezTo>
                    <a:pt x="386758" y="308566"/>
                    <a:pt x="380490" y="316665"/>
                    <a:pt x="373834" y="324485"/>
                  </a:cubicBezTo>
                  <a:cubicBezTo>
                    <a:pt x="360632" y="340017"/>
                    <a:pt x="345988" y="354383"/>
                    <a:pt x="330180" y="367196"/>
                  </a:cubicBezTo>
                  <a:cubicBezTo>
                    <a:pt x="303444" y="388884"/>
                    <a:pt x="272825" y="407189"/>
                    <a:pt x="240320" y="419170"/>
                  </a:cubicBezTo>
                  <a:cubicBezTo>
                    <a:pt x="242983" y="404138"/>
                    <a:pt x="248086" y="389384"/>
                    <a:pt x="254132" y="375517"/>
                  </a:cubicBezTo>
                  <a:close/>
                  <a:moveTo>
                    <a:pt x="349094" y="446239"/>
                  </a:moveTo>
                  <a:cubicBezTo>
                    <a:pt x="354420" y="436976"/>
                    <a:pt x="360521" y="428156"/>
                    <a:pt x="367344" y="419892"/>
                  </a:cubicBezTo>
                  <a:cubicBezTo>
                    <a:pt x="374000" y="411793"/>
                    <a:pt x="381266" y="404194"/>
                    <a:pt x="389088" y="397205"/>
                  </a:cubicBezTo>
                  <a:cubicBezTo>
                    <a:pt x="396853" y="390271"/>
                    <a:pt x="405340" y="383116"/>
                    <a:pt x="414492" y="378124"/>
                  </a:cubicBezTo>
                  <a:cubicBezTo>
                    <a:pt x="418153" y="376127"/>
                    <a:pt x="422757" y="374185"/>
                    <a:pt x="426972" y="374740"/>
                  </a:cubicBezTo>
                  <a:cubicBezTo>
                    <a:pt x="433240" y="375517"/>
                    <a:pt x="433906" y="381785"/>
                    <a:pt x="432076" y="386721"/>
                  </a:cubicBezTo>
                  <a:cubicBezTo>
                    <a:pt x="430300" y="391492"/>
                    <a:pt x="427028" y="395652"/>
                    <a:pt x="424032" y="399701"/>
                  </a:cubicBezTo>
                  <a:cubicBezTo>
                    <a:pt x="420760" y="404194"/>
                    <a:pt x="417321" y="408576"/>
                    <a:pt x="413771" y="412847"/>
                  </a:cubicBezTo>
                  <a:cubicBezTo>
                    <a:pt x="400070" y="429377"/>
                    <a:pt x="384483" y="444464"/>
                    <a:pt x="367455" y="457499"/>
                  </a:cubicBezTo>
                  <a:cubicBezTo>
                    <a:pt x="358524" y="464322"/>
                    <a:pt x="349039" y="471089"/>
                    <a:pt x="339110" y="476969"/>
                  </a:cubicBezTo>
                  <a:cubicBezTo>
                    <a:pt x="339166" y="466041"/>
                    <a:pt x="343770" y="455558"/>
                    <a:pt x="349094" y="446239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2" name="Google Shape;1582;p79"/>
            <p:cNvSpPr/>
            <p:nvPr/>
          </p:nvSpPr>
          <p:spPr>
            <a:xfrm rot="2155557">
              <a:off x="2758811" y="1688106"/>
              <a:ext cx="446848" cy="628368"/>
            </a:xfrm>
            <a:custGeom>
              <a:avLst/>
              <a:gdLst/>
              <a:ahLst/>
              <a:cxnLst/>
              <a:rect l="l" t="t" r="r" b="b"/>
              <a:pathLst>
                <a:path w="226508" h="318521" extrusionOk="0">
                  <a:moveTo>
                    <a:pt x="220876" y="1215"/>
                  </a:moveTo>
                  <a:cubicBezTo>
                    <a:pt x="161192" y="80646"/>
                    <a:pt x="103393" y="161464"/>
                    <a:pt x="47537" y="243668"/>
                  </a:cubicBezTo>
                  <a:cubicBezTo>
                    <a:pt x="31728" y="266965"/>
                    <a:pt x="16086" y="290317"/>
                    <a:pt x="554" y="313836"/>
                  </a:cubicBezTo>
                  <a:cubicBezTo>
                    <a:pt x="-1830" y="317442"/>
                    <a:pt x="4105" y="320492"/>
                    <a:pt x="6490" y="316942"/>
                  </a:cubicBezTo>
                  <a:cubicBezTo>
                    <a:pt x="61015" y="234294"/>
                    <a:pt x="117538" y="152922"/>
                    <a:pt x="176002" y="72992"/>
                  </a:cubicBezTo>
                  <a:cubicBezTo>
                    <a:pt x="192476" y="50471"/>
                    <a:pt x="209061" y="28117"/>
                    <a:pt x="225813" y="5819"/>
                  </a:cubicBezTo>
                  <a:cubicBezTo>
                    <a:pt x="228309" y="2380"/>
                    <a:pt x="223483" y="-2224"/>
                    <a:pt x="220876" y="1215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3" name="Google Shape;1583;p79"/>
            <p:cNvSpPr/>
            <p:nvPr/>
          </p:nvSpPr>
          <p:spPr>
            <a:xfrm rot="2155557">
              <a:off x="2753947" y="1470771"/>
              <a:ext cx="220763" cy="701291"/>
            </a:xfrm>
            <a:custGeom>
              <a:avLst/>
              <a:gdLst/>
              <a:ahLst/>
              <a:cxnLst/>
              <a:rect l="l" t="t" r="r" b="b"/>
              <a:pathLst>
                <a:path w="111905" h="355486" extrusionOk="0">
                  <a:moveTo>
                    <a:pt x="105209" y="2450"/>
                  </a:moveTo>
                  <a:cubicBezTo>
                    <a:pt x="77864" y="93308"/>
                    <a:pt x="50517" y="184166"/>
                    <a:pt x="23171" y="275023"/>
                  </a:cubicBezTo>
                  <a:lnTo>
                    <a:pt x="152" y="351570"/>
                  </a:lnTo>
                  <a:cubicBezTo>
                    <a:pt x="-1069" y="355675"/>
                    <a:pt x="5421" y="357172"/>
                    <a:pt x="6697" y="353012"/>
                  </a:cubicBezTo>
                  <a:cubicBezTo>
                    <a:pt x="34043" y="262155"/>
                    <a:pt x="61389" y="171297"/>
                    <a:pt x="88735" y="80439"/>
                  </a:cubicBezTo>
                  <a:cubicBezTo>
                    <a:pt x="96390" y="54924"/>
                    <a:pt x="104100" y="29408"/>
                    <a:pt x="111755" y="3893"/>
                  </a:cubicBezTo>
                  <a:cubicBezTo>
                    <a:pt x="112975" y="-212"/>
                    <a:pt x="106429" y="-1654"/>
                    <a:pt x="105209" y="2450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4" name="Google Shape;1584;p79"/>
            <p:cNvSpPr/>
            <p:nvPr/>
          </p:nvSpPr>
          <p:spPr>
            <a:xfrm rot="2155557">
              <a:off x="2628180" y="1552550"/>
              <a:ext cx="26530" cy="459915"/>
            </a:xfrm>
            <a:custGeom>
              <a:avLst/>
              <a:gdLst/>
              <a:ahLst/>
              <a:cxnLst/>
              <a:rect l="l" t="t" r="r" b="b"/>
              <a:pathLst>
                <a:path w="13448" h="233132" extrusionOk="0">
                  <a:moveTo>
                    <a:pt x="6937" y="53592"/>
                  </a:moveTo>
                  <a:cubicBezTo>
                    <a:pt x="7270" y="36730"/>
                    <a:pt x="7880" y="19923"/>
                    <a:pt x="8713" y="3116"/>
                  </a:cubicBezTo>
                  <a:cubicBezTo>
                    <a:pt x="8934" y="-1211"/>
                    <a:pt x="2222" y="-933"/>
                    <a:pt x="2056" y="3338"/>
                  </a:cubicBezTo>
                  <a:cubicBezTo>
                    <a:pt x="-939" y="62079"/>
                    <a:pt x="-662" y="120987"/>
                    <a:pt x="2888" y="179672"/>
                  </a:cubicBezTo>
                  <a:cubicBezTo>
                    <a:pt x="3887" y="196480"/>
                    <a:pt x="5218" y="213286"/>
                    <a:pt x="6771" y="230038"/>
                  </a:cubicBezTo>
                  <a:cubicBezTo>
                    <a:pt x="7159" y="234309"/>
                    <a:pt x="13871" y="234087"/>
                    <a:pt x="13427" y="229816"/>
                  </a:cubicBezTo>
                  <a:cubicBezTo>
                    <a:pt x="7991" y="171241"/>
                    <a:pt x="5828" y="112389"/>
                    <a:pt x="6937" y="53592"/>
                  </a:cubicBezTo>
                  <a:close/>
                </a:path>
              </a:pathLst>
            </a:custGeom>
            <a:solidFill>
              <a:srgbClr val="0B225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5" name="Google Shape;1585;p79"/>
            <p:cNvSpPr/>
            <p:nvPr/>
          </p:nvSpPr>
          <p:spPr>
            <a:xfrm>
              <a:off x="1360715" y="3239793"/>
              <a:ext cx="1524174" cy="1904185"/>
            </a:xfrm>
            <a:custGeom>
              <a:avLst/>
              <a:gdLst/>
              <a:ahLst/>
              <a:cxnLst/>
              <a:rect l="l" t="t" r="r" b="b"/>
              <a:pathLst>
                <a:path w="1707758" h="2133541" extrusionOk="0">
                  <a:moveTo>
                    <a:pt x="1684490" y="183712"/>
                  </a:moveTo>
                  <a:cubicBezTo>
                    <a:pt x="1455898" y="-113391"/>
                    <a:pt x="302200" y="-41883"/>
                    <a:pt x="52380" y="338548"/>
                  </a:cubicBezTo>
                  <a:cubicBezTo>
                    <a:pt x="22995" y="383334"/>
                    <a:pt x="26491" y="1091919"/>
                    <a:pt x="24160" y="1602796"/>
                  </a:cubicBezTo>
                  <a:cubicBezTo>
                    <a:pt x="22828" y="1896152"/>
                    <a:pt x="-38024" y="2124328"/>
                    <a:pt x="38645" y="2124328"/>
                  </a:cubicBezTo>
                  <a:cubicBezTo>
                    <a:pt x="109403" y="2124328"/>
                    <a:pt x="461448" y="2124328"/>
                    <a:pt x="461448" y="2124328"/>
                  </a:cubicBezTo>
                  <a:lnTo>
                    <a:pt x="1382891" y="2124328"/>
                  </a:lnTo>
                  <a:cubicBezTo>
                    <a:pt x="1416855" y="2127741"/>
                    <a:pt x="1485699" y="2141060"/>
                    <a:pt x="1502848" y="2127741"/>
                  </a:cubicBezTo>
                  <a:cubicBezTo>
                    <a:pt x="1601244" y="2051738"/>
                    <a:pt x="1769566" y="294345"/>
                    <a:pt x="1684490" y="18371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586" name="Google Shape;1586;p79"/>
            <p:cNvGrpSpPr/>
            <p:nvPr/>
          </p:nvGrpSpPr>
          <p:grpSpPr>
            <a:xfrm>
              <a:off x="1462121" y="4715027"/>
              <a:ext cx="1162925" cy="421868"/>
              <a:chOff x="7246208" y="3813443"/>
              <a:chExt cx="1302268" cy="472417"/>
            </a:xfrm>
          </p:grpSpPr>
          <p:sp>
            <p:nvSpPr>
              <p:cNvPr id="1587" name="Google Shape;1587;p79"/>
              <p:cNvSpPr/>
              <p:nvPr/>
            </p:nvSpPr>
            <p:spPr>
              <a:xfrm>
                <a:off x="8183197" y="3999663"/>
                <a:ext cx="204117" cy="286197"/>
              </a:xfrm>
              <a:custGeom>
                <a:avLst/>
                <a:gdLst/>
                <a:ahLst/>
                <a:cxnLst/>
                <a:rect l="l" t="t" r="r" b="b"/>
                <a:pathLst>
                  <a:path w="204117" h="286197" extrusionOk="0">
                    <a:moveTo>
                      <a:pt x="0" y="0"/>
                    </a:moveTo>
                    <a:cubicBezTo>
                      <a:pt x="18813" y="22892"/>
                      <a:pt x="36295" y="46617"/>
                      <a:pt x="53360" y="70592"/>
                    </a:cubicBezTo>
                    <a:cubicBezTo>
                      <a:pt x="70509" y="94484"/>
                      <a:pt x="86908" y="118874"/>
                      <a:pt x="103308" y="143265"/>
                    </a:cubicBezTo>
                    <a:cubicBezTo>
                      <a:pt x="119457" y="167823"/>
                      <a:pt x="135523" y="192464"/>
                      <a:pt x="151174" y="217270"/>
                    </a:cubicBezTo>
                    <a:lnTo>
                      <a:pt x="174815" y="254315"/>
                    </a:lnTo>
                    <a:lnTo>
                      <a:pt x="180892" y="263389"/>
                    </a:lnTo>
                    <a:cubicBezTo>
                      <a:pt x="181891" y="265054"/>
                      <a:pt x="182973" y="266052"/>
                      <a:pt x="184056" y="267467"/>
                    </a:cubicBezTo>
                    <a:cubicBezTo>
                      <a:pt x="185138" y="268716"/>
                      <a:pt x="186053" y="270215"/>
                      <a:pt x="187635" y="271380"/>
                    </a:cubicBezTo>
                    <a:cubicBezTo>
                      <a:pt x="193212" y="276208"/>
                      <a:pt x="198707" y="281203"/>
                      <a:pt x="204118" y="286198"/>
                    </a:cubicBezTo>
                    <a:cubicBezTo>
                      <a:pt x="197624" y="282618"/>
                      <a:pt x="191215" y="278872"/>
                      <a:pt x="184888" y="275126"/>
                    </a:cubicBezTo>
                    <a:cubicBezTo>
                      <a:pt x="181808" y="273295"/>
                      <a:pt x="178645" y="270215"/>
                      <a:pt x="175981" y="267551"/>
                    </a:cubicBezTo>
                    <a:lnTo>
                      <a:pt x="168322" y="259310"/>
                    </a:lnTo>
                    <a:cubicBezTo>
                      <a:pt x="158666" y="247988"/>
                      <a:pt x="149342" y="236500"/>
                      <a:pt x="140518" y="224679"/>
                    </a:cubicBezTo>
                    <a:cubicBezTo>
                      <a:pt x="122620" y="201204"/>
                      <a:pt x="105971" y="176896"/>
                      <a:pt x="89489" y="152423"/>
                    </a:cubicBezTo>
                    <a:cubicBezTo>
                      <a:pt x="73339" y="127782"/>
                      <a:pt x="57523" y="102975"/>
                      <a:pt x="42538" y="77585"/>
                    </a:cubicBezTo>
                    <a:cubicBezTo>
                      <a:pt x="27554" y="52278"/>
                      <a:pt x="13069" y="26555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88" name="Google Shape;1588;p79"/>
              <p:cNvSpPr/>
              <p:nvPr/>
            </p:nvSpPr>
            <p:spPr>
              <a:xfrm>
                <a:off x="8183113" y="3813443"/>
                <a:ext cx="365363" cy="472417"/>
              </a:xfrm>
              <a:custGeom>
                <a:avLst/>
                <a:gdLst/>
                <a:ahLst/>
                <a:cxnLst/>
                <a:rect l="l" t="t" r="r" b="b"/>
                <a:pathLst>
                  <a:path w="365363" h="472417" extrusionOk="0">
                    <a:moveTo>
                      <a:pt x="365364" y="472418"/>
                    </a:moveTo>
                    <a:cubicBezTo>
                      <a:pt x="327238" y="439619"/>
                      <a:pt x="290610" y="405072"/>
                      <a:pt x="255480" y="369110"/>
                    </a:cubicBezTo>
                    <a:cubicBezTo>
                      <a:pt x="220184" y="333315"/>
                      <a:pt x="186303" y="296104"/>
                      <a:pt x="153588" y="257728"/>
                    </a:cubicBezTo>
                    <a:cubicBezTo>
                      <a:pt x="137438" y="238415"/>
                      <a:pt x="121622" y="218852"/>
                      <a:pt x="106221" y="198873"/>
                    </a:cubicBezTo>
                    <a:cubicBezTo>
                      <a:pt x="91154" y="178645"/>
                      <a:pt x="76170" y="158333"/>
                      <a:pt x="62351" y="137188"/>
                    </a:cubicBezTo>
                    <a:cubicBezTo>
                      <a:pt x="48449" y="116127"/>
                      <a:pt x="35629" y="94234"/>
                      <a:pt x="24308" y="71591"/>
                    </a:cubicBezTo>
                    <a:cubicBezTo>
                      <a:pt x="13569" y="48782"/>
                      <a:pt x="3496" y="25057"/>
                      <a:pt x="0" y="0"/>
                    </a:cubicBezTo>
                    <a:cubicBezTo>
                      <a:pt x="7159" y="24141"/>
                      <a:pt x="18480" y="46451"/>
                      <a:pt x="31467" y="67679"/>
                    </a:cubicBezTo>
                    <a:cubicBezTo>
                      <a:pt x="44203" y="89073"/>
                      <a:pt x="58355" y="109634"/>
                      <a:pt x="73006" y="129780"/>
                    </a:cubicBezTo>
                    <a:cubicBezTo>
                      <a:pt x="102558" y="169987"/>
                      <a:pt x="133942" y="208863"/>
                      <a:pt x="166241" y="246989"/>
                    </a:cubicBezTo>
                    <a:cubicBezTo>
                      <a:pt x="198457" y="285282"/>
                      <a:pt x="231589" y="322743"/>
                      <a:pt x="264887" y="360203"/>
                    </a:cubicBezTo>
                    <a:lnTo>
                      <a:pt x="365364" y="472418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89" name="Google Shape;1589;p79"/>
              <p:cNvSpPr/>
              <p:nvPr/>
            </p:nvSpPr>
            <p:spPr>
              <a:xfrm>
                <a:off x="7246208" y="3945887"/>
                <a:ext cx="84139" cy="318746"/>
              </a:xfrm>
              <a:custGeom>
                <a:avLst/>
                <a:gdLst/>
                <a:ahLst/>
                <a:cxnLst/>
                <a:rect l="l" t="t" r="r" b="b"/>
                <a:pathLst>
                  <a:path w="84139" h="318746" extrusionOk="0">
                    <a:moveTo>
                      <a:pt x="84139" y="318747"/>
                    </a:moveTo>
                    <a:cubicBezTo>
                      <a:pt x="72651" y="310339"/>
                      <a:pt x="63078" y="299517"/>
                      <a:pt x="54421" y="288112"/>
                    </a:cubicBezTo>
                    <a:cubicBezTo>
                      <a:pt x="45680" y="276708"/>
                      <a:pt x="38437" y="264221"/>
                      <a:pt x="32028" y="251401"/>
                    </a:cubicBezTo>
                    <a:cubicBezTo>
                      <a:pt x="19125" y="225678"/>
                      <a:pt x="10966" y="197791"/>
                      <a:pt x="5639" y="169571"/>
                    </a:cubicBezTo>
                    <a:cubicBezTo>
                      <a:pt x="311" y="141351"/>
                      <a:pt x="-605" y="112548"/>
                      <a:pt x="311" y="84078"/>
                    </a:cubicBezTo>
                    <a:cubicBezTo>
                      <a:pt x="894" y="69843"/>
                      <a:pt x="2892" y="55691"/>
                      <a:pt x="4390" y="41623"/>
                    </a:cubicBezTo>
                    <a:cubicBezTo>
                      <a:pt x="7054" y="27638"/>
                      <a:pt x="9718" y="13735"/>
                      <a:pt x="13131" y="0"/>
                    </a:cubicBezTo>
                    <a:cubicBezTo>
                      <a:pt x="13381" y="14235"/>
                      <a:pt x="12881" y="28303"/>
                      <a:pt x="12548" y="42289"/>
                    </a:cubicBezTo>
                    <a:cubicBezTo>
                      <a:pt x="12964" y="56357"/>
                      <a:pt x="12798" y="70259"/>
                      <a:pt x="13297" y="84161"/>
                    </a:cubicBezTo>
                    <a:cubicBezTo>
                      <a:pt x="14629" y="98063"/>
                      <a:pt x="14213" y="111965"/>
                      <a:pt x="16377" y="125617"/>
                    </a:cubicBezTo>
                    <a:lnTo>
                      <a:pt x="18542" y="146262"/>
                    </a:lnTo>
                    <a:lnTo>
                      <a:pt x="22038" y="166657"/>
                    </a:lnTo>
                    <a:cubicBezTo>
                      <a:pt x="26866" y="193795"/>
                      <a:pt x="33859" y="220434"/>
                      <a:pt x="43848" y="246157"/>
                    </a:cubicBezTo>
                    <a:cubicBezTo>
                      <a:pt x="54088" y="271630"/>
                      <a:pt x="66491" y="296687"/>
                      <a:pt x="84139" y="318747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590" name="Google Shape;1590;p79"/>
            <p:cNvSpPr/>
            <p:nvPr/>
          </p:nvSpPr>
          <p:spPr>
            <a:xfrm>
              <a:off x="741586" y="3371938"/>
              <a:ext cx="795176" cy="914342"/>
            </a:xfrm>
            <a:custGeom>
              <a:avLst/>
              <a:gdLst/>
              <a:ahLst/>
              <a:cxnLst/>
              <a:rect l="l" t="t" r="r" b="b"/>
              <a:pathLst>
                <a:path w="890954" h="1024473" extrusionOk="0">
                  <a:moveTo>
                    <a:pt x="51092" y="970244"/>
                  </a:moveTo>
                  <a:cubicBezTo>
                    <a:pt x="117605" y="1026934"/>
                    <a:pt x="350858" y="1062147"/>
                    <a:pt x="467984" y="956258"/>
                  </a:cubicBezTo>
                  <a:cubicBezTo>
                    <a:pt x="585111" y="850370"/>
                    <a:pt x="540824" y="886915"/>
                    <a:pt x="627399" y="767042"/>
                  </a:cubicBezTo>
                  <a:cubicBezTo>
                    <a:pt x="645547" y="741902"/>
                    <a:pt x="783817" y="621446"/>
                    <a:pt x="817532" y="561093"/>
                  </a:cubicBezTo>
                  <a:cubicBezTo>
                    <a:pt x="1036883" y="168341"/>
                    <a:pt x="698408" y="-64996"/>
                    <a:pt x="661447" y="16002"/>
                  </a:cubicBezTo>
                  <a:cubicBezTo>
                    <a:pt x="614163" y="119642"/>
                    <a:pt x="30447" y="510729"/>
                    <a:pt x="20124" y="623360"/>
                  </a:cubicBezTo>
                  <a:cubicBezTo>
                    <a:pt x="9968" y="735908"/>
                    <a:pt x="-33319" y="898236"/>
                    <a:pt x="51092" y="97024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1" name="Google Shape;1591;p79"/>
            <p:cNvSpPr/>
            <p:nvPr/>
          </p:nvSpPr>
          <p:spPr>
            <a:xfrm>
              <a:off x="2553521" y="3340225"/>
              <a:ext cx="883239" cy="1037495"/>
            </a:xfrm>
            <a:custGeom>
              <a:avLst/>
              <a:gdLst/>
              <a:ahLst/>
              <a:cxnLst/>
              <a:rect l="l" t="t" r="r" b="b"/>
              <a:pathLst>
                <a:path w="989623" h="1162459" extrusionOk="0">
                  <a:moveTo>
                    <a:pt x="820601" y="1156181"/>
                  </a:moveTo>
                  <a:cubicBezTo>
                    <a:pt x="729281" y="1191394"/>
                    <a:pt x="480294" y="1073519"/>
                    <a:pt x="382480" y="926757"/>
                  </a:cubicBezTo>
                  <a:cubicBezTo>
                    <a:pt x="284667" y="779995"/>
                    <a:pt x="233887" y="737207"/>
                    <a:pt x="208997" y="712234"/>
                  </a:cubicBezTo>
                  <a:cubicBezTo>
                    <a:pt x="184107" y="687260"/>
                    <a:pt x="-17431" y="403393"/>
                    <a:pt x="1216" y="332468"/>
                  </a:cubicBezTo>
                  <a:cubicBezTo>
                    <a:pt x="19863" y="261626"/>
                    <a:pt x="80466" y="-230936"/>
                    <a:pt x="468722" y="132180"/>
                  </a:cubicBezTo>
                  <a:cubicBezTo>
                    <a:pt x="713963" y="361438"/>
                    <a:pt x="1097225" y="801806"/>
                    <a:pt x="961202" y="814542"/>
                  </a:cubicBezTo>
                  <a:cubicBezTo>
                    <a:pt x="841745" y="825780"/>
                    <a:pt x="936478" y="1111562"/>
                    <a:pt x="820601" y="115618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2" name="Google Shape;1592;p79"/>
            <p:cNvSpPr/>
            <p:nvPr/>
          </p:nvSpPr>
          <p:spPr>
            <a:xfrm>
              <a:off x="1866439" y="3626729"/>
              <a:ext cx="345181" cy="1510728"/>
            </a:xfrm>
            <a:custGeom>
              <a:avLst/>
              <a:gdLst/>
              <a:ahLst/>
              <a:cxnLst/>
              <a:rect l="l" t="t" r="r" b="b"/>
              <a:pathLst>
                <a:path w="386757" h="1692692" extrusionOk="0">
                  <a:moveTo>
                    <a:pt x="125784" y="301079"/>
                  </a:moveTo>
                  <a:cubicBezTo>
                    <a:pt x="124202" y="301079"/>
                    <a:pt x="66763" y="218666"/>
                    <a:pt x="97897" y="78398"/>
                  </a:cubicBezTo>
                  <a:cubicBezTo>
                    <a:pt x="128947" y="-61871"/>
                    <a:pt x="296104" y="28867"/>
                    <a:pt x="296104" y="28867"/>
                  </a:cubicBezTo>
                  <a:cubicBezTo>
                    <a:pt x="296104" y="28867"/>
                    <a:pt x="343637" y="193110"/>
                    <a:pt x="296104" y="301079"/>
                  </a:cubicBezTo>
                  <a:cubicBezTo>
                    <a:pt x="274377" y="350361"/>
                    <a:pt x="317914" y="393981"/>
                    <a:pt x="323658" y="425198"/>
                  </a:cubicBezTo>
                  <a:cubicBezTo>
                    <a:pt x="382013" y="740365"/>
                    <a:pt x="386758" y="1692693"/>
                    <a:pt x="386758" y="1692693"/>
                  </a:cubicBezTo>
                  <a:lnTo>
                    <a:pt x="0" y="1692693"/>
                  </a:lnTo>
                  <a:cubicBezTo>
                    <a:pt x="0" y="1692693"/>
                    <a:pt x="57273" y="460494"/>
                    <a:pt x="109801" y="395063"/>
                  </a:cubicBezTo>
                  <a:cubicBezTo>
                    <a:pt x="162329" y="329799"/>
                    <a:pt x="125784" y="301079"/>
                    <a:pt x="125784" y="301079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3" name="Google Shape;1593;p79"/>
            <p:cNvSpPr/>
            <p:nvPr/>
          </p:nvSpPr>
          <p:spPr>
            <a:xfrm>
              <a:off x="1989250" y="3930541"/>
              <a:ext cx="127641" cy="21792"/>
            </a:xfrm>
            <a:custGeom>
              <a:avLst/>
              <a:gdLst/>
              <a:ahLst/>
              <a:cxnLst/>
              <a:rect l="l" t="t" r="r" b="b"/>
              <a:pathLst>
                <a:path w="143015" h="24417" extrusionOk="0">
                  <a:moveTo>
                    <a:pt x="0" y="0"/>
                  </a:moveTo>
                  <a:cubicBezTo>
                    <a:pt x="25806" y="499"/>
                    <a:pt x="50197" y="4162"/>
                    <a:pt x="74505" y="6743"/>
                  </a:cubicBezTo>
                  <a:cubicBezTo>
                    <a:pt x="86575" y="8075"/>
                    <a:pt x="98646" y="9407"/>
                    <a:pt x="110467" y="9656"/>
                  </a:cubicBezTo>
                  <a:cubicBezTo>
                    <a:pt x="116377" y="9656"/>
                    <a:pt x="122204" y="9573"/>
                    <a:pt x="127865" y="8408"/>
                  </a:cubicBezTo>
                  <a:cubicBezTo>
                    <a:pt x="133526" y="7326"/>
                    <a:pt x="138770" y="5078"/>
                    <a:pt x="143016" y="0"/>
                  </a:cubicBezTo>
                  <a:cubicBezTo>
                    <a:pt x="142350" y="6660"/>
                    <a:pt x="136855" y="12570"/>
                    <a:pt x="130945" y="15983"/>
                  </a:cubicBezTo>
                  <a:cubicBezTo>
                    <a:pt x="124868" y="19396"/>
                    <a:pt x="118292" y="21394"/>
                    <a:pt x="111715" y="22643"/>
                  </a:cubicBezTo>
                  <a:cubicBezTo>
                    <a:pt x="98563" y="24974"/>
                    <a:pt x="85493" y="24807"/>
                    <a:pt x="72673" y="23309"/>
                  </a:cubicBezTo>
                  <a:cubicBezTo>
                    <a:pt x="59853" y="21894"/>
                    <a:pt x="47367" y="19063"/>
                    <a:pt x="35213" y="15317"/>
                  </a:cubicBezTo>
                  <a:cubicBezTo>
                    <a:pt x="23059" y="11488"/>
                    <a:pt x="11072" y="6826"/>
                    <a:pt x="0" y="0"/>
                  </a:cubicBezTo>
                  <a:close/>
                </a:path>
              </a:pathLst>
            </a:custGeom>
            <a:solidFill>
              <a:srgbClr val="330B2F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594" name="Google Shape;1594;p79"/>
            <p:cNvGrpSpPr/>
            <p:nvPr/>
          </p:nvGrpSpPr>
          <p:grpSpPr>
            <a:xfrm>
              <a:off x="1701768" y="3271678"/>
              <a:ext cx="677889" cy="658784"/>
              <a:chOff x="7514570" y="2197151"/>
              <a:chExt cx="759114" cy="737720"/>
            </a:xfrm>
          </p:grpSpPr>
          <p:grpSp>
            <p:nvGrpSpPr>
              <p:cNvPr id="1595" name="Google Shape;1595;p79"/>
              <p:cNvGrpSpPr/>
              <p:nvPr/>
            </p:nvGrpSpPr>
            <p:grpSpPr>
              <a:xfrm>
                <a:off x="7514570" y="2197151"/>
                <a:ext cx="759114" cy="737720"/>
                <a:chOff x="7514570" y="2197151"/>
                <a:chExt cx="759114" cy="737720"/>
              </a:xfrm>
            </p:grpSpPr>
            <p:sp>
              <p:nvSpPr>
                <p:cNvPr id="1596" name="Google Shape;1596;p79"/>
                <p:cNvSpPr/>
                <p:nvPr/>
              </p:nvSpPr>
              <p:spPr>
                <a:xfrm>
                  <a:off x="7514570" y="2197151"/>
                  <a:ext cx="379515" cy="7377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9515" h="737720" extrusionOk="0">
                      <a:moveTo>
                        <a:pt x="0" y="0"/>
                      </a:moveTo>
                      <a:cubicBezTo>
                        <a:pt x="0" y="0"/>
                        <a:pt x="85909" y="608773"/>
                        <a:pt x="157500" y="737721"/>
                      </a:cubicBezTo>
                      <a:lnTo>
                        <a:pt x="379516" y="515039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  <p:sp>
              <p:nvSpPr>
                <p:cNvPr id="1597" name="Google Shape;1597;p79"/>
                <p:cNvSpPr/>
                <p:nvPr/>
              </p:nvSpPr>
              <p:spPr>
                <a:xfrm>
                  <a:off x="7894169" y="2197151"/>
                  <a:ext cx="379515" cy="7377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9515" h="737720" extrusionOk="0">
                      <a:moveTo>
                        <a:pt x="379516" y="0"/>
                      </a:moveTo>
                      <a:cubicBezTo>
                        <a:pt x="379516" y="0"/>
                        <a:pt x="338975" y="608773"/>
                        <a:pt x="267384" y="737721"/>
                      </a:cubicBezTo>
                      <a:lnTo>
                        <a:pt x="0" y="515039"/>
                      </a:lnTo>
                      <a:lnTo>
                        <a:pt x="379516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45700" rIns="91425" bIns="45700" anchor="ctr" anchorCtr="0">
                  <a:noAutofit/>
                </a:bodyPr>
                <a:lstStyle/>
                <a:p>
                  <a:pPr marL="0" marR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 sz="180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  <a:sym typeface="Calibri"/>
                  </a:endParaRPr>
                </a:p>
              </p:txBody>
            </p:sp>
          </p:grpSp>
          <p:sp>
            <p:nvSpPr>
              <p:cNvPr id="1598" name="Google Shape;1598;p79"/>
              <p:cNvSpPr/>
              <p:nvPr/>
            </p:nvSpPr>
            <p:spPr>
              <a:xfrm>
                <a:off x="7672070" y="2716186"/>
                <a:ext cx="489482" cy="218685"/>
              </a:xfrm>
              <a:custGeom>
                <a:avLst/>
                <a:gdLst/>
                <a:ahLst/>
                <a:cxnLst/>
                <a:rect l="l" t="t" r="r" b="b"/>
                <a:pathLst>
                  <a:path w="489482" h="218685" extrusionOk="0">
                    <a:moveTo>
                      <a:pt x="0" y="218686"/>
                    </a:moveTo>
                    <a:lnTo>
                      <a:pt x="235668" y="37793"/>
                    </a:lnTo>
                    <a:lnTo>
                      <a:pt x="489483" y="218686"/>
                    </a:lnTo>
                    <a:lnTo>
                      <a:pt x="22209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599" name="Google Shape;1599;p79"/>
            <p:cNvSpPr/>
            <p:nvPr/>
          </p:nvSpPr>
          <p:spPr>
            <a:xfrm>
              <a:off x="1667675" y="2609545"/>
              <a:ext cx="745788" cy="1125071"/>
            </a:xfrm>
            <a:custGeom>
              <a:avLst/>
              <a:gdLst/>
              <a:ahLst/>
              <a:cxnLst/>
              <a:rect l="l" t="t" r="r" b="b"/>
              <a:pathLst>
                <a:path w="835617" h="1260584" extrusionOk="0">
                  <a:moveTo>
                    <a:pt x="835617" y="448276"/>
                  </a:moveTo>
                  <a:cubicBezTo>
                    <a:pt x="835617" y="905460"/>
                    <a:pt x="648565" y="1260585"/>
                    <a:pt x="417809" y="1260585"/>
                  </a:cubicBezTo>
                  <a:cubicBezTo>
                    <a:pt x="187052" y="1260585"/>
                    <a:pt x="0" y="892141"/>
                    <a:pt x="0" y="448276"/>
                  </a:cubicBezTo>
                  <a:cubicBezTo>
                    <a:pt x="0" y="200705"/>
                    <a:pt x="187052" y="0"/>
                    <a:pt x="417809" y="0"/>
                  </a:cubicBezTo>
                  <a:cubicBezTo>
                    <a:pt x="648565" y="-83"/>
                    <a:pt x="835617" y="200621"/>
                    <a:pt x="835617" y="448276"/>
                  </a:cubicBezTo>
                  <a:close/>
                </a:path>
              </a:pathLst>
            </a:custGeom>
            <a:solidFill>
              <a:srgbClr val="EB9C9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0" name="Google Shape;1600;p79"/>
            <p:cNvSpPr/>
            <p:nvPr/>
          </p:nvSpPr>
          <p:spPr>
            <a:xfrm>
              <a:off x="1566203" y="2548292"/>
              <a:ext cx="965719" cy="826251"/>
            </a:xfrm>
            <a:custGeom>
              <a:avLst/>
              <a:gdLst/>
              <a:ahLst/>
              <a:cxnLst/>
              <a:rect l="l" t="t" r="r" b="b"/>
              <a:pathLst>
                <a:path w="1082038" h="925771" extrusionOk="0">
                  <a:moveTo>
                    <a:pt x="644152" y="433791"/>
                  </a:moveTo>
                  <a:cubicBezTo>
                    <a:pt x="644152" y="433791"/>
                    <a:pt x="556745" y="613684"/>
                    <a:pt x="309339" y="598450"/>
                  </a:cubicBezTo>
                  <a:cubicBezTo>
                    <a:pt x="309339" y="598450"/>
                    <a:pt x="214273" y="643653"/>
                    <a:pt x="186886" y="698761"/>
                  </a:cubicBezTo>
                  <a:cubicBezTo>
                    <a:pt x="159498" y="753953"/>
                    <a:pt x="199123" y="922192"/>
                    <a:pt x="199123" y="922192"/>
                  </a:cubicBezTo>
                  <a:lnTo>
                    <a:pt x="177229" y="925771"/>
                  </a:lnTo>
                  <a:cubicBezTo>
                    <a:pt x="177229" y="925771"/>
                    <a:pt x="86325" y="837781"/>
                    <a:pt x="83245" y="722653"/>
                  </a:cubicBezTo>
                  <a:cubicBezTo>
                    <a:pt x="83245" y="722653"/>
                    <a:pt x="-160830" y="336228"/>
                    <a:pt x="186886" y="101392"/>
                  </a:cubicBezTo>
                  <a:cubicBezTo>
                    <a:pt x="534602" y="-133443"/>
                    <a:pt x="741882" y="113213"/>
                    <a:pt x="741882" y="113213"/>
                  </a:cubicBezTo>
                  <a:cubicBezTo>
                    <a:pt x="741882" y="113213"/>
                    <a:pt x="934013" y="104472"/>
                    <a:pt x="1028496" y="235584"/>
                  </a:cubicBezTo>
                  <a:cubicBezTo>
                    <a:pt x="1123063" y="366695"/>
                    <a:pt x="1081857" y="732309"/>
                    <a:pt x="986541" y="732476"/>
                  </a:cubicBezTo>
                  <a:cubicBezTo>
                    <a:pt x="891225" y="732642"/>
                    <a:pt x="888478" y="840362"/>
                    <a:pt x="888478" y="840362"/>
                  </a:cubicBezTo>
                  <a:lnTo>
                    <a:pt x="848520" y="810060"/>
                  </a:lnTo>
                  <a:cubicBezTo>
                    <a:pt x="848520" y="810060"/>
                    <a:pt x="846355" y="647232"/>
                    <a:pt x="798656" y="583217"/>
                  </a:cubicBezTo>
                  <a:cubicBezTo>
                    <a:pt x="750956" y="519201"/>
                    <a:pt x="644152" y="433791"/>
                    <a:pt x="644152" y="43379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1" name="Google Shape;1601;p79"/>
            <p:cNvSpPr/>
            <p:nvPr/>
          </p:nvSpPr>
          <p:spPr>
            <a:xfrm>
              <a:off x="1431353" y="2622851"/>
              <a:ext cx="489833" cy="950400"/>
            </a:xfrm>
            <a:custGeom>
              <a:avLst/>
              <a:gdLst/>
              <a:ahLst/>
              <a:cxnLst/>
              <a:rect l="l" t="t" r="r" b="b"/>
              <a:pathLst>
                <a:path w="548833" h="1064874" extrusionOk="0">
                  <a:moveTo>
                    <a:pt x="500471" y="255563"/>
                  </a:moveTo>
                  <a:cubicBezTo>
                    <a:pt x="493062" y="257977"/>
                    <a:pt x="387424" y="341473"/>
                    <a:pt x="387424" y="341473"/>
                  </a:cubicBezTo>
                  <a:lnTo>
                    <a:pt x="346634" y="391586"/>
                  </a:lnTo>
                  <a:lnTo>
                    <a:pt x="393001" y="303263"/>
                  </a:lnTo>
                  <a:lnTo>
                    <a:pt x="465342" y="238831"/>
                  </a:lnTo>
                  <a:lnTo>
                    <a:pt x="543176" y="148094"/>
                  </a:lnTo>
                  <a:cubicBezTo>
                    <a:pt x="543176" y="148094"/>
                    <a:pt x="569149" y="81247"/>
                    <a:pt x="509795" y="95566"/>
                  </a:cubicBezTo>
                  <a:cubicBezTo>
                    <a:pt x="523697" y="93152"/>
                    <a:pt x="548837" y="83"/>
                    <a:pt x="481991" y="33465"/>
                  </a:cubicBezTo>
                  <a:cubicBezTo>
                    <a:pt x="411815" y="68594"/>
                    <a:pt x="411565" y="69260"/>
                    <a:pt x="411565" y="69260"/>
                  </a:cubicBezTo>
                  <a:lnTo>
                    <a:pt x="338060" y="131028"/>
                  </a:lnTo>
                  <a:cubicBezTo>
                    <a:pt x="360952" y="111299"/>
                    <a:pt x="439203" y="38959"/>
                    <a:pt x="404156" y="0"/>
                  </a:cubicBezTo>
                  <a:cubicBezTo>
                    <a:pt x="357789" y="21477"/>
                    <a:pt x="331983" y="35796"/>
                    <a:pt x="331983" y="35796"/>
                  </a:cubicBezTo>
                  <a:lnTo>
                    <a:pt x="244741" y="119374"/>
                  </a:lnTo>
                  <a:lnTo>
                    <a:pt x="146512" y="353377"/>
                  </a:lnTo>
                  <a:lnTo>
                    <a:pt x="135357" y="680448"/>
                  </a:lnTo>
                  <a:lnTo>
                    <a:pt x="136189" y="681363"/>
                  </a:lnTo>
                  <a:cubicBezTo>
                    <a:pt x="94234" y="719240"/>
                    <a:pt x="0" y="804650"/>
                    <a:pt x="0" y="804650"/>
                  </a:cubicBezTo>
                  <a:lnTo>
                    <a:pt x="146429" y="1064875"/>
                  </a:lnTo>
                  <a:lnTo>
                    <a:pt x="296853" y="859425"/>
                  </a:lnTo>
                  <a:cubicBezTo>
                    <a:pt x="337560" y="785170"/>
                    <a:pt x="387424" y="494228"/>
                    <a:pt x="387424" y="494228"/>
                  </a:cubicBezTo>
                  <a:lnTo>
                    <a:pt x="441201" y="413064"/>
                  </a:lnTo>
                  <a:cubicBezTo>
                    <a:pt x="441201" y="413064"/>
                    <a:pt x="540346" y="319746"/>
                    <a:pt x="543176" y="288945"/>
                  </a:cubicBezTo>
                  <a:cubicBezTo>
                    <a:pt x="548754" y="226927"/>
                    <a:pt x="507880" y="253232"/>
                    <a:pt x="500471" y="255563"/>
                  </a:cubicBezTo>
                  <a:close/>
                </a:path>
              </a:pathLst>
            </a:custGeom>
            <a:solidFill>
              <a:srgbClr val="EB9C9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602" name="Google Shape;1602;p79"/>
            <p:cNvGrpSpPr/>
            <p:nvPr/>
          </p:nvGrpSpPr>
          <p:grpSpPr>
            <a:xfrm>
              <a:off x="1615684" y="2708269"/>
              <a:ext cx="270814" cy="212606"/>
              <a:chOff x="7418171" y="1566234"/>
              <a:chExt cx="303263" cy="238081"/>
            </a:xfrm>
          </p:grpSpPr>
          <p:sp>
            <p:nvSpPr>
              <p:cNvPr id="1603" name="Google Shape;1603;p79"/>
              <p:cNvSpPr/>
              <p:nvPr/>
            </p:nvSpPr>
            <p:spPr>
              <a:xfrm>
                <a:off x="7476360" y="1566234"/>
                <a:ext cx="245074" cy="238081"/>
              </a:xfrm>
              <a:custGeom>
                <a:avLst/>
                <a:gdLst/>
                <a:ahLst/>
                <a:cxnLst/>
                <a:rect l="l" t="t" r="r" b="b"/>
                <a:pathLst>
                  <a:path w="245074" h="238081" extrusionOk="0">
                    <a:moveTo>
                      <a:pt x="245074" y="0"/>
                    </a:moveTo>
                    <a:cubicBezTo>
                      <a:pt x="221349" y="23309"/>
                      <a:pt x="196293" y="44786"/>
                      <a:pt x="170986" y="66097"/>
                    </a:cubicBezTo>
                    <a:cubicBezTo>
                      <a:pt x="158166" y="76503"/>
                      <a:pt x="145513" y="87075"/>
                      <a:pt x="132443" y="97231"/>
                    </a:cubicBezTo>
                    <a:cubicBezTo>
                      <a:pt x="119540" y="107553"/>
                      <a:pt x="106471" y="117626"/>
                      <a:pt x="93235" y="127449"/>
                    </a:cubicBezTo>
                    <a:lnTo>
                      <a:pt x="94733" y="125950"/>
                    </a:lnTo>
                    <a:cubicBezTo>
                      <a:pt x="79832" y="145346"/>
                      <a:pt x="64515" y="164326"/>
                      <a:pt x="48865" y="183140"/>
                    </a:cubicBezTo>
                    <a:cubicBezTo>
                      <a:pt x="33048" y="201870"/>
                      <a:pt x="17065" y="220351"/>
                      <a:pt x="0" y="238082"/>
                    </a:cubicBezTo>
                    <a:cubicBezTo>
                      <a:pt x="12320" y="216771"/>
                      <a:pt x="25806" y="196293"/>
                      <a:pt x="39458" y="175981"/>
                    </a:cubicBezTo>
                    <a:cubicBezTo>
                      <a:pt x="53277" y="155752"/>
                      <a:pt x="67345" y="135773"/>
                      <a:pt x="81913" y="116127"/>
                    </a:cubicBezTo>
                    <a:cubicBezTo>
                      <a:pt x="82330" y="115628"/>
                      <a:pt x="82746" y="115128"/>
                      <a:pt x="83245" y="114712"/>
                    </a:cubicBezTo>
                    <a:lnTo>
                      <a:pt x="83412" y="114546"/>
                    </a:lnTo>
                    <a:cubicBezTo>
                      <a:pt x="96315" y="104306"/>
                      <a:pt x="109384" y="94151"/>
                      <a:pt x="122620" y="84328"/>
                    </a:cubicBezTo>
                    <a:cubicBezTo>
                      <a:pt x="135690" y="74255"/>
                      <a:pt x="149176" y="64682"/>
                      <a:pt x="162495" y="54942"/>
                    </a:cubicBezTo>
                    <a:cubicBezTo>
                      <a:pt x="189383" y="35796"/>
                      <a:pt x="216521" y="16982"/>
                      <a:pt x="2450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04" name="Google Shape;1604;p79"/>
              <p:cNvSpPr/>
              <p:nvPr/>
            </p:nvSpPr>
            <p:spPr>
              <a:xfrm>
                <a:off x="7418171" y="1601697"/>
                <a:ext cx="96398" cy="120456"/>
              </a:xfrm>
              <a:custGeom>
                <a:avLst/>
                <a:gdLst/>
                <a:ahLst/>
                <a:cxnLst/>
                <a:rect l="l" t="t" r="r" b="b"/>
                <a:pathLst>
                  <a:path w="96398" h="120456" extrusionOk="0">
                    <a:moveTo>
                      <a:pt x="96398" y="0"/>
                    </a:moveTo>
                    <a:cubicBezTo>
                      <a:pt x="91070" y="12154"/>
                      <a:pt x="84411" y="23392"/>
                      <a:pt x="77335" y="34131"/>
                    </a:cubicBezTo>
                    <a:cubicBezTo>
                      <a:pt x="70259" y="44953"/>
                      <a:pt x="62684" y="55358"/>
                      <a:pt x="54692" y="65431"/>
                    </a:cubicBezTo>
                    <a:cubicBezTo>
                      <a:pt x="46701" y="75504"/>
                      <a:pt x="38126" y="85160"/>
                      <a:pt x="29136" y="94400"/>
                    </a:cubicBezTo>
                    <a:cubicBezTo>
                      <a:pt x="20145" y="103641"/>
                      <a:pt x="10739" y="112548"/>
                      <a:pt x="0" y="120456"/>
                    </a:cubicBezTo>
                    <a:cubicBezTo>
                      <a:pt x="5328" y="108219"/>
                      <a:pt x="11987" y="97064"/>
                      <a:pt x="19063" y="86242"/>
                    </a:cubicBezTo>
                    <a:cubicBezTo>
                      <a:pt x="26139" y="75420"/>
                      <a:pt x="33631" y="65015"/>
                      <a:pt x="41706" y="55025"/>
                    </a:cubicBezTo>
                    <a:cubicBezTo>
                      <a:pt x="49698" y="44953"/>
                      <a:pt x="58272" y="35379"/>
                      <a:pt x="67262" y="26056"/>
                    </a:cubicBezTo>
                    <a:cubicBezTo>
                      <a:pt x="76253" y="16816"/>
                      <a:pt x="85660" y="7908"/>
                      <a:pt x="9639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605" name="Google Shape;1605;p79"/>
            <p:cNvSpPr/>
            <p:nvPr/>
          </p:nvSpPr>
          <p:spPr>
            <a:xfrm>
              <a:off x="713225" y="3244837"/>
              <a:ext cx="988014" cy="1012859"/>
            </a:xfrm>
            <a:custGeom>
              <a:avLst/>
              <a:gdLst/>
              <a:ahLst/>
              <a:cxnLst/>
              <a:rect l="l" t="t" r="r" b="b"/>
              <a:pathLst>
                <a:path w="1107018" h="1134856" extrusionOk="0">
                  <a:moveTo>
                    <a:pt x="891662" y="0"/>
                  </a:moveTo>
                  <a:lnTo>
                    <a:pt x="1107018" y="231089"/>
                  </a:lnTo>
                  <a:lnTo>
                    <a:pt x="924211" y="430462"/>
                  </a:lnTo>
                  <a:cubicBezTo>
                    <a:pt x="924211" y="430462"/>
                    <a:pt x="936615" y="502969"/>
                    <a:pt x="924211" y="507464"/>
                  </a:cubicBezTo>
                  <a:cubicBezTo>
                    <a:pt x="911808" y="511959"/>
                    <a:pt x="575413" y="840529"/>
                    <a:pt x="532792" y="910788"/>
                  </a:cubicBezTo>
                  <a:cubicBezTo>
                    <a:pt x="490170" y="981047"/>
                    <a:pt x="434146" y="1105665"/>
                    <a:pt x="342160" y="1123813"/>
                  </a:cubicBezTo>
                  <a:cubicBezTo>
                    <a:pt x="250173" y="1141960"/>
                    <a:pt x="32653" y="1155529"/>
                    <a:pt x="8013" y="1012763"/>
                  </a:cubicBezTo>
                  <a:cubicBezTo>
                    <a:pt x="-16628" y="869997"/>
                    <a:pt x="18002" y="730229"/>
                    <a:pt x="78521" y="655474"/>
                  </a:cubicBezTo>
                  <a:cubicBezTo>
                    <a:pt x="139041" y="580720"/>
                    <a:pt x="326093" y="496142"/>
                    <a:pt x="344074" y="471169"/>
                  </a:cubicBezTo>
                  <a:cubicBezTo>
                    <a:pt x="362055" y="446279"/>
                    <a:pt x="597889" y="201537"/>
                    <a:pt x="627025" y="172068"/>
                  </a:cubicBezTo>
                  <a:cubicBezTo>
                    <a:pt x="656161" y="142599"/>
                    <a:pt x="692040" y="149425"/>
                    <a:pt x="692040" y="149425"/>
                  </a:cubicBezTo>
                  <a:lnTo>
                    <a:pt x="89166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6" name="Google Shape;1606;p79"/>
            <p:cNvSpPr/>
            <p:nvPr/>
          </p:nvSpPr>
          <p:spPr>
            <a:xfrm>
              <a:off x="1331219" y="3378422"/>
              <a:ext cx="207213" cy="250676"/>
            </a:xfrm>
            <a:custGeom>
              <a:avLst/>
              <a:gdLst/>
              <a:ahLst/>
              <a:cxnLst/>
              <a:rect l="l" t="t" r="r" b="b"/>
              <a:pathLst>
                <a:path w="232171" h="280869" extrusionOk="0">
                  <a:moveTo>
                    <a:pt x="0" y="0"/>
                  </a:moveTo>
                  <a:cubicBezTo>
                    <a:pt x="29802" y="10822"/>
                    <a:pt x="57772" y="26638"/>
                    <a:pt x="83828" y="44869"/>
                  </a:cubicBezTo>
                  <a:cubicBezTo>
                    <a:pt x="109967" y="63183"/>
                    <a:pt x="133859" y="84661"/>
                    <a:pt x="155336" y="108552"/>
                  </a:cubicBezTo>
                  <a:cubicBezTo>
                    <a:pt x="176896" y="132360"/>
                    <a:pt x="194378" y="159831"/>
                    <a:pt x="208030" y="188800"/>
                  </a:cubicBezTo>
                  <a:lnTo>
                    <a:pt x="217354" y="210944"/>
                  </a:lnTo>
                  <a:cubicBezTo>
                    <a:pt x="219934" y="218519"/>
                    <a:pt x="221932" y="226344"/>
                    <a:pt x="224180" y="234003"/>
                  </a:cubicBezTo>
                  <a:lnTo>
                    <a:pt x="227343" y="245491"/>
                  </a:lnTo>
                  <a:lnTo>
                    <a:pt x="229175" y="257312"/>
                  </a:lnTo>
                  <a:cubicBezTo>
                    <a:pt x="230340" y="265220"/>
                    <a:pt x="231339" y="273045"/>
                    <a:pt x="232171" y="280870"/>
                  </a:cubicBezTo>
                  <a:cubicBezTo>
                    <a:pt x="229591" y="273378"/>
                    <a:pt x="227010" y="265886"/>
                    <a:pt x="224679" y="258394"/>
                  </a:cubicBezTo>
                  <a:lnTo>
                    <a:pt x="221183" y="247239"/>
                  </a:lnTo>
                  <a:lnTo>
                    <a:pt x="216521" y="236500"/>
                  </a:lnTo>
                  <a:cubicBezTo>
                    <a:pt x="213441" y="229341"/>
                    <a:pt x="210694" y="222099"/>
                    <a:pt x="207364" y="215106"/>
                  </a:cubicBezTo>
                  <a:lnTo>
                    <a:pt x="196459" y="194628"/>
                  </a:lnTo>
                  <a:cubicBezTo>
                    <a:pt x="193129" y="187635"/>
                    <a:pt x="188551" y="181392"/>
                    <a:pt x="184555" y="174815"/>
                  </a:cubicBezTo>
                  <a:cubicBezTo>
                    <a:pt x="180310" y="168322"/>
                    <a:pt x="176647" y="161579"/>
                    <a:pt x="171652" y="155669"/>
                  </a:cubicBezTo>
                  <a:lnTo>
                    <a:pt x="157917" y="137105"/>
                  </a:lnTo>
                  <a:lnTo>
                    <a:pt x="142849" y="119540"/>
                  </a:lnTo>
                  <a:cubicBezTo>
                    <a:pt x="122454" y="96398"/>
                    <a:pt x="99894" y="75087"/>
                    <a:pt x="76003" y="55108"/>
                  </a:cubicBezTo>
                  <a:cubicBezTo>
                    <a:pt x="51945" y="35379"/>
                    <a:pt x="26722" y="1689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7" name="Google Shape;1607;p79"/>
            <p:cNvSpPr/>
            <p:nvPr/>
          </p:nvSpPr>
          <p:spPr>
            <a:xfrm>
              <a:off x="2117350" y="2679756"/>
              <a:ext cx="659677" cy="1103639"/>
            </a:xfrm>
            <a:custGeom>
              <a:avLst/>
              <a:gdLst/>
              <a:ahLst/>
              <a:cxnLst/>
              <a:rect l="l" t="t" r="r" b="b"/>
              <a:pathLst>
                <a:path w="739134" h="1236570" extrusionOk="0">
                  <a:moveTo>
                    <a:pt x="739134" y="1002900"/>
                  </a:moveTo>
                  <a:lnTo>
                    <a:pt x="482073" y="735100"/>
                  </a:lnTo>
                  <a:cubicBezTo>
                    <a:pt x="470834" y="677161"/>
                    <a:pt x="435705" y="484448"/>
                    <a:pt x="438868" y="355834"/>
                  </a:cubicBezTo>
                  <a:cubicBezTo>
                    <a:pt x="392251" y="243619"/>
                    <a:pt x="324406" y="128075"/>
                    <a:pt x="324406" y="128075"/>
                  </a:cubicBezTo>
                  <a:lnTo>
                    <a:pt x="233752" y="45412"/>
                  </a:lnTo>
                  <a:cubicBezTo>
                    <a:pt x="233752" y="45412"/>
                    <a:pt x="172566" y="-1622"/>
                    <a:pt x="149840" y="43"/>
                  </a:cubicBezTo>
                  <a:cubicBezTo>
                    <a:pt x="137270" y="959"/>
                    <a:pt x="120038" y="21520"/>
                    <a:pt x="149840" y="64475"/>
                  </a:cubicBezTo>
                  <a:cubicBezTo>
                    <a:pt x="179725" y="107430"/>
                    <a:pt x="218851" y="131321"/>
                    <a:pt x="218851" y="131321"/>
                  </a:cubicBezTo>
                  <a:lnTo>
                    <a:pt x="146094" y="90697"/>
                  </a:lnTo>
                  <a:cubicBezTo>
                    <a:pt x="146094" y="90697"/>
                    <a:pt x="84243" y="48742"/>
                    <a:pt x="62183" y="52488"/>
                  </a:cubicBezTo>
                  <a:cubicBezTo>
                    <a:pt x="48114" y="54902"/>
                    <a:pt x="19311" y="90697"/>
                    <a:pt x="52859" y="124079"/>
                  </a:cubicBezTo>
                  <a:cubicBezTo>
                    <a:pt x="15565" y="102601"/>
                    <a:pt x="-4996" y="140811"/>
                    <a:pt x="6242" y="167033"/>
                  </a:cubicBezTo>
                  <a:cubicBezTo>
                    <a:pt x="17397" y="193256"/>
                    <a:pt x="101391" y="262516"/>
                    <a:pt x="101391" y="262516"/>
                  </a:cubicBezTo>
                  <a:lnTo>
                    <a:pt x="179725" y="331776"/>
                  </a:lnTo>
                  <a:lnTo>
                    <a:pt x="228257" y="420099"/>
                  </a:lnTo>
                  <a:lnTo>
                    <a:pt x="170402" y="379476"/>
                  </a:lnTo>
                  <a:lnTo>
                    <a:pt x="84576" y="334107"/>
                  </a:lnTo>
                  <a:cubicBezTo>
                    <a:pt x="84576" y="334107"/>
                    <a:pt x="30466" y="291152"/>
                    <a:pt x="17397" y="305470"/>
                  </a:cubicBezTo>
                  <a:cubicBezTo>
                    <a:pt x="4327" y="319789"/>
                    <a:pt x="-5912" y="336521"/>
                    <a:pt x="3911" y="363992"/>
                  </a:cubicBezTo>
                  <a:cubicBezTo>
                    <a:pt x="13651" y="391463"/>
                    <a:pt x="114378" y="448736"/>
                    <a:pt x="114378" y="448736"/>
                  </a:cubicBezTo>
                  <a:lnTo>
                    <a:pt x="198289" y="529900"/>
                  </a:lnTo>
                  <a:cubicBezTo>
                    <a:pt x="198289" y="529900"/>
                    <a:pt x="214439" y="763903"/>
                    <a:pt x="238080" y="792539"/>
                  </a:cubicBezTo>
                  <a:cubicBezTo>
                    <a:pt x="253897" y="811686"/>
                    <a:pt x="317580" y="881112"/>
                    <a:pt x="357954" y="924899"/>
                  </a:cubicBezTo>
                  <a:lnTo>
                    <a:pt x="547087" y="1236570"/>
                  </a:lnTo>
                  <a:lnTo>
                    <a:pt x="739134" y="1002900"/>
                  </a:lnTo>
                  <a:close/>
                </a:path>
              </a:pathLst>
            </a:custGeom>
            <a:solidFill>
              <a:srgbClr val="EB9C9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grpSp>
          <p:nvGrpSpPr>
            <p:cNvPr id="1608" name="Google Shape;1608;p79"/>
            <p:cNvGrpSpPr/>
            <p:nvPr/>
          </p:nvGrpSpPr>
          <p:grpSpPr>
            <a:xfrm>
              <a:off x="2164374" y="2790710"/>
              <a:ext cx="289918" cy="260034"/>
              <a:chOff x="8032606" y="1658553"/>
              <a:chExt cx="324656" cy="291192"/>
            </a:xfrm>
          </p:grpSpPr>
          <p:sp>
            <p:nvSpPr>
              <p:cNvPr id="1609" name="Google Shape;1609;p79"/>
              <p:cNvSpPr/>
              <p:nvPr/>
            </p:nvSpPr>
            <p:spPr>
              <a:xfrm>
                <a:off x="8032606" y="1658553"/>
                <a:ext cx="260141" cy="291192"/>
              </a:xfrm>
              <a:custGeom>
                <a:avLst/>
                <a:gdLst/>
                <a:ahLst/>
                <a:cxnLst/>
                <a:rect l="l" t="t" r="r" b="b"/>
                <a:pathLst>
                  <a:path w="260141" h="291192" extrusionOk="0">
                    <a:moveTo>
                      <a:pt x="0" y="0"/>
                    </a:moveTo>
                    <a:cubicBezTo>
                      <a:pt x="15067" y="8574"/>
                      <a:pt x="29635" y="17898"/>
                      <a:pt x="44203" y="27055"/>
                    </a:cubicBezTo>
                    <a:cubicBezTo>
                      <a:pt x="58688" y="36378"/>
                      <a:pt x="73173" y="45868"/>
                      <a:pt x="87408" y="55525"/>
                    </a:cubicBezTo>
                    <a:cubicBezTo>
                      <a:pt x="101809" y="65098"/>
                      <a:pt x="115794" y="75087"/>
                      <a:pt x="130029" y="84827"/>
                    </a:cubicBezTo>
                    <a:lnTo>
                      <a:pt x="171985" y="115045"/>
                    </a:lnTo>
                    <a:lnTo>
                      <a:pt x="171985" y="115045"/>
                    </a:lnTo>
                    <a:cubicBezTo>
                      <a:pt x="172984" y="115794"/>
                      <a:pt x="173816" y="116710"/>
                      <a:pt x="174316" y="117709"/>
                    </a:cubicBezTo>
                    <a:cubicBezTo>
                      <a:pt x="181891" y="131944"/>
                      <a:pt x="189716" y="146012"/>
                      <a:pt x="197125" y="160331"/>
                    </a:cubicBezTo>
                    <a:cubicBezTo>
                      <a:pt x="204534" y="174649"/>
                      <a:pt x="212026" y="188884"/>
                      <a:pt x="219185" y="203368"/>
                    </a:cubicBezTo>
                    <a:cubicBezTo>
                      <a:pt x="233587" y="232255"/>
                      <a:pt x="247572" y="261307"/>
                      <a:pt x="260142" y="291192"/>
                    </a:cubicBezTo>
                    <a:cubicBezTo>
                      <a:pt x="241661" y="264554"/>
                      <a:pt x="224596" y="237166"/>
                      <a:pt x="208030" y="209529"/>
                    </a:cubicBezTo>
                    <a:cubicBezTo>
                      <a:pt x="199622" y="195793"/>
                      <a:pt x="191631" y="181725"/>
                      <a:pt x="183556" y="167823"/>
                    </a:cubicBezTo>
                    <a:cubicBezTo>
                      <a:pt x="175481" y="153921"/>
                      <a:pt x="167739" y="139769"/>
                      <a:pt x="159831" y="125701"/>
                    </a:cubicBezTo>
                    <a:lnTo>
                      <a:pt x="162245" y="128364"/>
                    </a:lnTo>
                    <a:lnTo>
                      <a:pt x="120622" y="97647"/>
                    </a:lnTo>
                    <a:cubicBezTo>
                      <a:pt x="106970" y="87158"/>
                      <a:pt x="93151" y="76836"/>
                      <a:pt x="79666" y="66097"/>
                    </a:cubicBezTo>
                    <a:cubicBezTo>
                      <a:pt x="66097" y="55525"/>
                      <a:pt x="52694" y="44620"/>
                      <a:pt x="39292" y="33714"/>
                    </a:cubicBezTo>
                    <a:cubicBezTo>
                      <a:pt x="26056" y="22726"/>
                      <a:pt x="12820" y="11738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10" name="Google Shape;1610;p79"/>
              <p:cNvSpPr/>
              <p:nvPr/>
            </p:nvSpPr>
            <p:spPr>
              <a:xfrm>
                <a:off x="8198597" y="1665713"/>
                <a:ext cx="158665" cy="226760"/>
              </a:xfrm>
              <a:custGeom>
                <a:avLst/>
                <a:gdLst/>
                <a:ahLst/>
                <a:cxnLst/>
                <a:rect l="l" t="t" r="r" b="b"/>
                <a:pathLst>
                  <a:path w="158665" h="226760" extrusionOk="0">
                    <a:moveTo>
                      <a:pt x="0" y="0"/>
                    </a:moveTo>
                    <a:cubicBezTo>
                      <a:pt x="11987" y="5078"/>
                      <a:pt x="23558" y="10822"/>
                      <a:pt x="35046" y="16649"/>
                    </a:cubicBezTo>
                    <a:cubicBezTo>
                      <a:pt x="46534" y="22476"/>
                      <a:pt x="57856" y="28553"/>
                      <a:pt x="69177" y="34797"/>
                    </a:cubicBezTo>
                    <a:cubicBezTo>
                      <a:pt x="70093" y="35296"/>
                      <a:pt x="70842" y="36128"/>
                      <a:pt x="71341" y="36961"/>
                    </a:cubicBezTo>
                    <a:lnTo>
                      <a:pt x="71674" y="37544"/>
                    </a:lnTo>
                    <a:cubicBezTo>
                      <a:pt x="80082" y="52694"/>
                      <a:pt x="88407" y="68011"/>
                      <a:pt x="96232" y="83495"/>
                    </a:cubicBezTo>
                    <a:cubicBezTo>
                      <a:pt x="104306" y="98896"/>
                      <a:pt x="111715" y="114546"/>
                      <a:pt x="119124" y="130196"/>
                    </a:cubicBezTo>
                    <a:cubicBezTo>
                      <a:pt x="126450" y="145929"/>
                      <a:pt x="133526" y="161746"/>
                      <a:pt x="140185" y="177812"/>
                    </a:cubicBezTo>
                    <a:cubicBezTo>
                      <a:pt x="146845" y="193879"/>
                      <a:pt x="153172" y="210111"/>
                      <a:pt x="158666" y="226760"/>
                    </a:cubicBezTo>
                    <a:cubicBezTo>
                      <a:pt x="148593" y="212359"/>
                      <a:pt x="139436" y="197541"/>
                      <a:pt x="130612" y="182557"/>
                    </a:cubicBezTo>
                    <a:cubicBezTo>
                      <a:pt x="121788" y="167573"/>
                      <a:pt x="113297" y="152422"/>
                      <a:pt x="105139" y="137105"/>
                    </a:cubicBezTo>
                    <a:cubicBezTo>
                      <a:pt x="97064" y="121705"/>
                      <a:pt x="88989" y="106388"/>
                      <a:pt x="81497" y="90737"/>
                    </a:cubicBezTo>
                    <a:cubicBezTo>
                      <a:pt x="73839" y="75171"/>
                      <a:pt x="66513" y="59437"/>
                      <a:pt x="59437" y="43537"/>
                    </a:cubicBezTo>
                    <a:lnTo>
                      <a:pt x="61935" y="46284"/>
                    </a:lnTo>
                    <a:cubicBezTo>
                      <a:pt x="51363" y="38959"/>
                      <a:pt x="40790" y="31550"/>
                      <a:pt x="30468" y="23891"/>
                    </a:cubicBezTo>
                    <a:cubicBezTo>
                      <a:pt x="20229" y="16233"/>
                      <a:pt x="9906" y="8491"/>
                      <a:pt x="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800">
                  <a:solidFill>
                    <a:srgbClr val="000000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611" name="Google Shape;1611;p79"/>
            <p:cNvSpPr/>
            <p:nvPr/>
          </p:nvSpPr>
          <p:spPr>
            <a:xfrm>
              <a:off x="2426299" y="3375077"/>
              <a:ext cx="1060879" cy="1022737"/>
            </a:xfrm>
            <a:custGeom>
              <a:avLst/>
              <a:gdLst/>
              <a:ahLst/>
              <a:cxnLst/>
              <a:rect l="l" t="t" r="r" b="b"/>
              <a:pathLst>
                <a:path w="1188660" h="1145924" extrusionOk="0">
                  <a:moveTo>
                    <a:pt x="0" y="210611"/>
                  </a:moveTo>
                  <a:lnTo>
                    <a:pt x="199872" y="0"/>
                  </a:lnTo>
                  <a:lnTo>
                    <a:pt x="423636" y="178728"/>
                  </a:lnTo>
                  <a:cubicBezTo>
                    <a:pt x="423636" y="178728"/>
                    <a:pt x="482157" y="181475"/>
                    <a:pt x="487901" y="194295"/>
                  </a:cubicBezTo>
                  <a:cubicBezTo>
                    <a:pt x="493645" y="207031"/>
                    <a:pt x="881818" y="517453"/>
                    <a:pt x="958904" y="557245"/>
                  </a:cubicBezTo>
                  <a:cubicBezTo>
                    <a:pt x="1036072" y="597036"/>
                    <a:pt x="1142709" y="680448"/>
                    <a:pt x="1168932" y="776679"/>
                  </a:cubicBezTo>
                  <a:cubicBezTo>
                    <a:pt x="1195154" y="872911"/>
                    <a:pt x="1215050" y="992118"/>
                    <a:pt x="1092596" y="1092263"/>
                  </a:cubicBezTo>
                  <a:cubicBezTo>
                    <a:pt x="974470" y="1188994"/>
                    <a:pt x="795493" y="1136632"/>
                    <a:pt x="712247" y="1078111"/>
                  </a:cubicBezTo>
                  <a:cubicBezTo>
                    <a:pt x="628919" y="1019589"/>
                    <a:pt x="541678" y="841694"/>
                    <a:pt x="514124" y="824545"/>
                  </a:cubicBezTo>
                  <a:cubicBezTo>
                    <a:pt x="486569" y="807397"/>
                    <a:pt x="222931" y="521449"/>
                    <a:pt x="189716" y="492729"/>
                  </a:cubicBezTo>
                  <a:cubicBezTo>
                    <a:pt x="156501" y="464010"/>
                    <a:pt x="163244" y="423053"/>
                    <a:pt x="163244" y="423053"/>
                  </a:cubicBezTo>
                  <a:lnTo>
                    <a:pt x="0" y="21061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2" name="Google Shape;1612;p79"/>
            <p:cNvSpPr/>
            <p:nvPr/>
          </p:nvSpPr>
          <p:spPr>
            <a:xfrm>
              <a:off x="2572002" y="3534607"/>
              <a:ext cx="232473" cy="217985"/>
            </a:xfrm>
            <a:custGeom>
              <a:avLst/>
              <a:gdLst/>
              <a:ahLst/>
              <a:cxnLst/>
              <a:rect l="l" t="t" r="r" b="b"/>
              <a:pathLst>
                <a:path w="260474" h="244241" extrusionOk="0">
                  <a:moveTo>
                    <a:pt x="0" y="244242"/>
                  </a:moveTo>
                  <a:cubicBezTo>
                    <a:pt x="12320" y="216605"/>
                    <a:pt x="29968" y="191548"/>
                    <a:pt x="48865" y="167989"/>
                  </a:cubicBezTo>
                  <a:cubicBezTo>
                    <a:pt x="67845" y="144347"/>
                    <a:pt x="89156" y="122704"/>
                    <a:pt x="111299" y="102059"/>
                  </a:cubicBezTo>
                  <a:cubicBezTo>
                    <a:pt x="133859" y="81913"/>
                    <a:pt x="157500" y="62850"/>
                    <a:pt x="182474" y="45868"/>
                  </a:cubicBezTo>
                  <a:cubicBezTo>
                    <a:pt x="194711" y="37044"/>
                    <a:pt x="207864" y="29469"/>
                    <a:pt x="220600" y="21394"/>
                  </a:cubicBezTo>
                  <a:cubicBezTo>
                    <a:pt x="233670" y="13902"/>
                    <a:pt x="246989" y="6743"/>
                    <a:pt x="260475" y="0"/>
                  </a:cubicBezTo>
                  <a:cubicBezTo>
                    <a:pt x="248904" y="9823"/>
                    <a:pt x="236916" y="18813"/>
                    <a:pt x="225179" y="28137"/>
                  </a:cubicBezTo>
                  <a:cubicBezTo>
                    <a:pt x="213608" y="37710"/>
                    <a:pt x="201704" y="46617"/>
                    <a:pt x="190216" y="56274"/>
                  </a:cubicBezTo>
                  <a:cubicBezTo>
                    <a:pt x="178811" y="65930"/>
                    <a:pt x="166990" y="75004"/>
                    <a:pt x="156002" y="84994"/>
                  </a:cubicBezTo>
                  <a:cubicBezTo>
                    <a:pt x="144514" y="94484"/>
                    <a:pt x="133526" y="104473"/>
                    <a:pt x="122454" y="114462"/>
                  </a:cubicBezTo>
                  <a:cubicBezTo>
                    <a:pt x="100477" y="134441"/>
                    <a:pt x="79166" y="155169"/>
                    <a:pt x="58522" y="176564"/>
                  </a:cubicBezTo>
                  <a:cubicBezTo>
                    <a:pt x="38210" y="198124"/>
                    <a:pt x="18231" y="220267"/>
                    <a:pt x="0" y="2442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3" name="Google Shape;1613;p79"/>
            <p:cNvSpPr/>
            <p:nvPr/>
          </p:nvSpPr>
          <p:spPr>
            <a:xfrm>
              <a:off x="2833192" y="4060366"/>
              <a:ext cx="176900" cy="226307"/>
            </a:xfrm>
            <a:custGeom>
              <a:avLst/>
              <a:gdLst/>
              <a:ahLst/>
              <a:cxnLst/>
              <a:rect l="l" t="t" r="r" b="b"/>
              <a:pathLst>
                <a:path w="198207" h="253565" extrusionOk="0">
                  <a:moveTo>
                    <a:pt x="0" y="0"/>
                  </a:moveTo>
                  <a:cubicBezTo>
                    <a:pt x="16566" y="21644"/>
                    <a:pt x="32216" y="43620"/>
                    <a:pt x="47699" y="65681"/>
                  </a:cubicBezTo>
                  <a:lnTo>
                    <a:pt x="94483" y="131444"/>
                  </a:lnTo>
                  <a:cubicBezTo>
                    <a:pt x="110050" y="153338"/>
                    <a:pt x="126117" y="174732"/>
                    <a:pt x="142599" y="195793"/>
                  </a:cubicBezTo>
                  <a:lnTo>
                    <a:pt x="155253" y="211360"/>
                  </a:lnTo>
                  <a:lnTo>
                    <a:pt x="168572" y="226344"/>
                  </a:lnTo>
                  <a:cubicBezTo>
                    <a:pt x="172984" y="231339"/>
                    <a:pt x="177978" y="235751"/>
                    <a:pt x="182640" y="240579"/>
                  </a:cubicBezTo>
                  <a:cubicBezTo>
                    <a:pt x="184888" y="243160"/>
                    <a:pt x="187718" y="244908"/>
                    <a:pt x="190299" y="247072"/>
                  </a:cubicBezTo>
                  <a:lnTo>
                    <a:pt x="198207" y="253565"/>
                  </a:lnTo>
                  <a:cubicBezTo>
                    <a:pt x="192214" y="250569"/>
                    <a:pt x="185637" y="247988"/>
                    <a:pt x="179893" y="244242"/>
                  </a:cubicBezTo>
                  <a:cubicBezTo>
                    <a:pt x="174316" y="240329"/>
                    <a:pt x="168405" y="236583"/>
                    <a:pt x="163078" y="232338"/>
                  </a:cubicBezTo>
                  <a:lnTo>
                    <a:pt x="147428" y="218935"/>
                  </a:lnTo>
                  <a:lnTo>
                    <a:pt x="132860" y="204451"/>
                  </a:lnTo>
                  <a:cubicBezTo>
                    <a:pt x="113963" y="184638"/>
                    <a:pt x="96981" y="163244"/>
                    <a:pt x="80998" y="141267"/>
                  </a:cubicBezTo>
                  <a:cubicBezTo>
                    <a:pt x="65347" y="119041"/>
                    <a:pt x="50447" y="96315"/>
                    <a:pt x="36878" y="72756"/>
                  </a:cubicBezTo>
                  <a:cubicBezTo>
                    <a:pt x="23225" y="49198"/>
                    <a:pt x="10572" y="2514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7" name="Google Shape;1827;p82"/>
          <p:cNvSpPr txBox="1">
            <a:spLocks noGrp="1"/>
          </p:cNvSpPr>
          <p:nvPr>
            <p:ph type="subTitle" idx="1"/>
          </p:nvPr>
        </p:nvSpPr>
        <p:spPr>
          <a:xfrm>
            <a:off x="713225" y="798083"/>
            <a:ext cx="7710900" cy="353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Ali, A., Hamid, T.A., Naveed, R.T., Siddique, I., Ryu, H.B. and Han, H. (2022) ‘Preparing for the “black swan”: Reducing employee burnout in the hospitality sector through ethical leadership’, Frontiers in Psychology, 13, p.1009785. Available at: https://www.frontiersin.org/journals/psychology/articles/10.3389/fpsyg.2022.1009785/pdf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Almeida, D.M., Davis, K.D., Lee, S. and Lawson, K.M. (2011) ‘Workplace flexibility and daily stress processes in hotel workers’, Journal of Occupational Health Psychology. Available at: https://pmc.ncbi.nlm.nih.gov/articles/PMC3700378/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Bakker, A.B. and Demerouti, E. (2007) ‘The job demands–resources model: State of the art’, Journal of Managerial Psychology, 22(3), pp.309–328. https://doi.org/10.1108/02683940710733115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Bansal, A., Mukherjee, S. and Prayag, G. (2025) ‘From crisis to care: Redesigning work and jobs for employee well-being in hospitality and tourism’, Tourism and Hospitality Research, p.14673584251321038. https://doi.org/10.1177/14673584251321038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Bi, Y., Choi, S., Yin, J. and Kim, I. (2021) ‘Stress on frontline employees from customer aggression in the restaurant industry: The moderating effect of empowerment’, Sustainability, 13(3), p.1433. https://doi.org/10.3390/su13031433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Calitz, K. (2022) Burnout in the workplace. Available at: https://www.researchgate.net/publication/361853814_BURNOUT_IN_THE_WORKPLACE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Choi, S. (2024) Stress at the crossroads: Work-family conflict and physical and psychological stress in the hotel industry. Available at: https://www.mdpi.com/2071-1050/16/16/6975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Davis, K.K. (2024) The impact of health-oriented leadership on employee strain and organizational support. Doctoral dissertation. The Chicago School of Professional Psychology. Available at: https://www.proquest.com/openview/17c9bb954bbefaad933070d1a8a85f95/1.pdf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de Oliveira, B.S. and Sohn, A.P.L. (2025) ‘Emotional intelligence in tourism and hospitality: A bibliometric analysis’, International Journal of Hospitality Management, 128, p.104141. https://doi.org/10.1016/j.ijhm.2025.104141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Grimmond, T., King, T., LaMontagne, A.D., </a:t>
            </a:r>
            <a:r>
              <a:rPr lang="en-US" sz="400" dirty="0" err="1"/>
              <a:t>Oostermeijer</a:t>
            </a:r>
            <a:r>
              <a:rPr lang="en-US" sz="400" dirty="0"/>
              <a:t>, S., </a:t>
            </a:r>
            <a:r>
              <a:rPr lang="en-US" sz="400" dirty="0" err="1"/>
              <a:t>Harrap</a:t>
            </a:r>
            <a:r>
              <a:rPr lang="en-US" sz="400" dirty="0"/>
              <a:t>, B., Newberry‐</a:t>
            </a:r>
            <a:r>
              <a:rPr lang="en-US" sz="400" dirty="0" err="1"/>
              <a:t>Dupé</a:t>
            </a:r>
            <a:r>
              <a:rPr lang="en-US" sz="400" dirty="0"/>
              <a:t>, J. and Reavley, N. (2024) ‘Workplace‐related determinants of mental health in food and bar workers in Western, high‐income countries: A systematic review’, American Journal of Industrial Medicine, 67(8), pp.696–711. https://doi.org/10.1002/ajim.23620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Gruber, E.N. and </a:t>
            </a:r>
            <a:r>
              <a:rPr lang="en-US" sz="400" dirty="0" err="1"/>
              <a:t>Biocina</a:t>
            </a:r>
            <a:r>
              <a:rPr lang="en-US" sz="400" dirty="0"/>
              <a:t>, S.M. (2024) ‘Problem-focused coping strategies and high self-compassion as protective factors to lower stress, negative emotional reactions to job and anxiety’, European Psychiatry, 67(S1), pp.S568–S569. https://doi.org/10.42243/j.cesp.20427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Harris, C. and Williamson, D. (2008) ‘From hospitality work to hospitable working: Increasing productivity and decreasing staff turnover in a New Zealand hotel’, in CAUTHE 2008: Tourism and Hospitality Research, Training and Practice: “Where the ‘Bloody Hell’ Are We?” Gold Coast, Qld.: Griffith University, pp.1014–1031. https://search.informit.org/doi/10.3316/informit.996702932910870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Hospitality Net (2025) Taking the temperature: Mental health and wellbeing survey 2025. </a:t>
            </a:r>
            <a:r>
              <a:rPr lang="en-US" sz="400" dirty="0" err="1"/>
              <a:t>Agilysis</a:t>
            </a:r>
            <a:r>
              <a:rPr lang="en-US" sz="400" dirty="0"/>
              <a:t>. Available at: https://www.hospitalitynet.org/news/4127416.html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 err="1"/>
              <a:t>Ifeel</a:t>
            </a:r>
            <a:r>
              <a:rPr lang="en-US" sz="400" dirty="0"/>
              <a:t> (2025) Mental health in the retail sector: Insights from a success story. Available at: https://ifeelonline.com/occupational-health/retail-sector/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Iverson, R.D. and Deery, M. (1997) ‘Turnover culture in the hospitality industry’, Human Resource Management Journal, 7(4), pp.71–82. https://doi.org/10.1111/j.1748-8583.1997.tb00290.x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Khawaja, K.F., Sarfraz, M., Rashid, M. and Rashid, M. (2022) ‘How is COVID-19 pandemic causing employee withdrawal behaviour in the hospitality industry? An empirical investigation’, Journal of Hospitality and Tourism Insights, 5(3), pp.687–706. https://doi.org/10.1108/JHTI-01-2021-0002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 err="1"/>
              <a:t>Krikonis</a:t>
            </a:r>
            <a:r>
              <a:rPr lang="en-US" sz="400" dirty="0"/>
              <a:t>, K., </a:t>
            </a:r>
            <a:r>
              <a:rPr lang="en-US" sz="400" dirty="0" err="1"/>
              <a:t>Konstantaras</a:t>
            </a:r>
            <a:r>
              <a:rPr lang="en-US" sz="400" dirty="0"/>
              <a:t>, I., Georgiou, A.C., </a:t>
            </a:r>
            <a:r>
              <a:rPr lang="en-US" sz="400" dirty="0" err="1"/>
              <a:t>Skouri</a:t>
            </a:r>
            <a:r>
              <a:rPr lang="en-US" sz="400" dirty="0"/>
              <a:t>, K. and </a:t>
            </a:r>
            <a:r>
              <a:rPr lang="en-US" sz="400" dirty="0" err="1"/>
              <a:t>Jelastopulu</a:t>
            </a:r>
            <a:r>
              <a:rPr lang="en-US" sz="400" dirty="0"/>
              <a:t>, E. (2025) ‘The impact of COVID-19 on hospitality employees’ mental health: The moderating role of job location selection’, International Journal of Hospitality Management, 126, p.104065. https://doi.org/10.1016/j.ijhm.2024.104065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Lam, L.T., Lam, M.K., Reddy, P. and Wong, P. (2022) ‘Efficacy of a workplace intervention program with web-based online and offline modalities for improving workers’ mental health’, Frontiers in Psychiatry, 13, p.888157. https://www.frontiersin.org/journals/psychiatry/articles/10.3389/fpsyt.2022.888157/pdf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Mental Health Commission of Canada (2022) Building mental health into retail and hospitality organizations: A simple guide. Available at: https://mentalhealthcommission.ca/wp-content/uploads/2022/07/Building-Mental-Health-into-Retail-and-Hospitality-Organizations.pdf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Mind Share Partners (2025) Case study: Hyatt. Available at: https://www.mindsharepartners.org/blog/employee-wellbeing-case-study-hyatt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Nejad, L. and Thomson, K. (2022) Mental health in hospitality: The need for industry-specific solutions. Available at: https://www.researchgate.net/publication/364934927_Mental_Health_in_Hospitality_The_need_for_industry-specific_solutions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 err="1"/>
              <a:t>Ozduran</a:t>
            </a:r>
            <a:r>
              <a:rPr lang="en-US" sz="400" dirty="0"/>
              <a:t>, A., Ciftci, G., Kocak, E. and Arasli, H. (2023) Work-family conflict, subjective well-being, burnout and presenteeism in Northern Cyprus hotels. Available at: https://www.researchgate.net/publication/370831646_Work-family_conflict_subjective_well-being_burnout_and_their_effects_on_presenteeism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Park, J. and Min, H.K. (2020) ‘Turnover intention in the hospitality industry: A meta-analysis’, International Journal of Hospitality Management, 90, p.102599. https://doi.org/10.1016/j.ijhm.2020.102599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Patel, K., </a:t>
            </a:r>
            <a:r>
              <a:rPr lang="en-US" sz="400" dirty="0" err="1"/>
              <a:t>Moukhtarian</a:t>
            </a:r>
            <a:r>
              <a:rPr lang="en-US" sz="400" dirty="0"/>
              <a:t>, T.R., Russell, S., Daly, G., Walasek, L., Tang, N.K., Toro, C. and Meyer, C. (2022) ‘Digital cognitive behavioural therapy intervention in the workplace: Study protocol for a feasibility </a:t>
            </a:r>
            <a:r>
              <a:rPr lang="en-US" sz="400" dirty="0" err="1"/>
              <a:t>randomised</a:t>
            </a:r>
            <a:r>
              <a:rPr lang="en-US" sz="400" dirty="0"/>
              <a:t> waitlist-controlled trial to improve employee mental well-being, engagement and productivity’, BMJ Open, 12(12), p.e060545. https://doi.org/10.1136/bmjopen-2021-060545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Petraglia, R. (2025) Mental health in hospitality: A growing priority. Strategic Solution Partners. Available at: https://www.strategicsolutionpartners.com/case-study-mental-health-in-hospitality-a-growing-priority/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Potgieter, G. and De Villiers, R. (2024) ‘Exploring breathwork concepts vis-à-vis the South African life skills curriculum and assessment policy statement’, Journal of Education (University of KwaZulu-Natal), (97), pp.282–305. https://doi.org/10.17159/2520-9868/i97a14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SHRM (2025) Workplace mental health: May 2025 EN: Insights forum. Available at: https://www.shrm.org/executive-network/insights/research/workplace-mental-health-may-2025-en-insights-forum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 err="1"/>
              <a:t>Siebieszuk</a:t>
            </a:r>
            <a:r>
              <a:rPr lang="en-US" sz="400" dirty="0"/>
              <a:t>, A., </a:t>
            </a:r>
            <a:r>
              <a:rPr lang="en-US" sz="400" dirty="0" err="1"/>
              <a:t>Płoński</a:t>
            </a:r>
            <a:r>
              <a:rPr lang="en-US" sz="400" dirty="0"/>
              <a:t>, A.F. and Baranowski, M. (2025) ‘Breathwork for chronic stress and mental health: Does choosing a specific technique matter?’, Medical Sciences, 13(3), p.127. https://doi.org/10.3390/medsci13030127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Sum, C.M., Shi, C. and Fox, S.E. (2025) ‘It’s always a losing game: How workers understand and resist surveillance technologies on the job’. Available at: https://arxiv.org/html/2412.06945v1 ..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Teng, Y.M., Wu, K.S., Lin, K.L. and Xu, D. (2020) ‘Mental health impact of COVID-19 on quarantine hotel employees in China’, Risk Management and Healthcare Policy, 13, pp.1693–1701. https://doi.org/10.2147/RMHP.S286171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 err="1"/>
              <a:t>Üngüren</a:t>
            </a:r>
            <a:r>
              <a:rPr lang="en-US" sz="400" dirty="0"/>
              <a:t>, E., Tekin, Ö.A., </a:t>
            </a:r>
            <a:r>
              <a:rPr lang="en-US" sz="400" dirty="0" err="1"/>
              <a:t>Avsallı</a:t>
            </a:r>
            <a:r>
              <a:rPr lang="en-US" sz="400" dirty="0"/>
              <a:t>, H. and Kaçmaz, Y.Y. (2021) ‘The moderator role of financial well-being on the effect of job insecurity and COVID-19 anxiety on burnout: A study on hotel employees in crisis’, Sustainability, 13(16), p.9031. https://doi.org/10.3390/su13169031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Yan, J., Kim, S., Zhang, S.X., Foo, M.D., Alvarez-Risco, A., Del-Aguila-Arcentales, S. and Yáñez, J.A. (2021) ‘Hospitality workers’ COVID-19 risk perception and depression: A contingent model based on transactional theory of stress’, International Journal of Hospitality Management, 95, p.102935. https://doi.org/10.1016/j.ijhm.2021.102935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Yusriani, S., </a:t>
            </a:r>
            <a:r>
              <a:rPr lang="en-US" sz="400" dirty="0" err="1"/>
              <a:t>Nurbaeti</a:t>
            </a:r>
            <a:r>
              <a:rPr lang="en-US" sz="400" dirty="0"/>
              <a:t>, N. and Pintor, S. (2024) ‘Understanding and managing job stress in the service sector: A literature review’, International Journal of Business, Management and Economics, 5(2). https://doi.org/10.47747/ijbme.v5i2.1774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Zhang, T.C., Torres, E. and Jahromi, M.F. (2020) ‘Well on the way: An exploratory study on occupational health in hospitality’, International Journal of Hospitality Management, 87, p.102382. https://doi.org/10.1016/j.ijhm.2019.102382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Wanjiru, M.C. (2020) Effects of work-family conflict on hospitality employees in 5-star hotels in Nairobi. Undergraduate dissertation. Strathmore University. Available at: https://su-plus.strathmore.edu/server/api/core/bitstreams/3111dc71-f57b-4629-8c7f-7575ae3d5b69/content .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endParaRPr lang="en-US" sz="400" dirty="0"/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-US" sz="400" dirty="0"/>
              <a:t>I acknowledge that I have used the Grammarly application to identify grammatical and syntactical errors in my own text, as well as to receive suggestions for rephrasing the document containing my assignment. </a:t>
            </a:r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endParaRPr lang="en-US" sz="400" dirty="0"/>
          </a:p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endParaRPr lang="en-US" sz="400" dirty="0"/>
          </a:p>
        </p:txBody>
      </p:sp>
      <p:sp>
        <p:nvSpPr>
          <p:cNvPr id="1828" name="Google Shape;1828;p82"/>
          <p:cNvSpPr txBox="1">
            <a:spLocks noGrp="1"/>
          </p:cNvSpPr>
          <p:nvPr>
            <p:ph type="title"/>
          </p:nvPr>
        </p:nvSpPr>
        <p:spPr>
          <a:xfrm>
            <a:off x="720000" y="174083"/>
            <a:ext cx="7710900" cy="67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aling With Stress by Slidesgo">
  <a:themeElements>
    <a:clrScheme name="Simple Light">
      <a:dk1>
        <a:srgbClr val="0B2251"/>
      </a:dk1>
      <a:lt1>
        <a:srgbClr val="F7F6F5"/>
      </a:lt1>
      <a:dk2>
        <a:srgbClr val="C3DEF1"/>
      </a:dk2>
      <a:lt2>
        <a:srgbClr val="84B4DC"/>
      </a:lt2>
      <a:accent1>
        <a:srgbClr val="9BB895"/>
      </a:accent1>
      <a:accent2>
        <a:srgbClr val="447474"/>
      </a:accent2>
      <a:accent3>
        <a:srgbClr val="ACA8D4"/>
      </a:accent3>
      <a:accent4>
        <a:srgbClr val="4C4C9C"/>
      </a:accent4>
      <a:accent5>
        <a:srgbClr val="ECBCCC"/>
      </a:accent5>
      <a:accent6>
        <a:srgbClr val="EA96A2"/>
      </a:accent6>
      <a:hlink>
        <a:srgbClr val="0B2251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2617</Words>
  <Application>Microsoft Office PowerPoint</Application>
  <PresentationFormat>On-screen Show (16:9)</PresentationFormat>
  <Paragraphs>133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Anaheim</vt:lpstr>
      <vt:lpstr>Bebas Neue</vt:lpstr>
      <vt:lpstr>Lexend</vt:lpstr>
      <vt:lpstr>Lexend Light</vt:lpstr>
      <vt:lpstr>Calibri</vt:lpstr>
      <vt:lpstr>Readex Pro Medium</vt:lpstr>
      <vt:lpstr>Readex Pro</vt:lpstr>
      <vt:lpstr>Dealing With Stress by Slidesgo</vt:lpstr>
      <vt:lpstr>The deepening mental health crisis  in the Hospitality industry</vt:lpstr>
      <vt:lpstr>Designing Work for Wellbeing</vt:lpstr>
      <vt:lpstr>Problem Statement</vt:lpstr>
      <vt:lpstr>Framework and Research Question</vt:lpstr>
      <vt:lpstr>Recurrent Pressures</vt:lpstr>
      <vt:lpstr>Leadership: Power and Limits</vt:lpstr>
      <vt:lpstr>PowerPoint Presentation</vt:lpstr>
      <vt:lpstr>How the Synthesis Was Built</vt:lpstr>
      <vt:lpstr>What Works</vt:lpstr>
      <vt:lpstr>Recommendations</vt:lpstr>
      <vt:lpstr>Conclusion</vt:lpstr>
      <vt:lpstr>Q&amp;A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Bianca Postelnicu (2223852)</cp:lastModifiedBy>
  <cp:revision>5</cp:revision>
  <dcterms:modified xsi:type="dcterms:W3CDTF">2025-11-06T10:03:12Z</dcterms:modified>
</cp:coreProperties>
</file>