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Be Vietnam Pro" panose="020B0604020202020204" charset="0"/>
      <p:regular r:id="rId15"/>
      <p:bold r:id="rId16"/>
      <p:italic r:id="rId17"/>
      <p:boldItalic r:id="rId18"/>
    </p:embeddedFont>
    <p:embeddedFont>
      <p:font typeface="DM Sans" panose="020B0604020202020204" charset="0"/>
      <p:regular r:id="rId19"/>
      <p:bold r:id="rId20"/>
      <p:italic r:id="rId21"/>
      <p:boldItalic r:id="rId22"/>
    </p:embeddedFont>
    <p:embeddedFont>
      <p:font typeface="Lato" panose="020B0604020202020204" pitchFamily="34" charset="0"/>
      <p:regular r:id="rId23"/>
      <p:bold r:id="rId24"/>
      <p:italic r:id="rId25"/>
      <p:boldItalic r:id="rId26"/>
    </p:embeddedFont>
    <p:embeddedFont>
      <p:font typeface="Nunito Light" pitchFamily="2" charset="0"/>
      <p:regular r:id="rId27"/>
      <p: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1332" autoAdjust="0"/>
  </p:normalViewPr>
  <p:slideViewPr>
    <p:cSldViewPr snapToGrid="0">
      <p:cViewPr varScale="1">
        <p:scale>
          <a:sx n="47" d="100"/>
          <a:sy n="47" d="100"/>
        </p:scale>
        <p:origin x="3744"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 name="Google Shape;298;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2026, the classic perimeter of an office is significantly dispersed. Now, enterprise networking is dependent on decentralised access, and workers can link to the network either at home, office or at co-working hubs or on a public Wi-Fi network. Although technology infrastructures such as Zero Trust Architecture (ZTA) and Secure Access Service Edge (SASE) have improved technical security, social engineering constitutes the most important way to gain access in the very beginning (Nahar </a:t>
            </a:r>
            <a:r>
              <a:rPr lang="en" sz="1200" i="1" dirty="0">
                <a:solidFill>
                  <a:schemeClr val="dk1"/>
                </a:solidFill>
                <a:latin typeface="Times New Roman"/>
                <a:ea typeface="Times New Roman"/>
                <a:cs typeface="Times New Roman"/>
                <a:sym typeface="Times New Roman"/>
              </a:rPr>
              <a:t>et al., </a:t>
            </a:r>
            <a:r>
              <a:rPr lang="en" sz="1200" dirty="0">
                <a:solidFill>
                  <a:schemeClr val="dk1"/>
                </a:solidFill>
                <a:latin typeface="Times New Roman"/>
                <a:ea typeface="Times New Roman"/>
                <a:cs typeface="Times New Roman"/>
                <a:sym typeface="Times New Roman"/>
              </a:rPr>
              <a:t>2024).</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Threat actors have shifted their methods, transitioning to generic phishing up to generic phishing to High-Fidelity Social Engineering, such as AI-generated deepfakes audio calls and very focused LinkedIn-based spear-phishing. According to the statistics at the end of 2025, more than 80% of the successful enterprise breaches had a human factor (Hughes-Lartey </a:t>
            </a:r>
            <a:r>
              <a:rPr lang="en" sz="1200" i="1" dirty="0">
                <a:solidFill>
                  <a:schemeClr val="dk1"/>
                </a:solidFill>
                <a:latin typeface="Times New Roman"/>
                <a:ea typeface="Times New Roman"/>
                <a:cs typeface="Times New Roman"/>
                <a:sym typeface="Times New Roman"/>
              </a:rPr>
              <a:t>et al., </a:t>
            </a:r>
            <a:r>
              <a:rPr lang="en" sz="1200" dirty="0">
                <a:solidFill>
                  <a:schemeClr val="dk1"/>
                </a:solidFill>
                <a:latin typeface="Times New Roman"/>
                <a:ea typeface="Times New Roman"/>
                <a:cs typeface="Times New Roman"/>
                <a:sym typeface="Times New Roman"/>
              </a:rPr>
              <a:t>2021). Nonetheless, in the majority of organisations, such training has yet to be adopted; it is based on the principle of Compliance-Based Training in the form of an obligatory yearly video, which the employees consider to be a kind of check-the-box training, not a skill-building experience.</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14072739ea5_1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The Continuing "Knowledge-Action" Gap</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very fact is that the traditional Security Awareness Training (SAT) is not very contextually relevant and does not happen in time. Existing literature notes that although workers might be able to succeed on the quiz as soon as they have viewed a training video, the defensive skills do not indicate real-life situations in three months. This basic lack of connection lies in the ability to be familiar with what a phishing link looks like in a classroom and portray it as such on a high-stress workday (Hu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The Identified Research Gap:</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available literature is very much on the content of training (what to teach), but does not mention the timing of the intervention (when to teach). It is direly needed in the field of empirical evidence of so-called Just-in-Time (JiT) learning-interventions, happening at the point when a dangerous behaviour is identified, but in this case, in the environment of widely-spread, remote enterprise networks (Hird and Sparrow, 2012).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g3ca605abdc4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9" name="Google Shape;329;g3ca605abdc4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Research Aim</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compare the effectiveness of the Adaptive Security Awareness Training (ASAT), the system providing immediate behavioural-style feedback, versus the existing, periodic training tools, in the context of decreasing the success rate of social engineering attacks by remote employees.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Research Objectives</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To determine the existing social engineering weakness in a remote workforce by conducting unannounced behaviour simulations.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To create a real-time (Just-in-time) feedback (JiT) system whereby micro-learning modules (less than 60 seconds long) are provided in real time when a user fails to recognise a simulated threat.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To assess the association of the frequency of adaptive interventions and long-term maintenance of security-first habits after 6 months.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AutoNum type="arabicPeriod"/>
            </a:pPr>
            <a:r>
              <a:rPr lang="en" sz="1200">
                <a:solidFill>
                  <a:schemeClr val="dk1"/>
                </a:solidFill>
                <a:latin typeface="Times New Roman"/>
                <a:ea typeface="Times New Roman"/>
                <a:cs typeface="Times New Roman"/>
                <a:sym typeface="Times New Roman"/>
              </a:rPr>
              <a:t>To develop an enterprise HR and IT department policy roadmap to move away from static annual compliance to a dynamic, risk-based behavioural culture of security.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3ca605abdc4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3ca605abdc4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recent research (2024-2025) indicated that there are many important themes related to human-centric security: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MFA Fatigue and Cognitive Load: </a:t>
            </a:r>
            <a:r>
              <a:rPr lang="en" sz="1200">
                <a:solidFill>
                  <a:schemeClr val="dk1"/>
                </a:solidFill>
                <a:latin typeface="Times New Roman"/>
                <a:ea typeface="Times New Roman"/>
                <a:cs typeface="Times New Roman"/>
                <a:sym typeface="Times New Roman"/>
              </a:rPr>
              <a:t>The findings of a study done by Smith et al. (2025) indicate that remote workers who apply high-distraction conditions have higher chances of evading security measures to maintain their productivity.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The Ebbinghaus Forgetting Curve: </a:t>
            </a:r>
            <a:r>
              <a:rPr lang="en" sz="1200">
                <a:solidFill>
                  <a:schemeClr val="dk1"/>
                </a:solidFill>
                <a:latin typeface="Times New Roman"/>
                <a:ea typeface="Times New Roman"/>
                <a:cs typeface="Times New Roman"/>
                <a:sym typeface="Times New Roman"/>
              </a:rPr>
              <a:t>There are psychological experiments in which psychology was applied to the field of cybersecurity that indicate that, in the case of a lack of reinforcement, 70% of security training is forgotten within the nearest 24-48 hours (Banjo,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Nudge Theory in Cybersecurity: </a:t>
            </a:r>
            <a:r>
              <a:rPr lang="en" sz="1200">
                <a:solidFill>
                  <a:schemeClr val="dk1"/>
                </a:solidFill>
                <a:latin typeface="Times New Roman"/>
                <a:ea typeface="Times New Roman"/>
                <a:cs typeface="Times New Roman"/>
                <a:sym typeface="Times New Roman"/>
              </a:rPr>
              <a:t>Jones (2024) discussed the concept of the so-called Security Nudges, such as small alterations to UI which influence better decision-making. This study was howeve,r constrained to the interactions over the browsers and did not include the whole SASE/VPN setup (Konstantinou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3c0b3c08146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3c0b3c08146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b="1" dirty="0">
                <a:solidFill>
                  <a:schemeClr val="dk1"/>
                </a:solidFill>
                <a:latin typeface="Times New Roman"/>
                <a:ea typeface="Times New Roman"/>
                <a:cs typeface="Times New Roman"/>
                <a:sym typeface="Times New Roman"/>
              </a:rPr>
              <a:t>Summary leading to the Gap:</a:t>
            </a:r>
            <a:endParaRPr sz="1200" b="1" dirty="0">
              <a:solidFill>
                <a:schemeClr val="dk1"/>
              </a:solidFill>
              <a:latin typeface="Times New Roman"/>
              <a:ea typeface="Times New Roman"/>
              <a:cs typeface="Times New Roman"/>
              <a:sym typeface="Times New Roman"/>
            </a:endParaRPr>
          </a:p>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 sz="1200" dirty="0">
                <a:solidFill>
                  <a:schemeClr val="dk1"/>
                </a:solidFill>
                <a:latin typeface="Times New Roman"/>
                <a:ea typeface="Times New Roman"/>
                <a:cs typeface="Times New Roman"/>
                <a:sym typeface="Times New Roman"/>
              </a:rPr>
              <a:t>Although literature is affirmative that human beings are the weakest links and that nudges do act alone, no detailed research is found on using such nudges as part of an ongoing, adaptive feedback loop that reacts to live network behaviour in a remote enterprise environment </a:t>
            </a:r>
            <a:r>
              <a:rPr lang="en-US" sz="1200" dirty="0">
                <a:solidFill>
                  <a:schemeClr val="dk1"/>
                </a:solidFill>
                <a:latin typeface="Times New Roman"/>
                <a:ea typeface="Times New Roman"/>
                <a:cs typeface="Times New Roman"/>
                <a:sym typeface="Times New Roman"/>
              </a:rPr>
              <a:t>(Nahar </a:t>
            </a:r>
            <a:r>
              <a:rPr lang="en-US" sz="1200" i="1" dirty="0">
                <a:solidFill>
                  <a:schemeClr val="dk1"/>
                </a:solidFill>
                <a:latin typeface="Times New Roman"/>
                <a:ea typeface="Times New Roman"/>
                <a:cs typeface="Times New Roman"/>
                <a:sym typeface="Times New Roman"/>
              </a:rPr>
              <a:t>et al., </a:t>
            </a:r>
            <a:r>
              <a:rPr lang="en-US" sz="1200" dirty="0">
                <a:solidFill>
                  <a:schemeClr val="dk1"/>
                </a:solidFill>
                <a:latin typeface="Times New Roman"/>
                <a:ea typeface="Times New Roman"/>
                <a:cs typeface="Times New Roman"/>
                <a:sym typeface="Times New Roman"/>
              </a:rPr>
              <a:t>2024).</a:t>
            </a:r>
          </a:p>
          <a:p>
            <a:pPr marL="0" lvl="0" indent="0" algn="just" rtl="0">
              <a:lnSpc>
                <a:spcPct val="150000"/>
              </a:lnSpc>
              <a:spcBef>
                <a:spcPts val="0"/>
              </a:spcBef>
              <a:spcAft>
                <a:spcPts val="0"/>
              </a:spcAft>
              <a:buNone/>
            </a:pPr>
            <a:r>
              <a:rPr lang="en"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3ca605abdc4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3ca605abdc4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project will involve a Mixed-Methods Quasi-Experimental Design.</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u="sng" dirty="0">
                <a:solidFill>
                  <a:schemeClr val="dk1"/>
                </a:solidFill>
                <a:latin typeface="Times New Roman"/>
                <a:ea typeface="Times New Roman"/>
                <a:cs typeface="Times New Roman"/>
                <a:sym typeface="Times New Roman"/>
              </a:rPr>
              <a:t>Phase 1: Quantitative Simulation.</a:t>
            </a:r>
            <a:endParaRPr sz="1200" u="sng"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There will be two groups of remote employees of 100 each:</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Control Group: Undergoes regular annual training of videos.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Experimental Group: The victim under ASAT. On clicking a fake phishing link, they are soon met with an instantaneous Teachable Moment pop-up indicating the red flags they overlooked.</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u="sng" dirty="0">
                <a:solidFill>
                  <a:schemeClr val="dk1"/>
                </a:solidFill>
                <a:latin typeface="Times New Roman"/>
                <a:ea typeface="Times New Roman"/>
                <a:cs typeface="Times New Roman"/>
                <a:sym typeface="Times New Roman"/>
              </a:rPr>
              <a:t>Phase 2: Data Collection</a:t>
            </a:r>
            <a:endParaRPr sz="1200" u="sng"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Measures: Click rates, rates reporting (reporting via a button called Report Phishing), and time-to-report.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Frequency: Simulations will be held every two weeks with some degree of complexity.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u="sng" dirty="0">
                <a:solidFill>
                  <a:schemeClr val="dk1"/>
                </a:solidFill>
                <a:latin typeface="Times New Roman"/>
                <a:ea typeface="Times New Roman"/>
                <a:cs typeface="Times New Roman"/>
                <a:sym typeface="Times New Roman"/>
              </a:rPr>
              <a:t>Phase 3: Qualitative Evaluation</a:t>
            </a:r>
            <a:endParaRPr sz="1200" u="sng"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Semi-structured interviews were conducted on 15 participants of each group in order to comprehend the levels of "Security Frustration" and Self-Efficacy. This assists in deciding whether there is so-called Security Fatigue because of frequent training.</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2" name="Google Shape;36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1200"/>
              </a:spcBef>
              <a:spcAft>
                <a:spcPts val="0"/>
              </a:spcAft>
              <a:buNone/>
            </a:pPr>
            <a:r>
              <a:rPr lang="en-US" sz="1800" b="1" dirty="0">
                <a:effectLst/>
                <a:latin typeface="Times New Roman" panose="02020603050405020304" pitchFamily="18" charset="0"/>
              </a:rPr>
              <a:t>Timeline (6 Months)</a:t>
            </a:r>
          </a:p>
          <a:p>
            <a:pPr marL="0" marR="0" lvl="0" indent="0" algn="just">
              <a:lnSpc>
                <a:spcPct val="150000"/>
              </a:lnSpc>
              <a:spcBef>
                <a:spcPts val="1200"/>
              </a:spcBef>
              <a:spcAft>
                <a:spcPts val="0"/>
              </a:spcAft>
              <a:buFont typeface="+mj-lt"/>
              <a:buNone/>
            </a:pPr>
            <a:r>
              <a:rPr lang="en-US" sz="1800" b="1" u="none" strike="noStrike" dirty="0">
                <a:effectLst/>
                <a:latin typeface="Times New Roman" panose="02020603050405020304" pitchFamily="18" charset="0"/>
                <a:ea typeface="Times New Roman" panose="02020603050405020304" pitchFamily="18" charset="0"/>
              </a:rPr>
              <a:t>Months 1: Preparation and Literature Review.</a:t>
            </a:r>
            <a:endParaRPr lang="en-US" sz="1800" u="none" strike="noStrike" dirty="0">
              <a:effectLst/>
              <a:latin typeface="Times New Roman" panose="02020603050405020304" pitchFamily="18" charset="0"/>
              <a:ea typeface="Times New Roman" panose="02020603050405020304" pitchFamily="18" charset="0"/>
            </a:endParaRPr>
          </a:p>
          <a:p>
            <a:pPr marL="457200" marR="0" algn="just">
              <a:lnSpc>
                <a:spcPct val="150000"/>
              </a:lnSpc>
              <a:spcBef>
                <a:spcPts val="1200"/>
              </a:spcBef>
              <a:spcAft>
                <a:spcPts val="0"/>
              </a:spcAft>
            </a:pPr>
            <a:r>
              <a:rPr lang="en-US" sz="1800" dirty="0">
                <a:effectLst/>
                <a:latin typeface="Times New Roman" panose="02020603050405020304" pitchFamily="18" charset="0"/>
                <a:ea typeface="Times New Roman" panose="02020603050405020304" pitchFamily="18" charset="0"/>
              </a:rPr>
              <a:t>Complete the theoretical framework and Ethics Committee (IRB) permission for human </a:t>
            </a:r>
            <a:r>
              <a:rPr lang="en-US" sz="1800" dirty="0" err="1">
                <a:effectLst/>
                <a:latin typeface="Times New Roman" panose="02020603050405020304" pitchFamily="18" charset="0"/>
                <a:ea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rPr>
              <a:t> monitoring.</a:t>
            </a:r>
          </a:p>
          <a:p>
            <a:pPr marL="0" marR="0" lvl="0" indent="0" algn="just">
              <a:lnSpc>
                <a:spcPct val="150000"/>
              </a:lnSpc>
              <a:spcBef>
                <a:spcPts val="1200"/>
              </a:spcBef>
              <a:spcAft>
                <a:spcPts val="0"/>
              </a:spcAft>
              <a:buFont typeface="+mj-lt"/>
              <a:buNone/>
            </a:pPr>
            <a:r>
              <a:rPr lang="en-US" sz="1800" b="1" u="none" strike="noStrike" dirty="0">
                <a:effectLst/>
                <a:latin typeface="Times New Roman" panose="02020603050405020304" pitchFamily="18" charset="0"/>
                <a:ea typeface="Times New Roman" panose="02020603050405020304" pitchFamily="18" charset="0"/>
              </a:rPr>
              <a:t>Months 2: Baseline Assessment</a:t>
            </a:r>
            <a:endParaRPr lang="en-US" sz="1800" u="none" strike="noStrike" dirty="0">
              <a:effectLst/>
              <a:latin typeface="Times New Roman" panose="02020603050405020304" pitchFamily="18" charset="0"/>
              <a:ea typeface="Times New Roman" panose="02020603050405020304" pitchFamily="18" charset="0"/>
            </a:endParaRPr>
          </a:p>
          <a:p>
            <a:pPr marL="457200" marR="0" algn="just">
              <a:lnSpc>
                <a:spcPct val="150000"/>
              </a:lnSpc>
              <a:spcBef>
                <a:spcPts val="1200"/>
              </a:spcBef>
              <a:spcAft>
                <a:spcPts val="0"/>
              </a:spcAft>
            </a:pPr>
            <a:r>
              <a:rPr lang="en-US" sz="1800" dirty="0">
                <a:effectLst/>
                <a:latin typeface="Times New Roman" panose="02020603050405020304" pitchFamily="18" charset="0"/>
                <a:ea typeface="Times New Roman" panose="02020603050405020304" pitchFamily="18" charset="0"/>
              </a:rPr>
              <a:t>Carry out blind phishing and social engineering experiments on the remote workforce to determine pre-intervention risk rates.</a:t>
            </a:r>
          </a:p>
          <a:p>
            <a:pPr marL="0" marR="0" lvl="0" indent="0" algn="just">
              <a:lnSpc>
                <a:spcPct val="150000"/>
              </a:lnSpc>
              <a:spcBef>
                <a:spcPts val="1200"/>
              </a:spcBef>
              <a:spcAft>
                <a:spcPts val="0"/>
              </a:spcAft>
              <a:buFont typeface="+mj-lt"/>
              <a:buNone/>
            </a:pPr>
            <a:r>
              <a:rPr lang="en-US" sz="1800" b="1" u="none" strike="noStrike" dirty="0">
                <a:effectLst/>
                <a:latin typeface="Times New Roman" panose="02020603050405020304" pitchFamily="18" charset="0"/>
                <a:ea typeface="Times New Roman" panose="02020603050405020304" pitchFamily="18" charset="0"/>
              </a:rPr>
              <a:t>Months 3: Intervention</a:t>
            </a:r>
            <a:endParaRPr lang="en-US" sz="1800" u="none" strike="noStrike" dirty="0">
              <a:effectLst/>
              <a:latin typeface="Times New Roman" panose="02020603050405020304" pitchFamily="18" charset="0"/>
              <a:ea typeface="Times New Roman" panose="02020603050405020304" pitchFamily="18" charset="0"/>
            </a:endParaRPr>
          </a:p>
          <a:p>
            <a:pPr marL="457200" marR="0" algn="just">
              <a:lnSpc>
                <a:spcPct val="150000"/>
              </a:lnSpc>
              <a:spcBef>
                <a:spcPts val="1200"/>
              </a:spcBef>
              <a:spcAft>
                <a:spcPts val="0"/>
              </a:spcAft>
            </a:pPr>
            <a:r>
              <a:rPr lang="en-US" sz="1800" dirty="0">
                <a:effectLst/>
                <a:latin typeface="Times New Roman" panose="02020603050405020304" pitchFamily="18" charset="0"/>
                <a:ea typeface="Times New Roman" panose="02020603050405020304" pitchFamily="18" charset="0"/>
              </a:rPr>
              <a:t>Deploy the ASAT Framework. The experimental group is subjected to JIT feedback (Just-in-Time), and traditional annual modules are given to the control group.</a:t>
            </a:r>
          </a:p>
          <a:p>
            <a:pPr marL="0" marR="0" lvl="0" indent="0" algn="just">
              <a:lnSpc>
                <a:spcPct val="150000"/>
              </a:lnSpc>
              <a:spcBef>
                <a:spcPts val="1200"/>
              </a:spcBef>
              <a:spcAft>
                <a:spcPts val="0"/>
              </a:spcAft>
              <a:buFont typeface="+mj-lt"/>
              <a:buNone/>
            </a:pPr>
            <a:r>
              <a:rPr lang="en-US" sz="1800" b="1" u="none" strike="noStrike" dirty="0">
                <a:effectLst/>
                <a:latin typeface="Times New Roman" panose="02020603050405020304" pitchFamily="18" charset="0"/>
                <a:ea typeface="Times New Roman" panose="02020603050405020304" pitchFamily="18" charset="0"/>
              </a:rPr>
              <a:t>Months 4: Data Maturation/ Retention Tests</a:t>
            </a:r>
            <a:endParaRPr lang="en-US" sz="1800" u="none" strike="noStrike" dirty="0">
              <a:effectLst/>
              <a:latin typeface="Times New Roman" panose="02020603050405020304" pitchFamily="18" charset="0"/>
              <a:ea typeface="Times New Roman" panose="02020603050405020304" pitchFamily="18" charset="0"/>
            </a:endParaRPr>
          </a:p>
          <a:p>
            <a:pPr marL="457200" marR="0" algn="just">
              <a:lnSpc>
                <a:spcPct val="150000"/>
              </a:lnSpc>
              <a:spcBef>
                <a:spcPts val="1200"/>
              </a:spcBef>
              <a:spcAft>
                <a:spcPts val="0"/>
              </a:spcAft>
            </a:pPr>
            <a:r>
              <a:rPr lang="en-US" sz="1800" dirty="0">
                <a:effectLst/>
                <a:latin typeface="Times New Roman" panose="02020603050405020304" pitchFamily="18" charset="0"/>
                <a:ea typeface="Times New Roman" panose="02020603050405020304" pitchFamily="18" charset="0"/>
              </a:rPr>
              <a:t>Stop active training to determine the rates of decay. See whether the security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will be maintained with no prompt encouragement.</a:t>
            </a:r>
          </a:p>
          <a:p>
            <a:pPr marL="0" marR="0" lvl="0" indent="0" algn="just">
              <a:lnSpc>
                <a:spcPct val="150000"/>
              </a:lnSpc>
              <a:spcBef>
                <a:spcPts val="1200"/>
              </a:spcBef>
              <a:spcAft>
                <a:spcPts val="0"/>
              </a:spcAft>
              <a:buFont typeface="+mj-lt"/>
              <a:buNone/>
            </a:pPr>
            <a:r>
              <a:rPr lang="en-US" sz="1800" b="1" u="none" strike="noStrike" dirty="0">
                <a:effectLst/>
                <a:latin typeface="Times New Roman" panose="02020603050405020304" pitchFamily="18" charset="0"/>
                <a:ea typeface="Times New Roman" panose="02020603050405020304" pitchFamily="18" charset="0"/>
              </a:rPr>
              <a:t>Months 5-6: Analysis and Policy Formulation</a:t>
            </a:r>
            <a:endParaRPr lang="en-US" sz="1800" u="none" strike="noStrike" dirty="0">
              <a:effectLst/>
              <a:latin typeface="Times New Roman" panose="02020603050405020304" pitchFamily="18" charset="0"/>
              <a:ea typeface="Times New Roman" panose="02020603050405020304" pitchFamily="18" charset="0"/>
            </a:endParaRPr>
          </a:p>
          <a:p>
            <a:pPr marL="457200" marR="0" algn="just">
              <a:lnSpc>
                <a:spcPct val="150000"/>
              </a:lnSpc>
              <a:spcBef>
                <a:spcPts val="1200"/>
              </a:spcBef>
              <a:spcAft>
                <a:spcPts val="0"/>
              </a:spcAft>
            </a:pPr>
            <a:r>
              <a:rPr lang="en-US" sz="1800" dirty="0">
                <a:effectLst/>
                <a:latin typeface="Times New Roman" panose="02020603050405020304" pitchFamily="18" charset="0"/>
                <a:ea typeface="Times New Roman" panose="02020603050405020304" pitchFamily="18" charset="0"/>
              </a:rPr>
              <a:t>Conduct statistical T-tests of the rates of clicks and reporting rates. Write the final ERP and Executive Summary.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g3c0b3c08146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9" name="Google Shape;369;g3c0b3c08146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400" b="1">
                <a:solidFill>
                  <a:schemeClr val="dk1"/>
                </a:solidFill>
                <a:latin typeface="Times New Roman"/>
                <a:ea typeface="Times New Roman"/>
                <a:cs typeface="Times New Roman"/>
                <a:sym typeface="Times New Roman"/>
              </a:rPr>
              <a:t>Resources Required</a:t>
            </a:r>
            <a:endParaRPr sz="14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Software: A phishing simulation device (e.g., KnowBe4 or an open-source alternative such as Gophish) adapted to JiT redirects.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Human Resources: A behavioural psychologist (consultant) to review the content of training and a data analyst.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Access: The involvement of a partner with a mid-sized enterprise to facilitate a realistic remote-working environment.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u="sng">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54dda1946d_6_3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400" b="1">
                <a:solidFill>
                  <a:schemeClr val="dk1"/>
                </a:solidFill>
                <a:latin typeface="Times New Roman"/>
                <a:ea typeface="Times New Roman"/>
                <a:cs typeface="Times New Roman"/>
                <a:sym typeface="Times New Roman"/>
              </a:rPr>
              <a:t>Anticipated Impact</a:t>
            </a:r>
            <a:endParaRPr sz="14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Minimisation of Risk: The experimental group will record a reduction in the risk by almost 40-60% in the rate of clicks.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Cultural Shift: Making security a matter of habit - remote workers.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Cost Efficiency: Showing that brevity and targeting make short interventions more cost-efficient compared to lengthy and ineffective training seminars.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400" b="1">
                <a:solidFill>
                  <a:schemeClr val="dk1"/>
                </a:solidFill>
                <a:latin typeface="Times New Roman"/>
                <a:ea typeface="Times New Roman"/>
                <a:cs typeface="Times New Roman"/>
                <a:sym typeface="Times New Roman"/>
              </a:rPr>
              <a:t>Limitations</a:t>
            </a:r>
            <a:endParaRPr sz="14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Sample Bias: The participants can act abnormally because they suspect that they are participating in a study (The Hawthorne Effect).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Technical Constraints: To push out Just-in-Time pop-ups dynamically in a wide range of home-office (macOS vs. Windows vs. Linux) environments, specialised endpoint agents may be necessary.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Privacy Issues: When the feedback is overly specific on what the employees do in real life, they might be made to feel monitored by the system, and, therefore, the data is to be ethically handled with a lot of care.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2591f174940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2591f17494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35e18421cc_13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2" name="Google Shape;392;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1508475"/>
            <a:ext cx="4113900" cy="16101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44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225" y="3159225"/>
            <a:ext cx="4113900" cy="4758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rot="1586796">
            <a:off x="-13996" y="143600"/>
            <a:ext cx="1454426" cy="1280493"/>
            <a:chOff x="5917100" y="2092158"/>
            <a:chExt cx="1102175" cy="970367"/>
          </a:xfrm>
        </p:grpSpPr>
        <p:sp>
          <p:nvSpPr>
            <p:cNvPr id="12" name="Google Shape;12;p2"/>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0" y="2687325"/>
            <a:ext cx="1558778" cy="2456198"/>
            <a:chOff x="0" y="2687325"/>
            <a:chExt cx="1558778" cy="2456198"/>
          </a:xfrm>
        </p:grpSpPr>
        <p:sp>
          <p:nvSpPr>
            <p:cNvPr id="19" name="Google Shape;19;p2"/>
            <p:cNvSpPr/>
            <p:nvPr/>
          </p:nvSpPr>
          <p:spPr>
            <a:xfrm>
              <a:off x="0" y="2889975"/>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67425" y="2687325"/>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446850" y="426417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3821325" y="2423475"/>
            <a:ext cx="4609500" cy="792600"/>
          </a:xfrm>
          <a:prstGeom prst="rect">
            <a:avLst/>
          </a:prstGeom>
        </p:spPr>
        <p:txBody>
          <a:bodyPr spcFirstLastPara="1" wrap="square" lIns="91425" tIns="91425" rIns="91425" bIns="91425" anchor="b" anchorCtr="0">
            <a:noAutofit/>
          </a:bodyPr>
          <a:lstStyle>
            <a:lvl1pPr lvl="0" algn="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4" name="Google Shape;24;p3"/>
          <p:cNvSpPr txBox="1">
            <a:spLocks noGrp="1"/>
          </p:cNvSpPr>
          <p:nvPr>
            <p:ph type="title" idx="2" hasCustomPrompt="1"/>
          </p:nvPr>
        </p:nvSpPr>
        <p:spPr>
          <a:xfrm>
            <a:off x="7276975" y="1482534"/>
            <a:ext cx="1153800" cy="9159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lt1"/>
              </a:buClr>
              <a:buSzPts val="6000"/>
              <a:buNone/>
              <a:defRPr sz="6000">
                <a:solidFill>
                  <a:schemeClr val="accen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5" name="Google Shape;25;p3"/>
          <p:cNvSpPr txBox="1">
            <a:spLocks noGrp="1"/>
          </p:cNvSpPr>
          <p:nvPr>
            <p:ph type="subTitle" idx="1"/>
          </p:nvPr>
        </p:nvSpPr>
        <p:spPr>
          <a:xfrm>
            <a:off x="3821325" y="3214526"/>
            <a:ext cx="4609500" cy="375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6" name="Google Shape;26;p3"/>
          <p:cNvGrpSpPr/>
          <p:nvPr/>
        </p:nvGrpSpPr>
        <p:grpSpPr>
          <a:xfrm>
            <a:off x="7891425" y="1"/>
            <a:ext cx="1252576" cy="1567250"/>
            <a:chOff x="7891425" y="1"/>
            <a:chExt cx="1252576" cy="1567250"/>
          </a:xfrm>
        </p:grpSpPr>
        <p:sp>
          <p:nvSpPr>
            <p:cNvPr id="27" name="Google Shape;27;p3"/>
            <p:cNvSpPr/>
            <p:nvPr/>
          </p:nvSpPr>
          <p:spPr>
            <a:xfrm>
              <a:off x="7954202" y="1"/>
              <a:ext cx="1189799" cy="1567250"/>
            </a:xfrm>
            <a:custGeom>
              <a:avLst/>
              <a:gdLst/>
              <a:ahLst/>
              <a:cxnLst/>
              <a:rect l="l" t="t" r="r" b="b"/>
              <a:pathLst>
                <a:path w="7042" h="9276" extrusionOk="0">
                  <a:moveTo>
                    <a:pt x="1" y="1"/>
                  </a:moveTo>
                  <a:cubicBezTo>
                    <a:pt x="116" y="814"/>
                    <a:pt x="544" y="1555"/>
                    <a:pt x="1094" y="2166"/>
                  </a:cubicBezTo>
                  <a:cubicBezTo>
                    <a:pt x="1450" y="2555"/>
                    <a:pt x="1857" y="2861"/>
                    <a:pt x="2314" y="3120"/>
                  </a:cubicBezTo>
                  <a:cubicBezTo>
                    <a:pt x="2778" y="3386"/>
                    <a:pt x="3260" y="3609"/>
                    <a:pt x="3720" y="3886"/>
                  </a:cubicBezTo>
                  <a:cubicBezTo>
                    <a:pt x="4170" y="4152"/>
                    <a:pt x="4587" y="4466"/>
                    <a:pt x="4890" y="4897"/>
                  </a:cubicBezTo>
                  <a:cubicBezTo>
                    <a:pt x="5145" y="5258"/>
                    <a:pt x="5289" y="5675"/>
                    <a:pt x="5390" y="6103"/>
                  </a:cubicBezTo>
                  <a:cubicBezTo>
                    <a:pt x="5592" y="6955"/>
                    <a:pt x="5685" y="7865"/>
                    <a:pt x="6206" y="8603"/>
                  </a:cubicBezTo>
                  <a:cubicBezTo>
                    <a:pt x="6408" y="8891"/>
                    <a:pt x="6692" y="9143"/>
                    <a:pt x="7013" y="9265"/>
                  </a:cubicBezTo>
                  <a:cubicBezTo>
                    <a:pt x="7023" y="9268"/>
                    <a:pt x="7030" y="9273"/>
                    <a:pt x="7041" y="9276"/>
                  </a:cubicBezTo>
                  <a:lnTo>
                    <a:pt x="70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7891425" y="193450"/>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31" name="Google Shape;31;p4"/>
          <p:cNvSpPr txBox="1">
            <a:spLocks noGrp="1"/>
          </p:cNvSpPr>
          <p:nvPr>
            <p:ph type="body" idx="1"/>
          </p:nvPr>
        </p:nvSpPr>
        <p:spPr>
          <a:xfrm>
            <a:off x="720000" y="1187475"/>
            <a:ext cx="2770200" cy="3416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lt2"/>
              </a:buClr>
              <a:buSzPts val="1400"/>
              <a:buFont typeface="Nunito Light"/>
              <a:buChar char="●"/>
              <a:defRPr/>
            </a:lvl1pPr>
            <a:lvl2pPr marL="914400" lvl="1" indent="-317500" rtl="0">
              <a:lnSpc>
                <a:spcPct val="115000"/>
              </a:lnSpc>
              <a:spcBef>
                <a:spcPts val="0"/>
              </a:spcBef>
              <a:spcAft>
                <a:spcPts val="0"/>
              </a:spcAft>
              <a:buSzPts val="1400"/>
              <a:buFont typeface="Nunito Light"/>
              <a:buChar char="○"/>
              <a:defRPr/>
            </a:lvl2pPr>
            <a:lvl3pPr marL="1371600" lvl="2" indent="-317500" rtl="0">
              <a:lnSpc>
                <a:spcPct val="115000"/>
              </a:lnSpc>
              <a:spcBef>
                <a:spcPts val="0"/>
              </a:spcBef>
              <a:spcAft>
                <a:spcPts val="0"/>
              </a:spcAft>
              <a:buSzPts val="1400"/>
              <a:buFont typeface="Nunito Light"/>
              <a:buChar char="■"/>
              <a:defRPr/>
            </a:lvl3pPr>
            <a:lvl4pPr marL="1828800" lvl="3" indent="-317500" rtl="0">
              <a:lnSpc>
                <a:spcPct val="115000"/>
              </a:lnSpc>
              <a:spcBef>
                <a:spcPts val="0"/>
              </a:spcBef>
              <a:spcAft>
                <a:spcPts val="0"/>
              </a:spcAft>
              <a:buSzPts val="1400"/>
              <a:buFont typeface="Nunito Light"/>
              <a:buChar char="●"/>
              <a:defRPr/>
            </a:lvl4pPr>
            <a:lvl5pPr marL="2286000" lvl="4" indent="-317500" rtl="0">
              <a:lnSpc>
                <a:spcPct val="115000"/>
              </a:lnSpc>
              <a:spcBef>
                <a:spcPts val="0"/>
              </a:spcBef>
              <a:spcAft>
                <a:spcPts val="0"/>
              </a:spcAft>
              <a:buSzPts val="1400"/>
              <a:buFont typeface="Nunito Light"/>
              <a:buChar char="○"/>
              <a:defRPr/>
            </a:lvl5pPr>
            <a:lvl6pPr marL="2743200" lvl="5" indent="-317500" rtl="0">
              <a:lnSpc>
                <a:spcPct val="115000"/>
              </a:lnSpc>
              <a:spcBef>
                <a:spcPts val="0"/>
              </a:spcBef>
              <a:spcAft>
                <a:spcPts val="0"/>
              </a:spcAft>
              <a:buSzPts val="1400"/>
              <a:buFont typeface="Nunito Light"/>
              <a:buChar char="■"/>
              <a:defRPr/>
            </a:lvl6pPr>
            <a:lvl7pPr marL="3200400" lvl="6" indent="-317500" rtl="0">
              <a:lnSpc>
                <a:spcPct val="115000"/>
              </a:lnSpc>
              <a:spcBef>
                <a:spcPts val="0"/>
              </a:spcBef>
              <a:spcAft>
                <a:spcPts val="0"/>
              </a:spcAft>
              <a:buSzPts val="1400"/>
              <a:buFont typeface="Nunito Light"/>
              <a:buChar char="●"/>
              <a:defRPr/>
            </a:lvl7pPr>
            <a:lvl8pPr marL="3657600" lvl="7" indent="-317500" rtl="0">
              <a:lnSpc>
                <a:spcPct val="115000"/>
              </a:lnSpc>
              <a:spcBef>
                <a:spcPts val="0"/>
              </a:spcBef>
              <a:spcAft>
                <a:spcPts val="0"/>
              </a:spcAft>
              <a:buSzPts val="1400"/>
              <a:buFont typeface="Nunito Light"/>
              <a:buChar char="○"/>
              <a:defRPr/>
            </a:lvl8pPr>
            <a:lvl9pPr marL="4114800" lvl="8" indent="-317500" rtl="0">
              <a:lnSpc>
                <a:spcPct val="115000"/>
              </a:lnSpc>
              <a:spcBef>
                <a:spcPts val="0"/>
              </a:spcBef>
              <a:spcAft>
                <a:spcPts val="0"/>
              </a:spcAft>
              <a:buSzPts val="1400"/>
              <a:buFont typeface="Nunito Light"/>
              <a:buChar char="■"/>
              <a:defRPr/>
            </a:lvl9pPr>
          </a:lstStyle>
          <a:p>
            <a:endParaRPr/>
          </a:p>
        </p:txBody>
      </p:sp>
      <p:sp>
        <p:nvSpPr>
          <p:cNvPr id="32" name="Google Shape;32;p4"/>
          <p:cNvSpPr/>
          <p:nvPr/>
        </p:nvSpPr>
        <p:spPr>
          <a:xfrm flipH="1">
            <a:off x="8430773" y="2945775"/>
            <a:ext cx="789426" cy="2357337"/>
          </a:xfrm>
          <a:custGeom>
            <a:avLst/>
            <a:gdLst/>
            <a:ahLst/>
            <a:cxnLst/>
            <a:rect l="l" t="t" r="r" b="b"/>
            <a:pathLst>
              <a:path w="9013" h="19015" extrusionOk="0">
                <a:moveTo>
                  <a:pt x="0" y="1"/>
                </a:moveTo>
                <a:lnTo>
                  <a:pt x="0" y="19015"/>
                </a:lnTo>
                <a:cubicBezTo>
                  <a:pt x="1022" y="18385"/>
                  <a:pt x="2061" y="17788"/>
                  <a:pt x="3054" y="17119"/>
                </a:cubicBezTo>
                <a:cubicBezTo>
                  <a:pt x="3879" y="16561"/>
                  <a:pt x="4666" y="15953"/>
                  <a:pt x="5368" y="15244"/>
                </a:cubicBezTo>
                <a:cubicBezTo>
                  <a:pt x="6044" y="14557"/>
                  <a:pt x="6631" y="13780"/>
                  <a:pt x="7142" y="12963"/>
                </a:cubicBezTo>
                <a:cubicBezTo>
                  <a:pt x="8160" y="11348"/>
                  <a:pt x="9012" y="9362"/>
                  <a:pt x="8523" y="7423"/>
                </a:cubicBezTo>
                <a:cubicBezTo>
                  <a:pt x="8059" y="5588"/>
                  <a:pt x="6530" y="4239"/>
                  <a:pt x="5019" y="3224"/>
                </a:cubicBezTo>
                <a:cubicBezTo>
                  <a:pt x="4040" y="2566"/>
                  <a:pt x="3044" y="1932"/>
                  <a:pt x="2054" y="1289"/>
                </a:cubicBezTo>
                <a:cubicBezTo>
                  <a:pt x="1378" y="850"/>
                  <a:pt x="694" y="414"/>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4"/>
          <p:cNvGrpSpPr/>
          <p:nvPr/>
        </p:nvGrpSpPr>
        <p:grpSpPr>
          <a:xfrm>
            <a:off x="-6" y="-57775"/>
            <a:ext cx="1343051" cy="2012425"/>
            <a:chOff x="-6" y="-57775"/>
            <a:chExt cx="1343051" cy="2012425"/>
          </a:xfrm>
        </p:grpSpPr>
        <p:sp>
          <p:nvSpPr>
            <p:cNvPr id="34" name="Google Shape;34;p4"/>
            <p:cNvSpPr/>
            <p:nvPr/>
          </p:nvSpPr>
          <p:spPr>
            <a:xfrm>
              <a:off x="-6" y="-57775"/>
              <a:ext cx="1343051" cy="1858013"/>
            </a:xfrm>
            <a:custGeom>
              <a:avLst/>
              <a:gdLst/>
              <a:ahLst/>
              <a:cxnLst/>
              <a:rect l="l" t="t" r="r" b="b"/>
              <a:pathLst>
                <a:path w="22965" h="15458" extrusionOk="0">
                  <a:moveTo>
                    <a:pt x="0" y="0"/>
                  </a:moveTo>
                  <a:lnTo>
                    <a:pt x="0" y="14891"/>
                  </a:lnTo>
                  <a:cubicBezTo>
                    <a:pt x="730" y="15289"/>
                    <a:pt x="1526" y="15457"/>
                    <a:pt x="2335" y="15457"/>
                  </a:cubicBezTo>
                  <a:cubicBezTo>
                    <a:pt x="3856" y="15457"/>
                    <a:pt x="5422" y="14863"/>
                    <a:pt x="6674" y="14088"/>
                  </a:cubicBezTo>
                  <a:cubicBezTo>
                    <a:pt x="7692" y="13462"/>
                    <a:pt x="8592" y="12656"/>
                    <a:pt x="9243" y="11645"/>
                  </a:cubicBezTo>
                  <a:cubicBezTo>
                    <a:pt x="9887" y="10639"/>
                    <a:pt x="10300" y="9516"/>
                    <a:pt x="10689" y="8389"/>
                  </a:cubicBezTo>
                  <a:cubicBezTo>
                    <a:pt x="11494" y="6066"/>
                    <a:pt x="12351" y="3497"/>
                    <a:pt x="14599" y="2166"/>
                  </a:cubicBezTo>
                  <a:cubicBezTo>
                    <a:pt x="15750" y="1486"/>
                    <a:pt x="17078" y="1374"/>
                    <a:pt x="18380" y="1302"/>
                  </a:cubicBezTo>
                  <a:cubicBezTo>
                    <a:pt x="19626" y="1230"/>
                    <a:pt x="20949" y="1194"/>
                    <a:pt x="22083" y="611"/>
                  </a:cubicBezTo>
                  <a:cubicBezTo>
                    <a:pt x="22407" y="446"/>
                    <a:pt x="22701" y="241"/>
                    <a:pt x="229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163600" y="1558950"/>
              <a:ext cx="395700" cy="395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4"/>
          <p:cNvSpPr/>
          <p:nvPr/>
        </p:nvSpPr>
        <p:spPr>
          <a:xfrm>
            <a:off x="1429575" y="460400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sp>
        <p:nvSpPr>
          <p:cNvPr id="38" name="Google Shape;38;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39" name="Google Shape;39;p5"/>
          <p:cNvSpPr txBox="1">
            <a:spLocks noGrp="1"/>
          </p:cNvSpPr>
          <p:nvPr>
            <p:ph type="subTitle" idx="1"/>
          </p:nvPr>
        </p:nvSpPr>
        <p:spPr>
          <a:xfrm>
            <a:off x="5055280" y="4031296"/>
            <a:ext cx="2505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0" name="Google Shape;40;p5"/>
          <p:cNvSpPr txBox="1">
            <a:spLocks noGrp="1"/>
          </p:cNvSpPr>
          <p:nvPr>
            <p:ph type="subTitle" idx="2"/>
          </p:nvPr>
        </p:nvSpPr>
        <p:spPr>
          <a:xfrm>
            <a:off x="1583188" y="4031296"/>
            <a:ext cx="2505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1" name="Google Shape;41;p5"/>
          <p:cNvSpPr txBox="1">
            <a:spLocks noGrp="1"/>
          </p:cNvSpPr>
          <p:nvPr>
            <p:ph type="subTitle" idx="3"/>
          </p:nvPr>
        </p:nvSpPr>
        <p:spPr>
          <a:xfrm>
            <a:off x="5055280" y="3686000"/>
            <a:ext cx="2505600" cy="454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2" name="Google Shape;42;p5"/>
          <p:cNvSpPr txBox="1">
            <a:spLocks noGrp="1"/>
          </p:cNvSpPr>
          <p:nvPr>
            <p:ph type="subTitle" idx="4"/>
          </p:nvPr>
        </p:nvSpPr>
        <p:spPr>
          <a:xfrm>
            <a:off x="1583188" y="3686000"/>
            <a:ext cx="2505600" cy="454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43" name="Google Shape;43;p5"/>
          <p:cNvGrpSpPr/>
          <p:nvPr/>
        </p:nvGrpSpPr>
        <p:grpSpPr>
          <a:xfrm rot="4252875" flipH="1">
            <a:off x="-462158" y="3843033"/>
            <a:ext cx="1454415" cy="1280483"/>
            <a:chOff x="5917100" y="2092158"/>
            <a:chExt cx="1102175" cy="970367"/>
          </a:xfrm>
        </p:grpSpPr>
        <p:sp>
          <p:nvSpPr>
            <p:cNvPr id="44" name="Google Shape;44;p5"/>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5"/>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0;p5"/>
          <p:cNvSpPr/>
          <p:nvPr/>
        </p:nvSpPr>
        <p:spPr>
          <a:xfrm>
            <a:off x="7925625" y="-148520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 name="Google Shape;51;p5"/>
          <p:cNvGrpSpPr/>
          <p:nvPr/>
        </p:nvGrpSpPr>
        <p:grpSpPr>
          <a:xfrm>
            <a:off x="0" y="0"/>
            <a:ext cx="9220200" cy="5219696"/>
            <a:chOff x="0" y="0"/>
            <a:chExt cx="9220200" cy="5219696"/>
          </a:xfrm>
        </p:grpSpPr>
        <p:grpSp>
          <p:nvGrpSpPr>
            <p:cNvPr id="52" name="Google Shape;52;p5"/>
            <p:cNvGrpSpPr/>
            <p:nvPr/>
          </p:nvGrpSpPr>
          <p:grpSpPr>
            <a:xfrm>
              <a:off x="0" y="0"/>
              <a:ext cx="1558778" cy="2416275"/>
              <a:chOff x="0" y="0"/>
              <a:chExt cx="1558778" cy="2416275"/>
            </a:xfrm>
          </p:grpSpPr>
          <p:sp>
            <p:nvSpPr>
              <p:cNvPr id="53" name="Google Shape;53;p5"/>
              <p:cNvSpPr/>
              <p:nvPr/>
            </p:nvSpPr>
            <p:spPr>
              <a:xfrm rot="10800000" flipH="1">
                <a:off x="0" y="0"/>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a:off x="67425" y="2020575"/>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5;p5"/>
            <p:cNvSpPr/>
            <p:nvPr/>
          </p:nvSpPr>
          <p:spPr>
            <a:xfrm rot="10800000">
              <a:off x="7762898" y="2695559"/>
              <a:ext cx="1457301" cy="2524137"/>
            </a:xfrm>
            <a:custGeom>
              <a:avLst/>
              <a:gdLst/>
              <a:ahLst/>
              <a:cxnLst/>
              <a:rect l="l" t="t" r="r" b="b"/>
              <a:pathLst>
                <a:path w="22965" h="15458" extrusionOk="0">
                  <a:moveTo>
                    <a:pt x="0" y="0"/>
                  </a:moveTo>
                  <a:lnTo>
                    <a:pt x="0" y="14891"/>
                  </a:lnTo>
                  <a:cubicBezTo>
                    <a:pt x="730" y="15289"/>
                    <a:pt x="1526" y="15457"/>
                    <a:pt x="2335" y="15457"/>
                  </a:cubicBezTo>
                  <a:cubicBezTo>
                    <a:pt x="3856" y="15457"/>
                    <a:pt x="5422" y="14863"/>
                    <a:pt x="6674" y="14088"/>
                  </a:cubicBezTo>
                  <a:cubicBezTo>
                    <a:pt x="7692" y="13462"/>
                    <a:pt x="8592" y="12656"/>
                    <a:pt x="9243" y="11645"/>
                  </a:cubicBezTo>
                  <a:cubicBezTo>
                    <a:pt x="9887" y="10639"/>
                    <a:pt x="10300" y="9516"/>
                    <a:pt x="10689" y="8389"/>
                  </a:cubicBezTo>
                  <a:cubicBezTo>
                    <a:pt x="11494" y="6066"/>
                    <a:pt x="12351" y="3497"/>
                    <a:pt x="14599" y="2166"/>
                  </a:cubicBezTo>
                  <a:cubicBezTo>
                    <a:pt x="15750" y="1486"/>
                    <a:pt x="17078" y="1374"/>
                    <a:pt x="18380" y="1302"/>
                  </a:cubicBezTo>
                  <a:cubicBezTo>
                    <a:pt x="19626" y="1230"/>
                    <a:pt x="20949" y="1194"/>
                    <a:pt x="22083" y="611"/>
                  </a:cubicBezTo>
                  <a:cubicBezTo>
                    <a:pt x="22407" y="446"/>
                    <a:pt x="22701" y="241"/>
                    <a:pt x="229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sp>
        <p:nvSpPr>
          <p:cNvPr id="57" name="Google Shape;57;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58" name="Google Shape;58;p6"/>
          <p:cNvGrpSpPr/>
          <p:nvPr/>
        </p:nvGrpSpPr>
        <p:grpSpPr>
          <a:xfrm>
            <a:off x="2" y="1"/>
            <a:ext cx="9191623" cy="4895872"/>
            <a:chOff x="2" y="1"/>
            <a:chExt cx="9191623" cy="4895872"/>
          </a:xfrm>
        </p:grpSpPr>
        <p:grpSp>
          <p:nvGrpSpPr>
            <p:cNvPr id="59" name="Google Shape;59;p6"/>
            <p:cNvGrpSpPr/>
            <p:nvPr/>
          </p:nvGrpSpPr>
          <p:grpSpPr>
            <a:xfrm>
              <a:off x="2" y="1"/>
              <a:ext cx="9191623" cy="4895872"/>
              <a:chOff x="2" y="1"/>
              <a:chExt cx="9191623" cy="4895872"/>
            </a:xfrm>
          </p:grpSpPr>
          <p:sp>
            <p:nvSpPr>
              <p:cNvPr id="60" name="Google Shape;60;p6"/>
              <p:cNvSpPr/>
              <p:nvPr/>
            </p:nvSpPr>
            <p:spPr>
              <a:xfrm flipH="1">
                <a:off x="8543928" y="1904100"/>
                <a:ext cx="647697" cy="2991773"/>
              </a:xfrm>
              <a:custGeom>
                <a:avLst/>
                <a:gdLst/>
                <a:ahLst/>
                <a:cxnLst/>
                <a:rect l="l" t="t" r="r" b="b"/>
                <a:pathLst>
                  <a:path w="9013" h="19015" extrusionOk="0">
                    <a:moveTo>
                      <a:pt x="0" y="1"/>
                    </a:moveTo>
                    <a:lnTo>
                      <a:pt x="0" y="19015"/>
                    </a:lnTo>
                    <a:cubicBezTo>
                      <a:pt x="1022" y="18385"/>
                      <a:pt x="2061" y="17788"/>
                      <a:pt x="3054" y="17119"/>
                    </a:cubicBezTo>
                    <a:cubicBezTo>
                      <a:pt x="3879" y="16561"/>
                      <a:pt x="4666" y="15953"/>
                      <a:pt x="5368" y="15244"/>
                    </a:cubicBezTo>
                    <a:cubicBezTo>
                      <a:pt x="6044" y="14557"/>
                      <a:pt x="6631" y="13780"/>
                      <a:pt x="7142" y="12963"/>
                    </a:cubicBezTo>
                    <a:cubicBezTo>
                      <a:pt x="8160" y="11348"/>
                      <a:pt x="9012" y="9362"/>
                      <a:pt x="8523" y="7423"/>
                    </a:cubicBezTo>
                    <a:cubicBezTo>
                      <a:pt x="8059" y="5588"/>
                      <a:pt x="6530" y="4239"/>
                      <a:pt x="5019" y="3224"/>
                    </a:cubicBezTo>
                    <a:cubicBezTo>
                      <a:pt x="4040" y="2566"/>
                      <a:pt x="3044" y="1932"/>
                      <a:pt x="2054" y="1289"/>
                    </a:cubicBezTo>
                    <a:cubicBezTo>
                      <a:pt x="1378" y="850"/>
                      <a:pt x="694" y="414"/>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6"/>
              <p:cNvSpPr/>
              <p:nvPr/>
            </p:nvSpPr>
            <p:spPr>
              <a:xfrm flipH="1">
                <a:off x="2" y="1"/>
                <a:ext cx="1189799" cy="1567250"/>
              </a:xfrm>
              <a:custGeom>
                <a:avLst/>
                <a:gdLst/>
                <a:ahLst/>
                <a:cxnLst/>
                <a:rect l="l" t="t" r="r" b="b"/>
                <a:pathLst>
                  <a:path w="7042" h="9276" extrusionOk="0">
                    <a:moveTo>
                      <a:pt x="1" y="1"/>
                    </a:moveTo>
                    <a:cubicBezTo>
                      <a:pt x="116" y="814"/>
                      <a:pt x="544" y="1555"/>
                      <a:pt x="1094" y="2166"/>
                    </a:cubicBezTo>
                    <a:cubicBezTo>
                      <a:pt x="1450" y="2555"/>
                      <a:pt x="1857" y="2861"/>
                      <a:pt x="2314" y="3120"/>
                    </a:cubicBezTo>
                    <a:cubicBezTo>
                      <a:pt x="2778" y="3386"/>
                      <a:pt x="3260" y="3609"/>
                      <a:pt x="3720" y="3886"/>
                    </a:cubicBezTo>
                    <a:cubicBezTo>
                      <a:pt x="4170" y="4152"/>
                      <a:pt x="4587" y="4466"/>
                      <a:pt x="4890" y="4897"/>
                    </a:cubicBezTo>
                    <a:cubicBezTo>
                      <a:pt x="5145" y="5258"/>
                      <a:pt x="5289" y="5675"/>
                      <a:pt x="5390" y="6103"/>
                    </a:cubicBezTo>
                    <a:cubicBezTo>
                      <a:pt x="5592" y="6955"/>
                      <a:pt x="5685" y="7865"/>
                      <a:pt x="6206" y="8603"/>
                    </a:cubicBezTo>
                    <a:cubicBezTo>
                      <a:pt x="6408" y="8891"/>
                      <a:pt x="6692" y="9143"/>
                      <a:pt x="7013" y="9265"/>
                    </a:cubicBezTo>
                    <a:cubicBezTo>
                      <a:pt x="7023" y="9268"/>
                      <a:pt x="7030" y="9273"/>
                      <a:pt x="7041" y="9276"/>
                    </a:cubicBezTo>
                    <a:lnTo>
                      <a:pt x="70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 name="Google Shape;62;p6"/>
            <p:cNvSpPr/>
            <p:nvPr/>
          </p:nvSpPr>
          <p:spPr>
            <a:xfrm>
              <a:off x="8669925" y="2001750"/>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 name="Google Shape;63;p6"/>
          <p:cNvSpPr/>
          <p:nvPr/>
        </p:nvSpPr>
        <p:spPr>
          <a:xfrm rot="7432487">
            <a:off x="1805773" y="4662469"/>
            <a:ext cx="3922632" cy="3368726"/>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66" name="Google Shape;66;p7"/>
          <p:cNvGrpSpPr/>
          <p:nvPr/>
        </p:nvGrpSpPr>
        <p:grpSpPr>
          <a:xfrm>
            <a:off x="-5" y="-45596"/>
            <a:ext cx="9198312" cy="5189097"/>
            <a:chOff x="-5" y="-45596"/>
            <a:chExt cx="9198312" cy="5189097"/>
          </a:xfrm>
        </p:grpSpPr>
        <p:sp>
          <p:nvSpPr>
            <p:cNvPr id="67" name="Google Shape;67;p7"/>
            <p:cNvSpPr/>
            <p:nvPr/>
          </p:nvSpPr>
          <p:spPr>
            <a:xfrm rot="10800000" flipH="1">
              <a:off x="-5" y="3505185"/>
              <a:ext cx="1514484" cy="1638316"/>
            </a:xfrm>
            <a:custGeom>
              <a:avLst/>
              <a:gdLst/>
              <a:ahLst/>
              <a:cxnLst/>
              <a:rect l="l" t="t" r="r" b="b"/>
              <a:pathLst>
                <a:path w="22965" h="15458" extrusionOk="0">
                  <a:moveTo>
                    <a:pt x="0" y="0"/>
                  </a:moveTo>
                  <a:lnTo>
                    <a:pt x="0" y="14891"/>
                  </a:lnTo>
                  <a:cubicBezTo>
                    <a:pt x="730" y="15289"/>
                    <a:pt x="1526" y="15457"/>
                    <a:pt x="2335" y="15457"/>
                  </a:cubicBezTo>
                  <a:cubicBezTo>
                    <a:pt x="3856" y="15457"/>
                    <a:pt x="5422" y="14863"/>
                    <a:pt x="6674" y="14088"/>
                  </a:cubicBezTo>
                  <a:cubicBezTo>
                    <a:pt x="7692" y="13462"/>
                    <a:pt x="8592" y="12656"/>
                    <a:pt x="9243" y="11645"/>
                  </a:cubicBezTo>
                  <a:cubicBezTo>
                    <a:pt x="9887" y="10639"/>
                    <a:pt x="10300" y="9516"/>
                    <a:pt x="10689" y="8389"/>
                  </a:cubicBezTo>
                  <a:cubicBezTo>
                    <a:pt x="11494" y="6066"/>
                    <a:pt x="12351" y="3497"/>
                    <a:pt x="14599" y="2166"/>
                  </a:cubicBezTo>
                  <a:cubicBezTo>
                    <a:pt x="15750" y="1486"/>
                    <a:pt x="17078" y="1374"/>
                    <a:pt x="18380" y="1302"/>
                  </a:cubicBezTo>
                  <a:cubicBezTo>
                    <a:pt x="19626" y="1230"/>
                    <a:pt x="20949" y="1194"/>
                    <a:pt x="22083" y="611"/>
                  </a:cubicBezTo>
                  <a:cubicBezTo>
                    <a:pt x="22407" y="446"/>
                    <a:pt x="22701" y="241"/>
                    <a:pt x="229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7"/>
            <p:cNvSpPr/>
            <p:nvPr/>
          </p:nvSpPr>
          <p:spPr>
            <a:xfrm>
              <a:off x="58825" y="3263925"/>
              <a:ext cx="395700" cy="395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7"/>
            <p:cNvSpPr/>
            <p:nvPr/>
          </p:nvSpPr>
          <p:spPr>
            <a:xfrm>
              <a:off x="5610225" y="-45596"/>
              <a:ext cx="3588082" cy="490624"/>
            </a:xfrm>
            <a:custGeom>
              <a:avLst/>
              <a:gdLst/>
              <a:ahLst/>
              <a:cxnLst/>
              <a:rect l="l" t="t" r="r" b="b"/>
              <a:pathLst>
                <a:path w="8887" h="2926" extrusionOk="0">
                  <a:moveTo>
                    <a:pt x="0" y="0"/>
                  </a:moveTo>
                  <a:cubicBezTo>
                    <a:pt x="136" y="716"/>
                    <a:pt x="370" y="1447"/>
                    <a:pt x="838" y="2018"/>
                  </a:cubicBezTo>
                  <a:cubicBezTo>
                    <a:pt x="1086" y="2324"/>
                    <a:pt x="1396" y="2569"/>
                    <a:pt x="1755" y="2734"/>
                  </a:cubicBezTo>
                  <a:cubicBezTo>
                    <a:pt x="1946" y="2825"/>
                    <a:pt x="2155" y="2896"/>
                    <a:pt x="2368" y="2918"/>
                  </a:cubicBezTo>
                  <a:cubicBezTo>
                    <a:pt x="2416" y="2923"/>
                    <a:pt x="2465" y="2925"/>
                    <a:pt x="2513" y="2925"/>
                  </a:cubicBezTo>
                  <a:cubicBezTo>
                    <a:pt x="2679" y="2925"/>
                    <a:pt x="2843" y="2898"/>
                    <a:pt x="3004" y="2853"/>
                  </a:cubicBezTo>
                  <a:cubicBezTo>
                    <a:pt x="3436" y="2731"/>
                    <a:pt x="3828" y="2493"/>
                    <a:pt x="4231" y="2307"/>
                  </a:cubicBezTo>
                  <a:cubicBezTo>
                    <a:pt x="4440" y="2209"/>
                    <a:pt x="4656" y="2119"/>
                    <a:pt x="4879" y="2062"/>
                  </a:cubicBezTo>
                  <a:cubicBezTo>
                    <a:pt x="5066" y="2015"/>
                    <a:pt x="5261" y="1998"/>
                    <a:pt x="5456" y="1998"/>
                  </a:cubicBezTo>
                  <a:cubicBezTo>
                    <a:pt x="5530" y="1998"/>
                    <a:pt x="5604" y="2001"/>
                    <a:pt x="5677" y="2005"/>
                  </a:cubicBezTo>
                  <a:cubicBezTo>
                    <a:pt x="6047" y="2029"/>
                    <a:pt x="6423" y="2101"/>
                    <a:pt x="6794" y="2101"/>
                  </a:cubicBezTo>
                  <a:cubicBezTo>
                    <a:pt x="6950" y="2101"/>
                    <a:pt x="7106" y="2089"/>
                    <a:pt x="7260" y="2055"/>
                  </a:cubicBezTo>
                  <a:cubicBezTo>
                    <a:pt x="7667" y="1968"/>
                    <a:pt x="8020" y="1727"/>
                    <a:pt x="8296" y="1417"/>
                  </a:cubicBezTo>
                  <a:cubicBezTo>
                    <a:pt x="8638" y="1037"/>
                    <a:pt x="8887" y="507"/>
                    <a:pt x="88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 name="Google Shape;70;p7"/>
          <p:cNvSpPr txBox="1">
            <a:spLocks noGrp="1"/>
          </p:cNvSpPr>
          <p:nvPr>
            <p:ph type="body" idx="1"/>
          </p:nvPr>
        </p:nvSpPr>
        <p:spPr>
          <a:xfrm>
            <a:off x="720000" y="1751700"/>
            <a:ext cx="4121700" cy="2145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lt2"/>
              </a:buClr>
              <a:buSzPts val="1400"/>
              <a:buChar char="●"/>
              <a:defRPr/>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1"/>
        <p:cNvGrpSpPr/>
        <p:nvPr/>
      </p:nvGrpSpPr>
      <p:grpSpPr>
        <a:xfrm>
          <a:off x="0" y="0"/>
          <a:ext cx="0" cy="0"/>
          <a:chOff x="0" y="0"/>
          <a:chExt cx="0" cy="0"/>
        </a:xfrm>
      </p:grpSpPr>
      <p:sp>
        <p:nvSpPr>
          <p:cNvPr id="72" name="Google Shape;72;p8"/>
          <p:cNvSpPr txBox="1">
            <a:spLocks noGrp="1"/>
          </p:cNvSpPr>
          <p:nvPr>
            <p:ph type="title"/>
          </p:nvPr>
        </p:nvSpPr>
        <p:spPr>
          <a:xfrm>
            <a:off x="1768500" y="1516200"/>
            <a:ext cx="5607000" cy="21111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5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3"/>
        <p:cNvGrpSpPr/>
        <p:nvPr/>
      </p:nvGrpSpPr>
      <p:grpSpPr>
        <a:xfrm>
          <a:off x="0" y="0"/>
          <a:ext cx="0" cy="0"/>
          <a:chOff x="0" y="0"/>
          <a:chExt cx="0" cy="0"/>
        </a:xfrm>
      </p:grpSpPr>
      <p:sp>
        <p:nvSpPr>
          <p:cNvPr id="74" name="Google Shape;74;p9"/>
          <p:cNvSpPr txBox="1">
            <a:spLocks noGrp="1"/>
          </p:cNvSpPr>
          <p:nvPr>
            <p:ph type="title"/>
          </p:nvPr>
        </p:nvSpPr>
        <p:spPr>
          <a:xfrm>
            <a:off x="2135550" y="1595175"/>
            <a:ext cx="4872900" cy="1161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300"/>
              <a:buNone/>
              <a:defRPr sz="6500"/>
            </a:lvl1pPr>
            <a:lvl2pPr lvl="1" algn="ctr" rtl="0">
              <a:spcBef>
                <a:spcPts val="0"/>
              </a:spcBef>
              <a:spcAft>
                <a:spcPts val="0"/>
              </a:spcAft>
              <a:buSzPts val="3300"/>
              <a:buNone/>
              <a:defRPr/>
            </a:lvl2pPr>
            <a:lvl3pPr lvl="2" algn="ctr" rtl="0">
              <a:spcBef>
                <a:spcPts val="0"/>
              </a:spcBef>
              <a:spcAft>
                <a:spcPts val="0"/>
              </a:spcAft>
              <a:buSzPts val="3300"/>
              <a:buNone/>
              <a:defRPr/>
            </a:lvl3pPr>
            <a:lvl4pPr lvl="3" algn="ctr" rtl="0">
              <a:spcBef>
                <a:spcPts val="0"/>
              </a:spcBef>
              <a:spcAft>
                <a:spcPts val="0"/>
              </a:spcAft>
              <a:buSzPts val="3300"/>
              <a:buNone/>
              <a:defRPr/>
            </a:lvl4pPr>
            <a:lvl5pPr lvl="4" algn="ctr" rtl="0">
              <a:spcBef>
                <a:spcPts val="0"/>
              </a:spcBef>
              <a:spcAft>
                <a:spcPts val="0"/>
              </a:spcAft>
              <a:buSzPts val="3300"/>
              <a:buNone/>
              <a:defRPr/>
            </a:lvl5pPr>
            <a:lvl6pPr lvl="5" algn="ctr" rtl="0">
              <a:spcBef>
                <a:spcPts val="0"/>
              </a:spcBef>
              <a:spcAft>
                <a:spcPts val="0"/>
              </a:spcAft>
              <a:buSzPts val="3300"/>
              <a:buNone/>
              <a:defRPr/>
            </a:lvl6pPr>
            <a:lvl7pPr lvl="6" algn="ctr" rtl="0">
              <a:spcBef>
                <a:spcPts val="0"/>
              </a:spcBef>
              <a:spcAft>
                <a:spcPts val="0"/>
              </a:spcAft>
              <a:buSzPts val="3300"/>
              <a:buNone/>
              <a:defRPr/>
            </a:lvl7pPr>
            <a:lvl8pPr lvl="7" algn="ctr" rtl="0">
              <a:spcBef>
                <a:spcPts val="0"/>
              </a:spcBef>
              <a:spcAft>
                <a:spcPts val="0"/>
              </a:spcAft>
              <a:buSzPts val="3300"/>
              <a:buNone/>
              <a:defRPr/>
            </a:lvl8pPr>
            <a:lvl9pPr lvl="8" algn="ctr" rtl="0">
              <a:spcBef>
                <a:spcPts val="0"/>
              </a:spcBef>
              <a:spcAft>
                <a:spcPts val="0"/>
              </a:spcAft>
              <a:buSzPts val="3300"/>
              <a:buNone/>
              <a:defRPr/>
            </a:lvl9pPr>
          </a:lstStyle>
          <a:p>
            <a:endParaRPr/>
          </a:p>
        </p:txBody>
      </p:sp>
      <p:sp>
        <p:nvSpPr>
          <p:cNvPr id="75" name="Google Shape;75;p9"/>
          <p:cNvSpPr txBox="1">
            <a:spLocks noGrp="1"/>
          </p:cNvSpPr>
          <p:nvPr>
            <p:ph type="subTitle" idx="1"/>
          </p:nvPr>
        </p:nvSpPr>
        <p:spPr>
          <a:xfrm>
            <a:off x="2135550" y="2756615"/>
            <a:ext cx="4872900" cy="791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6"/>
        <p:cNvGrpSpPr/>
        <p:nvPr/>
      </p:nvGrpSpPr>
      <p:grpSpPr>
        <a:xfrm>
          <a:off x="0" y="0"/>
          <a:ext cx="0" cy="0"/>
          <a:chOff x="0" y="0"/>
          <a:chExt cx="0" cy="0"/>
        </a:xfrm>
      </p:grpSpPr>
      <p:sp>
        <p:nvSpPr>
          <p:cNvPr id="77" name="Google Shape;77;p10"/>
          <p:cNvSpPr>
            <a:spLocks noGrp="1"/>
          </p:cNvSpPr>
          <p:nvPr>
            <p:ph type="pic" idx="2"/>
          </p:nvPr>
        </p:nvSpPr>
        <p:spPr>
          <a:xfrm>
            <a:off x="-25" y="-13725"/>
            <a:ext cx="9144000" cy="5157300"/>
          </a:xfrm>
          <a:prstGeom prst="rect">
            <a:avLst/>
          </a:prstGeom>
          <a:noFill/>
          <a:ln>
            <a:noFill/>
          </a:ln>
        </p:spPr>
      </p:sp>
      <p:sp>
        <p:nvSpPr>
          <p:cNvPr id="78" name="Google Shape;78;p10"/>
          <p:cNvSpPr txBox="1">
            <a:spLocks noGrp="1"/>
          </p:cNvSpPr>
          <p:nvPr>
            <p:ph type="title"/>
          </p:nvPr>
        </p:nvSpPr>
        <p:spPr>
          <a:xfrm>
            <a:off x="720000" y="3445500"/>
            <a:ext cx="3616800" cy="11418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algn="ctr" rtl="0">
              <a:spcBef>
                <a:spcPts val="0"/>
              </a:spcBef>
              <a:spcAft>
                <a:spcPts val="0"/>
              </a:spcAft>
              <a:buSzPts val="3300"/>
              <a:buNone/>
              <a:defRPr/>
            </a:lvl2pPr>
            <a:lvl3pPr lvl="2" algn="ctr" rtl="0">
              <a:spcBef>
                <a:spcPts val="0"/>
              </a:spcBef>
              <a:spcAft>
                <a:spcPts val="0"/>
              </a:spcAft>
              <a:buSzPts val="3300"/>
              <a:buNone/>
              <a:defRPr/>
            </a:lvl3pPr>
            <a:lvl4pPr lvl="3" algn="ctr" rtl="0">
              <a:spcBef>
                <a:spcPts val="0"/>
              </a:spcBef>
              <a:spcAft>
                <a:spcPts val="0"/>
              </a:spcAft>
              <a:buSzPts val="3300"/>
              <a:buNone/>
              <a:defRPr/>
            </a:lvl4pPr>
            <a:lvl5pPr lvl="4" algn="ctr" rtl="0">
              <a:spcBef>
                <a:spcPts val="0"/>
              </a:spcBef>
              <a:spcAft>
                <a:spcPts val="0"/>
              </a:spcAft>
              <a:buSzPts val="3300"/>
              <a:buNone/>
              <a:defRPr/>
            </a:lvl5pPr>
            <a:lvl6pPr lvl="5" algn="ctr" rtl="0">
              <a:spcBef>
                <a:spcPts val="0"/>
              </a:spcBef>
              <a:spcAft>
                <a:spcPts val="0"/>
              </a:spcAft>
              <a:buSzPts val="3300"/>
              <a:buNone/>
              <a:defRPr/>
            </a:lvl6pPr>
            <a:lvl7pPr lvl="6" algn="ctr" rtl="0">
              <a:spcBef>
                <a:spcPts val="0"/>
              </a:spcBef>
              <a:spcAft>
                <a:spcPts val="0"/>
              </a:spcAft>
              <a:buSzPts val="3300"/>
              <a:buNone/>
              <a:defRPr/>
            </a:lvl7pPr>
            <a:lvl8pPr lvl="7" algn="ctr" rtl="0">
              <a:spcBef>
                <a:spcPts val="0"/>
              </a:spcBef>
              <a:spcAft>
                <a:spcPts val="0"/>
              </a:spcAft>
              <a:buSzPts val="3300"/>
              <a:buNone/>
              <a:defRPr/>
            </a:lvl8pPr>
            <a:lvl9pPr lvl="8" algn="ctr" rtl="0">
              <a:spcBef>
                <a:spcPts val="0"/>
              </a:spcBef>
              <a:spcAft>
                <a:spcPts val="0"/>
              </a:spcAft>
              <a:buSzPts val="33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9"/>
        <p:cNvGrpSpPr/>
        <p:nvPr/>
      </p:nvGrpSpPr>
      <p:grpSpPr>
        <a:xfrm>
          <a:off x="0" y="0"/>
          <a:ext cx="0" cy="0"/>
          <a:chOff x="0" y="0"/>
          <a:chExt cx="0" cy="0"/>
        </a:xfrm>
      </p:grpSpPr>
      <p:sp>
        <p:nvSpPr>
          <p:cNvPr id="80" name="Google Shape;80;p11"/>
          <p:cNvSpPr txBox="1">
            <a:spLocks noGrp="1"/>
          </p:cNvSpPr>
          <p:nvPr>
            <p:ph type="title" hasCustomPrompt="1"/>
          </p:nvPr>
        </p:nvSpPr>
        <p:spPr>
          <a:xfrm>
            <a:off x="1284000" y="1902050"/>
            <a:ext cx="6576000" cy="9435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solidFill>
                  <a:schemeClr val="accen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81" name="Google Shape;81;p11"/>
          <p:cNvSpPr txBox="1">
            <a:spLocks noGrp="1"/>
          </p:cNvSpPr>
          <p:nvPr>
            <p:ph type="subTitle" idx="1"/>
          </p:nvPr>
        </p:nvSpPr>
        <p:spPr>
          <a:xfrm>
            <a:off x="1284000" y="2845750"/>
            <a:ext cx="6576000" cy="395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82"/>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3"/>
        <p:cNvGrpSpPr/>
        <p:nvPr/>
      </p:nvGrpSpPr>
      <p:grpSpPr>
        <a:xfrm>
          <a:off x="0" y="0"/>
          <a:ext cx="0" cy="0"/>
          <a:chOff x="0" y="0"/>
          <a:chExt cx="0" cy="0"/>
        </a:xfrm>
      </p:grpSpPr>
      <p:sp>
        <p:nvSpPr>
          <p:cNvPr id="84" name="Google Shape;8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85" name="Google Shape;85;p13"/>
          <p:cNvSpPr txBox="1">
            <a:spLocks noGrp="1"/>
          </p:cNvSpPr>
          <p:nvPr>
            <p:ph type="subTitle" idx="1"/>
          </p:nvPr>
        </p:nvSpPr>
        <p:spPr>
          <a:xfrm>
            <a:off x="713175" y="2139189"/>
            <a:ext cx="2354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6" name="Google Shape;86;p13"/>
          <p:cNvSpPr txBox="1">
            <a:spLocks noGrp="1"/>
          </p:cNvSpPr>
          <p:nvPr>
            <p:ph type="subTitle" idx="2"/>
          </p:nvPr>
        </p:nvSpPr>
        <p:spPr>
          <a:xfrm>
            <a:off x="3394784" y="2139189"/>
            <a:ext cx="2354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7" name="Google Shape;87;p13"/>
          <p:cNvSpPr txBox="1">
            <a:spLocks noGrp="1"/>
          </p:cNvSpPr>
          <p:nvPr>
            <p:ph type="subTitle" idx="3"/>
          </p:nvPr>
        </p:nvSpPr>
        <p:spPr>
          <a:xfrm>
            <a:off x="2053983" y="3872374"/>
            <a:ext cx="2354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 name="Google Shape;88;p13"/>
          <p:cNvSpPr txBox="1">
            <a:spLocks noGrp="1"/>
          </p:cNvSpPr>
          <p:nvPr>
            <p:ph type="subTitle" idx="4"/>
          </p:nvPr>
        </p:nvSpPr>
        <p:spPr>
          <a:xfrm>
            <a:off x="4735668" y="3872374"/>
            <a:ext cx="2354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9" name="Google Shape;89;p13"/>
          <p:cNvSpPr txBox="1">
            <a:spLocks noGrp="1"/>
          </p:cNvSpPr>
          <p:nvPr>
            <p:ph type="subTitle" idx="5"/>
          </p:nvPr>
        </p:nvSpPr>
        <p:spPr>
          <a:xfrm>
            <a:off x="6076376" y="2139189"/>
            <a:ext cx="2354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0" name="Google Shape;90;p13"/>
          <p:cNvSpPr txBox="1">
            <a:spLocks noGrp="1"/>
          </p:cNvSpPr>
          <p:nvPr>
            <p:ph type="title" idx="6" hasCustomPrompt="1"/>
          </p:nvPr>
        </p:nvSpPr>
        <p:spPr>
          <a:xfrm>
            <a:off x="1515259" y="1319600"/>
            <a:ext cx="7503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1" name="Google Shape;91;p13"/>
          <p:cNvSpPr txBox="1">
            <a:spLocks noGrp="1"/>
          </p:cNvSpPr>
          <p:nvPr>
            <p:ph type="title" idx="7" hasCustomPrompt="1"/>
          </p:nvPr>
        </p:nvSpPr>
        <p:spPr>
          <a:xfrm>
            <a:off x="2856067" y="3052200"/>
            <a:ext cx="7503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2" name="Google Shape;92;p13"/>
          <p:cNvSpPr txBox="1">
            <a:spLocks noGrp="1"/>
          </p:cNvSpPr>
          <p:nvPr>
            <p:ph type="title" idx="8" hasCustomPrompt="1"/>
          </p:nvPr>
        </p:nvSpPr>
        <p:spPr>
          <a:xfrm>
            <a:off x="4196868" y="1319600"/>
            <a:ext cx="7503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3" name="Google Shape;93;p13"/>
          <p:cNvSpPr txBox="1">
            <a:spLocks noGrp="1"/>
          </p:cNvSpPr>
          <p:nvPr>
            <p:ph type="title" idx="9" hasCustomPrompt="1"/>
          </p:nvPr>
        </p:nvSpPr>
        <p:spPr>
          <a:xfrm>
            <a:off x="5537752" y="3052200"/>
            <a:ext cx="7503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4" name="Google Shape;94;p13"/>
          <p:cNvSpPr txBox="1">
            <a:spLocks noGrp="1"/>
          </p:cNvSpPr>
          <p:nvPr>
            <p:ph type="title" idx="13" hasCustomPrompt="1"/>
          </p:nvPr>
        </p:nvSpPr>
        <p:spPr>
          <a:xfrm>
            <a:off x="6878460" y="1319600"/>
            <a:ext cx="7503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5" name="Google Shape;95;p13"/>
          <p:cNvSpPr txBox="1">
            <a:spLocks noGrp="1"/>
          </p:cNvSpPr>
          <p:nvPr>
            <p:ph type="subTitle" idx="14"/>
          </p:nvPr>
        </p:nvSpPr>
        <p:spPr>
          <a:xfrm>
            <a:off x="713175" y="1801102"/>
            <a:ext cx="23544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6" name="Google Shape;96;p13"/>
          <p:cNvSpPr txBox="1">
            <a:spLocks noGrp="1"/>
          </p:cNvSpPr>
          <p:nvPr>
            <p:ph type="subTitle" idx="15"/>
          </p:nvPr>
        </p:nvSpPr>
        <p:spPr>
          <a:xfrm>
            <a:off x="3394784" y="1801102"/>
            <a:ext cx="23544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7" name="Google Shape;97;p13"/>
          <p:cNvSpPr txBox="1">
            <a:spLocks noGrp="1"/>
          </p:cNvSpPr>
          <p:nvPr>
            <p:ph type="subTitle" idx="16"/>
          </p:nvPr>
        </p:nvSpPr>
        <p:spPr>
          <a:xfrm>
            <a:off x="6076376" y="1801102"/>
            <a:ext cx="23544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8" name="Google Shape;98;p13"/>
          <p:cNvSpPr txBox="1">
            <a:spLocks noGrp="1"/>
          </p:cNvSpPr>
          <p:nvPr>
            <p:ph type="subTitle" idx="17"/>
          </p:nvPr>
        </p:nvSpPr>
        <p:spPr>
          <a:xfrm>
            <a:off x="2053983" y="3533769"/>
            <a:ext cx="23544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9" name="Google Shape;99;p13"/>
          <p:cNvSpPr txBox="1">
            <a:spLocks noGrp="1"/>
          </p:cNvSpPr>
          <p:nvPr>
            <p:ph type="subTitle" idx="18"/>
          </p:nvPr>
        </p:nvSpPr>
        <p:spPr>
          <a:xfrm>
            <a:off x="4735668" y="3533769"/>
            <a:ext cx="23544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00" name="Google Shape;100;p13"/>
          <p:cNvGrpSpPr/>
          <p:nvPr/>
        </p:nvGrpSpPr>
        <p:grpSpPr>
          <a:xfrm>
            <a:off x="-12420" y="0"/>
            <a:ext cx="9156403" cy="5624539"/>
            <a:chOff x="-12420" y="0"/>
            <a:chExt cx="9156403" cy="5624539"/>
          </a:xfrm>
        </p:grpSpPr>
        <p:sp>
          <p:nvSpPr>
            <p:cNvPr id="101" name="Google Shape;101;p13"/>
            <p:cNvSpPr/>
            <p:nvPr/>
          </p:nvSpPr>
          <p:spPr>
            <a:xfrm rot="5400000">
              <a:off x="-1341184" y="3810975"/>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3"/>
            <p:cNvSpPr/>
            <p:nvPr/>
          </p:nvSpPr>
          <p:spPr>
            <a:xfrm>
              <a:off x="6761821" y="0"/>
              <a:ext cx="2382163" cy="1017717"/>
            </a:xfrm>
            <a:custGeom>
              <a:avLst/>
              <a:gdLst/>
              <a:ahLst/>
              <a:cxnLst/>
              <a:rect l="l" t="t" r="r" b="b"/>
              <a:pathLst>
                <a:path w="12233" h="9632" extrusionOk="0">
                  <a:moveTo>
                    <a:pt x="296" y="0"/>
                  </a:moveTo>
                  <a:cubicBezTo>
                    <a:pt x="188" y="389"/>
                    <a:pt x="112" y="785"/>
                    <a:pt x="76" y="1184"/>
                  </a:cubicBezTo>
                  <a:cubicBezTo>
                    <a:pt x="0" y="2044"/>
                    <a:pt x="123" y="2933"/>
                    <a:pt x="605" y="3663"/>
                  </a:cubicBezTo>
                  <a:cubicBezTo>
                    <a:pt x="853" y="4041"/>
                    <a:pt x="1184" y="4379"/>
                    <a:pt x="1594" y="4577"/>
                  </a:cubicBezTo>
                  <a:cubicBezTo>
                    <a:pt x="1927" y="4737"/>
                    <a:pt x="2297" y="4791"/>
                    <a:pt x="2663" y="4791"/>
                  </a:cubicBezTo>
                  <a:cubicBezTo>
                    <a:pt x="2731" y="4791"/>
                    <a:pt x="2800" y="4789"/>
                    <a:pt x="2868" y="4786"/>
                  </a:cubicBezTo>
                  <a:cubicBezTo>
                    <a:pt x="3800" y="4735"/>
                    <a:pt x="4699" y="4419"/>
                    <a:pt x="5631" y="4386"/>
                  </a:cubicBezTo>
                  <a:cubicBezTo>
                    <a:pt x="5669" y="4385"/>
                    <a:pt x="5707" y="4384"/>
                    <a:pt x="5745" y="4384"/>
                  </a:cubicBezTo>
                  <a:cubicBezTo>
                    <a:pt x="6586" y="4384"/>
                    <a:pt x="7397" y="4685"/>
                    <a:pt x="8030" y="5246"/>
                  </a:cubicBezTo>
                  <a:cubicBezTo>
                    <a:pt x="8653" y="5797"/>
                    <a:pt x="9085" y="6526"/>
                    <a:pt x="9538" y="7214"/>
                  </a:cubicBezTo>
                  <a:cubicBezTo>
                    <a:pt x="9769" y="7563"/>
                    <a:pt x="10006" y="7912"/>
                    <a:pt x="10279" y="8228"/>
                  </a:cubicBezTo>
                  <a:cubicBezTo>
                    <a:pt x="10581" y="8585"/>
                    <a:pt x="10930" y="8897"/>
                    <a:pt x="11318" y="9160"/>
                  </a:cubicBezTo>
                  <a:cubicBezTo>
                    <a:pt x="11599" y="9351"/>
                    <a:pt x="11909" y="9520"/>
                    <a:pt x="12233" y="9631"/>
                  </a:cubicBezTo>
                  <a:lnTo>
                    <a:pt x="1223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210300" y="3578325"/>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8430775" y="3173791"/>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05"/>
        <p:cNvGrpSpPr/>
        <p:nvPr/>
      </p:nvGrpSpPr>
      <p:grpSpPr>
        <a:xfrm>
          <a:off x="0" y="0"/>
          <a:ext cx="0" cy="0"/>
          <a:chOff x="0" y="0"/>
          <a:chExt cx="0" cy="0"/>
        </a:xfrm>
      </p:grpSpPr>
      <p:sp>
        <p:nvSpPr>
          <p:cNvPr id="106" name="Google Shape;106;p14"/>
          <p:cNvSpPr txBox="1">
            <a:spLocks noGrp="1"/>
          </p:cNvSpPr>
          <p:nvPr>
            <p:ph type="title"/>
          </p:nvPr>
        </p:nvSpPr>
        <p:spPr>
          <a:xfrm>
            <a:off x="713225" y="3768000"/>
            <a:ext cx="4366500" cy="455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3000"/>
              <a:buNone/>
              <a:defRPr sz="22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07" name="Google Shape;107;p14"/>
          <p:cNvSpPr txBox="1">
            <a:spLocks noGrp="1"/>
          </p:cNvSpPr>
          <p:nvPr>
            <p:ph type="subTitle" idx="1"/>
          </p:nvPr>
        </p:nvSpPr>
        <p:spPr>
          <a:xfrm>
            <a:off x="713225" y="920100"/>
            <a:ext cx="4366500" cy="27375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grpSp>
        <p:nvGrpSpPr>
          <p:cNvPr id="108" name="Google Shape;108;p14"/>
          <p:cNvGrpSpPr/>
          <p:nvPr/>
        </p:nvGrpSpPr>
        <p:grpSpPr>
          <a:xfrm>
            <a:off x="-9525" y="2687325"/>
            <a:ext cx="1558778" cy="2465723"/>
            <a:chOff x="-9525" y="2687325"/>
            <a:chExt cx="1558778" cy="2465723"/>
          </a:xfrm>
        </p:grpSpPr>
        <p:sp>
          <p:nvSpPr>
            <p:cNvPr id="109" name="Google Shape;109;p14"/>
            <p:cNvSpPr/>
            <p:nvPr/>
          </p:nvSpPr>
          <p:spPr>
            <a:xfrm>
              <a:off x="-9525" y="2899500"/>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4"/>
            <p:cNvSpPr/>
            <p:nvPr/>
          </p:nvSpPr>
          <p:spPr>
            <a:xfrm>
              <a:off x="67425" y="2687325"/>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14"/>
          <p:cNvGrpSpPr/>
          <p:nvPr/>
        </p:nvGrpSpPr>
        <p:grpSpPr>
          <a:xfrm rot="8988552" flipH="1">
            <a:off x="-128500" y="-534854"/>
            <a:ext cx="1454426" cy="1280493"/>
            <a:chOff x="5917100" y="2092158"/>
            <a:chExt cx="1102175" cy="970367"/>
          </a:xfrm>
        </p:grpSpPr>
        <p:sp>
          <p:nvSpPr>
            <p:cNvPr id="112" name="Google Shape;112;p14"/>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4"/>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4"/>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4"/>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4"/>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4"/>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 name="Google Shape;118;p14"/>
          <p:cNvSpPr/>
          <p:nvPr/>
        </p:nvSpPr>
        <p:spPr>
          <a:xfrm rot="5400000">
            <a:off x="6313350" y="489735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119"/>
        <p:cNvGrpSpPr/>
        <p:nvPr/>
      </p:nvGrpSpPr>
      <p:grpSpPr>
        <a:xfrm>
          <a:off x="0" y="0"/>
          <a:ext cx="0" cy="0"/>
          <a:chOff x="0" y="0"/>
          <a:chExt cx="0" cy="0"/>
        </a:xfrm>
      </p:grpSpPr>
      <p:sp>
        <p:nvSpPr>
          <p:cNvPr id="120" name="Google Shape;120;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121" name="Google Shape;121;p15"/>
          <p:cNvGrpSpPr/>
          <p:nvPr/>
        </p:nvGrpSpPr>
        <p:grpSpPr>
          <a:xfrm>
            <a:off x="-1344725" y="-32523"/>
            <a:ext cx="10488717" cy="6685915"/>
            <a:chOff x="-1344725" y="-32523"/>
            <a:chExt cx="10488717" cy="6685915"/>
          </a:xfrm>
        </p:grpSpPr>
        <p:sp>
          <p:nvSpPr>
            <p:cNvPr id="122" name="Google Shape;122;p15"/>
            <p:cNvSpPr/>
            <p:nvPr/>
          </p:nvSpPr>
          <p:spPr>
            <a:xfrm>
              <a:off x="-1344725" y="4352475"/>
              <a:ext cx="3494036" cy="2300917"/>
            </a:xfrm>
            <a:custGeom>
              <a:avLst/>
              <a:gdLst/>
              <a:ahLst/>
              <a:cxnLst/>
              <a:rect l="l" t="t" r="r" b="b"/>
              <a:pathLst>
                <a:path w="11187" h="7367" extrusionOk="0">
                  <a:moveTo>
                    <a:pt x="4164" y="0"/>
                  </a:moveTo>
                  <a:cubicBezTo>
                    <a:pt x="3316" y="0"/>
                    <a:pt x="2256" y="570"/>
                    <a:pt x="1303" y="2750"/>
                  </a:cubicBezTo>
                  <a:cubicBezTo>
                    <a:pt x="1" y="5722"/>
                    <a:pt x="2244" y="7366"/>
                    <a:pt x="4825" y="7366"/>
                  </a:cubicBezTo>
                  <a:cubicBezTo>
                    <a:pt x="6207" y="7366"/>
                    <a:pt x="7687" y="6894"/>
                    <a:pt x="8769" y="5901"/>
                  </a:cubicBezTo>
                  <a:cubicBezTo>
                    <a:pt x="11186" y="3678"/>
                    <a:pt x="8009" y="1750"/>
                    <a:pt x="6491" y="1005"/>
                  </a:cubicBezTo>
                  <a:cubicBezTo>
                    <a:pt x="6099" y="814"/>
                    <a:pt x="5721" y="595"/>
                    <a:pt x="5350" y="364"/>
                  </a:cubicBezTo>
                  <a:cubicBezTo>
                    <a:pt x="5064" y="186"/>
                    <a:pt x="4649" y="0"/>
                    <a:pt x="41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rot="5400000">
              <a:off x="6741954" y="1740877"/>
              <a:ext cx="4175439" cy="628638"/>
            </a:xfrm>
            <a:custGeom>
              <a:avLst/>
              <a:gdLst/>
              <a:ahLst/>
              <a:cxnLst/>
              <a:rect l="l" t="t" r="r" b="b"/>
              <a:pathLst>
                <a:path w="22965" h="15458" extrusionOk="0">
                  <a:moveTo>
                    <a:pt x="0" y="0"/>
                  </a:moveTo>
                  <a:lnTo>
                    <a:pt x="0" y="14891"/>
                  </a:lnTo>
                  <a:cubicBezTo>
                    <a:pt x="730" y="15289"/>
                    <a:pt x="1526" y="15457"/>
                    <a:pt x="2335" y="15457"/>
                  </a:cubicBezTo>
                  <a:cubicBezTo>
                    <a:pt x="3856" y="15457"/>
                    <a:pt x="5422" y="14863"/>
                    <a:pt x="6674" y="14088"/>
                  </a:cubicBezTo>
                  <a:cubicBezTo>
                    <a:pt x="7692" y="13462"/>
                    <a:pt x="8592" y="12656"/>
                    <a:pt x="9243" y="11645"/>
                  </a:cubicBezTo>
                  <a:cubicBezTo>
                    <a:pt x="9887" y="10639"/>
                    <a:pt x="10300" y="9516"/>
                    <a:pt x="10689" y="8389"/>
                  </a:cubicBezTo>
                  <a:cubicBezTo>
                    <a:pt x="11494" y="6066"/>
                    <a:pt x="12351" y="3497"/>
                    <a:pt x="14599" y="2166"/>
                  </a:cubicBezTo>
                  <a:cubicBezTo>
                    <a:pt x="15750" y="1486"/>
                    <a:pt x="17078" y="1374"/>
                    <a:pt x="18380" y="1302"/>
                  </a:cubicBezTo>
                  <a:cubicBezTo>
                    <a:pt x="19626" y="1230"/>
                    <a:pt x="20949" y="1194"/>
                    <a:pt x="22083" y="611"/>
                  </a:cubicBezTo>
                  <a:cubicBezTo>
                    <a:pt x="22407" y="446"/>
                    <a:pt x="22701" y="241"/>
                    <a:pt x="229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8582775" y="1720875"/>
              <a:ext cx="395700" cy="395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5"/>
          <p:cNvSpPr/>
          <p:nvPr/>
        </p:nvSpPr>
        <p:spPr>
          <a:xfrm flipH="1">
            <a:off x="-3209362" y="-99243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128" name="Google Shape;128;p16"/>
          <p:cNvGrpSpPr/>
          <p:nvPr/>
        </p:nvGrpSpPr>
        <p:grpSpPr>
          <a:xfrm>
            <a:off x="15" y="0"/>
            <a:ext cx="9143991" cy="5143504"/>
            <a:chOff x="15" y="0"/>
            <a:chExt cx="9143991" cy="5143504"/>
          </a:xfrm>
        </p:grpSpPr>
        <p:sp>
          <p:nvSpPr>
            <p:cNvPr id="129" name="Google Shape;129;p16"/>
            <p:cNvSpPr/>
            <p:nvPr/>
          </p:nvSpPr>
          <p:spPr>
            <a:xfrm rot="5400000">
              <a:off x="353766" y="-353751"/>
              <a:ext cx="1123932" cy="1831435"/>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6"/>
            <p:cNvSpPr/>
            <p:nvPr/>
          </p:nvSpPr>
          <p:spPr>
            <a:xfrm>
              <a:off x="7218154" y="4084425"/>
              <a:ext cx="1925852" cy="1059079"/>
            </a:xfrm>
            <a:custGeom>
              <a:avLst/>
              <a:gdLst/>
              <a:ahLst/>
              <a:cxnLst/>
              <a:rect l="l" t="t" r="r" b="b"/>
              <a:pathLst>
                <a:path w="24364" h="23656" extrusionOk="0">
                  <a:moveTo>
                    <a:pt x="23846" y="0"/>
                  </a:moveTo>
                  <a:cubicBezTo>
                    <a:pt x="23787" y="0"/>
                    <a:pt x="23728" y="2"/>
                    <a:pt x="23670" y="5"/>
                  </a:cubicBezTo>
                  <a:cubicBezTo>
                    <a:pt x="23364" y="19"/>
                    <a:pt x="23148" y="51"/>
                    <a:pt x="22831" y="141"/>
                  </a:cubicBezTo>
                  <a:cubicBezTo>
                    <a:pt x="22278" y="303"/>
                    <a:pt x="21781" y="616"/>
                    <a:pt x="21364" y="1055"/>
                  </a:cubicBezTo>
                  <a:cubicBezTo>
                    <a:pt x="20414" y="2051"/>
                    <a:pt x="20040" y="3512"/>
                    <a:pt x="19770" y="4840"/>
                  </a:cubicBezTo>
                  <a:cubicBezTo>
                    <a:pt x="19468" y="6315"/>
                    <a:pt x="19274" y="7815"/>
                    <a:pt x="18856" y="9265"/>
                  </a:cubicBezTo>
                  <a:cubicBezTo>
                    <a:pt x="18464" y="10617"/>
                    <a:pt x="17856" y="11970"/>
                    <a:pt x="16694" y="12830"/>
                  </a:cubicBezTo>
                  <a:cubicBezTo>
                    <a:pt x="15725" y="13544"/>
                    <a:pt x="14577" y="13770"/>
                    <a:pt x="13415" y="13770"/>
                  </a:cubicBezTo>
                  <a:cubicBezTo>
                    <a:pt x="12903" y="13770"/>
                    <a:pt x="12388" y="13726"/>
                    <a:pt x="11884" y="13661"/>
                  </a:cubicBezTo>
                  <a:cubicBezTo>
                    <a:pt x="10723" y="13512"/>
                    <a:pt x="9523" y="13255"/>
                    <a:pt x="8337" y="13255"/>
                  </a:cubicBezTo>
                  <a:cubicBezTo>
                    <a:pt x="7811" y="13255"/>
                    <a:pt x="7288" y="13306"/>
                    <a:pt x="6771" y="13438"/>
                  </a:cubicBezTo>
                  <a:cubicBezTo>
                    <a:pt x="5937" y="13654"/>
                    <a:pt x="5167" y="14104"/>
                    <a:pt x="4473" y="14607"/>
                  </a:cubicBezTo>
                  <a:cubicBezTo>
                    <a:pt x="3829" y="15075"/>
                    <a:pt x="3257" y="15644"/>
                    <a:pt x="2761" y="16266"/>
                  </a:cubicBezTo>
                  <a:cubicBezTo>
                    <a:pt x="1796" y="17485"/>
                    <a:pt x="1170" y="18943"/>
                    <a:pt x="731" y="20425"/>
                  </a:cubicBezTo>
                  <a:cubicBezTo>
                    <a:pt x="415" y="21487"/>
                    <a:pt x="192" y="22569"/>
                    <a:pt x="1" y="23655"/>
                  </a:cubicBezTo>
                  <a:lnTo>
                    <a:pt x="24364" y="23655"/>
                  </a:lnTo>
                  <a:lnTo>
                    <a:pt x="24364" y="30"/>
                  </a:lnTo>
                  <a:cubicBezTo>
                    <a:pt x="24357" y="30"/>
                    <a:pt x="24347" y="26"/>
                    <a:pt x="24332" y="26"/>
                  </a:cubicBezTo>
                  <a:cubicBezTo>
                    <a:pt x="24260" y="19"/>
                    <a:pt x="24191" y="12"/>
                    <a:pt x="24120" y="8"/>
                  </a:cubicBezTo>
                  <a:cubicBezTo>
                    <a:pt x="24028" y="4"/>
                    <a:pt x="23936" y="0"/>
                    <a:pt x="238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6"/>
            <p:cNvSpPr/>
            <p:nvPr/>
          </p:nvSpPr>
          <p:spPr>
            <a:xfrm>
              <a:off x="105525" y="820425"/>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 name="Google Shape;132;p16"/>
          <p:cNvSpPr/>
          <p:nvPr/>
        </p:nvSpPr>
        <p:spPr>
          <a:xfrm rot="5576500">
            <a:off x="-2910248" y="2359177"/>
            <a:ext cx="3922554" cy="3368658"/>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3">
  <p:cSld name="TITLE_ONLY_1_1_1">
    <p:spTree>
      <p:nvGrpSpPr>
        <p:cNvPr id="1" name="Shape 133"/>
        <p:cNvGrpSpPr/>
        <p:nvPr/>
      </p:nvGrpSpPr>
      <p:grpSpPr>
        <a:xfrm>
          <a:off x="0" y="0"/>
          <a:ext cx="0" cy="0"/>
          <a:chOff x="0" y="0"/>
          <a:chExt cx="0" cy="0"/>
        </a:xfrm>
      </p:grpSpPr>
      <p:sp>
        <p:nvSpPr>
          <p:cNvPr id="134" name="Google Shape;134;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135" name="Google Shape;135;p17"/>
          <p:cNvGrpSpPr/>
          <p:nvPr/>
        </p:nvGrpSpPr>
        <p:grpSpPr>
          <a:xfrm>
            <a:off x="-69570" y="-639075"/>
            <a:ext cx="9213570" cy="5782564"/>
            <a:chOff x="-69570" y="-639075"/>
            <a:chExt cx="9213570" cy="5782564"/>
          </a:xfrm>
        </p:grpSpPr>
        <p:sp>
          <p:nvSpPr>
            <p:cNvPr id="136" name="Google Shape;136;p17"/>
            <p:cNvSpPr/>
            <p:nvPr/>
          </p:nvSpPr>
          <p:spPr>
            <a:xfrm flipH="1">
              <a:off x="8443442" y="-639075"/>
              <a:ext cx="700558" cy="2696470"/>
            </a:xfrm>
            <a:custGeom>
              <a:avLst/>
              <a:gdLst/>
              <a:ahLst/>
              <a:cxnLst/>
              <a:rect l="l" t="t" r="r" b="b"/>
              <a:pathLst>
                <a:path w="9013" h="19015" extrusionOk="0">
                  <a:moveTo>
                    <a:pt x="0" y="1"/>
                  </a:moveTo>
                  <a:lnTo>
                    <a:pt x="0" y="19015"/>
                  </a:lnTo>
                  <a:cubicBezTo>
                    <a:pt x="1022" y="18385"/>
                    <a:pt x="2061" y="17788"/>
                    <a:pt x="3054" y="17119"/>
                  </a:cubicBezTo>
                  <a:cubicBezTo>
                    <a:pt x="3879" y="16561"/>
                    <a:pt x="4666" y="15953"/>
                    <a:pt x="5368" y="15244"/>
                  </a:cubicBezTo>
                  <a:cubicBezTo>
                    <a:pt x="6044" y="14557"/>
                    <a:pt x="6631" y="13780"/>
                    <a:pt x="7142" y="12963"/>
                  </a:cubicBezTo>
                  <a:cubicBezTo>
                    <a:pt x="8160" y="11348"/>
                    <a:pt x="9012" y="9362"/>
                    <a:pt x="8523" y="7423"/>
                  </a:cubicBezTo>
                  <a:cubicBezTo>
                    <a:pt x="8059" y="5588"/>
                    <a:pt x="6530" y="4239"/>
                    <a:pt x="5019" y="3224"/>
                  </a:cubicBezTo>
                  <a:cubicBezTo>
                    <a:pt x="4040" y="2566"/>
                    <a:pt x="3044" y="1932"/>
                    <a:pt x="2054" y="1289"/>
                  </a:cubicBezTo>
                  <a:cubicBezTo>
                    <a:pt x="1378" y="850"/>
                    <a:pt x="694" y="414"/>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 name="Google Shape;137;p17"/>
            <p:cNvGrpSpPr/>
            <p:nvPr/>
          </p:nvGrpSpPr>
          <p:grpSpPr>
            <a:xfrm>
              <a:off x="-69570" y="2001161"/>
              <a:ext cx="618420" cy="3142328"/>
              <a:chOff x="-69570" y="2001161"/>
              <a:chExt cx="618420" cy="3142328"/>
            </a:xfrm>
          </p:grpSpPr>
          <p:sp>
            <p:nvSpPr>
              <p:cNvPr id="138" name="Google Shape;138;p17"/>
              <p:cNvSpPr/>
              <p:nvPr/>
            </p:nvSpPr>
            <p:spPr>
              <a:xfrm rot="5400000">
                <a:off x="-1398334" y="3329925"/>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7"/>
              <p:cNvSpPr/>
              <p:nvPr/>
            </p:nvSpPr>
            <p:spPr>
              <a:xfrm>
                <a:off x="153150" y="2057400"/>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40" name="Google Shape;140;p17"/>
          <p:cNvSpPr/>
          <p:nvPr/>
        </p:nvSpPr>
        <p:spPr>
          <a:xfrm rot="-6269851">
            <a:off x="8176744" y="2301996"/>
            <a:ext cx="3922614" cy="3368710"/>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41"/>
        <p:cNvGrpSpPr/>
        <p:nvPr/>
      </p:nvGrpSpPr>
      <p:grpSpPr>
        <a:xfrm>
          <a:off x="0" y="0"/>
          <a:ext cx="0" cy="0"/>
          <a:chOff x="0" y="0"/>
          <a:chExt cx="0" cy="0"/>
        </a:xfrm>
      </p:grpSpPr>
      <p:sp>
        <p:nvSpPr>
          <p:cNvPr id="142" name="Google Shape;142;p18"/>
          <p:cNvSpPr txBox="1">
            <a:spLocks noGrp="1"/>
          </p:cNvSpPr>
          <p:nvPr>
            <p:ph type="title"/>
          </p:nvPr>
        </p:nvSpPr>
        <p:spPr>
          <a:xfrm>
            <a:off x="4702800" y="1154688"/>
            <a:ext cx="3728100" cy="1617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43" name="Google Shape;143;p18"/>
          <p:cNvSpPr txBox="1">
            <a:spLocks noGrp="1"/>
          </p:cNvSpPr>
          <p:nvPr>
            <p:ph type="subTitle" idx="1"/>
          </p:nvPr>
        </p:nvSpPr>
        <p:spPr>
          <a:xfrm>
            <a:off x="4702800" y="2771413"/>
            <a:ext cx="3728100" cy="1217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4" name="Google Shape;144;p18"/>
          <p:cNvSpPr>
            <a:spLocks noGrp="1"/>
          </p:cNvSpPr>
          <p:nvPr>
            <p:ph type="pic" idx="2"/>
          </p:nvPr>
        </p:nvSpPr>
        <p:spPr>
          <a:xfrm>
            <a:off x="713225" y="747000"/>
            <a:ext cx="3189000" cy="3649500"/>
          </a:xfrm>
          <a:prstGeom prst="roundRect">
            <a:avLst>
              <a:gd name="adj" fmla="val 16667"/>
            </a:avLst>
          </a:prstGeom>
          <a:noFill/>
          <a:ln>
            <a:noFill/>
          </a:ln>
        </p:spPr>
      </p:sp>
      <p:sp>
        <p:nvSpPr>
          <p:cNvPr id="145" name="Google Shape;145;p18"/>
          <p:cNvSpPr/>
          <p:nvPr/>
        </p:nvSpPr>
        <p:spPr>
          <a:xfrm>
            <a:off x="7923100" y="3876225"/>
            <a:ext cx="3494036" cy="2300917"/>
          </a:xfrm>
          <a:custGeom>
            <a:avLst/>
            <a:gdLst/>
            <a:ahLst/>
            <a:cxnLst/>
            <a:rect l="l" t="t" r="r" b="b"/>
            <a:pathLst>
              <a:path w="11187" h="7367" extrusionOk="0">
                <a:moveTo>
                  <a:pt x="4164" y="0"/>
                </a:moveTo>
                <a:cubicBezTo>
                  <a:pt x="3316" y="0"/>
                  <a:pt x="2256" y="570"/>
                  <a:pt x="1303" y="2750"/>
                </a:cubicBezTo>
                <a:cubicBezTo>
                  <a:pt x="1" y="5722"/>
                  <a:pt x="2244" y="7366"/>
                  <a:pt x="4825" y="7366"/>
                </a:cubicBezTo>
                <a:cubicBezTo>
                  <a:pt x="6207" y="7366"/>
                  <a:pt x="7687" y="6894"/>
                  <a:pt x="8769" y="5901"/>
                </a:cubicBezTo>
                <a:cubicBezTo>
                  <a:pt x="11186" y="3678"/>
                  <a:pt x="8009" y="1750"/>
                  <a:pt x="6491" y="1005"/>
                </a:cubicBezTo>
                <a:cubicBezTo>
                  <a:pt x="6099" y="814"/>
                  <a:pt x="5721" y="595"/>
                  <a:pt x="5350" y="364"/>
                </a:cubicBezTo>
                <a:cubicBezTo>
                  <a:pt x="5064" y="186"/>
                  <a:pt x="4649" y="0"/>
                  <a:pt x="41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8"/>
          <p:cNvSpPr/>
          <p:nvPr/>
        </p:nvSpPr>
        <p:spPr>
          <a:xfrm>
            <a:off x="8525700" y="-876271"/>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5680075" y="1326251"/>
            <a:ext cx="2750700" cy="11001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49" name="Google Shape;149;p19"/>
          <p:cNvSpPr txBox="1">
            <a:spLocks noGrp="1"/>
          </p:cNvSpPr>
          <p:nvPr>
            <p:ph type="subTitle" idx="1"/>
          </p:nvPr>
        </p:nvSpPr>
        <p:spPr>
          <a:xfrm>
            <a:off x="5680075" y="2330344"/>
            <a:ext cx="2750700" cy="1544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0" name="Google Shape;150;p19"/>
          <p:cNvSpPr/>
          <p:nvPr/>
        </p:nvSpPr>
        <p:spPr>
          <a:xfrm>
            <a:off x="6924678" y="3927299"/>
            <a:ext cx="2228880" cy="1225736"/>
          </a:xfrm>
          <a:custGeom>
            <a:avLst/>
            <a:gdLst/>
            <a:ahLst/>
            <a:cxnLst/>
            <a:rect l="l" t="t" r="r" b="b"/>
            <a:pathLst>
              <a:path w="24364" h="23656" extrusionOk="0">
                <a:moveTo>
                  <a:pt x="23846" y="0"/>
                </a:moveTo>
                <a:cubicBezTo>
                  <a:pt x="23787" y="0"/>
                  <a:pt x="23728" y="2"/>
                  <a:pt x="23670" y="5"/>
                </a:cubicBezTo>
                <a:cubicBezTo>
                  <a:pt x="23364" y="19"/>
                  <a:pt x="23148" y="51"/>
                  <a:pt x="22831" y="141"/>
                </a:cubicBezTo>
                <a:cubicBezTo>
                  <a:pt x="22278" y="303"/>
                  <a:pt x="21781" y="616"/>
                  <a:pt x="21364" y="1055"/>
                </a:cubicBezTo>
                <a:cubicBezTo>
                  <a:pt x="20414" y="2051"/>
                  <a:pt x="20040" y="3512"/>
                  <a:pt x="19770" y="4840"/>
                </a:cubicBezTo>
                <a:cubicBezTo>
                  <a:pt x="19468" y="6315"/>
                  <a:pt x="19274" y="7815"/>
                  <a:pt x="18856" y="9265"/>
                </a:cubicBezTo>
                <a:cubicBezTo>
                  <a:pt x="18464" y="10617"/>
                  <a:pt x="17856" y="11970"/>
                  <a:pt x="16694" y="12830"/>
                </a:cubicBezTo>
                <a:cubicBezTo>
                  <a:pt x="15725" y="13544"/>
                  <a:pt x="14577" y="13770"/>
                  <a:pt x="13415" y="13770"/>
                </a:cubicBezTo>
                <a:cubicBezTo>
                  <a:pt x="12903" y="13770"/>
                  <a:pt x="12388" y="13726"/>
                  <a:pt x="11884" y="13661"/>
                </a:cubicBezTo>
                <a:cubicBezTo>
                  <a:pt x="10723" y="13512"/>
                  <a:pt x="9523" y="13255"/>
                  <a:pt x="8337" y="13255"/>
                </a:cubicBezTo>
                <a:cubicBezTo>
                  <a:pt x="7811" y="13255"/>
                  <a:pt x="7288" y="13306"/>
                  <a:pt x="6771" y="13438"/>
                </a:cubicBezTo>
                <a:cubicBezTo>
                  <a:pt x="5937" y="13654"/>
                  <a:pt x="5167" y="14104"/>
                  <a:pt x="4473" y="14607"/>
                </a:cubicBezTo>
                <a:cubicBezTo>
                  <a:pt x="3829" y="15075"/>
                  <a:pt x="3257" y="15644"/>
                  <a:pt x="2761" y="16266"/>
                </a:cubicBezTo>
                <a:cubicBezTo>
                  <a:pt x="1796" y="17485"/>
                  <a:pt x="1170" y="18943"/>
                  <a:pt x="731" y="20425"/>
                </a:cubicBezTo>
                <a:cubicBezTo>
                  <a:pt x="415" y="21487"/>
                  <a:pt x="192" y="22569"/>
                  <a:pt x="1" y="23655"/>
                </a:cubicBezTo>
                <a:lnTo>
                  <a:pt x="24364" y="23655"/>
                </a:lnTo>
                <a:lnTo>
                  <a:pt x="24364" y="30"/>
                </a:lnTo>
                <a:cubicBezTo>
                  <a:pt x="24357" y="30"/>
                  <a:pt x="24347" y="26"/>
                  <a:pt x="24332" y="26"/>
                </a:cubicBezTo>
                <a:cubicBezTo>
                  <a:pt x="24260" y="19"/>
                  <a:pt x="24191" y="12"/>
                  <a:pt x="24120" y="8"/>
                </a:cubicBezTo>
                <a:cubicBezTo>
                  <a:pt x="24028" y="4"/>
                  <a:pt x="23936" y="0"/>
                  <a:pt x="238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9"/>
          <p:cNvSpPr/>
          <p:nvPr/>
        </p:nvSpPr>
        <p:spPr>
          <a:xfrm>
            <a:off x="8382825" y="-134268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152"/>
        <p:cNvGrpSpPr/>
        <p:nvPr/>
      </p:nvGrpSpPr>
      <p:grpSpPr>
        <a:xfrm>
          <a:off x="0" y="0"/>
          <a:ext cx="0" cy="0"/>
          <a:chOff x="0" y="0"/>
          <a:chExt cx="0" cy="0"/>
        </a:xfrm>
      </p:grpSpPr>
      <p:sp>
        <p:nvSpPr>
          <p:cNvPr id="153" name="Google Shape;153;p20"/>
          <p:cNvSpPr txBox="1">
            <a:spLocks noGrp="1"/>
          </p:cNvSpPr>
          <p:nvPr>
            <p:ph type="title"/>
          </p:nvPr>
        </p:nvSpPr>
        <p:spPr>
          <a:xfrm>
            <a:off x="713225" y="1326250"/>
            <a:ext cx="2750700" cy="1100100"/>
          </a:xfrm>
          <a:prstGeom prst="rect">
            <a:avLst/>
          </a:prstGeom>
        </p:spPr>
        <p:txBody>
          <a:bodyPr spcFirstLastPara="1" wrap="square" lIns="91425" tIns="91425" rIns="91425" bIns="91425" anchor="b" anchorCtr="0">
            <a:noAutofit/>
          </a:bodyPr>
          <a:lstStyle>
            <a:lvl1pPr lvl="0"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54" name="Google Shape;154;p20"/>
          <p:cNvSpPr txBox="1">
            <a:spLocks noGrp="1"/>
          </p:cNvSpPr>
          <p:nvPr>
            <p:ph type="subTitle" idx="1"/>
          </p:nvPr>
        </p:nvSpPr>
        <p:spPr>
          <a:xfrm>
            <a:off x="713359" y="2330350"/>
            <a:ext cx="2750700" cy="1544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55" name="Google Shape;155;p20"/>
          <p:cNvGrpSpPr/>
          <p:nvPr/>
        </p:nvGrpSpPr>
        <p:grpSpPr>
          <a:xfrm>
            <a:off x="0" y="2687325"/>
            <a:ext cx="1558778" cy="2456198"/>
            <a:chOff x="0" y="2687325"/>
            <a:chExt cx="1558778" cy="2456198"/>
          </a:xfrm>
        </p:grpSpPr>
        <p:sp>
          <p:nvSpPr>
            <p:cNvPr id="156" name="Google Shape;156;p20"/>
            <p:cNvSpPr/>
            <p:nvPr/>
          </p:nvSpPr>
          <p:spPr>
            <a:xfrm>
              <a:off x="0" y="2889975"/>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0"/>
            <p:cNvSpPr/>
            <p:nvPr/>
          </p:nvSpPr>
          <p:spPr>
            <a:xfrm>
              <a:off x="67425" y="2687325"/>
              <a:ext cx="395700" cy="395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8" name="Google Shape;158;p20"/>
          <p:cNvSpPr/>
          <p:nvPr/>
        </p:nvSpPr>
        <p:spPr>
          <a:xfrm rot="-8951246">
            <a:off x="1299276" y="-2993894"/>
            <a:ext cx="3922599" cy="3368697"/>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3">
  <p:cSld name="CUSTOM_4_2">
    <p:spTree>
      <p:nvGrpSpPr>
        <p:cNvPr id="1" name="Shape 159"/>
        <p:cNvGrpSpPr/>
        <p:nvPr/>
      </p:nvGrpSpPr>
      <p:grpSpPr>
        <a:xfrm>
          <a:off x="0" y="0"/>
          <a:ext cx="0" cy="0"/>
          <a:chOff x="0" y="0"/>
          <a:chExt cx="0" cy="0"/>
        </a:xfrm>
      </p:grpSpPr>
      <p:sp>
        <p:nvSpPr>
          <p:cNvPr id="160" name="Google Shape;160;p21"/>
          <p:cNvSpPr txBox="1">
            <a:spLocks noGrp="1"/>
          </p:cNvSpPr>
          <p:nvPr>
            <p:ph type="title"/>
          </p:nvPr>
        </p:nvSpPr>
        <p:spPr>
          <a:xfrm>
            <a:off x="4940925" y="1326251"/>
            <a:ext cx="2750700" cy="1100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61" name="Google Shape;161;p21"/>
          <p:cNvSpPr txBox="1">
            <a:spLocks noGrp="1"/>
          </p:cNvSpPr>
          <p:nvPr>
            <p:ph type="subTitle" idx="1"/>
          </p:nvPr>
        </p:nvSpPr>
        <p:spPr>
          <a:xfrm>
            <a:off x="4940925" y="2330344"/>
            <a:ext cx="2750700" cy="1544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2" name="Google Shape;162;p21"/>
          <p:cNvSpPr/>
          <p:nvPr/>
        </p:nvSpPr>
        <p:spPr>
          <a:xfrm>
            <a:off x="8005950" y="3736425"/>
            <a:ext cx="3494036" cy="2300917"/>
          </a:xfrm>
          <a:custGeom>
            <a:avLst/>
            <a:gdLst/>
            <a:ahLst/>
            <a:cxnLst/>
            <a:rect l="l" t="t" r="r" b="b"/>
            <a:pathLst>
              <a:path w="11187" h="7367" extrusionOk="0">
                <a:moveTo>
                  <a:pt x="4164" y="0"/>
                </a:moveTo>
                <a:cubicBezTo>
                  <a:pt x="3316" y="0"/>
                  <a:pt x="2256" y="570"/>
                  <a:pt x="1303" y="2750"/>
                </a:cubicBezTo>
                <a:cubicBezTo>
                  <a:pt x="1" y="5722"/>
                  <a:pt x="2244" y="7366"/>
                  <a:pt x="4825" y="7366"/>
                </a:cubicBezTo>
                <a:cubicBezTo>
                  <a:pt x="6207" y="7366"/>
                  <a:pt x="7687" y="6894"/>
                  <a:pt x="8769" y="5901"/>
                </a:cubicBezTo>
                <a:cubicBezTo>
                  <a:pt x="11186" y="3678"/>
                  <a:pt x="8009" y="1750"/>
                  <a:pt x="6491" y="1005"/>
                </a:cubicBezTo>
                <a:cubicBezTo>
                  <a:pt x="6099" y="814"/>
                  <a:pt x="5721" y="595"/>
                  <a:pt x="5350" y="364"/>
                </a:cubicBezTo>
                <a:cubicBezTo>
                  <a:pt x="5064" y="186"/>
                  <a:pt x="4649" y="0"/>
                  <a:pt x="41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1"/>
          <p:cNvSpPr/>
          <p:nvPr/>
        </p:nvSpPr>
        <p:spPr>
          <a:xfrm>
            <a:off x="8331875" y="-74378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64"/>
        <p:cNvGrpSpPr/>
        <p:nvPr/>
      </p:nvGrpSpPr>
      <p:grpSpPr>
        <a:xfrm>
          <a:off x="0" y="0"/>
          <a:ext cx="0" cy="0"/>
          <a:chOff x="0" y="0"/>
          <a:chExt cx="0" cy="0"/>
        </a:xfrm>
      </p:grpSpPr>
      <p:sp>
        <p:nvSpPr>
          <p:cNvPr id="165" name="Google Shape;165;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66" name="Google Shape;166;p22"/>
          <p:cNvSpPr txBox="1">
            <a:spLocks noGrp="1"/>
          </p:cNvSpPr>
          <p:nvPr>
            <p:ph type="subTitle" idx="1"/>
          </p:nvPr>
        </p:nvSpPr>
        <p:spPr>
          <a:xfrm>
            <a:off x="4872994" y="3065900"/>
            <a:ext cx="2836800" cy="1126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7" name="Google Shape;167;p22"/>
          <p:cNvSpPr txBox="1">
            <a:spLocks noGrp="1"/>
          </p:cNvSpPr>
          <p:nvPr>
            <p:ph type="subTitle" idx="2"/>
          </p:nvPr>
        </p:nvSpPr>
        <p:spPr>
          <a:xfrm>
            <a:off x="1434200" y="3065900"/>
            <a:ext cx="2836800" cy="1126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8" name="Google Shape;168;p22"/>
          <p:cNvSpPr txBox="1">
            <a:spLocks noGrp="1"/>
          </p:cNvSpPr>
          <p:nvPr>
            <p:ph type="subTitle" idx="3"/>
          </p:nvPr>
        </p:nvSpPr>
        <p:spPr>
          <a:xfrm>
            <a:off x="1434200" y="2578575"/>
            <a:ext cx="2836800" cy="487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9" name="Google Shape;169;p22"/>
          <p:cNvSpPr txBox="1">
            <a:spLocks noGrp="1"/>
          </p:cNvSpPr>
          <p:nvPr>
            <p:ph type="subTitle" idx="4"/>
          </p:nvPr>
        </p:nvSpPr>
        <p:spPr>
          <a:xfrm>
            <a:off x="4873004" y="2578575"/>
            <a:ext cx="2836800" cy="487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70" name="Google Shape;170;p22"/>
          <p:cNvGrpSpPr/>
          <p:nvPr/>
        </p:nvGrpSpPr>
        <p:grpSpPr>
          <a:xfrm>
            <a:off x="-255199" y="-9535"/>
            <a:ext cx="9408724" cy="5162561"/>
            <a:chOff x="-255199" y="-9535"/>
            <a:chExt cx="9408724" cy="5162561"/>
          </a:xfrm>
        </p:grpSpPr>
        <p:sp>
          <p:nvSpPr>
            <p:cNvPr id="171" name="Google Shape;171;p22"/>
            <p:cNvSpPr/>
            <p:nvPr/>
          </p:nvSpPr>
          <p:spPr>
            <a:xfrm rot="10800000">
              <a:off x="-255199" y="-9535"/>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2"/>
            <p:cNvSpPr/>
            <p:nvPr/>
          </p:nvSpPr>
          <p:spPr>
            <a:xfrm rot="5400000">
              <a:off x="157065" y="89110"/>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2"/>
            <p:cNvSpPr/>
            <p:nvPr/>
          </p:nvSpPr>
          <p:spPr>
            <a:xfrm rot="10800000" flipH="1">
              <a:off x="7963727" y="3585776"/>
              <a:ext cx="1189799" cy="1567250"/>
            </a:xfrm>
            <a:custGeom>
              <a:avLst/>
              <a:gdLst/>
              <a:ahLst/>
              <a:cxnLst/>
              <a:rect l="l" t="t" r="r" b="b"/>
              <a:pathLst>
                <a:path w="7042" h="9276" extrusionOk="0">
                  <a:moveTo>
                    <a:pt x="1" y="1"/>
                  </a:moveTo>
                  <a:cubicBezTo>
                    <a:pt x="116" y="814"/>
                    <a:pt x="544" y="1555"/>
                    <a:pt x="1094" y="2166"/>
                  </a:cubicBezTo>
                  <a:cubicBezTo>
                    <a:pt x="1450" y="2555"/>
                    <a:pt x="1857" y="2861"/>
                    <a:pt x="2314" y="3120"/>
                  </a:cubicBezTo>
                  <a:cubicBezTo>
                    <a:pt x="2778" y="3386"/>
                    <a:pt x="3260" y="3609"/>
                    <a:pt x="3720" y="3886"/>
                  </a:cubicBezTo>
                  <a:cubicBezTo>
                    <a:pt x="4170" y="4152"/>
                    <a:pt x="4587" y="4466"/>
                    <a:pt x="4890" y="4897"/>
                  </a:cubicBezTo>
                  <a:cubicBezTo>
                    <a:pt x="5145" y="5258"/>
                    <a:pt x="5289" y="5675"/>
                    <a:pt x="5390" y="6103"/>
                  </a:cubicBezTo>
                  <a:cubicBezTo>
                    <a:pt x="5592" y="6955"/>
                    <a:pt x="5685" y="7865"/>
                    <a:pt x="6206" y="8603"/>
                  </a:cubicBezTo>
                  <a:cubicBezTo>
                    <a:pt x="6408" y="8891"/>
                    <a:pt x="6692" y="9143"/>
                    <a:pt x="7013" y="9265"/>
                  </a:cubicBezTo>
                  <a:cubicBezTo>
                    <a:pt x="7023" y="9268"/>
                    <a:pt x="7030" y="9273"/>
                    <a:pt x="7041" y="9276"/>
                  </a:cubicBezTo>
                  <a:lnTo>
                    <a:pt x="70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 name="Google Shape;174;p22"/>
          <p:cNvSpPr/>
          <p:nvPr/>
        </p:nvSpPr>
        <p:spPr>
          <a:xfrm rot="5998970">
            <a:off x="-2951937" y="3225943"/>
            <a:ext cx="3922585" cy="3368685"/>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75"/>
        <p:cNvGrpSpPr/>
        <p:nvPr/>
      </p:nvGrpSpPr>
      <p:grpSpPr>
        <a:xfrm>
          <a:off x="0" y="0"/>
          <a:ext cx="0" cy="0"/>
          <a:chOff x="0" y="0"/>
          <a:chExt cx="0" cy="0"/>
        </a:xfrm>
      </p:grpSpPr>
      <p:sp>
        <p:nvSpPr>
          <p:cNvPr id="176" name="Google Shape;176;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77" name="Google Shape;177;p23"/>
          <p:cNvSpPr txBox="1">
            <a:spLocks noGrp="1"/>
          </p:cNvSpPr>
          <p:nvPr>
            <p:ph type="subTitle" idx="1"/>
          </p:nvPr>
        </p:nvSpPr>
        <p:spPr>
          <a:xfrm>
            <a:off x="4743229" y="1820025"/>
            <a:ext cx="3573300" cy="1959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8" name="Google Shape;178;p23"/>
          <p:cNvSpPr txBox="1">
            <a:spLocks noGrp="1"/>
          </p:cNvSpPr>
          <p:nvPr>
            <p:ph type="subTitle" idx="2"/>
          </p:nvPr>
        </p:nvSpPr>
        <p:spPr>
          <a:xfrm>
            <a:off x="827475" y="1820025"/>
            <a:ext cx="3573300" cy="1959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9" name="Google Shape;179;p23"/>
          <p:cNvSpPr/>
          <p:nvPr/>
        </p:nvSpPr>
        <p:spPr>
          <a:xfrm rot="-5620785" flipH="1">
            <a:off x="8161983" y="-1102921"/>
            <a:ext cx="3922561" cy="3368665"/>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 name="Google Shape;180;p23"/>
          <p:cNvGrpSpPr/>
          <p:nvPr/>
        </p:nvGrpSpPr>
        <p:grpSpPr>
          <a:xfrm>
            <a:off x="-58079" y="-76200"/>
            <a:ext cx="9202083" cy="5243547"/>
            <a:chOff x="-58079" y="-76200"/>
            <a:chExt cx="9202083" cy="5243547"/>
          </a:xfrm>
        </p:grpSpPr>
        <p:sp>
          <p:nvSpPr>
            <p:cNvPr id="181" name="Google Shape;181;p23"/>
            <p:cNvSpPr/>
            <p:nvPr/>
          </p:nvSpPr>
          <p:spPr>
            <a:xfrm flipH="1">
              <a:off x="-58079" y="-76200"/>
              <a:ext cx="2382163" cy="1017717"/>
            </a:xfrm>
            <a:custGeom>
              <a:avLst/>
              <a:gdLst/>
              <a:ahLst/>
              <a:cxnLst/>
              <a:rect l="l" t="t" r="r" b="b"/>
              <a:pathLst>
                <a:path w="12233" h="9632" extrusionOk="0">
                  <a:moveTo>
                    <a:pt x="296" y="0"/>
                  </a:moveTo>
                  <a:cubicBezTo>
                    <a:pt x="188" y="389"/>
                    <a:pt x="112" y="785"/>
                    <a:pt x="76" y="1184"/>
                  </a:cubicBezTo>
                  <a:cubicBezTo>
                    <a:pt x="0" y="2044"/>
                    <a:pt x="123" y="2933"/>
                    <a:pt x="605" y="3663"/>
                  </a:cubicBezTo>
                  <a:cubicBezTo>
                    <a:pt x="853" y="4041"/>
                    <a:pt x="1184" y="4379"/>
                    <a:pt x="1594" y="4577"/>
                  </a:cubicBezTo>
                  <a:cubicBezTo>
                    <a:pt x="1927" y="4737"/>
                    <a:pt x="2297" y="4791"/>
                    <a:pt x="2663" y="4791"/>
                  </a:cubicBezTo>
                  <a:cubicBezTo>
                    <a:pt x="2731" y="4791"/>
                    <a:pt x="2800" y="4789"/>
                    <a:pt x="2868" y="4786"/>
                  </a:cubicBezTo>
                  <a:cubicBezTo>
                    <a:pt x="3800" y="4735"/>
                    <a:pt x="4699" y="4419"/>
                    <a:pt x="5631" y="4386"/>
                  </a:cubicBezTo>
                  <a:cubicBezTo>
                    <a:pt x="5669" y="4385"/>
                    <a:pt x="5707" y="4384"/>
                    <a:pt x="5745" y="4384"/>
                  </a:cubicBezTo>
                  <a:cubicBezTo>
                    <a:pt x="6586" y="4384"/>
                    <a:pt x="7397" y="4685"/>
                    <a:pt x="8030" y="5246"/>
                  </a:cubicBezTo>
                  <a:cubicBezTo>
                    <a:pt x="8653" y="5797"/>
                    <a:pt x="9085" y="6526"/>
                    <a:pt x="9538" y="7214"/>
                  </a:cubicBezTo>
                  <a:cubicBezTo>
                    <a:pt x="9769" y="7563"/>
                    <a:pt x="10006" y="7912"/>
                    <a:pt x="10279" y="8228"/>
                  </a:cubicBezTo>
                  <a:cubicBezTo>
                    <a:pt x="10581" y="8585"/>
                    <a:pt x="10930" y="8897"/>
                    <a:pt x="11318" y="9160"/>
                  </a:cubicBezTo>
                  <a:cubicBezTo>
                    <a:pt x="11599" y="9351"/>
                    <a:pt x="11909" y="9520"/>
                    <a:pt x="12233" y="9631"/>
                  </a:cubicBezTo>
                  <a:lnTo>
                    <a:pt x="1223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 name="Google Shape;182;p23"/>
            <p:cNvGrpSpPr/>
            <p:nvPr/>
          </p:nvGrpSpPr>
          <p:grpSpPr>
            <a:xfrm>
              <a:off x="6001676" y="4548927"/>
              <a:ext cx="3142328" cy="618420"/>
              <a:chOff x="6001676" y="4548927"/>
              <a:chExt cx="3142328" cy="618420"/>
            </a:xfrm>
          </p:grpSpPr>
          <p:sp>
            <p:nvSpPr>
              <p:cNvPr id="183" name="Google Shape;183;p23"/>
              <p:cNvSpPr/>
              <p:nvPr/>
            </p:nvSpPr>
            <p:spPr>
              <a:xfrm>
                <a:off x="6001676" y="4682548"/>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3"/>
              <p:cNvSpPr/>
              <p:nvPr/>
            </p:nvSpPr>
            <p:spPr>
              <a:xfrm rot="-5400000">
                <a:off x="7097790" y="4548927"/>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TITLE_AND_BODY_1">
    <p:spTree>
      <p:nvGrpSpPr>
        <p:cNvPr id="1" name="Shape 185"/>
        <p:cNvGrpSpPr/>
        <p:nvPr/>
      </p:nvGrpSpPr>
      <p:grpSpPr>
        <a:xfrm>
          <a:off x="0" y="0"/>
          <a:ext cx="0" cy="0"/>
          <a:chOff x="0" y="0"/>
          <a:chExt cx="0" cy="0"/>
        </a:xfrm>
      </p:grpSpPr>
      <p:sp>
        <p:nvSpPr>
          <p:cNvPr id="186" name="Google Shape;186;p2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87" name="Google Shape;187;p24"/>
          <p:cNvSpPr txBox="1">
            <a:spLocks noGrp="1"/>
          </p:cNvSpPr>
          <p:nvPr>
            <p:ph type="body" idx="1"/>
          </p:nvPr>
        </p:nvSpPr>
        <p:spPr>
          <a:xfrm>
            <a:off x="872438" y="1476150"/>
            <a:ext cx="3647700" cy="2617800"/>
          </a:xfrm>
          <a:prstGeom prst="rect">
            <a:avLst/>
          </a:prstGeom>
        </p:spPr>
        <p:txBody>
          <a:bodyPr spcFirstLastPara="1" wrap="square" lIns="91425" tIns="91425" rIns="91425" bIns="91425" anchor="t" anchorCtr="0">
            <a:noAutofit/>
          </a:bodyPr>
          <a:lstStyle>
            <a:lvl1pPr marL="457200" lvl="0" indent="-317500" rtl="0">
              <a:lnSpc>
                <a:spcPct val="115000"/>
              </a:lnSpc>
              <a:spcBef>
                <a:spcPts val="300"/>
              </a:spcBef>
              <a:spcAft>
                <a:spcPts val="0"/>
              </a:spcAft>
              <a:buClr>
                <a:schemeClr val="lt2"/>
              </a:buClr>
              <a:buSzPts val="1400"/>
              <a:buFont typeface="Nunito Light"/>
              <a:buChar char="●"/>
              <a:defRPr/>
            </a:lvl1pPr>
            <a:lvl2pPr marL="914400" lvl="1" indent="-317500" rtl="0">
              <a:lnSpc>
                <a:spcPct val="115000"/>
              </a:lnSpc>
              <a:spcBef>
                <a:spcPts val="0"/>
              </a:spcBef>
              <a:spcAft>
                <a:spcPts val="0"/>
              </a:spcAft>
              <a:buSzPts val="1400"/>
              <a:buFont typeface="Nunito Light"/>
              <a:buChar char="○"/>
              <a:defRPr/>
            </a:lvl2pPr>
            <a:lvl3pPr marL="1371600" lvl="2" indent="-317500" rtl="0">
              <a:lnSpc>
                <a:spcPct val="115000"/>
              </a:lnSpc>
              <a:spcBef>
                <a:spcPts val="0"/>
              </a:spcBef>
              <a:spcAft>
                <a:spcPts val="0"/>
              </a:spcAft>
              <a:buSzPts val="1400"/>
              <a:buFont typeface="Nunito Light"/>
              <a:buChar char="■"/>
              <a:defRPr/>
            </a:lvl3pPr>
            <a:lvl4pPr marL="1828800" lvl="3" indent="-317500" rtl="0">
              <a:lnSpc>
                <a:spcPct val="115000"/>
              </a:lnSpc>
              <a:spcBef>
                <a:spcPts val="0"/>
              </a:spcBef>
              <a:spcAft>
                <a:spcPts val="0"/>
              </a:spcAft>
              <a:buSzPts val="1400"/>
              <a:buFont typeface="Nunito Light"/>
              <a:buChar char="●"/>
              <a:defRPr/>
            </a:lvl4pPr>
            <a:lvl5pPr marL="2286000" lvl="4" indent="-317500" rtl="0">
              <a:lnSpc>
                <a:spcPct val="115000"/>
              </a:lnSpc>
              <a:spcBef>
                <a:spcPts val="0"/>
              </a:spcBef>
              <a:spcAft>
                <a:spcPts val="0"/>
              </a:spcAft>
              <a:buSzPts val="1400"/>
              <a:buFont typeface="Nunito Light"/>
              <a:buChar char="○"/>
              <a:defRPr/>
            </a:lvl5pPr>
            <a:lvl6pPr marL="2743200" lvl="5" indent="-317500" rtl="0">
              <a:lnSpc>
                <a:spcPct val="115000"/>
              </a:lnSpc>
              <a:spcBef>
                <a:spcPts val="0"/>
              </a:spcBef>
              <a:spcAft>
                <a:spcPts val="0"/>
              </a:spcAft>
              <a:buSzPts val="1400"/>
              <a:buFont typeface="Nunito Light"/>
              <a:buChar char="■"/>
              <a:defRPr/>
            </a:lvl6pPr>
            <a:lvl7pPr marL="3200400" lvl="6" indent="-317500" rtl="0">
              <a:lnSpc>
                <a:spcPct val="115000"/>
              </a:lnSpc>
              <a:spcBef>
                <a:spcPts val="0"/>
              </a:spcBef>
              <a:spcAft>
                <a:spcPts val="0"/>
              </a:spcAft>
              <a:buSzPts val="1400"/>
              <a:buFont typeface="Nunito Light"/>
              <a:buChar char="●"/>
              <a:defRPr/>
            </a:lvl7pPr>
            <a:lvl8pPr marL="3657600" lvl="7" indent="-317500" rtl="0">
              <a:lnSpc>
                <a:spcPct val="115000"/>
              </a:lnSpc>
              <a:spcBef>
                <a:spcPts val="0"/>
              </a:spcBef>
              <a:spcAft>
                <a:spcPts val="0"/>
              </a:spcAft>
              <a:buSzPts val="1400"/>
              <a:buFont typeface="Nunito Light"/>
              <a:buChar char="○"/>
              <a:defRPr/>
            </a:lvl8pPr>
            <a:lvl9pPr marL="4114800" lvl="8" indent="-317500" rtl="0">
              <a:lnSpc>
                <a:spcPct val="115000"/>
              </a:lnSpc>
              <a:spcBef>
                <a:spcPts val="0"/>
              </a:spcBef>
              <a:spcAft>
                <a:spcPts val="0"/>
              </a:spcAft>
              <a:buSzPts val="1400"/>
              <a:buFont typeface="Nunito Light"/>
              <a:buChar char="■"/>
              <a:defRPr/>
            </a:lvl9pPr>
          </a:lstStyle>
          <a:p>
            <a:endParaRPr/>
          </a:p>
        </p:txBody>
      </p:sp>
      <p:sp>
        <p:nvSpPr>
          <p:cNvPr id="188" name="Google Shape;188;p24"/>
          <p:cNvSpPr txBox="1">
            <a:spLocks noGrp="1"/>
          </p:cNvSpPr>
          <p:nvPr>
            <p:ph type="body" idx="2"/>
          </p:nvPr>
        </p:nvSpPr>
        <p:spPr>
          <a:xfrm>
            <a:off x="4623859" y="1476150"/>
            <a:ext cx="3647700" cy="26178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lt2"/>
              </a:buClr>
              <a:buSzPts val="1400"/>
              <a:buFont typeface="Nunito Light"/>
              <a:buChar char="●"/>
              <a:defRPr/>
            </a:lvl1pPr>
            <a:lvl2pPr marL="914400" lvl="1" indent="-317500" rtl="0">
              <a:lnSpc>
                <a:spcPct val="115000"/>
              </a:lnSpc>
              <a:spcBef>
                <a:spcPts val="0"/>
              </a:spcBef>
              <a:spcAft>
                <a:spcPts val="0"/>
              </a:spcAft>
              <a:buSzPts val="1400"/>
              <a:buFont typeface="Nunito Light"/>
              <a:buChar char="○"/>
              <a:defRPr/>
            </a:lvl2pPr>
            <a:lvl3pPr marL="1371600" lvl="2" indent="-317500" rtl="0">
              <a:lnSpc>
                <a:spcPct val="115000"/>
              </a:lnSpc>
              <a:spcBef>
                <a:spcPts val="0"/>
              </a:spcBef>
              <a:spcAft>
                <a:spcPts val="0"/>
              </a:spcAft>
              <a:buSzPts val="1400"/>
              <a:buFont typeface="Nunito Light"/>
              <a:buChar char="■"/>
              <a:defRPr/>
            </a:lvl3pPr>
            <a:lvl4pPr marL="1828800" lvl="3" indent="-317500" rtl="0">
              <a:lnSpc>
                <a:spcPct val="115000"/>
              </a:lnSpc>
              <a:spcBef>
                <a:spcPts val="0"/>
              </a:spcBef>
              <a:spcAft>
                <a:spcPts val="0"/>
              </a:spcAft>
              <a:buSzPts val="1400"/>
              <a:buFont typeface="Nunito Light"/>
              <a:buChar char="●"/>
              <a:defRPr/>
            </a:lvl4pPr>
            <a:lvl5pPr marL="2286000" lvl="4" indent="-317500" rtl="0">
              <a:lnSpc>
                <a:spcPct val="115000"/>
              </a:lnSpc>
              <a:spcBef>
                <a:spcPts val="0"/>
              </a:spcBef>
              <a:spcAft>
                <a:spcPts val="0"/>
              </a:spcAft>
              <a:buSzPts val="1400"/>
              <a:buFont typeface="Nunito Light"/>
              <a:buChar char="○"/>
              <a:defRPr/>
            </a:lvl5pPr>
            <a:lvl6pPr marL="2743200" lvl="5" indent="-317500" rtl="0">
              <a:lnSpc>
                <a:spcPct val="115000"/>
              </a:lnSpc>
              <a:spcBef>
                <a:spcPts val="0"/>
              </a:spcBef>
              <a:spcAft>
                <a:spcPts val="0"/>
              </a:spcAft>
              <a:buSzPts val="1400"/>
              <a:buFont typeface="Nunito Light"/>
              <a:buChar char="■"/>
              <a:defRPr/>
            </a:lvl6pPr>
            <a:lvl7pPr marL="3200400" lvl="6" indent="-317500" rtl="0">
              <a:lnSpc>
                <a:spcPct val="115000"/>
              </a:lnSpc>
              <a:spcBef>
                <a:spcPts val="0"/>
              </a:spcBef>
              <a:spcAft>
                <a:spcPts val="0"/>
              </a:spcAft>
              <a:buSzPts val="1400"/>
              <a:buFont typeface="Nunito Light"/>
              <a:buChar char="●"/>
              <a:defRPr/>
            </a:lvl7pPr>
            <a:lvl8pPr marL="3657600" lvl="7" indent="-317500" rtl="0">
              <a:lnSpc>
                <a:spcPct val="115000"/>
              </a:lnSpc>
              <a:spcBef>
                <a:spcPts val="0"/>
              </a:spcBef>
              <a:spcAft>
                <a:spcPts val="0"/>
              </a:spcAft>
              <a:buSzPts val="1400"/>
              <a:buFont typeface="Nunito Light"/>
              <a:buChar char="○"/>
              <a:defRPr/>
            </a:lvl8pPr>
            <a:lvl9pPr marL="4114800" lvl="8" indent="-317500" rtl="0">
              <a:lnSpc>
                <a:spcPct val="115000"/>
              </a:lnSpc>
              <a:spcBef>
                <a:spcPts val="0"/>
              </a:spcBef>
              <a:spcAft>
                <a:spcPts val="0"/>
              </a:spcAft>
              <a:buSzPts val="1400"/>
              <a:buFont typeface="Nunito Light"/>
              <a:buChar char="■"/>
              <a:defRPr/>
            </a:lvl9pPr>
          </a:lstStyle>
          <a:p>
            <a:endParaRPr/>
          </a:p>
        </p:txBody>
      </p:sp>
      <p:grpSp>
        <p:nvGrpSpPr>
          <p:cNvPr id="189" name="Google Shape;189;p24"/>
          <p:cNvGrpSpPr/>
          <p:nvPr/>
        </p:nvGrpSpPr>
        <p:grpSpPr>
          <a:xfrm>
            <a:off x="0" y="-45596"/>
            <a:ext cx="9217351" cy="5189119"/>
            <a:chOff x="0" y="-45596"/>
            <a:chExt cx="9217351" cy="5189119"/>
          </a:xfrm>
        </p:grpSpPr>
        <p:sp>
          <p:nvSpPr>
            <p:cNvPr id="190" name="Google Shape;190;p24"/>
            <p:cNvSpPr/>
            <p:nvPr/>
          </p:nvSpPr>
          <p:spPr>
            <a:xfrm>
              <a:off x="0" y="2889975"/>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4"/>
            <p:cNvSpPr/>
            <p:nvPr/>
          </p:nvSpPr>
          <p:spPr>
            <a:xfrm>
              <a:off x="67425" y="2687325"/>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4"/>
            <p:cNvSpPr/>
            <p:nvPr/>
          </p:nvSpPr>
          <p:spPr>
            <a:xfrm>
              <a:off x="5638800" y="-45596"/>
              <a:ext cx="3578551" cy="572699"/>
            </a:xfrm>
            <a:custGeom>
              <a:avLst/>
              <a:gdLst/>
              <a:ahLst/>
              <a:cxnLst/>
              <a:rect l="l" t="t" r="r" b="b"/>
              <a:pathLst>
                <a:path w="8887" h="2926" extrusionOk="0">
                  <a:moveTo>
                    <a:pt x="0" y="0"/>
                  </a:moveTo>
                  <a:cubicBezTo>
                    <a:pt x="136" y="716"/>
                    <a:pt x="370" y="1447"/>
                    <a:pt x="838" y="2018"/>
                  </a:cubicBezTo>
                  <a:cubicBezTo>
                    <a:pt x="1086" y="2324"/>
                    <a:pt x="1396" y="2569"/>
                    <a:pt x="1755" y="2734"/>
                  </a:cubicBezTo>
                  <a:cubicBezTo>
                    <a:pt x="1946" y="2825"/>
                    <a:pt x="2155" y="2896"/>
                    <a:pt x="2368" y="2918"/>
                  </a:cubicBezTo>
                  <a:cubicBezTo>
                    <a:pt x="2416" y="2923"/>
                    <a:pt x="2465" y="2925"/>
                    <a:pt x="2513" y="2925"/>
                  </a:cubicBezTo>
                  <a:cubicBezTo>
                    <a:pt x="2679" y="2925"/>
                    <a:pt x="2843" y="2898"/>
                    <a:pt x="3004" y="2853"/>
                  </a:cubicBezTo>
                  <a:cubicBezTo>
                    <a:pt x="3436" y="2731"/>
                    <a:pt x="3828" y="2493"/>
                    <a:pt x="4231" y="2307"/>
                  </a:cubicBezTo>
                  <a:cubicBezTo>
                    <a:pt x="4440" y="2209"/>
                    <a:pt x="4656" y="2119"/>
                    <a:pt x="4879" y="2062"/>
                  </a:cubicBezTo>
                  <a:cubicBezTo>
                    <a:pt x="5066" y="2015"/>
                    <a:pt x="5261" y="1998"/>
                    <a:pt x="5456" y="1998"/>
                  </a:cubicBezTo>
                  <a:cubicBezTo>
                    <a:pt x="5530" y="1998"/>
                    <a:pt x="5604" y="2001"/>
                    <a:pt x="5677" y="2005"/>
                  </a:cubicBezTo>
                  <a:cubicBezTo>
                    <a:pt x="6047" y="2029"/>
                    <a:pt x="6423" y="2101"/>
                    <a:pt x="6794" y="2101"/>
                  </a:cubicBezTo>
                  <a:cubicBezTo>
                    <a:pt x="6950" y="2101"/>
                    <a:pt x="7106" y="2089"/>
                    <a:pt x="7260" y="2055"/>
                  </a:cubicBezTo>
                  <a:cubicBezTo>
                    <a:pt x="7667" y="1968"/>
                    <a:pt x="8020" y="1727"/>
                    <a:pt x="8296" y="1417"/>
                  </a:cubicBezTo>
                  <a:cubicBezTo>
                    <a:pt x="8638" y="1037"/>
                    <a:pt x="8887" y="507"/>
                    <a:pt x="88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3" name="Google Shape;193;p24"/>
          <p:cNvSpPr/>
          <p:nvPr/>
        </p:nvSpPr>
        <p:spPr>
          <a:xfrm rot="-6852635" flipH="1">
            <a:off x="8370682" y="3411391"/>
            <a:ext cx="3922575" cy="3368676"/>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4"/>
        <p:cNvGrpSpPr/>
        <p:nvPr/>
      </p:nvGrpSpPr>
      <p:grpSpPr>
        <a:xfrm>
          <a:off x="0" y="0"/>
          <a:ext cx="0" cy="0"/>
          <a:chOff x="0" y="0"/>
          <a:chExt cx="0" cy="0"/>
        </a:xfrm>
      </p:grpSpPr>
      <p:sp>
        <p:nvSpPr>
          <p:cNvPr id="195" name="Google Shape;195;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196" name="Google Shape;196;p25"/>
          <p:cNvSpPr txBox="1">
            <a:spLocks noGrp="1"/>
          </p:cNvSpPr>
          <p:nvPr>
            <p:ph type="subTitle" idx="1"/>
          </p:nvPr>
        </p:nvSpPr>
        <p:spPr>
          <a:xfrm>
            <a:off x="1275625" y="2819991"/>
            <a:ext cx="1994400" cy="113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7" name="Google Shape;197;p25"/>
          <p:cNvSpPr txBox="1">
            <a:spLocks noGrp="1"/>
          </p:cNvSpPr>
          <p:nvPr>
            <p:ph type="subTitle" idx="2"/>
          </p:nvPr>
        </p:nvSpPr>
        <p:spPr>
          <a:xfrm>
            <a:off x="3574824" y="2819991"/>
            <a:ext cx="1994400" cy="113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8" name="Google Shape;198;p25"/>
          <p:cNvSpPr txBox="1">
            <a:spLocks noGrp="1"/>
          </p:cNvSpPr>
          <p:nvPr>
            <p:ph type="subTitle" idx="3"/>
          </p:nvPr>
        </p:nvSpPr>
        <p:spPr>
          <a:xfrm>
            <a:off x="5874028" y="2819991"/>
            <a:ext cx="1994400" cy="113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9" name="Google Shape;199;p25"/>
          <p:cNvSpPr txBox="1">
            <a:spLocks noGrp="1"/>
          </p:cNvSpPr>
          <p:nvPr>
            <p:ph type="subTitle" idx="4"/>
          </p:nvPr>
        </p:nvSpPr>
        <p:spPr>
          <a:xfrm>
            <a:off x="1275625" y="2451289"/>
            <a:ext cx="19944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00" name="Google Shape;200;p25"/>
          <p:cNvSpPr txBox="1">
            <a:spLocks noGrp="1"/>
          </p:cNvSpPr>
          <p:nvPr>
            <p:ph type="subTitle" idx="5"/>
          </p:nvPr>
        </p:nvSpPr>
        <p:spPr>
          <a:xfrm>
            <a:off x="3574827" y="2451289"/>
            <a:ext cx="19944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01" name="Google Shape;201;p25"/>
          <p:cNvSpPr txBox="1">
            <a:spLocks noGrp="1"/>
          </p:cNvSpPr>
          <p:nvPr>
            <p:ph type="subTitle" idx="6"/>
          </p:nvPr>
        </p:nvSpPr>
        <p:spPr>
          <a:xfrm>
            <a:off x="5874036" y="2451289"/>
            <a:ext cx="19944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02" name="Google Shape;202;p25"/>
          <p:cNvGrpSpPr/>
          <p:nvPr/>
        </p:nvGrpSpPr>
        <p:grpSpPr>
          <a:xfrm>
            <a:off x="-19044" y="-57650"/>
            <a:ext cx="9163039" cy="5201149"/>
            <a:chOff x="-19044" y="-57650"/>
            <a:chExt cx="9163039" cy="5201149"/>
          </a:xfrm>
        </p:grpSpPr>
        <p:sp>
          <p:nvSpPr>
            <p:cNvPr id="203" name="Google Shape;203;p25"/>
            <p:cNvSpPr/>
            <p:nvPr/>
          </p:nvSpPr>
          <p:spPr>
            <a:xfrm flipH="1">
              <a:off x="-19044" y="-57650"/>
              <a:ext cx="638170" cy="2823330"/>
            </a:xfrm>
            <a:custGeom>
              <a:avLst/>
              <a:gdLst/>
              <a:ahLst/>
              <a:cxnLst/>
              <a:rect l="l" t="t" r="r" b="b"/>
              <a:pathLst>
                <a:path w="8045" h="17515" extrusionOk="0">
                  <a:moveTo>
                    <a:pt x="8045" y="1"/>
                  </a:moveTo>
                  <a:cubicBezTo>
                    <a:pt x="7286" y="569"/>
                    <a:pt x="6512" y="1116"/>
                    <a:pt x="5746" y="1670"/>
                  </a:cubicBezTo>
                  <a:cubicBezTo>
                    <a:pt x="4757" y="2393"/>
                    <a:pt x="3818" y="3091"/>
                    <a:pt x="2907" y="3922"/>
                  </a:cubicBezTo>
                  <a:cubicBezTo>
                    <a:pt x="2065" y="4692"/>
                    <a:pt x="1328" y="5484"/>
                    <a:pt x="774" y="6451"/>
                  </a:cubicBezTo>
                  <a:cubicBezTo>
                    <a:pt x="501" y="6926"/>
                    <a:pt x="335" y="7307"/>
                    <a:pt x="187" y="7837"/>
                  </a:cubicBezTo>
                  <a:cubicBezTo>
                    <a:pt x="152" y="7970"/>
                    <a:pt x="119" y="8103"/>
                    <a:pt x="94" y="8239"/>
                  </a:cubicBezTo>
                  <a:cubicBezTo>
                    <a:pt x="84" y="8300"/>
                    <a:pt x="72" y="8365"/>
                    <a:pt x="62" y="8426"/>
                  </a:cubicBezTo>
                  <a:cubicBezTo>
                    <a:pt x="58" y="8452"/>
                    <a:pt x="54" y="8477"/>
                    <a:pt x="51" y="8502"/>
                  </a:cubicBezTo>
                  <a:cubicBezTo>
                    <a:pt x="47" y="8513"/>
                    <a:pt x="44" y="8556"/>
                    <a:pt x="44" y="8559"/>
                  </a:cubicBezTo>
                  <a:cubicBezTo>
                    <a:pt x="11" y="8833"/>
                    <a:pt x="1" y="9110"/>
                    <a:pt x="11" y="9383"/>
                  </a:cubicBezTo>
                  <a:cubicBezTo>
                    <a:pt x="29" y="9956"/>
                    <a:pt x="137" y="10488"/>
                    <a:pt x="325" y="11063"/>
                  </a:cubicBezTo>
                  <a:cubicBezTo>
                    <a:pt x="533" y="11704"/>
                    <a:pt x="839" y="12312"/>
                    <a:pt x="1202" y="12884"/>
                  </a:cubicBezTo>
                  <a:cubicBezTo>
                    <a:pt x="2652" y="15168"/>
                    <a:pt x="5092" y="16694"/>
                    <a:pt x="7671" y="17417"/>
                  </a:cubicBezTo>
                  <a:cubicBezTo>
                    <a:pt x="7793" y="17453"/>
                    <a:pt x="7919" y="17481"/>
                    <a:pt x="8045" y="17514"/>
                  </a:cubicBezTo>
                  <a:lnTo>
                    <a:pt x="80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 name="Google Shape;204;p25"/>
            <p:cNvGrpSpPr/>
            <p:nvPr/>
          </p:nvGrpSpPr>
          <p:grpSpPr>
            <a:xfrm>
              <a:off x="8153410" y="2434487"/>
              <a:ext cx="990586" cy="2709011"/>
              <a:chOff x="8153410" y="2434488"/>
              <a:chExt cx="990586" cy="2709011"/>
            </a:xfrm>
          </p:grpSpPr>
          <p:sp>
            <p:nvSpPr>
              <p:cNvPr id="205" name="Google Shape;205;p25"/>
              <p:cNvSpPr/>
              <p:nvPr/>
            </p:nvSpPr>
            <p:spPr>
              <a:xfrm rot="10800000">
                <a:off x="8153410" y="2505082"/>
                <a:ext cx="990586" cy="2638417"/>
              </a:xfrm>
              <a:custGeom>
                <a:avLst/>
                <a:gdLst/>
                <a:ahLst/>
                <a:cxnLst/>
                <a:rect l="l" t="t" r="r" b="b"/>
                <a:pathLst>
                  <a:path w="20742" h="25735" extrusionOk="0">
                    <a:moveTo>
                      <a:pt x="0" y="1"/>
                    </a:moveTo>
                    <a:lnTo>
                      <a:pt x="0" y="25735"/>
                    </a:lnTo>
                    <a:cubicBezTo>
                      <a:pt x="1403" y="25595"/>
                      <a:pt x="2789" y="25253"/>
                      <a:pt x="4116" y="24760"/>
                    </a:cubicBezTo>
                    <a:cubicBezTo>
                      <a:pt x="6092" y="24026"/>
                      <a:pt x="7952" y="22940"/>
                      <a:pt x="9560" y="21576"/>
                    </a:cubicBezTo>
                    <a:cubicBezTo>
                      <a:pt x="11067" y="20295"/>
                      <a:pt x="12377" y="18762"/>
                      <a:pt x="13297" y="17007"/>
                    </a:cubicBezTo>
                    <a:cubicBezTo>
                      <a:pt x="13712" y="16222"/>
                      <a:pt x="14082" y="15337"/>
                      <a:pt x="14139" y="14463"/>
                    </a:cubicBezTo>
                    <a:cubicBezTo>
                      <a:pt x="14197" y="13653"/>
                      <a:pt x="13956" y="12888"/>
                      <a:pt x="13229" y="12434"/>
                    </a:cubicBezTo>
                    <a:cubicBezTo>
                      <a:pt x="12510" y="11984"/>
                      <a:pt x="11546" y="11952"/>
                      <a:pt x="10711" y="11815"/>
                    </a:cubicBezTo>
                    <a:cubicBezTo>
                      <a:pt x="9042" y="11549"/>
                      <a:pt x="7110" y="10186"/>
                      <a:pt x="10851" y="8937"/>
                    </a:cubicBezTo>
                    <a:cubicBezTo>
                      <a:pt x="11208" y="8818"/>
                      <a:pt x="11578" y="8736"/>
                      <a:pt x="11927" y="8588"/>
                    </a:cubicBezTo>
                    <a:cubicBezTo>
                      <a:pt x="12374" y="8401"/>
                      <a:pt x="12819" y="8214"/>
                      <a:pt x="13262" y="8019"/>
                    </a:cubicBezTo>
                    <a:cubicBezTo>
                      <a:pt x="14924" y="7297"/>
                      <a:pt x="16575" y="6440"/>
                      <a:pt x="17907" y="5228"/>
                    </a:cubicBezTo>
                    <a:cubicBezTo>
                      <a:pt x="18893" y="4325"/>
                      <a:pt x="19716" y="3224"/>
                      <a:pt x="20234" y="2005"/>
                    </a:cubicBezTo>
                    <a:cubicBezTo>
                      <a:pt x="20349" y="1727"/>
                      <a:pt x="20461" y="1407"/>
                      <a:pt x="20547" y="1101"/>
                    </a:cubicBezTo>
                    <a:cubicBezTo>
                      <a:pt x="20623" y="817"/>
                      <a:pt x="20695" y="469"/>
                      <a:pt x="20723" y="223"/>
                    </a:cubicBezTo>
                    <a:cubicBezTo>
                      <a:pt x="20731" y="148"/>
                      <a:pt x="20738" y="76"/>
                      <a:pt x="207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5"/>
              <p:cNvSpPr/>
              <p:nvPr/>
            </p:nvSpPr>
            <p:spPr>
              <a:xfrm>
                <a:off x="8630400" y="2434488"/>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7" name="Google Shape;207;p25"/>
          <p:cNvSpPr/>
          <p:nvPr/>
        </p:nvSpPr>
        <p:spPr>
          <a:xfrm>
            <a:off x="1439100" y="461340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08"/>
        <p:cNvGrpSpPr/>
        <p:nvPr/>
      </p:nvGrpSpPr>
      <p:grpSpPr>
        <a:xfrm>
          <a:off x="0" y="0"/>
          <a:ext cx="0" cy="0"/>
          <a:chOff x="0" y="0"/>
          <a:chExt cx="0" cy="0"/>
        </a:xfrm>
      </p:grpSpPr>
      <p:sp>
        <p:nvSpPr>
          <p:cNvPr id="209" name="Google Shape;209;p26"/>
          <p:cNvSpPr txBox="1">
            <a:spLocks noGrp="1"/>
          </p:cNvSpPr>
          <p:nvPr>
            <p:ph type="title"/>
          </p:nvPr>
        </p:nvSpPr>
        <p:spPr>
          <a:xfrm>
            <a:off x="4044825" y="445025"/>
            <a:ext cx="43791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210" name="Google Shape;210;p26"/>
          <p:cNvSpPr txBox="1">
            <a:spLocks noGrp="1"/>
          </p:cNvSpPr>
          <p:nvPr>
            <p:ph type="subTitle" idx="1"/>
          </p:nvPr>
        </p:nvSpPr>
        <p:spPr>
          <a:xfrm>
            <a:off x="4044837" y="2189054"/>
            <a:ext cx="2062200" cy="665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1" name="Google Shape;211;p26"/>
          <p:cNvSpPr txBox="1">
            <a:spLocks noGrp="1"/>
          </p:cNvSpPr>
          <p:nvPr>
            <p:ph type="subTitle" idx="2"/>
          </p:nvPr>
        </p:nvSpPr>
        <p:spPr>
          <a:xfrm>
            <a:off x="6361812" y="2189054"/>
            <a:ext cx="2062200" cy="665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2" name="Google Shape;212;p26"/>
          <p:cNvSpPr txBox="1">
            <a:spLocks noGrp="1"/>
          </p:cNvSpPr>
          <p:nvPr>
            <p:ph type="subTitle" idx="3"/>
          </p:nvPr>
        </p:nvSpPr>
        <p:spPr>
          <a:xfrm>
            <a:off x="4044837" y="3603329"/>
            <a:ext cx="2062200" cy="665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3" name="Google Shape;213;p26"/>
          <p:cNvSpPr txBox="1">
            <a:spLocks noGrp="1"/>
          </p:cNvSpPr>
          <p:nvPr>
            <p:ph type="subTitle" idx="4"/>
          </p:nvPr>
        </p:nvSpPr>
        <p:spPr>
          <a:xfrm>
            <a:off x="6361812" y="3603329"/>
            <a:ext cx="2062200" cy="665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4" name="Google Shape;214;p26"/>
          <p:cNvSpPr txBox="1">
            <a:spLocks noGrp="1"/>
          </p:cNvSpPr>
          <p:nvPr>
            <p:ph type="subTitle" idx="5"/>
          </p:nvPr>
        </p:nvSpPr>
        <p:spPr>
          <a:xfrm>
            <a:off x="4044825" y="1815375"/>
            <a:ext cx="2062200" cy="462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5" name="Google Shape;215;p26"/>
          <p:cNvSpPr txBox="1">
            <a:spLocks noGrp="1"/>
          </p:cNvSpPr>
          <p:nvPr>
            <p:ph type="subTitle" idx="6"/>
          </p:nvPr>
        </p:nvSpPr>
        <p:spPr>
          <a:xfrm>
            <a:off x="4044825" y="3229800"/>
            <a:ext cx="2062200" cy="462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6" name="Google Shape;216;p26"/>
          <p:cNvSpPr txBox="1">
            <a:spLocks noGrp="1"/>
          </p:cNvSpPr>
          <p:nvPr>
            <p:ph type="subTitle" idx="7"/>
          </p:nvPr>
        </p:nvSpPr>
        <p:spPr>
          <a:xfrm>
            <a:off x="6361797" y="1815375"/>
            <a:ext cx="2062200" cy="462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7" name="Google Shape;217;p26"/>
          <p:cNvSpPr txBox="1">
            <a:spLocks noGrp="1"/>
          </p:cNvSpPr>
          <p:nvPr>
            <p:ph type="subTitle" idx="8"/>
          </p:nvPr>
        </p:nvSpPr>
        <p:spPr>
          <a:xfrm>
            <a:off x="6361797" y="3229800"/>
            <a:ext cx="2062200" cy="462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8" name="Google Shape;218;p26"/>
          <p:cNvSpPr/>
          <p:nvPr/>
        </p:nvSpPr>
        <p:spPr>
          <a:xfrm flipH="1">
            <a:off x="8477241" y="-639075"/>
            <a:ext cx="666759" cy="2417947"/>
          </a:xfrm>
          <a:custGeom>
            <a:avLst/>
            <a:gdLst/>
            <a:ahLst/>
            <a:cxnLst/>
            <a:rect l="l" t="t" r="r" b="b"/>
            <a:pathLst>
              <a:path w="9013" h="19015" extrusionOk="0">
                <a:moveTo>
                  <a:pt x="0" y="1"/>
                </a:moveTo>
                <a:lnTo>
                  <a:pt x="0" y="19015"/>
                </a:lnTo>
                <a:cubicBezTo>
                  <a:pt x="1022" y="18385"/>
                  <a:pt x="2061" y="17788"/>
                  <a:pt x="3054" y="17119"/>
                </a:cubicBezTo>
                <a:cubicBezTo>
                  <a:pt x="3879" y="16561"/>
                  <a:pt x="4666" y="15953"/>
                  <a:pt x="5368" y="15244"/>
                </a:cubicBezTo>
                <a:cubicBezTo>
                  <a:pt x="6044" y="14557"/>
                  <a:pt x="6631" y="13780"/>
                  <a:pt x="7142" y="12963"/>
                </a:cubicBezTo>
                <a:cubicBezTo>
                  <a:pt x="8160" y="11348"/>
                  <a:pt x="9012" y="9362"/>
                  <a:pt x="8523" y="7423"/>
                </a:cubicBezTo>
                <a:cubicBezTo>
                  <a:pt x="8059" y="5588"/>
                  <a:pt x="6530" y="4239"/>
                  <a:pt x="5019" y="3224"/>
                </a:cubicBezTo>
                <a:cubicBezTo>
                  <a:pt x="4040" y="2566"/>
                  <a:pt x="3044" y="1932"/>
                  <a:pt x="2054" y="1289"/>
                </a:cubicBezTo>
                <a:cubicBezTo>
                  <a:pt x="1378" y="850"/>
                  <a:pt x="694" y="414"/>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6"/>
          <p:cNvSpPr/>
          <p:nvPr/>
        </p:nvSpPr>
        <p:spPr>
          <a:xfrm>
            <a:off x="7713450" y="441657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20"/>
        <p:cNvGrpSpPr/>
        <p:nvPr/>
      </p:nvGrpSpPr>
      <p:grpSpPr>
        <a:xfrm>
          <a:off x="0" y="0"/>
          <a:ext cx="0" cy="0"/>
          <a:chOff x="0" y="0"/>
          <a:chExt cx="0" cy="0"/>
        </a:xfrm>
      </p:grpSpPr>
      <p:sp>
        <p:nvSpPr>
          <p:cNvPr id="221" name="Google Shape;221;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222" name="Google Shape;222;p27"/>
          <p:cNvSpPr txBox="1">
            <a:spLocks noGrp="1"/>
          </p:cNvSpPr>
          <p:nvPr>
            <p:ph type="subTitle" idx="1"/>
          </p:nvPr>
        </p:nvSpPr>
        <p:spPr>
          <a:xfrm>
            <a:off x="1071300" y="1978025"/>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3" name="Google Shape;223;p27"/>
          <p:cNvSpPr txBox="1">
            <a:spLocks noGrp="1"/>
          </p:cNvSpPr>
          <p:nvPr>
            <p:ph type="subTitle" idx="2"/>
          </p:nvPr>
        </p:nvSpPr>
        <p:spPr>
          <a:xfrm>
            <a:off x="3582900" y="1978025"/>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4" name="Google Shape;224;p27"/>
          <p:cNvSpPr txBox="1">
            <a:spLocks noGrp="1"/>
          </p:cNvSpPr>
          <p:nvPr>
            <p:ph type="subTitle" idx="3"/>
          </p:nvPr>
        </p:nvSpPr>
        <p:spPr>
          <a:xfrm>
            <a:off x="1071300" y="3603888"/>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5" name="Google Shape;225;p27"/>
          <p:cNvSpPr txBox="1">
            <a:spLocks noGrp="1"/>
          </p:cNvSpPr>
          <p:nvPr>
            <p:ph type="subTitle" idx="4"/>
          </p:nvPr>
        </p:nvSpPr>
        <p:spPr>
          <a:xfrm>
            <a:off x="3582900" y="3603888"/>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6" name="Google Shape;226;p27"/>
          <p:cNvSpPr txBox="1">
            <a:spLocks noGrp="1"/>
          </p:cNvSpPr>
          <p:nvPr>
            <p:ph type="subTitle" idx="5"/>
          </p:nvPr>
        </p:nvSpPr>
        <p:spPr>
          <a:xfrm>
            <a:off x="6094500" y="1978025"/>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7" name="Google Shape;227;p27"/>
          <p:cNvSpPr txBox="1">
            <a:spLocks noGrp="1"/>
          </p:cNvSpPr>
          <p:nvPr>
            <p:ph type="subTitle" idx="6"/>
          </p:nvPr>
        </p:nvSpPr>
        <p:spPr>
          <a:xfrm>
            <a:off x="6094500" y="3603888"/>
            <a:ext cx="1978200" cy="84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8" name="Google Shape;228;p27"/>
          <p:cNvSpPr txBox="1">
            <a:spLocks noGrp="1"/>
          </p:cNvSpPr>
          <p:nvPr>
            <p:ph type="subTitle" idx="7"/>
          </p:nvPr>
        </p:nvSpPr>
        <p:spPr>
          <a:xfrm>
            <a:off x="1071302" y="1637824"/>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29" name="Google Shape;229;p27"/>
          <p:cNvSpPr txBox="1">
            <a:spLocks noGrp="1"/>
          </p:cNvSpPr>
          <p:nvPr>
            <p:ph type="subTitle" idx="8"/>
          </p:nvPr>
        </p:nvSpPr>
        <p:spPr>
          <a:xfrm>
            <a:off x="3582900" y="1637824"/>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0" name="Google Shape;230;p27"/>
          <p:cNvSpPr txBox="1">
            <a:spLocks noGrp="1"/>
          </p:cNvSpPr>
          <p:nvPr>
            <p:ph type="subTitle" idx="9"/>
          </p:nvPr>
        </p:nvSpPr>
        <p:spPr>
          <a:xfrm>
            <a:off x="6094498" y="1637824"/>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1" name="Google Shape;231;p27"/>
          <p:cNvSpPr txBox="1">
            <a:spLocks noGrp="1"/>
          </p:cNvSpPr>
          <p:nvPr>
            <p:ph type="subTitle" idx="13"/>
          </p:nvPr>
        </p:nvSpPr>
        <p:spPr>
          <a:xfrm>
            <a:off x="1071302" y="3263663"/>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2" name="Google Shape;232;p27"/>
          <p:cNvSpPr txBox="1">
            <a:spLocks noGrp="1"/>
          </p:cNvSpPr>
          <p:nvPr>
            <p:ph type="subTitle" idx="14"/>
          </p:nvPr>
        </p:nvSpPr>
        <p:spPr>
          <a:xfrm>
            <a:off x="3582900" y="3263663"/>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3" name="Google Shape;233;p27"/>
          <p:cNvSpPr txBox="1">
            <a:spLocks noGrp="1"/>
          </p:cNvSpPr>
          <p:nvPr>
            <p:ph type="subTitle" idx="15"/>
          </p:nvPr>
        </p:nvSpPr>
        <p:spPr>
          <a:xfrm>
            <a:off x="6094498" y="3263663"/>
            <a:ext cx="1978200" cy="49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34" name="Google Shape;234;p27"/>
          <p:cNvGrpSpPr/>
          <p:nvPr/>
        </p:nvGrpSpPr>
        <p:grpSpPr>
          <a:xfrm>
            <a:off x="5" y="581486"/>
            <a:ext cx="9143995" cy="4562014"/>
            <a:chOff x="5" y="581486"/>
            <a:chExt cx="9143995" cy="4562014"/>
          </a:xfrm>
        </p:grpSpPr>
        <p:sp>
          <p:nvSpPr>
            <p:cNvPr id="235" name="Google Shape;235;p27"/>
            <p:cNvSpPr/>
            <p:nvPr/>
          </p:nvSpPr>
          <p:spPr>
            <a:xfrm rot="5400000">
              <a:off x="-1328759" y="1910250"/>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7"/>
            <p:cNvSpPr/>
            <p:nvPr/>
          </p:nvSpPr>
          <p:spPr>
            <a:xfrm>
              <a:off x="222725" y="1677600"/>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7"/>
            <p:cNvSpPr/>
            <p:nvPr/>
          </p:nvSpPr>
          <p:spPr>
            <a:xfrm rot="5400000" flipH="1">
              <a:off x="8000980" y="4000480"/>
              <a:ext cx="1247803" cy="1038237"/>
            </a:xfrm>
            <a:custGeom>
              <a:avLst/>
              <a:gdLst/>
              <a:ahLst/>
              <a:cxnLst/>
              <a:rect l="l" t="t" r="r" b="b"/>
              <a:pathLst>
                <a:path w="22965" h="15458" extrusionOk="0">
                  <a:moveTo>
                    <a:pt x="0" y="0"/>
                  </a:moveTo>
                  <a:lnTo>
                    <a:pt x="0" y="14891"/>
                  </a:lnTo>
                  <a:cubicBezTo>
                    <a:pt x="730" y="15289"/>
                    <a:pt x="1526" y="15457"/>
                    <a:pt x="2335" y="15457"/>
                  </a:cubicBezTo>
                  <a:cubicBezTo>
                    <a:pt x="3856" y="15457"/>
                    <a:pt x="5422" y="14863"/>
                    <a:pt x="6674" y="14088"/>
                  </a:cubicBezTo>
                  <a:cubicBezTo>
                    <a:pt x="7692" y="13462"/>
                    <a:pt x="8592" y="12656"/>
                    <a:pt x="9243" y="11645"/>
                  </a:cubicBezTo>
                  <a:cubicBezTo>
                    <a:pt x="9887" y="10639"/>
                    <a:pt x="10300" y="9516"/>
                    <a:pt x="10689" y="8389"/>
                  </a:cubicBezTo>
                  <a:cubicBezTo>
                    <a:pt x="11494" y="6066"/>
                    <a:pt x="12351" y="3497"/>
                    <a:pt x="14599" y="2166"/>
                  </a:cubicBezTo>
                  <a:cubicBezTo>
                    <a:pt x="15750" y="1486"/>
                    <a:pt x="17078" y="1374"/>
                    <a:pt x="18380" y="1302"/>
                  </a:cubicBezTo>
                  <a:cubicBezTo>
                    <a:pt x="19626" y="1230"/>
                    <a:pt x="20949" y="1194"/>
                    <a:pt x="22083" y="611"/>
                  </a:cubicBezTo>
                  <a:cubicBezTo>
                    <a:pt x="22407" y="446"/>
                    <a:pt x="22701" y="241"/>
                    <a:pt x="229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 name="Google Shape;238;p27"/>
          <p:cNvSpPr/>
          <p:nvPr/>
        </p:nvSpPr>
        <p:spPr>
          <a:xfrm>
            <a:off x="8430775" y="4"/>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39"/>
        <p:cNvGrpSpPr/>
        <p:nvPr/>
      </p:nvGrpSpPr>
      <p:grpSpPr>
        <a:xfrm>
          <a:off x="0" y="0"/>
          <a:ext cx="0" cy="0"/>
          <a:chOff x="0" y="0"/>
          <a:chExt cx="0" cy="0"/>
        </a:xfrm>
      </p:grpSpPr>
      <p:sp>
        <p:nvSpPr>
          <p:cNvPr id="240" name="Google Shape;240;p28"/>
          <p:cNvSpPr txBox="1">
            <a:spLocks noGrp="1"/>
          </p:cNvSpPr>
          <p:nvPr>
            <p:ph type="title" hasCustomPrompt="1"/>
          </p:nvPr>
        </p:nvSpPr>
        <p:spPr>
          <a:xfrm>
            <a:off x="713225" y="638350"/>
            <a:ext cx="4056300" cy="768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1" name="Google Shape;241;p28"/>
          <p:cNvSpPr txBox="1">
            <a:spLocks noGrp="1"/>
          </p:cNvSpPr>
          <p:nvPr>
            <p:ph type="subTitle" idx="1"/>
          </p:nvPr>
        </p:nvSpPr>
        <p:spPr>
          <a:xfrm>
            <a:off x="713225" y="1311342"/>
            <a:ext cx="4056300" cy="345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242" name="Google Shape;242;p28"/>
          <p:cNvSpPr txBox="1">
            <a:spLocks noGrp="1"/>
          </p:cNvSpPr>
          <p:nvPr>
            <p:ph type="title" idx="2" hasCustomPrompt="1"/>
          </p:nvPr>
        </p:nvSpPr>
        <p:spPr>
          <a:xfrm>
            <a:off x="713225" y="2037962"/>
            <a:ext cx="4056300" cy="768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4500">
                <a:solidFill>
                  <a:schemeClr val="accen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3" name="Google Shape;243;p28"/>
          <p:cNvSpPr txBox="1">
            <a:spLocks noGrp="1"/>
          </p:cNvSpPr>
          <p:nvPr>
            <p:ph type="subTitle" idx="3"/>
          </p:nvPr>
        </p:nvSpPr>
        <p:spPr>
          <a:xfrm>
            <a:off x="713225" y="2710975"/>
            <a:ext cx="4056300" cy="345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244" name="Google Shape;244;p28"/>
          <p:cNvSpPr txBox="1">
            <a:spLocks noGrp="1"/>
          </p:cNvSpPr>
          <p:nvPr>
            <p:ph type="title" idx="4" hasCustomPrompt="1"/>
          </p:nvPr>
        </p:nvSpPr>
        <p:spPr>
          <a:xfrm>
            <a:off x="713225" y="3437549"/>
            <a:ext cx="4056300" cy="768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45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5" name="Google Shape;245;p28"/>
          <p:cNvSpPr txBox="1">
            <a:spLocks noGrp="1"/>
          </p:cNvSpPr>
          <p:nvPr>
            <p:ph type="subTitle" idx="5"/>
          </p:nvPr>
        </p:nvSpPr>
        <p:spPr>
          <a:xfrm>
            <a:off x="713225" y="4110573"/>
            <a:ext cx="4056300" cy="345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400"/>
              <a:buNone/>
              <a:defRPr sz="1600">
                <a:solidFill>
                  <a:schemeClr val="dk1"/>
                </a:solidFill>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246" name="Google Shape;246;p28"/>
          <p:cNvSpPr/>
          <p:nvPr/>
        </p:nvSpPr>
        <p:spPr>
          <a:xfrm>
            <a:off x="-1544750" y="4189050"/>
            <a:ext cx="3494036" cy="2300917"/>
          </a:xfrm>
          <a:custGeom>
            <a:avLst/>
            <a:gdLst/>
            <a:ahLst/>
            <a:cxnLst/>
            <a:rect l="l" t="t" r="r" b="b"/>
            <a:pathLst>
              <a:path w="11187" h="7367" extrusionOk="0">
                <a:moveTo>
                  <a:pt x="4164" y="0"/>
                </a:moveTo>
                <a:cubicBezTo>
                  <a:pt x="3316" y="0"/>
                  <a:pt x="2256" y="570"/>
                  <a:pt x="1303" y="2750"/>
                </a:cubicBezTo>
                <a:cubicBezTo>
                  <a:pt x="1" y="5722"/>
                  <a:pt x="2244" y="7366"/>
                  <a:pt x="4825" y="7366"/>
                </a:cubicBezTo>
                <a:cubicBezTo>
                  <a:pt x="6207" y="7366"/>
                  <a:pt x="7687" y="6894"/>
                  <a:pt x="8769" y="5901"/>
                </a:cubicBezTo>
                <a:cubicBezTo>
                  <a:pt x="11186" y="3678"/>
                  <a:pt x="8009" y="1750"/>
                  <a:pt x="6491" y="1005"/>
                </a:cubicBezTo>
                <a:cubicBezTo>
                  <a:pt x="6099" y="814"/>
                  <a:pt x="5721" y="595"/>
                  <a:pt x="5350" y="364"/>
                </a:cubicBezTo>
                <a:cubicBezTo>
                  <a:pt x="5064" y="186"/>
                  <a:pt x="4649" y="0"/>
                  <a:pt x="41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8"/>
          <p:cNvSpPr/>
          <p:nvPr/>
        </p:nvSpPr>
        <p:spPr>
          <a:xfrm rot="6017970">
            <a:off x="-3094814" y="-661552"/>
            <a:ext cx="3922591" cy="3368691"/>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Numbers and text 1">
  <p:cSld name="CUSTOM_8_1">
    <p:spTree>
      <p:nvGrpSpPr>
        <p:cNvPr id="1" name="Shape 248"/>
        <p:cNvGrpSpPr/>
        <p:nvPr/>
      </p:nvGrpSpPr>
      <p:grpSpPr>
        <a:xfrm>
          <a:off x="0" y="0"/>
          <a:ext cx="0" cy="0"/>
          <a:chOff x="0" y="0"/>
          <a:chExt cx="0" cy="0"/>
        </a:xfrm>
      </p:grpSpPr>
      <p:sp>
        <p:nvSpPr>
          <p:cNvPr id="249" name="Google Shape;249;p29"/>
          <p:cNvSpPr txBox="1">
            <a:spLocks noGrp="1"/>
          </p:cNvSpPr>
          <p:nvPr>
            <p:ph type="title" hasCustomPrompt="1"/>
          </p:nvPr>
        </p:nvSpPr>
        <p:spPr>
          <a:xfrm>
            <a:off x="2001750" y="2878014"/>
            <a:ext cx="1398900" cy="406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3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50" name="Google Shape;250;p29"/>
          <p:cNvSpPr txBox="1">
            <a:spLocks noGrp="1"/>
          </p:cNvSpPr>
          <p:nvPr>
            <p:ph type="subTitle" idx="1"/>
          </p:nvPr>
        </p:nvSpPr>
        <p:spPr>
          <a:xfrm>
            <a:off x="4697687" y="1491585"/>
            <a:ext cx="3490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51" name="Google Shape;251;p29"/>
          <p:cNvSpPr txBox="1">
            <a:spLocks noGrp="1"/>
          </p:cNvSpPr>
          <p:nvPr>
            <p:ph type="subTitle" idx="2"/>
          </p:nvPr>
        </p:nvSpPr>
        <p:spPr>
          <a:xfrm>
            <a:off x="4697687" y="1168325"/>
            <a:ext cx="3490200" cy="505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252" name="Google Shape;252;p29"/>
          <p:cNvSpPr txBox="1">
            <a:spLocks noGrp="1"/>
          </p:cNvSpPr>
          <p:nvPr>
            <p:ph type="title" idx="3" hasCustomPrompt="1"/>
          </p:nvPr>
        </p:nvSpPr>
        <p:spPr>
          <a:xfrm>
            <a:off x="2002338" y="1648846"/>
            <a:ext cx="1397700" cy="406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3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53" name="Google Shape;253;p29"/>
          <p:cNvSpPr txBox="1">
            <a:spLocks noGrp="1"/>
          </p:cNvSpPr>
          <p:nvPr>
            <p:ph type="subTitle" idx="4"/>
          </p:nvPr>
        </p:nvSpPr>
        <p:spPr>
          <a:xfrm>
            <a:off x="4697685" y="2729830"/>
            <a:ext cx="3490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54" name="Google Shape;254;p29"/>
          <p:cNvSpPr txBox="1">
            <a:spLocks noGrp="1"/>
          </p:cNvSpPr>
          <p:nvPr>
            <p:ph type="subTitle" idx="5"/>
          </p:nvPr>
        </p:nvSpPr>
        <p:spPr>
          <a:xfrm>
            <a:off x="4697681" y="2406570"/>
            <a:ext cx="3490200" cy="505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255" name="Google Shape;255;p29"/>
          <p:cNvSpPr txBox="1">
            <a:spLocks noGrp="1"/>
          </p:cNvSpPr>
          <p:nvPr>
            <p:ph type="title" idx="6" hasCustomPrompt="1"/>
          </p:nvPr>
        </p:nvSpPr>
        <p:spPr>
          <a:xfrm>
            <a:off x="2002350" y="4113728"/>
            <a:ext cx="1397700" cy="406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3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56" name="Google Shape;256;p29"/>
          <p:cNvSpPr txBox="1">
            <a:spLocks noGrp="1"/>
          </p:cNvSpPr>
          <p:nvPr>
            <p:ph type="subTitle" idx="7"/>
          </p:nvPr>
        </p:nvSpPr>
        <p:spPr>
          <a:xfrm>
            <a:off x="4697683" y="3968075"/>
            <a:ext cx="3490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57" name="Google Shape;257;p29"/>
          <p:cNvSpPr txBox="1">
            <a:spLocks noGrp="1"/>
          </p:cNvSpPr>
          <p:nvPr>
            <p:ph type="subTitle" idx="8"/>
          </p:nvPr>
        </p:nvSpPr>
        <p:spPr>
          <a:xfrm>
            <a:off x="4697675" y="3644815"/>
            <a:ext cx="3490200" cy="5055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DM Sans"/>
              <a:buNone/>
              <a:defRPr sz="2200" b="1">
                <a:solidFill>
                  <a:schemeClr val="dk1"/>
                </a:solidFill>
                <a:latin typeface="Lato"/>
                <a:ea typeface="Lato"/>
                <a:cs typeface="Lato"/>
                <a:sym typeface="Lato"/>
              </a:defRPr>
            </a:lvl1pPr>
            <a:lvl2pPr lvl="1"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rtl="0">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258" name="Google Shape;258;p29"/>
          <p:cNvSpPr txBox="1">
            <a:spLocks noGrp="1"/>
          </p:cNvSpPr>
          <p:nvPr>
            <p:ph type="title" idx="9"/>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grpSp>
        <p:nvGrpSpPr>
          <p:cNvPr id="259" name="Google Shape;259;p29"/>
          <p:cNvGrpSpPr/>
          <p:nvPr/>
        </p:nvGrpSpPr>
        <p:grpSpPr>
          <a:xfrm>
            <a:off x="-9525" y="11"/>
            <a:ext cx="9163050" cy="5153037"/>
            <a:chOff x="-9525" y="11"/>
            <a:chExt cx="9163050" cy="5153037"/>
          </a:xfrm>
        </p:grpSpPr>
        <p:grpSp>
          <p:nvGrpSpPr>
            <p:cNvPr id="260" name="Google Shape;260;p29"/>
            <p:cNvGrpSpPr/>
            <p:nvPr/>
          </p:nvGrpSpPr>
          <p:grpSpPr>
            <a:xfrm>
              <a:off x="-9525" y="2709275"/>
              <a:ext cx="1558778" cy="2443773"/>
              <a:chOff x="-9525" y="2709275"/>
              <a:chExt cx="1558778" cy="2443773"/>
            </a:xfrm>
          </p:grpSpPr>
          <p:sp>
            <p:nvSpPr>
              <p:cNvPr id="261" name="Google Shape;261;p29"/>
              <p:cNvSpPr/>
              <p:nvPr/>
            </p:nvSpPr>
            <p:spPr>
              <a:xfrm>
                <a:off x="-9525" y="2899500"/>
                <a:ext cx="1558778" cy="2253548"/>
              </a:xfrm>
              <a:custGeom>
                <a:avLst/>
                <a:gdLst/>
                <a:ahLst/>
                <a:cxnLst/>
                <a:rect l="l" t="t" r="r" b="b"/>
                <a:pathLst>
                  <a:path w="16043" h="23193" extrusionOk="0">
                    <a:moveTo>
                      <a:pt x="0" y="1"/>
                    </a:moveTo>
                    <a:lnTo>
                      <a:pt x="0" y="23192"/>
                    </a:lnTo>
                    <a:lnTo>
                      <a:pt x="16042" y="23192"/>
                    </a:lnTo>
                    <a:cubicBezTo>
                      <a:pt x="16002" y="23127"/>
                      <a:pt x="15967" y="23066"/>
                      <a:pt x="15931" y="23005"/>
                    </a:cubicBezTo>
                    <a:cubicBezTo>
                      <a:pt x="15233" y="21904"/>
                      <a:pt x="14186" y="21062"/>
                      <a:pt x="13010" y="20516"/>
                    </a:cubicBezTo>
                    <a:cubicBezTo>
                      <a:pt x="12859" y="20446"/>
                      <a:pt x="12758" y="20403"/>
                      <a:pt x="12625" y="20353"/>
                    </a:cubicBezTo>
                    <a:cubicBezTo>
                      <a:pt x="12517" y="20310"/>
                      <a:pt x="12405" y="20270"/>
                      <a:pt x="12293" y="20235"/>
                    </a:cubicBezTo>
                    <a:cubicBezTo>
                      <a:pt x="12056" y="20159"/>
                      <a:pt x="11815" y="20094"/>
                      <a:pt x="11570" y="20036"/>
                    </a:cubicBezTo>
                    <a:cubicBezTo>
                      <a:pt x="11052" y="19918"/>
                      <a:pt x="10523" y="19828"/>
                      <a:pt x="10001" y="19734"/>
                    </a:cubicBezTo>
                    <a:cubicBezTo>
                      <a:pt x="8955" y="19551"/>
                      <a:pt x="7886" y="19360"/>
                      <a:pt x="6926" y="18885"/>
                    </a:cubicBezTo>
                    <a:cubicBezTo>
                      <a:pt x="5954" y="18407"/>
                      <a:pt x="5234" y="17597"/>
                      <a:pt x="4947" y="16547"/>
                    </a:cubicBezTo>
                    <a:cubicBezTo>
                      <a:pt x="4515" y="14975"/>
                      <a:pt x="5001" y="13399"/>
                      <a:pt x="5580" y="11931"/>
                    </a:cubicBezTo>
                    <a:cubicBezTo>
                      <a:pt x="5875" y="11190"/>
                      <a:pt x="6192" y="10467"/>
                      <a:pt x="6415" y="9701"/>
                    </a:cubicBezTo>
                    <a:cubicBezTo>
                      <a:pt x="6649" y="8902"/>
                      <a:pt x="6810" y="8082"/>
                      <a:pt x="6821" y="7247"/>
                    </a:cubicBezTo>
                    <a:cubicBezTo>
                      <a:pt x="6840" y="5768"/>
                      <a:pt x="6397" y="4336"/>
                      <a:pt x="5544" y="3127"/>
                    </a:cubicBezTo>
                    <a:cubicBezTo>
                      <a:pt x="4799" y="2073"/>
                      <a:pt x="3763" y="1235"/>
                      <a:pt x="2597" y="688"/>
                    </a:cubicBezTo>
                    <a:cubicBezTo>
                      <a:pt x="1781" y="303"/>
                      <a:pt x="900" y="7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9"/>
              <p:cNvSpPr/>
              <p:nvPr/>
            </p:nvSpPr>
            <p:spPr>
              <a:xfrm>
                <a:off x="153150" y="2709275"/>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 name="Google Shape;263;p29"/>
            <p:cNvSpPr/>
            <p:nvPr/>
          </p:nvSpPr>
          <p:spPr>
            <a:xfrm rot="-5400000" flipH="1">
              <a:off x="7339961" y="1328775"/>
              <a:ext cx="3142328" cy="484800"/>
            </a:xfrm>
            <a:custGeom>
              <a:avLst/>
              <a:gdLst/>
              <a:ahLst/>
              <a:cxnLst/>
              <a:rect l="l" t="t" r="r" b="b"/>
              <a:pathLst>
                <a:path w="17748" h="5136" extrusionOk="0">
                  <a:moveTo>
                    <a:pt x="4819" y="1"/>
                  </a:moveTo>
                  <a:cubicBezTo>
                    <a:pt x="4695" y="1"/>
                    <a:pt x="4571" y="13"/>
                    <a:pt x="4447" y="37"/>
                  </a:cubicBezTo>
                  <a:cubicBezTo>
                    <a:pt x="4008" y="123"/>
                    <a:pt x="3588" y="325"/>
                    <a:pt x="3206" y="551"/>
                  </a:cubicBezTo>
                  <a:cubicBezTo>
                    <a:pt x="2814" y="789"/>
                    <a:pt x="2457" y="1077"/>
                    <a:pt x="2138" y="1405"/>
                  </a:cubicBezTo>
                  <a:cubicBezTo>
                    <a:pt x="1469" y="2084"/>
                    <a:pt x="957" y="2904"/>
                    <a:pt x="551" y="3761"/>
                  </a:cubicBezTo>
                  <a:cubicBezTo>
                    <a:pt x="338" y="4207"/>
                    <a:pt x="159" y="4668"/>
                    <a:pt x="1" y="5135"/>
                  </a:cubicBezTo>
                  <a:lnTo>
                    <a:pt x="17748" y="5135"/>
                  </a:lnTo>
                  <a:cubicBezTo>
                    <a:pt x="17582" y="4538"/>
                    <a:pt x="17313" y="3977"/>
                    <a:pt x="16917" y="3498"/>
                  </a:cubicBezTo>
                  <a:cubicBezTo>
                    <a:pt x="16327" y="2793"/>
                    <a:pt x="15510" y="2322"/>
                    <a:pt x="14625" y="2092"/>
                  </a:cubicBezTo>
                  <a:cubicBezTo>
                    <a:pt x="14188" y="1978"/>
                    <a:pt x="13743" y="1929"/>
                    <a:pt x="13297" y="1929"/>
                  </a:cubicBezTo>
                  <a:cubicBezTo>
                    <a:pt x="12568" y="1929"/>
                    <a:pt x="11836" y="2061"/>
                    <a:pt x="11135" y="2257"/>
                  </a:cubicBezTo>
                  <a:cubicBezTo>
                    <a:pt x="10670" y="2389"/>
                    <a:pt x="10197" y="2511"/>
                    <a:pt x="9715" y="2511"/>
                  </a:cubicBezTo>
                  <a:cubicBezTo>
                    <a:pt x="9605" y="2511"/>
                    <a:pt x="9494" y="2505"/>
                    <a:pt x="9383" y="2491"/>
                  </a:cubicBezTo>
                  <a:cubicBezTo>
                    <a:pt x="8976" y="2437"/>
                    <a:pt x="8592" y="2282"/>
                    <a:pt x="8239" y="2077"/>
                  </a:cubicBezTo>
                  <a:cubicBezTo>
                    <a:pt x="7573" y="1685"/>
                    <a:pt x="7012" y="1102"/>
                    <a:pt x="6412" y="649"/>
                  </a:cubicBezTo>
                  <a:cubicBezTo>
                    <a:pt x="6264" y="538"/>
                    <a:pt x="6113" y="433"/>
                    <a:pt x="5954" y="339"/>
                  </a:cubicBezTo>
                  <a:cubicBezTo>
                    <a:pt x="5796" y="246"/>
                    <a:pt x="5645" y="171"/>
                    <a:pt x="5487" y="116"/>
                  </a:cubicBezTo>
                  <a:cubicBezTo>
                    <a:pt x="5267" y="40"/>
                    <a:pt x="5043" y="1"/>
                    <a:pt x="48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4" name="Google Shape;264;p29"/>
          <p:cNvSpPr/>
          <p:nvPr/>
        </p:nvSpPr>
        <p:spPr>
          <a:xfrm>
            <a:off x="8230425" y="411372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265"/>
        <p:cNvGrpSpPr/>
        <p:nvPr/>
      </p:nvGrpSpPr>
      <p:grpSpPr>
        <a:xfrm>
          <a:off x="0" y="0"/>
          <a:ext cx="0" cy="0"/>
          <a:chOff x="0" y="0"/>
          <a:chExt cx="0" cy="0"/>
        </a:xfrm>
      </p:grpSpPr>
      <p:sp>
        <p:nvSpPr>
          <p:cNvPr id="266" name="Google Shape;266;p30"/>
          <p:cNvSpPr txBox="1">
            <a:spLocks noGrp="1"/>
          </p:cNvSpPr>
          <p:nvPr>
            <p:ph type="title"/>
          </p:nvPr>
        </p:nvSpPr>
        <p:spPr>
          <a:xfrm>
            <a:off x="3971525" y="694000"/>
            <a:ext cx="4459500" cy="9108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300"/>
              <a:buNone/>
              <a:defRPr sz="6000"/>
            </a:lvl1pPr>
            <a:lvl2pPr lvl="1" rtl="0">
              <a:spcBef>
                <a:spcPts val="0"/>
              </a:spcBef>
              <a:spcAft>
                <a:spcPts val="0"/>
              </a:spcAft>
              <a:buSzPts val="3300"/>
              <a:buNone/>
              <a:defRPr/>
            </a:lvl2pPr>
            <a:lvl3pPr lvl="2" rtl="0">
              <a:spcBef>
                <a:spcPts val="0"/>
              </a:spcBef>
              <a:spcAft>
                <a:spcPts val="0"/>
              </a:spcAft>
              <a:buSzPts val="3300"/>
              <a:buNone/>
              <a:defRPr/>
            </a:lvl3pPr>
            <a:lvl4pPr lvl="3" rtl="0">
              <a:spcBef>
                <a:spcPts val="0"/>
              </a:spcBef>
              <a:spcAft>
                <a:spcPts val="0"/>
              </a:spcAft>
              <a:buSzPts val="3300"/>
              <a:buNone/>
              <a:defRPr/>
            </a:lvl4pPr>
            <a:lvl5pPr lvl="4" rtl="0">
              <a:spcBef>
                <a:spcPts val="0"/>
              </a:spcBef>
              <a:spcAft>
                <a:spcPts val="0"/>
              </a:spcAft>
              <a:buSzPts val="3300"/>
              <a:buNone/>
              <a:defRPr/>
            </a:lvl5pPr>
            <a:lvl6pPr lvl="5" rtl="0">
              <a:spcBef>
                <a:spcPts val="0"/>
              </a:spcBef>
              <a:spcAft>
                <a:spcPts val="0"/>
              </a:spcAft>
              <a:buSzPts val="3300"/>
              <a:buNone/>
              <a:defRPr/>
            </a:lvl6pPr>
            <a:lvl7pPr lvl="6" rtl="0">
              <a:spcBef>
                <a:spcPts val="0"/>
              </a:spcBef>
              <a:spcAft>
                <a:spcPts val="0"/>
              </a:spcAft>
              <a:buSzPts val="3300"/>
              <a:buNone/>
              <a:defRPr/>
            </a:lvl7pPr>
            <a:lvl8pPr lvl="7" rtl="0">
              <a:spcBef>
                <a:spcPts val="0"/>
              </a:spcBef>
              <a:spcAft>
                <a:spcPts val="0"/>
              </a:spcAft>
              <a:buSzPts val="3300"/>
              <a:buNone/>
              <a:defRPr/>
            </a:lvl8pPr>
            <a:lvl9pPr lvl="8" rtl="0">
              <a:spcBef>
                <a:spcPts val="0"/>
              </a:spcBef>
              <a:spcAft>
                <a:spcPts val="0"/>
              </a:spcAft>
              <a:buSzPts val="3300"/>
              <a:buNone/>
              <a:defRPr/>
            </a:lvl9pPr>
          </a:lstStyle>
          <a:p>
            <a:endParaRPr/>
          </a:p>
        </p:txBody>
      </p:sp>
      <p:sp>
        <p:nvSpPr>
          <p:cNvPr id="267" name="Google Shape;267;p30"/>
          <p:cNvSpPr txBox="1">
            <a:spLocks noGrp="1"/>
          </p:cNvSpPr>
          <p:nvPr>
            <p:ph type="subTitle" idx="1"/>
          </p:nvPr>
        </p:nvSpPr>
        <p:spPr>
          <a:xfrm>
            <a:off x="3971525" y="1694148"/>
            <a:ext cx="4459500" cy="1203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8" name="Google Shape;268;p30"/>
          <p:cNvSpPr/>
          <p:nvPr/>
        </p:nvSpPr>
        <p:spPr>
          <a:xfrm>
            <a:off x="7954202" y="1"/>
            <a:ext cx="1189799" cy="1567250"/>
          </a:xfrm>
          <a:custGeom>
            <a:avLst/>
            <a:gdLst/>
            <a:ahLst/>
            <a:cxnLst/>
            <a:rect l="l" t="t" r="r" b="b"/>
            <a:pathLst>
              <a:path w="7042" h="9276" extrusionOk="0">
                <a:moveTo>
                  <a:pt x="1" y="1"/>
                </a:moveTo>
                <a:cubicBezTo>
                  <a:pt x="116" y="814"/>
                  <a:pt x="544" y="1555"/>
                  <a:pt x="1094" y="2166"/>
                </a:cubicBezTo>
                <a:cubicBezTo>
                  <a:pt x="1450" y="2555"/>
                  <a:pt x="1857" y="2861"/>
                  <a:pt x="2314" y="3120"/>
                </a:cubicBezTo>
                <a:cubicBezTo>
                  <a:pt x="2778" y="3386"/>
                  <a:pt x="3260" y="3609"/>
                  <a:pt x="3720" y="3886"/>
                </a:cubicBezTo>
                <a:cubicBezTo>
                  <a:pt x="4170" y="4152"/>
                  <a:pt x="4587" y="4466"/>
                  <a:pt x="4890" y="4897"/>
                </a:cubicBezTo>
                <a:cubicBezTo>
                  <a:pt x="5145" y="5258"/>
                  <a:pt x="5289" y="5675"/>
                  <a:pt x="5390" y="6103"/>
                </a:cubicBezTo>
                <a:cubicBezTo>
                  <a:pt x="5592" y="6955"/>
                  <a:pt x="5685" y="7865"/>
                  <a:pt x="6206" y="8603"/>
                </a:cubicBezTo>
                <a:cubicBezTo>
                  <a:pt x="6408" y="8891"/>
                  <a:pt x="6692" y="9143"/>
                  <a:pt x="7013" y="9265"/>
                </a:cubicBezTo>
                <a:cubicBezTo>
                  <a:pt x="7023" y="9268"/>
                  <a:pt x="7030" y="9273"/>
                  <a:pt x="7041" y="9276"/>
                </a:cubicBezTo>
                <a:lnTo>
                  <a:pt x="70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0"/>
          <p:cNvSpPr/>
          <p:nvPr/>
        </p:nvSpPr>
        <p:spPr>
          <a:xfrm rot="-4279404">
            <a:off x="4085679" y="-2957230"/>
            <a:ext cx="3922572" cy="3368674"/>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0" name="Google Shape;270;p30"/>
          <p:cNvGrpSpPr/>
          <p:nvPr/>
        </p:nvGrpSpPr>
        <p:grpSpPr>
          <a:xfrm rot="-2700000">
            <a:off x="8327828" y="3887114"/>
            <a:ext cx="1454433" cy="1280500"/>
            <a:chOff x="5917100" y="2092158"/>
            <a:chExt cx="1102175" cy="970367"/>
          </a:xfrm>
        </p:grpSpPr>
        <p:sp>
          <p:nvSpPr>
            <p:cNvPr id="271" name="Google Shape;271;p30"/>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0"/>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0"/>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0"/>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0"/>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0"/>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 name="Google Shape;277;p30"/>
          <p:cNvSpPr txBox="1"/>
          <p:nvPr/>
        </p:nvSpPr>
        <p:spPr>
          <a:xfrm>
            <a:off x="3971525" y="3758375"/>
            <a:ext cx="4459500" cy="292200"/>
          </a:xfrm>
          <a:prstGeom prst="rect">
            <a:avLst/>
          </a:prstGeom>
          <a:noFill/>
          <a:ln>
            <a:noFill/>
          </a:ln>
        </p:spPr>
        <p:txBody>
          <a:bodyPr spcFirstLastPara="1" wrap="square" lIns="91425" tIns="91425" rIns="91425" bIns="91425" anchor="ctr" anchorCtr="0">
            <a:noAutofit/>
          </a:bodyPr>
          <a:lstStyle/>
          <a:p>
            <a:pPr marL="0" marR="0" lvl="0" indent="0" algn="r" rtl="0">
              <a:lnSpc>
                <a:spcPct val="115000"/>
              </a:lnSpc>
              <a:spcBef>
                <a:spcPts val="0"/>
              </a:spcBef>
              <a:spcAft>
                <a:spcPts val="0"/>
              </a:spcAft>
              <a:buNone/>
            </a:pPr>
            <a:r>
              <a:rPr lang="en" sz="1000">
                <a:solidFill>
                  <a:schemeClr val="dk1"/>
                </a:solidFill>
                <a:latin typeface="Be Vietnam Pro"/>
                <a:ea typeface="Be Vietnam Pro"/>
                <a:cs typeface="Be Vietnam Pro"/>
                <a:sym typeface="Be Vietnam Pro"/>
              </a:rPr>
              <a:t>CREDITS: This presentation template was created by </a:t>
            </a:r>
            <a:r>
              <a:rPr lang="en" sz="1000" b="1" u="sng">
                <a:solidFill>
                  <a:schemeClr val="dk1"/>
                </a:solidFill>
                <a:latin typeface="Be Vietnam Pro"/>
                <a:ea typeface="Be Vietnam Pro"/>
                <a:cs typeface="Be Vietnam Pro"/>
                <a:sym typeface="Be Vietnam Pro"/>
                <a:hlinkClick r:id="rId2">
                  <a:extLst>
                    <a:ext uri="{A12FA001-AC4F-418D-AE19-62706E023703}">
                      <ahyp:hlinkClr xmlns:ahyp="http://schemas.microsoft.com/office/drawing/2018/hyperlinkcolor" val="tx"/>
                    </a:ext>
                  </a:extLst>
                </a:hlinkClick>
              </a:rPr>
              <a:t>Slidesgo</a:t>
            </a:r>
            <a:r>
              <a:rPr lang="en" sz="1000">
                <a:solidFill>
                  <a:schemeClr val="dk1"/>
                </a:solidFill>
                <a:latin typeface="Be Vietnam Pro"/>
                <a:ea typeface="Be Vietnam Pro"/>
                <a:cs typeface="Be Vietnam Pro"/>
                <a:sym typeface="Be Vietnam Pro"/>
              </a:rPr>
              <a:t>, and includes icons by </a:t>
            </a:r>
            <a:r>
              <a:rPr lang="en" sz="1000" b="1" u="sng">
                <a:solidFill>
                  <a:schemeClr val="dk1"/>
                </a:solidFill>
                <a:latin typeface="Be Vietnam Pro"/>
                <a:ea typeface="Be Vietnam Pro"/>
                <a:cs typeface="Be Vietnam Pro"/>
                <a:sym typeface="Be Vietnam Pro"/>
                <a:hlinkClick r:id="rId3">
                  <a:extLst>
                    <a:ext uri="{A12FA001-AC4F-418D-AE19-62706E023703}">
                      <ahyp:hlinkClr xmlns:ahyp="http://schemas.microsoft.com/office/drawing/2018/hyperlinkcolor" val="tx"/>
                    </a:ext>
                  </a:extLst>
                </a:hlinkClick>
              </a:rPr>
              <a:t>Flaticon</a:t>
            </a:r>
            <a:r>
              <a:rPr lang="en" sz="1000">
                <a:solidFill>
                  <a:schemeClr val="dk1"/>
                </a:solidFill>
                <a:latin typeface="Be Vietnam Pro"/>
                <a:ea typeface="Be Vietnam Pro"/>
                <a:cs typeface="Be Vietnam Pro"/>
                <a:sym typeface="Be Vietnam Pro"/>
              </a:rPr>
              <a:t> and infographics &amp; images by </a:t>
            </a:r>
            <a:r>
              <a:rPr lang="en" sz="1000" b="1" u="sng">
                <a:solidFill>
                  <a:schemeClr val="dk1"/>
                </a:solidFill>
                <a:latin typeface="Be Vietnam Pro"/>
                <a:ea typeface="Be Vietnam Pro"/>
                <a:cs typeface="Be Vietnam Pro"/>
                <a:sym typeface="Be Vietnam Pro"/>
                <a:hlinkClick r:id="rId4">
                  <a:extLst>
                    <a:ext uri="{A12FA001-AC4F-418D-AE19-62706E023703}">
                      <ahyp:hlinkClr xmlns:ahyp="http://schemas.microsoft.com/office/drawing/2018/hyperlinkcolor" val="tx"/>
                    </a:ext>
                  </a:extLst>
                </a:hlinkClick>
              </a:rPr>
              <a:t>Freepik</a:t>
            </a:r>
            <a:endParaRPr sz="1000" b="1" u="sng">
              <a:solidFill>
                <a:schemeClr val="dk1"/>
              </a:solidFill>
              <a:latin typeface="Be Vietnam Pro"/>
              <a:ea typeface="Be Vietnam Pro"/>
              <a:cs typeface="Be Vietnam Pro"/>
              <a:sym typeface="Be Vietnam Pro"/>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78"/>
        <p:cNvGrpSpPr/>
        <p:nvPr/>
      </p:nvGrpSpPr>
      <p:grpSpPr>
        <a:xfrm>
          <a:off x="0" y="0"/>
          <a:ext cx="0" cy="0"/>
          <a:chOff x="0" y="0"/>
          <a:chExt cx="0" cy="0"/>
        </a:xfrm>
      </p:grpSpPr>
      <p:grpSp>
        <p:nvGrpSpPr>
          <p:cNvPr id="279" name="Google Shape;279;p31"/>
          <p:cNvGrpSpPr/>
          <p:nvPr/>
        </p:nvGrpSpPr>
        <p:grpSpPr>
          <a:xfrm rot="-3841284">
            <a:off x="31098" y="3763536"/>
            <a:ext cx="1454351" cy="1280427"/>
            <a:chOff x="5917100" y="2092158"/>
            <a:chExt cx="1102175" cy="970367"/>
          </a:xfrm>
        </p:grpSpPr>
        <p:sp>
          <p:nvSpPr>
            <p:cNvPr id="280" name="Google Shape;280;p31"/>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1"/>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1"/>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1"/>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1"/>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1"/>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 name="Google Shape;286;p31"/>
          <p:cNvGrpSpPr/>
          <p:nvPr/>
        </p:nvGrpSpPr>
        <p:grpSpPr>
          <a:xfrm>
            <a:off x="-76205" y="-76198"/>
            <a:ext cx="1818296" cy="2255930"/>
            <a:chOff x="-76205" y="-76198"/>
            <a:chExt cx="1818296" cy="2255930"/>
          </a:xfrm>
        </p:grpSpPr>
        <p:sp>
          <p:nvSpPr>
            <p:cNvPr id="287" name="Google Shape;287;p31"/>
            <p:cNvSpPr/>
            <p:nvPr/>
          </p:nvSpPr>
          <p:spPr>
            <a:xfrm>
              <a:off x="-76205" y="-76198"/>
              <a:ext cx="1818296" cy="2255930"/>
            </a:xfrm>
            <a:custGeom>
              <a:avLst/>
              <a:gdLst/>
              <a:ahLst/>
              <a:cxnLst/>
              <a:rect l="l" t="t" r="r" b="b"/>
              <a:pathLst>
                <a:path w="20742" h="25735" extrusionOk="0">
                  <a:moveTo>
                    <a:pt x="0" y="1"/>
                  </a:moveTo>
                  <a:lnTo>
                    <a:pt x="0" y="25735"/>
                  </a:lnTo>
                  <a:cubicBezTo>
                    <a:pt x="1403" y="25595"/>
                    <a:pt x="2789" y="25253"/>
                    <a:pt x="4116" y="24760"/>
                  </a:cubicBezTo>
                  <a:cubicBezTo>
                    <a:pt x="6092" y="24026"/>
                    <a:pt x="7952" y="22940"/>
                    <a:pt x="9560" y="21576"/>
                  </a:cubicBezTo>
                  <a:cubicBezTo>
                    <a:pt x="11067" y="20295"/>
                    <a:pt x="12377" y="18762"/>
                    <a:pt x="13297" y="17007"/>
                  </a:cubicBezTo>
                  <a:cubicBezTo>
                    <a:pt x="13712" y="16222"/>
                    <a:pt x="14082" y="15337"/>
                    <a:pt x="14139" y="14463"/>
                  </a:cubicBezTo>
                  <a:cubicBezTo>
                    <a:pt x="14197" y="13653"/>
                    <a:pt x="13956" y="12888"/>
                    <a:pt x="13229" y="12434"/>
                  </a:cubicBezTo>
                  <a:cubicBezTo>
                    <a:pt x="12510" y="11984"/>
                    <a:pt x="11546" y="11952"/>
                    <a:pt x="10711" y="11815"/>
                  </a:cubicBezTo>
                  <a:cubicBezTo>
                    <a:pt x="9042" y="11549"/>
                    <a:pt x="7110" y="10186"/>
                    <a:pt x="10851" y="8937"/>
                  </a:cubicBezTo>
                  <a:cubicBezTo>
                    <a:pt x="11208" y="8818"/>
                    <a:pt x="11578" y="8736"/>
                    <a:pt x="11927" y="8588"/>
                  </a:cubicBezTo>
                  <a:cubicBezTo>
                    <a:pt x="12374" y="8401"/>
                    <a:pt x="12819" y="8214"/>
                    <a:pt x="13262" y="8019"/>
                  </a:cubicBezTo>
                  <a:cubicBezTo>
                    <a:pt x="14924" y="7297"/>
                    <a:pt x="16575" y="6440"/>
                    <a:pt x="17907" y="5228"/>
                  </a:cubicBezTo>
                  <a:cubicBezTo>
                    <a:pt x="18893" y="4325"/>
                    <a:pt x="19716" y="3224"/>
                    <a:pt x="20234" y="2005"/>
                  </a:cubicBezTo>
                  <a:cubicBezTo>
                    <a:pt x="20349" y="1727"/>
                    <a:pt x="20461" y="1407"/>
                    <a:pt x="20547" y="1101"/>
                  </a:cubicBezTo>
                  <a:cubicBezTo>
                    <a:pt x="20623" y="817"/>
                    <a:pt x="20695" y="469"/>
                    <a:pt x="20723" y="223"/>
                  </a:cubicBezTo>
                  <a:cubicBezTo>
                    <a:pt x="20731" y="148"/>
                    <a:pt x="20738" y="76"/>
                    <a:pt x="207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1"/>
            <p:cNvSpPr/>
            <p:nvPr/>
          </p:nvSpPr>
          <p:spPr>
            <a:xfrm>
              <a:off x="463125" y="1706175"/>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89"/>
        <p:cNvGrpSpPr/>
        <p:nvPr/>
      </p:nvGrpSpPr>
      <p:grpSpPr>
        <a:xfrm>
          <a:off x="0" y="0"/>
          <a:ext cx="0" cy="0"/>
          <a:chOff x="0" y="0"/>
          <a:chExt cx="0" cy="0"/>
        </a:xfrm>
      </p:grpSpPr>
      <p:sp>
        <p:nvSpPr>
          <p:cNvPr id="290" name="Google Shape;290;p32"/>
          <p:cNvSpPr/>
          <p:nvPr/>
        </p:nvSpPr>
        <p:spPr>
          <a:xfrm>
            <a:off x="8075500" y="3152325"/>
            <a:ext cx="3494036" cy="2300917"/>
          </a:xfrm>
          <a:custGeom>
            <a:avLst/>
            <a:gdLst/>
            <a:ahLst/>
            <a:cxnLst/>
            <a:rect l="l" t="t" r="r" b="b"/>
            <a:pathLst>
              <a:path w="11187" h="7367" extrusionOk="0">
                <a:moveTo>
                  <a:pt x="4164" y="0"/>
                </a:moveTo>
                <a:cubicBezTo>
                  <a:pt x="3316" y="0"/>
                  <a:pt x="2256" y="570"/>
                  <a:pt x="1303" y="2750"/>
                </a:cubicBezTo>
                <a:cubicBezTo>
                  <a:pt x="1" y="5722"/>
                  <a:pt x="2244" y="7366"/>
                  <a:pt x="4825" y="7366"/>
                </a:cubicBezTo>
                <a:cubicBezTo>
                  <a:pt x="6207" y="7366"/>
                  <a:pt x="7687" y="6894"/>
                  <a:pt x="8769" y="5901"/>
                </a:cubicBezTo>
                <a:cubicBezTo>
                  <a:pt x="11186" y="3678"/>
                  <a:pt x="8009" y="1750"/>
                  <a:pt x="6491" y="1005"/>
                </a:cubicBezTo>
                <a:cubicBezTo>
                  <a:pt x="6099" y="814"/>
                  <a:pt x="5721" y="595"/>
                  <a:pt x="5350" y="364"/>
                </a:cubicBezTo>
                <a:cubicBezTo>
                  <a:pt x="5064" y="186"/>
                  <a:pt x="4649" y="0"/>
                  <a:pt x="41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2"/>
          <p:cNvSpPr/>
          <p:nvPr/>
        </p:nvSpPr>
        <p:spPr>
          <a:xfrm>
            <a:off x="6534975" y="327357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2">
  <p:cSld name="CUSTOM_9_1_1">
    <p:spTree>
      <p:nvGrpSpPr>
        <p:cNvPr id="1" name="Shape 292"/>
        <p:cNvGrpSpPr/>
        <p:nvPr/>
      </p:nvGrpSpPr>
      <p:grpSpPr>
        <a:xfrm>
          <a:off x="0" y="0"/>
          <a:ext cx="0" cy="0"/>
          <a:chOff x="0" y="0"/>
          <a:chExt cx="0" cy="0"/>
        </a:xfrm>
      </p:grpSpPr>
      <p:grpSp>
        <p:nvGrpSpPr>
          <p:cNvPr id="293" name="Google Shape;293;p33"/>
          <p:cNvGrpSpPr/>
          <p:nvPr/>
        </p:nvGrpSpPr>
        <p:grpSpPr>
          <a:xfrm>
            <a:off x="2794889" y="-133343"/>
            <a:ext cx="3554222" cy="1347930"/>
            <a:chOff x="2472250" y="-133343"/>
            <a:chExt cx="3554222" cy="1347930"/>
          </a:xfrm>
        </p:grpSpPr>
        <p:sp>
          <p:nvSpPr>
            <p:cNvPr id="294" name="Google Shape;294;p33"/>
            <p:cNvSpPr/>
            <p:nvPr/>
          </p:nvSpPr>
          <p:spPr>
            <a:xfrm>
              <a:off x="2472250" y="-133343"/>
              <a:ext cx="3554222" cy="1170202"/>
            </a:xfrm>
            <a:custGeom>
              <a:avLst/>
              <a:gdLst/>
              <a:ahLst/>
              <a:cxnLst/>
              <a:rect l="l" t="t" r="r" b="b"/>
              <a:pathLst>
                <a:path w="8887" h="2926" extrusionOk="0">
                  <a:moveTo>
                    <a:pt x="0" y="0"/>
                  </a:moveTo>
                  <a:cubicBezTo>
                    <a:pt x="136" y="716"/>
                    <a:pt x="370" y="1447"/>
                    <a:pt x="838" y="2018"/>
                  </a:cubicBezTo>
                  <a:cubicBezTo>
                    <a:pt x="1086" y="2324"/>
                    <a:pt x="1396" y="2569"/>
                    <a:pt x="1755" y="2734"/>
                  </a:cubicBezTo>
                  <a:cubicBezTo>
                    <a:pt x="1946" y="2825"/>
                    <a:pt x="2155" y="2896"/>
                    <a:pt x="2368" y="2918"/>
                  </a:cubicBezTo>
                  <a:cubicBezTo>
                    <a:pt x="2416" y="2923"/>
                    <a:pt x="2465" y="2925"/>
                    <a:pt x="2513" y="2925"/>
                  </a:cubicBezTo>
                  <a:cubicBezTo>
                    <a:pt x="2679" y="2925"/>
                    <a:pt x="2843" y="2898"/>
                    <a:pt x="3004" y="2853"/>
                  </a:cubicBezTo>
                  <a:cubicBezTo>
                    <a:pt x="3436" y="2731"/>
                    <a:pt x="3828" y="2493"/>
                    <a:pt x="4231" y="2307"/>
                  </a:cubicBezTo>
                  <a:cubicBezTo>
                    <a:pt x="4440" y="2209"/>
                    <a:pt x="4656" y="2119"/>
                    <a:pt x="4879" y="2062"/>
                  </a:cubicBezTo>
                  <a:cubicBezTo>
                    <a:pt x="5066" y="2015"/>
                    <a:pt x="5261" y="1998"/>
                    <a:pt x="5456" y="1998"/>
                  </a:cubicBezTo>
                  <a:cubicBezTo>
                    <a:pt x="5530" y="1998"/>
                    <a:pt x="5604" y="2001"/>
                    <a:pt x="5677" y="2005"/>
                  </a:cubicBezTo>
                  <a:cubicBezTo>
                    <a:pt x="6047" y="2029"/>
                    <a:pt x="6423" y="2101"/>
                    <a:pt x="6794" y="2101"/>
                  </a:cubicBezTo>
                  <a:cubicBezTo>
                    <a:pt x="6950" y="2101"/>
                    <a:pt x="7106" y="2089"/>
                    <a:pt x="7260" y="2055"/>
                  </a:cubicBezTo>
                  <a:cubicBezTo>
                    <a:pt x="7667" y="1968"/>
                    <a:pt x="8020" y="1727"/>
                    <a:pt x="8296" y="1417"/>
                  </a:cubicBezTo>
                  <a:cubicBezTo>
                    <a:pt x="8638" y="1037"/>
                    <a:pt x="8887" y="507"/>
                    <a:pt x="88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3"/>
            <p:cNvSpPr/>
            <p:nvPr/>
          </p:nvSpPr>
          <p:spPr>
            <a:xfrm>
              <a:off x="3429750" y="818888"/>
              <a:ext cx="395700" cy="395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1pPr>
            <a:lvl2pPr lvl="1"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2pPr>
            <a:lvl3pPr lvl="2"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3pPr>
            <a:lvl4pPr lvl="3"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4pPr>
            <a:lvl5pPr lvl="4"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5pPr>
            <a:lvl6pPr lvl="5"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6pPr>
            <a:lvl7pPr lvl="6"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7pPr>
            <a:lvl8pPr lvl="7"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8pPr>
            <a:lvl9pPr lvl="8" rtl="0">
              <a:spcBef>
                <a:spcPts val="0"/>
              </a:spcBef>
              <a:spcAft>
                <a:spcPts val="0"/>
              </a:spcAft>
              <a:buClr>
                <a:schemeClr val="dk1"/>
              </a:buClr>
              <a:buSzPts val="3300"/>
              <a:buFont typeface="Lato"/>
              <a:buNone/>
              <a:defRPr sz="3300" b="1">
                <a:solidFill>
                  <a:schemeClr val="dk1"/>
                </a:solidFill>
                <a:latin typeface="Lato"/>
                <a:ea typeface="Lato"/>
                <a:cs typeface="Lato"/>
                <a:sym typeface="Lato"/>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1pPr>
            <a:lvl2pPr marL="914400" lvl="1"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2pPr>
            <a:lvl3pPr marL="1371600" lvl="2"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3pPr>
            <a:lvl4pPr marL="1828800" lvl="3"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4pPr>
            <a:lvl5pPr marL="2286000" lvl="4"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5pPr>
            <a:lvl6pPr marL="2743200" lvl="5"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6pPr>
            <a:lvl7pPr marL="3200400" lvl="6"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7pPr>
            <a:lvl8pPr marL="3657600" lvl="7"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8pPr>
            <a:lvl9pPr marL="4114800" lvl="8" indent="-317500">
              <a:lnSpc>
                <a:spcPct val="115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jcyber.2024.05.012"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34"/>
          <p:cNvSpPr txBox="1">
            <a:spLocks noGrp="1"/>
          </p:cNvSpPr>
          <p:nvPr>
            <p:ph type="ctrTitle"/>
          </p:nvPr>
        </p:nvSpPr>
        <p:spPr>
          <a:xfrm>
            <a:off x="713225" y="911100"/>
            <a:ext cx="7605600" cy="2060400"/>
          </a:xfrm>
          <a:prstGeom prst="rect">
            <a:avLst/>
          </a:prstGeom>
        </p:spPr>
        <p:txBody>
          <a:bodyPr spcFirstLastPara="1" wrap="square" lIns="91425" tIns="91425" rIns="91425" bIns="91425" anchor="b" anchorCtr="0">
            <a:noAutofit/>
          </a:bodyPr>
          <a:lstStyle/>
          <a:p>
            <a:pPr marL="0" lvl="0" indent="0" algn="ctr" rtl="0">
              <a:lnSpc>
                <a:spcPct val="100000"/>
              </a:lnSpc>
              <a:spcBef>
                <a:spcPts val="0"/>
              </a:spcBef>
              <a:spcAft>
                <a:spcPts val="0"/>
              </a:spcAft>
              <a:buNone/>
            </a:pPr>
            <a:r>
              <a:rPr lang="en" sz="3100">
                <a:solidFill>
                  <a:schemeClr val="accent1"/>
                </a:solidFill>
                <a:latin typeface="Times New Roman"/>
                <a:ea typeface="Times New Roman"/>
                <a:cs typeface="Times New Roman"/>
                <a:sym typeface="Times New Roman"/>
              </a:rPr>
              <a:t>ACFA7004 </a:t>
            </a:r>
            <a:endParaRPr sz="3100">
              <a:solidFill>
                <a:schemeClr val="accent1"/>
              </a:solidFill>
              <a:latin typeface="Times New Roman"/>
              <a:ea typeface="Times New Roman"/>
              <a:cs typeface="Times New Roman"/>
              <a:sym typeface="Times New Roman"/>
            </a:endParaRPr>
          </a:p>
          <a:p>
            <a:pPr marL="0" lvl="0" indent="0" algn="ctr" rtl="0">
              <a:lnSpc>
                <a:spcPct val="100000"/>
              </a:lnSpc>
              <a:spcBef>
                <a:spcPts val="300"/>
              </a:spcBef>
              <a:spcAft>
                <a:spcPts val="0"/>
              </a:spcAft>
              <a:buNone/>
            </a:pPr>
            <a:r>
              <a:rPr lang="en" sz="2600">
                <a:solidFill>
                  <a:schemeClr val="accent1"/>
                </a:solidFill>
                <a:latin typeface="Times New Roman"/>
                <a:ea typeface="Times New Roman"/>
                <a:cs typeface="Times New Roman"/>
                <a:sym typeface="Times New Roman"/>
              </a:rPr>
              <a:t>Research Methods and Professional Development </a:t>
            </a:r>
            <a:endParaRPr sz="2600">
              <a:solidFill>
                <a:schemeClr val="accent1"/>
              </a:solidFill>
              <a:latin typeface="Times New Roman"/>
              <a:ea typeface="Times New Roman"/>
              <a:cs typeface="Times New Roman"/>
              <a:sym typeface="Times New Roman"/>
            </a:endParaRPr>
          </a:p>
          <a:p>
            <a:pPr marL="0" lvl="0" indent="0" algn="ctr" rtl="0">
              <a:lnSpc>
                <a:spcPct val="100000"/>
              </a:lnSpc>
              <a:spcBef>
                <a:spcPts val="300"/>
              </a:spcBef>
              <a:spcAft>
                <a:spcPts val="300"/>
              </a:spcAft>
              <a:buNone/>
            </a:pPr>
            <a:r>
              <a:rPr lang="en" sz="2500">
                <a:solidFill>
                  <a:schemeClr val="accent1"/>
                </a:solidFill>
                <a:latin typeface="Times New Roman"/>
                <a:ea typeface="Times New Roman"/>
                <a:cs typeface="Times New Roman"/>
                <a:sym typeface="Times New Roman"/>
              </a:rPr>
              <a:t>Presentation</a:t>
            </a:r>
            <a:endParaRPr sz="5200">
              <a:solidFill>
                <a:schemeClr val="accent1"/>
              </a:solidFill>
            </a:endParaRPr>
          </a:p>
        </p:txBody>
      </p:sp>
      <p:sp>
        <p:nvSpPr>
          <p:cNvPr id="301" name="Google Shape;301;p34"/>
          <p:cNvSpPr txBox="1">
            <a:spLocks noGrp="1"/>
          </p:cNvSpPr>
          <p:nvPr>
            <p:ph type="subTitle" idx="1"/>
          </p:nvPr>
        </p:nvSpPr>
        <p:spPr>
          <a:xfrm>
            <a:off x="1718050" y="3195975"/>
            <a:ext cx="5832300" cy="1181100"/>
          </a:xfrm>
          <a:prstGeom prst="rect">
            <a:avLst/>
          </a:prstGeom>
          <a:ln w="19050"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a:solidFill>
                  <a:srgbClr val="000000"/>
                </a:solidFill>
                <a:latin typeface="Times New Roman"/>
                <a:ea typeface="Times New Roman"/>
                <a:cs typeface="Times New Roman"/>
                <a:sym typeface="Times New Roman"/>
              </a:rPr>
              <a:t>Topic: The Efficacy of Adaptive Security Awareness Training (ASAT) in Reducing Social Engineering Success in Remote Enterprise Environments."</a:t>
            </a:r>
            <a:endParaRPr>
              <a:solidFill>
                <a:srgbClr val="000000"/>
              </a:solidFill>
              <a:latin typeface="Times New Roman"/>
              <a:ea typeface="Times New Roman"/>
              <a:cs typeface="Times New Roman"/>
              <a:sym typeface="Times New Roman"/>
            </a:endParaRPr>
          </a:p>
          <a:p>
            <a:pPr marL="0" lvl="0" indent="0" algn="l" rtl="0">
              <a:lnSpc>
                <a:spcPct val="100000"/>
              </a:lnSpc>
              <a:spcBef>
                <a:spcPts val="0"/>
              </a:spcBef>
              <a:spcAft>
                <a:spcPts val="0"/>
              </a:spcAft>
              <a:buNone/>
            </a:pPr>
            <a:endParaRPr sz="2000"/>
          </a:p>
        </p:txBody>
      </p:sp>
      <p:sp>
        <p:nvSpPr>
          <p:cNvPr id="302" name="Google Shape;302;p34"/>
          <p:cNvSpPr/>
          <p:nvPr/>
        </p:nvSpPr>
        <p:spPr>
          <a:xfrm>
            <a:off x="5397250" y="3083025"/>
            <a:ext cx="3746757" cy="2060497"/>
          </a:xfrm>
          <a:custGeom>
            <a:avLst/>
            <a:gdLst/>
            <a:ahLst/>
            <a:cxnLst/>
            <a:rect l="l" t="t" r="r" b="b"/>
            <a:pathLst>
              <a:path w="24364" h="23656" extrusionOk="0">
                <a:moveTo>
                  <a:pt x="23846" y="0"/>
                </a:moveTo>
                <a:cubicBezTo>
                  <a:pt x="23787" y="0"/>
                  <a:pt x="23728" y="2"/>
                  <a:pt x="23670" y="5"/>
                </a:cubicBezTo>
                <a:cubicBezTo>
                  <a:pt x="23364" y="19"/>
                  <a:pt x="23148" y="51"/>
                  <a:pt x="22831" y="141"/>
                </a:cubicBezTo>
                <a:cubicBezTo>
                  <a:pt x="22278" y="303"/>
                  <a:pt x="21781" y="616"/>
                  <a:pt x="21364" y="1055"/>
                </a:cubicBezTo>
                <a:cubicBezTo>
                  <a:pt x="20414" y="2051"/>
                  <a:pt x="20040" y="3512"/>
                  <a:pt x="19770" y="4840"/>
                </a:cubicBezTo>
                <a:cubicBezTo>
                  <a:pt x="19468" y="6315"/>
                  <a:pt x="19274" y="7815"/>
                  <a:pt x="18856" y="9265"/>
                </a:cubicBezTo>
                <a:cubicBezTo>
                  <a:pt x="18464" y="10617"/>
                  <a:pt x="17856" y="11970"/>
                  <a:pt x="16694" y="12830"/>
                </a:cubicBezTo>
                <a:cubicBezTo>
                  <a:pt x="15725" y="13544"/>
                  <a:pt x="14577" y="13770"/>
                  <a:pt x="13415" y="13770"/>
                </a:cubicBezTo>
                <a:cubicBezTo>
                  <a:pt x="12903" y="13770"/>
                  <a:pt x="12388" y="13726"/>
                  <a:pt x="11884" y="13661"/>
                </a:cubicBezTo>
                <a:cubicBezTo>
                  <a:pt x="10723" y="13512"/>
                  <a:pt x="9523" y="13255"/>
                  <a:pt x="8337" y="13255"/>
                </a:cubicBezTo>
                <a:cubicBezTo>
                  <a:pt x="7811" y="13255"/>
                  <a:pt x="7288" y="13306"/>
                  <a:pt x="6771" y="13438"/>
                </a:cubicBezTo>
                <a:cubicBezTo>
                  <a:pt x="5937" y="13654"/>
                  <a:pt x="5167" y="14104"/>
                  <a:pt x="4473" y="14607"/>
                </a:cubicBezTo>
                <a:cubicBezTo>
                  <a:pt x="3829" y="15075"/>
                  <a:pt x="3257" y="15644"/>
                  <a:pt x="2761" y="16266"/>
                </a:cubicBezTo>
                <a:cubicBezTo>
                  <a:pt x="1796" y="17485"/>
                  <a:pt x="1170" y="18943"/>
                  <a:pt x="731" y="20425"/>
                </a:cubicBezTo>
                <a:cubicBezTo>
                  <a:pt x="415" y="21487"/>
                  <a:pt x="192" y="22569"/>
                  <a:pt x="1" y="23655"/>
                </a:cubicBezTo>
                <a:lnTo>
                  <a:pt x="24364" y="23655"/>
                </a:lnTo>
                <a:lnTo>
                  <a:pt x="24364" y="30"/>
                </a:lnTo>
                <a:cubicBezTo>
                  <a:pt x="24357" y="30"/>
                  <a:pt x="24347" y="26"/>
                  <a:pt x="24332" y="26"/>
                </a:cubicBezTo>
                <a:cubicBezTo>
                  <a:pt x="24260" y="19"/>
                  <a:pt x="24191" y="12"/>
                  <a:pt x="24120" y="8"/>
                </a:cubicBezTo>
                <a:cubicBezTo>
                  <a:pt x="24028" y="4"/>
                  <a:pt x="23936" y="0"/>
                  <a:pt x="238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4"/>
          <p:cNvSpPr/>
          <p:nvPr/>
        </p:nvSpPr>
        <p:spPr>
          <a:xfrm flipH="1">
            <a:off x="7550208" y="-639075"/>
            <a:ext cx="1593791" cy="2417947"/>
          </a:xfrm>
          <a:custGeom>
            <a:avLst/>
            <a:gdLst/>
            <a:ahLst/>
            <a:cxnLst/>
            <a:rect l="l" t="t" r="r" b="b"/>
            <a:pathLst>
              <a:path w="9013" h="19015" extrusionOk="0">
                <a:moveTo>
                  <a:pt x="0" y="1"/>
                </a:moveTo>
                <a:lnTo>
                  <a:pt x="0" y="19015"/>
                </a:lnTo>
                <a:cubicBezTo>
                  <a:pt x="1022" y="18385"/>
                  <a:pt x="2061" y="17788"/>
                  <a:pt x="3054" y="17119"/>
                </a:cubicBezTo>
                <a:cubicBezTo>
                  <a:pt x="3879" y="16561"/>
                  <a:pt x="4666" y="15953"/>
                  <a:pt x="5368" y="15244"/>
                </a:cubicBezTo>
                <a:cubicBezTo>
                  <a:pt x="6044" y="14557"/>
                  <a:pt x="6631" y="13780"/>
                  <a:pt x="7142" y="12963"/>
                </a:cubicBezTo>
                <a:cubicBezTo>
                  <a:pt x="8160" y="11348"/>
                  <a:pt x="9012" y="9362"/>
                  <a:pt x="8523" y="7423"/>
                </a:cubicBezTo>
                <a:cubicBezTo>
                  <a:pt x="8059" y="5588"/>
                  <a:pt x="6530" y="4239"/>
                  <a:pt x="5019" y="3224"/>
                </a:cubicBezTo>
                <a:cubicBezTo>
                  <a:pt x="4040" y="2566"/>
                  <a:pt x="3044" y="1932"/>
                  <a:pt x="2054" y="1289"/>
                </a:cubicBezTo>
                <a:cubicBezTo>
                  <a:pt x="1378" y="850"/>
                  <a:pt x="694" y="414"/>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 name="Google Shape;304;p34"/>
          <p:cNvGrpSpPr/>
          <p:nvPr/>
        </p:nvGrpSpPr>
        <p:grpSpPr>
          <a:xfrm rot="-5803427">
            <a:off x="8032396" y="3715751"/>
            <a:ext cx="1454404" cy="1280474"/>
            <a:chOff x="5917100" y="2092158"/>
            <a:chExt cx="1102175" cy="970367"/>
          </a:xfrm>
        </p:grpSpPr>
        <p:sp>
          <p:nvSpPr>
            <p:cNvPr id="305" name="Google Shape;305;p34"/>
            <p:cNvSpPr/>
            <p:nvPr/>
          </p:nvSpPr>
          <p:spPr>
            <a:xfrm>
              <a:off x="6030002" y="2238502"/>
              <a:ext cx="719415" cy="824023"/>
            </a:xfrm>
            <a:custGeom>
              <a:avLst/>
              <a:gdLst/>
              <a:ahLst/>
              <a:cxnLst/>
              <a:rect l="l" t="t" r="r" b="b"/>
              <a:pathLst>
                <a:path w="8067" h="9240" fill="none" extrusionOk="0">
                  <a:moveTo>
                    <a:pt x="378" y="9239"/>
                  </a:moveTo>
                  <a:cubicBezTo>
                    <a:pt x="378" y="9239"/>
                    <a:pt x="0" y="3350"/>
                    <a:pt x="8067"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4"/>
            <p:cNvSpPr/>
            <p:nvPr/>
          </p:nvSpPr>
          <p:spPr>
            <a:xfrm>
              <a:off x="6580242" y="2133270"/>
              <a:ext cx="439033" cy="188794"/>
            </a:xfrm>
            <a:custGeom>
              <a:avLst/>
              <a:gdLst/>
              <a:ahLst/>
              <a:cxnLst/>
              <a:rect l="l" t="t" r="r" b="b"/>
              <a:pathLst>
                <a:path w="4923" h="2117" extrusionOk="0">
                  <a:moveTo>
                    <a:pt x="4553" y="1"/>
                  </a:moveTo>
                  <a:cubicBezTo>
                    <a:pt x="3675" y="1"/>
                    <a:pt x="1426" y="199"/>
                    <a:pt x="0" y="2094"/>
                  </a:cubicBezTo>
                  <a:cubicBezTo>
                    <a:pt x="0" y="2094"/>
                    <a:pt x="172" y="2117"/>
                    <a:pt x="461" y="2117"/>
                  </a:cubicBezTo>
                  <a:cubicBezTo>
                    <a:pt x="1370" y="2117"/>
                    <a:pt x="3437" y="1891"/>
                    <a:pt x="4922" y="15"/>
                  </a:cubicBezTo>
                  <a:cubicBezTo>
                    <a:pt x="4922" y="15"/>
                    <a:pt x="4786" y="1"/>
                    <a:pt x="45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4"/>
            <p:cNvSpPr/>
            <p:nvPr/>
          </p:nvSpPr>
          <p:spPr>
            <a:xfrm>
              <a:off x="6280241" y="2430685"/>
              <a:ext cx="464985" cy="138497"/>
            </a:xfrm>
            <a:custGeom>
              <a:avLst/>
              <a:gdLst/>
              <a:ahLst/>
              <a:cxnLst/>
              <a:rect l="l" t="t" r="r" b="b"/>
              <a:pathLst>
                <a:path w="5214" h="1553" extrusionOk="0">
                  <a:moveTo>
                    <a:pt x="3675" y="0"/>
                  </a:moveTo>
                  <a:cubicBezTo>
                    <a:pt x="2615" y="0"/>
                    <a:pt x="1190" y="253"/>
                    <a:pt x="0" y="1353"/>
                  </a:cubicBezTo>
                  <a:cubicBezTo>
                    <a:pt x="0" y="1353"/>
                    <a:pt x="622" y="1552"/>
                    <a:pt x="1526" y="1552"/>
                  </a:cubicBezTo>
                  <a:cubicBezTo>
                    <a:pt x="2557" y="1552"/>
                    <a:pt x="3953" y="1293"/>
                    <a:pt x="5214" y="183"/>
                  </a:cubicBezTo>
                  <a:cubicBezTo>
                    <a:pt x="5214" y="183"/>
                    <a:pt x="4577" y="0"/>
                    <a:pt x="367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4"/>
            <p:cNvSpPr/>
            <p:nvPr/>
          </p:nvSpPr>
          <p:spPr>
            <a:xfrm>
              <a:off x="6207113" y="2092158"/>
              <a:ext cx="260316" cy="461417"/>
            </a:xfrm>
            <a:custGeom>
              <a:avLst/>
              <a:gdLst/>
              <a:ahLst/>
              <a:cxnLst/>
              <a:rect l="l" t="t" r="r" b="b"/>
              <a:pathLst>
                <a:path w="2919" h="5174" extrusionOk="0">
                  <a:moveTo>
                    <a:pt x="2145" y="1"/>
                  </a:moveTo>
                  <a:lnTo>
                    <a:pt x="2145" y="1"/>
                  </a:lnTo>
                  <a:cubicBezTo>
                    <a:pt x="2145" y="1"/>
                    <a:pt x="0" y="2286"/>
                    <a:pt x="810" y="5174"/>
                  </a:cubicBezTo>
                  <a:cubicBezTo>
                    <a:pt x="810" y="5174"/>
                    <a:pt x="2919" y="3055"/>
                    <a:pt x="21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6084223" y="2626078"/>
              <a:ext cx="387041" cy="277885"/>
            </a:xfrm>
            <a:custGeom>
              <a:avLst/>
              <a:gdLst/>
              <a:ahLst/>
              <a:cxnLst/>
              <a:rect l="l" t="t" r="r" b="b"/>
              <a:pathLst>
                <a:path w="4340" h="3116" extrusionOk="0">
                  <a:moveTo>
                    <a:pt x="4340" y="0"/>
                  </a:moveTo>
                  <a:lnTo>
                    <a:pt x="4340" y="0"/>
                  </a:lnTo>
                  <a:cubicBezTo>
                    <a:pt x="4339" y="0"/>
                    <a:pt x="1231" y="382"/>
                    <a:pt x="1" y="3115"/>
                  </a:cubicBezTo>
                  <a:cubicBezTo>
                    <a:pt x="1" y="3115"/>
                    <a:pt x="2980" y="2842"/>
                    <a:pt x="434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4"/>
            <p:cNvSpPr/>
            <p:nvPr/>
          </p:nvSpPr>
          <p:spPr>
            <a:xfrm>
              <a:off x="5917100" y="2435144"/>
              <a:ext cx="266381" cy="471405"/>
            </a:xfrm>
            <a:custGeom>
              <a:avLst/>
              <a:gdLst/>
              <a:ahLst/>
              <a:cxnLst/>
              <a:rect l="l" t="t" r="r" b="b"/>
              <a:pathLst>
                <a:path w="2987" h="5286" extrusionOk="0">
                  <a:moveTo>
                    <a:pt x="1080" y="1"/>
                  </a:moveTo>
                  <a:lnTo>
                    <a:pt x="1080" y="1"/>
                  </a:lnTo>
                  <a:cubicBezTo>
                    <a:pt x="1080" y="1"/>
                    <a:pt x="0" y="2947"/>
                    <a:pt x="1875" y="5286"/>
                  </a:cubicBezTo>
                  <a:cubicBezTo>
                    <a:pt x="1875" y="5286"/>
                    <a:pt x="2986" y="2511"/>
                    <a:pt x="108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a:extLst>
              <a:ext uri="{FF2B5EF4-FFF2-40B4-BE49-F238E27FC236}">
                <a16:creationId xmlns:a16="http://schemas.microsoft.com/office/drawing/2014/main" id="{7F09D6D3-09FF-4C9F-904F-8E112BE56775}"/>
              </a:ext>
            </a:extLst>
          </p:cNvPr>
          <p:cNvPicPr>
            <a:picLocks noChangeAspect="1"/>
          </p:cNvPicPr>
          <p:nvPr/>
        </p:nvPicPr>
        <p:blipFill>
          <a:blip r:embed="rId3"/>
          <a:stretch>
            <a:fillRect/>
          </a:stretch>
        </p:blipFill>
        <p:spPr>
          <a:xfrm>
            <a:off x="6212532" y="181729"/>
            <a:ext cx="2438740" cy="100979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35"/>
          <p:cNvSpPr txBox="1">
            <a:spLocks noGrp="1"/>
          </p:cNvSpPr>
          <p:nvPr>
            <p:ph type="title"/>
          </p:nvPr>
        </p:nvSpPr>
        <p:spPr>
          <a:xfrm>
            <a:off x="4124750" y="550975"/>
            <a:ext cx="4609500" cy="7926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sz="3000">
                <a:solidFill>
                  <a:schemeClr val="accent1"/>
                </a:solidFill>
                <a:latin typeface="Times New Roman"/>
                <a:ea typeface="Times New Roman"/>
                <a:cs typeface="Times New Roman"/>
                <a:sym typeface="Times New Roman"/>
              </a:rPr>
              <a:t>Research Background</a:t>
            </a:r>
            <a:endParaRPr sz="3000">
              <a:solidFill>
                <a:schemeClr val="accent1"/>
              </a:solidFill>
              <a:latin typeface="Times New Roman"/>
              <a:ea typeface="Times New Roman"/>
              <a:cs typeface="Times New Roman"/>
              <a:sym typeface="Times New Roman"/>
            </a:endParaRPr>
          </a:p>
        </p:txBody>
      </p:sp>
      <p:sp>
        <p:nvSpPr>
          <p:cNvPr id="316" name="Google Shape;316;p35"/>
          <p:cNvSpPr/>
          <p:nvPr/>
        </p:nvSpPr>
        <p:spPr>
          <a:xfrm>
            <a:off x="0" y="7"/>
            <a:ext cx="3554222" cy="1170202"/>
          </a:xfrm>
          <a:custGeom>
            <a:avLst/>
            <a:gdLst/>
            <a:ahLst/>
            <a:cxnLst/>
            <a:rect l="l" t="t" r="r" b="b"/>
            <a:pathLst>
              <a:path w="8887" h="2926" extrusionOk="0">
                <a:moveTo>
                  <a:pt x="0" y="0"/>
                </a:moveTo>
                <a:cubicBezTo>
                  <a:pt x="136" y="716"/>
                  <a:pt x="370" y="1447"/>
                  <a:pt x="838" y="2018"/>
                </a:cubicBezTo>
                <a:cubicBezTo>
                  <a:pt x="1086" y="2324"/>
                  <a:pt x="1396" y="2569"/>
                  <a:pt x="1755" y="2734"/>
                </a:cubicBezTo>
                <a:cubicBezTo>
                  <a:pt x="1946" y="2825"/>
                  <a:pt x="2155" y="2896"/>
                  <a:pt x="2368" y="2918"/>
                </a:cubicBezTo>
                <a:cubicBezTo>
                  <a:pt x="2416" y="2923"/>
                  <a:pt x="2465" y="2925"/>
                  <a:pt x="2513" y="2925"/>
                </a:cubicBezTo>
                <a:cubicBezTo>
                  <a:pt x="2679" y="2925"/>
                  <a:pt x="2843" y="2898"/>
                  <a:pt x="3004" y="2853"/>
                </a:cubicBezTo>
                <a:cubicBezTo>
                  <a:pt x="3436" y="2731"/>
                  <a:pt x="3828" y="2493"/>
                  <a:pt x="4231" y="2307"/>
                </a:cubicBezTo>
                <a:cubicBezTo>
                  <a:pt x="4440" y="2209"/>
                  <a:pt x="4656" y="2119"/>
                  <a:pt x="4879" y="2062"/>
                </a:cubicBezTo>
                <a:cubicBezTo>
                  <a:pt x="5066" y="2015"/>
                  <a:pt x="5261" y="1998"/>
                  <a:pt x="5456" y="1998"/>
                </a:cubicBezTo>
                <a:cubicBezTo>
                  <a:pt x="5530" y="1998"/>
                  <a:pt x="5604" y="2001"/>
                  <a:pt x="5677" y="2005"/>
                </a:cubicBezTo>
                <a:cubicBezTo>
                  <a:pt x="6047" y="2029"/>
                  <a:pt x="6423" y="2101"/>
                  <a:pt x="6794" y="2101"/>
                </a:cubicBezTo>
                <a:cubicBezTo>
                  <a:pt x="6950" y="2101"/>
                  <a:pt x="7106" y="2089"/>
                  <a:pt x="7260" y="2055"/>
                </a:cubicBezTo>
                <a:cubicBezTo>
                  <a:pt x="7667" y="1968"/>
                  <a:pt x="8020" y="1727"/>
                  <a:pt x="8296" y="1417"/>
                </a:cubicBezTo>
                <a:cubicBezTo>
                  <a:pt x="8638" y="1037"/>
                  <a:pt x="8887" y="507"/>
                  <a:pt x="88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5"/>
          <p:cNvSpPr/>
          <p:nvPr/>
        </p:nvSpPr>
        <p:spPr>
          <a:xfrm>
            <a:off x="7725675" y="3921629"/>
            <a:ext cx="3922582" cy="336868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5"/>
          <p:cNvSpPr txBox="1"/>
          <p:nvPr/>
        </p:nvSpPr>
        <p:spPr>
          <a:xfrm>
            <a:off x="3870350" y="1578675"/>
            <a:ext cx="4790700" cy="2993097"/>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1400"/>
              </a:spcBef>
              <a:spcAft>
                <a:spcPts val="0"/>
              </a:spcAft>
              <a:buNone/>
            </a:pPr>
            <a:r>
              <a:rPr lang="en" sz="1600" b="1" dirty="0">
                <a:latin typeface="Times New Roman"/>
                <a:ea typeface="Times New Roman"/>
                <a:cs typeface="Times New Roman"/>
                <a:sym typeface="Times New Roman"/>
              </a:rPr>
              <a:t>The Modern Network Reality (2026)</a:t>
            </a:r>
            <a:endParaRPr sz="1600" b="1" dirty="0">
              <a:latin typeface="Times New Roman"/>
              <a:ea typeface="Times New Roman"/>
              <a:cs typeface="Times New Roman"/>
              <a:sym typeface="Times New Roman"/>
            </a:endParaRPr>
          </a:p>
          <a:p>
            <a:pPr marL="457200" indent="-330200" algn="just">
              <a:spcBef>
                <a:spcPts val="1300"/>
              </a:spcBef>
              <a:buSzPts val="1600"/>
              <a:buFont typeface="Arial"/>
              <a:buChar char="●"/>
            </a:pPr>
            <a:r>
              <a:rPr lang="en" sz="1600" b="1" dirty="0">
                <a:latin typeface="Times New Roman"/>
                <a:ea typeface="Times New Roman"/>
                <a:cs typeface="Times New Roman"/>
                <a:sym typeface="Times New Roman"/>
              </a:rPr>
              <a:t>Dissolution of the Perimeter:</a:t>
            </a:r>
            <a:r>
              <a:rPr lang="en" sz="1600" dirty="0">
                <a:latin typeface="Times New Roman"/>
                <a:ea typeface="Times New Roman"/>
                <a:cs typeface="Times New Roman"/>
                <a:sym typeface="Times New Roman"/>
              </a:rPr>
              <a:t> The traditional "office wall" is obsolete; enterprise networking is now fully decentralized across home offices, transit hubs, and </a:t>
            </a:r>
            <a:r>
              <a:rPr lang="en" sz="1600" dirty="0">
                <a:latin typeface="Times New Roman"/>
                <a:cs typeface="Times New Roman"/>
                <a:sym typeface="Times New Roman"/>
              </a:rPr>
              <a:t>public Wi-Fi</a:t>
            </a:r>
            <a:r>
              <a:rPr lang="en-US" sz="1600" dirty="0">
                <a:latin typeface="Times New Roman"/>
                <a:cs typeface="Times New Roman"/>
                <a:sym typeface="Times New Roman"/>
              </a:rPr>
              <a:t>(Nahar </a:t>
            </a:r>
            <a:r>
              <a:rPr lang="en-US" sz="1600" i="1" dirty="0">
                <a:latin typeface="Times New Roman"/>
                <a:cs typeface="Times New Roman"/>
                <a:sym typeface="Times New Roman"/>
              </a:rPr>
              <a:t>et al., </a:t>
            </a:r>
            <a:r>
              <a:rPr lang="en-US" sz="1600" dirty="0">
                <a:latin typeface="Times New Roman"/>
                <a:cs typeface="Times New Roman"/>
                <a:sym typeface="Times New Roman"/>
              </a:rPr>
              <a:t>2024)</a:t>
            </a:r>
            <a:r>
              <a:rPr lang="en" sz="1600" dirty="0">
                <a:latin typeface="Times New Roman"/>
                <a:cs typeface="Times New Roman"/>
                <a:sym typeface="Times New Roman"/>
              </a:rPr>
              <a:t>.</a:t>
            </a:r>
            <a:endParaRPr sz="1600" dirty="0">
              <a:latin typeface="Times New Roman"/>
              <a:cs typeface="Times New Roman"/>
              <a:sym typeface="Times New Roman"/>
            </a:endParaRPr>
          </a:p>
          <a:p>
            <a:pPr marL="457200" lvl="0" indent="-330200" algn="just" rtl="0">
              <a:lnSpc>
                <a:spcPct val="100000"/>
              </a:lnSpc>
              <a:spcBef>
                <a:spcPts val="0"/>
              </a:spcBef>
              <a:spcAft>
                <a:spcPts val="0"/>
              </a:spcAft>
              <a:buSzPts val="1600"/>
              <a:buChar char="●"/>
            </a:pPr>
            <a:r>
              <a:rPr lang="en" sz="1600" b="1" dirty="0">
                <a:latin typeface="Times New Roman"/>
                <a:ea typeface="Times New Roman"/>
                <a:cs typeface="Times New Roman"/>
                <a:sym typeface="Times New Roman"/>
              </a:rPr>
              <a:t>Technological Irony:</a:t>
            </a:r>
            <a:r>
              <a:rPr lang="en" sz="1600" dirty="0">
                <a:latin typeface="Times New Roman"/>
                <a:ea typeface="Times New Roman"/>
                <a:cs typeface="Times New Roman"/>
                <a:sym typeface="Times New Roman"/>
              </a:rPr>
              <a:t> While high-level infrastructures like </a:t>
            </a:r>
            <a:r>
              <a:rPr lang="en" sz="1600" b="1" dirty="0">
                <a:latin typeface="Times New Roman"/>
                <a:ea typeface="Times New Roman"/>
                <a:cs typeface="Times New Roman"/>
                <a:sym typeface="Times New Roman"/>
              </a:rPr>
              <a:t>Zero Trust (ZTA)</a:t>
            </a:r>
            <a:r>
              <a:rPr lang="en" sz="1600" dirty="0">
                <a:latin typeface="Times New Roman"/>
                <a:ea typeface="Times New Roman"/>
                <a:cs typeface="Times New Roman"/>
                <a:sym typeface="Times New Roman"/>
              </a:rPr>
              <a:t> and </a:t>
            </a:r>
            <a:r>
              <a:rPr lang="en" sz="1600" b="1" dirty="0">
                <a:latin typeface="Times New Roman"/>
                <a:ea typeface="Times New Roman"/>
                <a:cs typeface="Times New Roman"/>
                <a:sym typeface="Times New Roman"/>
              </a:rPr>
              <a:t>SASE</a:t>
            </a:r>
            <a:r>
              <a:rPr lang="en" sz="1600" dirty="0">
                <a:latin typeface="Times New Roman"/>
                <a:ea typeface="Times New Roman"/>
                <a:cs typeface="Times New Roman"/>
                <a:sym typeface="Times New Roman"/>
              </a:rPr>
              <a:t> have hardened technical entry points, they have inadvertently made the "human element" the most attractive target for attackers.</a:t>
            </a:r>
            <a:endParaRPr sz="1600" dirty="0">
              <a:latin typeface="Times New Roman"/>
              <a:ea typeface="Times New Roman"/>
              <a:cs typeface="Times New Roman"/>
              <a:sym typeface="Times New Roman"/>
            </a:endParaRPr>
          </a:p>
        </p:txBody>
      </p:sp>
      <p:pic>
        <p:nvPicPr>
          <p:cNvPr id="319" name="Google Shape;319;p35"/>
          <p:cNvPicPr preferRelativeResize="0"/>
          <p:nvPr/>
        </p:nvPicPr>
        <p:blipFill rotWithShape="1">
          <a:blip r:embed="rId3">
            <a:alphaModFix/>
          </a:blip>
          <a:srcRect t="16868" b="12669"/>
          <a:stretch/>
        </p:blipFill>
        <p:spPr>
          <a:xfrm>
            <a:off x="152400" y="1773600"/>
            <a:ext cx="3565550" cy="18842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3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rgbClr val="0B5394"/>
                </a:solidFill>
                <a:latin typeface="Times New Roman"/>
                <a:ea typeface="Times New Roman"/>
                <a:cs typeface="Times New Roman"/>
                <a:sym typeface="Times New Roman"/>
              </a:rPr>
              <a:t>Research Problem</a:t>
            </a:r>
            <a:endParaRPr sz="2400"/>
          </a:p>
        </p:txBody>
      </p:sp>
      <p:sp>
        <p:nvSpPr>
          <p:cNvPr id="325" name="Google Shape;325;p36"/>
          <p:cNvSpPr txBox="1"/>
          <p:nvPr/>
        </p:nvSpPr>
        <p:spPr>
          <a:xfrm>
            <a:off x="295450" y="1017725"/>
            <a:ext cx="5483700" cy="4125000"/>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a:latin typeface="Times New Roman"/>
                <a:ea typeface="Times New Roman"/>
                <a:cs typeface="Times New Roman"/>
                <a:sym typeface="Times New Roman"/>
              </a:rPr>
              <a:t>The Continuing "Knowledge-Action" Gap</a:t>
            </a:r>
            <a:endParaRPr sz="1600" b="1">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Existing literature notes that although workers might be able to succeed on the quiz as soon as they have viewed a training video, the defensive skills do not indicate real-life situations in three months (Hu </a:t>
            </a:r>
            <a:r>
              <a:rPr lang="en" sz="1600" i="1">
                <a:latin typeface="Times New Roman"/>
                <a:ea typeface="Times New Roman"/>
                <a:cs typeface="Times New Roman"/>
                <a:sym typeface="Times New Roman"/>
              </a:rPr>
              <a:t>et al., </a:t>
            </a:r>
            <a:r>
              <a:rPr lang="en" sz="1600">
                <a:latin typeface="Times New Roman"/>
                <a:ea typeface="Times New Roman"/>
                <a:cs typeface="Times New Roman"/>
                <a:sym typeface="Times New Roman"/>
              </a:rPr>
              <a:t>2022).</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b="1">
                <a:latin typeface="Times New Roman"/>
                <a:ea typeface="Times New Roman"/>
                <a:cs typeface="Times New Roman"/>
                <a:sym typeface="Times New Roman"/>
              </a:rPr>
              <a:t>The Identified Research Gap:</a:t>
            </a:r>
            <a:endParaRPr sz="1600" b="1">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The available literature is very much on the content of training (what to teach), but does not mention the timing of the intervention (when to teach). </a:t>
            </a:r>
            <a:endParaRPr sz="1600">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It is direly needed in the field of empirical evidence of so-called Just-in-Time (JiT) learning-interventions, happening at the point when a dangerous behaviour is identified, but in this case, in the environment of widely-spread, remote enterprise networks (Hird and Sparrow, 2012).</a:t>
            </a:r>
            <a:endParaRPr sz="1600">
              <a:latin typeface="Times New Roman"/>
              <a:ea typeface="Times New Roman"/>
              <a:cs typeface="Times New Roman"/>
              <a:sym typeface="Times New Roman"/>
            </a:endParaRPr>
          </a:p>
        </p:txBody>
      </p:sp>
      <p:pic>
        <p:nvPicPr>
          <p:cNvPr id="326" name="Google Shape;326;p36"/>
          <p:cNvPicPr preferRelativeResize="0"/>
          <p:nvPr/>
        </p:nvPicPr>
        <p:blipFill>
          <a:blip r:embed="rId3">
            <a:alphaModFix/>
          </a:blip>
          <a:stretch>
            <a:fillRect/>
          </a:stretch>
        </p:blipFill>
        <p:spPr>
          <a:xfrm>
            <a:off x="5961700" y="1170125"/>
            <a:ext cx="3029899" cy="28984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3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rgbClr val="0B5394"/>
                </a:solidFill>
                <a:latin typeface="Times New Roman"/>
                <a:ea typeface="Times New Roman"/>
                <a:cs typeface="Times New Roman"/>
                <a:sym typeface="Times New Roman"/>
              </a:rPr>
              <a:t>Research Aims and Objectives</a:t>
            </a:r>
            <a:endParaRPr sz="2400"/>
          </a:p>
        </p:txBody>
      </p:sp>
      <p:sp>
        <p:nvSpPr>
          <p:cNvPr id="332" name="Google Shape;332;p37"/>
          <p:cNvSpPr txBox="1"/>
          <p:nvPr/>
        </p:nvSpPr>
        <p:spPr>
          <a:xfrm>
            <a:off x="457950" y="1120375"/>
            <a:ext cx="8228100" cy="4124176"/>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dirty="0">
                <a:latin typeface="Times New Roman"/>
                <a:ea typeface="Times New Roman"/>
                <a:cs typeface="Times New Roman"/>
                <a:sym typeface="Times New Roman"/>
              </a:rPr>
              <a:t>Research Aim</a:t>
            </a:r>
            <a:endParaRPr sz="1600" b="1" dirty="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dirty="0">
                <a:highlight>
                  <a:srgbClr val="CFE2F3"/>
                </a:highlight>
                <a:latin typeface="Times New Roman"/>
                <a:ea typeface="Times New Roman"/>
                <a:cs typeface="Times New Roman"/>
                <a:sym typeface="Times New Roman"/>
              </a:rPr>
              <a:t>The aim is to compare the effectiveness of the Adaptive Security Awareness Training (ASAT), the system providing immediate behavioural-style feedback, versus the existing, periodic training tools, in the context of decreasing the success rate of social engineering attacks by remote employees.</a:t>
            </a:r>
            <a:endParaRPr sz="1600" dirty="0">
              <a:highlight>
                <a:srgbClr val="CFE2F3"/>
              </a:highlight>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b="1" dirty="0">
                <a:latin typeface="Times New Roman"/>
                <a:ea typeface="Times New Roman"/>
                <a:cs typeface="Times New Roman"/>
                <a:sym typeface="Times New Roman"/>
              </a:rPr>
              <a:t>Research Objectives</a:t>
            </a:r>
            <a:endParaRPr sz="1600" b="1" dirty="0">
              <a:latin typeface="Times New Roman"/>
              <a:ea typeface="Times New Roman"/>
              <a:cs typeface="Times New Roman"/>
              <a:sym typeface="Times New Roman"/>
            </a:endParaRPr>
          </a:p>
          <a:p>
            <a:pPr marL="457200" lvl="0" indent="-330200" algn="just" rtl="0">
              <a:lnSpc>
                <a:spcPct val="100000"/>
              </a:lnSpc>
              <a:spcBef>
                <a:spcPts val="0"/>
              </a:spcBef>
              <a:spcAft>
                <a:spcPts val="0"/>
              </a:spcAft>
              <a:buClr>
                <a:schemeClr val="dk1"/>
              </a:buClr>
              <a:buSzPts val="1600"/>
              <a:buFont typeface="Times New Roman"/>
              <a:buAutoNum type="arabicPeriod"/>
            </a:pPr>
            <a:r>
              <a:rPr lang="en" sz="1600" dirty="0">
                <a:solidFill>
                  <a:schemeClr val="dk1"/>
                </a:solidFill>
                <a:highlight>
                  <a:srgbClr val="D9EAD3"/>
                </a:highlight>
                <a:latin typeface="Times New Roman"/>
                <a:ea typeface="Times New Roman"/>
                <a:cs typeface="Times New Roman"/>
                <a:sym typeface="Times New Roman"/>
              </a:rPr>
              <a:t>To determine the existing social engineering weakness in a remote workforce by conducting unannounced behaviour simulations.</a:t>
            </a:r>
            <a:endParaRPr sz="1600" dirty="0">
              <a:solidFill>
                <a:schemeClr val="dk1"/>
              </a:solidFill>
              <a:highlight>
                <a:srgbClr val="D9EAD3"/>
              </a:highlight>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AutoNum type="arabicPeriod"/>
            </a:pPr>
            <a:r>
              <a:rPr lang="en" sz="1600" dirty="0">
                <a:highlight>
                  <a:srgbClr val="D0E0E3"/>
                </a:highlight>
                <a:latin typeface="Times New Roman"/>
                <a:ea typeface="Times New Roman"/>
                <a:cs typeface="Times New Roman"/>
                <a:sym typeface="Times New Roman"/>
              </a:rPr>
              <a:t>To create a real-time (Just-in-time) feedback (JiT) system whereby micro-learning modules (less than 60 seconds long) are provided in real time when a user fails to recognise a simulated threat.</a:t>
            </a:r>
            <a:endParaRPr sz="1600" dirty="0">
              <a:highlight>
                <a:srgbClr val="D0E0E3"/>
              </a:highlight>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AutoNum type="arabicPeriod"/>
            </a:pPr>
            <a:r>
              <a:rPr lang="en" sz="1600" dirty="0">
                <a:highlight>
                  <a:srgbClr val="D9EAD3"/>
                </a:highlight>
                <a:latin typeface="Times New Roman"/>
                <a:ea typeface="Times New Roman"/>
                <a:cs typeface="Times New Roman"/>
                <a:sym typeface="Times New Roman"/>
              </a:rPr>
              <a:t>To assess the association of the frequency of adaptive interventions and long-term maintenance of security-first habits after 6 months.</a:t>
            </a:r>
            <a:endParaRPr sz="1600" dirty="0">
              <a:highlight>
                <a:srgbClr val="D9EAD3"/>
              </a:highlight>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AutoNum type="arabicPeriod"/>
            </a:pPr>
            <a:r>
              <a:rPr lang="en" sz="1600" dirty="0">
                <a:highlight>
                  <a:srgbClr val="D0E0E3"/>
                </a:highlight>
                <a:latin typeface="Times New Roman"/>
                <a:ea typeface="Times New Roman"/>
                <a:cs typeface="Times New Roman"/>
                <a:sym typeface="Times New Roman"/>
              </a:rPr>
              <a:t>To develop an enterprise HR and IT department policy roadmap to move away from static annual compliance to a dynamic, risk-based behavioural culture of security.</a:t>
            </a:r>
            <a:endParaRPr sz="1600" dirty="0">
              <a:highlight>
                <a:srgbClr val="D0E0E3"/>
              </a:highlight>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600" dirty="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rgbClr val="0B5394"/>
                </a:solidFill>
                <a:latin typeface="Times New Roman"/>
                <a:ea typeface="Times New Roman"/>
                <a:cs typeface="Times New Roman"/>
                <a:sym typeface="Times New Roman"/>
              </a:rPr>
              <a:t>Literature Review</a:t>
            </a:r>
            <a:endParaRPr sz="2400"/>
          </a:p>
        </p:txBody>
      </p:sp>
      <p:sp>
        <p:nvSpPr>
          <p:cNvPr id="338" name="Google Shape;338;p38"/>
          <p:cNvSpPr txBox="1"/>
          <p:nvPr/>
        </p:nvSpPr>
        <p:spPr>
          <a:xfrm>
            <a:off x="358700" y="1190800"/>
            <a:ext cx="5572200" cy="1046700"/>
          </a:xfrm>
          <a:prstGeom prst="rect">
            <a:avLst/>
          </a:prstGeom>
          <a:solidFill>
            <a:srgbClr val="FFF2CC"/>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b="1">
                <a:latin typeface="Times New Roman"/>
                <a:ea typeface="Times New Roman"/>
                <a:cs typeface="Times New Roman"/>
                <a:sym typeface="Times New Roman"/>
              </a:rPr>
              <a:t>MFA Fatigue and Cognitive Load: </a:t>
            </a:r>
            <a:r>
              <a:rPr lang="en">
                <a:latin typeface="Times New Roman"/>
                <a:ea typeface="Times New Roman"/>
                <a:cs typeface="Times New Roman"/>
                <a:sym typeface="Times New Roman"/>
              </a:rPr>
              <a:t>The findings of a study done by Smith et al. (2025) indicate that remote workers who apply high-distraction conditions have higher chances of evading security measures to maintain their productivity.</a:t>
            </a:r>
            <a:endParaRPr>
              <a:latin typeface="Times New Roman"/>
              <a:ea typeface="Times New Roman"/>
              <a:cs typeface="Times New Roman"/>
              <a:sym typeface="Times New Roman"/>
            </a:endParaRPr>
          </a:p>
        </p:txBody>
      </p:sp>
      <p:sp>
        <p:nvSpPr>
          <p:cNvPr id="339" name="Google Shape;339;p38"/>
          <p:cNvSpPr txBox="1"/>
          <p:nvPr/>
        </p:nvSpPr>
        <p:spPr>
          <a:xfrm>
            <a:off x="358700" y="2410575"/>
            <a:ext cx="5572200" cy="1046700"/>
          </a:xfrm>
          <a:prstGeom prst="rect">
            <a:avLst/>
          </a:prstGeom>
          <a:solidFill>
            <a:srgbClr val="F4CCCC"/>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b="1">
                <a:latin typeface="Times New Roman"/>
                <a:ea typeface="Times New Roman"/>
                <a:cs typeface="Times New Roman"/>
                <a:sym typeface="Times New Roman"/>
              </a:rPr>
              <a:t>The Ebbinghaus Forgetting Curve: </a:t>
            </a:r>
            <a:r>
              <a:rPr lang="en">
                <a:latin typeface="Times New Roman"/>
                <a:ea typeface="Times New Roman"/>
                <a:cs typeface="Times New Roman"/>
                <a:sym typeface="Times New Roman"/>
              </a:rPr>
              <a:t>There are psychological experiments in which psychology was applied to the field of cybersecurity that indicate that, in the case of a lack of reinforcement, 70% of security training is forgotten within the nearest 24-48 hours (Banjo, 2025).</a:t>
            </a:r>
            <a:endParaRPr sz="1600"/>
          </a:p>
        </p:txBody>
      </p:sp>
      <p:sp>
        <p:nvSpPr>
          <p:cNvPr id="340" name="Google Shape;340;p38"/>
          <p:cNvSpPr txBox="1"/>
          <p:nvPr/>
        </p:nvSpPr>
        <p:spPr>
          <a:xfrm>
            <a:off x="358700" y="3630350"/>
            <a:ext cx="5572200" cy="1262100"/>
          </a:xfrm>
          <a:prstGeom prst="rect">
            <a:avLst/>
          </a:prstGeom>
          <a:solidFill>
            <a:srgbClr val="FCE5CD"/>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b="1">
                <a:latin typeface="Times New Roman"/>
                <a:ea typeface="Times New Roman"/>
                <a:cs typeface="Times New Roman"/>
                <a:sym typeface="Times New Roman"/>
              </a:rPr>
              <a:t>Nudge Theory in Cybersecurity: </a:t>
            </a:r>
            <a:r>
              <a:rPr lang="en">
                <a:latin typeface="Times New Roman"/>
                <a:ea typeface="Times New Roman"/>
                <a:cs typeface="Times New Roman"/>
                <a:sym typeface="Times New Roman"/>
              </a:rPr>
              <a:t>Jones (2024) discussed the concept of the so-called Security Nudges, such as small alterations to UI which influence better decision-making. This study was howeve,r constrained to the interactions over the browsers and did not include the whole SASE/VPN setup (Konstantinou </a:t>
            </a:r>
            <a:r>
              <a:rPr lang="en" i="1">
                <a:latin typeface="Times New Roman"/>
                <a:ea typeface="Times New Roman"/>
                <a:cs typeface="Times New Roman"/>
                <a:sym typeface="Times New Roman"/>
              </a:rPr>
              <a:t>et al., </a:t>
            </a:r>
            <a:r>
              <a:rPr lang="en">
                <a:latin typeface="Times New Roman"/>
                <a:ea typeface="Times New Roman"/>
                <a:cs typeface="Times New Roman"/>
                <a:sym typeface="Times New Roman"/>
              </a:rPr>
              <a:t>2025).</a:t>
            </a:r>
            <a:endParaRPr sz="1600"/>
          </a:p>
        </p:txBody>
      </p:sp>
      <p:pic>
        <p:nvPicPr>
          <p:cNvPr id="341" name="Google Shape;341;p38"/>
          <p:cNvPicPr preferRelativeResize="0"/>
          <p:nvPr/>
        </p:nvPicPr>
        <p:blipFill>
          <a:blip r:embed="rId3">
            <a:alphaModFix/>
          </a:blip>
          <a:stretch>
            <a:fillRect/>
          </a:stretch>
        </p:blipFill>
        <p:spPr>
          <a:xfrm>
            <a:off x="6175750" y="1190800"/>
            <a:ext cx="2248250" cy="971525"/>
          </a:xfrm>
          <a:prstGeom prst="rect">
            <a:avLst/>
          </a:prstGeom>
          <a:noFill/>
          <a:ln>
            <a:noFill/>
          </a:ln>
        </p:spPr>
      </p:pic>
      <p:pic>
        <p:nvPicPr>
          <p:cNvPr id="342" name="Google Shape;342;p38"/>
          <p:cNvPicPr preferRelativeResize="0"/>
          <p:nvPr/>
        </p:nvPicPr>
        <p:blipFill>
          <a:blip r:embed="rId4">
            <a:alphaModFix/>
          </a:blip>
          <a:stretch>
            <a:fillRect/>
          </a:stretch>
        </p:blipFill>
        <p:spPr>
          <a:xfrm>
            <a:off x="6237000" y="2484825"/>
            <a:ext cx="2187000" cy="898200"/>
          </a:xfrm>
          <a:prstGeom prst="rect">
            <a:avLst/>
          </a:prstGeom>
          <a:noFill/>
          <a:ln>
            <a:noFill/>
          </a:ln>
        </p:spPr>
      </p:pic>
      <p:pic>
        <p:nvPicPr>
          <p:cNvPr id="343" name="Google Shape;343;p38"/>
          <p:cNvPicPr preferRelativeResize="0"/>
          <p:nvPr/>
        </p:nvPicPr>
        <p:blipFill>
          <a:blip r:embed="rId5">
            <a:alphaModFix/>
          </a:blip>
          <a:stretch>
            <a:fillRect/>
          </a:stretch>
        </p:blipFill>
        <p:spPr>
          <a:xfrm>
            <a:off x="6237005" y="3630350"/>
            <a:ext cx="2187000" cy="12620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3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rgbClr val="0B5394"/>
                </a:solidFill>
                <a:latin typeface="Times New Roman"/>
                <a:ea typeface="Times New Roman"/>
                <a:cs typeface="Times New Roman"/>
                <a:sym typeface="Times New Roman"/>
              </a:rPr>
              <a:t>Literature Review</a:t>
            </a:r>
            <a:endParaRPr sz="2400"/>
          </a:p>
        </p:txBody>
      </p:sp>
      <p:sp>
        <p:nvSpPr>
          <p:cNvPr id="349" name="Google Shape;349;p39"/>
          <p:cNvSpPr txBox="1"/>
          <p:nvPr/>
        </p:nvSpPr>
        <p:spPr>
          <a:xfrm>
            <a:off x="720000" y="1362250"/>
            <a:ext cx="3994200" cy="2646848"/>
          </a:xfrm>
          <a:prstGeom prst="rect">
            <a:avLst/>
          </a:prstGeom>
          <a:solidFill>
            <a:srgbClr val="C9DAF8"/>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dirty="0">
                <a:latin typeface="Times New Roman"/>
                <a:ea typeface="Times New Roman"/>
                <a:cs typeface="Times New Roman"/>
                <a:sym typeface="Times New Roman"/>
              </a:rPr>
              <a:t>Summary leading to the Gap:</a:t>
            </a:r>
            <a:endParaRPr sz="1600" b="1" dirty="0">
              <a:latin typeface="Times New Roman"/>
              <a:ea typeface="Times New Roman"/>
              <a:cs typeface="Times New Roman"/>
              <a:sym typeface="Times New Roman"/>
            </a:endParaRPr>
          </a:p>
          <a:p>
            <a:pPr marL="457200" indent="-330200" algn="just">
              <a:buSzPts val="1600"/>
              <a:buFont typeface="Times New Roman"/>
              <a:buChar char="●"/>
            </a:pPr>
            <a:r>
              <a:rPr lang="en" sz="1600" dirty="0">
                <a:latin typeface="Times New Roman"/>
                <a:ea typeface="Times New Roman"/>
                <a:cs typeface="Times New Roman"/>
                <a:sym typeface="Times New Roman"/>
              </a:rPr>
              <a:t>Although literature is affirmative that human beings are the weakest links and that nudges do act alone</a:t>
            </a:r>
            <a:r>
              <a:rPr lang="en-US" sz="1600" dirty="0">
                <a:solidFill>
                  <a:schemeClr val="dk1"/>
                </a:solidFill>
                <a:latin typeface="Times New Roman"/>
                <a:ea typeface="Times New Roman"/>
                <a:cs typeface="Times New Roman"/>
                <a:sym typeface="Times New Roman"/>
              </a:rPr>
              <a:t>(Nahar </a:t>
            </a:r>
            <a:r>
              <a:rPr lang="en-US" sz="1600" i="1" dirty="0">
                <a:solidFill>
                  <a:schemeClr val="dk1"/>
                </a:solidFill>
                <a:latin typeface="Times New Roman"/>
                <a:ea typeface="Times New Roman"/>
                <a:cs typeface="Times New Roman"/>
                <a:sym typeface="Times New Roman"/>
              </a:rPr>
              <a:t>et al., </a:t>
            </a:r>
            <a:r>
              <a:rPr lang="en-US" sz="1600" dirty="0">
                <a:solidFill>
                  <a:schemeClr val="dk1"/>
                </a:solidFill>
                <a:latin typeface="Times New Roman"/>
                <a:ea typeface="Times New Roman"/>
                <a:cs typeface="Times New Roman"/>
                <a:sym typeface="Times New Roman"/>
              </a:rPr>
              <a:t>2024).</a:t>
            </a:r>
            <a:endParaRPr sz="1600" dirty="0">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no detailed research is found on using such nudges as part of an ongoing, </a:t>
            </a:r>
            <a:endParaRPr sz="1600" dirty="0">
              <a:latin typeface="Times New Roman"/>
              <a:ea typeface="Times New Roman"/>
              <a:cs typeface="Times New Roman"/>
              <a:sym typeface="Times New Roman"/>
            </a:endParaRPr>
          </a:p>
          <a:p>
            <a:pPr marL="457200" lvl="0" indent="-330200" algn="just" rtl="0">
              <a:lnSpc>
                <a:spcPct val="10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adaptive feedback loop that reacts to live network behaviour in a remote enterprise environment.</a:t>
            </a:r>
            <a:endParaRPr sz="1600" dirty="0">
              <a:latin typeface="Times New Roman"/>
              <a:ea typeface="Times New Roman"/>
              <a:cs typeface="Times New Roman"/>
              <a:sym typeface="Times New Roman"/>
            </a:endParaRPr>
          </a:p>
        </p:txBody>
      </p:sp>
      <p:pic>
        <p:nvPicPr>
          <p:cNvPr id="350" name="Google Shape;350;p39"/>
          <p:cNvPicPr preferRelativeResize="0"/>
          <p:nvPr/>
        </p:nvPicPr>
        <p:blipFill>
          <a:blip r:embed="rId3">
            <a:alphaModFix/>
          </a:blip>
          <a:stretch>
            <a:fillRect/>
          </a:stretch>
        </p:blipFill>
        <p:spPr>
          <a:xfrm>
            <a:off x="4866600" y="1170125"/>
            <a:ext cx="4125000" cy="2475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4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rgbClr val="0B5394"/>
                </a:solidFill>
                <a:latin typeface="Times New Roman"/>
                <a:ea typeface="Times New Roman"/>
                <a:cs typeface="Times New Roman"/>
                <a:sym typeface="Times New Roman"/>
              </a:rPr>
              <a:t>Research Methodology</a:t>
            </a:r>
            <a:endParaRPr sz="2400"/>
          </a:p>
        </p:txBody>
      </p:sp>
      <p:sp>
        <p:nvSpPr>
          <p:cNvPr id="356" name="Google Shape;356;p40"/>
          <p:cNvSpPr txBox="1"/>
          <p:nvPr/>
        </p:nvSpPr>
        <p:spPr>
          <a:xfrm>
            <a:off x="452025" y="1857550"/>
            <a:ext cx="3029400" cy="2893800"/>
          </a:xfrm>
          <a:prstGeom prst="rect">
            <a:avLst/>
          </a:prstGeom>
          <a:solidFill>
            <a:srgbClr val="A4C2F4"/>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u="sng">
                <a:latin typeface="Times New Roman"/>
                <a:ea typeface="Times New Roman"/>
                <a:cs typeface="Times New Roman"/>
                <a:sym typeface="Times New Roman"/>
              </a:rPr>
              <a:t>Phase 1: Quantitative Simulation.</a:t>
            </a:r>
            <a:endParaRPr sz="1600" u="sng">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There will be two groups of remote employees of 100 each:</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Control Group: Undergoes regular annual training of videos.</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Experimental Group: The victim under ASAT. On clicking a fake phishing link, they are soon met with an instantaneous Teachable Moment pop-up indicating the red flags they overlooked.</a:t>
            </a:r>
            <a:endParaRPr sz="1600">
              <a:latin typeface="Times New Roman"/>
              <a:ea typeface="Times New Roman"/>
              <a:cs typeface="Times New Roman"/>
              <a:sym typeface="Times New Roman"/>
            </a:endParaRPr>
          </a:p>
        </p:txBody>
      </p:sp>
      <p:sp>
        <p:nvSpPr>
          <p:cNvPr id="357" name="Google Shape;357;p40"/>
          <p:cNvSpPr txBox="1"/>
          <p:nvPr/>
        </p:nvSpPr>
        <p:spPr>
          <a:xfrm>
            <a:off x="3740175" y="1857550"/>
            <a:ext cx="2227500" cy="2647500"/>
          </a:xfrm>
          <a:prstGeom prst="rect">
            <a:avLst/>
          </a:prstGeom>
          <a:solidFill>
            <a:srgbClr val="9FC5E8"/>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u="sng">
                <a:latin typeface="Times New Roman"/>
                <a:ea typeface="Times New Roman"/>
                <a:cs typeface="Times New Roman"/>
                <a:sym typeface="Times New Roman"/>
              </a:rPr>
              <a:t>Phase 2: Data Collection</a:t>
            </a:r>
            <a:endParaRPr sz="1600" u="sng">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Measures: Click rates, rates reporting (reporting via a button called Report Phishing), and time-to-report.</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Frequency: Simulations will be held every two weeks with some degree of complexity.</a:t>
            </a:r>
            <a:endParaRPr sz="1600"/>
          </a:p>
        </p:txBody>
      </p:sp>
      <p:sp>
        <p:nvSpPr>
          <p:cNvPr id="358" name="Google Shape;358;p40"/>
          <p:cNvSpPr txBox="1"/>
          <p:nvPr/>
        </p:nvSpPr>
        <p:spPr>
          <a:xfrm>
            <a:off x="6226425" y="1857550"/>
            <a:ext cx="2790600" cy="2647500"/>
          </a:xfrm>
          <a:prstGeom prst="rect">
            <a:avLst/>
          </a:prstGeom>
          <a:solidFill>
            <a:srgbClr val="A4C2F4"/>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u="sng">
                <a:latin typeface="Times New Roman"/>
                <a:ea typeface="Times New Roman"/>
                <a:cs typeface="Times New Roman"/>
                <a:sym typeface="Times New Roman"/>
              </a:rPr>
              <a:t>Phase 3: Qualitative Evaluation</a:t>
            </a:r>
            <a:endParaRPr sz="1600" u="sng">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Semi-structured interviews were conducted on 15 participants of each group in order to comprehend the levels of "Security Frustration" and Self-Efficacy. This assists in deciding whether there is so-called Security Fatigue because of frequent training</a:t>
            </a:r>
            <a:endParaRPr sz="1600"/>
          </a:p>
        </p:txBody>
      </p:sp>
      <p:sp>
        <p:nvSpPr>
          <p:cNvPr id="359" name="Google Shape;359;p40"/>
          <p:cNvSpPr txBox="1"/>
          <p:nvPr/>
        </p:nvSpPr>
        <p:spPr>
          <a:xfrm>
            <a:off x="770425" y="1152450"/>
            <a:ext cx="7928100" cy="431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600" b="1">
                <a:latin typeface="Times New Roman"/>
                <a:ea typeface="Times New Roman"/>
                <a:cs typeface="Times New Roman"/>
                <a:sym typeface="Times New Roman"/>
              </a:rPr>
              <a:t>The project will involve a Mixed-Methods Quasi-Experimental Design.</a:t>
            </a:r>
            <a:endParaRPr sz="1600" b="1">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p:nvSpPr>
          <p:cNvPr id="364" name="Google Shape;364;p41"/>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3000">
                <a:solidFill>
                  <a:srgbClr val="0B5394"/>
                </a:solidFill>
                <a:latin typeface="Times New Roman"/>
                <a:ea typeface="Times New Roman"/>
                <a:cs typeface="Times New Roman"/>
                <a:sym typeface="Times New Roman"/>
              </a:rPr>
              <a:t>Project Resources and Planning</a:t>
            </a:r>
            <a:endParaRPr sz="3000">
              <a:solidFill>
                <a:srgbClr val="0B5394"/>
              </a:solidFill>
              <a:latin typeface="Times New Roman"/>
              <a:ea typeface="Times New Roman"/>
              <a:cs typeface="Times New Roman"/>
              <a:sym typeface="Times New Roman"/>
            </a:endParaRPr>
          </a:p>
        </p:txBody>
      </p:sp>
      <p:sp>
        <p:nvSpPr>
          <p:cNvPr id="365" name="Google Shape;365;p41"/>
          <p:cNvSpPr/>
          <p:nvPr/>
        </p:nvSpPr>
        <p:spPr>
          <a:xfrm rot="-7158170">
            <a:off x="-2704277" y="-1515321"/>
            <a:ext cx="3922594" cy="336869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1"/>
          <p:cNvSpPr txBox="1"/>
          <p:nvPr/>
        </p:nvSpPr>
        <p:spPr>
          <a:xfrm>
            <a:off x="577125" y="1199540"/>
            <a:ext cx="3944816" cy="2400627"/>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Timeline (6 Months)</a:t>
            </a:r>
          </a:p>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Month 1: </a:t>
            </a:r>
            <a:r>
              <a:rPr lang="en-US" sz="1600" dirty="0">
                <a:latin typeface="Times New Roman"/>
                <a:ea typeface="Times New Roman"/>
                <a:cs typeface="Times New Roman"/>
                <a:sym typeface="Times New Roman"/>
              </a:rPr>
              <a:t>Preparation &amp; IRB approval </a:t>
            </a:r>
          </a:p>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Month 2: </a:t>
            </a:r>
            <a:r>
              <a:rPr lang="en-US" sz="1600" dirty="0">
                <a:latin typeface="Times New Roman"/>
                <a:ea typeface="Times New Roman"/>
                <a:cs typeface="Times New Roman"/>
                <a:sym typeface="Times New Roman"/>
              </a:rPr>
              <a:t>Baseline assessment (phishing &amp; social engineering)</a:t>
            </a:r>
          </a:p>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Month 3: </a:t>
            </a:r>
            <a:r>
              <a:rPr lang="en-US" sz="1600" dirty="0">
                <a:latin typeface="Times New Roman"/>
                <a:ea typeface="Times New Roman"/>
                <a:cs typeface="Times New Roman"/>
                <a:sym typeface="Times New Roman"/>
              </a:rPr>
              <a:t>ASAT Framework deployment (JIT feedback)</a:t>
            </a:r>
          </a:p>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Month 4: </a:t>
            </a:r>
            <a:r>
              <a:rPr lang="en-US" sz="1600" dirty="0">
                <a:latin typeface="Times New Roman"/>
                <a:ea typeface="Times New Roman"/>
                <a:cs typeface="Times New Roman"/>
                <a:sym typeface="Times New Roman"/>
              </a:rPr>
              <a:t>Data maturation (behavior retention)</a:t>
            </a:r>
          </a:p>
          <a:p>
            <a:pPr marL="0" lvl="0" indent="0" algn="just" rtl="0">
              <a:lnSpc>
                <a:spcPct val="100000"/>
              </a:lnSpc>
              <a:spcBef>
                <a:spcPts val="0"/>
              </a:spcBef>
              <a:spcAft>
                <a:spcPts val="0"/>
              </a:spcAft>
              <a:buNone/>
            </a:pPr>
            <a:r>
              <a:rPr lang="en-US" sz="1600" b="1" dirty="0">
                <a:latin typeface="Times New Roman"/>
                <a:ea typeface="Times New Roman"/>
                <a:cs typeface="Times New Roman"/>
                <a:sym typeface="Times New Roman"/>
              </a:rPr>
              <a:t>Months 5-6: </a:t>
            </a:r>
            <a:r>
              <a:rPr lang="en-US" sz="1600" dirty="0">
                <a:latin typeface="Times New Roman"/>
                <a:ea typeface="Times New Roman"/>
                <a:cs typeface="Times New Roman"/>
                <a:sym typeface="Times New Roman"/>
              </a:rPr>
              <a:t>Analysis &amp; ERP formulation</a:t>
            </a:r>
          </a:p>
        </p:txBody>
      </p:sp>
      <p:pic>
        <p:nvPicPr>
          <p:cNvPr id="11" name="Picture 10">
            <a:extLst>
              <a:ext uri="{FF2B5EF4-FFF2-40B4-BE49-F238E27FC236}">
                <a16:creationId xmlns:a16="http://schemas.microsoft.com/office/drawing/2014/main" id="{36E541E8-AFEF-484F-874D-006B1E3B1F48}"/>
              </a:ext>
            </a:extLst>
          </p:cNvPr>
          <p:cNvPicPr>
            <a:picLocks noChangeAspect="1"/>
          </p:cNvPicPr>
          <p:nvPr/>
        </p:nvPicPr>
        <p:blipFill>
          <a:blip r:embed="rId3"/>
          <a:stretch>
            <a:fillRect/>
          </a:stretch>
        </p:blipFill>
        <p:spPr>
          <a:xfrm>
            <a:off x="5434595" y="1199540"/>
            <a:ext cx="3514725" cy="37623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sp>
        <p:nvSpPr>
          <p:cNvPr id="371" name="Google Shape;371;p42"/>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3000">
                <a:solidFill>
                  <a:srgbClr val="0B5394"/>
                </a:solidFill>
                <a:latin typeface="Times New Roman"/>
                <a:ea typeface="Times New Roman"/>
                <a:cs typeface="Times New Roman"/>
                <a:sym typeface="Times New Roman"/>
              </a:rPr>
              <a:t>Project Resources and Planning</a:t>
            </a:r>
            <a:endParaRPr sz="3000">
              <a:solidFill>
                <a:srgbClr val="0B5394"/>
              </a:solidFill>
              <a:latin typeface="Times New Roman"/>
              <a:ea typeface="Times New Roman"/>
              <a:cs typeface="Times New Roman"/>
              <a:sym typeface="Times New Roman"/>
            </a:endParaRPr>
          </a:p>
        </p:txBody>
      </p:sp>
      <p:sp>
        <p:nvSpPr>
          <p:cNvPr id="372" name="Google Shape;372;p42"/>
          <p:cNvSpPr/>
          <p:nvPr/>
        </p:nvSpPr>
        <p:spPr>
          <a:xfrm rot="-7158170">
            <a:off x="-2704277" y="-1515321"/>
            <a:ext cx="3922594" cy="3368693"/>
          </a:xfrm>
          <a:custGeom>
            <a:avLst/>
            <a:gdLst/>
            <a:ahLst/>
            <a:cxnLst/>
            <a:rect l="l" t="t" r="r" b="b"/>
            <a:pathLst>
              <a:path w="27718" h="23804" fill="none" extrusionOk="0">
                <a:moveTo>
                  <a:pt x="10847" y="21374"/>
                </a:moveTo>
                <a:cubicBezTo>
                  <a:pt x="6515" y="19867"/>
                  <a:pt x="2058" y="17284"/>
                  <a:pt x="608" y="12934"/>
                </a:cubicBezTo>
                <a:cubicBezTo>
                  <a:pt x="87" y="11370"/>
                  <a:pt x="1" y="9686"/>
                  <a:pt x="177" y="8045"/>
                </a:cubicBezTo>
                <a:cubicBezTo>
                  <a:pt x="331" y="6602"/>
                  <a:pt x="702" y="5148"/>
                  <a:pt x="1537" y="3961"/>
                </a:cubicBezTo>
                <a:cubicBezTo>
                  <a:pt x="2533" y="2541"/>
                  <a:pt x="4119" y="1619"/>
                  <a:pt x="5774" y="1090"/>
                </a:cubicBezTo>
                <a:cubicBezTo>
                  <a:pt x="9185" y="0"/>
                  <a:pt x="13128" y="500"/>
                  <a:pt x="16003" y="2637"/>
                </a:cubicBezTo>
                <a:cubicBezTo>
                  <a:pt x="18874" y="4774"/>
                  <a:pt x="20496" y="8574"/>
                  <a:pt x="19791" y="12085"/>
                </a:cubicBezTo>
                <a:cubicBezTo>
                  <a:pt x="19083" y="15593"/>
                  <a:pt x="15931" y="18540"/>
                  <a:pt x="12358" y="18759"/>
                </a:cubicBezTo>
                <a:cubicBezTo>
                  <a:pt x="9441" y="18935"/>
                  <a:pt x="6627" y="17409"/>
                  <a:pt x="4591" y="15315"/>
                </a:cubicBezTo>
                <a:cubicBezTo>
                  <a:pt x="3364" y="14057"/>
                  <a:pt x="2339" y="12542"/>
                  <a:pt x="1925" y="10833"/>
                </a:cubicBezTo>
                <a:cubicBezTo>
                  <a:pt x="1507" y="9125"/>
                  <a:pt x="1763" y="7199"/>
                  <a:pt x="2857" y="5822"/>
                </a:cubicBezTo>
                <a:cubicBezTo>
                  <a:pt x="3536" y="4958"/>
                  <a:pt x="4504" y="4350"/>
                  <a:pt x="5548" y="4004"/>
                </a:cubicBezTo>
                <a:cubicBezTo>
                  <a:pt x="8275" y="3109"/>
                  <a:pt x="11621" y="4256"/>
                  <a:pt x="12966" y="6793"/>
                </a:cubicBezTo>
                <a:cubicBezTo>
                  <a:pt x="14312" y="9329"/>
                  <a:pt x="13200" y="12952"/>
                  <a:pt x="10545" y="14050"/>
                </a:cubicBezTo>
                <a:cubicBezTo>
                  <a:pt x="9283" y="14575"/>
                  <a:pt x="7735" y="14500"/>
                  <a:pt x="6649" y="13668"/>
                </a:cubicBezTo>
                <a:cubicBezTo>
                  <a:pt x="5562" y="12841"/>
                  <a:pt x="5091" y="11214"/>
                  <a:pt x="5746" y="10013"/>
                </a:cubicBezTo>
                <a:cubicBezTo>
                  <a:pt x="6555" y="8527"/>
                  <a:pt x="8717" y="8232"/>
                  <a:pt x="10218" y="9020"/>
                </a:cubicBezTo>
                <a:cubicBezTo>
                  <a:pt x="11714" y="9811"/>
                  <a:pt x="12646" y="11365"/>
                  <a:pt x="13301" y="12927"/>
                </a:cubicBezTo>
                <a:cubicBezTo>
                  <a:pt x="13956" y="14488"/>
                  <a:pt x="14416" y="16150"/>
                  <a:pt x="15337" y="17572"/>
                </a:cubicBezTo>
                <a:cubicBezTo>
                  <a:pt x="16255" y="18993"/>
                  <a:pt x="17783" y="20180"/>
                  <a:pt x="19475" y="20104"/>
                </a:cubicBezTo>
                <a:cubicBezTo>
                  <a:pt x="21436" y="20014"/>
                  <a:pt x="22932" y="18302"/>
                  <a:pt x="23817" y="16550"/>
                </a:cubicBezTo>
                <a:cubicBezTo>
                  <a:pt x="25446" y="13323"/>
                  <a:pt x="25778" y="9304"/>
                  <a:pt x="24073" y="6113"/>
                </a:cubicBezTo>
                <a:cubicBezTo>
                  <a:pt x="22299" y="2792"/>
                  <a:pt x="18521" y="806"/>
                  <a:pt x="14758" y="663"/>
                </a:cubicBezTo>
                <a:cubicBezTo>
                  <a:pt x="12909" y="594"/>
                  <a:pt x="11013" y="932"/>
                  <a:pt x="9422" y="1878"/>
                </a:cubicBezTo>
                <a:cubicBezTo>
                  <a:pt x="7480" y="3033"/>
                  <a:pt x="6120" y="5045"/>
                  <a:pt x="5540" y="7228"/>
                </a:cubicBezTo>
                <a:cubicBezTo>
                  <a:pt x="4965" y="9412"/>
                  <a:pt x="5138" y="11754"/>
                  <a:pt x="5807" y="13912"/>
                </a:cubicBezTo>
                <a:cubicBezTo>
                  <a:pt x="6807" y="17143"/>
                  <a:pt x="8966" y="20047"/>
                  <a:pt x="11898" y="21731"/>
                </a:cubicBezTo>
                <a:cubicBezTo>
                  <a:pt x="14830" y="23415"/>
                  <a:pt x="18532" y="23803"/>
                  <a:pt x="21673" y="22543"/>
                </a:cubicBezTo>
                <a:cubicBezTo>
                  <a:pt x="24810" y="21288"/>
                  <a:pt x="27267" y="18334"/>
                  <a:pt x="27717" y="1498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2"/>
          <p:cNvSpPr txBox="1"/>
          <p:nvPr/>
        </p:nvSpPr>
        <p:spPr>
          <a:xfrm>
            <a:off x="720000" y="1619525"/>
            <a:ext cx="3888000" cy="2647500"/>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dirty="0">
                <a:latin typeface="Times New Roman"/>
                <a:ea typeface="Times New Roman"/>
                <a:cs typeface="Times New Roman"/>
                <a:sym typeface="Times New Roman"/>
              </a:rPr>
              <a:t>Resources Required</a:t>
            </a:r>
            <a:endParaRPr sz="1600" b="1" dirty="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dirty="0">
                <a:latin typeface="Times New Roman"/>
                <a:ea typeface="Times New Roman"/>
                <a:cs typeface="Times New Roman"/>
                <a:sym typeface="Times New Roman"/>
              </a:rPr>
              <a:t>Software: A phishing simulation device (e.g., KnowBe4 or an open-source alternative such as Gophish) adapted to JiT redirects.</a:t>
            </a:r>
            <a:endParaRPr sz="1600" dirty="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dirty="0">
                <a:latin typeface="Times New Roman"/>
                <a:ea typeface="Times New Roman"/>
                <a:cs typeface="Times New Roman"/>
                <a:sym typeface="Times New Roman"/>
              </a:rPr>
              <a:t>Human Resources: A behavioural psychologist (consultant) to review the content of training and a data analyst.</a:t>
            </a:r>
            <a:endParaRPr sz="1600" dirty="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dirty="0">
                <a:latin typeface="Times New Roman"/>
                <a:ea typeface="Times New Roman"/>
                <a:cs typeface="Times New Roman"/>
                <a:sym typeface="Times New Roman"/>
              </a:rPr>
              <a:t>Access: The involvement of a partner with a mid-sized enterprise to facilitate a realistic remote-working environment.</a:t>
            </a:r>
            <a:endParaRPr sz="1600" dirty="0">
              <a:latin typeface="Times New Roman"/>
              <a:ea typeface="Times New Roman"/>
              <a:cs typeface="Times New Roman"/>
              <a:sym typeface="Times New Roman"/>
            </a:endParaRPr>
          </a:p>
        </p:txBody>
      </p:sp>
      <p:pic>
        <p:nvPicPr>
          <p:cNvPr id="374" name="Google Shape;374;p42"/>
          <p:cNvPicPr preferRelativeResize="0"/>
          <p:nvPr/>
        </p:nvPicPr>
        <p:blipFill>
          <a:blip r:embed="rId3">
            <a:alphaModFix/>
          </a:blip>
          <a:stretch>
            <a:fillRect/>
          </a:stretch>
        </p:blipFill>
        <p:spPr>
          <a:xfrm>
            <a:off x="4832850" y="1425050"/>
            <a:ext cx="4006349" cy="3526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3000">
                <a:solidFill>
                  <a:srgbClr val="0B5394"/>
                </a:solidFill>
                <a:latin typeface="Times New Roman"/>
                <a:ea typeface="Times New Roman"/>
                <a:cs typeface="Times New Roman"/>
                <a:sym typeface="Times New Roman"/>
              </a:rPr>
              <a:t>Impact and Limitations of the Project</a:t>
            </a:r>
            <a:endParaRPr sz="3000">
              <a:solidFill>
                <a:srgbClr val="0B5394"/>
              </a:solidFill>
              <a:latin typeface="Times New Roman"/>
              <a:ea typeface="Times New Roman"/>
              <a:cs typeface="Times New Roman"/>
              <a:sym typeface="Times New Roman"/>
            </a:endParaRPr>
          </a:p>
          <a:p>
            <a:pPr marL="0" lvl="0" indent="0" algn="ctr" rtl="0">
              <a:spcBef>
                <a:spcPts val="0"/>
              </a:spcBef>
              <a:spcAft>
                <a:spcPts val="0"/>
              </a:spcAft>
              <a:buNone/>
            </a:pPr>
            <a:endParaRPr/>
          </a:p>
        </p:txBody>
      </p:sp>
      <p:sp>
        <p:nvSpPr>
          <p:cNvPr id="380" name="Google Shape;380;p43"/>
          <p:cNvSpPr txBox="1"/>
          <p:nvPr/>
        </p:nvSpPr>
        <p:spPr>
          <a:xfrm>
            <a:off x="544850" y="1145925"/>
            <a:ext cx="4730100" cy="2401200"/>
          </a:xfrm>
          <a:prstGeom prst="rect">
            <a:avLst/>
          </a:prstGeom>
          <a:solidFill>
            <a:srgbClr val="FCE5CD"/>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a:latin typeface="Times New Roman"/>
                <a:ea typeface="Times New Roman"/>
                <a:cs typeface="Times New Roman"/>
                <a:sym typeface="Times New Roman"/>
              </a:rPr>
              <a:t>Anticipated Impact</a:t>
            </a:r>
            <a:endParaRPr sz="1600" b="1">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Minimisation of Risk: The experimental group will record a reduction in the risk by almost 40-60% in the rate of clicks.</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Cultural Shift: Making security a matter of habit - remote workers.</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Cost Efficiency: Showing that brevity and targeting make short interventions more cost-efficient compared to lengthy and ineffective training seminars.</a:t>
            </a:r>
            <a:endParaRPr sz="1600">
              <a:latin typeface="Times New Roman"/>
              <a:ea typeface="Times New Roman"/>
              <a:cs typeface="Times New Roman"/>
              <a:sym typeface="Times New Roman"/>
            </a:endParaRPr>
          </a:p>
        </p:txBody>
      </p:sp>
      <p:sp>
        <p:nvSpPr>
          <p:cNvPr id="381" name="Google Shape;381;p43"/>
          <p:cNvSpPr txBox="1"/>
          <p:nvPr/>
        </p:nvSpPr>
        <p:spPr>
          <a:xfrm>
            <a:off x="544850" y="3675325"/>
            <a:ext cx="2794500" cy="1169700"/>
          </a:xfrm>
          <a:prstGeom prst="rect">
            <a:avLst/>
          </a:prstGeom>
          <a:solidFill>
            <a:srgbClr val="F4CCCC"/>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b="1">
                <a:latin typeface="Times New Roman"/>
                <a:ea typeface="Times New Roman"/>
                <a:cs typeface="Times New Roman"/>
                <a:sym typeface="Times New Roman"/>
              </a:rPr>
              <a:t>Limitations</a:t>
            </a:r>
            <a:endParaRPr sz="1600" b="1">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Sample Bias</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Technical Constraints</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Privacy Issues</a:t>
            </a:r>
            <a:endParaRPr sz="1600">
              <a:latin typeface="Times New Roman"/>
              <a:ea typeface="Times New Roman"/>
              <a:cs typeface="Times New Roman"/>
              <a:sym typeface="Times New Roman"/>
            </a:endParaRPr>
          </a:p>
        </p:txBody>
      </p:sp>
      <p:pic>
        <p:nvPicPr>
          <p:cNvPr id="382" name="Google Shape;382;p43"/>
          <p:cNvPicPr preferRelativeResize="0"/>
          <p:nvPr/>
        </p:nvPicPr>
        <p:blipFill>
          <a:blip r:embed="rId3">
            <a:alphaModFix/>
          </a:blip>
          <a:stretch>
            <a:fillRect/>
          </a:stretch>
        </p:blipFill>
        <p:spPr>
          <a:xfrm>
            <a:off x="5427350" y="1170125"/>
            <a:ext cx="3564250" cy="1830855"/>
          </a:xfrm>
          <a:prstGeom prst="rect">
            <a:avLst/>
          </a:prstGeom>
          <a:noFill/>
          <a:ln>
            <a:noFill/>
          </a:ln>
        </p:spPr>
      </p:pic>
      <p:pic>
        <p:nvPicPr>
          <p:cNvPr id="383" name="Google Shape;383;p43"/>
          <p:cNvPicPr preferRelativeResize="0"/>
          <p:nvPr/>
        </p:nvPicPr>
        <p:blipFill>
          <a:blip r:embed="rId4">
            <a:alphaModFix/>
          </a:blip>
          <a:stretch>
            <a:fillRect/>
          </a:stretch>
        </p:blipFill>
        <p:spPr>
          <a:xfrm>
            <a:off x="5987525" y="3153380"/>
            <a:ext cx="2619375" cy="17430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4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a:solidFill>
                  <a:schemeClr val="accent1"/>
                </a:solidFill>
                <a:latin typeface="Times New Roman"/>
                <a:ea typeface="Times New Roman"/>
                <a:cs typeface="Times New Roman"/>
                <a:sym typeface="Times New Roman"/>
              </a:rPr>
              <a:t>References</a:t>
            </a:r>
            <a:endParaRPr sz="3000">
              <a:solidFill>
                <a:schemeClr val="accent1"/>
              </a:solidFill>
              <a:latin typeface="Times New Roman"/>
              <a:ea typeface="Times New Roman"/>
              <a:cs typeface="Times New Roman"/>
              <a:sym typeface="Times New Roman"/>
            </a:endParaRPr>
          </a:p>
        </p:txBody>
      </p:sp>
      <p:sp>
        <p:nvSpPr>
          <p:cNvPr id="389" name="Google Shape;389;p44"/>
          <p:cNvSpPr txBox="1"/>
          <p:nvPr/>
        </p:nvSpPr>
        <p:spPr>
          <a:xfrm>
            <a:off x="201350" y="1088050"/>
            <a:ext cx="8889900" cy="3879000"/>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Banjo, O. O. (2025). Enhancing Cybersecurity through Comprehensive User Training Programs: A Study on Mitigating Social Engineering Threats (Doctoral dissertation, Dublin, National College of Ireland).</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Hird, M., and Sparrow, P. (2012). Learning &amp; Development: Seeking a Renewed Focus?. Lancaster University Management School.</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Hughes-Lartey, K., Li, M., Botchey, F. E., and Qin, Z. (2021). Human factor is a critical weak point in the information security of an organisation's Internet of Things. Heliyon, 7(3).</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Hu, S., Hsu, C., and Zhou, Z. (2022). Security education, training, and awareness programs: Literature review. Journal of Computer Information Systems, 62(4), 752-764.</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Jones, M. L. (2024). The nudge trap: Why passive security alerts fail in remote enterprise environments. Journal of Cybersecurity and Behavioural Science, 12(3), 145–162. </a:t>
            </a:r>
            <a:r>
              <a:rPr lang="en" sz="16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https://doi.org/10.1016/j.jcyber.2024.05.012</a:t>
            </a:r>
            <a:r>
              <a:rPr lang="en" sz="1600">
                <a:latin typeface="Times New Roman"/>
                <a:ea typeface="Times New Roman"/>
                <a:cs typeface="Times New Roman"/>
                <a:sym typeface="Times New Roman"/>
              </a:rPr>
              <a:t> </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Konstantinou, L., Panos, D., and Karapanos, E. (2025). Exploring the design of technology-mediated nudges for online misinformation. International Journal of Human–Computer Interaction, 41(1), 515-542.</a:t>
            </a:r>
            <a:endParaRPr sz="1600">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1600">
                <a:latin typeface="Times New Roman"/>
                <a:ea typeface="Times New Roman"/>
                <a:cs typeface="Times New Roman"/>
                <a:sym typeface="Times New Roman"/>
              </a:rPr>
              <a:t>Nahar, N., Andersson, K., Schelén, O., and Saguna, S. (2024). A survey on zero trust architecture: Applications and challenges of 6 G networks. IEEE Access, 12, 94753-94764.</a:t>
            </a:r>
            <a:endParaRPr sz="16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grpSp>
        <p:nvGrpSpPr>
          <p:cNvPr id="394" name="Google Shape;394;p45"/>
          <p:cNvGrpSpPr/>
          <p:nvPr/>
        </p:nvGrpSpPr>
        <p:grpSpPr>
          <a:xfrm>
            <a:off x="-77636" y="694000"/>
            <a:ext cx="2105035" cy="4582844"/>
            <a:chOff x="-77636" y="694000"/>
            <a:chExt cx="2105035" cy="4582844"/>
          </a:xfrm>
        </p:grpSpPr>
        <p:sp>
          <p:nvSpPr>
            <p:cNvPr id="395" name="Google Shape;395;p45"/>
            <p:cNvSpPr/>
            <p:nvPr/>
          </p:nvSpPr>
          <p:spPr>
            <a:xfrm flipH="1">
              <a:off x="-77636" y="694000"/>
              <a:ext cx="2105035" cy="4582844"/>
            </a:xfrm>
            <a:custGeom>
              <a:avLst/>
              <a:gdLst/>
              <a:ahLst/>
              <a:cxnLst/>
              <a:rect l="l" t="t" r="r" b="b"/>
              <a:pathLst>
                <a:path w="8045" h="17515" extrusionOk="0">
                  <a:moveTo>
                    <a:pt x="8045" y="1"/>
                  </a:moveTo>
                  <a:cubicBezTo>
                    <a:pt x="7286" y="569"/>
                    <a:pt x="6512" y="1116"/>
                    <a:pt x="5746" y="1670"/>
                  </a:cubicBezTo>
                  <a:cubicBezTo>
                    <a:pt x="4757" y="2393"/>
                    <a:pt x="3818" y="3091"/>
                    <a:pt x="2907" y="3922"/>
                  </a:cubicBezTo>
                  <a:cubicBezTo>
                    <a:pt x="2065" y="4692"/>
                    <a:pt x="1328" y="5484"/>
                    <a:pt x="774" y="6451"/>
                  </a:cubicBezTo>
                  <a:cubicBezTo>
                    <a:pt x="501" y="6926"/>
                    <a:pt x="335" y="7307"/>
                    <a:pt x="187" y="7837"/>
                  </a:cubicBezTo>
                  <a:cubicBezTo>
                    <a:pt x="152" y="7970"/>
                    <a:pt x="119" y="8103"/>
                    <a:pt x="94" y="8239"/>
                  </a:cubicBezTo>
                  <a:cubicBezTo>
                    <a:pt x="84" y="8300"/>
                    <a:pt x="72" y="8365"/>
                    <a:pt x="62" y="8426"/>
                  </a:cubicBezTo>
                  <a:cubicBezTo>
                    <a:pt x="58" y="8452"/>
                    <a:pt x="54" y="8477"/>
                    <a:pt x="51" y="8502"/>
                  </a:cubicBezTo>
                  <a:cubicBezTo>
                    <a:pt x="47" y="8513"/>
                    <a:pt x="44" y="8556"/>
                    <a:pt x="44" y="8559"/>
                  </a:cubicBezTo>
                  <a:cubicBezTo>
                    <a:pt x="11" y="8833"/>
                    <a:pt x="1" y="9110"/>
                    <a:pt x="11" y="9383"/>
                  </a:cubicBezTo>
                  <a:cubicBezTo>
                    <a:pt x="29" y="9956"/>
                    <a:pt x="137" y="10488"/>
                    <a:pt x="325" y="11063"/>
                  </a:cubicBezTo>
                  <a:cubicBezTo>
                    <a:pt x="533" y="11704"/>
                    <a:pt x="839" y="12312"/>
                    <a:pt x="1202" y="12884"/>
                  </a:cubicBezTo>
                  <a:cubicBezTo>
                    <a:pt x="2652" y="15168"/>
                    <a:pt x="5092" y="16694"/>
                    <a:pt x="7671" y="17417"/>
                  </a:cubicBezTo>
                  <a:cubicBezTo>
                    <a:pt x="7793" y="17453"/>
                    <a:pt x="7919" y="17481"/>
                    <a:pt x="8045" y="17514"/>
                  </a:cubicBezTo>
                  <a:lnTo>
                    <a:pt x="80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45"/>
            <p:cNvSpPr/>
            <p:nvPr/>
          </p:nvSpPr>
          <p:spPr>
            <a:xfrm>
              <a:off x="934200" y="4530750"/>
              <a:ext cx="395700" cy="3957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7" name="Google Shape;397;p45"/>
          <p:cNvSpPr txBox="1">
            <a:spLocks noGrp="1"/>
          </p:cNvSpPr>
          <p:nvPr>
            <p:ph type="title"/>
          </p:nvPr>
        </p:nvSpPr>
        <p:spPr>
          <a:xfrm>
            <a:off x="4116000" y="1996050"/>
            <a:ext cx="4459500" cy="9108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Thanks!</a:t>
            </a:r>
            <a:endParaRPr/>
          </a:p>
        </p:txBody>
      </p:sp>
      <p:sp>
        <p:nvSpPr>
          <p:cNvPr id="398" name="Google Shape;398;p45"/>
          <p:cNvSpPr txBox="1"/>
          <p:nvPr/>
        </p:nvSpPr>
        <p:spPr>
          <a:xfrm>
            <a:off x="3971525" y="4214200"/>
            <a:ext cx="4459500" cy="167100"/>
          </a:xfrm>
          <a:prstGeom prst="rect">
            <a:avLst/>
          </a:prstGeom>
          <a:noFill/>
          <a:ln>
            <a:noFill/>
          </a:ln>
        </p:spPr>
        <p:txBody>
          <a:bodyPr spcFirstLastPara="1" wrap="square" lIns="91425" tIns="91425" rIns="91425" bIns="91425" anchor="ctr" anchorCtr="0">
            <a:noAutofit/>
          </a:bodyPr>
          <a:lstStyle/>
          <a:p>
            <a:pPr marL="0" marR="0" lvl="0" indent="0" algn="r" rtl="0">
              <a:lnSpc>
                <a:spcPct val="115000"/>
              </a:lnSpc>
              <a:spcBef>
                <a:spcPts val="0"/>
              </a:spcBef>
              <a:spcAft>
                <a:spcPts val="0"/>
              </a:spcAft>
              <a:buNone/>
            </a:pPr>
            <a:r>
              <a:rPr lang="en" sz="1000">
                <a:solidFill>
                  <a:schemeClr val="dk1"/>
                </a:solidFill>
                <a:latin typeface="Be Vietnam Pro"/>
                <a:ea typeface="Be Vietnam Pro"/>
                <a:cs typeface="Be Vietnam Pro"/>
                <a:sym typeface="Be Vietnam Pro"/>
              </a:rPr>
              <a:t>Please keep this slide for attribution</a:t>
            </a:r>
            <a:endParaRPr sz="1000">
              <a:solidFill>
                <a:schemeClr val="dk1"/>
              </a:solidFill>
              <a:latin typeface="Be Vietnam Pro"/>
              <a:ea typeface="Be Vietnam Pro"/>
              <a:cs typeface="Be Vietnam Pro"/>
              <a:sym typeface="Be Vietnam Pro"/>
            </a:endParaRPr>
          </a:p>
        </p:txBody>
      </p:sp>
      <p:grpSp>
        <p:nvGrpSpPr>
          <p:cNvPr id="399" name="Google Shape;399;p45"/>
          <p:cNvGrpSpPr/>
          <p:nvPr/>
        </p:nvGrpSpPr>
        <p:grpSpPr>
          <a:xfrm>
            <a:off x="-456998" y="576802"/>
            <a:ext cx="3630404" cy="3908289"/>
            <a:chOff x="-456998" y="576802"/>
            <a:chExt cx="3630404" cy="3908289"/>
          </a:xfrm>
        </p:grpSpPr>
        <p:grpSp>
          <p:nvGrpSpPr>
            <p:cNvPr id="400" name="Google Shape;400;p45"/>
            <p:cNvGrpSpPr/>
            <p:nvPr/>
          </p:nvGrpSpPr>
          <p:grpSpPr>
            <a:xfrm>
              <a:off x="1062892" y="1694251"/>
              <a:ext cx="1784637" cy="1673546"/>
              <a:chOff x="4853900" y="2248400"/>
              <a:chExt cx="503225" cy="471900"/>
            </a:xfrm>
          </p:grpSpPr>
          <p:sp>
            <p:nvSpPr>
              <p:cNvPr id="401" name="Google Shape;401;p45"/>
              <p:cNvSpPr/>
              <p:nvPr/>
            </p:nvSpPr>
            <p:spPr>
              <a:xfrm>
                <a:off x="4940950" y="2248400"/>
                <a:ext cx="156525" cy="471900"/>
              </a:xfrm>
              <a:custGeom>
                <a:avLst/>
                <a:gdLst/>
                <a:ahLst/>
                <a:cxnLst/>
                <a:rect l="l" t="t" r="r" b="b"/>
                <a:pathLst>
                  <a:path w="6261" h="18876" fill="none" extrusionOk="0">
                    <a:moveTo>
                      <a:pt x="3655" y="3581"/>
                    </a:moveTo>
                    <a:cubicBezTo>
                      <a:pt x="4882" y="4006"/>
                      <a:pt x="4559" y="6211"/>
                      <a:pt x="2403" y="5934"/>
                    </a:cubicBezTo>
                    <a:cubicBezTo>
                      <a:pt x="253" y="5660"/>
                      <a:pt x="1" y="2153"/>
                      <a:pt x="2403" y="1077"/>
                    </a:cubicBezTo>
                    <a:cubicBezTo>
                      <a:pt x="4811" y="1"/>
                      <a:pt x="6260" y="1678"/>
                      <a:pt x="6260" y="1678"/>
                    </a:cubicBezTo>
                    <a:lnTo>
                      <a:pt x="6260" y="17529"/>
                    </a:lnTo>
                    <a:cubicBezTo>
                      <a:pt x="6260" y="17529"/>
                      <a:pt x="4490" y="18875"/>
                      <a:pt x="2670" y="17799"/>
                    </a:cubicBezTo>
                    <a:cubicBezTo>
                      <a:pt x="2670" y="17799"/>
                      <a:pt x="1493" y="17097"/>
                      <a:pt x="1645" y="15702"/>
                    </a:cubicBezTo>
                    <a:cubicBezTo>
                      <a:pt x="1796" y="14309"/>
                      <a:pt x="3476" y="14414"/>
                      <a:pt x="3476" y="15410"/>
                    </a:cubicBezTo>
                    <a:cubicBezTo>
                      <a:pt x="3476" y="16263"/>
                      <a:pt x="2505" y="15996"/>
                      <a:pt x="2505" y="15996"/>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45"/>
              <p:cNvSpPr/>
              <p:nvPr/>
            </p:nvSpPr>
            <p:spPr>
              <a:xfrm>
                <a:off x="4853900" y="2328900"/>
                <a:ext cx="104425" cy="143575"/>
              </a:xfrm>
              <a:custGeom>
                <a:avLst/>
                <a:gdLst/>
                <a:ahLst/>
                <a:cxnLst/>
                <a:rect l="l" t="t" r="r" b="b"/>
                <a:pathLst>
                  <a:path w="4177" h="5743" fill="none" extrusionOk="0">
                    <a:moveTo>
                      <a:pt x="4177" y="502"/>
                    </a:moveTo>
                    <a:cubicBezTo>
                      <a:pt x="4177" y="502"/>
                      <a:pt x="2345" y="1"/>
                      <a:pt x="1263" y="1523"/>
                    </a:cubicBezTo>
                    <a:cubicBezTo>
                      <a:pt x="0" y="3286"/>
                      <a:pt x="1043" y="5743"/>
                      <a:pt x="2831" y="5729"/>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5"/>
              <p:cNvSpPr/>
              <p:nvPr/>
            </p:nvSpPr>
            <p:spPr>
              <a:xfrm>
                <a:off x="4887150" y="2544325"/>
                <a:ext cx="94675" cy="117575"/>
              </a:xfrm>
              <a:custGeom>
                <a:avLst/>
                <a:gdLst/>
                <a:ahLst/>
                <a:cxnLst/>
                <a:rect l="l" t="t" r="r" b="b"/>
                <a:pathLst>
                  <a:path w="3787" h="4703" fill="none" extrusionOk="0">
                    <a:moveTo>
                      <a:pt x="3786" y="4239"/>
                    </a:moveTo>
                    <a:cubicBezTo>
                      <a:pt x="3786" y="4239"/>
                      <a:pt x="1814" y="4702"/>
                      <a:pt x="818" y="3321"/>
                    </a:cubicBezTo>
                    <a:cubicBezTo>
                      <a:pt x="1" y="2192"/>
                      <a:pt x="465" y="1"/>
                      <a:pt x="2451" y="166"/>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5"/>
              <p:cNvSpPr/>
              <p:nvPr/>
            </p:nvSpPr>
            <p:spPr>
              <a:xfrm>
                <a:off x="4872425" y="2462400"/>
                <a:ext cx="39325" cy="97950"/>
              </a:xfrm>
              <a:custGeom>
                <a:avLst/>
                <a:gdLst/>
                <a:ahLst/>
                <a:cxnLst/>
                <a:rect l="l" t="t" r="r" b="b"/>
                <a:pathLst>
                  <a:path w="1573" h="3918" fill="none" extrusionOk="0">
                    <a:moveTo>
                      <a:pt x="935" y="0"/>
                    </a:moveTo>
                    <a:cubicBezTo>
                      <a:pt x="935" y="0"/>
                      <a:pt x="0" y="640"/>
                      <a:pt x="111" y="2159"/>
                    </a:cubicBezTo>
                    <a:cubicBezTo>
                      <a:pt x="223" y="3713"/>
                      <a:pt x="1572" y="3918"/>
                      <a:pt x="1572" y="391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5"/>
              <p:cNvSpPr/>
              <p:nvPr/>
            </p:nvSpPr>
            <p:spPr>
              <a:xfrm>
                <a:off x="4995100" y="2456175"/>
                <a:ext cx="63425" cy="46450"/>
              </a:xfrm>
              <a:custGeom>
                <a:avLst/>
                <a:gdLst/>
                <a:ahLst/>
                <a:cxnLst/>
                <a:rect l="l" t="t" r="r" b="b"/>
                <a:pathLst>
                  <a:path w="2537" h="1858" fill="none" extrusionOk="0">
                    <a:moveTo>
                      <a:pt x="0" y="1282"/>
                    </a:moveTo>
                    <a:cubicBezTo>
                      <a:pt x="0" y="1282"/>
                      <a:pt x="1903" y="1857"/>
                      <a:pt x="2537" y="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5"/>
              <p:cNvSpPr/>
              <p:nvPr/>
            </p:nvSpPr>
            <p:spPr>
              <a:xfrm>
                <a:off x="5034475" y="2485400"/>
                <a:ext cx="40875" cy="67325"/>
              </a:xfrm>
              <a:custGeom>
                <a:avLst/>
                <a:gdLst/>
                <a:ahLst/>
                <a:cxnLst/>
                <a:rect l="l" t="t" r="r" b="b"/>
                <a:pathLst>
                  <a:path w="1635" h="2693" fill="none" extrusionOk="0">
                    <a:moveTo>
                      <a:pt x="1" y="1"/>
                    </a:moveTo>
                    <a:cubicBezTo>
                      <a:pt x="1" y="1"/>
                      <a:pt x="1634" y="761"/>
                      <a:pt x="814" y="2692"/>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5"/>
              <p:cNvSpPr/>
              <p:nvPr/>
            </p:nvSpPr>
            <p:spPr>
              <a:xfrm>
                <a:off x="5113650" y="2248400"/>
                <a:ext cx="156525" cy="471900"/>
              </a:xfrm>
              <a:custGeom>
                <a:avLst/>
                <a:gdLst/>
                <a:ahLst/>
                <a:cxnLst/>
                <a:rect l="l" t="t" r="r" b="b"/>
                <a:pathLst>
                  <a:path w="6261" h="18876" fill="none" extrusionOk="0">
                    <a:moveTo>
                      <a:pt x="2601" y="3581"/>
                    </a:moveTo>
                    <a:cubicBezTo>
                      <a:pt x="1375" y="4006"/>
                      <a:pt x="1702" y="6211"/>
                      <a:pt x="3853" y="5934"/>
                    </a:cubicBezTo>
                    <a:cubicBezTo>
                      <a:pt x="6008" y="5660"/>
                      <a:pt x="6260" y="2153"/>
                      <a:pt x="3853" y="1077"/>
                    </a:cubicBezTo>
                    <a:cubicBezTo>
                      <a:pt x="1450" y="1"/>
                      <a:pt x="0" y="1678"/>
                      <a:pt x="0" y="1678"/>
                    </a:cubicBezTo>
                    <a:lnTo>
                      <a:pt x="0" y="17529"/>
                    </a:lnTo>
                    <a:cubicBezTo>
                      <a:pt x="0" y="17529"/>
                      <a:pt x="1767" y="18875"/>
                      <a:pt x="3587" y="17799"/>
                    </a:cubicBezTo>
                    <a:cubicBezTo>
                      <a:pt x="3587" y="17799"/>
                      <a:pt x="4764" y="17097"/>
                      <a:pt x="4616" y="15702"/>
                    </a:cubicBezTo>
                    <a:cubicBezTo>
                      <a:pt x="4465" y="14309"/>
                      <a:pt x="2781" y="14414"/>
                      <a:pt x="2781" y="15410"/>
                    </a:cubicBezTo>
                    <a:cubicBezTo>
                      <a:pt x="2781" y="16263"/>
                      <a:pt x="3756" y="15996"/>
                      <a:pt x="3756" y="15996"/>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5"/>
              <p:cNvSpPr/>
              <p:nvPr/>
            </p:nvSpPr>
            <p:spPr>
              <a:xfrm>
                <a:off x="5252775" y="2328900"/>
                <a:ext cx="104350" cy="143575"/>
              </a:xfrm>
              <a:custGeom>
                <a:avLst/>
                <a:gdLst/>
                <a:ahLst/>
                <a:cxnLst/>
                <a:rect l="l" t="t" r="r" b="b"/>
                <a:pathLst>
                  <a:path w="4174" h="5743" fill="none" extrusionOk="0">
                    <a:moveTo>
                      <a:pt x="1" y="502"/>
                    </a:moveTo>
                    <a:cubicBezTo>
                      <a:pt x="1" y="502"/>
                      <a:pt x="1828" y="1"/>
                      <a:pt x="2915" y="1523"/>
                    </a:cubicBezTo>
                    <a:cubicBezTo>
                      <a:pt x="4174" y="3286"/>
                      <a:pt x="3131" y="5743"/>
                      <a:pt x="1346" y="5729"/>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5"/>
              <p:cNvSpPr/>
              <p:nvPr/>
            </p:nvSpPr>
            <p:spPr>
              <a:xfrm>
                <a:off x="5229200" y="2544325"/>
                <a:ext cx="94750" cy="117575"/>
              </a:xfrm>
              <a:custGeom>
                <a:avLst/>
                <a:gdLst/>
                <a:ahLst/>
                <a:cxnLst/>
                <a:rect l="l" t="t" r="r" b="b"/>
                <a:pathLst>
                  <a:path w="3790" h="4703" fill="none" extrusionOk="0">
                    <a:moveTo>
                      <a:pt x="1" y="4239"/>
                    </a:moveTo>
                    <a:cubicBezTo>
                      <a:pt x="1" y="4239"/>
                      <a:pt x="1977" y="4702"/>
                      <a:pt x="2973" y="3321"/>
                    </a:cubicBezTo>
                    <a:cubicBezTo>
                      <a:pt x="3790" y="2192"/>
                      <a:pt x="3322" y="1"/>
                      <a:pt x="1336" y="166"/>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5"/>
              <p:cNvSpPr/>
              <p:nvPr/>
            </p:nvSpPr>
            <p:spPr>
              <a:xfrm>
                <a:off x="5299375" y="2462400"/>
                <a:ext cx="39250" cy="97950"/>
              </a:xfrm>
              <a:custGeom>
                <a:avLst/>
                <a:gdLst/>
                <a:ahLst/>
                <a:cxnLst/>
                <a:rect l="l" t="t" r="r" b="b"/>
                <a:pathLst>
                  <a:path w="1570" h="3918" fill="none" extrusionOk="0">
                    <a:moveTo>
                      <a:pt x="637" y="0"/>
                    </a:moveTo>
                    <a:cubicBezTo>
                      <a:pt x="637" y="0"/>
                      <a:pt x="1569" y="640"/>
                      <a:pt x="1461" y="2159"/>
                    </a:cubicBezTo>
                    <a:cubicBezTo>
                      <a:pt x="1345" y="3713"/>
                      <a:pt x="0" y="3918"/>
                      <a:pt x="0" y="391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5"/>
              <p:cNvSpPr/>
              <p:nvPr/>
            </p:nvSpPr>
            <p:spPr>
              <a:xfrm>
                <a:off x="5152500" y="2456175"/>
                <a:ext cx="63425" cy="46450"/>
              </a:xfrm>
              <a:custGeom>
                <a:avLst/>
                <a:gdLst/>
                <a:ahLst/>
                <a:cxnLst/>
                <a:rect l="l" t="t" r="r" b="b"/>
                <a:pathLst>
                  <a:path w="2537" h="1858" fill="none" extrusionOk="0">
                    <a:moveTo>
                      <a:pt x="2536" y="1282"/>
                    </a:moveTo>
                    <a:cubicBezTo>
                      <a:pt x="2536" y="1282"/>
                      <a:pt x="633" y="1857"/>
                      <a:pt x="0" y="1"/>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5"/>
              <p:cNvSpPr/>
              <p:nvPr/>
            </p:nvSpPr>
            <p:spPr>
              <a:xfrm>
                <a:off x="5135775" y="2485400"/>
                <a:ext cx="40850" cy="67325"/>
              </a:xfrm>
              <a:custGeom>
                <a:avLst/>
                <a:gdLst/>
                <a:ahLst/>
                <a:cxnLst/>
                <a:rect l="l" t="t" r="r" b="b"/>
                <a:pathLst>
                  <a:path w="1634" h="2693" fill="none" extrusionOk="0">
                    <a:moveTo>
                      <a:pt x="1634" y="1"/>
                    </a:moveTo>
                    <a:cubicBezTo>
                      <a:pt x="1634" y="1"/>
                      <a:pt x="0" y="761"/>
                      <a:pt x="820" y="2692"/>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3" name="Google Shape;413;p45"/>
            <p:cNvGrpSpPr/>
            <p:nvPr/>
          </p:nvGrpSpPr>
          <p:grpSpPr>
            <a:xfrm flipH="1">
              <a:off x="-456998" y="576802"/>
              <a:ext cx="3630404" cy="1179339"/>
              <a:chOff x="5363575" y="1526000"/>
              <a:chExt cx="627750" cy="203925"/>
            </a:xfrm>
          </p:grpSpPr>
          <p:sp>
            <p:nvSpPr>
              <p:cNvPr id="414" name="Google Shape;414;p45"/>
              <p:cNvSpPr/>
              <p:nvPr/>
            </p:nvSpPr>
            <p:spPr>
              <a:xfrm>
                <a:off x="5489500" y="1635900"/>
                <a:ext cx="481675" cy="94025"/>
              </a:xfrm>
              <a:custGeom>
                <a:avLst/>
                <a:gdLst/>
                <a:ahLst/>
                <a:cxnLst/>
                <a:rect l="l" t="t" r="r" b="b"/>
                <a:pathLst>
                  <a:path w="19267" h="3761" fill="none" extrusionOk="0">
                    <a:moveTo>
                      <a:pt x="19266" y="1508"/>
                    </a:moveTo>
                    <a:cubicBezTo>
                      <a:pt x="19266" y="1508"/>
                      <a:pt x="12172" y="648"/>
                      <a:pt x="11071" y="1163"/>
                    </a:cubicBezTo>
                    <a:cubicBezTo>
                      <a:pt x="9970" y="1681"/>
                      <a:pt x="7441" y="3760"/>
                      <a:pt x="5315" y="2775"/>
                    </a:cubicBezTo>
                    <a:cubicBezTo>
                      <a:pt x="3188" y="1789"/>
                      <a:pt x="1023" y="1868"/>
                      <a:pt x="533" y="1839"/>
                    </a:cubicBezTo>
                    <a:cubicBezTo>
                      <a:pt x="40" y="1810"/>
                      <a:pt x="0" y="868"/>
                      <a:pt x="1544" y="738"/>
                    </a:cubicBezTo>
                    <a:cubicBezTo>
                      <a:pt x="3087" y="609"/>
                      <a:pt x="5001" y="638"/>
                      <a:pt x="5001" y="638"/>
                    </a:cubicBezTo>
                    <a:cubicBezTo>
                      <a:pt x="5001" y="638"/>
                      <a:pt x="6941" y="1"/>
                      <a:pt x="7642" y="9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5"/>
              <p:cNvSpPr/>
              <p:nvPr/>
            </p:nvSpPr>
            <p:spPr>
              <a:xfrm>
                <a:off x="5542375" y="1606775"/>
                <a:ext cx="92775" cy="38950"/>
              </a:xfrm>
              <a:custGeom>
                <a:avLst/>
                <a:gdLst/>
                <a:ahLst/>
                <a:cxnLst/>
                <a:rect l="l" t="t" r="r" b="b"/>
                <a:pathLst>
                  <a:path w="3711" h="1558" fill="none" extrusionOk="0">
                    <a:moveTo>
                      <a:pt x="3710" y="1558"/>
                    </a:moveTo>
                    <a:cubicBezTo>
                      <a:pt x="3710" y="1558"/>
                      <a:pt x="1012" y="817"/>
                      <a:pt x="1"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5"/>
              <p:cNvSpPr/>
              <p:nvPr/>
            </p:nvSpPr>
            <p:spPr>
              <a:xfrm>
                <a:off x="5495975" y="1604975"/>
                <a:ext cx="53825" cy="4800"/>
              </a:xfrm>
              <a:custGeom>
                <a:avLst/>
                <a:gdLst/>
                <a:ahLst/>
                <a:cxnLst/>
                <a:rect l="l" t="t" r="r" b="b"/>
                <a:pathLst>
                  <a:path w="2153" h="192" fill="none" extrusionOk="0">
                    <a:moveTo>
                      <a:pt x="2152" y="32"/>
                    </a:moveTo>
                    <a:cubicBezTo>
                      <a:pt x="2152" y="32"/>
                      <a:pt x="1001" y="191"/>
                      <a:pt x="0"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45"/>
              <p:cNvSpPr/>
              <p:nvPr/>
            </p:nvSpPr>
            <p:spPr>
              <a:xfrm>
                <a:off x="5363575" y="1526000"/>
                <a:ext cx="627750" cy="151675"/>
              </a:xfrm>
              <a:custGeom>
                <a:avLst/>
                <a:gdLst/>
                <a:ahLst/>
                <a:cxnLst/>
                <a:rect l="l" t="t" r="r" b="b"/>
                <a:pathLst>
                  <a:path w="25110" h="6067" fill="none" extrusionOk="0">
                    <a:moveTo>
                      <a:pt x="5404" y="3048"/>
                    </a:moveTo>
                    <a:cubicBezTo>
                      <a:pt x="5404" y="3048"/>
                      <a:pt x="4027" y="4069"/>
                      <a:pt x="3239" y="4275"/>
                    </a:cubicBezTo>
                    <a:cubicBezTo>
                      <a:pt x="3239" y="4275"/>
                      <a:pt x="1170" y="6067"/>
                      <a:pt x="1" y="5084"/>
                    </a:cubicBezTo>
                    <a:cubicBezTo>
                      <a:pt x="1" y="5084"/>
                      <a:pt x="4340" y="1464"/>
                      <a:pt x="6869" y="623"/>
                    </a:cubicBezTo>
                    <a:cubicBezTo>
                      <a:pt x="6869" y="623"/>
                      <a:pt x="7516" y="281"/>
                      <a:pt x="8448" y="529"/>
                    </a:cubicBezTo>
                    <a:cubicBezTo>
                      <a:pt x="9381" y="778"/>
                      <a:pt x="15367" y="1645"/>
                      <a:pt x="15367" y="1645"/>
                    </a:cubicBezTo>
                    <a:lnTo>
                      <a:pt x="25109" y="1"/>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45"/>
              <p:cNvSpPr/>
              <p:nvPr/>
            </p:nvSpPr>
            <p:spPr>
              <a:xfrm>
                <a:off x="5509750" y="1620175"/>
                <a:ext cx="55150" cy="38150"/>
              </a:xfrm>
              <a:custGeom>
                <a:avLst/>
                <a:gdLst/>
                <a:ahLst/>
                <a:cxnLst/>
                <a:rect l="l" t="t" r="r" b="b"/>
                <a:pathLst>
                  <a:path w="2206" h="1526" fill="none" extrusionOk="0">
                    <a:moveTo>
                      <a:pt x="2206" y="0"/>
                    </a:moveTo>
                    <a:lnTo>
                      <a:pt x="0" y="1526"/>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5"/>
              <p:cNvSpPr/>
              <p:nvPr/>
            </p:nvSpPr>
            <p:spPr>
              <a:xfrm>
                <a:off x="5395350" y="1607050"/>
                <a:ext cx="118375" cy="119550"/>
              </a:xfrm>
              <a:custGeom>
                <a:avLst/>
                <a:gdLst/>
                <a:ahLst/>
                <a:cxnLst/>
                <a:rect l="l" t="t" r="r" b="b"/>
                <a:pathLst>
                  <a:path w="4735" h="4782" fill="none" extrusionOk="0">
                    <a:moveTo>
                      <a:pt x="3993" y="2666"/>
                    </a:moveTo>
                    <a:lnTo>
                      <a:pt x="1597" y="4191"/>
                    </a:lnTo>
                    <a:cubicBezTo>
                      <a:pt x="1597" y="4191"/>
                      <a:pt x="759" y="4781"/>
                      <a:pt x="0" y="4331"/>
                    </a:cubicBezTo>
                    <a:cubicBezTo>
                      <a:pt x="0" y="4331"/>
                      <a:pt x="2090" y="2177"/>
                      <a:pt x="2986" y="1428"/>
                    </a:cubicBezTo>
                    <a:cubicBezTo>
                      <a:pt x="3982" y="597"/>
                      <a:pt x="4734" y="0"/>
                      <a:pt x="4734"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5"/>
              <p:cNvSpPr/>
              <p:nvPr/>
            </p:nvSpPr>
            <p:spPr>
              <a:xfrm>
                <a:off x="5564875" y="1633300"/>
                <a:ext cx="31875" cy="19100"/>
              </a:xfrm>
              <a:custGeom>
                <a:avLst/>
                <a:gdLst/>
                <a:ahLst/>
                <a:cxnLst/>
                <a:rect l="l" t="t" r="r" b="b"/>
                <a:pathLst>
                  <a:path w="1275" h="764" fill="none" extrusionOk="0">
                    <a:moveTo>
                      <a:pt x="1274" y="0"/>
                    </a:moveTo>
                    <a:lnTo>
                      <a:pt x="1" y="763"/>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5"/>
              <p:cNvSpPr/>
              <p:nvPr/>
            </p:nvSpPr>
            <p:spPr>
              <a:xfrm>
                <a:off x="5439125" y="1682950"/>
                <a:ext cx="90325" cy="38775"/>
              </a:xfrm>
              <a:custGeom>
                <a:avLst/>
                <a:gdLst/>
                <a:ahLst/>
                <a:cxnLst/>
                <a:rect l="l" t="t" r="r" b="b"/>
                <a:pathLst>
                  <a:path w="3613" h="1551" fill="none" extrusionOk="0">
                    <a:moveTo>
                      <a:pt x="3613" y="0"/>
                    </a:moveTo>
                    <a:cubicBezTo>
                      <a:pt x="3613" y="0"/>
                      <a:pt x="1185" y="1335"/>
                      <a:pt x="728" y="1433"/>
                    </a:cubicBezTo>
                    <a:cubicBezTo>
                      <a:pt x="159" y="1551"/>
                      <a:pt x="1" y="1170"/>
                      <a:pt x="80" y="100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5"/>
              <p:cNvSpPr/>
              <p:nvPr/>
            </p:nvSpPr>
            <p:spPr>
              <a:xfrm>
                <a:off x="5483550" y="1688975"/>
                <a:ext cx="89825" cy="32750"/>
              </a:xfrm>
              <a:custGeom>
                <a:avLst/>
                <a:gdLst/>
                <a:ahLst/>
                <a:cxnLst/>
                <a:rect l="l" t="t" r="r" b="b"/>
                <a:pathLst>
                  <a:path w="3593" h="1310" fill="none" extrusionOk="0">
                    <a:moveTo>
                      <a:pt x="3592" y="1"/>
                    </a:moveTo>
                    <a:cubicBezTo>
                      <a:pt x="3592" y="1"/>
                      <a:pt x="1559" y="1076"/>
                      <a:pt x="804" y="1195"/>
                    </a:cubicBezTo>
                    <a:cubicBezTo>
                      <a:pt x="77" y="1310"/>
                      <a:pt x="1" y="727"/>
                      <a:pt x="1" y="727"/>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45"/>
            <p:cNvGrpSpPr/>
            <p:nvPr/>
          </p:nvGrpSpPr>
          <p:grpSpPr>
            <a:xfrm rot="10800000">
              <a:off x="-456998" y="3305752"/>
              <a:ext cx="3630404" cy="1179339"/>
              <a:chOff x="5363575" y="1526000"/>
              <a:chExt cx="627750" cy="203925"/>
            </a:xfrm>
          </p:grpSpPr>
          <p:sp>
            <p:nvSpPr>
              <p:cNvPr id="424" name="Google Shape;424;p45"/>
              <p:cNvSpPr/>
              <p:nvPr/>
            </p:nvSpPr>
            <p:spPr>
              <a:xfrm>
                <a:off x="5489500" y="1635900"/>
                <a:ext cx="481675" cy="94025"/>
              </a:xfrm>
              <a:custGeom>
                <a:avLst/>
                <a:gdLst/>
                <a:ahLst/>
                <a:cxnLst/>
                <a:rect l="l" t="t" r="r" b="b"/>
                <a:pathLst>
                  <a:path w="19267" h="3761" fill="none" extrusionOk="0">
                    <a:moveTo>
                      <a:pt x="19266" y="1508"/>
                    </a:moveTo>
                    <a:cubicBezTo>
                      <a:pt x="19266" y="1508"/>
                      <a:pt x="12172" y="648"/>
                      <a:pt x="11071" y="1163"/>
                    </a:cubicBezTo>
                    <a:cubicBezTo>
                      <a:pt x="9970" y="1681"/>
                      <a:pt x="7441" y="3760"/>
                      <a:pt x="5315" y="2775"/>
                    </a:cubicBezTo>
                    <a:cubicBezTo>
                      <a:pt x="3188" y="1789"/>
                      <a:pt x="1023" y="1868"/>
                      <a:pt x="533" y="1839"/>
                    </a:cubicBezTo>
                    <a:cubicBezTo>
                      <a:pt x="40" y="1810"/>
                      <a:pt x="0" y="868"/>
                      <a:pt x="1544" y="738"/>
                    </a:cubicBezTo>
                    <a:cubicBezTo>
                      <a:pt x="3087" y="609"/>
                      <a:pt x="5001" y="638"/>
                      <a:pt x="5001" y="638"/>
                    </a:cubicBezTo>
                    <a:cubicBezTo>
                      <a:pt x="5001" y="638"/>
                      <a:pt x="6941" y="1"/>
                      <a:pt x="7642" y="9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5"/>
              <p:cNvSpPr/>
              <p:nvPr/>
            </p:nvSpPr>
            <p:spPr>
              <a:xfrm>
                <a:off x="5542375" y="1606775"/>
                <a:ext cx="92775" cy="38950"/>
              </a:xfrm>
              <a:custGeom>
                <a:avLst/>
                <a:gdLst/>
                <a:ahLst/>
                <a:cxnLst/>
                <a:rect l="l" t="t" r="r" b="b"/>
                <a:pathLst>
                  <a:path w="3711" h="1558" fill="none" extrusionOk="0">
                    <a:moveTo>
                      <a:pt x="3710" y="1558"/>
                    </a:moveTo>
                    <a:cubicBezTo>
                      <a:pt x="3710" y="1558"/>
                      <a:pt x="1012" y="817"/>
                      <a:pt x="1"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5"/>
              <p:cNvSpPr/>
              <p:nvPr/>
            </p:nvSpPr>
            <p:spPr>
              <a:xfrm>
                <a:off x="5495975" y="1604975"/>
                <a:ext cx="53825" cy="4800"/>
              </a:xfrm>
              <a:custGeom>
                <a:avLst/>
                <a:gdLst/>
                <a:ahLst/>
                <a:cxnLst/>
                <a:rect l="l" t="t" r="r" b="b"/>
                <a:pathLst>
                  <a:path w="2153" h="192" fill="none" extrusionOk="0">
                    <a:moveTo>
                      <a:pt x="2152" y="32"/>
                    </a:moveTo>
                    <a:cubicBezTo>
                      <a:pt x="2152" y="32"/>
                      <a:pt x="1001" y="191"/>
                      <a:pt x="0"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5"/>
              <p:cNvSpPr/>
              <p:nvPr/>
            </p:nvSpPr>
            <p:spPr>
              <a:xfrm>
                <a:off x="5363575" y="1526000"/>
                <a:ext cx="627750" cy="151675"/>
              </a:xfrm>
              <a:custGeom>
                <a:avLst/>
                <a:gdLst/>
                <a:ahLst/>
                <a:cxnLst/>
                <a:rect l="l" t="t" r="r" b="b"/>
                <a:pathLst>
                  <a:path w="25110" h="6067" fill="none" extrusionOk="0">
                    <a:moveTo>
                      <a:pt x="5404" y="3048"/>
                    </a:moveTo>
                    <a:cubicBezTo>
                      <a:pt x="5404" y="3048"/>
                      <a:pt x="4027" y="4069"/>
                      <a:pt x="3239" y="4275"/>
                    </a:cubicBezTo>
                    <a:cubicBezTo>
                      <a:pt x="3239" y="4275"/>
                      <a:pt x="1170" y="6067"/>
                      <a:pt x="1" y="5084"/>
                    </a:cubicBezTo>
                    <a:cubicBezTo>
                      <a:pt x="1" y="5084"/>
                      <a:pt x="4340" y="1464"/>
                      <a:pt x="6869" y="623"/>
                    </a:cubicBezTo>
                    <a:cubicBezTo>
                      <a:pt x="6869" y="623"/>
                      <a:pt x="7516" y="281"/>
                      <a:pt x="8448" y="529"/>
                    </a:cubicBezTo>
                    <a:cubicBezTo>
                      <a:pt x="9381" y="778"/>
                      <a:pt x="15367" y="1645"/>
                      <a:pt x="15367" y="1645"/>
                    </a:cubicBezTo>
                    <a:lnTo>
                      <a:pt x="25109" y="1"/>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5"/>
              <p:cNvSpPr/>
              <p:nvPr/>
            </p:nvSpPr>
            <p:spPr>
              <a:xfrm>
                <a:off x="5509750" y="1620175"/>
                <a:ext cx="55150" cy="38150"/>
              </a:xfrm>
              <a:custGeom>
                <a:avLst/>
                <a:gdLst/>
                <a:ahLst/>
                <a:cxnLst/>
                <a:rect l="l" t="t" r="r" b="b"/>
                <a:pathLst>
                  <a:path w="2206" h="1526" fill="none" extrusionOk="0">
                    <a:moveTo>
                      <a:pt x="2206" y="0"/>
                    </a:moveTo>
                    <a:lnTo>
                      <a:pt x="0" y="1526"/>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5"/>
              <p:cNvSpPr/>
              <p:nvPr/>
            </p:nvSpPr>
            <p:spPr>
              <a:xfrm>
                <a:off x="5395350" y="1607050"/>
                <a:ext cx="118375" cy="119550"/>
              </a:xfrm>
              <a:custGeom>
                <a:avLst/>
                <a:gdLst/>
                <a:ahLst/>
                <a:cxnLst/>
                <a:rect l="l" t="t" r="r" b="b"/>
                <a:pathLst>
                  <a:path w="4735" h="4782" fill="none" extrusionOk="0">
                    <a:moveTo>
                      <a:pt x="3993" y="2666"/>
                    </a:moveTo>
                    <a:lnTo>
                      <a:pt x="1597" y="4191"/>
                    </a:lnTo>
                    <a:cubicBezTo>
                      <a:pt x="1597" y="4191"/>
                      <a:pt x="759" y="4781"/>
                      <a:pt x="0" y="4331"/>
                    </a:cubicBezTo>
                    <a:cubicBezTo>
                      <a:pt x="0" y="4331"/>
                      <a:pt x="2090" y="2177"/>
                      <a:pt x="2986" y="1428"/>
                    </a:cubicBezTo>
                    <a:cubicBezTo>
                      <a:pt x="3982" y="597"/>
                      <a:pt x="4734" y="0"/>
                      <a:pt x="4734" y="0"/>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5"/>
              <p:cNvSpPr/>
              <p:nvPr/>
            </p:nvSpPr>
            <p:spPr>
              <a:xfrm>
                <a:off x="5564875" y="1633300"/>
                <a:ext cx="31875" cy="19100"/>
              </a:xfrm>
              <a:custGeom>
                <a:avLst/>
                <a:gdLst/>
                <a:ahLst/>
                <a:cxnLst/>
                <a:rect l="l" t="t" r="r" b="b"/>
                <a:pathLst>
                  <a:path w="1275" h="764" fill="none" extrusionOk="0">
                    <a:moveTo>
                      <a:pt x="1274" y="0"/>
                    </a:moveTo>
                    <a:lnTo>
                      <a:pt x="1" y="763"/>
                    </a:ln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5"/>
              <p:cNvSpPr/>
              <p:nvPr/>
            </p:nvSpPr>
            <p:spPr>
              <a:xfrm>
                <a:off x="5439125" y="1682950"/>
                <a:ext cx="90325" cy="38775"/>
              </a:xfrm>
              <a:custGeom>
                <a:avLst/>
                <a:gdLst/>
                <a:ahLst/>
                <a:cxnLst/>
                <a:rect l="l" t="t" r="r" b="b"/>
                <a:pathLst>
                  <a:path w="3613" h="1551" fill="none" extrusionOk="0">
                    <a:moveTo>
                      <a:pt x="3613" y="0"/>
                    </a:moveTo>
                    <a:cubicBezTo>
                      <a:pt x="3613" y="0"/>
                      <a:pt x="1185" y="1335"/>
                      <a:pt x="728" y="1433"/>
                    </a:cubicBezTo>
                    <a:cubicBezTo>
                      <a:pt x="159" y="1551"/>
                      <a:pt x="1" y="1170"/>
                      <a:pt x="80" y="1008"/>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5"/>
              <p:cNvSpPr/>
              <p:nvPr/>
            </p:nvSpPr>
            <p:spPr>
              <a:xfrm>
                <a:off x="5483550" y="1688975"/>
                <a:ext cx="89825" cy="32750"/>
              </a:xfrm>
              <a:custGeom>
                <a:avLst/>
                <a:gdLst/>
                <a:ahLst/>
                <a:cxnLst/>
                <a:rect l="l" t="t" r="r" b="b"/>
                <a:pathLst>
                  <a:path w="3593" h="1310" fill="none" extrusionOk="0">
                    <a:moveTo>
                      <a:pt x="3592" y="1"/>
                    </a:moveTo>
                    <a:cubicBezTo>
                      <a:pt x="3592" y="1"/>
                      <a:pt x="1559" y="1076"/>
                      <a:pt x="804" y="1195"/>
                    </a:cubicBezTo>
                    <a:cubicBezTo>
                      <a:pt x="77" y="1310"/>
                      <a:pt x="1" y="727"/>
                      <a:pt x="1" y="727"/>
                    </a:cubicBezTo>
                  </a:path>
                </a:pathLst>
              </a:custGeom>
              <a:noFill/>
              <a:ln w="9525" cap="flat" cmpd="sng">
                <a:solidFill>
                  <a:schemeClr val="dk1"/>
                </a:solidFill>
                <a:prstDash val="solid"/>
                <a:miter lim="86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33" name="Google Shape;433;p45"/>
          <p:cNvGrpSpPr/>
          <p:nvPr/>
        </p:nvGrpSpPr>
        <p:grpSpPr>
          <a:xfrm>
            <a:off x="841033" y="1996049"/>
            <a:ext cx="2379887" cy="1258930"/>
            <a:chOff x="5378158" y="3158452"/>
            <a:chExt cx="2379887" cy="1258930"/>
          </a:xfrm>
        </p:grpSpPr>
        <p:sp>
          <p:nvSpPr>
            <p:cNvPr id="434" name="Google Shape;434;p45"/>
            <p:cNvSpPr/>
            <p:nvPr/>
          </p:nvSpPr>
          <p:spPr>
            <a:xfrm>
              <a:off x="7501551" y="3158452"/>
              <a:ext cx="256494" cy="255807"/>
            </a:xfrm>
            <a:custGeom>
              <a:avLst/>
              <a:gdLst/>
              <a:ahLst/>
              <a:cxnLst/>
              <a:rect l="l" t="t" r="r" b="b"/>
              <a:pathLst>
                <a:path w="1134" h="1131" extrusionOk="0">
                  <a:moveTo>
                    <a:pt x="566" y="1"/>
                  </a:moveTo>
                  <a:cubicBezTo>
                    <a:pt x="490" y="275"/>
                    <a:pt x="277" y="490"/>
                    <a:pt x="0" y="566"/>
                  </a:cubicBezTo>
                  <a:cubicBezTo>
                    <a:pt x="277" y="642"/>
                    <a:pt x="490" y="857"/>
                    <a:pt x="566" y="1130"/>
                  </a:cubicBezTo>
                  <a:cubicBezTo>
                    <a:pt x="641" y="857"/>
                    <a:pt x="857" y="642"/>
                    <a:pt x="1134" y="566"/>
                  </a:cubicBezTo>
                  <a:cubicBezTo>
                    <a:pt x="857" y="490"/>
                    <a:pt x="641" y="275"/>
                    <a:pt x="56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5"/>
            <p:cNvSpPr/>
            <p:nvPr/>
          </p:nvSpPr>
          <p:spPr>
            <a:xfrm>
              <a:off x="5378158" y="4300675"/>
              <a:ext cx="116711" cy="116708"/>
            </a:xfrm>
            <a:custGeom>
              <a:avLst/>
              <a:gdLst/>
              <a:ahLst/>
              <a:cxnLst/>
              <a:rect l="l" t="t" r="r" b="b"/>
              <a:pathLst>
                <a:path w="516" h="516" extrusionOk="0">
                  <a:moveTo>
                    <a:pt x="260" y="1"/>
                  </a:moveTo>
                  <a:cubicBezTo>
                    <a:pt x="223" y="127"/>
                    <a:pt x="127" y="223"/>
                    <a:pt x="0" y="260"/>
                  </a:cubicBezTo>
                  <a:cubicBezTo>
                    <a:pt x="127" y="292"/>
                    <a:pt x="223" y="389"/>
                    <a:pt x="260" y="515"/>
                  </a:cubicBezTo>
                  <a:cubicBezTo>
                    <a:pt x="291" y="389"/>
                    <a:pt x="389" y="292"/>
                    <a:pt x="515" y="260"/>
                  </a:cubicBezTo>
                  <a:cubicBezTo>
                    <a:pt x="389" y="223"/>
                    <a:pt x="291" y="127"/>
                    <a:pt x="26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Mental Health and Well-being - Health - 10th Grade by Slidesgo">
  <a:themeElements>
    <a:clrScheme name="Simple Light">
      <a:dk1>
        <a:srgbClr val="342520"/>
      </a:dk1>
      <a:lt1>
        <a:srgbClr val="EFEFEF"/>
      </a:lt1>
      <a:dk2>
        <a:srgbClr val="D2E5DF"/>
      </a:dk2>
      <a:lt2>
        <a:srgbClr val="9EBDB3"/>
      </a:lt2>
      <a:accent1>
        <a:srgbClr val="00368C"/>
      </a:accent1>
      <a:accent2>
        <a:srgbClr val="4B7BC6"/>
      </a:accent2>
      <a:accent3>
        <a:srgbClr val="FFFFFF"/>
      </a:accent3>
      <a:accent4>
        <a:srgbClr val="FFFFFF"/>
      </a:accent4>
      <a:accent5>
        <a:srgbClr val="FFFFFF"/>
      </a:accent5>
      <a:accent6>
        <a:srgbClr val="FFFFFF"/>
      </a:accent6>
      <a:hlink>
        <a:srgbClr val="34252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2533</Words>
  <PresentationFormat>On-screen Show (16:9)</PresentationFormat>
  <Paragraphs>131</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Be Vietnam Pro</vt:lpstr>
      <vt:lpstr>Times New Roman</vt:lpstr>
      <vt:lpstr>DM Sans</vt:lpstr>
      <vt:lpstr>Lato</vt:lpstr>
      <vt:lpstr>Arial</vt:lpstr>
      <vt:lpstr>Nunito Light</vt:lpstr>
      <vt:lpstr>Mental Health and Well-being - Health - 10th Grade by Slidesgo</vt:lpstr>
      <vt:lpstr>ACFA7004  Research Methods and Professional Development  Presentation</vt:lpstr>
      <vt:lpstr>Research Background</vt:lpstr>
      <vt:lpstr>Research Problem</vt:lpstr>
      <vt:lpstr>Research Aims and Objectives</vt:lpstr>
      <vt:lpstr>Literature Review</vt:lpstr>
      <vt:lpstr>Literature Review</vt:lpstr>
      <vt:lpstr>Research Methodology</vt:lpstr>
      <vt:lpstr>Project Resources and Planning</vt:lpstr>
      <vt:lpstr>Project Resources and Planning</vt:lpstr>
      <vt:lpstr>Impact and Limitations of the Project </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2026-03-02T07:19:56Z</dcterms:modified>
</cp:coreProperties>
</file>