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2" r:id="rId7"/>
    <p:sldId id="261" r:id="rId8"/>
    <p:sldId id="264" r:id="rId9"/>
    <p:sldId id="263"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4BA82-92CE-461E-9924-0642F5CD7A8B}" v="3403" dt="2021-06-03T13:19:30.319"/>
    <p1510:client id="{4C9FA991-4607-2DF8-DA21-2EF76E70F447}" v="1893" dt="2021-06-03T21:11:03.465"/>
    <p1510:client id="{4DB24B0E-10DB-9C77-05EB-91B3F4F17D9C}" v="365" dt="2021-06-04T09:20:34.2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itlin Margaret Vivian (1800517)" userId="S::1800517@student.uwtsd.ac.uk::515136e7-53f5-43f0-8d18-ebb1ede887e3" providerId="AD" clId="Web-{4C9FA991-4607-2DF8-DA21-2EF76E70F447}"/>
    <pc:docChg chg="addSld delSld modSld">
      <pc:chgData name="Caitlin Margaret Vivian (1800517)" userId="S::1800517@student.uwtsd.ac.uk::515136e7-53f5-43f0-8d18-ebb1ede887e3" providerId="AD" clId="Web-{4C9FA991-4607-2DF8-DA21-2EF76E70F447}" dt="2021-06-03T21:11:03.465" v="966" actId="20577"/>
      <pc:docMkLst>
        <pc:docMk/>
      </pc:docMkLst>
      <pc:sldChg chg="addSp modSp">
        <pc:chgData name="Caitlin Margaret Vivian (1800517)" userId="S::1800517@student.uwtsd.ac.uk::515136e7-53f5-43f0-8d18-ebb1ede887e3" providerId="AD" clId="Web-{4C9FA991-4607-2DF8-DA21-2EF76E70F447}" dt="2021-06-03T21:11:03.465" v="966" actId="20577"/>
        <pc:sldMkLst>
          <pc:docMk/>
          <pc:sldMk cId="3573938044" sldId="258"/>
        </pc:sldMkLst>
        <pc:spChg chg="add mod">
          <ac:chgData name="Caitlin Margaret Vivian (1800517)" userId="S::1800517@student.uwtsd.ac.uk::515136e7-53f5-43f0-8d18-ebb1ede887e3" providerId="AD" clId="Web-{4C9FA991-4607-2DF8-DA21-2EF76E70F447}" dt="2021-06-03T21:11:03.465" v="966" actId="20577"/>
          <ac:spMkLst>
            <pc:docMk/>
            <pc:sldMk cId="3573938044" sldId="258"/>
            <ac:spMk id="5" creationId="{298004E6-37E4-4271-8C00-A52F776E620B}"/>
          </ac:spMkLst>
        </pc:spChg>
      </pc:sldChg>
      <pc:sldChg chg="modSp">
        <pc:chgData name="Caitlin Margaret Vivian (1800517)" userId="S::1800517@student.uwtsd.ac.uk::515136e7-53f5-43f0-8d18-ebb1ede887e3" providerId="AD" clId="Web-{4C9FA991-4607-2DF8-DA21-2EF76E70F447}" dt="2021-06-03T20:44:45.574" v="622" actId="20577"/>
        <pc:sldMkLst>
          <pc:docMk/>
          <pc:sldMk cId="2915341951" sldId="261"/>
        </pc:sldMkLst>
        <pc:spChg chg="mod">
          <ac:chgData name="Caitlin Margaret Vivian (1800517)" userId="S::1800517@student.uwtsd.ac.uk::515136e7-53f5-43f0-8d18-ebb1ede887e3" providerId="AD" clId="Web-{4C9FA991-4607-2DF8-DA21-2EF76E70F447}" dt="2021-06-03T20:42:36.285" v="582" actId="20577"/>
          <ac:spMkLst>
            <pc:docMk/>
            <pc:sldMk cId="2915341951" sldId="261"/>
            <ac:spMk id="3" creationId="{FFED91D1-FF9C-4977-BAF1-6A5A40661CC1}"/>
          </ac:spMkLst>
        </pc:spChg>
        <pc:spChg chg="mod">
          <ac:chgData name="Caitlin Margaret Vivian (1800517)" userId="S::1800517@student.uwtsd.ac.uk::515136e7-53f5-43f0-8d18-ebb1ede887e3" providerId="AD" clId="Web-{4C9FA991-4607-2DF8-DA21-2EF76E70F447}" dt="2021-06-03T20:44:45.574" v="622" actId="20577"/>
          <ac:spMkLst>
            <pc:docMk/>
            <pc:sldMk cId="2915341951" sldId="261"/>
            <ac:spMk id="4" creationId="{6B4E6991-D8EE-4D45-B5D9-287530D5A0CC}"/>
          </ac:spMkLst>
        </pc:spChg>
      </pc:sldChg>
      <pc:sldChg chg="addSp modSp">
        <pc:chgData name="Caitlin Margaret Vivian (1800517)" userId="S::1800517@student.uwtsd.ac.uk::515136e7-53f5-43f0-8d18-ebb1ede887e3" providerId="AD" clId="Web-{4C9FA991-4607-2DF8-DA21-2EF76E70F447}" dt="2021-06-03T20:06:31.400" v="32" actId="1076"/>
        <pc:sldMkLst>
          <pc:docMk/>
          <pc:sldMk cId="570022384" sldId="262"/>
        </pc:sldMkLst>
        <pc:spChg chg="add mod">
          <ac:chgData name="Caitlin Margaret Vivian (1800517)" userId="S::1800517@student.uwtsd.ac.uk::515136e7-53f5-43f0-8d18-ebb1ede887e3" providerId="AD" clId="Web-{4C9FA991-4607-2DF8-DA21-2EF76E70F447}" dt="2021-06-03T20:06:31.400" v="32" actId="1076"/>
          <ac:spMkLst>
            <pc:docMk/>
            <pc:sldMk cId="570022384" sldId="262"/>
            <ac:spMk id="3" creationId="{C5331E54-DA5C-45D0-A6CF-58C9C5824A54}"/>
          </ac:spMkLst>
        </pc:spChg>
        <pc:picChg chg="mod">
          <ac:chgData name="Caitlin Margaret Vivian (1800517)" userId="S::1800517@student.uwtsd.ac.uk::515136e7-53f5-43f0-8d18-ebb1ede887e3" providerId="AD" clId="Web-{4C9FA991-4607-2DF8-DA21-2EF76E70F447}" dt="2021-06-03T20:05:25.489" v="3" actId="1076"/>
          <ac:picMkLst>
            <pc:docMk/>
            <pc:sldMk cId="570022384" sldId="262"/>
            <ac:picMk id="4" creationId="{1D890A44-516E-4DEA-8856-F713306A148E}"/>
          </ac:picMkLst>
        </pc:picChg>
      </pc:sldChg>
      <pc:sldChg chg="addSp modSp">
        <pc:chgData name="Caitlin Margaret Vivian (1800517)" userId="S::1800517@student.uwtsd.ac.uk::515136e7-53f5-43f0-8d18-ebb1ede887e3" providerId="AD" clId="Web-{4C9FA991-4607-2DF8-DA21-2EF76E70F447}" dt="2021-06-03T21:07:11.653" v="932" actId="20577"/>
        <pc:sldMkLst>
          <pc:docMk/>
          <pc:sldMk cId="3273596209" sldId="263"/>
        </pc:sldMkLst>
        <pc:spChg chg="mod">
          <ac:chgData name="Caitlin Margaret Vivian (1800517)" userId="S::1800517@student.uwtsd.ac.uk::515136e7-53f5-43f0-8d18-ebb1ede887e3" providerId="AD" clId="Web-{4C9FA991-4607-2DF8-DA21-2EF76E70F447}" dt="2021-06-03T20:55:18.392" v="754" actId="20577"/>
          <ac:spMkLst>
            <pc:docMk/>
            <pc:sldMk cId="3273596209" sldId="263"/>
            <ac:spMk id="3" creationId="{A40998EC-C899-4D95-8D83-25E271C2FFD6}"/>
          </ac:spMkLst>
        </pc:spChg>
        <pc:spChg chg="add mod">
          <ac:chgData name="Caitlin Margaret Vivian (1800517)" userId="S::1800517@student.uwtsd.ac.uk::515136e7-53f5-43f0-8d18-ebb1ede887e3" providerId="AD" clId="Web-{4C9FA991-4607-2DF8-DA21-2EF76E70F447}" dt="2021-06-03T21:07:11.653" v="932" actId="20577"/>
          <ac:spMkLst>
            <pc:docMk/>
            <pc:sldMk cId="3273596209" sldId="263"/>
            <ac:spMk id="4" creationId="{A402D719-BA52-4C4F-9759-FC6B9BDE3109}"/>
          </ac:spMkLst>
        </pc:spChg>
      </pc:sldChg>
      <pc:sldChg chg="addSp modSp new">
        <pc:chgData name="Caitlin Margaret Vivian (1800517)" userId="S::1800517@student.uwtsd.ac.uk::515136e7-53f5-43f0-8d18-ebb1ede887e3" providerId="AD" clId="Web-{4C9FA991-4607-2DF8-DA21-2EF76E70F447}" dt="2021-06-03T21:05:36.835" v="907" actId="1076"/>
        <pc:sldMkLst>
          <pc:docMk/>
          <pc:sldMk cId="2600943210" sldId="264"/>
        </pc:sldMkLst>
        <pc:spChg chg="mod">
          <ac:chgData name="Caitlin Margaret Vivian (1800517)" userId="S::1800517@student.uwtsd.ac.uk::515136e7-53f5-43f0-8d18-ebb1ede887e3" providerId="AD" clId="Web-{4C9FA991-4607-2DF8-DA21-2EF76E70F447}" dt="2021-06-03T20:56:43.663" v="763" actId="20577"/>
          <ac:spMkLst>
            <pc:docMk/>
            <pc:sldMk cId="2600943210" sldId="264"/>
            <ac:spMk id="2" creationId="{2F53CCEA-0BF0-4D45-B076-0EB8E3AA142A}"/>
          </ac:spMkLst>
        </pc:spChg>
        <pc:spChg chg="mod">
          <ac:chgData name="Caitlin Margaret Vivian (1800517)" userId="S::1800517@student.uwtsd.ac.uk::515136e7-53f5-43f0-8d18-ebb1ede887e3" providerId="AD" clId="Web-{4C9FA991-4607-2DF8-DA21-2EF76E70F447}" dt="2021-06-03T21:02:58.654" v="872" actId="20577"/>
          <ac:spMkLst>
            <pc:docMk/>
            <pc:sldMk cId="2600943210" sldId="264"/>
            <ac:spMk id="3" creationId="{A7266374-6479-4081-8CFD-EF80FAA3DC11}"/>
          </ac:spMkLst>
        </pc:spChg>
        <pc:spChg chg="add mod">
          <ac:chgData name="Caitlin Margaret Vivian (1800517)" userId="S::1800517@student.uwtsd.ac.uk::515136e7-53f5-43f0-8d18-ebb1ede887e3" providerId="AD" clId="Web-{4C9FA991-4607-2DF8-DA21-2EF76E70F447}" dt="2021-06-03T21:05:36.835" v="907" actId="1076"/>
          <ac:spMkLst>
            <pc:docMk/>
            <pc:sldMk cId="2600943210" sldId="264"/>
            <ac:spMk id="4" creationId="{D49D2DD4-892B-4AEB-BCEA-5EBA4AA8ECCC}"/>
          </ac:spMkLst>
        </pc:spChg>
      </pc:sldChg>
      <pc:sldChg chg="modSp new">
        <pc:chgData name="Caitlin Margaret Vivian (1800517)" userId="S::1800517@student.uwtsd.ac.uk::515136e7-53f5-43f0-8d18-ebb1ede887e3" providerId="AD" clId="Web-{4C9FA991-4607-2DF8-DA21-2EF76E70F447}" dt="2021-06-03T21:08:24.892" v="953" actId="20577"/>
        <pc:sldMkLst>
          <pc:docMk/>
          <pc:sldMk cId="638069443" sldId="265"/>
        </pc:sldMkLst>
        <pc:spChg chg="mod">
          <ac:chgData name="Caitlin Margaret Vivian (1800517)" userId="S::1800517@student.uwtsd.ac.uk::515136e7-53f5-43f0-8d18-ebb1ede887e3" providerId="AD" clId="Web-{4C9FA991-4607-2DF8-DA21-2EF76E70F447}" dt="2021-06-03T21:08:13.063" v="943" actId="20577"/>
          <ac:spMkLst>
            <pc:docMk/>
            <pc:sldMk cId="638069443" sldId="265"/>
            <ac:spMk id="2" creationId="{42191B33-6E86-47A1-BB0C-051D05685B3D}"/>
          </ac:spMkLst>
        </pc:spChg>
        <pc:spChg chg="mod">
          <ac:chgData name="Caitlin Margaret Vivian (1800517)" userId="S::1800517@student.uwtsd.ac.uk::515136e7-53f5-43f0-8d18-ebb1ede887e3" providerId="AD" clId="Web-{4C9FA991-4607-2DF8-DA21-2EF76E70F447}" dt="2021-06-03T21:08:24.892" v="953" actId="20577"/>
          <ac:spMkLst>
            <pc:docMk/>
            <pc:sldMk cId="638069443" sldId="265"/>
            <ac:spMk id="3" creationId="{62D613C1-E873-4E7D-B8C1-7485B8BB2BD6}"/>
          </ac:spMkLst>
        </pc:spChg>
      </pc:sldChg>
      <pc:sldChg chg="new del">
        <pc:chgData name="Caitlin Margaret Vivian (1800517)" userId="S::1800517@student.uwtsd.ac.uk::515136e7-53f5-43f0-8d18-ebb1ede887e3" providerId="AD" clId="Web-{4C9FA991-4607-2DF8-DA21-2EF76E70F447}" dt="2021-06-03T21:07:54.421" v="934"/>
        <pc:sldMkLst>
          <pc:docMk/>
          <pc:sldMk cId="1095459562" sldId="265"/>
        </pc:sldMkLst>
      </pc:sldChg>
    </pc:docChg>
  </pc:docChgLst>
  <pc:docChgLst>
    <pc:chgData name="Caitlin Margaret Vivian (1800517)" userId="S::1800517@student.uwtsd.ac.uk::515136e7-53f5-43f0-8d18-ebb1ede887e3" providerId="AD" clId="Web-{4DB24B0E-10DB-9C77-05EB-91B3F4F17D9C}"/>
    <pc:docChg chg="modSld">
      <pc:chgData name="Caitlin Margaret Vivian (1800517)" userId="S::1800517@student.uwtsd.ac.uk::515136e7-53f5-43f0-8d18-ebb1ede887e3" providerId="AD" clId="Web-{4DB24B0E-10DB-9C77-05EB-91B3F4F17D9C}" dt="2021-06-04T09:20:51.973" v="202" actId="1076"/>
      <pc:docMkLst>
        <pc:docMk/>
      </pc:docMkLst>
      <pc:sldChg chg="addSp modSp">
        <pc:chgData name="Caitlin Margaret Vivian (1800517)" userId="S::1800517@student.uwtsd.ac.uk::515136e7-53f5-43f0-8d18-ebb1ede887e3" providerId="AD" clId="Web-{4DB24B0E-10DB-9C77-05EB-91B3F4F17D9C}" dt="2021-06-04T08:45:18.250" v="38" actId="20577"/>
        <pc:sldMkLst>
          <pc:docMk/>
          <pc:sldMk cId="2619276951" sldId="259"/>
        </pc:sldMkLst>
        <pc:spChg chg="add mod">
          <ac:chgData name="Caitlin Margaret Vivian (1800517)" userId="S::1800517@student.uwtsd.ac.uk::515136e7-53f5-43f0-8d18-ebb1ede887e3" providerId="AD" clId="Web-{4DB24B0E-10DB-9C77-05EB-91B3F4F17D9C}" dt="2021-06-04T08:45:18.250" v="38" actId="20577"/>
          <ac:spMkLst>
            <pc:docMk/>
            <pc:sldMk cId="2619276951" sldId="259"/>
            <ac:spMk id="4" creationId="{6675162A-A1B8-4ACD-84BF-78AA30EF5B11}"/>
          </ac:spMkLst>
        </pc:spChg>
      </pc:sldChg>
      <pc:sldChg chg="modSp">
        <pc:chgData name="Caitlin Margaret Vivian (1800517)" userId="S::1800517@student.uwtsd.ac.uk::515136e7-53f5-43f0-8d18-ebb1ede887e3" providerId="AD" clId="Web-{4DB24B0E-10DB-9C77-05EB-91B3F4F17D9C}" dt="2021-06-04T09:04:48.669" v="93" actId="20577"/>
        <pc:sldMkLst>
          <pc:docMk/>
          <pc:sldMk cId="2915341951" sldId="261"/>
        </pc:sldMkLst>
        <pc:spChg chg="mod">
          <ac:chgData name="Caitlin Margaret Vivian (1800517)" userId="S::1800517@student.uwtsd.ac.uk::515136e7-53f5-43f0-8d18-ebb1ede887e3" providerId="AD" clId="Web-{4DB24B0E-10DB-9C77-05EB-91B3F4F17D9C}" dt="2021-06-04T09:04:48.669" v="93" actId="20577"/>
          <ac:spMkLst>
            <pc:docMk/>
            <pc:sldMk cId="2915341951" sldId="261"/>
            <ac:spMk id="3" creationId="{FFED91D1-FF9C-4977-BAF1-6A5A40661CC1}"/>
          </ac:spMkLst>
        </pc:spChg>
      </pc:sldChg>
      <pc:sldChg chg="addSp delSp modSp">
        <pc:chgData name="Caitlin Margaret Vivian (1800517)" userId="S::1800517@student.uwtsd.ac.uk::515136e7-53f5-43f0-8d18-ebb1ede887e3" providerId="AD" clId="Web-{4DB24B0E-10DB-9C77-05EB-91B3F4F17D9C}" dt="2021-06-04T09:20:51.973" v="202" actId="1076"/>
        <pc:sldMkLst>
          <pc:docMk/>
          <pc:sldMk cId="2600943210" sldId="264"/>
        </pc:sldMkLst>
        <pc:spChg chg="del mod">
          <ac:chgData name="Caitlin Margaret Vivian (1800517)" userId="S::1800517@student.uwtsd.ac.uk::515136e7-53f5-43f0-8d18-ebb1ede887e3" providerId="AD" clId="Web-{4DB24B0E-10DB-9C77-05EB-91B3F4F17D9C}" dt="2021-06-04T09:10:34.646" v="175"/>
          <ac:spMkLst>
            <pc:docMk/>
            <pc:sldMk cId="2600943210" sldId="264"/>
            <ac:spMk id="3" creationId="{A7266374-6479-4081-8CFD-EF80FAA3DC11}"/>
          </ac:spMkLst>
        </pc:spChg>
        <pc:spChg chg="add mod">
          <ac:chgData name="Caitlin Margaret Vivian (1800517)" userId="S::1800517@student.uwtsd.ac.uk::515136e7-53f5-43f0-8d18-ebb1ede887e3" providerId="AD" clId="Web-{4DB24B0E-10DB-9C77-05EB-91B3F4F17D9C}" dt="2021-06-04T09:11:40.475" v="181" actId="1076"/>
          <ac:spMkLst>
            <pc:docMk/>
            <pc:sldMk cId="2600943210" sldId="264"/>
            <ac:spMk id="45" creationId="{45A6F2A2-E697-4AF0-A5C2-0CC0BCD68DB9}"/>
          </ac:spMkLst>
        </pc:spChg>
        <pc:graphicFrameChg chg="add del mod modGraphic">
          <ac:chgData name="Caitlin Margaret Vivian (1800517)" userId="S::1800517@student.uwtsd.ac.uk::515136e7-53f5-43f0-8d18-ebb1ede887e3" providerId="AD" clId="Web-{4DB24B0E-10DB-9C77-05EB-91B3F4F17D9C}" dt="2021-06-04T09:06:59.484" v="95"/>
          <ac:graphicFrameMkLst>
            <pc:docMk/>
            <pc:sldMk cId="2600943210" sldId="264"/>
            <ac:graphicFrameMk id="5" creationId="{F73174C0-D241-4CCC-A552-0643CE099C45}"/>
          </ac:graphicFrameMkLst>
        </pc:graphicFrameChg>
        <pc:graphicFrameChg chg="add mod modGraphic">
          <ac:chgData name="Caitlin Margaret Vivian (1800517)" userId="S::1800517@student.uwtsd.ac.uk::515136e7-53f5-43f0-8d18-ebb1ede887e3" providerId="AD" clId="Web-{4DB24B0E-10DB-9C77-05EB-91B3F4F17D9C}" dt="2021-06-04T09:20:51.973" v="202" actId="1076"/>
          <ac:graphicFrameMkLst>
            <pc:docMk/>
            <pc:sldMk cId="2600943210" sldId="264"/>
            <ac:graphicFrameMk id="6" creationId="{5A22777C-05C4-4B68-B2B3-8F51A9E8E26A}"/>
          </ac:graphicFrameMkLst>
        </pc:graphicFrameChg>
        <pc:graphicFrameChg chg="add del mod modGraphic">
          <ac:chgData name="Caitlin Margaret Vivian (1800517)" userId="S::1800517@student.uwtsd.ac.uk::515136e7-53f5-43f0-8d18-ebb1ede887e3" providerId="AD" clId="Web-{4DB24B0E-10DB-9C77-05EB-91B3F4F17D9C}" dt="2021-06-04T09:07:49.782" v="97"/>
          <ac:graphicFrameMkLst>
            <pc:docMk/>
            <pc:sldMk cId="2600943210" sldId="264"/>
            <ac:graphicFrameMk id="13" creationId="{1C35A8C8-00E9-44B3-94A9-55131368A653}"/>
          </ac:graphicFrameMkLst>
        </pc:graphicFrameChg>
      </pc:sldChg>
    </pc:docChg>
  </pc:docChgLst>
  <pc:docChgLst>
    <pc:chgData name="Caitlin Margaret Vivian (1800517)" userId="S::1800517@student.uwtsd.ac.uk::515136e7-53f5-43f0-8d18-ebb1ede887e3" providerId="AD" clId="Web-{0734BA82-92CE-461E-9924-0642F5CD7A8B}"/>
    <pc:docChg chg="addSld modSld sldOrd addMainMaster delMainMaster">
      <pc:chgData name="Caitlin Margaret Vivian (1800517)" userId="S::1800517@student.uwtsd.ac.uk::515136e7-53f5-43f0-8d18-ebb1ede887e3" providerId="AD" clId="Web-{0734BA82-92CE-461E-9924-0642F5CD7A8B}" dt="2021-06-03T13:19:30.319" v="1709"/>
      <pc:docMkLst>
        <pc:docMk/>
      </pc:docMkLst>
      <pc:sldChg chg="addSp modSp mod setBg modClrScheme addAnim chgLayout">
        <pc:chgData name="Caitlin Margaret Vivian (1800517)" userId="S::1800517@student.uwtsd.ac.uk::515136e7-53f5-43f0-8d18-ebb1ede887e3" providerId="AD" clId="Web-{0734BA82-92CE-461E-9924-0642F5CD7A8B}" dt="2021-06-03T10:15:45.131" v="42" actId="1076"/>
        <pc:sldMkLst>
          <pc:docMk/>
          <pc:sldMk cId="109857222" sldId="256"/>
        </pc:sldMkLst>
        <pc:spChg chg="mod">
          <ac:chgData name="Caitlin Margaret Vivian (1800517)" userId="S::1800517@student.uwtsd.ac.uk::515136e7-53f5-43f0-8d18-ebb1ede887e3" providerId="AD" clId="Web-{0734BA82-92CE-461E-9924-0642F5CD7A8B}" dt="2021-06-03T10:14:43.317" v="22"/>
          <ac:spMkLst>
            <pc:docMk/>
            <pc:sldMk cId="109857222" sldId="256"/>
            <ac:spMk id="2" creationId="{00000000-0000-0000-0000-000000000000}"/>
          </ac:spMkLst>
        </pc:spChg>
        <pc:spChg chg="mod">
          <ac:chgData name="Caitlin Margaret Vivian (1800517)" userId="S::1800517@student.uwtsd.ac.uk::515136e7-53f5-43f0-8d18-ebb1ede887e3" providerId="AD" clId="Web-{0734BA82-92CE-461E-9924-0642F5CD7A8B}" dt="2021-06-03T10:15:43.897" v="41" actId="20577"/>
          <ac:spMkLst>
            <pc:docMk/>
            <pc:sldMk cId="109857222" sldId="256"/>
            <ac:spMk id="3" creationId="{00000000-0000-0000-0000-000000000000}"/>
          </ac:spMkLst>
        </pc:spChg>
        <pc:spChg chg="add">
          <ac:chgData name="Caitlin Margaret Vivian (1800517)" userId="S::1800517@student.uwtsd.ac.uk::515136e7-53f5-43f0-8d18-ebb1ede887e3" providerId="AD" clId="Web-{0734BA82-92CE-461E-9924-0642F5CD7A8B}" dt="2021-06-03T10:14:43.317" v="22"/>
          <ac:spMkLst>
            <pc:docMk/>
            <pc:sldMk cId="109857222" sldId="256"/>
            <ac:spMk id="9" creationId="{733E0473-C315-42D8-A82A-A2FE49DC67DA}"/>
          </ac:spMkLst>
        </pc:spChg>
        <pc:spChg chg="add">
          <ac:chgData name="Caitlin Margaret Vivian (1800517)" userId="S::1800517@student.uwtsd.ac.uk::515136e7-53f5-43f0-8d18-ebb1ede887e3" providerId="AD" clId="Web-{0734BA82-92CE-461E-9924-0642F5CD7A8B}" dt="2021-06-03T10:14:43.317" v="22"/>
          <ac:spMkLst>
            <pc:docMk/>
            <pc:sldMk cId="109857222" sldId="256"/>
            <ac:spMk id="11" creationId="{AD23A251-68F2-43E5-812B-4BBAE1AF535E}"/>
          </ac:spMkLst>
        </pc:spChg>
        <pc:grpChg chg="add">
          <ac:chgData name="Caitlin Margaret Vivian (1800517)" userId="S::1800517@student.uwtsd.ac.uk::515136e7-53f5-43f0-8d18-ebb1ede887e3" providerId="AD" clId="Web-{0734BA82-92CE-461E-9924-0642F5CD7A8B}" dt="2021-06-03T10:14:43.317" v="22"/>
          <ac:grpSpMkLst>
            <pc:docMk/>
            <pc:sldMk cId="109857222" sldId="256"/>
            <ac:grpSpMk id="13" creationId="{0350AF23-2606-421F-AB7B-23D9B48F3E9B}"/>
          </ac:grpSpMkLst>
        </pc:grpChg>
        <pc:picChg chg="add mod">
          <ac:chgData name="Caitlin Margaret Vivian (1800517)" userId="S::1800517@student.uwtsd.ac.uk::515136e7-53f5-43f0-8d18-ebb1ede887e3" providerId="AD" clId="Web-{0734BA82-92CE-461E-9924-0642F5CD7A8B}" dt="2021-06-03T10:15:45.131" v="42" actId="1076"/>
          <ac:picMkLst>
            <pc:docMk/>
            <pc:sldMk cId="109857222" sldId="256"/>
            <ac:picMk id="4" creationId="{C18DDF68-3C3B-4C8C-AB4C-E347E3A20E36}"/>
          </ac:picMkLst>
        </pc:picChg>
      </pc:sldChg>
      <pc:sldChg chg="addSp modSp new mod setBg">
        <pc:chgData name="Caitlin Margaret Vivian (1800517)" userId="S::1800517@student.uwtsd.ac.uk::515136e7-53f5-43f0-8d18-ebb1ede887e3" providerId="AD" clId="Web-{0734BA82-92CE-461E-9924-0642F5CD7A8B}" dt="2021-06-03T10:22:58.174" v="191" actId="20577"/>
        <pc:sldMkLst>
          <pc:docMk/>
          <pc:sldMk cId="3325622969" sldId="257"/>
        </pc:sldMkLst>
        <pc:spChg chg="mod">
          <ac:chgData name="Caitlin Margaret Vivian (1800517)" userId="S::1800517@student.uwtsd.ac.uk::515136e7-53f5-43f0-8d18-ebb1ede887e3" providerId="AD" clId="Web-{0734BA82-92CE-461E-9924-0642F5CD7A8B}" dt="2021-06-03T10:21:10.952" v="148"/>
          <ac:spMkLst>
            <pc:docMk/>
            <pc:sldMk cId="3325622969" sldId="257"/>
            <ac:spMk id="2" creationId="{E5CE557E-35E0-438E-ACDA-CE60AFE55CAE}"/>
          </ac:spMkLst>
        </pc:spChg>
        <pc:spChg chg="mod">
          <ac:chgData name="Caitlin Margaret Vivian (1800517)" userId="S::1800517@student.uwtsd.ac.uk::515136e7-53f5-43f0-8d18-ebb1ede887e3" providerId="AD" clId="Web-{0734BA82-92CE-461E-9924-0642F5CD7A8B}" dt="2021-06-03T10:22:58.174" v="191" actId="20577"/>
          <ac:spMkLst>
            <pc:docMk/>
            <pc:sldMk cId="3325622969" sldId="257"/>
            <ac:spMk id="3" creationId="{C995538E-92EE-40E5-82FC-1635A575F42A}"/>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8" creationId="{ED16AD6D-7FC0-435B-AB5F-98DA2190C53C}"/>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10" creationId="{28B727F3-FF58-4343-ACEE-2174D5989143}"/>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21" creationId="{5F7F20D7-57B2-4CF8-AF7D-90D6A5E1FF73}"/>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25" creationId="{6832CB48-19E2-438E-B5D1-126B62284757}"/>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29" creationId="{F4B85B88-409F-4670-A4FF-5C58623B77AA}"/>
          </ac:spMkLst>
        </pc:spChg>
        <pc:spChg chg="add">
          <ac:chgData name="Caitlin Margaret Vivian (1800517)" userId="S::1800517@student.uwtsd.ac.uk::515136e7-53f5-43f0-8d18-ebb1ede887e3" providerId="AD" clId="Web-{0734BA82-92CE-461E-9924-0642F5CD7A8B}" dt="2021-06-03T10:21:10.952" v="148"/>
          <ac:spMkLst>
            <pc:docMk/>
            <pc:sldMk cId="3325622969" sldId="257"/>
            <ac:spMk id="33" creationId="{52B7F1A1-8894-44DC-8FCC-6CE9F127AAB1}"/>
          </ac:spMkLst>
        </pc:spChg>
        <pc:grpChg chg="add">
          <ac:chgData name="Caitlin Margaret Vivian (1800517)" userId="S::1800517@student.uwtsd.ac.uk::515136e7-53f5-43f0-8d18-ebb1ede887e3" providerId="AD" clId="Web-{0734BA82-92CE-461E-9924-0642F5CD7A8B}" dt="2021-06-03T10:21:10.952" v="148"/>
          <ac:grpSpMkLst>
            <pc:docMk/>
            <pc:sldMk cId="3325622969" sldId="257"/>
            <ac:grpSpMk id="12" creationId="{4DB68B21-F855-4148-AD7C-795E902A7F17}"/>
          </ac:grpSpMkLst>
        </pc:grpChg>
        <pc:picChg chg="add">
          <ac:chgData name="Caitlin Margaret Vivian (1800517)" userId="S::1800517@student.uwtsd.ac.uk::515136e7-53f5-43f0-8d18-ebb1ede887e3" providerId="AD" clId="Web-{0734BA82-92CE-461E-9924-0642F5CD7A8B}" dt="2021-06-03T10:21:10.952" v="148"/>
          <ac:picMkLst>
            <pc:docMk/>
            <pc:sldMk cId="3325622969" sldId="257"/>
            <ac:picMk id="23" creationId="{05AC83E9-3498-4F8F-84F8-2E22FE72E30C}"/>
          </ac:picMkLst>
        </pc:picChg>
        <pc:picChg chg="add">
          <ac:chgData name="Caitlin Margaret Vivian (1800517)" userId="S::1800517@student.uwtsd.ac.uk::515136e7-53f5-43f0-8d18-ebb1ede887e3" providerId="AD" clId="Web-{0734BA82-92CE-461E-9924-0642F5CD7A8B}" dt="2021-06-03T10:21:10.952" v="148"/>
          <ac:picMkLst>
            <pc:docMk/>
            <pc:sldMk cId="3325622969" sldId="257"/>
            <ac:picMk id="27" creationId="{548560FE-8DD7-4FBB-A597-9902F385AAFF}"/>
          </ac:picMkLst>
        </pc:picChg>
        <pc:picChg chg="add">
          <ac:chgData name="Caitlin Margaret Vivian (1800517)" userId="S::1800517@student.uwtsd.ac.uk::515136e7-53f5-43f0-8d18-ebb1ede887e3" providerId="AD" clId="Web-{0734BA82-92CE-461E-9924-0642F5CD7A8B}" dt="2021-06-03T10:21:10.952" v="148"/>
          <ac:picMkLst>
            <pc:docMk/>
            <pc:sldMk cId="3325622969" sldId="257"/>
            <ac:picMk id="31" creationId="{66265FF8-949A-452A-882B-BDD332090013}"/>
          </ac:picMkLst>
        </pc:picChg>
        <pc:picChg chg="add">
          <ac:chgData name="Caitlin Margaret Vivian (1800517)" userId="S::1800517@student.uwtsd.ac.uk::515136e7-53f5-43f0-8d18-ebb1ede887e3" providerId="AD" clId="Web-{0734BA82-92CE-461E-9924-0642F5CD7A8B}" dt="2021-06-03T10:21:10.952" v="148"/>
          <ac:picMkLst>
            <pc:docMk/>
            <pc:sldMk cId="3325622969" sldId="257"/>
            <ac:picMk id="35" creationId="{6FEF5495-925E-4DBE-A677-EF910F826605}"/>
          </ac:picMkLst>
        </pc:picChg>
      </pc:sldChg>
      <pc:sldChg chg="addSp modSp new">
        <pc:chgData name="Caitlin Margaret Vivian (1800517)" userId="S::1800517@student.uwtsd.ac.uk::515136e7-53f5-43f0-8d18-ebb1ede887e3" providerId="AD" clId="Web-{0734BA82-92CE-461E-9924-0642F5CD7A8B}" dt="2021-06-03T10:44:06.972" v="671" actId="20577"/>
        <pc:sldMkLst>
          <pc:docMk/>
          <pc:sldMk cId="3573938044" sldId="258"/>
        </pc:sldMkLst>
        <pc:spChg chg="mod">
          <ac:chgData name="Caitlin Margaret Vivian (1800517)" userId="S::1800517@student.uwtsd.ac.uk::515136e7-53f5-43f0-8d18-ebb1ede887e3" providerId="AD" clId="Web-{0734BA82-92CE-461E-9924-0642F5CD7A8B}" dt="2021-06-03T10:23:55.394" v="215" actId="20577"/>
          <ac:spMkLst>
            <pc:docMk/>
            <pc:sldMk cId="3573938044" sldId="258"/>
            <ac:spMk id="2" creationId="{2422BAA1-9CCA-437E-8DEA-C9FB5184D594}"/>
          </ac:spMkLst>
        </pc:spChg>
        <pc:spChg chg="mod">
          <ac:chgData name="Caitlin Margaret Vivian (1800517)" userId="S::1800517@student.uwtsd.ac.uk::515136e7-53f5-43f0-8d18-ebb1ede887e3" providerId="AD" clId="Web-{0734BA82-92CE-461E-9924-0642F5CD7A8B}" dt="2021-06-03T10:44:06.972" v="671" actId="20577"/>
          <ac:spMkLst>
            <pc:docMk/>
            <pc:sldMk cId="3573938044" sldId="258"/>
            <ac:spMk id="3" creationId="{808949CF-0A37-46D1-841D-76F4D1FD58F8}"/>
          </ac:spMkLst>
        </pc:spChg>
        <pc:picChg chg="add mod">
          <ac:chgData name="Caitlin Margaret Vivian (1800517)" userId="S::1800517@student.uwtsd.ac.uk::515136e7-53f5-43f0-8d18-ebb1ede887e3" providerId="AD" clId="Web-{0734BA82-92CE-461E-9924-0642F5CD7A8B}" dt="2021-06-03T10:36:26.085" v="575" actId="14100"/>
          <ac:picMkLst>
            <pc:docMk/>
            <pc:sldMk cId="3573938044" sldId="258"/>
            <ac:picMk id="4" creationId="{CA5FF36C-4D5D-48B7-A6B7-DEB3E1D4D252}"/>
          </ac:picMkLst>
        </pc:picChg>
      </pc:sldChg>
      <pc:sldChg chg="modSp new">
        <pc:chgData name="Caitlin Margaret Vivian (1800517)" userId="S::1800517@student.uwtsd.ac.uk::515136e7-53f5-43f0-8d18-ebb1ede887e3" providerId="AD" clId="Web-{0734BA82-92CE-461E-9924-0642F5CD7A8B}" dt="2021-06-03T11:00:20.669" v="940" actId="20577"/>
        <pc:sldMkLst>
          <pc:docMk/>
          <pc:sldMk cId="2619276951" sldId="259"/>
        </pc:sldMkLst>
        <pc:spChg chg="mod">
          <ac:chgData name="Caitlin Margaret Vivian (1800517)" userId="S::1800517@student.uwtsd.ac.uk::515136e7-53f5-43f0-8d18-ebb1ede887e3" providerId="AD" clId="Web-{0734BA82-92CE-461E-9924-0642F5CD7A8B}" dt="2021-06-03T10:40:47.795" v="610" actId="20577"/>
          <ac:spMkLst>
            <pc:docMk/>
            <pc:sldMk cId="2619276951" sldId="259"/>
            <ac:spMk id="2" creationId="{6F0620D7-7646-4D9A-A798-426B29729D88}"/>
          </ac:spMkLst>
        </pc:spChg>
        <pc:spChg chg="mod">
          <ac:chgData name="Caitlin Margaret Vivian (1800517)" userId="S::1800517@student.uwtsd.ac.uk::515136e7-53f5-43f0-8d18-ebb1ede887e3" providerId="AD" clId="Web-{0734BA82-92CE-461E-9924-0642F5CD7A8B}" dt="2021-06-03T11:00:20.669" v="940" actId="20577"/>
          <ac:spMkLst>
            <pc:docMk/>
            <pc:sldMk cId="2619276951" sldId="259"/>
            <ac:spMk id="3" creationId="{D8FF18AE-E363-4B10-9159-C314FBC0C6B2}"/>
          </ac:spMkLst>
        </pc:spChg>
      </pc:sldChg>
      <pc:sldChg chg="addSp modSp new">
        <pc:chgData name="Caitlin Margaret Vivian (1800517)" userId="S::1800517@student.uwtsd.ac.uk::515136e7-53f5-43f0-8d18-ebb1ede887e3" providerId="AD" clId="Web-{0734BA82-92CE-461E-9924-0642F5CD7A8B}" dt="2021-06-03T13:02:14.293" v="1553" actId="20577"/>
        <pc:sldMkLst>
          <pc:docMk/>
          <pc:sldMk cId="3672705154" sldId="260"/>
        </pc:sldMkLst>
        <pc:spChg chg="mod">
          <ac:chgData name="Caitlin Margaret Vivian (1800517)" userId="S::1800517@student.uwtsd.ac.uk::515136e7-53f5-43f0-8d18-ebb1ede887e3" providerId="AD" clId="Web-{0734BA82-92CE-461E-9924-0642F5CD7A8B}" dt="2021-06-03T11:11:18.514" v="953" actId="20577"/>
          <ac:spMkLst>
            <pc:docMk/>
            <pc:sldMk cId="3672705154" sldId="260"/>
            <ac:spMk id="2" creationId="{9873EE28-2195-452D-98FC-D531C020DEAB}"/>
          </ac:spMkLst>
        </pc:spChg>
        <pc:spChg chg="mod">
          <ac:chgData name="Caitlin Margaret Vivian (1800517)" userId="S::1800517@student.uwtsd.ac.uk::515136e7-53f5-43f0-8d18-ebb1ede887e3" providerId="AD" clId="Web-{0734BA82-92CE-461E-9924-0642F5CD7A8B}" dt="2021-06-03T11:38:40.977" v="1354" actId="1076"/>
          <ac:spMkLst>
            <pc:docMk/>
            <pc:sldMk cId="3672705154" sldId="260"/>
            <ac:spMk id="3" creationId="{D9F33B06-C627-4763-8BA5-8B84A9A352A7}"/>
          </ac:spMkLst>
        </pc:spChg>
        <pc:spChg chg="add mod">
          <ac:chgData name="Caitlin Margaret Vivian (1800517)" userId="S::1800517@student.uwtsd.ac.uk::515136e7-53f5-43f0-8d18-ebb1ede887e3" providerId="AD" clId="Web-{0734BA82-92CE-461E-9924-0642F5CD7A8B}" dt="2021-06-03T12:53:11.951" v="1378" actId="1076"/>
          <ac:spMkLst>
            <pc:docMk/>
            <pc:sldMk cId="3672705154" sldId="260"/>
            <ac:spMk id="4" creationId="{64E277AA-A875-467D-A7FB-14DEC3CB765D}"/>
          </ac:spMkLst>
        </pc:spChg>
        <pc:spChg chg="add mod">
          <ac:chgData name="Caitlin Margaret Vivian (1800517)" userId="S::1800517@student.uwtsd.ac.uk::515136e7-53f5-43f0-8d18-ebb1ede887e3" providerId="AD" clId="Web-{0734BA82-92CE-461E-9924-0642F5CD7A8B}" dt="2021-06-03T13:02:14.293" v="1553" actId="20577"/>
          <ac:spMkLst>
            <pc:docMk/>
            <pc:sldMk cId="3672705154" sldId="260"/>
            <ac:spMk id="5" creationId="{4D814247-A154-45FE-87D0-5442BD3B595F}"/>
          </ac:spMkLst>
        </pc:spChg>
      </pc:sldChg>
      <pc:sldChg chg="addSp modSp new">
        <pc:chgData name="Caitlin Margaret Vivian (1800517)" userId="S::1800517@student.uwtsd.ac.uk::515136e7-53f5-43f0-8d18-ebb1ede887e3" providerId="AD" clId="Web-{0734BA82-92CE-461E-9924-0642F5CD7A8B}" dt="2021-06-03T13:15:00.766" v="1694" actId="1076"/>
        <pc:sldMkLst>
          <pc:docMk/>
          <pc:sldMk cId="2915341951" sldId="261"/>
        </pc:sldMkLst>
        <pc:spChg chg="mod">
          <ac:chgData name="Caitlin Margaret Vivian (1800517)" userId="S::1800517@student.uwtsd.ac.uk::515136e7-53f5-43f0-8d18-ebb1ede887e3" providerId="AD" clId="Web-{0734BA82-92CE-461E-9924-0642F5CD7A8B}" dt="2021-06-03T12:54:00.265" v="1387" actId="20577"/>
          <ac:spMkLst>
            <pc:docMk/>
            <pc:sldMk cId="2915341951" sldId="261"/>
            <ac:spMk id="2" creationId="{3F591AD5-D136-4BEA-87E1-98326AE0BD54}"/>
          </ac:spMkLst>
        </pc:spChg>
        <pc:spChg chg="add mod">
          <ac:chgData name="Caitlin Margaret Vivian (1800517)" userId="S::1800517@student.uwtsd.ac.uk::515136e7-53f5-43f0-8d18-ebb1ede887e3" providerId="AD" clId="Web-{0734BA82-92CE-461E-9924-0642F5CD7A8B}" dt="2021-06-03T13:15:00.766" v="1694" actId="1076"/>
          <ac:spMkLst>
            <pc:docMk/>
            <pc:sldMk cId="2915341951" sldId="261"/>
            <ac:spMk id="4" creationId="{6B4E6991-D8EE-4D45-B5D9-287530D5A0CC}"/>
          </ac:spMkLst>
        </pc:spChg>
      </pc:sldChg>
      <pc:sldChg chg="addSp delSp modSp new ord">
        <pc:chgData name="Caitlin Margaret Vivian (1800517)" userId="S::1800517@student.uwtsd.ac.uk::515136e7-53f5-43f0-8d18-ebb1ede887e3" providerId="AD" clId="Web-{0734BA82-92CE-461E-9924-0642F5CD7A8B}" dt="2021-06-03T13:19:30.319" v="1709"/>
        <pc:sldMkLst>
          <pc:docMk/>
          <pc:sldMk cId="570022384" sldId="262"/>
        </pc:sldMkLst>
        <pc:spChg chg="mod">
          <ac:chgData name="Caitlin Margaret Vivian (1800517)" userId="S::1800517@student.uwtsd.ac.uk::515136e7-53f5-43f0-8d18-ebb1ede887e3" providerId="AD" clId="Web-{0734BA82-92CE-461E-9924-0642F5CD7A8B}" dt="2021-06-03T13:19:23.163" v="1708" actId="20577"/>
          <ac:spMkLst>
            <pc:docMk/>
            <pc:sldMk cId="570022384" sldId="262"/>
            <ac:spMk id="2" creationId="{9D806395-ECFC-4877-BEC8-C2B984C4A326}"/>
          </ac:spMkLst>
        </pc:spChg>
        <pc:spChg chg="del">
          <ac:chgData name="Caitlin Margaret Vivian (1800517)" userId="S::1800517@student.uwtsd.ac.uk::515136e7-53f5-43f0-8d18-ebb1ede887e3" providerId="AD" clId="Web-{0734BA82-92CE-461E-9924-0642F5CD7A8B}" dt="2021-06-03T13:18:49.412" v="1695"/>
          <ac:spMkLst>
            <pc:docMk/>
            <pc:sldMk cId="570022384" sldId="262"/>
            <ac:spMk id="3" creationId="{19EE07B8-2737-42F5-862A-F61E19B040EA}"/>
          </ac:spMkLst>
        </pc:spChg>
        <pc:picChg chg="add mod ord">
          <ac:chgData name="Caitlin Margaret Vivian (1800517)" userId="S::1800517@student.uwtsd.ac.uk::515136e7-53f5-43f0-8d18-ebb1ede887e3" providerId="AD" clId="Web-{0734BA82-92CE-461E-9924-0642F5CD7A8B}" dt="2021-06-03T13:19:10.819" v="1697" actId="1076"/>
          <ac:picMkLst>
            <pc:docMk/>
            <pc:sldMk cId="570022384" sldId="262"/>
            <ac:picMk id="4" creationId="{1D890A44-516E-4DEA-8856-F713306A148E}"/>
          </ac:picMkLst>
        </pc:picChg>
      </pc:sldChg>
      <pc:sldChg chg="modSp new">
        <pc:chgData name="Caitlin Margaret Vivian (1800517)" userId="S::1800517@student.uwtsd.ac.uk::515136e7-53f5-43f0-8d18-ebb1ede887e3" providerId="AD" clId="Web-{0734BA82-92CE-461E-9924-0642F5CD7A8B}" dt="2021-06-03T13:14:39.390" v="1680" actId="20577"/>
        <pc:sldMkLst>
          <pc:docMk/>
          <pc:sldMk cId="3273596209" sldId="263"/>
        </pc:sldMkLst>
        <pc:spChg chg="mod">
          <ac:chgData name="Caitlin Margaret Vivian (1800517)" userId="S::1800517@student.uwtsd.ac.uk::515136e7-53f5-43f0-8d18-ebb1ede887e3" providerId="AD" clId="Web-{0734BA82-92CE-461E-9924-0642F5CD7A8B}" dt="2021-06-03T12:55:08.438" v="1416" actId="20577"/>
          <ac:spMkLst>
            <pc:docMk/>
            <pc:sldMk cId="3273596209" sldId="263"/>
            <ac:spMk id="2" creationId="{6525E82E-379F-481D-BEFA-F47845393909}"/>
          </ac:spMkLst>
        </pc:spChg>
        <pc:spChg chg="mod">
          <ac:chgData name="Caitlin Margaret Vivian (1800517)" userId="S::1800517@student.uwtsd.ac.uk::515136e7-53f5-43f0-8d18-ebb1ede887e3" providerId="AD" clId="Web-{0734BA82-92CE-461E-9924-0642F5CD7A8B}" dt="2021-06-03T13:14:39.390" v="1680" actId="20577"/>
          <ac:spMkLst>
            <pc:docMk/>
            <pc:sldMk cId="3273596209" sldId="263"/>
            <ac:spMk id="3" creationId="{A40998EC-C899-4D95-8D83-25E271C2FFD6}"/>
          </ac:spMkLst>
        </pc:spChg>
      </pc:sldChg>
      <pc:sldMasterChg chg="del delSldLayout">
        <pc:chgData name="Caitlin Margaret Vivian (1800517)" userId="S::1800517@student.uwtsd.ac.uk::515136e7-53f5-43f0-8d18-ebb1ede887e3" providerId="AD" clId="Web-{0734BA82-92CE-461E-9924-0642F5CD7A8B}" dt="2021-06-03T10:14:43.317" v="22"/>
        <pc:sldMasterMkLst>
          <pc:docMk/>
          <pc:sldMasterMk cId="2460954070" sldId="2147483660"/>
        </pc:sldMasterMkLst>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2385387890" sldId="2147483661"/>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949138452" sldId="2147483662"/>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2591524520" sldId="2147483663"/>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1203092039" sldId="2147483664"/>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3733172339" sldId="2147483665"/>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3210312558" sldId="2147483666"/>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3146388984" sldId="2147483667"/>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3171841454" sldId="2147483668"/>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1718958274" sldId="2147483669"/>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2202905451" sldId="2147483670"/>
          </pc:sldLayoutMkLst>
        </pc:sldLayoutChg>
        <pc:sldLayoutChg chg="del">
          <pc:chgData name="Caitlin Margaret Vivian (1800517)" userId="S::1800517@student.uwtsd.ac.uk::515136e7-53f5-43f0-8d18-ebb1ede887e3" providerId="AD" clId="Web-{0734BA82-92CE-461E-9924-0642F5CD7A8B}" dt="2021-06-03T10:14:43.317" v="22"/>
          <pc:sldLayoutMkLst>
            <pc:docMk/>
            <pc:sldMasterMk cId="2460954070" sldId="2147483660"/>
            <pc:sldLayoutMk cId="3479445657" sldId="2147483671"/>
          </pc:sldLayoutMkLst>
        </pc:sldLayoutChg>
      </pc:sldMasterChg>
      <pc:sldMasterChg chg="add replId addSldLayout">
        <pc:chgData name="Caitlin Margaret Vivian (1800517)" userId="S::1800517@student.uwtsd.ac.uk::515136e7-53f5-43f0-8d18-ebb1ede887e3" providerId="AD" clId="Web-{0734BA82-92CE-461E-9924-0642F5CD7A8B}" dt="2021-06-03T10:14:43.317" v="22"/>
        <pc:sldMasterMkLst>
          <pc:docMk/>
          <pc:sldMasterMk cId="458736073" sldId="2147483672"/>
        </pc:sldMasterMkLst>
        <pc:sldLayoutChg chg="add">
          <pc:chgData name="Caitlin Margaret Vivian (1800517)" userId="S::1800517@student.uwtsd.ac.uk::515136e7-53f5-43f0-8d18-ebb1ede887e3" providerId="AD" clId="Web-{0734BA82-92CE-461E-9924-0642F5CD7A8B}" dt="2021-06-03T10:14:43.317" v="22"/>
          <pc:sldLayoutMkLst>
            <pc:docMk/>
            <pc:sldMasterMk cId="458736073" sldId="2147483672"/>
            <pc:sldLayoutMk cId="85436601" sldId="2147483673"/>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529979771" sldId="2147483674"/>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4161017724" sldId="2147483675"/>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2706793" sldId="2147483676"/>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3833369807" sldId="2147483677"/>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2846777596" sldId="2147483678"/>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1714213693" sldId="2147483679"/>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1610193742" sldId="2147483680"/>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1475231208" sldId="2147483681"/>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2585832114" sldId="2147483682"/>
          </pc:sldLayoutMkLst>
        </pc:sldLayoutChg>
        <pc:sldLayoutChg chg="add replId">
          <pc:chgData name="Caitlin Margaret Vivian (1800517)" userId="S::1800517@student.uwtsd.ac.uk::515136e7-53f5-43f0-8d18-ebb1ede887e3" providerId="AD" clId="Web-{0734BA82-92CE-461E-9924-0642F5CD7A8B}" dt="2021-06-03T10:14:43.317" v="22"/>
          <pc:sldLayoutMkLst>
            <pc:docMk/>
            <pc:sldMasterMk cId="458736073" sldId="2147483672"/>
            <pc:sldLayoutMk cId="3107764638" sldId="214748368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8468F-FAAA-4A13-927C-ED6A67448FEE}"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1EF9AA0-2209-4080-9EAC-6BDCD97A87F3}">
      <dgm:prSet phldr="0"/>
      <dgm:spPr/>
      <dgm:t>
        <a:bodyPr/>
        <a:lstStyle/>
        <a:p>
          <a:pPr rtl="0"/>
          <a:r>
            <a:rPr lang="en-GB" dirty="0">
              <a:latin typeface="Gill Sans Nova"/>
            </a:rPr>
            <a:t> Topical, some types are extreme</a:t>
          </a:r>
          <a:endParaRPr lang="en-GB" dirty="0"/>
        </a:p>
      </dgm:t>
    </dgm:pt>
    <dgm:pt modelId="{9C2ED4EE-1570-4283-A024-B53F2F23C9B7}" type="parTrans" cxnId="{7A5CC2C9-4728-44BB-BE4F-BE5A49779522}">
      <dgm:prSet/>
      <dgm:spPr/>
      <dgm:t>
        <a:bodyPr/>
        <a:lstStyle/>
        <a:p>
          <a:endParaRPr lang="en-US"/>
        </a:p>
      </dgm:t>
    </dgm:pt>
    <dgm:pt modelId="{AAEDBF1C-EB78-42FA-8C10-3FF5A8F4CEC8}" type="sibTrans" cxnId="{7A5CC2C9-4728-44BB-BE4F-BE5A49779522}">
      <dgm:prSet/>
      <dgm:spPr/>
      <dgm:t>
        <a:bodyPr/>
        <a:lstStyle/>
        <a:p>
          <a:endParaRPr lang="en-US"/>
        </a:p>
      </dgm:t>
    </dgm:pt>
    <dgm:pt modelId="{8B92F43E-FBC1-4E47-A911-6E76976EFB7F}">
      <dgm:prSet/>
      <dgm:spPr/>
      <dgm:t>
        <a:bodyPr/>
        <a:lstStyle/>
        <a:p>
          <a:r>
            <a:rPr lang="en-GB" dirty="0"/>
            <a:t>Fractured leadership</a:t>
          </a:r>
          <a:endParaRPr lang="en-US" dirty="0"/>
        </a:p>
      </dgm:t>
    </dgm:pt>
    <dgm:pt modelId="{B6716A77-E1BB-4EE7-812D-E71629802CAD}" type="parTrans" cxnId="{52CECF84-4C38-45E8-85A4-282496F4E72C}">
      <dgm:prSet/>
      <dgm:spPr/>
      <dgm:t>
        <a:bodyPr/>
        <a:lstStyle/>
        <a:p>
          <a:endParaRPr lang="en-US"/>
        </a:p>
      </dgm:t>
    </dgm:pt>
    <dgm:pt modelId="{5C450C4A-2F3A-4782-8C72-71130FBC0397}" type="sibTrans" cxnId="{52CECF84-4C38-45E8-85A4-282496F4E72C}">
      <dgm:prSet/>
      <dgm:spPr/>
      <dgm:t>
        <a:bodyPr/>
        <a:lstStyle/>
        <a:p>
          <a:endParaRPr lang="en-US"/>
        </a:p>
      </dgm:t>
    </dgm:pt>
    <dgm:pt modelId="{D1D1177B-6FF5-4D72-B759-054E0DFAF3EF}">
      <dgm:prSet/>
      <dgm:spPr/>
      <dgm:t>
        <a:bodyPr/>
        <a:lstStyle/>
        <a:p>
          <a:r>
            <a:rPr lang="en-GB" dirty="0"/>
            <a:t>Does not have a real agenda anymore</a:t>
          </a:r>
          <a:endParaRPr lang="en-US" dirty="0"/>
        </a:p>
      </dgm:t>
    </dgm:pt>
    <dgm:pt modelId="{CF0FD462-4053-4A7A-AD04-B03A9188D7CB}" type="parTrans" cxnId="{7EEE6CE2-1427-4E4E-8227-07E7F1BA0054}">
      <dgm:prSet/>
      <dgm:spPr/>
      <dgm:t>
        <a:bodyPr/>
        <a:lstStyle/>
        <a:p>
          <a:endParaRPr lang="en-US"/>
        </a:p>
      </dgm:t>
    </dgm:pt>
    <dgm:pt modelId="{4110DCFC-FEB2-4636-9B74-CF9D668A4E18}" type="sibTrans" cxnId="{7EEE6CE2-1427-4E4E-8227-07E7F1BA0054}">
      <dgm:prSet/>
      <dgm:spPr/>
      <dgm:t>
        <a:bodyPr/>
        <a:lstStyle/>
        <a:p>
          <a:endParaRPr lang="en-US"/>
        </a:p>
      </dgm:t>
    </dgm:pt>
    <dgm:pt modelId="{A67DD17B-FC2D-44E2-92F7-05EBA36951CE}">
      <dgm:prSet/>
      <dgm:spPr/>
      <dgm:t>
        <a:bodyPr/>
        <a:lstStyle/>
        <a:p>
          <a:r>
            <a:rPr lang="en-GB" dirty="0"/>
            <a:t>The problem of Palestinian refugees: </a:t>
          </a:r>
          <a:endParaRPr lang="en-US" dirty="0"/>
        </a:p>
      </dgm:t>
    </dgm:pt>
    <dgm:pt modelId="{304C0805-85AB-404D-A99D-735C2F368238}" type="parTrans" cxnId="{19F8622A-F8E0-43B8-8A69-911CC588BA3E}">
      <dgm:prSet/>
      <dgm:spPr/>
      <dgm:t>
        <a:bodyPr/>
        <a:lstStyle/>
        <a:p>
          <a:endParaRPr lang="en-US"/>
        </a:p>
      </dgm:t>
    </dgm:pt>
    <dgm:pt modelId="{61A7A936-F6D7-4314-8C83-1ABDCF483247}" type="sibTrans" cxnId="{19F8622A-F8E0-43B8-8A69-911CC588BA3E}">
      <dgm:prSet/>
      <dgm:spPr/>
      <dgm:t>
        <a:bodyPr/>
        <a:lstStyle/>
        <a:p>
          <a:endParaRPr lang="en-US"/>
        </a:p>
      </dgm:t>
    </dgm:pt>
    <dgm:pt modelId="{3B41F5E2-285B-4542-83AE-B2C710BB3A5F}">
      <dgm:prSet/>
      <dgm:spPr/>
      <dgm:t>
        <a:bodyPr/>
        <a:lstStyle/>
        <a:p>
          <a:r>
            <a:rPr lang="en-GB" dirty="0"/>
            <a:t>Thousands of Palestinian people live in Israel.</a:t>
          </a:r>
          <a:endParaRPr lang="en-US" dirty="0"/>
        </a:p>
      </dgm:t>
    </dgm:pt>
    <dgm:pt modelId="{BF00FDCA-D546-4053-AEFC-0056D11BA150}" type="parTrans" cxnId="{4CC6BFBE-E237-45F2-91DD-0D2E87C80C55}">
      <dgm:prSet/>
      <dgm:spPr/>
      <dgm:t>
        <a:bodyPr/>
        <a:lstStyle/>
        <a:p>
          <a:endParaRPr lang="en-US"/>
        </a:p>
      </dgm:t>
    </dgm:pt>
    <dgm:pt modelId="{E16C1504-0181-4E43-8A58-657141BA2350}" type="sibTrans" cxnId="{4CC6BFBE-E237-45F2-91DD-0D2E87C80C55}">
      <dgm:prSet/>
      <dgm:spPr/>
      <dgm:t>
        <a:bodyPr/>
        <a:lstStyle/>
        <a:p>
          <a:endParaRPr lang="en-US"/>
        </a:p>
      </dgm:t>
    </dgm:pt>
    <dgm:pt modelId="{C58F4959-4FDB-49B8-B17F-7679EC369D4C}">
      <dgm:prSet/>
      <dgm:spPr/>
      <dgm:t>
        <a:bodyPr/>
        <a:lstStyle/>
        <a:p>
          <a:r>
            <a:rPr lang="en-GB" dirty="0"/>
            <a:t>Unrealistic plans:</a:t>
          </a:r>
          <a:endParaRPr lang="en-US" dirty="0"/>
        </a:p>
      </dgm:t>
    </dgm:pt>
    <dgm:pt modelId="{8411FD5C-A8C6-4203-92ED-7BF9D66EB7B0}" type="parTrans" cxnId="{B51F11EE-81F6-438F-B7D1-3DE6AA3DB966}">
      <dgm:prSet/>
      <dgm:spPr/>
      <dgm:t>
        <a:bodyPr/>
        <a:lstStyle/>
        <a:p>
          <a:endParaRPr lang="en-US"/>
        </a:p>
      </dgm:t>
    </dgm:pt>
    <dgm:pt modelId="{20CEE7E7-5AD3-4475-807F-7E1F32226DA0}" type="sibTrans" cxnId="{B51F11EE-81F6-438F-B7D1-3DE6AA3DB966}">
      <dgm:prSet/>
      <dgm:spPr/>
      <dgm:t>
        <a:bodyPr/>
        <a:lstStyle/>
        <a:p>
          <a:endParaRPr lang="en-US"/>
        </a:p>
      </dgm:t>
    </dgm:pt>
    <dgm:pt modelId="{A67552C2-3AA9-4A56-B03A-21227120C30B}">
      <dgm:prSet/>
      <dgm:spPr/>
      <dgm:t>
        <a:bodyPr/>
        <a:lstStyle/>
        <a:p>
          <a:r>
            <a:rPr lang="en-GB" dirty="0"/>
            <a:t>Uprooting the Palestinian natives is problematic for other countries</a:t>
          </a:r>
          <a:endParaRPr lang="en-US" dirty="0"/>
        </a:p>
      </dgm:t>
    </dgm:pt>
    <dgm:pt modelId="{7172E3A0-4493-4375-9F2F-E154A12F6620}" type="parTrans" cxnId="{C554F8C3-5B1C-4C01-856D-F93B6EBFBA4D}">
      <dgm:prSet/>
      <dgm:spPr/>
      <dgm:t>
        <a:bodyPr/>
        <a:lstStyle/>
        <a:p>
          <a:endParaRPr lang="en-US"/>
        </a:p>
      </dgm:t>
    </dgm:pt>
    <dgm:pt modelId="{01879F11-EB5F-4DC5-9D97-F7ACB971DA8E}" type="sibTrans" cxnId="{C554F8C3-5B1C-4C01-856D-F93B6EBFBA4D}">
      <dgm:prSet/>
      <dgm:spPr/>
      <dgm:t>
        <a:bodyPr/>
        <a:lstStyle/>
        <a:p>
          <a:endParaRPr lang="en-US"/>
        </a:p>
      </dgm:t>
    </dgm:pt>
    <dgm:pt modelId="{74D2E50E-C460-44B0-9496-9FC94295830F}" type="pres">
      <dgm:prSet presAssocID="{44E8468F-FAAA-4A13-927C-ED6A67448FEE}" presName="diagram" presStyleCnt="0">
        <dgm:presLayoutVars>
          <dgm:dir/>
          <dgm:resizeHandles val="exact"/>
        </dgm:presLayoutVars>
      </dgm:prSet>
      <dgm:spPr/>
    </dgm:pt>
    <dgm:pt modelId="{77F39932-9A3A-4979-9DCD-CA65C415F46F}" type="pres">
      <dgm:prSet presAssocID="{41EF9AA0-2209-4080-9EAC-6BDCD97A87F3}" presName="node" presStyleLbl="node1" presStyleIdx="0" presStyleCnt="7">
        <dgm:presLayoutVars>
          <dgm:bulletEnabled val="1"/>
        </dgm:presLayoutVars>
      </dgm:prSet>
      <dgm:spPr/>
    </dgm:pt>
    <dgm:pt modelId="{36DB058C-EE20-4D33-93D3-EFBE88508BA0}" type="pres">
      <dgm:prSet presAssocID="{AAEDBF1C-EB78-42FA-8C10-3FF5A8F4CEC8}" presName="sibTrans" presStyleCnt="0"/>
      <dgm:spPr/>
    </dgm:pt>
    <dgm:pt modelId="{B41C2503-4810-4775-AE13-3683A4D81EE0}" type="pres">
      <dgm:prSet presAssocID="{8B92F43E-FBC1-4E47-A911-6E76976EFB7F}" presName="node" presStyleLbl="node1" presStyleIdx="1" presStyleCnt="7">
        <dgm:presLayoutVars>
          <dgm:bulletEnabled val="1"/>
        </dgm:presLayoutVars>
      </dgm:prSet>
      <dgm:spPr/>
    </dgm:pt>
    <dgm:pt modelId="{094DF47E-202A-4E45-A6E0-263AFB8CA771}" type="pres">
      <dgm:prSet presAssocID="{5C450C4A-2F3A-4782-8C72-71130FBC0397}" presName="sibTrans" presStyleCnt="0"/>
      <dgm:spPr/>
    </dgm:pt>
    <dgm:pt modelId="{D8ABB599-64F8-49D4-89B6-94988059A060}" type="pres">
      <dgm:prSet presAssocID="{D1D1177B-6FF5-4D72-B759-054E0DFAF3EF}" presName="node" presStyleLbl="node1" presStyleIdx="2" presStyleCnt="7">
        <dgm:presLayoutVars>
          <dgm:bulletEnabled val="1"/>
        </dgm:presLayoutVars>
      </dgm:prSet>
      <dgm:spPr/>
    </dgm:pt>
    <dgm:pt modelId="{2F123AB5-90DF-46B3-B7F7-B6C70EC7B392}" type="pres">
      <dgm:prSet presAssocID="{4110DCFC-FEB2-4636-9B74-CF9D668A4E18}" presName="sibTrans" presStyleCnt="0"/>
      <dgm:spPr/>
    </dgm:pt>
    <dgm:pt modelId="{0D76D4E7-9415-4DB9-AC04-1E670A283967}" type="pres">
      <dgm:prSet presAssocID="{A67DD17B-FC2D-44E2-92F7-05EBA36951CE}" presName="node" presStyleLbl="node1" presStyleIdx="3" presStyleCnt="7">
        <dgm:presLayoutVars>
          <dgm:bulletEnabled val="1"/>
        </dgm:presLayoutVars>
      </dgm:prSet>
      <dgm:spPr/>
    </dgm:pt>
    <dgm:pt modelId="{1A3CED8C-400F-477E-8673-24C5F1BF49B1}" type="pres">
      <dgm:prSet presAssocID="{61A7A936-F6D7-4314-8C83-1ABDCF483247}" presName="sibTrans" presStyleCnt="0"/>
      <dgm:spPr/>
    </dgm:pt>
    <dgm:pt modelId="{372DA458-D8D6-4BAA-ACBC-17F5E49EC48D}" type="pres">
      <dgm:prSet presAssocID="{3B41F5E2-285B-4542-83AE-B2C710BB3A5F}" presName="node" presStyleLbl="node1" presStyleIdx="4" presStyleCnt="7">
        <dgm:presLayoutVars>
          <dgm:bulletEnabled val="1"/>
        </dgm:presLayoutVars>
      </dgm:prSet>
      <dgm:spPr/>
    </dgm:pt>
    <dgm:pt modelId="{788B54AE-030A-459A-BC42-476693C3C5B2}" type="pres">
      <dgm:prSet presAssocID="{E16C1504-0181-4E43-8A58-657141BA2350}" presName="sibTrans" presStyleCnt="0"/>
      <dgm:spPr/>
    </dgm:pt>
    <dgm:pt modelId="{90F83D3C-99F6-4211-BC68-6AA9A3F2E2DC}" type="pres">
      <dgm:prSet presAssocID="{C58F4959-4FDB-49B8-B17F-7679EC369D4C}" presName="node" presStyleLbl="node1" presStyleIdx="5" presStyleCnt="7">
        <dgm:presLayoutVars>
          <dgm:bulletEnabled val="1"/>
        </dgm:presLayoutVars>
      </dgm:prSet>
      <dgm:spPr/>
    </dgm:pt>
    <dgm:pt modelId="{4E47E473-C428-4F0A-AFEF-5F4D64EA0E8A}" type="pres">
      <dgm:prSet presAssocID="{20CEE7E7-5AD3-4475-807F-7E1F32226DA0}" presName="sibTrans" presStyleCnt="0"/>
      <dgm:spPr/>
    </dgm:pt>
    <dgm:pt modelId="{5279F0E2-5DE2-4068-BCB7-947E27A83E7F}" type="pres">
      <dgm:prSet presAssocID="{A67552C2-3AA9-4A56-B03A-21227120C30B}" presName="node" presStyleLbl="node1" presStyleIdx="6" presStyleCnt="7">
        <dgm:presLayoutVars>
          <dgm:bulletEnabled val="1"/>
        </dgm:presLayoutVars>
      </dgm:prSet>
      <dgm:spPr/>
    </dgm:pt>
  </dgm:ptLst>
  <dgm:cxnLst>
    <dgm:cxn modelId="{06854304-9A4A-4BCC-AA31-EC7509027E33}" type="presOf" srcId="{A67DD17B-FC2D-44E2-92F7-05EBA36951CE}" destId="{0D76D4E7-9415-4DB9-AC04-1E670A283967}" srcOrd="0" destOrd="0" presId="urn:microsoft.com/office/officeart/2005/8/layout/default"/>
    <dgm:cxn modelId="{F26B891F-CFD2-4681-8777-66B1178719F1}" type="presOf" srcId="{44E8468F-FAAA-4A13-927C-ED6A67448FEE}" destId="{74D2E50E-C460-44B0-9496-9FC94295830F}" srcOrd="0" destOrd="0" presId="urn:microsoft.com/office/officeart/2005/8/layout/default"/>
    <dgm:cxn modelId="{19F8622A-F8E0-43B8-8A69-911CC588BA3E}" srcId="{44E8468F-FAAA-4A13-927C-ED6A67448FEE}" destId="{A67DD17B-FC2D-44E2-92F7-05EBA36951CE}" srcOrd="3" destOrd="0" parTransId="{304C0805-85AB-404D-A99D-735C2F368238}" sibTransId="{61A7A936-F6D7-4314-8C83-1ABDCF483247}"/>
    <dgm:cxn modelId="{1CF0542F-AF58-421C-B34D-60CA4A225CA2}" type="presOf" srcId="{8B92F43E-FBC1-4E47-A911-6E76976EFB7F}" destId="{B41C2503-4810-4775-AE13-3683A4D81EE0}" srcOrd="0" destOrd="0" presId="urn:microsoft.com/office/officeart/2005/8/layout/default"/>
    <dgm:cxn modelId="{1B627041-7DEC-4509-AAA9-8BB00B145082}" type="presOf" srcId="{A67552C2-3AA9-4A56-B03A-21227120C30B}" destId="{5279F0E2-5DE2-4068-BCB7-947E27A83E7F}" srcOrd="0" destOrd="0" presId="urn:microsoft.com/office/officeart/2005/8/layout/default"/>
    <dgm:cxn modelId="{BB27B462-DF6C-447A-B4E7-EA345D7D2F15}" type="presOf" srcId="{C58F4959-4FDB-49B8-B17F-7679EC369D4C}" destId="{90F83D3C-99F6-4211-BC68-6AA9A3F2E2DC}" srcOrd="0" destOrd="0" presId="urn:microsoft.com/office/officeart/2005/8/layout/default"/>
    <dgm:cxn modelId="{DCF6A45A-5438-45CE-BE85-FC09E29C731C}" type="presOf" srcId="{41EF9AA0-2209-4080-9EAC-6BDCD97A87F3}" destId="{77F39932-9A3A-4979-9DCD-CA65C415F46F}" srcOrd="0" destOrd="0" presId="urn:microsoft.com/office/officeart/2005/8/layout/default"/>
    <dgm:cxn modelId="{52CECF84-4C38-45E8-85A4-282496F4E72C}" srcId="{44E8468F-FAAA-4A13-927C-ED6A67448FEE}" destId="{8B92F43E-FBC1-4E47-A911-6E76976EFB7F}" srcOrd="1" destOrd="0" parTransId="{B6716A77-E1BB-4EE7-812D-E71629802CAD}" sibTransId="{5C450C4A-2F3A-4782-8C72-71130FBC0397}"/>
    <dgm:cxn modelId="{38175B8C-E812-4711-93AB-98238824CAFB}" type="presOf" srcId="{D1D1177B-6FF5-4D72-B759-054E0DFAF3EF}" destId="{D8ABB599-64F8-49D4-89B6-94988059A060}" srcOrd="0" destOrd="0" presId="urn:microsoft.com/office/officeart/2005/8/layout/default"/>
    <dgm:cxn modelId="{2DEA4C97-B1D5-426E-9896-8B125DF48CB5}" type="presOf" srcId="{3B41F5E2-285B-4542-83AE-B2C710BB3A5F}" destId="{372DA458-D8D6-4BAA-ACBC-17F5E49EC48D}" srcOrd="0" destOrd="0" presId="urn:microsoft.com/office/officeart/2005/8/layout/default"/>
    <dgm:cxn modelId="{4CC6BFBE-E237-45F2-91DD-0D2E87C80C55}" srcId="{44E8468F-FAAA-4A13-927C-ED6A67448FEE}" destId="{3B41F5E2-285B-4542-83AE-B2C710BB3A5F}" srcOrd="4" destOrd="0" parTransId="{BF00FDCA-D546-4053-AEFC-0056D11BA150}" sibTransId="{E16C1504-0181-4E43-8A58-657141BA2350}"/>
    <dgm:cxn modelId="{C554F8C3-5B1C-4C01-856D-F93B6EBFBA4D}" srcId="{44E8468F-FAAA-4A13-927C-ED6A67448FEE}" destId="{A67552C2-3AA9-4A56-B03A-21227120C30B}" srcOrd="6" destOrd="0" parTransId="{7172E3A0-4493-4375-9F2F-E154A12F6620}" sibTransId="{01879F11-EB5F-4DC5-9D97-F7ACB971DA8E}"/>
    <dgm:cxn modelId="{7A5CC2C9-4728-44BB-BE4F-BE5A49779522}" srcId="{44E8468F-FAAA-4A13-927C-ED6A67448FEE}" destId="{41EF9AA0-2209-4080-9EAC-6BDCD97A87F3}" srcOrd="0" destOrd="0" parTransId="{9C2ED4EE-1570-4283-A024-B53F2F23C9B7}" sibTransId="{AAEDBF1C-EB78-42FA-8C10-3FF5A8F4CEC8}"/>
    <dgm:cxn modelId="{7EEE6CE2-1427-4E4E-8227-07E7F1BA0054}" srcId="{44E8468F-FAAA-4A13-927C-ED6A67448FEE}" destId="{D1D1177B-6FF5-4D72-B759-054E0DFAF3EF}" srcOrd="2" destOrd="0" parTransId="{CF0FD462-4053-4A7A-AD04-B03A9188D7CB}" sibTransId="{4110DCFC-FEB2-4636-9B74-CF9D668A4E18}"/>
    <dgm:cxn modelId="{B51F11EE-81F6-438F-B7D1-3DE6AA3DB966}" srcId="{44E8468F-FAAA-4A13-927C-ED6A67448FEE}" destId="{C58F4959-4FDB-49B8-B17F-7679EC369D4C}" srcOrd="5" destOrd="0" parTransId="{8411FD5C-A8C6-4203-92ED-7BF9D66EB7B0}" sibTransId="{20CEE7E7-5AD3-4475-807F-7E1F32226DA0}"/>
    <dgm:cxn modelId="{302A7BC3-0644-492A-88C7-039F7CFCCF75}" type="presParOf" srcId="{74D2E50E-C460-44B0-9496-9FC94295830F}" destId="{77F39932-9A3A-4979-9DCD-CA65C415F46F}" srcOrd="0" destOrd="0" presId="urn:microsoft.com/office/officeart/2005/8/layout/default"/>
    <dgm:cxn modelId="{6AAEE9CA-5819-407A-910D-3E4B104EB0A6}" type="presParOf" srcId="{74D2E50E-C460-44B0-9496-9FC94295830F}" destId="{36DB058C-EE20-4D33-93D3-EFBE88508BA0}" srcOrd="1" destOrd="0" presId="urn:microsoft.com/office/officeart/2005/8/layout/default"/>
    <dgm:cxn modelId="{F4A366D0-905D-43BB-A067-7F7809AA94EF}" type="presParOf" srcId="{74D2E50E-C460-44B0-9496-9FC94295830F}" destId="{B41C2503-4810-4775-AE13-3683A4D81EE0}" srcOrd="2" destOrd="0" presId="urn:microsoft.com/office/officeart/2005/8/layout/default"/>
    <dgm:cxn modelId="{5B04EC8B-E093-43AD-945A-B062ABA27ED6}" type="presParOf" srcId="{74D2E50E-C460-44B0-9496-9FC94295830F}" destId="{094DF47E-202A-4E45-A6E0-263AFB8CA771}" srcOrd="3" destOrd="0" presId="urn:microsoft.com/office/officeart/2005/8/layout/default"/>
    <dgm:cxn modelId="{F6B7819D-9A53-493F-8823-7B093DA89F87}" type="presParOf" srcId="{74D2E50E-C460-44B0-9496-9FC94295830F}" destId="{D8ABB599-64F8-49D4-89B6-94988059A060}" srcOrd="4" destOrd="0" presId="urn:microsoft.com/office/officeart/2005/8/layout/default"/>
    <dgm:cxn modelId="{8AA7B9BB-26FE-4396-AFBC-52EBBB2D2C55}" type="presParOf" srcId="{74D2E50E-C460-44B0-9496-9FC94295830F}" destId="{2F123AB5-90DF-46B3-B7F7-B6C70EC7B392}" srcOrd="5" destOrd="0" presId="urn:microsoft.com/office/officeart/2005/8/layout/default"/>
    <dgm:cxn modelId="{EBABA329-5E08-4F5A-A2B7-0633E23D8E74}" type="presParOf" srcId="{74D2E50E-C460-44B0-9496-9FC94295830F}" destId="{0D76D4E7-9415-4DB9-AC04-1E670A283967}" srcOrd="6" destOrd="0" presId="urn:microsoft.com/office/officeart/2005/8/layout/default"/>
    <dgm:cxn modelId="{C80580EA-7301-4ABE-BD10-CB163F0E57C6}" type="presParOf" srcId="{74D2E50E-C460-44B0-9496-9FC94295830F}" destId="{1A3CED8C-400F-477E-8673-24C5F1BF49B1}" srcOrd="7" destOrd="0" presId="urn:microsoft.com/office/officeart/2005/8/layout/default"/>
    <dgm:cxn modelId="{F2560059-8DCE-4A8F-A729-E80FDB60A604}" type="presParOf" srcId="{74D2E50E-C460-44B0-9496-9FC94295830F}" destId="{372DA458-D8D6-4BAA-ACBC-17F5E49EC48D}" srcOrd="8" destOrd="0" presId="urn:microsoft.com/office/officeart/2005/8/layout/default"/>
    <dgm:cxn modelId="{ED57EB96-8BF5-4B15-B5B7-976AB1940638}" type="presParOf" srcId="{74D2E50E-C460-44B0-9496-9FC94295830F}" destId="{788B54AE-030A-459A-BC42-476693C3C5B2}" srcOrd="9" destOrd="0" presId="urn:microsoft.com/office/officeart/2005/8/layout/default"/>
    <dgm:cxn modelId="{F8FC1ECC-8D80-404C-A656-06DE16326F78}" type="presParOf" srcId="{74D2E50E-C460-44B0-9496-9FC94295830F}" destId="{90F83D3C-99F6-4211-BC68-6AA9A3F2E2DC}" srcOrd="10" destOrd="0" presId="urn:microsoft.com/office/officeart/2005/8/layout/default"/>
    <dgm:cxn modelId="{C253DCE4-A938-4268-A612-EC666C83527C}" type="presParOf" srcId="{74D2E50E-C460-44B0-9496-9FC94295830F}" destId="{4E47E473-C428-4F0A-AFEF-5F4D64EA0E8A}" srcOrd="11" destOrd="0" presId="urn:microsoft.com/office/officeart/2005/8/layout/default"/>
    <dgm:cxn modelId="{E4A36CCD-4427-48D0-9526-4A6F0593BFE8}" type="presParOf" srcId="{74D2E50E-C460-44B0-9496-9FC94295830F}" destId="{5279F0E2-5DE2-4068-BCB7-947E27A83E7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39932-9A3A-4979-9DCD-CA65C415F46F}">
      <dsp:nvSpPr>
        <dsp:cNvPr id="0" name=""/>
        <dsp:cNvSpPr/>
      </dsp:nvSpPr>
      <dsp:spPr>
        <a:xfrm>
          <a:off x="3122" y="565352"/>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Gill Sans Nova"/>
            </a:rPr>
            <a:t> Topical, some types are extreme</a:t>
          </a:r>
          <a:endParaRPr lang="en-GB" sz="2000" kern="1200" dirty="0"/>
        </a:p>
      </dsp:txBody>
      <dsp:txXfrm>
        <a:off x="3122" y="565352"/>
        <a:ext cx="2477410" cy="1486446"/>
      </dsp:txXfrm>
    </dsp:sp>
    <dsp:sp modelId="{B41C2503-4810-4775-AE13-3683A4D81EE0}">
      <dsp:nvSpPr>
        <dsp:cNvPr id="0" name=""/>
        <dsp:cNvSpPr/>
      </dsp:nvSpPr>
      <dsp:spPr>
        <a:xfrm>
          <a:off x="2728274" y="565352"/>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Fractured leadership</a:t>
          </a:r>
          <a:endParaRPr lang="en-US" sz="2000" kern="1200" dirty="0"/>
        </a:p>
      </dsp:txBody>
      <dsp:txXfrm>
        <a:off x="2728274" y="565352"/>
        <a:ext cx="2477410" cy="1486446"/>
      </dsp:txXfrm>
    </dsp:sp>
    <dsp:sp modelId="{D8ABB599-64F8-49D4-89B6-94988059A060}">
      <dsp:nvSpPr>
        <dsp:cNvPr id="0" name=""/>
        <dsp:cNvSpPr/>
      </dsp:nvSpPr>
      <dsp:spPr>
        <a:xfrm>
          <a:off x="5453425" y="565352"/>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Does not have a real agenda anymore</a:t>
          </a:r>
          <a:endParaRPr lang="en-US" sz="2000" kern="1200" dirty="0"/>
        </a:p>
      </dsp:txBody>
      <dsp:txXfrm>
        <a:off x="5453425" y="565352"/>
        <a:ext cx="2477410" cy="1486446"/>
      </dsp:txXfrm>
    </dsp:sp>
    <dsp:sp modelId="{0D76D4E7-9415-4DB9-AC04-1E670A283967}">
      <dsp:nvSpPr>
        <dsp:cNvPr id="0" name=""/>
        <dsp:cNvSpPr/>
      </dsp:nvSpPr>
      <dsp:spPr>
        <a:xfrm>
          <a:off x="8178576" y="565352"/>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The problem of Palestinian refugees: </a:t>
          </a:r>
          <a:endParaRPr lang="en-US" sz="2000" kern="1200" dirty="0"/>
        </a:p>
      </dsp:txBody>
      <dsp:txXfrm>
        <a:off x="8178576" y="565352"/>
        <a:ext cx="2477410" cy="1486446"/>
      </dsp:txXfrm>
    </dsp:sp>
    <dsp:sp modelId="{372DA458-D8D6-4BAA-ACBC-17F5E49EC48D}">
      <dsp:nvSpPr>
        <dsp:cNvPr id="0" name=""/>
        <dsp:cNvSpPr/>
      </dsp:nvSpPr>
      <dsp:spPr>
        <a:xfrm>
          <a:off x="1365698" y="2299539"/>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Thousands of Palestinian people live in Israel.</a:t>
          </a:r>
          <a:endParaRPr lang="en-US" sz="2000" kern="1200" dirty="0"/>
        </a:p>
      </dsp:txBody>
      <dsp:txXfrm>
        <a:off x="1365698" y="2299539"/>
        <a:ext cx="2477410" cy="1486446"/>
      </dsp:txXfrm>
    </dsp:sp>
    <dsp:sp modelId="{90F83D3C-99F6-4211-BC68-6AA9A3F2E2DC}">
      <dsp:nvSpPr>
        <dsp:cNvPr id="0" name=""/>
        <dsp:cNvSpPr/>
      </dsp:nvSpPr>
      <dsp:spPr>
        <a:xfrm>
          <a:off x="4090849" y="2299539"/>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Unrealistic plans:</a:t>
          </a:r>
          <a:endParaRPr lang="en-US" sz="2000" kern="1200" dirty="0"/>
        </a:p>
      </dsp:txBody>
      <dsp:txXfrm>
        <a:off x="4090849" y="2299539"/>
        <a:ext cx="2477410" cy="1486446"/>
      </dsp:txXfrm>
    </dsp:sp>
    <dsp:sp modelId="{5279F0E2-5DE2-4068-BCB7-947E27A83E7F}">
      <dsp:nvSpPr>
        <dsp:cNvPr id="0" name=""/>
        <dsp:cNvSpPr/>
      </dsp:nvSpPr>
      <dsp:spPr>
        <a:xfrm>
          <a:off x="6816001" y="2299539"/>
          <a:ext cx="2477410" cy="14864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Uprooting the Palestinian natives is problematic for other countries</a:t>
          </a:r>
          <a:endParaRPr lang="en-US" sz="2000" kern="1200" dirty="0"/>
        </a:p>
      </dsp:txBody>
      <dsp:txXfrm>
        <a:off x="6816001" y="2299539"/>
        <a:ext cx="2477410" cy="148644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C43A76A3-ADC8-4477-8FC1-B9DD55D84908}" type="datetime1">
              <a:rPr lang="en-US" smtClean="0"/>
              <a:t>6/4/2021</a:t>
            </a:fld>
            <a:endParaRPr lang="en-US" dirty="0"/>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dirty="0"/>
          </a:p>
        </p:txBody>
      </p:sp>
    </p:spTree>
    <p:extLst>
      <p:ext uri="{BB962C8B-B14F-4D97-AF65-F5344CB8AC3E}">
        <p14:creationId xmlns:p14="http://schemas.microsoft.com/office/powerpoint/2010/main" val="3107764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DE7F49BE-398D-479A-8A7E-5DDBCA61EDCB}" type="datetime1">
              <a:rPr lang="en-US" smtClean="0"/>
              <a:t>6/4/2021</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585832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77240" y="1709738"/>
            <a:ext cx="10570210"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77240" y="4589463"/>
            <a:ext cx="1057021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CCD0C193-4974-4A1F-9C63-07D595E30D66}" type="datetime1">
              <a:rPr lang="en-US" smtClean="0"/>
              <a:t>6/4/2021</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475231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701AA87F-28D4-4BF0-B81F-877A89DFD5AC}" type="datetime1">
              <a:rPr lang="en-US" smtClean="0"/>
              <a:t>6/4/2021</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610193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1812"/>
            <a:ext cx="5220335"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825749"/>
            <a:ext cx="5220335"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1812"/>
            <a:ext cx="5183188"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825749"/>
            <a:ext cx="5183188"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A8A9F1F3-208B-49A3-B337-9C8ACEB3E0E1}" type="datetime1">
              <a:rPr lang="en-US" smtClean="0"/>
              <a:t>6/4/2021</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714213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a:xfrm>
            <a:off x="777240" y="365125"/>
            <a:ext cx="1065911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27AF6CA6-7293-4AA2-A0E0-A3BF4416E786}" type="datetime1">
              <a:rPr lang="en-US" smtClean="0"/>
              <a:t>6/4/2021</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846777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98D87016-7BCD-46FB-8EE3-AB6C369108B4}" type="datetime1">
              <a:rPr lang="en-US" smtClean="0"/>
              <a:t>6/4/2021</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833369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2501900"/>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3092450"/>
            <a:ext cx="3994785" cy="27765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A1547011-1FFC-4EF8-9A2E-53B4AD2ADBD4}" type="datetime1">
              <a:rPr lang="en-US" smtClean="0"/>
              <a:t>6/4/2021</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706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77240" y="457200"/>
            <a:ext cx="3994785" cy="2505456"/>
          </a:xfrm>
        </p:spPr>
        <p:txBody>
          <a:bodyPr anchor="b"/>
          <a:lstStyle>
            <a:lvl1pPr>
              <a:defRPr sz="4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77240" y="3081275"/>
            <a:ext cx="3994785" cy="277977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9562EB47-45B4-4EF5-A743-B4885DD2F060}" type="datetime1">
              <a:rPr lang="en-US" smtClean="0"/>
              <a:t>6/4/2021</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161017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D6762538-DC4D-4667-96E5-B3278DDF8B12}" type="datetime1">
              <a:rPr lang="en-US" smtClean="0"/>
              <a:t>6/4/2021</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529979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05880548-5C08-4BE3-B63E-F2BB63B0B00C}" type="datetime1">
              <a:rPr lang="en-US" smtClean="0"/>
              <a:t>6/4/2021</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8543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99B5B3C5-A599-465B-B2B9-866E8B2087CE}"/>
              </a:ext>
            </a:extLst>
          </p:cNvPr>
          <p:cNvSpPr/>
          <p:nvPr/>
        </p:nvSpPr>
        <p:spPr>
          <a:xfrm>
            <a:off x="-1" y="-1"/>
            <a:ext cx="12192001"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25C84982-7DD0-43B1-8A2D-BFA4DF1B4E60}"/>
              </a:ext>
            </a:extLst>
          </p:cNvPr>
          <p:cNvSpPr/>
          <p:nvPr/>
        </p:nvSpPr>
        <p:spPr>
          <a:xfrm>
            <a:off x="-1" y="-1"/>
            <a:ext cx="12192001"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grpSp>
        <p:nvGrpSpPr>
          <p:cNvPr id="8" name="Decorative Circles">
            <a:extLst>
              <a:ext uri="{FF2B5EF4-FFF2-40B4-BE49-F238E27FC236}">
                <a16:creationId xmlns:a16="http://schemas.microsoft.com/office/drawing/2014/main" id="{1D912E1C-3BBA-42F0-A3EE-FEC382E7230A}"/>
              </a:ext>
            </a:extLst>
          </p:cNvPr>
          <p:cNvGrpSpPr/>
          <p:nvPr/>
        </p:nvGrpSpPr>
        <p:grpSpPr>
          <a:xfrm>
            <a:off x="-1" y="-1"/>
            <a:ext cx="12192001" cy="6858001"/>
            <a:chOff x="-1" y="-1"/>
            <a:chExt cx="12192001" cy="6858001"/>
          </a:xfrm>
        </p:grpSpPr>
        <p:sp>
          <p:nvSpPr>
            <p:cNvPr id="21" name="Oval 20">
              <a:extLst>
                <a:ext uri="{FF2B5EF4-FFF2-40B4-BE49-F238E27FC236}">
                  <a16:creationId xmlns:a16="http://schemas.microsoft.com/office/drawing/2014/main" id="{2FEEAC76-E273-46A8-8F8E-CE59860FE70D}"/>
                </a:ext>
              </a:extLst>
            </p:cNvPr>
            <p:cNvSpPr/>
            <p:nvPr/>
          </p:nvSpPr>
          <p:spPr>
            <a:xfrm>
              <a:off x="209098" y="727602"/>
              <a:ext cx="172408" cy="172408"/>
            </a:xfrm>
            <a:prstGeom prst="ellipse">
              <a:avLst/>
            </a:prstGeom>
            <a:solidFill>
              <a:schemeClr val="accent2">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6594A0E-9400-45AD-A431-1DA1C0B28966}"/>
                </a:ext>
              </a:extLst>
            </p:cNvPr>
            <p:cNvSpPr/>
            <p:nvPr/>
          </p:nvSpPr>
          <p:spPr>
            <a:xfrm>
              <a:off x="949947" y="136523"/>
              <a:ext cx="113367" cy="113367"/>
            </a:xfrm>
            <a:prstGeom prst="ellipse">
              <a:avLst/>
            </a:prstGeom>
            <a:solidFill>
              <a:srgbClr val="F39E2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20916D6C-D32F-42B6-8512-CD5EDB8F2B9B}"/>
                </a:ext>
              </a:extLst>
            </p:cNvPr>
            <p:cNvSpPr/>
            <p:nvPr/>
          </p:nvSpPr>
          <p:spPr>
            <a:xfrm>
              <a:off x="11575290" y="5859047"/>
              <a:ext cx="305780" cy="305780"/>
            </a:xfrm>
            <a:prstGeom prst="ellipse">
              <a:avLst/>
            </a:prstGeom>
            <a:solidFill>
              <a:schemeClr val="accent1">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834846D-59C6-40F4-907C-F1A4689B58F1}"/>
                </a:ext>
              </a:extLst>
            </p:cNvPr>
            <p:cNvSpPr/>
            <p:nvPr/>
          </p:nvSpPr>
          <p:spPr>
            <a:xfrm>
              <a:off x="95730" y="1133938"/>
              <a:ext cx="226735" cy="226735"/>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5A257CDF-2E36-4DC7-8EE4-5CD8F8ECAC87}"/>
                </a:ext>
              </a:extLst>
            </p:cNvPr>
            <p:cNvSpPr/>
            <p:nvPr/>
          </p:nvSpPr>
          <p:spPr>
            <a:xfrm>
              <a:off x="11536830" y="554419"/>
              <a:ext cx="382700" cy="382700"/>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a:extLst>
                <a:ext uri="{FF2B5EF4-FFF2-40B4-BE49-F238E27FC236}">
                  <a16:creationId xmlns:a16="http://schemas.microsoft.com/office/drawing/2014/main" id="{D5B26E0E-A115-4AE2-82D8-76BB93CC494F}"/>
                </a:ext>
              </a:extLst>
            </p:cNvPr>
            <p:cNvSpPr/>
            <p:nvPr/>
          </p:nvSpPr>
          <p:spPr>
            <a:xfrm>
              <a:off x="11224303" y="299808"/>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755058DB-7E01-4E95-BF59-983AA1BBB38E}"/>
                </a:ext>
              </a:extLst>
            </p:cNvPr>
            <p:cNvSpPr/>
            <p:nvPr/>
          </p:nvSpPr>
          <p:spPr>
            <a:xfrm>
              <a:off x="11629630" y="5482355"/>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A810F7E2-23F3-44D6-B09E-71E556536052}"/>
                </a:ext>
              </a:extLst>
            </p:cNvPr>
            <p:cNvSpPr/>
            <p:nvPr/>
          </p:nvSpPr>
          <p:spPr>
            <a:xfrm>
              <a:off x="10415328" y="6124958"/>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59D5C391-E1DB-410A-A78C-ED3BBDFF0758}"/>
                </a:ext>
              </a:extLst>
            </p:cNvPr>
            <p:cNvSpPr/>
            <p:nvPr/>
          </p:nvSpPr>
          <p:spPr>
            <a:xfrm>
              <a:off x="10120382" y="6255986"/>
              <a:ext cx="305780" cy="3057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extLst>
                <a:ext uri="{FF2B5EF4-FFF2-40B4-BE49-F238E27FC236}">
                  <a16:creationId xmlns:a16="http://schemas.microsoft.com/office/drawing/2014/main" id="{77C4944D-9373-4283-BCAA-927A0316659E}"/>
                </a:ext>
              </a:extLst>
            </p:cNvPr>
            <p:cNvSpPr/>
            <p:nvPr/>
          </p:nvSpPr>
          <p:spPr>
            <a:xfrm>
              <a:off x="9934343" y="6204350"/>
              <a:ext cx="113367" cy="113367"/>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6804C521-2D9F-4CE4-AFD3-D4F1551FEC6A}"/>
                </a:ext>
              </a:extLst>
            </p:cNvPr>
            <p:cNvSpPr/>
            <p:nvPr/>
          </p:nvSpPr>
          <p:spPr>
            <a:xfrm>
              <a:off x="11642244" y="6317718"/>
              <a:ext cx="549756" cy="540282"/>
            </a:xfrm>
            <a:custGeom>
              <a:avLst/>
              <a:gdLst>
                <a:gd name="connsiteX0" fmla="*/ 1224540 w 2115556"/>
                <a:gd name="connsiteY0" fmla="*/ 0 h 2079100"/>
                <a:gd name="connsiteX1" fmla="*/ 2090421 w 2115556"/>
                <a:gd name="connsiteY1" fmla="*/ 358660 h 2079100"/>
                <a:gd name="connsiteX2" fmla="*/ 2115556 w 2115556"/>
                <a:gd name="connsiteY2" fmla="*/ 386315 h 2079100"/>
                <a:gd name="connsiteX3" fmla="*/ 2115556 w 2115556"/>
                <a:gd name="connsiteY3" fmla="*/ 2062765 h 2079100"/>
                <a:gd name="connsiteX4" fmla="*/ 2100710 w 2115556"/>
                <a:gd name="connsiteY4" fmla="*/ 2079100 h 2079100"/>
                <a:gd name="connsiteX5" fmla="*/ 348370 w 2115556"/>
                <a:gd name="connsiteY5" fmla="*/ 2079100 h 2079100"/>
                <a:gd name="connsiteX6" fmla="*/ 279625 w 2115556"/>
                <a:gd name="connsiteY6" fmla="*/ 2003461 h 2079100"/>
                <a:gd name="connsiteX7" fmla="*/ 0 w 2115556"/>
                <a:gd name="connsiteY7" fmla="*/ 1224540 h 2079100"/>
                <a:gd name="connsiteX8" fmla="*/ 1224540 w 2115556"/>
                <a:gd name="connsiteY8" fmla="*/ 0 h 207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5556" h="2079100">
                  <a:moveTo>
                    <a:pt x="1224540" y="0"/>
                  </a:moveTo>
                  <a:cubicBezTo>
                    <a:pt x="1562687" y="0"/>
                    <a:pt x="1868823" y="137062"/>
                    <a:pt x="2090421" y="358660"/>
                  </a:cubicBezTo>
                  <a:lnTo>
                    <a:pt x="2115556" y="386315"/>
                  </a:lnTo>
                  <a:lnTo>
                    <a:pt x="2115556" y="2062765"/>
                  </a:lnTo>
                  <a:lnTo>
                    <a:pt x="2100710" y="2079100"/>
                  </a:lnTo>
                  <a:lnTo>
                    <a:pt x="348370" y="2079100"/>
                  </a:lnTo>
                  <a:lnTo>
                    <a:pt x="279625" y="2003461"/>
                  </a:lnTo>
                  <a:cubicBezTo>
                    <a:pt x="104938" y="1791789"/>
                    <a:pt x="0" y="1520419"/>
                    <a:pt x="0" y="1224540"/>
                  </a:cubicBezTo>
                  <a:cubicBezTo>
                    <a:pt x="0" y="548245"/>
                    <a:pt x="548245" y="0"/>
                    <a:pt x="1224540" y="0"/>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6" name="Freeform: Shape 55">
              <a:extLst>
                <a:ext uri="{FF2B5EF4-FFF2-40B4-BE49-F238E27FC236}">
                  <a16:creationId xmlns:a16="http://schemas.microsoft.com/office/drawing/2014/main" id="{755AC65C-13EF-4182-AA3C-62BE165CC033}"/>
                </a:ext>
              </a:extLst>
            </p:cNvPr>
            <p:cNvSpPr/>
            <p:nvPr/>
          </p:nvSpPr>
          <p:spPr>
            <a:xfrm>
              <a:off x="-1" y="-1"/>
              <a:ext cx="510196" cy="538336"/>
            </a:xfrm>
            <a:custGeom>
              <a:avLst/>
              <a:gdLst>
                <a:gd name="connsiteX0" fmla="*/ 0 w 510196"/>
                <a:gd name="connsiteY0" fmla="*/ 0 h 538336"/>
                <a:gd name="connsiteX1" fmla="*/ 459276 w 510196"/>
                <a:gd name="connsiteY1" fmla="*/ 0 h 538336"/>
                <a:gd name="connsiteX2" fmla="*/ 482126 w 510196"/>
                <a:gd name="connsiteY2" fmla="*/ 42098 h 538336"/>
                <a:gd name="connsiteX3" fmla="*/ 510196 w 510196"/>
                <a:gd name="connsiteY3" fmla="*/ 181136 h 538336"/>
                <a:gd name="connsiteX4" fmla="*/ 152996 w 510196"/>
                <a:gd name="connsiteY4" fmla="*/ 538336 h 538336"/>
                <a:gd name="connsiteX5" fmla="*/ 13958 w 510196"/>
                <a:gd name="connsiteY5" fmla="*/ 510266 h 538336"/>
                <a:gd name="connsiteX6" fmla="*/ 0 w 510196"/>
                <a:gd name="connsiteY6" fmla="*/ 502690 h 53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196" h="538336">
                  <a:moveTo>
                    <a:pt x="0" y="0"/>
                  </a:moveTo>
                  <a:lnTo>
                    <a:pt x="459276" y="0"/>
                  </a:lnTo>
                  <a:lnTo>
                    <a:pt x="482126" y="42098"/>
                  </a:lnTo>
                  <a:cubicBezTo>
                    <a:pt x="500201" y="84833"/>
                    <a:pt x="510196" y="131817"/>
                    <a:pt x="510196" y="181136"/>
                  </a:cubicBezTo>
                  <a:cubicBezTo>
                    <a:pt x="510196" y="378412"/>
                    <a:pt x="350272" y="538336"/>
                    <a:pt x="152996" y="538336"/>
                  </a:cubicBezTo>
                  <a:cubicBezTo>
                    <a:pt x="103677" y="538336"/>
                    <a:pt x="56693" y="528341"/>
                    <a:pt x="13958" y="510266"/>
                  </a:cubicBezTo>
                  <a:lnTo>
                    <a:pt x="0" y="50269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8" name="Freeform: Shape 57">
              <a:extLst>
                <a:ext uri="{FF2B5EF4-FFF2-40B4-BE49-F238E27FC236}">
                  <a16:creationId xmlns:a16="http://schemas.microsoft.com/office/drawing/2014/main" id="{E40DA8D2-FA4B-4282-9D44-48C27B63A153}"/>
                </a:ext>
              </a:extLst>
            </p:cNvPr>
            <p:cNvSpPr/>
            <p:nvPr/>
          </p:nvSpPr>
          <p:spPr>
            <a:xfrm>
              <a:off x="10528695" y="1"/>
              <a:ext cx="554074" cy="282754"/>
            </a:xfrm>
            <a:custGeom>
              <a:avLst/>
              <a:gdLst>
                <a:gd name="connsiteX0" fmla="*/ 644 w 309162"/>
                <a:gd name="connsiteY0" fmla="*/ 0 h 157771"/>
                <a:gd name="connsiteX1" fmla="*/ 308518 w 309162"/>
                <a:gd name="connsiteY1" fmla="*/ 0 h 157771"/>
                <a:gd name="connsiteX2" fmla="*/ 309162 w 309162"/>
                <a:gd name="connsiteY2" fmla="*/ 3190 h 157771"/>
                <a:gd name="connsiteX3" fmla="*/ 154581 w 309162"/>
                <a:gd name="connsiteY3" fmla="*/ 157771 h 157771"/>
                <a:gd name="connsiteX4" fmla="*/ 0 w 309162"/>
                <a:gd name="connsiteY4" fmla="*/ 3190 h 157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162" h="157771">
                  <a:moveTo>
                    <a:pt x="644" y="0"/>
                  </a:moveTo>
                  <a:lnTo>
                    <a:pt x="308518" y="0"/>
                  </a:lnTo>
                  <a:lnTo>
                    <a:pt x="309162" y="3190"/>
                  </a:lnTo>
                  <a:cubicBezTo>
                    <a:pt x="309162" y="88563"/>
                    <a:pt x="239954" y="157771"/>
                    <a:pt x="154581" y="157771"/>
                  </a:cubicBezTo>
                  <a:cubicBezTo>
                    <a:pt x="69208" y="157771"/>
                    <a:pt x="0" y="88563"/>
                    <a:pt x="0" y="319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10" name="Oval 9">
              <a:extLst>
                <a:ext uri="{FF2B5EF4-FFF2-40B4-BE49-F238E27FC236}">
                  <a16:creationId xmlns:a16="http://schemas.microsoft.com/office/drawing/2014/main" id="{99065014-CB18-414D-A527-31ECC45700AB}"/>
                </a:ext>
              </a:extLst>
            </p:cNvPr>
            <p:cNvSpPr/>
            <p:nvPr/>
          </p:nvSpPr>
          <p:spPr>
            <a:xfrm>
              <a:off x="504140" y="1132500"/>
              <a:ext cx="84680" cy="84680"/>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8F39E27A-56C1-4328-8DF1-2DA147C78483}"/>
                </a:ext>
              </a:extLst>
            </p:cNvPr>
            <p:cNvSpPr/>
            <p:nvPr/>
          </p:nvSpPr>
          <p:spPr>
            <a:xfrm>
              <a:off x="12051348" y="5576515"/>
              <a:ext cx="137603" cy="210490"/>
            </a:xfrm>
            <a:custGeom>
              <a:avLst/>
              <a:gdLst>
                <a:gd name="connsiteX0" fmla="*/ 105245 w 137603"/>
                <a:gd name="connsiteY0" fmla="*/ 0 h 210490"/>
                <a:gd name="connsiteX1" fmla="*/ 137603 w 137603"/>
                <a:gd name="connsiteY1" fmla="*/ 6533 h 210490"/>
                <a:gd name="connsiteX2" fmla="*/ 137603 w 137603"/>
                <a:gd name="connsiteY2" fmla="*/ 203957 h 210490"/>
                <a:gd name="connsiteX3" fmla="*/ 105245 w 137603"/>
                <a:gd name="connsiteY3" fmla="*/ 210490 h 210490"/>
                <a:gd name="connsiteX4" fmla="*/ 0 w 137603"/>
                <a:gd name="connsiteY4" fmla="*/ 105245 h 210490"/>
                <a:gd name="connsiteX5" fmla="*/ 105245 w 137603"/>
                <a:gd name="connsiteY5" fmla="*/ 0 h 21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603" h="210490">
                  <a:moveTo>
                    <a:pt x="105245" y="0"/>
                  </a:moveTo>
                  <a:lnTo>
                    <a:pt x="137603" y="6533"/>
                  </a:lnTo>
                  <a:lnTo>
                    <a:pt x="137603" y="203957"/>
                  </a:lnTo>
                  <a:lnTo>
                    <a:pt x="105245" y="210490"/>
                  </a:lnTo>
                  <a:cubicBezTo>
                    <a:pt x="47120" y="210490"/>
                    <a:pt x="0" y="163370"/>
                    <a:pt x="0" y="105245"/>
                  </a:cubicBezTo>
                  <a:cubicBezTo>
                    <a:pt x="0" y="47120"/>
                    <a:pt x="47120" y="0"/>
                    <a:pt x="105245"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gr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0" y="6488268"/>
            <a:ext cx="2743200" cy="233209"/>
          </a:xfrm>
          <a:prstGeom prst="rect">
            <a:avLst/>
          </a:prstGeom>
        </p:spPr>
        <p:txBody>
          <a:bodyPr vert="horz" lIns="91440" tIns="45720" rIns="91440" bIns="45720" rtlCol="0" anchor="ctr"/>
          <a:lstStyle>
            <a:lvl1pPr algn="l">
              <a:defRPr sz="1000">
                <a:solidFill>
                  <a:schemeClr val="tx1">
                    <a:tint val="75000"/>
                  </a:schemeClr>
                </a:solidFill>
              </a:defRPr>
            </a:lvl1pPr>
          </a:lstStyle>
          <a:p>
            <a:fld id="{4A8D24A4-5FEC-4062-8995-EB21925B3B40}" type="datetime1">
              <a:rPr lang="en-US" smtClean="0"/>
              <a:t>6/4/2021</a:t>
            </a:fld>
            <a:endParaRPr lang="en-US" sz="1000"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sz="1000"/>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93150" y="6488268"/>
            <a:ext cx="2743200" cy="233209"/>
          </a:xfrm>
          <a:prstGeom prst="rect">
            <a:avLst/>
          </a:prstGeom>
        </p:spPr>
        <p:txBody>
          <a:bodyPr vert="horz" lIns="91440" tIns="45720" rIns="91440" bIns="45720" rtlCol="0" anchor="ctr"/>
          <a:lstStyle>
            <a:lvl1pPr algn="r">
              <a:defRPr sz="1000">
                <a:solidFill>
                  <a:schemeClr val="tx1">
                    <a:tint val="75000"/>
                  </a:schemeClr>
                </a:solidFill>
              </a:defRPr>
            </a:lvl1pPr>
          </a:lstStyle>
          <a:p>
            <a:fld id="{35747434-7036-48DB-A148-6B3D8EE75CDA}" type="slidenum">
              <a:rPr lang="en-US" smtClean="0"/>
              <a:pPr/>
              <a:t>‹#›</a:t>
            </a:fld>
            <a:endParaRPr lang="en-US" sz="1000" dirty="0"/>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0" y="365125"/>
            <a:ext cx="1065911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0" y="1825625"/>
            <a:ext cx="1065911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58736073"/>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hf sldNum="0" hdr="0" ftr="0" dt="0"/>
  <p:txStyles>
    <p:titleStyle>
      <a:lvl1pPr algn="l" defTabSz="914400" rtl="0" eaLnBrk="1" latinLnBrk="0" hangingPunct="1">
        <a:lnSpc>
          <a:spcPct val="90000"/>
        </a:lnSpc>
        <a:spcBef>
          <a:spcPct val="0"/>
        </a:spcBef>
        <a:buNone/>
        <a:defRPr sz="5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tx2">
            <a:lumMod val="75000"/>
            <a:lumOff val="25000"/>
          </a:schemeClr>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liberaljudaism.org/who-we-are/what-is-liberal-judais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pinknews.co.uk/2005/11/25/liberal-judaism-launches-gay-marriage-ceremonies-in-britai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LvegAmzDeTc?feature=oembed" TargetMode="External"/><Relationship Id="rId4" Type="http://schemas.openxmlformats.org/officeDocument/2006/relationships/hyperlink" Target="https://www.bing.com/videos/search?q=youtube+what+is+political+zionism&amp;docid=608052440189326464&amp;mid=494E07E3E58E0521F812494E07E3E58E0521F812&amp;view=detail&amp;FORM=VIRE"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hyperlink" Target="https://youtu.be/lbGIV4vdUvw"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3E0473-C315-42D8-A82A-A2FE49DC6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D23A251-68F2-43E5-812B-4BBAE1AF5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mj-lt"/>
            </a:endParaRPr>
          </a:p>
        </p:txBody>
      </p:sp>
      <p:pic>
        <p:nvPicPr>
          <p:cNvPr id="4" name="Picture 3">
            <a:extLst>
              <a:ext uri="{FF2B5EF4-FFF2-40B4-BE49-F238E27FC236}">
                <a16:creationId xmlns:a16="http://schemas.microsoft.com/office/drawing/2014/main" id="{C18DDF68-3C3B-4C8C-AB4C-E347E3A20E36}"/>
              </a:ext>
            </a:extLst>
          </p:cNvPr>
          <p:cNvPicPr>
            <a:picLocks noChangeAspect="1"/>
          </p:cNvPicPr>
          <p:nvPr/>
        </p:nvPicPr>
        <p:blipFill rotWithShape="1">
          <a:blip r:embed="rId2">
            <a:alphaModFix amt="40000"/>
          </a:blip>
          <a:srcRect t="17398" r="6" b="6"/>
          <a:stretch/>
        </p:blipFill>
        <p:spPr>
          <a:xfrm>
            <a:off x="1525" y="56223"/>
            <a:ext cx="12188951" cy="6857990"/>
          </a:xfrm>
          <a:prstGeom prst="rect">
            <a:avLst/>
          </a:prstGeom>
        </p:spPr>
      </p:pic>
      <p:grpSp>
        <p:nvGrpSpPr>
          <p:cNvPr id="13" name="decorative circle">
            <a:extLst>
              <a:ext uri="{FF2B5EF4-FFF2-40B4-BE49-F238E27FC236}">
                <a16:creationId xmlns:a16="http://schemas.microsoft.com/office/drawing/2014/main" id="{0350AF23-2606-421F-AB7B-23D9B48F3E9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4102" y="236341"/>
            <a:ext cx="11340713" cy="5464029"/>
            <a:chOff x="314102" y="236341"/>
            <a:chExt cx="11340713" cy="5464029"/>
          </a:xfrm>
        </p:grpSpPr>
        <p:sp>
          <p:nvSpPr>
            <p:cNvPr id="14" name="Oval 13">
              <a:extLst>
                <a:ext uri="{FF2B5EF4-FFF2-40B4-BE49-F238E27FC236}">
                  <a16:creationId xmlns:a16="http://schemas.microsoft.com/office/drawing/2014/main" id="{526A544A-3C76-4502-A741-F4DB0E2CD2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0448" y="3803994"/>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017B8593-D171-47B5-8D1A-E34E7B138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4102" y="3044381"/>
              <a:ext cx="226735" cy="226735"/>
            </a:xfrm>
            <a:prstGeom prst="ellipse">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FEF60D4-64F6-450F-B86D-383EEA1C84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88374" y="386135"/>
              <a:ext cx="466441" cy="466441"/>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A97D4A7C-B520-46CB-9A94-711F53997B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65714" y="236341"/>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2B7B976F-E84B-4936-90D7-C8298A5E7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1535" y="2516671"/>
              <a:ext cx="466441" cy="4664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DC91FFEC-59DF-4D22-A925-F51520769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30142" y="4588038"/>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58931E95-0847-47E4-8AEC-312312A032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02046" y="5394590"/>
              <a:ext cx="305780" cy="30578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3C094915-EF93-49A0-9B90-C44FB9B500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08287" y="5160714"/>
              <a:ext cx="113367" cy="11336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2562606" y="1122363"/>
            <a:ext cx="7063739" cy="2387600"/>
          </a:xfrm>
        </p:spPr>
        <p:txBody>
          <a:bodyPr>
            <a:normAutofit/>
          </a:bodyPr>
          <a:lstStyle/>
          <a:p>
            <a:r>
              <a:rPr lang="en-GB">
                <a:solidFill>
                  <a:srgbClr val="FFFFFF"/>
                </a:solidFill>
                <a:cs typeface="Calibri Light"/>
              </a:rPr>
              <a:t>Liberal Judaism and Political Zionism</a:t>
            </a:r>
            <a:endParaRPr lang="en-GB">
              <a:solidFill>
                <a:srgbClr val="FFFFFF"/>
              </a:solidFill>
            </a:endParaRPr>
          </a:p>
        </p:txBody>
      </p:sp>
      <p:sp>
        <p:nvSpPr>
          <p:cNvPr id="3" name="Subtitle 2"/>
          <p:cNvSpPr>
            <a:spLocks noGrp="1"/>
          </p:cNvSpPr>
          <p:nvPr>
            <p:ph type="subTitle" idx="1"/>
          </p:nvPr>
        </p:nvSpPr>
        <p:spPr>
          <a:xfrm>
            <a:off x="2562606" y="3602038"/>
            <a:ext cx="7063739" cy="1655762"/>
          </a:xfrm>
        </p:spPr>
        <p:txBody>
          <a:bodyPr vert="horz" lIns="91440" tIns="45720" rIns="91440" bIns="45720" rtlCol="0" anchor="t">
            <a:normAutofit/>
          </a:bodyPr>
          <a:lstStyle/>
          <a:p>
            <a:r>
              <a:rPr lang="en-GB" dirty="0">
                <a:solidFill>
                  <a:srgbClr val="FFFFFF"/>
                </a:solidFill>
                <a:cs typeface="Calibri"/>
              </a:rPr>
              <a:t>Caitlin Vivian 1800517</a:t>
            </a:r>
            <a:endParaRPr lang="en-GB" dirty="0">
              <a:solidFill>
                <a:srgbClr val="FFFFFF"/>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6AD6D-7FC0-435B-AB5F-98DA2190C5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8B727F3-FF58-4343-ACEE-2174D5989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E5CE557E-35E0-438E-ACDA-CE60AFE55CAE}"/>
              </a:ext>
            </a:extLst>
          </p:cNvPr>
          <p:cNvSpPr>
            <a:spLocks noGrp="1"/>
          </p:cNvSpPr>
          <p:nvPr>
            <p:ph type="title"/>
          </p:nvPr>
        </p:nvSpPr>
        <p:spPr>
          <a:xfrm>
            <a:off x="3327722" y="777240"/>
            <a:ext cx="5782804" cy="2493876"/>
          </a:xfrm>
        </p:spPr>
        <p:txBody>
          <a:bodyPr anchor="b">
            <a:normAutofit/>
          </a:bodyPr>
          <a:lstStyle/>
          <a:p>
            <a:pPr algn="ctr"/>
            <a:r>
              <a:rPr lang="en-GB" sz="4400"/>
              <a:t>Contents</a:t>
            </a:r>
          </a:p>
        </p:txBody>
      </p:sp>
      <p:sp>
        <p:nvSpPr>
          <p:cNvPr id="3" name="Content Placeholder 2">
            <a:extLst>
              <a:ext uri="{FF2B5EF4-FFF2-40B4-BE49-F238E27FC236}">
                <a16:creationId xmlns:a16="http://schemas.microsoft.com/office/drawing/2014/main" id="{C995538E-92EE-40E5-82FC-1635A575F42A}"/>
              </a:ext>
            </a:extLst>
          </p:cNvPr>
          <p:cNvSpPr>
            <a:spLocks noGrp="1"/>
          </p:cNvSpPr>
          <p:nvPr>
            <p:ph idx="1"/>
          </p:nvPr>
        </p:nvSpPr>
        <p:spPr>
          <a:xfrm>
            <a:off x="3327722" y="3429000"/>
            <a:ext cx="5782804" cy="2333562"/>
          </a:xfrm>
        </p:spPr>
        <p:txBody>
          <a:bodyPr vert="horz" lIns="91440" tIns="45720" rIns="91440" bIns="45720" rtlCol="0" anchor="t">
            <a:normAutofit lnSpcReduction="10000"/>
          </a:bodyPr>
          <a:lstStyle/>
          <a:p>
            <a:pPr algn="ctr"/>
            <a:r>
              <a:rPr lang="en-GB" sz="1800">
                <a:cs typeface="Calibri"/>
              </a:rPr>
              <a:t>The foundations and origins of Liberal Judaism</a:t>
            </a:r>
          </a:p>
          <a:p>
            <a:pPr algn="ctr">
              <a:buClr>
                <a:srgbClr val="674883"/>
              </a:buClr>
            </a:pPr>
            <a:r>
              <a:rPr lang="en-GB" sz="1800">
                <a:cs typeface="Calibri"/>
              </a:rPr>
              <a:t>The ideology of Liberal Judaism</a:t>
            </a:r>
          </a:p>
          <a:p>
            <a:pPr algn="ctr">
              <a:buClr>
                <a:srgbClr val="674883"/>
              </a:buClr>
            </a:pPr>
            <a:r>
              <a:rPr lang="en-GB" sz="1800">
                <a:cs typeface="Calibri"/>
              </a:rPr>
              <a:t>Liberal Judaism today</a:t>
            </a:r>
          </a:p>
          <a:p>
            <a:pPr algn="ctr">
              <a:buClr>
                <a:srgbClr val="674883"/>
              </a:buClr>
            </a:pPr>
            <a:r>
              <a:rPr lang="en-GB" sz="1800">
                <a:cs typeface="Calibri"/>
              </a:rPr>
              <a:t>What is political Zionism?</a:t>
            </a:r>
          </a:p>
          <a:p>
            <a:pPr algn="ctr">
              <a:buClr>
                <a:srgbClr val="674883"/>
              </a:buClr>
            </a:pPr>
            <a:r>
              <a:rPr lang="en-GB" sz="1800" dirty="0">
                <a:cs typeface="Calibri"/>
              </a:rPr>
              <a:t>Origins and ideology of Political Zionism</a:t>
            </a:r>
          </a:p>
          <a:p>
            <a:pPr algn="ctr">
              <a:buClr>
                <a:srgbClr val="674883"/>
              </a:buClr>
            </a:pPr>
            <a:r>
              <a:rPr lang="en-GB" sz="1800">
                <a:cs typeface="Calibri"/>
              </a:rPr>
              <a:t>The relationship between Liberal Judaism and Political Zionism.</a:t>
            </a:r>
            <a:endParaRPr lang="en-GB" sz="1800" dirty="0">
              <a:cs typeface="Calibri"/>
            </a:endParaRPr>
          </a:p>
          <a:p>
            <a:pPr marL="0" indent="0" algn="ctr">
              <a:buClr>
                <a:srgbClr val="674883"/>
              </a:buClr>
              <a:buNone/>
            </a:pPr>
            <a:endParaRPr lang="en-GB" sz="1800">
              <a:cs typeface="Calibri"/>
            </a:endParaRPr>
          </a:p>
          <a:p>
            <a:pPr algn="ctr">
              <a:buClr>
                <a:srgbClr val="674883"/>
              </a:buClr>
            </a:pPr>
            <a:endParaRPr lang="en-GB" sz="1800">
              <a:cs typeface="Calibri"/>
            </a:endParaRPr>
          </a:p>
        </p:txBody>
      </p:sp>
      <p:grpSp>
        <p:nvGrpSpPr>
          <p:cNvPr id="12" name="Decorative Circles">
            <a:extLst>
              <a:ext uri="{FF2B5EF4-FFF2-40B4-BE49-F238E27FC236}">
                <a16:creationId xmlns:a16="http://schemas.microsoft.com/office/drawing/2014/main" id="{4DB68B21-F855-4148-AD7C-795E902A7F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484" y="236341"/>
            <a:ext cx="10677791" cy="4262956"/>
            <a:chOff x="767484" y="236341"/>
            <a:chExt cx="10677791" cy="4262956"/>
          </a:xfrm>
        </p:grpSpPr>
        <p:sp>
          <p:nvSpPr>
            <p:cNvPr id="13" name="Oval 12">
              <a:extLst>
                <a:ext uri="{FF2B5EF4-FFF2-40B4-BE49-F238E27FC236}">
                  <a16:creationId xmlns:a16="http://schemas.microsoft.com/office/drawing/2014/main" id="{A8FE8A9D-61A5-4729-A73B-267B9BE58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9767" y="3283228"/>
              <a:ext cx="226735" cy="226735"/>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E3399E0-5F4E-4D62-8091-A0AA8DAA7B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13359" y="386135"/>
              <a:ext cx="466441" cy="466441"/>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51781BEF-3C20-4A56-889B-BB417F6A38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90699" y="236341"/>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08F0DD55-BEC3-46E7-84ED-00CB94AC04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7484" y="2755518"/>
              <a:ext cx="466441" cy="466441"/>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FFEF100-17D7-4C78-A7C3-B6C8B72E85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31908" y="3813254"/>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E294263B-2870-4828-96FD-00C2A3628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75095" y="3592374"/>
              <a:ext cx="305780" cy="30578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A94EBD-B5CB-4D31-A42E-E68B0D25BF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4104" y="4385930"/>
              <a:ext cx="113367" cy="11336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Oval 2">
            <a:extLst>
              <a:ext uri="{FF2B5EF4-FFF2-40B4-BE49-F238E27FC236}">
                <a16:creationId xmlns:a16="http://schemas.microsoft.com/office/drawing/2014/main" id="{5F7F20D7-57B2-4CF8-AF7D-90D6A5E1F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474" y="305966"/>
            <a:ext cx="2051331" cy="2051331"/>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2">
            <a:extLst>
              <a:ext uri="{FF2B5EF4-FFF2-40B4-BE49-F238E27FC236}">
                <a16:creationId xmlns:a16="http://schemas.microsoft.com/office/drawing/2014/main" id="{05AC83E9-3498-4F8F-84F8-2E22FE72E30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6399" y="319698"/>
            <a:ext cx="2037600" cy="2037600"/>
          </a:xfrm>
          <a:prstGeom prst="rect">
            <a:avLst/>
          </a:prstGeom>
        </p:spPr>
      </p:pic>
      <p:sp>
        <p:nvSpPr>
          <p:cNvPr id="25" name="Oval 1">
            <a:extLst>
              <a:ext uri="{FF2B5EF4-FFF2-40B4-BE49-F238E27FC236}">
                <a16:creationId xmlns:a16="http://schemas.microsoft.com/office/drawing/2014/main" id="{6832CB48-19E2-438E-B5D1-126B6228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78580" y="0"/>
            <a:ext cx="2733089" cy="2357297"/>
          </a:xfrm>
          <a:custGeom>
            <a:avLst/>
            <a:gdLst>
              <a:gd name="connsiteX0" fmla="*/ 288659 w 3192131"/>
              <a:gd name="connsiteY0" fmla="*/ 0 h 2753222"/>
              <a:gd name="connsiteX1" fmla="*/ 3192131 w 3192131"/>
              <a:gd name="connsiteY1" fmla="*/ 0 h 2753222"/>
              <a:gd name="connsiteX2" fmla="*/ 3192131 w 3192131"/>
              <a:gd name="connsiteY2" fmla="*/ 2058956 h 2753222"/>
              <a:gd name="connsiteX3" fmla="*/ 3158043 w 3192131"/>
              <a:gd name="connsiteY3" fmla="*/ 2104541 h 2753222"/>
              <a:gd name="connsiteX4" fmla="*/ 1782545 w 3192131"/>
              <a:gd name="connsiteY4" fmla="*/ 2753222 h 2753222"/>
              <a:gd name="connsiteX5" fmla="*/ 0 w 3192131"/>
              <a:gd name="connsiteY5" fmla="*/ 970677 h 2753222"/>
              <a:gd name="connsiteX6" fmla="*/ 215144 w 3192131"/>
              <a:gd name="connsiteY6" fmla="*/ 121011 h 2753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92131" h="2753222">
                <a:moveTo>
                  <a:pt x="288659" y="0"/>
                </a:moveTo>
                <a:lnTo>
                  <a:pt x="3192131" y="0"/>
                </a:lnTo>
                <a:lnTo>
                  <a:pt x="3192131" y="2058956"/>
                </a:lnTo>
                <a:lnTo>
                  <a:pt x="3158043" y="2104541"/>
                </a:lnTo>
                <a:cubicBezTo>
                  <a:pt x="2831098" y="2500707"/>
                  <a:pt x="2336311" y="2753222"/>
                  <a:pt x="1782545" y="2753222"/>
                </a:cubicBezTo>
                <a:cubicBezTo>
                  <a:pt x="798073" y="2753222"/>
                  <a:pt x="0" y="1955149"/>
                  <a:pt x="0" y="970677"/>
                </a:cubicBezTo>
                <a:cubicBezTo>
                  <a:pt x="0" y="663030"/>
                  <a:pt x="77937" y="373585"/>
                  <a:pt x="215144" y="121011"/>
                </a:cubicBez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548560FE-8DD7-4FBB-A597-9902F385AA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duotone>
              <a:schemeClr val="accent5">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l="18631" t="30907" r="23362" b="17441"/>
          <a:stretch/>
        </p:blipFill>
        <p:spPr>
          <a:xfrm>
            <a:off x="9573575" y="-4327"/>
            <a:ext cx="2668147" cy="2375897"/>
          </a:xfrm>
          <a:prstGeom prst="rect">
            <a:avLst/>
          </a:prstGeom>
        </p:spPr>
      </p:pic>
      <p:sp>
        <p:nvSpPr>
          <p:cNvPr id="29" name="Oval 3">
            <a:extLst>
              <a:ext uri="{FF2B5EF4-FFF2-40B4-BE49-F238E27FC236}">
                <a16:creationId xmlns:a16="http://schemas.microsoft.com/office/drawing/2014/main" id="{F4B85B88-409F-4670-A4FF-5C58623B77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rot="16200000">
            <a:off x="-639576" y="4068576"/>
            <a:ext cx="2914772" cy="1635620"/>
          </a:xfrm>
          <a:custGeom>
            <a:avLst/>
            <a:gdLst>
              <a:gd name="connsiteX0" fmla="*/ 18128 w 4408870"/>
              <a:gd name="connsiteY0" fmla="*/ 0 h 2474031"/>
              <a:gd name="connsiteX1" fmla="*/ 4390742 w 4408870"/>
              <a:gd name="connsiteY1" fmla="*/ 0 h 2474031"/>
              <a:gd name="connsiteX2" fmla="*/ 4397489 w 4408870"/>
              <a:gd name="connsiteY2" fmla="*/ 44205 h 2474031"/>
              <a:gd name="connsiteX3" fmla="*/ 4408870 w 4408870"/>
              <a:gd name="connsiteY3" fmla="*/ 269596 h 2474031"/>
              <a:gd name="connsiteX4" fmla="*/ 2204435 w 4408870"/>
              <a:gd name="connsiteY4" fmla="*/ 2474031 h 2474031"/>
              <a:gd name="connsiteX5" fmla="*/ 0 w 4408870"/>
              <a:gd name="connsiteY5" fmla="*/ 269596 h 2474031"/>
              <a:gd name="connsiteX6" fmla="*/ 11381 w 4408870"/>
              <a:gd name="connsiteY6" fmla="*/ 44205 h 2474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8870" h="2474031">
                <a:moveTo>
                  <a:pt x="18128" y="0"/>
                </a:moveTo>
                <a:lnTo>
                  <a:pt x="4390742" y="0"/>
                </a:lnTo>
                <a:lnTo>
                  <a:pt x="4397489" y="44205"/>
                </a:lnTo>
                <a:cubicBezTo>
                  <a:pt x="4405015" y="118312"/>
                  <a:pt x="4408870" y="193504"/>
                  <a:pt x="4408870" y="269596"/>
                </a:cubicBezTo>
                <a:cubicBezTo>
                  <a:pt x="4408870" y="1487072"/>
                  <a:pt x="3421911" y="2474031"/>
                  <a:pt x="2204435" y="2474031"/>
                </a:cubicBezTo>
                <a:cubicBezTo>
                  <a:pt x="986959" y="2474031"/>
                  <a:pt x="0" y="1487072"/>
                  <a:pt x="0" y="269596"/>
                </a:cubicBezTo>
                <a:cubicBezTo>
                  <a:pt x="0" y="193504"/>
                  <a:pt x="3855" y="118312"/>
                  <a:pt x="11381" y="44205"/>
                </a:cubicBez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Graphic 30">
            <a:extLst>
              <a:ext uri="{FF2B5EF4-FFF2-40B4-BE49-F238E27FC236}">
                <a16:creationId xmlns:a16="http://schemas.microsoft.com/office/drawing/2014/main" id="{66265FF8-949A-452A-882B-BDD3320900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duotone>
              <a:prstClr val="black"/>
              <a:schemeClr val="accent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7"/>
              </a:ext>
            </a:extLst>
          </a:blip>
          <a:srcRect l="45737" t="12146" r="12288" b="12942"/>
          <a:stretch/>
        </p:blipFill>
        <p:spPr>
          <a:xfrm>
            <a:off x="0" y="3409035"/>
            <a:ext cx="1633210" cy="2914772"/>
          </a:xfrm>
          <a:prstGeom prst="rect">
            <a:avLst/>
          </a:prstGeom>
        </p:spPr>
      </p:pic>
      <p:sp>
        <p:nvSpPr>
          <p:cNvPr id="33" name="Oval 4">
            <a:extLst>
              <a:ext uri="{FF2B5EF4-FFF2-40B4-BE49-F238E27FC236}">
                <a16:creationId xmlns:a16="http://schemas.microsoft.com/office/drawing/2014/main" id="{52B7F1A1-8894-44DC-8FCC-6CE9F127A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9994790" y="4395252"/>
            <a:ext cx="2216879" cy="2462747"/>
          </a:xfrm>
          <a:custGeom>
            <a:avLst/>
            <a:gdLst>
              <a:gd name="connsiteX0" fmla="*/ 2133985 w 3086667"/>
              <a:gd name="connsiteY0" fmla="*/ 0 h 3429000"/>
              <a:gd name="connsiteX1" fmla="*/ 2964628 w 3086667"/>
              <a:gd name="connsiteY1" fmla="*/ 167699 h 3429000"/>
              <a:gd name="connsiteX2" fmla="*/ 3086667 w 3086667"/>
              <a:gd name="connsiteY2" fmla="*/ 226489 h 3429000"/>
              <a:gd name="connsiteX3" fmla="*/ 3086667 w 3086667"/>
              <a:gd name="connsiteY3" fmla="*/ 3429000 h 3429000"/>
              <a:gd name="connsiteX4" fmla="*/ 440639 w 3086667"/>
              <a:gd name="connsiteY4" fmla="*/ 3429000 h 3429000"/>
              <a:gd name="connsiteX5" fmla="*/ 364451 w 3086667"/>
              <a:gd name="connsiteY5" fmla="*/ 3327116 h 3429000"/>
              <a:gd name="connsiteX6" fmla="*/ 0 w 3086667"/>
              <a:gd name="connsiteY6" fmla="*/ 2133985 h 3429000"/>
              <a:gd name="connsiteX7" fmla="*/ 2133985 w 3086667"/>
              <a:gd name="connsiteY7"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86667" h="3429000">
                <a:moveTo>
                  <a:pt x="2133985" y="0"/>
                </a:moveTo>
                <a:cubicBezTo>
                  <a:pt x="2428627" y="0"/>
                  <a:pt x="2709322" y="59714"/>
                  <a:pt x="2964628" y="167699"/>
                </a:cubicBezTo>
                <a:lnTo>
                  <a:pt x="3086667" y="226489"/>
                </a:lnTo>
                <a:lnTo>
                  <a:pt x="3086667" y="3429000"/>
                </a:lnTo>
                <a:lnTo>
                  <a:pt x="440639" y="3429000"/>
                </a:lnTo>
                <a:lnTo>
                  <a:pt x="364451" y="3327116"/>
                </a:lnTo>
                <a:cubicBezTo>
                  <a:pt x="134356" y="2986530"/>
                  <a:pt x="0" y="2575948"/>
                  <a:pt x="0" y="2133985"/>
                </a:cubicBezTo>
                <a:cubicBezTo>
                  <a:pt x="0" y="955418"/>
                  <a:pt x="955418" y="0"/>
                  <a:pt x="2133985"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schemeClr val="bg1"/>
              </a:solidFill>
              <a:latin typeface="+mj-lt"/>
            </a:endParaRPr>
          </a:p>
        </p:txBody>
      </p:sp>
      <p:pic>
        <p:nvPicPr>
          <p:cNvPr id="35" name="Graphic 34">
            <a:extLst>
              <a:ext uri="{FF2B5EF4-FFF2-40B4-BE49-F238E27FC236}">
                <a16:creationId xmlns:a16="http://schemas.microsoft.com/office/drawing/2014/main" id="{6FEF5495-925E-4DBE-A677-EF910F8266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8">
            <a:duotone>
              <a:schemeClr val="accent6">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9"/>
              </a:ext>
            </a:extLst>
          </a:blip>
          <a:srcRect l="11935" t="10861" r="33955" b="27347"/>
          <a:stretch/>
        </p:blipFill>
        <p:spPr>
          <a:xfrm>
            <a:off x="9972468" y="4341999"/>
            <a:ext cx="2239201" cy="2525322"/>
          </a:xfrm>
          <a:prstGeom prst="rect">
            <a:avLst/>
          </a:prstGeom>
        </p:spPr>
      </p:pic>
    </p:spTree>
    <p:extLst>
      <p:ext uri="{BB962C8B-B14F-4D97-AF65-F5344CB8AC3E}">
        <p14:creationId xmlns:p14="http://schemas.microsoft.com/office/powerpoint/2010/main" val="3325622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BAA1-9CCA-437E-8DEA-C9FB5184D594}"/>
              </a:ext>
            </a:extLst>
          </p:cNvPr>
          <p:cNvSpPr>
            <a:spLocks noGrp="1"/>
          </p:cNvSpPr>
          <p:nvPr>
            <p:ph type="title"/>
          </p:nvPr>
        </p:nvSpPr>
        <p:spPr/>
        <p:txBody>
          <a:bodyPr/>
          <a:lstStyle/>
          <a:p>
            <a:r>
              <a:rPr lang="en-GB" dirty="0"/>
              <a:t>The Origins of Liberal Judaism</a:t>
            </a:r>
          </a:p>
        </p:txBody>
      </p:sp>
      <p:sp>
        <p:nvSpPr>
          <p:cNvPr id="3" name="Content Placeholder 2">
            <a:extLst>
              <a:ext uri="{FF2B5EF4-FFF2-40B4-BE49-F238E27FC236}">
                <a16:creationId xmlns:a16="http://schemas.microsoft.com/office/drawing/2014/main" id="{808949CF-0A37-46D1-841D-76F4D1FD58F8}"/>
              </a:ext>
            </a:extLst>
          </p:cNvPr>
          <p:cNvSpPr>
            <a:spLocks noGrp="1"/>
          </p:cNvSpPr>
          <p:nvPr>
            <p:ph idx="1"/>
          </p:nvPr>
        </p:nvSpPr>
        <p:spPr>
          <a:xfrm>
            <a:off x="777240" y="1825625"/>
            <a:ext cx="8391848" cy="4351338"/>
          </a:xfrm>
        </p:spPr>
        <p:txBody>
          <a:bodyPr vert="horz" lIns="91440" tIns="45720" rIns="91440" bIns="45720" rtlCol="0" anchor="t">
            <a:normAutofit lnSpcReduction="10000"/>
          </a:bodyPr>
          <a:lstStyle/>
          <a:p>
            <a:pPr marL="0" indent="0">
              <a:buNone/>
            </a:pPr>
            <a:r>
              <a:rPr lang="en-GB" dirty="0">
                <a:cs typeface="Calibri"/>
              </a:rPr>
              <a:t>Liberal Judaism is a denomination of Judaism founded in 1902 by Lily Montagu and Claude Montefiore in the United Kingdom.</a:t>
            </a:r>
          </a:p>
          <a:p>
            <a:pPr marL="0" indent="0">
              <a:buNone/>
            </a:pPr>
            <a:r>
              <a:rPr lang="en-GB" dirty="0">
                <a:cs typeface="Calibri"/>
              </a:rPr>
              <a:t>Lily Montagu and Claude Montefiore were very important figures in British Jewish history. Particularly, Montagu who was significant in female rabbinical history.</a:t>
            </a:r>
          </a:p>
          <a:p>
            <a:pPr marL="0" indent="0">
              <a:buNone/>
            </a:pPr>
            <a:r>
              <a:rPr lang="en-GB" dirty="0">
                <a:cs typeface="Calibri"/>
              </a:rPr>
              <a:t>They founded various organisations together associated with liberal or progressive Judaism, with the intention of providing education without bias to gender or class. For example:</a:t>
            </a:r>
          </a:p>
          <a:p>
            <a:pPr>
              <a:buFont typeface="Courier New" panose="020B0604020202020204" pitchFamily="34" charset="0"/>
              <a:buChar char="o"/>
            </a:pPr>
            <a:r>
              <a:rPr lang="en-GB" dirty="0">
                <a:cs typeface="Calibri"/>
              </a:rPr>
              <a:t>The West Central Jewish Girls' Club – established in 1893 (now The Jewish Girls Brigade)</a:t>
            </a:r>
          </a:p>
          <a:p>
            <a:pPr>
              <a:buClr>
                <a:srgbClr val="674883"/>
              </a:buClr>
              <a:buFont typeface="Courier New" panose="020B0604020202020204" pitchFamily="34" charset="0"/>
              <a:buChar char="o"/>
            </a:pPr>
            <a:r>
              <a:rPr lang="en-GB" dirty="0">
                <a:cs typeface="Calibri"/>
              </a:rPr>
              <a:t>Jewish Religious Union</a:t>
            </a:r>
          </a:p>
          <a:p>
            <a:pPr>
              <a:buClr>
                <a:srgbClr val="674883"/>
              </a:buClr>
              <a:buFont typeface="Courier New" panose="020B0604020202020204" pitchFamily="34" charset="0"/>
              <a:buChar char="o"/>
            </a:pPr>
            <a:endParaRPr lang="en-GB" dirty="0">
              <a:cs typeface="Calibri"/>
            </a:endParaRPr>
          </a:p>
          <a:p>
            <a:pPr>
              <a:buClr>
                <a:srgbClr val="674883"/>
              </a:buClr>
              <a:buFont typeface="Courier New" panose="020B0604020202020204" pitchFamily="34" charset="0"/>
              <a:buChar char="o"/>
            </a:pPr>
            <a:endParaRPr lang="en-GB" dirty="0">
              <a:cs typeface="Calibri"/>
            </a:endParaRPr>
          </a:p>
          <a:p>
            <a:pPr marL="0" indent="0">
              <a:buClr>
                <a:srgbClr val="674883"/>
              </a:buClr>
              <a:buNone/>
            </a:pPr>
            <a:r>
              <a:rPr lang="en-GB" sz="1050" dirty="0">
                <a:cs typeface="Calibri"/>
              </a:rPr>
              <a:t>Fig 1. Lily Montagu, The Jewish Museum of London (available at: </a:t>
            </a:r>
            <a:r>
              <a:rPr lang="en-GB" sz="1050" b="1" dirty="0">
                <a:ea typeface="+mn-lt"/>
                <a:cs typeface="+mn-lt"/>
              </a:rPr>
              <a:t>https://jewishmuseum.org.uk/event/object-talk-lilian-lily-montagu/</a:t>
            </a:r>
            <a:r>
              <a:rPr lang="en-GB" sz="1050" dirty="0">
                <a:ea typeface="+mn-lt"/>
                <a:cs typeface="+mn-lt"/>
              </a:rPr>
              <a:t>)</a:t>
            </a:r>
            <a:endParaRPr lang="en-GB" dirty="0">
              <a:cs typeface="Calibri"/>
            </a:endParaRPr>
          </a:p>
        </p:txBody>
      </p:sp>
      <p:pic>
        <p:nvPicPr>
          <p:cNvPr id="4" name="Picture 4" descr="A picture containing text, person&#10;&#10;Description automatically generated">
            <a:extLst>
              <a:ext uri="{FF2B5EF4-FFF2-40B4-BE49-F238E27FC236}">
                <a16:creationId xmlns:a16="http://schemas.microsoft.com/office/drawing/2014/main" id="{CA5FF36C-4D5D-48B7-A6B7-DEB3E1D4D252}"/>
              </a:ext>
            </a:extLst>
          </p:cNvPr>
          <p:cNvPicPr>
            <a:picLocks noChangeAspect="1"/>
          </p:cNvPicPr>
          <p:nvPr/>
        </p:nvPicPr>
        <p:blipFill>
          <a:blip r:embed="rId2"/>
          <a:stretch>
            <a:fillRect/>
          </a:stretch>
        </p:blipFill>
        <p:spPr>
          <a:xfrm>
            <a:off x="9333874" y="1825593"/>
            <a:ext cx="2612037" cy="3743961"/>
          </a:xfrm>
          <a:prstGeom prst="rect">
            <a:avLst/>
          </a:prstGeom>
        </p:spPr>
      </p:pic>
      <p:sp>
        <p:nvSpPr>
          <p:cNvPr id="5" name="TextBox 4">
            <a:extLst>
              <a:ext uri="{FF2B5EF4-FFF2-40B4-BE49-F238E27FC236}">
                <a16:creationId xmlns:a16="http://schemas.microsoft.com/office/drawing/2014/main" id="{298004E6-37E4-4271-8C00-A52F776E620B}"/>
              </a:ext>
            </a:extLst>
          </p:cNvPr>
          <p:cNvSpPr txBox="1"/>
          <p:nvPr/>
        </p:nvSpPr>
        <p:spPr>
          <a:xfrm>
            <a:off x="819845" y="6164969"/>
            <a:ext cx="7726791"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t>UMANSKY, ELLEN M. "The Origins of Liberal Judaism in England: The Contribution of Lily H. Montagu." Hebrew Union College Annual 55 (1984): 309-22. Accessed June 2, 2021. http://www.jstor.org.ezproxy.uwtsd.ac.uk/stable/23507618.</a:t>
            </a:r>
          </a:p>
        </p:txBody>
      </p:sp>
    </p:spTree>
    <p:extLst>
      <p:ext uri="{BB962C8B-B14F-4D97-AF65-F5344CB8AC3E}">
        <p14:creationId xmlns:p14="http://schemas.microsoft.com/office/powerpoint/2010/main" val="3573938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620D7-7646-4D9A-A798-426B29729D88}"/>
              </a:ext>
            </a:extLst>
          </p:cNvPr>
          <p:cNvSpPr>
            <a:spLocks noGrp="1"/>
          </p:cNvSpPr>
          <p:nvPr>
            <p:ph type="title"/>
          </p:nvPr>
        </p:nvSpPr>
        <p:spPr/>
        <p:txBody>
          <a:bodyPr/>
          <a:lstStyle/>
          <a:p>
            <a:pPr algn="ctr">
              <a:spcBef>
                <a:spcPts val="1000"/>
              </a:spcBef>
            </a:pPr>
            <a:r>
              <a:rPr lang="en-GB" dirty="0">
                <a:ea typeface="+mj-lt"/>
                <a:cs typeface="+mj-lt"/>
              </a:rPr>
              <a:t>The ideology of Liberal Judaism</a:t>
            </a:r>
            <a:endParaRPr lang="en-US" dirty="0">
              <a:ea typeface="+mj-lt"/>
              <a:cs typeface="+mj-lt"/>
            </a:endParaRPr>
          </a:p>
        </p:txBody>
      </p:sp>
      <p:sp>
        <p:nvSpPr>
          <p:cNvPr id="3" name="Content Placeholder 2">
            <a:extLst>
              <a:ext uri="{FF2B5EF4-FFF2-40B4-BE49-F238E27FC236}">
                <a16:creationId xmlns:a16="http://schemas.microsoft.com/office/drawing/2014/main" id="{D8FF18AE-E363-4B10-9159-C314FBC0C6B2}"/>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a:rPr>
              <a:t>Liberal Judaism is focused on the enhancement of society for everyone.</a:t>
            </a:r>
          </a:p>
          <a:p>
            <a:pPr marL="0" indent="0">
              <a:buNone/>
            </a:pPr>
            <a:r>
              <a:rPr lang="en-GB" dirty="0">
                <a:cs typeface="Calibri"/>
              </a:rPr>
              <a:t>Members of Liberal Judaism live by an affirmation:</a:t>
            </a:r>
          </a:p>
          <a:p>
            <a:pPr marL="0" indent="0">
              <a:buNone/>
            </a:pPr>
            <a:endParaRPr lang="en-GB" sz="2400" i="1" dirty="0">
              <a:ea typeface="+mn-lt"/>
              <a:cs typeface="+mn-lt"/>
            </a:endParaRPr>
          </a:p>
          <a:p>
            <a:pPr marL="0" indent="0">
              <a:buNone/>
            </a:pPr>
            <a:r>
              <a:rPr lang="en-GB" sz="2400" i="1" dirty="0">
                <a:ea typeface="+mn-lt"/>
                <a:cs typeface="+mn-lt"/>
              </a:rPr>
              <a:t>"Judaism has never stood still. It has always moved forward, sometimes slowly, sometimes faster. Its history is a history of continuity and change." (Affirmation 23)</a:t>
            </a:r>
            <a:endParaRPr lang="en-GB" sz="2400" i="1">
              <a:cs typeface="Calibri"/>
            </a:endParaRPr>
          </a:p>
          <a:p>
            <a:pPr marL="0" indent="0">
              <a:buNone/>
            </a:pPr>
            <a:endParaRPr lang="en-GB" dirty="0">
              <a:cs typeface="Calibri"/>
            </a:endParaRPr>
          </a:p>
          <a:p>
            <a:pPr marL="0" indent="0">
              <a:buNone/>
            </a:pPr>
            <a:r>
              <a:rPr lang="en-GB" dirty="0">
                <a:cs typeface="Calibri"/>
              </a:rPr>
              <a:t>The leaders of Liberal Judaism encourage education and inter-faith dialogue within the community, from an early age. On topics such as Shoah (the Holocaust), the liberal Jewish community believes in a positive outlook and education of future generations will prevent it from happening again.</a:t>
            </a:r>
            <a:endParaRPr lang="en-GB" dirty="0"/>
          </a:p>
          <a:p>
            <a:pPr marL="0" indent="0">
              <a:buNone/>
            </a:pPr>
            <a:endParaRPr lang="en-GB" dirty="0">
              <a:cs typeface="Calibri"/>
            </a:endParaRPr>
          </a:p>
        </p:txBody>
      </p:sp>
      <p:sp>
        <p:nvSpPr>
          <p:cNvPr id="4" name="TextBox 3">
            <a:extLst>
              <a:ext uri="{FF2B5EF4-FFF2-40B4-BE49-F238E27FC236}">
                <a16:creationId xmlns:a16="http://schemas.microsoft.com/office/drawing/2014/main" id="{6675162A-A1B8-4ACD-84BF-78AA30EF5B11}"/>
              </a:ext>
            </a:extLst>
          </p:cNvPr>
          <p:cNvSpPr txBox="1"/>
          <p:nvPr/>
        </p:nvSpPr>
        <p:spPr>
          <a:xfrm>
            <a:off x="486123" y="6248400"/>
            <a:ext cx="1022971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t>'</a:t>
            </a:r>
            <a:r>
              <a:rPr lang="en-US" sz="1050" i="1" dirty="0"/>
              <a:t>What is Liberal Judaism? </a:t>
            </a:r>
            <a:r>
              <a:rPr lang="en-US" sz="1050" dirty="0"/>
              <a:t>- Liberal Judaism' (2021), available at</a:t>
            </a:r>
            <a:r>
              <a:rPr lang="en-US" sz="1050" dirty="0">
                <a:ea typeface="+mn-lt"/>
                <a:cs typeface="+mn-lt"/>
              </a:rPr>
              <a:t> </a:t>
            </a:r>
            <a:r>
              <a:rPr lang="en-US" sz="1050" dirty="0">
                <a:ea typeface="+mn-lt"/>
                <a:cs typeface="+mn-lt"/>
                <a:hlinkClick r:id="rId2"/>
              </a:rPr>
              <a:t>https://www.liberaljudaism.org/who-we-are/what-is-liberal-judaism/</a:t>
            </a:r>
            <a:r>
              <a:rPr lang="en-US" sz="1050" dirty="0">
                <a:ea typeface="+mn-lt"/>
                <a:cs typeface="+mn-lt"/>
              </a:rPr>
              <a:t> [assessed 2 June 2021]</a:t>
            </a:r>
          </a:p>
        </p:txBody>
      </p:sp>
    </p:spTree>
    <p:extLst>
      <p:ext uri="{BB962C8B-B14F-4D97-AF65-F5344CB8AC3E}">
        <p14:creationId xmlns:p14="http://schemas.microsoft.com/office/powerpoint/2010/main" val="2619276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3EE28-2195-452D-98FC-D531C020DEAB}"/>
              </a:ext>
            </a:extLst>
          </p:cNvPr>
          <p:cNvSpPr>
            <a:spLocks noGrp="1"/>
          </p:cNvSpPr>
          <p:nvPr>
            <p:ph type="title"/>
          </p:nvPr>
        </p:nvSpPr>
        <p:spPr/>
        <p:txBody>
          <a:bodyPr/>
          <a:lstStyle/>
          <a:p>
            <a:r>
              <a:rPr lang="en-GB" dirty="0"/>
              <a:t>Liberal Judaism today</a:t>
            </a:r>
            <a:endParaRPr lang="en-US" dirty="0"/>
          </a:p>
        </p:txBody>
      </p:sp>
      <p:sp>
        <p:nvSpPr>
          <p:cNvPr id="3" name="Content Placeholder 2">
            <a:extLst>
              <a:ext uri="{FF2B5EF4-FFF2-40B4-BE49-F238E27FC236}">
                <a16:creationId xmlns:a16="http://schemas.microsoft.com/office/drawing/2014/main" id="{D9F33B06-C627-4763-8BA5-8B84A9A352A7}"/>
              </a:ext>
            </a:extLst>
          </p:cNvPr>
          <p:cNvSpPr>
            <a:spLocks noGrp="1"/>
          </p:cNvSpPr>
          <p:nvPr>
            <p:ph idx="1"/>
          </p:nvPr>
        </p:nvSpPr>
        <p:spPr>
          <a:xfrm>
            <a:off x="739765" y="1813133"/>
            <a:ext cx="10659110" cy="4351338"/>
          </a:xfrm>
        </p:spPr>
        <p:txBody>
          <a:bodyPr vert="horz" lIns="91440" tIns="45720" rIns="91440" bIns="45720" rtlCol="0" anchor="t">
            <a:normAutofit/>
          </a:bodyPr>
          <a:lstStyle/>
          <a:p>
            <a:pPr>
              <a:buClr>
                <a:srgbClr val="674883"/>
              </a:buClr>
            </a:pPr>
            <a:r>
              <a:rPr lang="en-GB" dirty="0">
                <a:cs typeface="Calibri"/>
              </a:rPr>
              <a:t>Liberal Judaism has 41 communities across the globe (United Kingdom, Republic of Ireland, Holland, Denmark and America)</a:t>
            </a:r>
          </a:p>
          <a:p>
            <a:pPr>
              <a:buClr>
                <a:srgbClr val="674883"/>
              </a:buClr>
            </a:pPr>
            <a:r>
              <a:rPr lang="en-GB" dirty="0">
                <a:cs typeface="Calibri"/>
              </a:rPr>
              <a:t>In Britain, 8.7% of Jewish families belong to a Liberal Jewish congregation.</a:t>
            </a:r>
          </a:p>
          <a:p>
            <a:pPr>
              <a:buClr>
                <a:srgbClr val="674883"/>
              </a:buClr>
            </a:pPr>
            <a:r>
              <a:rPr lang="en-GB" dirty="0">
                <a:cs typeface="Calibri"/>
              </a:rPr>
              <a:t>It was the first Judaism denomination to allow single-parent households into the congregation in the 1950's.</a:t>
            </a:r>
          </a:p>
          <a:p>
            <a:pPr>
              <a:buClr>
                <a:srgbClr val="674883"/>
              </a:buClr>
            </a:pPr>
            <a:r>
              <a:rPr lang="en-GB" dirty="0">
                <a:cs typeface="Calibri"/>
              </a:rPr>
              <a:t>In addition to this, it was the first denomination to allow same-sex marriage and there are many education programs on LGBTQ+ and Judaism such as Rainbow Jews (launched 2012)</a:t>
            </a:r>
          </a:p>
          <a:p>
            <a:pPr>
              <a:buClr>
                <a:srgbClr val="674883"/>
              </a:buClr>
            </a:pPr>
            <a:r>
              <a:rPr lang="en-GB" dirty="0">
                <a:cs typeface="Calibri"/>
              </a:rPr>
              <a:t>In Liberal Judaism, marriage and divorce is equal. You not do require a </a:t>
            </a:r>
            <a:r>
              <a:rPr lang="en-GB" i="1" dirty="0">
                <a:cs typeface="Calibri"/>
              </a:rPr>
              <a:t>Get </a:t>
            </a:r>
            <a:r>
              <a:rPr lang="en-GB" dirty="0">
                <a:cs typeface="Calibri"/>
              </a:rPr>
              <a:t>(bill of divorce) to divorce and the woman is not classed as a chained woman once widowed. </a:t>
            </a:r>
          </a:p>
        </p:txBody>
      </p:sp>
      <p:sp>
        <p:nvSpPr>
          <p:cNvPr id="4" name="TextBox 3">
            <a:extLst>
              <a:ext uri="{FF2B5EF4-FFF2-40B4-BE49-F238E27FC236}">
                <a16:creationId xmlns:a16="http://schemas.microsoft.com/office/drawing/2014/main" id="{64E277AA-A875-467D-A7FB-14DEC3CB765D}"/>
              </a:ext>
            </a:extLst>
          </p:cNvPr>
          <p:cNvSpPr txBox="1"/>
          <p:nvPr/>
        </p:nvSpPr>
        <p:spPr>
          <a:xfrm>
            <a:off x="516714" y="5948779"/>
            <a:ext cx="6834265"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solidFill>
                  <a:srgbClr val="272727"/>
                </a:solidFill>
                <a:latin typeface="Calibri"/>
                <a:cs typeface="Calibri"/>
              </a:rPr>
              <a:t>Goldberg,</a:t>
            </a:r>
            <a:r>
              <a:rPr lang="en-US" sz="1050" dirty="0">
                <a:solidFill>
                  <a:srgbClr val="272727"/>
                </a:solidFill>
                <a:latin typeface="Lucida Grande"/>
              </a:rPr>
              <a:t> </a:t>
            </a:r>
            <a:r>
              <a:rPr lang="en-US" sz="1050" dirty="0">
                <a:solidFill>
                  <a:srgbClr val="272727"/>
                </a:solidFill>
                <a:ea typeface="+mj-lt"/>
                <a:cs typeface="+mj-lt"/>
              </a:rPr>
              <a:t>David</a:t>
            </a:r>
            <a:r>
              <a:rPr lang="en-US" sz="1050" dirty="0">
                <a:solidFill>
                  <a:srgbClr val="272727"/>
                </a:solidFill>
                <a:latin typeface="Lucida Grande"/>
              </a:rPr>
              <a:t>, '</a:t>
            </a:r>
            <a:r>
              <a:rPr lang="en-US" sz="1050" i="1">
                <a:solidFill>
                  <a:srgbClr val="272727"/>
                </a:solidFill>
                <a:ea typeface="+mn-lt"/>
                <a:cs typeface="+mn-lt"/>
              </a:rPr>
              <a:t>Where we stand on Jewish Marriage‘  via LiberalJudaism.org </a:t>
            </a:r>
            <a:endParaRPr lang="en-US" sz="1050" dirty="0"/>
          </a:p>
        </p:txBody>
      </p:sp>
      <p:sp>
        <p:nvSpPr>
          <p:cNvPr id="5" name="TextBox 4">
            <a:extLst>
              <a:ext uri="{FF2B5EF4-FFF2-40B4-BE49-F238E27FC236}">
                <a16:creationId xmlns:a16="http://schemas.microsoft.com/office/drawing/2014/main" id="{4D814247-A154-45FE-87D0-5442BD3B595F}"/>
              </a:ext>
            </a:extLst>
          </p:cNvPr>
          <p:cNvSpPr txBox="1"/>
          <p:nvPr/>
        </p:nvSpPr>
        <p:spPr>
          <a:xfrm>
            <a:off x="519495" y="6198342"/>
            <a:ext cx="6286221"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t>Cohen, Benjamin, </a:t>
            </a:r>
            <a:r>
              <a:rPr lang="en-US" sz="1050" i="1"/>
              <a:t>'Liberal Judaism lauches gay marriage cermonies' (2005), </a:t>
            </a:r>
            <a:r>
              <a:rPr lang="en-US" sz="1050"/>
              <a:t>available at:</a:t>
            </a:r>
            <a:r>
              <a:rPr lang="en-US" sz="1050" i="1" dirty="0"/>
              <a:t> </a:t>
            </a:r>
            <a:r>
              <a:rPr lang="en-US" sz="1050" dirty="0">
                <a:hlinkClick r:id="rId2"/>
              </a:rPr>
              <a:t>https://www.pinknews.co.uk/2005/11/25/liberal-judaism-launches-gay-marriage-ceremonies-in-britain/</a:t>
            </a:r>
            <a:r>
              <a:rPr lang="en-US" sz="1050" dirty="0"/>
              <a:t> </a:t>
            </a:r>
            <a:endParaRPr lang="en-US" dirty="0"/>
          </a:p>
        </p:txBody>
      </p:sp>
    </p:spTree>
    <p:extLst>
      <p:ext uri="{BB962C8B-B14F-4D97-AF65-F5344CB8AC3E}">
        <p14:creationId xmlns:p14="http://schemas.microsoft.com/office/powerpoint/2010/main" val="3672705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06395-ECFC-4877-BEC8-C2B984C4A326}"/>
              </a:ext>
            </a:extLst>
          </p:cNvPr>
          <p:cNvSpPr>
            <a:spLocks noGrp="1"/>
          </p:cNvSpPr>
          <p:nvPr>
            <p:ph type="title"/>
          </p:nvPr>
        </p:nvSpPr>
        <p:spPr/>
        <p:txBody>
          <a:bodyPr/>
          <a:lstStyle/>
          <a:p>
            <a:r>
              <a:rPr lang="en-GB"/>
              <a:t>Zionism Video</a:t>
            </a:r>
          </a:p>
        </p:txBody>
      </p:sp>
      <p:pic>
        <p:nvPicPr>
          <p:cNvPr id="4" name="Picture 4">
            <a:hlinkClick r:id="" action="ppaction://media"/>
            <a:extLst>
              <a:ext uri="{FF2B5EF4-FFF2-40B4-BE49-F238E27FC236}">
                <a16:creationId xmlns:a16="http://schemas.microsoft.com/office/drawing/2014/main" id="{1D890A44-516E-4DEA-8856-F713306A148E}"/>
              </a:ext>
            </a:extLst>
          </p:cNvPr>
          <p:cNvPicPr>
            <a:picLocks noGrp="1" noRot="1" noChangeAspect="1"/>
          </p:cNvPicPr>
          <p:nvPr>
            <p:ph idx="1"/>
            <a:videoFile r:link="rId1"/>
          </p:nvPr>
        </p:nvPicPr>
        <p:blipFill>
          <a:blip r:embed="rId3"/>
          <a:stretch>
            <a:fillRect/>
          </a:stretch>
        </p:blipFill>
        <p:spPr>
          <a:xfrm>
            <a:off x="2352732" y="1530356"/>
            <a:ext cx="6835751" cy="4469102"/>
          </a:xfrm>
        </p:spPr>
      </p:pic>
      <p:sp>
        <p:nvSpPr>
          <p:cNvPr id="3" name="TextBox 2">
            <a:extLst>
              <a:ext uri="{FF2B5EF4-FFF2-40B4-BE49-F238E27FC236}">
                <a16:creationId xmlns:a16="http://schemas.microsoft.com/office/drawing/2014/main" id="{C5331E54-DA5C-45D0-A6CF-58C9C5824A54}"/>
              </a:ext>
            </a:extLst>
          </p:cNvPr>
          <p:cNvSpPr txBox="1"/>
          <p:nvPr/>
        </p:nvSpPr>
        <p:spPr>
          <a:xfrm>
            <a:off x="563991" y="6359641"/>
            <a:ext cx="12526835"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cs typeface="Calibri"/>
              </a:rPr>
              <a:t>Available at:</a:t>
            </a:r>
            <a:endParaRPr lang="en-US" sz="1050" dirty="0"/>
          </a:p>
          <a:p>
            <a:r>
              <a:rPr lang="en-US" sz="1050" dirty="0">
                <a:hlinkClick r:id="rId4"/>
              </a:rPr>
              <a:t>What is Zionism? What does Zionism mean? | A-Z of ISMs Episode 26 - BBC Ideas - Bing video</a:t>
            </a:r>
            <a:endParaRPr lang="en-US" sz="1200">
              <a:cs typeface="Calibri"/>
            </a:endParaRPr>
          </a:p>
        </p:txBody>
      </p:sp>
    </p:spTree>
    <p:extLst>
      <p:ext uri="{BB962C8B-B14F-4D97-AF65-F5344CB8AC3E}">
        <p14:creationId xmlns:p14="http://schemas.microsoft.com/office/powerpoint/2010/main" val="570022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91AD5-D136-4BEA-87E1-98326AE0BD54}"/>
              </a:ext>
            </a:extLst>
          </p:cNvPr>
          <p:cNvSpPr>
            <a:spLocks noGrp="1"/>
          </p:cNvSpPr>
          <p:nvPr>
            <p:ph type="title"/>
          </p:nvPr>
        </p:nvSpPr>
        <p:spPr/>
        <p:txBody>
          <a:bodyPr/>
          <a:lstStyle/>
          <a:p>
            <a:r>
              <a:rPr lang="en-GB"/>
              <a:t>What is Political Zionism</a:t>
            </a:r>
          </a:p>
        </p:txBody>
      </p:sp>
      <p:sp>
        <p:nvSpPr>
          <p:cNvPr id="3" name="Content Placeholder 2">
            <a:extLst>
              <a:ext uri="{FF2B5EF4-FFF2-40B4-BE49-F238E27FC236}">
                <a16:creationId xmlns:a16="http://schemas.microsoft.com/office/drawing/2014/main" id="{FFED91D1-FF9C-4977-BAF1-6A5A40661CC1}"/>
              </a:ext>
            </a:extLst>
          </p:cNvPr>
          <p:cNvSpPr>
            <a:spLocks noGrp="1"/>
          </p:cNvSpPr>
          <p:nvPr>
            <p:ph idx="1"/>
          </p:nvPr>
        </p:nvSpPr>
        <p:spPr/>
        <p:txBody>
          <a:bodyPr vert="horz" lIns="91440" tIns="45720" rIns="91440" bIns="45720" rtlCol="0" anchor="t">
            <a:normAutofit/>
          </a:bodyPr>
          <a:lstStyle/>
          <a:p>
            <a:pPr marL="0" indent="0">
              <a:buNone/>
            </a:pPr>
            <a:r>
              <a:rPr lang="en-GB" dirty="0">
                <a:cs typeface="Calibri"/>
              </a:rPr>
              <a:t>Coined by Nathan Birnbaum in 1890, the general definition of Zionism is the return of Jewish people to their home, the State of Israel. Israel was originally called the Canaan Land and is where God promised them.</a:t>
            </a:r>
            <a:endParaRPr lang="en-US"/>
          </a:p>
          <a:p>
            <a:pPr marL="0" indent="0">
              <a:buClr>
                <a:srgbClr val="674883"/>
              </a:buClr>
              <a:buNone/>
            </a:pPr>
            <a:r>
              <a:rPr lang="en-GB" dirty="0">
                <a:cs typeface="Calibri"/>
              </a:rPr>
              <a:t>In 1948, a State of Israel was established in the region and claimed Jerusalem as its capital.</a:t>
            </a:r>
          </a:p>
          <a:p>
            <a:pPr marL="0" indent="0">
              <a:buClr>
                <a:srgbClr val="674883"/>
              </a:buClr>
              <a:buNone/>
            </a:pPr>
            <a:r>
              <a:rPr lang="en-GB" dirty="0">
                <a:cs typeface="Calibri"/>
              </a:rPr>
              <a:t>There are many types of Zionism, some more extreme than others:</a:t>
            </a:r>
          </a:p>
          <a:p>
            <a:r>
              <a:rPr lang="en-GB" dirty="0">
                <a:cs typeface="Calibri"/>
              </a:rPr>
              <a:t>Religious Zionism: Aims to re-install Judaism and religious education into mainstream education and wants to establish Judaism as the main religion as a part of nationhood.</a:t>
            </a:r>
          </a:p>
          <a:p>
            <a:pPr>
              <a:buClr>
                <a:srgbClr val="674883"/>
              </a:buClr>
            </a:pPr>
            <a:r>
              <a:rPr lang="en-GB" dirty="0">
                <a:cs typeface="Calibri"/>
              </a:rPr>
              <a:t>Political Zionism: Most topical. Stresses Jewish total political ownership of the State of Israel, recognised by world leadership. Progressive Zionism has developed a 'melting-pot' ideology.</a:t>
            </a:r>
          </a:p>
          <a:p>
            <a:pPr>
              <a:buClr>
                <a:srgbClr val="674883"/>
              </a:buClr>
            </a:pPr>
            <a:r>
              <a:rPr lang="en-GB" dirty="0">
                <a:cs typeface="Calibri"/>
              </a:rPr>
              <a:t>Territorial Zionism: Very extreme. Disbanded Zionist movement where Jewish Zionists would try and claim other countries' land based on self-rule. The Balfour Declaration made this outdated. </a:t>
            </a:r>
          </a:p>
          <a:p>
            <a:pPr>
              <a:buClr>
                <a:srgbClr val="674883"/>
              </a:buClr>
            </a:pPr>
            <a:r>
              <a:rPr lang="en-GB" dirty="0">
                <a:cs typeface="Calibri"/>
              </a:rPr>
              <a:t>Socialist Zionism: Associated with national liberation to secure a future for all Jewish classes.</a:t>
            </a:r>
          </a:p>
          <a:p>
            <a:pPr>
              <a:buClr>
                <a:srgbClr val="674883"/>
              </a:buClr>
            </a:pPr>
            <a:endParaRPr lang="en-GB" dirty="0">
              <a:cs typeface="Calibri"/>
            </a:endParaRPr>
          </a:p>
          <a:p>
            <a:pPr>
              <a:buClr>
                <a:srgbClr val="674883"/>
              </a:buClr>
            </a:pPr>
            <a:endParaRPr lang="en-GB" dirty="0">
              <a:cs typeface="Calibri"/>
            </a:endParaRPr>
          </a:p>
          <a:p>
            <a:pPr>
              <a:buClr>
                <a:srgbClr val="674883"/>
              </a:buClr>
            </a:pPr>
            <a:endParaRPr lang="en-GB" dirty="0">
              <a:cs typeface="Calibri"/>
            </a:endParaRPr>
          </a:p>
        </p:txBody>
      </p:sp>
      <p:sp>
        <p:nvSpPr>
          <p:cNvPr id="4" name="TextBox 3">
            <a:extLst>
              <a:ext uri="{FF2B5EF4-FFF2-40B4-BE49-F238E27FC236}">
                <a16:creationId xmlns:a16="http://schemas.microsoft.com/office/drawing/2014/main" id="{6B4E6991-D8EE-4D45-B5D9-287530D5A0CC}"/>
              </a:ext>
            </a:extLst>
          </p:cNvPr>
          <p:cNvSpPr txBox="1"/>
          <p:nvPr/>
        </p:nvSpPr>
        <p:spPr>
          <a:xfrm>
            <a:off x="652984" y="6181655"/>
            <a:ext cx="733188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latin typeface="GT America Standard"/>
              </a:rPr>
              <a:t>Divine, Donna Robinson. "Zionism and the Politics of Authenticity." </a:t>
            </a:r>
            <a:r>
              <a:rPr lang="en-US" sz="1050" i="1" dirty="0">
                <a:latin typeface="GT America Standard"/>
              </a:rPr>
              <a:t>Israel Studies</a:t>
            </a:r>
            <a:r>
              <a:rPr lang="en-US" sz="1050" dirty="0">
                <a:latin typeface="GT America Standard"/>
              </a:rPr>
              <a:t> 19, no. 2 (2014): 94-110. Accessed June 1, 2021. doi:10.2979/israelstudies.19.2.94.</a:t>
            </a:r>
          </a:p>
          <a:p>
            <a:r>
              <a:rPr lang="en-US" sz="1050" dirty="0">
                <a:ea typeface="+mn-lt"/>
                <a:cs typeface="+mn-lt"/>
              </a:rPr>
              <a:t>A Definition of Zionism (jewishvirtuallibrary.org), available at https://www.jewishvirtuallibrary.org/a-definition-of-zionism [assessed 2 June 2021]</a:t>
            </a:r>
            <a:endParaRPr lang="en-US" dirty="0"/>
          </a:p>
        </p:txBody>
      </p:sp>
    </p:spTree>
    <p:extLst>
      <p:ext uri="{BB962C8B-B14F-4D97-AF65-F5344CB8AC3E}">
        <p14:creationId xmlns:p14="http://schemas.microsoft.com/office/powerpoint/2010/main" val="2915341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CCEA-0BF0-4D45-B076-0EB8E3AA142A}"/>
              </a:ext>
            </a:extLst>
          </p:cNvPr>
          <p:cNvSpPr>
            <a:spLocks noGrp="1"/>
          </p:cNvSpPr>
          <p:nvPr>
            <p:ph type="title"/>
          </p:nvPr>
        </p:nvSpPr>
        <p:spPr/>
        <p:txBody>
          <a:bodyPr/>
          <a:lstStyle/>
          <a:p>
            <a:r>
              <a:rPr lang="en-GB" dirty="0"/>
              <a:t>Problems of Political Zionism</a:t>
            </a:r>
          </a:p>
        </p:txBody>
      </p:sp>
      <p:graphicFrame>
        <p:nvGraphicFramePr>
          <p:cNvPr id="6" name="Content Placeholder 2">
            <a:extLst>
              <a:ext uri="{FF2B5EF4-FFF2-40B4-BE49-F238E27FC236}">
                <a16:creationId xmlns:a16="http://schemas.microsoft.com/office/drawing/2014/main" id="{5A22777C-05C4-4B68-B2B3-8F51A9E8E26A}"/>
              </a:ext>
            </a:extLst>
          </p:cNvPr>
          <p:cNvGraphicFramePr>
            <a:graphicFrameLocks noGrp="1"/>
          </p:cNvGraphicFramePr>
          <p:nvPr>
            <p:ph idx="1"/>
            <p:extLst>
              <p:ext uri="{D42A27DB-BD31-4B8C-83A1-F6EECF244321}">
                <p14:modId xmlns:p14="http://schemas.microsoft.com/office/powerpoint/2010/main" val="1318690996"/>
              </p:ext>
            </p:extLst>
          </p:nvPr>
        </p:nvGraphicFramePr>
        <p:xfrm>
          <a:off x="346273" y="1988019"/>
          <a:ext cx="1065911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D49D2DD4-892B-4AEB-BCEA-5EBA4AA8ECCC}"/>
              </a:ext>
            </a:extLst>
          </p:cNvPr>
          <p:cNvSpPr txBox="1"/>
          <p:nvPr/>
        </p:nvSpPr>
        <p:spPr>
          <a:xfrm>
            <a:off x="491684" y="6270648"/>
            <a:ext cx="81495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ea typeface="+mn-lt"/>
                <a:cs typeface="+mn-lt"/>
              </a:rPr>
              <a:t>Isseroff</a:t>
            </a:r>
            <a:r>
              <a:rPr lang="en-GB" dirty="0">
                <a:ea typeface="+mn-lt"/>
                <a:cs typeface="+mn-lt"/>
              </a:rPr>
              <a:t>, </a:t>
            </a:r>
            <a:r>
              <a:rPr lang="en-GB" dirty="0">
                <a:solidFill>
                  <a:srgbClr val="000000"/>
                </a:solidFill>
                <a:cs typeface="Calibri"/>
              </a:rPr>
              <a:t>Ami</a:t>
            </a:r>
            <a:r>
              <a:rPr lang="en-GB" dirty="0">
                <a:ea typeface="+mn-lt"/>
                <a:cs typeface="+mn-lt"/>
              </a:rPr>
              <a:t>,</a:t>
            </a:r>
            <a:r>
              <a:rPr lang="en-GB" dirty="0">
                <a:solidFill>
                  <a:srgbClr val="000000"/>
                </a:solidFill>
                <a:cs typeface="Calibri"/>
              </a:rPr>
              <a:t> </a:t>
            </a:r>
            <a:r>
              <a:rPr lang="en-GB" i="1" dirty="0">
                <a:cs typeface="Segoe UI"/>
              </a:rPr>
              <a:t>Political Zionism</a:t>
            </a:r>
            <a:r>
              <a:rPr lang="en-GB" dirty="0">
                <a:cs typeface="Segoe UI"/>
              </a:rPr>
              <a:t>, zionism-israel.com (2008) assessed 2 June 2021</a:t>
            </a:r>
            <a:endParaRPr lang="en-GB" dirty="0">
              <a:cs typeface="Calibri"/>
            </a:endParaRPr>
          </a:p>
        </p:txBody>
      </p:sp>
      <p:sp>
        <p:nvSpPr>
          <p:cNvPr id="45" name="TextBox 44">
            <a:extLst>
              <a:ext uri="{FF2B5EF4-FFF2-40B4-BE49-F238E27FC236}">
                <a16:creationId xmlns:a16="http://schemas.microsoft.com/office/drawing/2014/main" id="{45A6F2A2-E697-4AF0-A5C2-0CC0BCD68DB9}"/>
              </a:ext>
            </a:extLst>
          </p:cNvPr>
          <p:cNvSpPr txBox="1"/>
          <p:nvPr/>
        </p:nvSpPr>
        <p:spPr>
          <a:xfrm>
            <a:off x="752007" y="1657662"/>
            <a:ext cx="827082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Since the establishment of the State of Israel in 1948, there have been problems with Political Zionism.</a:t>
            </a:r>
            <a:endParaRPr lang="en-US"/>
          </a:p>
        </p:txBody>
      </p:sp>
    </p:spTree>
    <p:extLst>
      <p:ext uri="{BB962C8B-B14F-4D97-AF65-F5344CB8AC3E}">
        <p14:creationId xmlns:p14="http://schemas.microsoft.com/office/powerpoint/2010/main" val="2600943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5E82E-379F-481D-BEFA-F47845393909}"/>
              </a:ext>
            </a:extLst>
          </p:cNvPr>
          <p:cNvSpPr>
            <a:spLocks noGrp="1"/>
          </p:cNvSpPr>
          <p:nvPr>
            <p:ph type="title"/>
          </p:nvPr>
        </p:nvSpPr>
        <p:spPr/>
        <p:txBody>
          <a:bodyPr>
            <a:normAutofit/>
          </a:bodyPr>
          <a:lstStyle/>
          <a:p>
            <a:r>
              <a:rPr lang="en-GB"/>
              <a:t> Liberal Judaism and Zionism</a:t>
            </a:r>
            <a:endParaRPr lang="en-GB" dirty="0"/>
          </a:p>
        </p:txBody>
      </p:sp>
      <p:sp>
        <p:nvSpPr>
          <p:cNvPr id="3" name="Content Placeholder 2">
            <a:extLst>
              <a:ext uri="{FF2B5EF4-FFF2-40B4-BE49-F238E27FC236}">
                <a16:creationId xmlns:a16="http://schemas.microsoft.com/office/drawing/2014/main" id="{A40998EC-C899-4D95-8D83-25E271C2FFD6}"/>
              </a:ext>
            </a:extLst>
          </p:cNvPr>
          <p:cNvSpPr>
            <a:spLocks noGrp="1"/>
          </p:cNvSpPr>
          <p:nvPr>
            <p:ph idx="1"/>
          </p:nvPr>
        </p:nvSpPr>
        <p:spPr/>
        <p:txBody>
          <a:bodyPr vert="horz" lIns="91440" tIns="45720" rIns="91440" bIns="45720" rtlCol="0" anchor="t">
            <a:normAutofit/>
          </a:bodyPr>
          <a:lstStyle/>
          <a:p>
            <a:r>
              <a:rPr lang="en-GB" dirty="0">
                <a:cs typeface="Calibri"/>
              </a:rPr>
              <a:t>Liberal Judaism has adopted a progressive outlook on Zionism.</a:t>
            </a:r>
          </a:p>
          <a:p>
            <a:pPr>
              <a:buClr>
                <a:srgbClr val="674883"/>
              </a:buClr>
            </a:pPr>
            <a:r>
              <a:rPr lang="en-GB" dirty="0">
                <a:cs typeface="Calibri"/>
              </a:rPr>
              <a:t>According to their website, Liberal Judaism supports a coalition nation in where Israeli and Palestinian-Arab communities exist peacefully.</a:t>
            </a:r>
          </a:p>
          <a:p>
            <a:pPr>
              <a:buClr>
                <a:srgbClr val="674883"/>
              </a:buClr>
            </a:pPr>
            <a:r>
              <a:rPr lang="en-GB" dirty="0">
                <a:cs typeface="Calibri"/>
              </a:rPr>
              <a:t>In 2017, Liberal Judaism showed support for Israel and created the first Israel Desk, with the task of finding a solution and common ground with Palestine.</a:t>
            </a:r>
          </a:p>
          <a:p>
            <a:pPr>
              <a:buClr>
                <a:srgbClr val="674883"/>
              </a:buClr>
            </a:pPr>
            <a:r>
              <a:rPr lang="en-GB" dirty="0">
                <a:ea typeface="+mn-lt"/>
                <a:cs typeface="+mn-lt"/>
              </a:rPr>
              <a:t>There is a Pro-Zionist group called LJY-Netzer, which is the youth movement for education and awareness of Liberal Judaism.</a:t>
            </a:r>
          </a:p>
          <a:p>
            <a:pPr>
              <a:buClr>
                <a:srgbClr val="674883"/>
              </a:buClr>
            </a:pPr>
            <a:r>
              <a:rPr lang="en-GB" dirty="0">
                <a:cs typeface="Calibri"/>
              </a:rPr>
              <a:t>Liberal Judaism has an education program called 'Hot Potatoes' where young people discuss and debate Zionism</a:t>
            </a:r>
          </a:p>
          <a:p>
            <a:pPr marL="0" indent="0">
              <a:buNone/>
            </a:pPr>
            <a:r>
              <a:rPr lang="en-GB" dirty="0">
                <a:ea typeface="+mn-lt"/>
                <a:cs typeface="+mn-lt"/>
              </a:rPr>
              <a:t> </a:t>
            </a:r>
            <a:r>
              <a:rPr lang="en-GB" dirty="0">
                <a:ea typeface="+mn-lt"/>
                <a:cs typeface="+mn-lt"/>
                <a:hlinkClick r:id="rId2"/>
              </a:rPr>
              <a:t>https://youtu.be/lbGIV4vdUvw</a:t>
            </a:r>
            <a:r>
              <a:rPr lang="en-GB" dirty="0">
                <a:ea typeface="+mn-lt"/>
                <a:cs typeface="+mn-lt"/>
              </a:rPr>
              <a:t> - Hot Potatoes Debate on Liberal Zionism (May 2020)</a:t>
            </a:r>
            <a:endParaRPr lang="en-GB" dirty="0"/>
          </a:p>
        </p:txBody>
      </p:sp>
      <p:sp>
        <p:nvSpPr>
          <p:cNvPr id="4" name="TextBox 3">
            <a:extLst>
              <a:ext uri="{FF2B5EF4-FFF2-40B4-BE49-F238E27FC236}">
                <a16:creationId xmlns:a16="http://schemas.microsoft.com/office/drawing/2014/main" id="{A402D719-BA52-4C4F-9759-FC6B9BDE3109}"/>
              </a:ext>
            </a:extLst>
          </p:cNvPr>
          <p:cNvSpPr txBox="1"/>
          <p:nvPr/>
        </p:nvSpPr>
        <p:spPr>
          <a:xfrm>
            <a:off x="18911" y="6365203"/>
            <a:ext cx="10513374"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dirty="0"/>
              <a:t>Israel &amp; the Diaspora - Liberal Judaism (2020), </a:t>
            </a:r>
            <a:r>
              <a:rPr lang="en-US" sz="1050" dirty="0">
                <a:ea typeface="+mn-lt"/>
                <a:cs typeface="+mn-lt"/>
              </a:rPr>
              <a:t>https://www.liberaljudaism.org/what-we-do/israel-and-the-diaspora/</a:t>
            </a:r>
            <a:endParaRPr lang="en-US" sz="1200" dirty="0">
              <a:cs typeface="Calibri"/>
            </a:endParaRPr>
          </a:p>
        </p:txBody>
      </p:sp>
    </p:spTree>
    <p:extLst>
      <p:ext uri="{BB962C8B-B14F-4D97-AF65-F5344CB8AC3E}">
        <p14:creationId xmlns:p14="http://schemas.microsoft.com/office/powerpoint/2010/main" val="3273596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1B33-6E86-47A1-BB0C-051D05685B3D}"/>
              </a:ext>
            </a:extLst>
          </p:cNvPr>
          <p:cNvSpPr>
            <a:spLocks noGrp="1"/>
          </p:cNvSpPr>
          <p:nvPr>
            <p:ph type="ctrTitle"/>
          </p:nvPr>
        </p:nvSpPr>
        <p:spPr/>
        <p:txBody>
          <a:bodyPr/>
          <a:lstStyle/>
          <a:p>
            <a:r>
              <a:rPr lang="en-GB" dirty="0"/>
              <a:t>Thank you.</a:t>
            </a:r>
          </a:p>
        </p:txBody>
      </p:sp>
      <p:sp>
        <p:nvSpPr>
          <p:cNvPr id="3" name="Subtitle 2">
            <a:extLst>
              <a:ext uri="{FF2B5EF4-FFF2-40B4-BE49-F238E27FC236}">
                <a16:creationId xmlns:a16="http://schemas.microsoft.com/office/drawing/2014/main" id="{62D613C1-E873-4E7D-B8C1-7485B8BB2BD6}"/>
              </a:ext>
            </a:extLst>
          </p:cNvPr>
          <p:cNvSpPr>
            <a:spLocks noGrp="1"/>
          </p:cNvSpPr>
          <p:nvPr>
            <p:ph type="subTitle" idx="1"/>
          </p:nvPr>
        </p:nvSpPr>
        <p:spPr/>
        <p:txBody>
          <a:bodyPr vert="horz" lIns="91440" tIns="45720" rIns="91440" bIns="45720" rtlCol="0" anchor="t">
            <a:normAutofit/>
          </a:bodyPr>
          <a:lstStyle/>
          <a:p>
            <a:r>
              <a:rPr lang="en-GB" dirty="0">
                <a:cs typeface="Calibri"/>
              </a:rPr>
              <a:t>Any Questions?</a:t>
            </a:r>
            <a:endParaRPr lang="en-GB" dirty="0"/>
          </a:p>
        </p:txBody>
      </p:sp>
    </p:spTree>
    <p:extLst>
      <p:ext uri="{BB962C8B-B14F-4D97-AF65-F5344CB8AC3E}">
        <p14:creationId xmlns:p14="http://schemas.microsoft.com/office/powerpoint/2010/main" val="638069443"/>
      </p:ext>
    </p:extLst>
  </p:cSld>
  <p:clrMapOvr>
    <a:masterClrMapping/>
  </p:clrMapOvr>
</p:sld>
</file>

<file path=ppt/theme/theme1.xml><?xml version="1.0" encoding="utf-8"?>
<a:theme xmlns:a="http://schemas.openxmlformats.org/drawingml/2006/main" name="ConfettiVTI">
  <a:themeElements>
    <a:clrScheme name="AnalogousFromLightSeed_2SEEDS">
      <a:dk1>
        <a:srgbClr val="000000"/>
      </a:dk1>
      <a:lt1>
        <a:srgbClr val="FFFFFF"/>
      </a:lt1>
      <a:dk2>
        <a:srgbClr val="332441"/>
      </a:dk2>
      <a:lt2>
        <a:srgbClr val="E5E8E2"/>
      </a:lt2>
      <a:accent1>
        <a:srgbClr val="A04EEB"/>
      </a:accent1>
      <a:accent2>
        <a:srgbClr val="7C6EEE"/>
      </a:accent2>
      <a:accent3>
        <a:srgbClr val="E76EEE"/>
      </a:accent3>
      <a:accent4>
        <a:srgbClr val="52B834"/>
      </a:accent4>
      <a:accent5>
        <a:srgbClr val="2FBC4A"/>
      </a:accent5>
      <a:accent6>
        <a:srgbClr val="34B884"/>
      </a:accent6>
      <a:hlink>
        <a:srgbClr val="6F8C54"/>
      </a:hlink>
      <a:folHlink>
        <a:srgbClr val="7F7F7F"/>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fettiVTI" id="{B5618F7C-B4F0-4D28-83B4-440D0519681F}" vid="{5F84EFDF-E14E-48C6-955C-990A32085A7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ConfettiVTI</vt:lpstr>
      <vt:lpstr>Liberal Judaism and Political Zionism</vt:lpstr>
      <vt:lpstr>Contents</vt:lpstr>
      <vt:lpstr>The Origins of Liberal Judaism</vt:lpstr>
      <vt:lpstr>The ideology of Liberal Judaism</vt:lpstr>
      <vt:lpstr>Liberal Judaism today</vt:lpstr>
      <vt:lpstr>Zionism Video</vt:lpstr>
      <vt:lpstr>What is Political Zionism</vt:lpstr>
      <vt:lpstr>Problems of Political Zionism</vt:lpstr>
      <vt:lpstr> Liberal Judaism and Zionism</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667</cp:revision>
  <dcterms:created xsi:type="dcterms:W3CDTF">2021-06-03T10:13:46Z</dcterms:created>
  <dcterms:modified xsi:type="dcterms:W3CDTF">2021-06-04T09:20:52Z</dcterms:modified>
</cp:coreProperties>
</file>