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9"/>
  </p:notesMasterIdLst>
  <p:sldIdLst>
    <p:sldId id="719" r:id="rId24"/>
    <p:sldId id="301" r:id="rId25"/>
    <p:sldId id="554" r:id="rId26"/>
    <p:sldId id="559" r:id="rId27"/>
    <p:sldId id="557" r:id="rId28"/>
    <p:sldId id="725" r:id="rId29"/>
    <p:sldId id="558" r:id="rId30"/>
    <p:sldId id="593" r:id="rId31"/>
    <p:sldId id="594" r:id="rId32"/>
    <p:sldId id="562" r:id="rId33"/>
    <p:sldId id="726" r:id="rId34"/>
    <p:sldId id="727" r:id="rId35"/>
    <p:sldId id="574" r:id="rId36"/>
    <p:sldId id="575" r:id="rId37"/>
    <p:sldId id="728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A6C9E0-FBFD-5AAD-5AF5-F16962FED40D}" v="59" dt="2023-02-07T15:01:52.206"/>
    <p1510:client id="{8D08F1B1-FD25-44A1-BCE5-CBEC11C80F04}" v="75" dt="2023-02-06T21:48:53.406"/>
    <p1510:client id="{ACF866D0-D036-C11F-7743-B0E949E44C28}" v="2" dt="2023-02-08T13:27:39.866"/>
    <p1510:client id="{CD513EDD-793B-DC32-388F-D18C881D266C}" v="1" dt="2023-02-07T15:07:35.3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notesMaster" Target="notesMasters/notesMaster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20" Type="http://schemas.openxmlformats.org/officeDocument/2006/relationships/slideMaster" Target="slideMasters/slideMaster17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S::j.prince-devaraj@uwtsd.ac.uk::c3fb109c-09d1-42a6-93f4-69472d709861" providerId="AD" clId="Web-{CD513EDD-793B-DC32-388F-D18C881D266C}"/>
    <pc:docChg chg="delSld">
      <pc:chgData name="Jenifer Prince Devaraj" userId="S::j.prince-devaraj@uwtsd.ac.uk::c3fb109c-09d1-42a6-93f4-69472d709861" providerId="AD" clId="Web-{CD513EDD-793B-DC32-388F-D18C881D266C}" dt="2023-02-07T15:07:35.308" v="0"/>
      <pc:docMkLst>
        <pc:docMk/>
      </pc:docMkLst>
      <pc:sldChg chg="del">
        <pc:chgData name="Jenifer Prince Devaraj" userId="S::j.prince-devaraj@uwtsd.ac.uk::c3fb109c-09d1-42a6-93f4-69472d709861" providerId="AD" clId="Web-{CD513EDD-793B-DC32-388F-D18C881D266C}" dt="2023-02-07T15:07:35.308" v="0"/>
        <pc:sldMkLst>
          <pc:docMk/>
          <pc:sldMk cId="497137624" sldId="720"/>
        </pc:sldMkLst>
      </pc:sldChg>
    </pc:docChg>
  </pc:docChgLst>
  <pc:docChgLst>
    <pc:chgData name="Jenifer Prince Devaraj" userId="S::j.prince-devaraj@uwtsd.ac.uk::c3fb109c-09d1-42a6-93f4-69472d709861" providerId="AD" clId="Web-{398F6E5C-ED07-DA2E-CE8E-143ACABBFC4B}"/>
    <pc:docChg chg="delSld modSld">
      <pc:chgData name="Jenifer Prince Devaraj" userId="S::j.prince-devaraj@uwtsd.ac.uk::c3fb109c-09d1-42a6-93f4-69472d709861" providerId="AD" clId="Web-{398F6E5C-ED07-DA2E-CE8E-143ACABBFC4B}" dt="2023-01-26T21:38:44.178" v="22" actId="20577"/>
      <pc:docMkLst>
        <pc:docMk/>
      </pc:docMkLst>
      <pc:sldChg chg="modSp">
        <pc:chgData name="Jenifer Prince Devaraj" userId="S::j.prince-devaraj@uwtsd.ac.uk::c3fb109c-09d1-42a6-93f4-69472d709861" providerId="AD" clId="Web-{398F6E5C-ED07-DA2E-CE8E-143ACABBFC4B}" dt="2023-01-26T21:33:17.415" v="3" actId="20577"/>
        <pc:sldMkLst>
          <pc:docMk/>
          <pc:sldMk cId="3119007398" sldId="719"/>
        </pc:sldMkLst>
        <pc:spChg chg="mod">
          <ac:chgData name="Jenifer Prince Devaraj" userId="S::j.prince-devaraj@uwtsd.ac.uk::c3fb109c-09d1-42a6-93f4-69472d709861" providerId="AD" clId="Web-{398F6E5C-ED07-DA2E-CE8E-143ACABBFC4B}" dt="2023-01-26T21:33:17.415" v="3" actId="20577"/>
          <ac:spMkLst>
            <pc:docMk/>
            <pc:sldMk cId="3119007398" sldId="719"/>
            <ac:spMk id="3" creationId="{AA205271-8453-0C56-CE04-6289558BCEE4}"/>
          </ac:spMkLst>
        </pc:spChg>
      </pc:sldChg>
      <pc:sldChg chg="del">
        <pc:chgData name="Jenifer Prince Devaraj" userId="S::j.prince-devaraj@uwtsd.ac.uk::c3fb109c-09d1-42a6-93f4-69472d709861" providerId="AD" clId="Web-{398F6E5C-ED07-DA2E-CE8E-143ACABBFC4B}" dt="2023-01-26T21:34:16.261" v="12"/>
        <pc:sldMkLst>
          <pc:docMk/>
          <pc:sldMk cId="602369199" sldId="756"/>
        </pc:sldMkLst>
      </pc:sldChg>
      <pc:sldChg chg="modSp">
        <pc:chgData name="Jenifer Prince Devaraj" userId="S::j.prince-devaraj@uwtsd.ac.uk::c3fb109c-09d1-42a6-93f4-69472d709861" providerId="AD" clId="Web-{398F6E5C-ED07-DA2E-CE8E-143ACABBFC4B}" dt="2023-01-26T21:38:44.178" v="22" actId="20577"/>
        <pc:sldMkLst>
          <pc:docMk/>
          <pc:sldMk cId="2037202359" sldId="757"/>
        </pc:sldMkLst>
        <pc:spChg chg="mod">
          <ac:chgData name="Jenifer Prince Devaraj" userId="S::j.prince-devaraj@uwtsd.ac.uk::c3fb109c-09d1-42a6-93f4-69472d709861" providerId="AD" clId="Web-{398F6E5C-ED07-DA2E-CE8E-143ACABBFC4B}" dt="2023-01-26T21:34:27.933" v="17" actId="20577"/>
          <ac:spMkLst>
            <pc:docMk/>
            <pc:sldMk cId="2037202359" sldId="757"/>
            <ac:spMk id="2" creationId="{A643E121-3DE5-552E-CEB5-9DA1D2404165}"/>
          </ac:spMkLst>
        </pc:spChg>
        <pc:spChg chg="mod">
          <ac:chgData name="Jenifer Prince Devaraj" userId="S::j.prince-devaraj@uwtsd.ac.uk::c3fb109c-09d1-42a6-93f4-69472d709861" providerId="AD" clId="Web-{398F6E5C-ED07-DA2E-CE8E-143ACABBFC4B}" dt="2023-01-26T21:38:44.178" v="22" actId="20577"/>
          <ac:spMkLst>
            <pc:docMk/>
            <pc:sldMk cId="2037202359" sldId="757"/>
            <ac:spMk id="6" creationId="{01C4D79F-5E7D-0834-9B81-CCEE1698C9EC}"/>
          </ac:spMkLst>
        </pc:spChg>
      </pc:sldChg>
      <pc:sldChg chg="del">
        <pc:chgData name="Jenifer Prince Devaraj" userId="S::j.prince-devaraj@uwtsd.ac.uk::c3fb109c-09d1-42a6-93f4-69472d709861" providerId="AD" clId="Web-{398F6E5C-ED07-DA2E-CE8E-143ACABBFC4B}" dt="2023-01-26T21:34:16.261" v="11"/>
        <pc:sldMkLst>
          <pc:docMk/>
          <pc:sldMk cId="626539236" sldId="758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261" v="10"/>
        <pc:sldMkLst>
          <pc:docMk/>
          <pc:sldMk cId="2592325656" sldId="759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261" v="9"/>
        <pc:sldMkLst>
          <pc:docMk/>
          <pc:sldMk cId="536452085" sldId="760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51" v="5"/>
        <pc:sldMkLst>
          <pc:docMk/>
          <pc:sldMk cId="3901806978" sldId="761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229" v="8"/>
        <pc:sldMkLst>
          <pc:docMk/>
          <pc:sldMk cId="3084162351" sldId="762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83" v="7"/>
        <pc:sldMkLst>
          <pc:docMk/>
          <pc:sldMk cId="1950406542" sldId="763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83" v="6"/>
        <pc:sldMkLst>
          <pc:docMk/>
          <pc:sldMk cId="2528232606" sldId="764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51" v="4"/>
        <pc:sldMkLst>
          <pc:docMk/>
          <pc:sldMk cId="3652569315" sldId="765"/>
        </pc:sldMkLst>
      </pc:sldChg>
    </pc:docChg>
  </pc:docChgLst>
  <pc:docChgLst>
    <pc:chgData name="Jenifer Prince Devaraj" userId="S::j.prince-devaraj@uwtsd.ac.uk::c3fb109c-09d1-42a6-93f4-69472d709861" providerId="AD" clId="Web-{0FA6C9E0-FBFD-5AAD-5AF5-F16962FED40D}"/>
    <pc:docChg chg="addSld delSld modSld">
      <pc:chgData name="Jenifer Prince Devaraj" userId="S::j.prince-devaraj@uwtsd.ac.uk::c3fb109c-09d1-42a6-93f4-69472d709861" providerId="AD" clId="Web-{0FA6C9E0-FBFD-5AAD-5AF5-F16962FED40D}" dt="2023-02-07T15:01:52.128" v="56"/>
      <pc:docMkLst>
        <pc:docMk/>
      </pc:docMkLst>
      <pc:sldChg chg="modSp">
        <pc:chgData name="Jenifer Prince Devaraj" userId="S::j.prince-devaraj@uwtsd.ac.uk::c3fb109c-09d1-42a6-93f4-69472d709861" providerId="AD" clId="Web-{0FA6C9E0-FBFD-5AAD-5AF5-F16962FED40D}" dt="2023-02-07T14:58:52.107" v="21" actId="20577"/>
        <pc:sldMkLst>
          <pc:docMk/>
          <pc:sldMk cId="3657130640" sldId="301"/>
        </pc:sldMkLst>
        <pc:spChg chg="mod">
          <ac:chgData name="Jenifer Prince Devaraj" userId="S::j.prince-devaraj@uwtsd.ac.uk::c3fb109c-09d1-42a6-93f4-69472d709861" providerId="AD" clId="Web-{0FA6C9E0-FBFD-5AAD-5AF5-F16962FED40D}" dt="2023-02-07T14:58:25.324" v="12" actId="20577"/>
          <ac:spMkLst>
            <pc:docMk/>
            <pc:sldMk cId="3657130640" sldId="301"/>
            <ac:spMk id="3" creationId="{00000000-0000-0000-0000-000000000000}"/>
          </ac:spMkLst>
        </pc:spChg>
        <pc:spChg chg="mod">
          <ac:chgData name="Jenifer Prince Devaraj" userId="S::j.prince-devaraj@uwtsd.ac.uk::c3fb109c-09d1-42a6-93f4-69472d709861" providerId="AD" clId="Web-{0FA6C9E0-FBFD-5AAD-5AF5-F16962FED40D}" dt="2023-02-07T14:58:16.730" v="11" actId="20577"/>
          <ac:spMkLst>
            <pc:docMk/>
            <pc:sldMk cId="3657130640" sldId="301"/>
            <ac:spMk id="6" creationId="{6B8EA7E8-01AF-47F4-3267-EB6E52169FB3}"/>
          </ac:spMkLst>
        </pc:spChg>
        <pc:spChg chg="mod">
          <ac:chgData name="Jenifer Prince Devaraj" userId="S::j.prince-devaraj@uwtsd.ac.uk::c3fb109c-09d1-42a6-93f4-69472d709861" providerId="AD" clId="Web-{0FA6C9E0-FBFD-5AAD-5AF5-F16962FED40D}" dt="2023-02-07T14:58:52.107" v="21" actId="20577"/>
          <ac:spMkLst>
            <pc:docMk/>
            <pc:sldMk cId="3657130640" sldId="301"/>
            <ac:spMk id="9" creationId="{65CB98E5-E208-381B-6392-6B10F3D1D904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4:59:14.232" v="25"/>
        <pc:sldMkLst>
          <pc:docMk/>
          <pc:sldMk cId="1394292336" sldId="554"/>
        </pc:sldMkLst>
        <pc:spChg chg="del">
          <ac:chgData name="Jenifer Prince Devaraj" userId="S::j.prince-devaraj@uwtsd.ac.uk::c3fb109c-09d1-42a6-93f4-69472d709861" providerId="AD" clId="Web-{0FA6C9E0-FBFD-5AAD-5AF5-F16962FED40D}" dt="2023-02-07T14:59:13.217" v="24"/>
          <ac:spMkLst>
            <pc:docMk/>
            <pc:sldMk cId="1394292336" sldId="554"/>
            <ac:spMk id="6" creationId="{C330EC1F-B45C-AC21-7E78-819B5955C7B3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4:59:14.232" v="25"/>
          <ac:spMkLst>
            <pc:docMk/>
            <pc:sldMk cId="1394292336" sldId="554"/>
            <ac:spMk id="9" creationId="{FADB8708-3D9E-1C05-0E46-3353C2F4B2F6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4:59:26.092" v="29"/>
        <pc:sldMkLst>
          <pc:docMk/>
          <pc:sldMk cId="3066732469" sldId="557"/>
        </pc:sldMkLst>
        <pc:spChg chg="del">
          <ac:chgData name="Jenifer Prince Devaraj" userId="S::j.prince-devaraj@uwtsd.ac.uk::c3fb109c-09d1-42a6-93f4-69472d709861" providerId="AD" clId="Web-{0FA6C9E0-FBFD-5AAD-5AF5-F16962FED40D}" dt="2023-02-07T14:59:25.623" v="28"/>
          <ac:spMkLst>
            <pc:docMk/>
            <pc:sldMk cId="3066732469" sldId="557"/>
            <ac:spMk id="6" creationId="{F652CFB5-3790-862E-8D64-F612F4D4BE47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4:59:26.092" v="29"/>
          <ac:spMkLst>
            <pc:docMk/>
            <pc:sldMk cId="3066732469" sldId="557"/>
            <ac:spMk id="8" creationId="{151A3943-7636-0E09-B30A-7BF46543C238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4:59:35.420" v="33"/>
        <pc:sldMkLst>
          <pc:docMk/>
          <pc:sldMk cId="3097475315" sldId="558"/>
        </pc:sldMkLst>
        <pc:spChg chg="del">
          <ac:chgData name="Jenifer Prince Devaraj" userId="S::j.prince-devaraj@uwtsd.ac.uk::c3fb109c-09d1-42a6-93f4-69472d709861" providerId="AD" clId="Web-{0FA6C9E0-FBFD-5AAD-5AF5-F16962FED40D}" dt="2023-02-07T14:59:34.920" v="32"/>
          <ac:spMkLst>
            <pc:docMk/>
            <pc:sldMk cId="3097475315" sldId="558"/>
            <ac:spMk id="6" creationId="{EEDAEA9A-60E7-8562-B555-6E3228B9392E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4:59:35.420" v="33"/>
          <ac:spMkLst>
            <pc:docMk/>
            <pc:sldMk cId="3097475315" sldId="558"/>
            <ac:spMk id="8" creationId="{CA35C95B-CC20-DC89-B5EA-22F1C79D1AED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4:59:21.623" v="27"/>
        <pc:sldMkLst>
          <pc:docMk/>
          <pc:sldMk cId="2582902761" sldId="559"/>
        </pc:sldMkLst>
        <pc:spChg chg="del">
          <ac:chgData name="Jenifer Prince Devaraj" userId="S::j.prince-devaraj@uwtsd.ac.uk::c3fb109c-09d1-42a6-93f4-69472d709861" providerId="AD" clId="Web-{0FA6C9E0-FBFD-5AAD-5AF5-F16962FED40D}" dt="2023-02-07T14:59:20.467" v="26"/>
          <ac:spMkLst>
            <pc:docMk/>
            <pc:sldMk cId="2582902761" sldId="559"/>
            <ac:spMk id="3" creationId="{04D32133-77B8-D2A0-5407-483FA31A5A55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4:59:21.623" v="27"/>
          <ac:spMkLst>
            <pc:docMk/>
            <pc:sldMk cId="2582902761" sldId="559"/>
            <ac:spMk id="8" creationId="{03250AA0-B02A-A390-EAEA-5C8B43C0E846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4:59:47.358" v="39"/>
        <pc:sldMkLst>
          <pc:docMk/>
          <pc:sldMk cId="2145727998" sldId="562"/>
        </pc:sldMkLst>
        <pc:spChg chg="del">
          <ac:chgData name="Jenifer Prince Devaraj" userId="S::j.prince-devaraj@uwtsd.ac.uk::c3fb109c-09d1-42a6-93f4-69472d709861" providerId="AD" clId="Web-{0FA6C9E0-FBFD-5AAD-5AF5-F16962FED40D}" dt="2023-02-07T14:59:46.765" v="38"/>
          <ac:spMkLst>
            <pc:docMk/>
            <pc:sldMk cId="2145727998" sldId="562"/>
            <ac:spMk id="6" creationId="{F85D5E9C-1170-6E48-9D2B-B04DB3AB8DC8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4:59:47.358" v="39"/>
          <ac:spMkLst>
            <pc:docMk/>
            <pc:sldMk cId="2145727998" sldId="562"/>
            <ac:spMk id="9" creationId="{547B3970-1479-CD5E-A48E-EF720BC487AE}"/>
          </ac:spMkLst>
        </pc:spChg>
      </pc:sldChg>
      <pc:sldChg chg="del">
        <pc:chgData name="Jenifer Prince Devaraj" userId="S::j.prince-devaraj@uwtsd.ac.uk::c3fb109c-09d1-42a6-93f4-69472d709861" providerId="AD" clId="Web-{0FA6C9E0-FBFD-5AAD-5AF5-F16962FED40D}" dt="2023-02-07T15:00:23.172" v="53"/>
        <pc:sldMkLst>
          <pc:docMk/>
          <pc:sldMk cId="3389049147" sldId="569"/>
        </pc:sldMkLst>
      </pc:sldChg>
      <pc:sldChg chg="addSp delSp del">
        <pc:chgData name="Jenifer Prince Devaraj" userId="S::j.prince-devaraj@uwtsd.ac.uk::c3fb109c-09d1-42a6-93f4-69472d709861" providerId="AD" clId="Web-{0FA6C9E0-FBFD-5AAD-5AF5-F16962FED40D}" dt="2023-02-07T15:00:23.172" v="54"/>
        <pc:sldMkLst>
          <pc:docMk/>
          <pc:sldMk cId="854552047" sldId="570"/>
        </pc:sldMkLst>
        <pc:spChg chg="del">
          <ac:chgData name="Jenifer Prince Devaraj" userId="S::j.prince-devaraj@uwtsd.ac.uk::c3fb109c-09d1-42a6-93f4-69472d709861" providerId="AD" clId="Web-{0FA6C9E0-FBFD-5AAD-5AF5-F16962FED40D}" dt="2023-02-07T15:00:09.172" v="48"/>
          <ac:spMkLst>
            <pc:docMk/>
            <pc:sldMk cId="854552047" sldId="570"/>
            <ac:spMk id="3" creationId="{BDEB114B-1C1B-E7E4-F600-29F5C9A7A322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5:00:09.718" v="49"/>
          <ac:spMkLst>
            <pc:docMk/>
            <pc:sldMk cId="854552047" sldId="570"/>
            <ac:spMk id="7" creationId="{06740DB3-57E9-5E5E-CD3E-DA1B1F3B1D9B}"/>
          </ac:spMkLst>
        </pc:spChg>
      </pc:sldChg>
      <pc:sldChg chg="del">
        <pc:chgData name="Jenifer Prince Devaraj" userId="S::j.prince-devaraj@uwtsd.ac.uk::c3fb109c-09d1-42a6-93f4-69472d709861" providerId="AD" clId="Web-{0FA6C9E0-FBFD-5AAD-5AF5-F16962FED40D}" dt="2023-02-07T15:00:23.172" v="52"/>
        <pc:sldMkLst>
          <pc:docMk/>
          <pc:sldMk cId="3241363661" sldId="571"/>
        </pc:sldMkLst>
      </pc:sldChg>
      <pc:sldChg chg="del">
        <pc:chgData name="Jenifer Prince Devaraj" userId="S::j.prince-devaraj@uwtsd.ac.uk::c3fb109c-09d1-42a6-93f4-69472d709861" providerId="AD" clId="Web-{0FA6C9E0-FBFD-5AAD-5AF5-F16962FED40D}" dt="2023-02-07T15:00:23.172" v="51"/>
        <pc:sldMkLst>
          <pc:docMk/>
          <pc:sldMk cId="3949986998" sldId="572"/>
        </pc:sldMkLst>
      </pc:sldChg>
      <pc:sldChg chg="del">
        <pc:chgData name="Jenifer Prince Devaraj" userId="S::j.prince-devaraj@uwtsd.ac.uk::c3fb109c-09d1-42a6-93f4-69472d709861" providerId="AD" clId="Web-{0FA6C9E0-FBFD-5AAD-5AF5-F16962FED40D}" dt="2023-02-07T15:00:23.172" v="50"/>
        <pc:sldMkLst>
          <pc:docMk/>
          <pc:sldMk cId="1520164130" sldId="573"/>
        </pc:sldMkLst>
      </pc:sldChg>
      <pc:sldChg chg="addSp delSp">
        <pc:chgData name="Jenifer Prince Devaraj" userId="S::j.prince-devaraj@uwtsd.ac.uk::c3fb109c-09d1-42a6-93f4-69472d709861" providerId="AD" clId="Web-{0FA6C9E0-FBFD-5AAD-5AF5-F16962FED40D}" dt="2023-02-07T15:00:01.937" v="45"/>
        <pc:sldMkLst>
          <pc:docMk/>
          <pc:sldMk cId="3756976179" sldId="574"/>
        </pc:sldMkLst>
        <pc:spChg chg="del">
          <ac:chgData name="Jenifer Prince Devaraj" userId="S::j.prince-devaraj@uwtsd.ac.uk::c3fb109c-09d1-42a6-93f4-69472d709861" providerId="AD" clId="Web-{0FA6C9E0-FBFD-5AAD-5AF5-F16962FED40D}" dt="2023-02-07T15:00:01.374" v="44"/>
          <ac:spMkLst>
            <pc:docMk/>
            <pc:sldMk cId="3756976179" sldId="574"/>
            <ac:spMk id="3" creationId="{17DFA2C4-8EF8-989D-7A52-E08FAF442248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5:00:01.937" v="45"/>
          <ac:spMkLst>
            <pc:docMk/>
            <pc:sldMk cId="3756976179" sldId="574"/>
            <ac:spMk id="7" creationId="{B89E9026-C40A-AB29-37BE-A50BCA7B552C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5:00:05.500" v="47"/>
        <pc:sldMkLst>
          <pc:docMk/>
          <pc:sldMk cId="2906065752" sldId="575"/>
        </pc:sldMkLst>
        <pc:spChg chg="del">
          <ac:chgData name="Jenifer Prince Devaraj" userId="S::j.prince-devaraj@uwtsd.ac.uk::c3fb109c-09d1-42a6-93f4-69472d709861" providerId="AD" clId="Web-{0FA6C9E0-FBFD-5AAD-5AF5-F16962FED40D}" dt="2023-02-07T15:00:05.078" v="46"/>
          <ac:spMkLst>
            <pc:docMk/>
            <pc:sldMk cId="2906065752" sldId="575"/>
            <ac:spMk id="3" creationId="{2DE3E0B4-3BE2-3420-0443-68EC134ABA84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5:00:05.500" v="47"/>
          <ac:spMkLst>
            <pc:docMk/>
            <pc:sldMk cId="2906065752" sldId="575"/>
            <ac:spMk id="7" creationId="{961C7862-8242-06D4-04D4-5F79283EA341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4:59:39.671" v="35"/>
        <pc:sldMkLst>
          <pc:docMk/>
          <pc:sldMk cId="3362680405" sldId="593"/>
        </pc:sldMkLst>
        <pc:spChg chg="del">
          <ac:chgData name="Jenifer Prince Devaraj" userId="S::j.prince-devaraj@uwtsd.ac.uk::c3fb109c-09d1-42a6-93f4-69472d709861" providerId="AD" clId="Web-{0FA6C9E0-FBFD-5AAD-5AF5-F16962FED40D}" dt="2023-02-07T14:59:39.155" v="34"/>
          <ac:spMkLst>
            <pc:docMk/>
            <pc:sldMk cId="3362680405" sldId="593"/>
            <ac:spMk id="6" creationId="{A89F4797-FD7F-B259-B33C-E6D5BCEE4DE9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4:59:39.671" v="35"/>
          <ac:spMkLst>
            <pc:docMk/>
            <pc:sldMk cId="3362680405" sldId="593"/>
            <ac:spMk id="7" creationId="{595EEB59-24C0-7B0B-FB44-E27E990B9444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4:59:43.452" v="37"/>
        <pc:sldMkLst>
          <pc:docMk/>
          <pc:sldMk cId="3952045605" sldId="594"/>
        </pc:sldMkLst>
        <pc:spChg chg="del">
          <ac:chgData name="Jenifer Prince Devaraj" userId="S::j.prince-devaraj@uwtsd.ac.uk::c3fb109c-09d1-42a6-93f4-69472d709861" providerId="AD" clId="Web-{0FA6C9E0-FBFD-5AAD-5AF5-F16962FED40D}" dt="2023-02-07T14:59:42.921" v="36"/>
          <ac:spMkLst>
            <pc:docMk/>
            <pc:sldMk cId="3952045605" sldId="594"/>
            <ac:spMk id="6" creationId="{08DE60D1-75B2-5475-71A0-840BBB83FA21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4:59:43.452" v="37"/>
          <ac:spMkLst>
            <pc:docMk/>
            <pc:sldMk cId="3952045605" sldId="594"/>
            <ac:spMk id="8" creationId="{823252B4-2CF8-D350-CB98-BC700DF19195}"/>
          </ac:spMkLst>
        </pc:spChg>
      </pc:sldChg>
      <pc:sldChg chg="addSp delSp add del">
        <pc:chgData name="Jenifer Prince Devaraj" userId="S::j.prince-devaraj@uwtsd.ac.uk::c3fb109c-09d1-42a6-93f4-69472d709861" providerId="AD" clId="Web-{0FA6C9E0-FBFD-5AAD-5AF5-F16962FED40D}" dt="2023-02-07T15:01:52.128" v="56"/>
        <pc:sldMkLst>
          <pc:docMk/>
          <pc:sldMk cId="497137624" sldId="720"/>
        </pc:sldMkLst>
        <pc:spChg chg="add">
          <ac:chgData name="Jenifer Prince Devaraj" userId="S::j.prince-devaraj@uwtsd.ac.uk::c3fb109c-09d1-42a6-93f4-69472d709861" providerId="AD" clId="Web-{0FA6C9E0-FBFD-5AAD-5AF5-F16962FED40D}" dt="2023-02-07T14:59:05.419" v="23"/>
          <ac:spMkLst>
            <pc:docMk/>
            <pc:sldMk cId="497137624" sldId="720"/>
            <ac:spMk id="3" creationId="{B2E03848-1664-706B-A800-683D8C8E06A4}"/>
          </ac:spMkLst>
        </pc:spChg>
        <pc:spChg chg="del">
          <ac:chgData name="Jenifer Prince Devaraj" userId="S::j.prince-devaraj@uwtsd.ac.uk::c3fb109c-09d1-42a6-93f4-69472d709861" providerId="AD" clId="Web-{0FA6C9E0-FBFD-5AAD-5AF5-F16962FED40D}" dt="2023-02-07T14:59:04.404" v="22"/>
          <ac:spMkLst>
            <pc:docMk/>
            <pc:sldMk cId="497137624" sldId="720"/>
            <ac:spMk id="6" creationId="{6B8EA7E8-01AF-47F4-3267-EB6E52169FB3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4:59:31.405" v="31"/>
        <pc:sldMkLst>
          <pc:docMk/>
          <pc:sldMk cId="3932392687" sldId="725"/>
        </pc:sldMkLst>
        <pc:spChg chg="add">
          <ac:chgData name="Jenifer Prince Devaraj" userId="S::j.prince-devaraj@uwtsd.ac.uk::c3fb109c-09d1-42a6-93f4-69472d709861" providerId="AD" clId="Web-{0FA6C9E0-FBFD-5AAD-5AF5-F16962FED40D}" dt="2023-02-07T14:59:31.405" v="31"/>
          <ac:spMkLst>
            <pc:docMk/>
            <pc:sldMk cId="3932392687" sldId="725"/>
            <ac:spMk id="3" creationId="{6FF5C951-A921-942B-615F-45387ACD12D8}"/>
          </ac:spMkLst>
        </pc:spChg>
        <pc:spChg chg="del">
          <ac:chgData name="Jenifer Prince Devaraj" userId="S::j.prince-devaraj@uwtsd.ac.uk::c3fb109c-09d1-42a6-93f4-69472d709861" providerId="AD" clId="Web-{0FA6C9E0-FBFD-5AAD-5AF5-F16962FED40D}" dt="2023-02-07T14:59:30.889" v="30"/>
          <ac:spMkLst>
            <pc:docMk/>
            <pc:sldMk cId="3932392687" sldId="725"/>
            <ac:spMk id="6" creationId="{F652CFB5-3790-862E-8D64-F612F4D4BE47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4:59:51.452" v="41"/>
        <pc:sldMkLst>
          <pc:docMk/>
          <pc:sldMk cId="1815592890" sldId="726"/>
        </pc:sldMkLst>
        <pc:spChg chg="add">
          <ac:chgData name="Jenifer Prince Devaraj" userId="S::j.prince-devaraj@uwtsd.ac.uk::c3fb109c-09d1-42a6-93f4-69472d709861" providerId="AD" clId="Web-{0FA6C9E0-FBFD-5AAD-5AF5-F16962FED40D}" dt="2023-02-07T14:59:51.452" v="41"/>
          <ac:spMkLst>
            <pc:docMk/>
            <pc:sldMk cId="1815592890" sldId="726"/>
            <ac:spMk id="3" creationId="{36F5D9AB-3CEB-54C6-E3BE-183CF99A04C9}"/>
          </ac:spMkLst>
        </pc:spChg>
        <pc:spChg chg="del">
          <ac:chgData name="Jenifer Prince Devaraj" userId="S::j.prince-devaraj@uwtsd.ac.uk::c3fb109c-09d1-42a6-93f4-69472d709861" providerId="AD" clId="Web-{0FA6C9E0-FBFD-5AAD-5AF5-F16962FED40D}" dt="2023-02-07T14:59:50.983" v="40"/>
          <ac:spMkLst>
            <pc:docMk/>
            <pc:sldMk cId="1815592890" sldId="726"/>
            <ac:spMk id="6" creationId="{A694F490-D1CF-5EE0-1DF5-D6D5132A72FE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4:59:55.421" v="43"/>
        <pc:sldMkLst>
          <pc:docMk/>
          <pc:sldMk cId="2935683048" sldId="727"/>
        </pc:sldMkLst>
        <pc:spChg chg="del">
          <ac:chgData name="Jenifer Prince Devaraj" userId="S::j.prince-devaraj@uwtsd.ac.uk::c3fb109c-09d1-42a6-93f4-69472d709861" providerId="AD" clId="Web-{0FA6C9E0-FBFD-5AAD-5AF5-F16962FED40D}" dt="2023-02-07T14:59:54.937" v="42"/>
          <ac:spMkLst>
            <pc:docMk/>
            <pc:sldMk cId="2935683048" sldId="727"/>
            <ac:spMk id="6" creationId="{A694F490-D1CF-5EE0-1DF5-D6D5132A72FE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4:59:55.421" v="43"/>
          <ac:spMkLst>
            <pc:docMk/>
            <pc:sldMk cId="2935683048" sldId="727"/>
            <ac:spMk id="7" creationId="{936292CD-DB5C-6C58-3B16-7F8F59DECC52}"/>
          </ac:spMkLst>
        </pc:spChg>
      </pc:sldChg>
    </pc:docChg>
  </pc:docChgLst>
  <pc:docChgLst>
    <pc:chgData name="Jenifer Prince Devaraj" userId="S::j.prince-devaraj@uwtsd.ac.uk::c3fb109c-09d1-42a6-93f4-69472d709861" providerId="AD" clId="Web-{ACF866D0-D036-C11F-7743-B0E949E44C28}"/>
    <pc:docChg chg="modSld">
      <pc:chgData name="Jenifer Prince Devaraj" userId="S::j.prince-devaraj@uwtsd.ac.uk::c3fb109c-09d1-42a6-93f4-69472d709861" providerId="AD" clId="Web-{ACF866D0-D036-C11F-7743-B0E949E44C28}" dt="2023-02-08T13:27:39.866" v="1" actId="20577"/>
      <pc:docMkLst>
        <pc:docMk/>
      </pc:docMkLst>
      <pc:sldChg chg="modSp">
        <pc:chgData name="Jenifer Prince Devaraj" userId="S::j.prince-devaraj@uwtsd.ac.uk::c3fb109c-09d1-42a6-93f4-69472d709861" providerId="AD" clId="Web-{ACF866D0-D036-C11F-7743-B0E949E44C28}" dt="2023-02-08T13:27:39.866" v="1" actId="20577"/>
        <pc:sldMkLst>
          <pc:docMk/>
          <pc:sldMk cId="3119007398" sldId="719"/>
        </pc:sldMkLst>
        <pc:spChg chg="mod">
          <ac:chgData name="Jenifer Prince Devaraj" userId="S::j.prince-devaraj@uwtsd.ac.uk::c3fb109c-09d1-42a6-93f4-69472d709861" providerId="AD" clId="Web-{ACF866D0-D036-C11F-7743-B0E949E44C28}" dt="2023-02-08T13:27:39.866" v="1" actId="20577"/>
          <ac:spMkLst>
            <pc:docMk/>
            <pc:sldMk cId="3119007398" sldId="719"/>
            <ac:spMk id="3" creationId="{AA205271-8453-0C56-CE04-6289558BCEE4}"/>
          </ac:spMkLst>
        </pc:spChg>
      </pc:sldChg>
    </pc:docChg>
  </pc:docChgLst>
  <pc:docChgLst>
    <pc:chgData name="Jenifer Prince Devaraj" userId="c3fb109c-09d1-42a6-93f4-69472d709861" providerId="ADAL" clId="{8D08F1B1-FD25-44A1-BCE5-CBEC11C80F04}"/>
    <pc:docChg chg="undo custSel addSld delSld modSld sldOrd">
      <pc:chgData name="Jenifer Prince Devaraj" userId="c3fb109c-09d1-42a6-93f4-69472d709861" providerId="ADAL" clId="{8D08F1B1-FD25-44A1-BCE5-CBEC11C80F04}" dt="2023-02-06T22:02:44.226" v="1640" actId="47"/>
      <pc:docMkLst>
        <pc:docMk/>
      </pc:docMkLst>
      <pc:sldChg chg="addSp delSp modSp add mod">
        <pc:chgData name="Jenifer Prince Devaraj" userId="c3fb109c-09d1-42a6-93f4-69472d709861" providerId="ADAL" clId="{8D08F1B1-FD25-44A1-BCE5-CBEC11C80F04}" dt="2023-02-03T17:12:16.081" v="75" actId="255"/>
        <pc:sldMkLst>
          <pc:docMk/>
          <pc:sldMk cId="3657130640" sldId="301"/>
        </pc:sldMkLst>
        <pc:spChg chg="del mod">
          <ac:chgData name="Jenifer Prince Devaraj" userId="c3fb109c-09d1-42a6-93f4-69472d709861" providerId="ADAL" clId="{8D08F1B1-FD25-44A1-BCE5-CBEC11C80F04}" dt="2023-02-03T17:07:05.215" v="41" actId="478"/>
          <ac:spMkLst>
            <pc:docMk/>
            <pc:sldMk cId="3657130640" sldId="30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3T17:12:16.081" v="75" actId="255"/>
          <ac:spMkLst>
            <pc:docMk/>
            <pc:sldMk cId="3657130640" sldId="301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04:51.325" v="38"/>
          <ac:spMkLst>
            <pc:docMk/>
            <pc:sldMk cId="3657130640" sldId="301"/>
            <ac:spMk id="6" creationId="{6B8EA7E8-01AF-47F4-3267-EB6E52169FB3}"/>
          </ac:spMkLst>
        </pc:spChg>
        <pc:spChg chg="add del mod">
          <ac:chgData name="Jenifer Prince Devaraj" userId="c3fb109c-09d1-42a6-93f4-69472d709861" providerId="ADAL" clId="{8D08F1B1-FD25-44A1-BCE5-CBEC11C80F04}" dt="2023-02-03T17:07:09.140" v="43" actId="478"/>
          <ac:spMkLst>
            <pc:docMk/>
            <pc:sldMk cId="3657130640" sldId="301"/>
            <ac:spMk id="8" creationId="{2AAD80CA-31BA-08BF-A4E4-CA489A6C37CA}"/>
          </ac:spMkLst>
        </pc:spChg>
        <pc:spChg chg="add mod">
          <ac:chgData name="Jenifer Prince Devaraj" userId="c3fb109c-09d1-42a6-93f4-69472d709861" providerId="ADAL" clId="{8D08F1B1-FD25-44A1-BCE5-CBEC11C80F04}" dt="2023-02-03T17:08:39.908" v="47" actId="1076"/>
          <ac:spMkLst>
            <pc:docMk/>
            <pc:sldMk cId="3657130640" sldId="301"/>
            <ac:spMk id="9" creationId="{65CB98E5-E208-381B-6392-6B10F3D1D904}"/>
          </ac:spMkLst>
        </pc:spChg>
      </pc:sldChg>
      <pc:sldChg chg="add del">
        <pc:chgData name="Jenifer Prince Devaraj" userId="c3fb109c-09d1-42a6-93f4-69472d709861" providerId="ADAL" clId="{8D08F1B1-FD25-44A1-BCE5-CBEC11C80F04}" dt="2023-02-03T17:11:27.102" v="59" actId="47"/>
        <pc:sldMkLst>
          <pc:docMk/>
          <pc:sldMk cId="3192266062" sldId="302"/>
        </pc:sldMkLst>
      </pc:sldChg>
      <pc:sldChg chg="addSp modSp add del mod">
        <pc:chgData name="Jenifer Prince Devaraj" userId="c3fb109c-09d1-42a6-93f4-69472d709861" providerId="ADAL" clId="{8D08F1B1-FD25-44A1-BCE5-CBEC11C80F04}" dt="2023-02-04T23:31:11.218" v="555" actId="47"/>
        <pc:sldMkLst>
          <pc:docMk/>
          <pc:sldMk cId="2908344435" sldId="432"/>
        </pc:sldMkLst>
        <pc:spChg chg="mod">
          <ac:chgData name="Jenifer Prince Devaraj" userId="c3fb109c-09d1-42a6-93f4-69472d709861" providerId="ADAL" clId="{8D08F1B1-FD25-44A1-BCE5-CBEC11C80F04}" dt="2023-02-04T23:31:07.243" v="554" actId="6549"/>
          <ac:spMkLst>
            <pc:docMk/>
            <pc:sldMk cId="2908344435" sldId="432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9.571" v="157"/>
          <ac:spMkLst>
            <pc:docMk/>
            <pc:sldMk cId="2908344435" sldId="432"/>
            <ac:spMk id="6" creationId="{501CF50D-88CF-E04E-D7B2-8F4B4C9F92A4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3T17:18:29.881" v="184" actId="1076"/>
        <pc:sldMkLst>
          <pc:docMk/>
          <pc:sldMk cId="1394292336" sldId="554"/>
        </pc:sldMkLst>
        <pc:spChg chg="mod">
          <ac:chgData name="Jenifer Prince Devaraj" userId="c3fb109c-09d1-42a6-93f4-69472d709861" providerId="ADAL" clId="{8D08F1B1-FD25-44A1-BCE5-CBEC11C80F04}" dt="2023-02-03T17:18:26.998" v="183" actId="1076"/>
          <ac:spMkLst>
            <pc:docMk/>
            <pc:sldMk cId="1394292336" sldId="55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3T17:18:15.193" v="181" actId="1076"/>
          <ac:spMkLst>
            <pc:docMk/>
            <pc:sldMk cId="1394292336" sldId="55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18.340" v="123"/>
          <ac:spMkLst>
            <pc:docMk/>
            <pc:sldMk cId="1394292336" sldId="554"/>
            <ac:spMk id="6" creationId="{C330EC1F-B45C-AC21-7E78-819B5955C7B3}"/>
          </ac:spMkLst>
        </pc:spChg>
        <pc:picChg chg="mod">
          <ac:chgData name="Jenifer Prince Devaraj" userId="c3fb109c-09d1-42a6-93f4-69472d709861" providerId="ADAL" clId="{8D08F1B1-FD25-44A1-BCE5-CBEC11C80F04}" dt="2023-02-03T17:18:29.881" v="184" actId="1076"/>
          <ac:picMkLst>
            <pc:docMk/>
            <pc:sldMk cId="1394292336" sldId="554"/>
            <ac:picMk id="7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8D08F1B1-FD25-44A1-BCE5-CBEC11C80F04}" dt="2023-02-06T21:18:43.678" v="945" actId="1076"/>
        <pc:sldMkLst>
          <pc:docMk/>
          <pc:sldMk cId="3066732469" sldId="557"/>
        </pc:sldMkLst>
        <pc:spChg chg="mod">
          <ac:chgData name="Jenifer Prince Devaraj" userId="c3fb109c-09d1-42a6-93f4-69472d709861" providerId="ADAL" clId="{8D08F1B1-FD25-44A1-BCE5-CBEC11C80F04}" dt="2023-02-06T21:18:40.117" v="943" actId="1076"/>
          <ac:spMkLst>
            <pc:docMk/>
            <pc:sldMk cId="3066732469" sldId="55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6T21:18:36.336" v="942" actId="1076"/>
          <ac:spMkLst>
            <pc:docMk/>
            <pc:sldMk cId="3066732469" sldId="55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11.256" v="122"/>
          <ac:spMkLst>
            <pc:docMk/>
            <pc:sldMk cId="3066732469" sldId="557"/>
            <ac:spMk id="6" creationId="{F652CFB5-3790-862E-8D64-F612F4D4BE47}"/>
          </ac:spMkLst>
        </pc:spChg>
        <pc:spChg chg="add del mod">
          <ac:chgData name="Jenifer Prince Devaraj" userId="c3fb109c-09d1-42a6-93f4-69472d709861" providerId="ADAL" clId="{8D08F1B1-FD25-44A1-BCE5-CBEC11C80F04}" dt="2023-02-06T21:18:33.089" v="941" actId="478"/>
          <ac:spMkLst>
            <pc:docMk/>
            <pc:sldMk cId="3066732469" sldId="557"/>
            <ac:spMk id="8" creationId="{FEA5BE91-9A67-2F80-E910-E36F9BBA5D42}"/>
          </ac:spMkLst>
        </pc:spChg>
        <pc:picChg chg="add del mod">
          <ac:chgData name="Jenifer Prince Devaraj" userId="c3fb109c-09d1-42a6-93f4-69472d709861" providerId="ADAL" clId="{8D08F1B1-FD25-44A1-BCE5-CBEC11C80F04}" dt="2023-02-06T21:18:23.196" v="937" actId="478"/>
          <ac:picMkLst>
            <pc:docMk/>
            <pc:sldMk cId="3066732469" sldId="557"/>
            <ac:picMk id="7" creationId="{00000000-0000-0000-0000-000000000000}"/>
          </ac:picMkLst>
        </pc:picChg>
        <pc:picChg chg="add del mod">
          <ac:chgData name="Jenifer Prince Devaraj" userId="c3fb109c-09d1-42a6-93f4-69472d709861" providerId="ADAL" clId="{8D08F1B1-FD25-44A1-BCE5-CBEC11C80F04}" dt="2023-02-06T21:03:31.655" v="613" actId="478"/>
          <ac:picMkLst>
            <pc:docMk/>
            <pc:sldMk cId="3066732469" sldId="557"/>
            <ac:picMk id="10" creationId="{5EE6932B-3AE1-E30F-2D0B-0EE3371402DF}"/>
          </ac:picMkLst>
        </pc:picChg>
        <pc:picChg chg="add del mod">
          <ac:chgData name="Jenifer Prince Devaraj" userId="c3fb109c-09d1-42a6-93f4-69472d709861" providerId="ADAL" clId="{8D08F1B1-FD25-44A1-BCE5-CBEC11C80F04}" dt="2023-02-06T21:02:36.132" v="609" actId="478"/>
          <ac:picMkLst>
            <pc:docMk/>
            <pc:sldMk cId="3066732469" sldId="557"/>
            <ac:picMk id="12" creationId="{BDFB3BEE-C9DB-5F02-388F-688EFCAF4BAE}"/>
          </ac:picMkLst>
        </pc:picChg>
        <pc:picChg chg="add del mod">
          <ac:chgData name="Jenifer Prince Devaraj" userId="c3fb109c-09d1-42a6-93f4-69472d709861" providerId="ADAL" clId="{8D08F1B1-FD25-44A1-BCE5-CBEC11C80F04}" dt="2023-02-06T21:03:33.701" v="614" actId="478"/>
          <ac:picMkLst>
            <pc:docMk/>
            <pc:sldMk cId="3066732469" sldId="557"/>
            <ac:picMk id="14" creationId="{6543D806-856B-A29D-3637-FFFF4F926B8A}"/>
          </ac:picMkLst>
        </pc:picChg>
        <pc:picChg chg="add del mod">
          <ac:chgData name="Jenifer Prince Devaraj" userId="c3fb109c-09d1-42a6-93f4-69472d709861" providerId="ADAL" clId="{8D08F1B1-FD25-44A1-BCE5-CBEC11C80F04}" dt="2023-02-06T21:03:48.450" v="619" actId="21"/>
          <ac:picMkLst>
            <pc:docMk/>
            <pc:sldMk cId="3066732469" sldId="557"/>
            <ac:picMk id="16" creationId="{93FCCC33-0746-7918-4A6F-09468CF15CD0}"/>
          </ac:picMkLst>
        </pc:picChg>
        <pc:picChg chg="add del mod">
          <ac:chgData name="Jenifer Prince Devaraj" userId="c3fb109c-09d1-42a6-93f4-69472d709861" providerId="ADAL" clId="{8D08F1B1-FD25-44A1-BCE5-CBEC11C80F04}" dt="2023-02-06T21:18:26.950" v="940" actId="478"/>
          <ac:picMkLst>
            <pc:docMk/>
            <pc:sldMk cId="3066732469" sldId="557"/>
            <ac:picMk id="18" creationId="{AA19BC02-35DB-28EC-66B7-FB66E4C3FD8B}"/>
          </ac:picMkLst>
        </pc:picChg>
        <pc:picChg chg="add del mod">
          <ac:chgData name="Jenifer Prince Devaraj" userId="c3fb109c-09d1-42a6-93f4-69472d709861" providerId="ADAL" clId="{8D08F1B1-FD25-44A1-BCE5-CBEC11C80F04}" dt="2023-02-06T21:18:25.033" v="939" actId="478"/>
          <ac:picMkLst>
            <pc:docMk/>
            <pc:sldMk cId="3066732469" sldId="557"/>
            <ac:picMk id="20" creationId="{42DFACE8-4A6B-39C9-14C6-E77CDF28A3FB}"/>
          </ac:picMkLst>
        </pc:picChg>
        <pc:picChg chg="add del mod">
          <ac:chgData name="Jenifer Prince Devaraj" userId="c3fb109c-09d1-42a6-93f4-69472d709861" providerId="ADAL" clId="{8D08F1B1-FD25-44A1-BCE5-CBEC11C80F04}" dt="2023-02-06T21:17:30.803" v="935" actId="22"/>
          <ac:picMkLst>
            <pc:docMk/>
            <pc:sldMk cId="3066732469" sldId="557"/>
            <ac:picMk id="22" creationId="{C703A409-B20F-CE13-E88F-6E82822E0A2D}"/>
          </ac:picMkLst>
        </pc:picChg>
        <pc:picChg chg="add del mod">
          <ac:chgData name="Jenifer Prince Devaraj" userId="c3fb109c-09d1-42a6-93f4-69472d709861" providerId="ADAL" clId="{8D08F1B1-FD25-44A1-BCE5-CBEC11C80F04}" dt="2023-02-06T21:16:36.703" v="913" actId="22"/>
          <ac:picMkLst>
            <pc:docMk/>
            <pc:sldMk cId="3066732469" sldId="557"/>
            <ac:picMk id="24" creationId="{064DF7B8-D1D1-914D-4B59-9BEDAC058FD7}"/>
          </ac:picMkLst>
        </pc:picChg>
        <pc:picChg chg="add del mod">
          <ac:chgData name="Jenifer Prince Devaraj" userId="c3fb109c-09d1-42a6-93f4-69472d709861" providerId="ADAL" clId="{8D08F1B1-FD25-44A1-BCE5-CBEC11C80F04}" dt="2023-02-06T21:17:24.639" v="919" actId="22"/>
          <ac:picMkLst>
            <pc:docMk/>
            <pc:sldMk cId="3066732469" sldId="557"/>
            <ac:picMk id="26" creationId="{75E0CCEA-887E-9BAD-7AAC-6F0622B939F7}"/>
          </ac:picMkLst>
        </pc:picChg>
        <pc:picChg chg="add mod">
          <ac:chgData name="Jenifer Prince Devaraj" userId="c3fb109c-09d1-42a6-93f4-69472d709861" providerId="ADAL" clId="{8D08F1B1-FD25-44A1-BCE5-CBEC11C80F04}" dt="2023-02-06T21:18:43.678" v="945" actId="1076"/>
          <ac:picMkLst>
            <pc:docMk/>
            <pc:sldMk cId="3066732469" sldId="557"/>
            <ac:picMk id="28" creationId="{3F93527C-02DA-3607-D4F4-84EB0DCDEA89}"/>
          </ac:picMkLst>
        </pc:picChg>
      </pc:sldChg>
      <pc:sldChg chg="addSp modSp add mod">
        <pc:chgData name="Jenifer Prince Devaraj" userId="c3fb109c-09d1-42a6-93f4-69472d709861" providerId="ADAL" clId="{8D08F1B1-FD25-44A1-BCE5-CBEC11C80F04}" dt="2023-02-04T21:57:39.964" v="249" actId="13900"/>
        <pc:sldMkLst>
          <pc:docMk/>
          <pc:sldMk cId="3097475315" sldId="558"/>
        </pc:sldMkLst>
        <pc:spChg chg="mod">
          <ac:chgData name="Jenifer Prince Devaraj" userId="c3fb109c-09d1-42a6-93f4-69472d709861" providerId="ADAL" clId="{8D08F1B1-FD25-44A1-BCE5-CBEC11C80F04}" dt="2023-02-04T21:57:10.043" v="242" actId="113"/>
          <ac:spMkLst>
            <pc:docMk/>
            <pc:sldMk cId="3097475315" sldId="558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1:57:39.964" v="249" actId="13900"/>
          <ac:spMkLst>
            <pc:docMk/>
            <pc:sldMk cId="3097475315" sldId="558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37.459" v="131"/>
          <ac:spMkLst>
            <pc:docMk/>
            <pc:sldMk cId="3097475315" sldId="558"/>
            <ac:spMk id="6" creationId="{EEDAEA9A-60E7-8562-B555-6E3228B9392E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6T20:37:37.172" v="604" actId="14100"/>
        <pc:sldMkLst>
          <pc:docMk/>
          <pc:sldMk cId="2582902761" sldId="559"/>
        </pc:sldMkLst>
        <pc:spChg chg="mod">
          <ac:chgData name="Jenifer Prince Devaraj" userId="c3fb109c-09d1-42a6-93f4-69472d709861" providerId="ADAL" clId="{8D08F1B1-FD25-44A1-BCE5-CBEC11C80F04}" dt="2023-02-03T17:19:34.719" v="189" actId="113"/>
          <ac:spMkLst>
            <pc:docMk/>
            <pc:sldMk cId="2582902761" sldId="55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20.561" v="124"/>
          <ac:spMkLst>
            <pc:docMk/>
            <pc:sldMk cId="2582902761" sldId="559"/>
            <ac:spMk id="3" creationId="{04D32133-77B8-D2A0-5407-483FA31A5A55}"/>
          </ac:spMkLst>
        </pc:spChg>
        <pc:spChg chg="add mod">
          <ac:chgData name="Jenifer Prince Devaraj" userId="c3fb109c-09d1-42a6-93f4-69472d709861" providerId="ADAL" clId="{8D08F1B1-FD25-44A1-BCE5-CBEC11C80F04}" dt="2023-02-03T17:19:08.716" v="185"/>
          <ac:spMkLst>
            <pc:docMk/>
            <pc:sldMk cId="2582902761" sldId="559"/>
            <ac:spMk id="6" creationId="{6F69AEA7-BDC1-D7EF-C5EE-2D10057C709B}"/>
          </ac:spMkLst>
        </pc:spChg>
        <pc:spChg chg="add del mod">
          <ac:chgData name="Jenifer Prince Devaraj" userId="c3fb109c-09d1-42a6-93f4-69472d709861" providerId="ADAL" clId="{8D08F1B1-FD25-44A1-BCE5-CBEC11C80F04}" dt="2023-02-06T20:28:46.595" v="592" actId="478"/>
          <ac:spMkLst>
            <pc:docMk/>
            <pc:sldMk cId="2582902761" sldId="559"/>
            <ac:spMk id="9" creationId="{68EE1998-64CD-4A49-963F-FF1AB355C634}"/>
          </ac:spMkLst>
        </pc:spChg>
        <pc:picChg chg="add del mod">
          <ac:chgData name="Jenifer Prince Devaraj" userId="c3fb109c-09d1-42a6-93f4-69472d709861" providerId="ADAL" clId="{8D08F1B1-FD25-44A1-BCE5-CBEC11C80F04}" dt="2023-02-06T20:24:13.652" v="587" actId="478"/>
          <ac:picMkLst>
            <pc:docMk/>
            <pc:sldMk cId="2582902761" sldId="559"/>
            <ac:picMk id="8" creationId="{9F28EF62-A0C6-5B8B-34E9-E9358C5413B4}"/>
          </ac:picMkLst>
        </pc:picChg>
        <pc:picChg chg="add mod">
          <ac:chgData name="Jenifer Prince Devaraj" userId="c3fb109c-09d1-42a6-93f4-69472d709861" providerId="ADAL" clId="{8D08F1B1-FD25-44A1-BCE5-CBEC11C80F04}" dt="2023-02-06T20:37:37.172" v="604" actId="14100"/>
          <ac:picMkLst>
            <pc:docMk/>
            <pc:sldMk cId="2582902761" sldId="559"/>
            <ac:picMk id="11" creationId="{0E76DD51-1A09-53AC-9D32-C1D9815EE2D1}"/>
          </ac:picMkLst>
        </pc:picChg>
        <pc:picChg chg="del mod">
          <ac:chgData name="Jenifer Prince Devaraj" userId="c3fb109c-09d1-42a6-93f4-69472d709861" providerId="ADAL" clId="{8D08F1B1-FD25-44A1-BCE5-CBEC11C80F04}" dt="2023-02-06T20:28:37.092" v="588" actId="478"/>
          <ac:picMkLst>
            <pc:docMk/>
            <pc:sldMk cId="2582902761" sldId="559"/>
            <ac:picMk id="2050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19:43.496" v="947" actId="47"/>
        <pc:sldMkLst>
          <pc:docMk/>
          <pc:sldMk cId="2017665733" sldId="560"/>
        </pc:sldMkLst>
        <pc:spChg chg="mod">
          <ac:chgData name="Jenifer Prince Devaraj" userId="c3fb109c-09d1-42a6-93f4-69472d709861" providerId="ADAL" clId="{8D08F1B1-FD25-44A1-BCE5-CBEC11C80F04}" dt="2023-02-06T20:15:22.541" v="581" actId="20577"/>
          <ac:spMkLst>
            <pc:docMk/>
            <pc:sldMk cId="2017665733" sldId="56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24.664" v="126" actId="1036"/>
          <ac:spMkLst>
            <pc:docMk/>
            <pc:sldMk cId="2017665733" sldId="560"/>
            <ac:spMk id="3" creationId="{0F455F73-4420-C892-A74A-CD816D9CA6A8}"/>
          </ac:spMkLst>
        </pc:spChg>
        <pc:spChg chg="add mod">
          <ac:chgData name="Jenifer Prince Devaraj" userId="c3fb109c-09d1-42a6-93f4-69472d709861" providerId="ADAL" clId="{8D08F1B1-FD25-44A1-BCE5-CBEC11C80F04}" dt="2023-02-03T17:15:26.928" v="128" actId="1036"/>
          <ac:spMkLst>
            <pc:docMk/>
            <pc:sldMk cId="2017665733" sldId="560"/>
            <ac:spMk id="6" creationId="{08A82A04-A418-D9F0-718E-E0A622756EA0}"/>
          </ac:spMkLst>
        </pc:spChg>
        <pc:spChg chg="add mod">
          <ac:chgData name="Jenifer Prince Devaraj" userId="c3fb109c-09d1-42a6-93f4-69472d709861" providerId="ADAL" clId="{8D08F1B1-FD25-44A1-BCE5-CBEC11C80F04}" dt="2023-02-03T17:23:06.510" v="207"/>
          <ac:spMkLst>
            <pc:docMk/>
            <pc:sldMk cId="2017665733" sldId="560"/>
            <ac:spMk id="7" creationId="{82CB34BB-68C1-C84C-7600-992C4D6EA2F5}"/>
          </ac:spMkLst>
        </pc:spChg>
        <pc:picChg chg="mod">
          <ac:chgData name="Jenifer Prince Devaraj" userId="c3fb109c-09d1-42a6-93f4-69472d709861" providerId="ADAL" clId="{8D08F1B1-FD25-44A1-BCE5-CBEC11C80F04}" dt="2023-02-03T17:22:57.032" v="206" actId="1076"/>
          <ac:picMkLst>
            <pc:docMk/>
            <pc:sldMk cId="2017665733" sldId="560"/>
            <ac:picMk id="4098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45:23.371" v="1514" actId="47"/>
        <pc:sldMkLst>
          <pc:docMk/>
          <pc:sldMk cId="2836551723" sldId="561"/>
        </pc:sldMkLst>
        <pc:spChg chg="mod">
          <ac:chgData name="Jenifer Prince Devaraj" userId="c3fb109c-09d1-42a6-93f4-69472d709861" providerId="ADAL" clId="{8D08F1B1-FD25-44A1-BCE5-CBEC11C80F04}" dt="2023-02-04T23:05:47.562" v="288" actId="113"/>
          <ac:spMkLst>
            <pc:docMk/>
            <pc:sldMk cId="2836551723" sldId="56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4.584" v="134"/>
          <ac:spMkLst>
            <pc:docMk/>
            <pc:sldMk cId="2836551723" sldId="561"/>
            <ac:spMk id="3" creationId="{F576502E-B664-D3CC-59C0-5DE45F8CA17F}"/>
          </ac:spMkLst>
        </pc:spChg>
        <pc:picChg chg="mod">
          <ac:chgData name="Jenifer Prince Devaraj" userId="c3fb109c-09d1-42a6-93f4-69472d709861" providerId="ADAL" clId="{8D08F1B1-FD25-44A1-BCE5-CBEC11C80F04}" dt="2023-02-04T23:05:52.579" v="290" actId="1076"/>
          <ac:picMkLst>
            <pc:docMk/>
            <pc:sldMk cId="2836551723" sldId="561"/>
            <ac:picMk id="6" creationId="{00000000-0000-0000-0000-000000000000}"/>
          </ac:picMkLst>
        </pc:picChg>
      </pc:sldChg>
      <pc:sldChg chg="addSp delSp modSp add mod ord">
        <pc:chgData name="Jenifer Prince Devaraj" userId="c3fb109c-09d1-42a6-93f4-69472d709861" providerId="ADAL" clId="{8D08F1B1-FD25-44A1-BCE5-CBEC11C80F04}" dt="2023-02-06T21:50:05.407" v="1592"/>
        <pc:sldMkLst>
          <pc:docMk/>
          <pc:sldMk cId="2145727998" sldId="562"/>
        </pc:sldMkLst>
        <pc:spChg chg="mod">
          <ac:chgData name="Jenifer Prince Devaraj" userId="c3fb109c-09d1-42a6-93f4-69472d709861" providerId="ADAL" clId="{8D08F1B1-FD25-44A1-BCE5-CBEC11C80F04}" dt="2023-02-04T23:08:17.278" v="322" actId="113"/>
          <ac:spMkLst>
            <pc:docMk/>
            <pc:sldMk cId="2145727998" sldId="562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4T23:08:02.951" v="318" actId="478"/>
          <ac:spMkLst>
            <pc:docMk/>
            <pc:sldMk cId="2145727998" sldId="562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8.933" v="136"/>
          <ac:spMkLst>
            <pc:docMk/>
            <pc:sldMk cId="2145727998" sldId="562"/>
            <ac:spMk id="6" creationId="{F85D5E9C-1170-6E48-9D2B-B04DB3AB8DC8}"/>
          </ac:spMkLst>
        </pc:spChg>
        <pc:spChg chg="add mod">
          <ac:chgData name="Jenifer Prince Devaraj" userId="c3fb109c-09d1-42a6-93f4-69472d709861" providerId="ADAL" clId="{8D08F1B1-FD25-44A1-BCE5-CBEC11C80F04}" dt="2023-02-06T21:49:32.358" v="1589" actId="20577"/>
          <ac:spMkLst>
            <pc:docMk/>
            <pc:sldMk cId="2145727998" sldId="562"/>
            <ac:spMk id="8" creationId="{56E23458-853A-5042-3B09-9F66B10419E1}"/>
          </ac:spMkLst>
        </pc:spChg>
        <pc:picChg chg="add mod">
          <ac:chgData name="Jenifer Prince Devaraj" userId="c3fb109c-09d1-42a6-93f4-69472d709861" providerId="ADAL" clId="{8D08F1B1-FD25-44A1-BCE5-CBEC11C80F04}" dt="2023-02-06T21:48:45.796" v="1519" actId="1076"/>
          <ac:picMkLst>
            <pc:docMk/>
            <pc:sldMk cId="2145727998" sldId="562"/>
            <ac:picMk id="7" creationId="{346563F5-CCCE-BECC-36C1-2A0844E680CF}"/>
          </ac:picMkLst>
        </pc:picChg>
        <pc:picChg chg="del mod">
          <ac:chgData name="Jenifer Prince Devaraj" userId="c3fb109c-09d1-42a6-93f4-69472d709861" providerId="ADAL" clId="{8D08F1B1-FD25-44A1-BCE5-CBEC11C80F04}" dt="2023-02-06T21:48:41.480" v="1516" actId="478"/>
          <ac:picMkLst>
            <pc:docMk/>
            <pc:sldMk cId="2145727998" sldId="562"/>
            <ac:picMk id="6148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56:40.543" v="1613" actId="47"/>
        <pc:sldMkLst>
          <pc:docMk/>
          <pc:sldMk cId="1440578578" sldId="563"/>
        </pc:sldMkLst>
        <pc:spChg chg="mod">
          <ac:chgData name="Jenifer Prince Devaraj" userId="c3fb109c-09d1-42a6-93f4-69472d709861" providerId="ADAL" clId="{8D08F1B1-FD25-44A1-BCE5-CBEC11C80F04}" dt="2023-02-04T23:16:45.026" v="386" actId="1076"/>
          <ac:spMkLst>
            <pc:docMk/>
            <pc:sldMk cId="1440578578" sldId="56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00.623" v="142"/>
          <ac:spMkLst>
            <pc:docMk/>
            <pc:sldMk cId="1440578578" sldId="563"/>
            <ac:spMk id="3" creationId="{E2123D43-AE44-5BBE-B44B-EDE8924D4325}"/>
          </ac:spMkLst>
        </pc:spChg>
        <pc:picChg chg="mod">
          <ac:chgData name="Jenifer Prince Devaraj" userId="c3fb109c-09d1-42a6-93f4-69472d709861" providerId="ADAL" clId="{8D08F1B1-FD25-44A1-BCE5-CBEC11C80F04}" dt="2023-02-04T23:16:49.039" v="387" actId="1076"/>
          <ac:picMkLst>
            <pc:docMk/>
            <pc:sldMk cId="1440578578" sldId="563"/>
            <ac:picMk id="7170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45:47.670" v="1515" actId="47"/>
        <pc:sldMkLst>
          <pc:docMk/>
          <pc:sldMk cId="1681933497" sldId="564"/>
        </pc:sldMkLst>
        <pc:spChg chg="mod">
          <ac:chgData name="Jenifer Prince Devaraj" userId="c3fb109c-09d1-42a6-93f4-69472d709861" providerId="ADAL" clId="{8D08F1B1-FD25-44A1-BCE5-CBEC11C80F04}" dt="2023-02-04T23:06:19.407" v="299" actId="113"/>
          <ac:spMkLst>
            <pc:docMk/>
            <pc:sldMk cId="1681933497" sldId="56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07:43.531" v="317" actId="1076"/>
          <ac:spMkLst>
            <pc:docMk/>
            <pc:sldMk cId="1681933497" sldId="56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7.022" v="135"/>
          <ac:spMkLst>
            <pc:docMk/>
            <pc:sldMk cId="1681933497" sldId="564"/>
            <ac:spMk id="6" creationId="{A694F490-D1CF-5EE0-1DF5-D6D5132A72FE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44.032" v="1616" actId="47"/>
        <pc:sldMkLst>
          <pc:docMk/>
          <pc:sldMk cId="1113543127" sldId="565"/>
        </pc:sldMkLst>
        <pc:spChg chg="mod">
          <ac:chgData name="Jenifer Prince Devaraj" userId="c3fb109c-09d1-42a6-93f4-69472d709861" providerId="ADAL" clId="{8D08F1B1-FD25-44A1-BCE5-CBEC11C80F04}" dt="2023-02-04T23:19:39.101" v="421" actId="1076"/>
          <ac:spMkLst>
            <pc:docMk/>
            <pc:sldMk cId="1113543127" sldId="56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18.702" v="145"/>
          <ac:spMkLst>
            <pc:docMk/>
            <pc:sldMk cId="1113543127" sldId="565"/>
            <ac:spMk id="3" creationId="{E296FA05-339B-D24B-6EC1-04473652CE33}"/>
          </ac:spMkLst>
        </pc:spChg>
        <pc:spChg chg="mod">
          <ac:chgData name="Jenifer Prince Devaraj" userId="c3fb109c-09d1-42a6-93f4-69472d709861" providerId="ADAL" clId="{8D08F1B1-FD25-44A1-BCE5-CBEC11C80F04}" dt="2023-02-04T23:20:31.104" v="442" actId="1076"/>
          <ac:spMkLst>
            <pc:docMk/>
            <pc:sldMk cId="1113543127" sldId="565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39.685" v="1612" actId="47"/>
        <pc:sldMkLst>
          <pc:docMk/>
          <pc:sldMk cId="2026903893" sldId="566"/>
        </pc:sldMkLst>
        <pc:spChg chg="mod">
          <ac:chgData name="Jenifer Prince Devaraj" userId="c3fb109c-09d1-42a6-93f4-69472d709861" providerId="ADAL" clId="{8D08F1B1-FD25-44A1-BCE5-CBEC11C80F04}" dt="2023-02-04T23:15:49.550" v="381" actId="1076"/>
          <ac:spMkLst>
            <pc:docMk/>
            <pc:sldMk cId="2026903893" sldId="56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8.887" v="141"/>
          <ac:spMkLst>
            <pc:docMk/>
            <pc:sldMk cId="2026903893" sldId="566"/>
            <ac:spMk id="3" creationId="{0D805EF9-D1AB-C351-7359-0EFD91A3B7E2}"/>
          </ac:spMkLst>
        </pc:spChg>
        <pc:graphicFrameChg chg="mod modGraphic">
          <ac:chgData name="Jenifer Prince Devaraj" userId="c3fb109c-09d1-42a6-93f4-69472d709861" providerId="ADAL" clId="{8D08F1B1-FD25-44A1-BCE5-CBEC11C80F04}" dt="2023-02-04T23:15:53.404" v="382" actId="1076"/>
          <ac:graphicFrameMkLst>
            <pc:docMk/>
            <pc:sldMk cId="2026903893" sldId="566"/>
            <ac:graphicFrameMk id="6" creationId="{00000000-0000-0000-0000-000000000000}"/>
          </ac:graphicFrameMkLst>
        </pc:graphicFrameChg>
      </pc:sldChg>
      <pc:sldChg chg="addSp modSp add del mod">
        <pc:chgData name="Jenifer Prince Devaraj" userId="c3fb109c-09d1-42a6-93f4-69472d709861" providerId="ADAL" clId="{8D08F1B1-FD25-44A1-BCE5-CBEC11C80F04}" dt="2023-02-06T21:59:05.015" v="1617" actId="47"/>
        <pc:sldMkLst>
          <pc:docMk/>
          <pc:sldMk cId="2171809875" sldId="567"/>
        </pc:sldMkLst>
        <pc:spChg chg="mod">
          <ac:chgData name="Jenifer Prince Devaraj" userId="c3fb109c-09d1-42a6-93f4-69472d709861" providerId="ADAL" clId="{8D08F1B1-FD25-44A1-BCE5-CBEC11C80F04}" dt="2023-02-04T23:23:44.293" v="473" actId="113"/>
          <ac:spMkLst>
            <pc:docMk/>
            <pc:sldMk cId="2171809875" sldId="56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3.941" v="148"/>
          <ac:spMkLst>
            <pc:docMk/>
            <pc:sldMk cId="2171809875" sldId="567"/>
            <ac:spMk id="3" creationId="{FF43AC13-D474-809D-1D45-53404E04D56F}"/>
          </ac:spMkLst>
        </pc:spChg>
        <pc:spChg chg="mod">
          <ac:chgData name="Jenifer Prince Devaraj" userId="c3fb109c-09d1-42a6-93f4-69472d709861" providerId="ADAL" clId="{8D08F1B1-FD25-44A1-BCE5-CBEC11C80F04}" dt="2023-02-04T23:23:51.626" v="475" actId="14100"/>
          <ac:spMkLst>
            <pc:docMk/>
            <pc:sldMk cId="2171809875" sldId="567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9:07.377" v="1618" actId="47"/>
        <pc:sldMkLst>
          <pc:docMk/>
          <pc:sldMk cId="1074799656" sldId="568"/>
        </pc:sldMkLst>
        <pc:spChg chg="mod">
          <ac:chgData name="Jenifer Prince Devaraj" userId="c3fb109c-09d1-42a6-93f4-69472d709861" providerId="ADAL" clId="{8D08F1B1-FD25-44A1-BCE5-CBEC11C80F04}" dt="2023-02-04T23:25:01.911" v="487" actId="113"/>
          <ac:spMkLst>
            <pc:docMk/>
            <pc:sldMk cId="1074799656" sldId="56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6.240" v="149"/>
          <ac:spMkLst>
            <pc:docMk/>
            <pc:sldMk cId="1074799656" sldId="568"/>
            <ac:spMk id="3" creationId="{FC5140C9-EE0C-E1A9-94D3-5B84186006E2}"/>
          </ac:spMkLst>
        </pc:spChg>
        <pc:spChg chg="mod">
          <ac:chgData name="Jenifer Prince Devaraj" userId="c3fb109c-09d1-42a6-93f4-69472d709861" providerId="ADAL" clId="{8D08F1B1-FD25-44A1-BCE5-CBEC11C80F04}" dt="2023-02-04T23:24:47.705" v="483" actId="1076"/>
          <ac:spMkLst>
            <pc:docMk/>
            <pc:sldMk cId="1074799656" sldId="568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6T22:02:26.193" v="1639" actId="1076"/>
        <pc:sldMkLst>
          <pc:docMk/>
          <pc:sldMk cId="3389049147" sldId="569"/>
        </pc:sldMkLst>
        <pc:spChg chg="mod">
          <ac:chgData name="Jenifer Prince Devaraj" userId="c3fb109c-09d1-42a6-93f4-69472d709861" providerId="ADAL" clId="{8D08F1B1-FD25-44A1-BCE5-CBEC11C80F04}" dt="2023-02-06T22:02:26.193" v="1639" actId="1076"/>
          <ac:spMkLst>
            <pc:docMk/>
            <pc:sldMk cId="3389049147" sldId="56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7.833" v="150"/>
          <ac:spMkLst>
            <pc:docMk/>
            <pc:sldMk cId="3389049147" sldId="569"/>
            <ac:spMk id="3" creationId="{8F25F73A-F147-9D39-469D-C8063C107C2E}"/>
          </ac:spMkLst>
        </pc:spChg>
        <pc:spChg chg="mod">
          <ac:chgData name="Jenifer Prince Devaraj" userId="c3fb109c-09d1-42a6-93f4-69472d709861" providerId="ADAL" clId="{8D08F1B1-FD25-44A1-BCE5-CBEC11C80F04}" dt="2023-02-04T23:25:35.826" v="495" actId="1076"/>
          <ac:spMkLst>
            <pc:docMk/>
            <pc:sldMk cId="3389049147" sldId="569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8D08F1B1-FD25-44A1-BCE5-CBEC11C80F04}" dt="2023-02-04T23:25:38.247" v="496" actId="1076"/>
          <ac:picMkLst>
            <pc:docMk/>
            <pc:sldMk cId="3389049147" sldId="569"/>
            <ac:picMk id="1028" creationId="{00000000-0000-0000-0000-000000000000}"/>
          </ac:picMkLst>
        </pc:picChg>
      </pc:sldChg>
      <pc:sldChg chg="addSp modSp add mod ord">
        <pc:chgData name="Jenifer Prince Devaraj" userId="c3fb109c-09d1-42a6-93f4-69472d709861" providerId="ADAL" clId="{8D08F1B1-FD25-44A1-BCE5-CBEC11C80F04}" dt="2023-02-06T21:59:12.730" v="1620"/>
        <pc:sldMkLst>
          <pc:docMk/>
          <pc:sldMk cId="854552047" sldId="570"/>
        </pc:sldMkLst>
        <pc:spChg chg="mod">
          <ac:chgData name="Jenifer Prince Devaraj" userId="c3fb109c-09d1-42a6-93f4-69472d709861" providerId="ADAL" clId="{8D08F1B1-FD25-44A1-BCE5-CBEC11C80F04}" dt="2023-02-04T23:26:11.927" v="505" actId="1076"/>
          <ac:spMkLst>
            <pc:docMk/>
            <pc:sldMk cId="854552047" sldId="57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9.555" v="151"/>
          <ac:spMkLst>
            <pc:docMk/>
            <pc:sldMk cId="854552047" sldId="570"/>
            <ac:spMk id="3" creationId="{BDEB114B-1C1B-E7E4-F600-29F5C9A7A322}"/>
          </ac:spMkLst>
        </pc:spChg>
        <pc:spChg chg="mod">
          <ac:chgData name="Jenifer Prince Devaraj" userId="c3fb109c-09d1-42a6-93f4-69472d709861" providerId="ADAL" clId="{8D08F1B1-FD25-44A1-BCE5-CBEC11C80F04}" dt="2023-02-04T23:25:58.734" v="501" actId="13900"/>
          <ac:spMkLst>
            <pc:docMk/>
            <pc:sldMk cId="854552047" sldId="570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4T23:27:11.658" v="519" actId="1076"/>
        <pc:sldMkLst>
          <pc:docMk/>
          <pc:sldMk cId="3241363661" sldId="571"/>
        </pc:sldMkLst>
        <pc:spChg chg="mod">
          <ac:chgData name="Jenifer Prince Devaraj" userId="c3fb109c-09d1-42a6-93f4-69472d709861" providerId="ADAL" clId="{8D08F1B1-FD25-44A1-BCE5-CBEC11C80F04}" dt="2023-02-04T23:26:38.996" v="512" actId="1076"/>
          <ac:spMkLst>
            <pc:docMk/>
            <pc:sldMk cId="3241363661" sldId="57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1.120" v="152"/>
          <ac:spMkLst>
            <pc:docMk/>
            <pc:sldMk cId="3241363661" sldId="571"/>
            <ac:spMk id="3" creationId="{276CE8FB-031F-E3FA-94C2-A8DC2A3F8E28}"/>
          </ac:spMkLst>
        </pc:spChg>
        <pc:spChg chg="mod">
          <ac:chgData name="Jenifer Prince Devaraj" userId="c3fb109c-09d1-42a6-93f4-69472d709861" providerId="ADAL" clId="{8D08F1B1-FD25-44A1-BCE5-CBEC11C80F04}" dt="2023-02-04T23:27:11.658" v="519" actId="1076"/>
          <ac:spMkLst>
            <pc:docMk/>
            <pc:sldMk cId="3241363661" sldId="571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4T23:29:16.855" v="529" actId="1076"/>
        <pc:sldMkLst>
          <pc:docMk/>
          <pc:sldMk cId="3949986998" sldId="572"/>
        </pc:sldMkLst>
        <pc:spChg chg="mod">
          <ac:chgData name="Jenifer Prince Devaraj" userId="c3fb109c-09d1-42a6-93f4-69472d709861" providerId="ADAL" clId="{8D08F1B1-FD25-44A1-BCE5-CBEC11C80F04}" dt="2023-02-04T23:29:10.803" v="527" actId="113"/>
          <ac:spMkLst>
            <pc:docMk/>
            <pc:sldMk cId="3949986998" sldId="57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2.796" v="153"/>
          <ac:spMkLst>
            <pc:docMk/>
            <pc:sldMk cId="3949986998" sldId="572"/>
            <ac:spMk id="3" creationId="{5B822B4C-199F-A12D-C5CF-25C9AF0B27A1}"/>
          </ac:spMkLst>
        </pc:spChg>
        <pc:spChg chg="del mod">
          <ac:chgData name="Jenifer Prince Devaraj" userId="c3fb109c-09d1-42a6-93f4-69472d709861" providerId="ADAL" clId="{8D08F1B1-FD25-44A1-BCE5-CBEC11C80F04}" dt="2023-02-04T23:28:52.078" v="521" actId="478"/>
          <ac:spMkLst>
            <pc:docMk/>
            <pc:sldMk cId="3949986998" sldId="572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8D08F1B1-FD25-44A1-BCE5-CBEC11C80F04}" dt="2023-02-04T23:29:16.855" v="529" actId="1076"/>
          <ac:picMkLst>
            <pc:docMk/>
            <pc:sldMk cId="3949986998" sldId="572"/>
            <ac:picMk id="2050" creationId="{00000000-0000-0000-0000-000000000000}"/>
          </ac:picMkLst>
        </pc:picChg>
      </pc:sldChg>
      <pc:sldChg chg="addSp modSp add mod">
        <pc:chgData name="Jenifer Prince Devaraj" userId="c3fb109c-09d1-42a6-93f4-69472d709861" providerId="ADAL" clId="{8D08F1B1-FD25-44A1-BCE5-CBEC11C80F04}" dt="2023-02-04T23:30:51.134" v="550" actId="255"/>
        <pc:sldMkLst>
          <pc:docMk/>
          <pc:sldMk cId="1520164130" sldId="573"/>
        </pc:sldMkLst>
        <pc:spChg chg="mod">
          <ac:chgData name="Jenifer Prince Devaraj" userId="c3fb109c-09d1-42a6-93f4-69472d709861" providerId="ADAL" clId="{8D08F1B1-FD25-44A1-BCE5-CBEC11C80F04}" dt="2023-02-04T23:30:41.816" v="548" actId="1076"/>
          <ac:spMkLst>
            <pc:docMk/>
            <pc:sldMk cId="1520164130" sldId="57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6.259" v="155"/>
          <ac:spMkLst>
            <pc:docMk/>
            <pc:sldMk cId="1520164130" sldId="573"/>
            <ac:spMk id="3" creationId="{A0E30165-1ACB-274C-3B6B-5567805B4A1E}"/>
          </ac:spMkLst>
        </pc:spChg>
        <pc:spChg chg="mod">
          <ac:chgData name="Jenifer Prince Devaraj" userId="c3fb109c-09d1-42a6-93f4-69472d709861" providerId="ADAL" clId="{8D08F1B1-FD25-44A1-BCE5-CBEC11C80F04}" dt="2023-02-04T23:30:51.134" v="550" actId="255"/>
          <ac:spMkLst>
            <pc:docMk/>
            <pc:sldMk cId="1520164130" sldId="573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4T23:22:04.450" v="457" actId="1076"/>
        <pc:sldMkLst>
          <pc:docMk/>
          <pc:sldMk cId="3756976179" sldId="574"/>
        </pc:sldMkLst>
        <pc:spChg chg="mod">
          <ac:chgData name="Jenifer Prince Devaraj" userId="c3fb109c-09d1-42a6-93f4-69472d709861" providerId="ADAL" clId="{8D08F1B1-FD25-44A1-BCE5-CBEC11C80F04}" dt="2023-02-04T23:20:54.550" v="447" actId="113"/>
          <ac:spMkLst>
            <pc:docMk/>
            <pc:sldMk cId="3756976179" sldId="57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0.489" v="146"/>
          <ac:spMkLst>
            <pc:docMk/>
            <pc:sldMk cId="3756976179" sldId="574"/>
            <ac:spMk id="3" creationId="{17DFA2C4-8EF8-989D-7A52-E08FAF442248}"/>
          </ac:spMkLst>
        </pc:spChg>
        <pc:spChg chg="mod">
          <ac:chgData name="Jenifer Prince Devaraj" userId="c3fb109c-09d1-42a6-93f4-69472d709861" providerId="ADAL" clId="{8D08F1B1-FD25-44A1-BCE5-CBEC11C80F04}" dt="2023-02-04T23:21:41.029" v="453" actId="1076"/>
          <ac:spMkLst>
            <pc:docMk/>
            <pc:sldMk cId="3756976179" sldId="574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8D08F1B1-FD25-44A1-BCE5-CBEC11C80F04}" dt="2023-02-04T23:22:04.450" v="457" actId="1076"/>
          <ac:picMkLst>
            <pc:docMk/>
            <pc:sldMk cId="3756976179" sldId="574"/>
            <ac:picMk id="30" creationId="{00000000-0000-0000-0000-000000000000}"/>
          </ac:picMkLst>
        </pc:picChg>
      </pc:sldChg>
      <pc:sldChg chg="addSp modSp add mod">
        <pc:chgData name="Jenifer Prince Devaraj" userId="c3fb109c-09d1-42a6-93f4-69472d709861" providerId="ADAL" clId="{8D08F1B1-FD25-44A1-BCE5-CBEC11C80F04}" dt="2023-02-04T23:22:46.975" v="464" actId="2710"/>
        <pc:sldMkLst>
          <pc:docMk/>
          <pc:sldMk cId="2906065752" sldId="575"/>
        </pc:sldMkLst>
        <pc:spChg chg="mod">
          <ac:chgData name="Jenifer Prince Devaraj" userId="c3fb109c-09d1-42a6-93f4-69472d709861" providerId="ADAL" clId="{8D08F1B1-FD25-44A1-BCE5-CBEC11C80F04}" dt="2023-02-04T23:22:31.534" v="461" actId="113"/>
          <ac:spMkLst>
            <pc:docMk/>
            <pc:sldMk cId="2906065752" sldId="57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2.324" v="147"/>
          <ac:spMkLst>
            <pc:docMk/>
            <pc:sldMk cId="2906065752" sldId="575"/>
            <ac:spMk id="3" creationId="{2DE3E0B4-3BE2-3420-0443-68EC134ABA84}"/>
          </ac:spMkLst>
        </pc:spChg>
        <pc:spChg chg="mod">
          <ac:chgData name="Jenifer Prince Devaraj" userId="c3fb109c-09d1-42a6-93f4-69472d709861" providerId="ADAL" clId="{8D08F1B1-FD25-44A1-BCE5-CBEC11C80F04}" dt="2023-02-04T23:22:46.975" v="464" actId="2710"/>
          <ac:spMkLst>
            <pc:docMk/>
            <pc:sldMk cId="2906065752" sldId="575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19:45.162" v="948" actId="47"/>
        <pc:sldMkLst>
          <pc:docMk/>
          <pc:sldMk cId="3523331274" sldId="590"/>
        </pc:sldMkLst>
        <pc:spChg chg="mod">
          <ac:chgData name="Jenifer Prince Devaraj" userId="c3fb109c-09d1-42a6-93f4-69472d709861" providerId="ADAL" clId="{8D08F1B1-FD25-44A1-BCE5-CBEC11C80F04}" dt="2023-02-04T21:55:58.978" v="237" actId="1076"/>
          <ac:spMkLst>
            <pc:docMk/>
            <pc:sldMk cId="3523331274" sldId="59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1:55:14.089" v="229" actId="1076"/>
          <ac:spMkLst>
            <pc:docMk/>
            <pc:sldMk cId="3523331274" sldId="590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33.893" v="130" actId="1036"/>
          <ac:spMkLst>
            <pc:docMk/>
            <pc:sldMk cId="3523331274" sldId="590"/>
            <ac:spMk id="6" creationId="{7801E533-FEB1-42E1-C04B-275680DAE8FF}"/>
          </ac:spMkLst>
        </pc:spChg>
      </pc:sldChg>
      <pc:sldChg chg="addSp delSp modSp add mod ord">
        <pc:chgData name="Jenifer Prince Devaraj" userId="c3fb109c-09d1-42a6-93f4-69472d709861" providerId="ADAL" clId="{8D08F1B1-FD25-44A1-BCE5-CBEC11C80F04}" dt="2023-02-06T21:45:08.838" v="1513"/>
        <pc:sldMkLst>
          <pc:docMk/>
          <pc:sldMk cId="3362680405" sldId="593"/>
        </pc:sldMkLst>
        <pc:spChg chg="mod">
          <ac:chgData name="Jenifer Prince Devaraj" userId="c3fb109c-09d1-42a6-93f4-69472d709861" providerId="ADAL" clId="{8D08F1B1-FD25-44A1-BCE5-CBEC11C80F04}" dt="2023-02-06T21:44:59.505" v="1511" actId="1076"/>
          <ac:spMkLst>
            <pc:docMk/>
            <pc:sldMk cId="3362680405" sldId="593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4T22:04:55.401" v="278" actId="478"/>
          <ac:spMkLst>
            <pc:docMk/>
            <pc:sldMk cId="3362680405" sldId="593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2.434" v="133"/>
          <ac:spMkLst>
            <pc:docMk/>
            <pc:sldMk cId="3362680405" sldId="593"/>
            <ac:spMk id="6" creationId="{A89F4797-FD7F-B259-B33C-E6D5BCEE4DE9}"/>
          </ac:spMkLst>
        </pc:spChg>
        <pc:spChg chg="add del mod">
          <ac:chgData name="Jenifer Prince Devaraj" userId="c3fb109c-09d1-42a6-93f4-69472d709861" providerId="ADAL" clId="{8D08F1B1-FD25-44A1-BCE5-CBEC11C80F04}" dt="2023-02-06T21:41:59.647" v="1354"/>
          <ac:spMkLst>
            <pc:docMk/>
            <pc:sldMk cId="3362680405" sldId="593"/>
            <ac:spMk id="12" creationId="{2C083F3B-29E3-EF67-8B5E-6974FABD7494}"/>
          </ac:spMkLst>
        </pc:spChg>
        <pc:spChg chg="add del mod">
          <ac:chgData name="Jenifer Prince Devaraj" userId="c3fb109c-09d1-42a6-93f4-69472d709861" providerId="ADAL" clId="{8D08F1B1-FD25-44A1-BCE5-CBEC11C80F04}" dt="2023-02-06T21:41:59.648" v="1356"/>
          <ac:spMkLst>
            <pc:docMk/>
            <pc:sldMk cId="3362680405" sldId="593"/>
            <ac:spMk id="13" creationId="{43710AA8-ACDF-DDF3-7054-A496451123B4}"/>
          </ac:spMkLst>
        </pc:spChg>
        <pc:spChg chg="add mod">
          <ac:chgData name="Jenifer Prince Devaraj" userId="c3fb109c-09d1-42a6-93f4-69472d709861" providerId="ADAL" clId="{8D08F1B1-FD25-44A1-BCE5-CBEC11C80F04}" dt="2023-02-06T21:44:52.033" v="1509" actId="1076"/>
          <ac:spMkLst>
            <pc:docMk/>
            <pc:sldMk cId="3362680405" sldId="593"/>
            <ac:spMk id="19" creationId="{EA26AED9-B2F3-9356-A054-8A6E38028DD3}"/>
          </ac:spMkLst>
        </pc:spChg>
        <pc:picChg chg="add del mod">
          <ac:chgData name="Jenifer Prince Devaraj" userId="c3fb109c-09d1-42a6-93f4-69472d709861" providerId="ADAL" clId="{8D08F1B1-FD25-44A1-BCE5-CBEC11C80F04}" dt="2023-02-06T21:28:40.735" v="962" actId="478"/>
          <ac:picMkLst>
            <pc:docMk/>
            <pc:sldMk cId="3362680405" sldId="593"/>
            <ac:picMk id="7" creationId="{4F820039-9D9B-AAA3-D9D1-4EB075C21788}"/>
          </ac:picMkLst>
        </pc:picChg>
        <pc:picChg chg="add del mod">
          <ac:chgData name="Jenifer Prince Devaraj" userId="c3fb109c-09d1-42a6-93f4-69472d709861" providerId="ADAL" clId="{8D08F1B1-FD25-44A1-BCE5-CBEC11C80F04}" dt="2023-02-06T21:28:39.130" v="961" actId="478"/>
          <ac:picMkLst>
            <pc:docMk/>
            <pc:sldMk cId="3362680405" sldId="593"/>
            <ac:picMk id="9" creationId="{069FB614-ABD8-EEAB-A681-E25BD64E0F8E}"/>
          </ac:picMkLst>
        </pc:picChg>
        <pc:picChg chg="add del mod">
          <ac:chgData name="Jenifer Prince Devaraj" userId="c3fb109c-09d1-42a6-93f4-69472d709861" providerId="ADAL" clId="{8D08F1B1-FD25-44A1-BCE5-CBEC11C80F04}" dt="2023-02-06T21:42:25.663" v="1357" actId="478"/>
          <ac:picMkLst>
            <pc:docMk/>
            <pc:sldMk cId="3362680405" sldId="593"/>
            <ac:picMk id="11" creationId="{CB7F5A6B-65D1-645E-25B3-A7444792219A}"/>
          </ac:picMkLst>
        </pc:picChg>
        <pc:picChg chg="add mod">
          <ac:chgData name="Jenifer Prince Devaraj" userId="c3fb109c-09d1-42a6-93f4-69472d709861" providerId="ADAL" clId="{8D08F1B1-FD25-44A1-BCE5-CBEC11C80F04}" dt="2023-02-06T21:44:54.558" v="1510" actId="1076"/>
          <ac:picMkLst>
            <pc:docMk/>
            <pc:sldMk cId="3362680405" sldId="593"/>
            <ac:picMk id="18" creationId="{F242ECDF-E688-9255-3AAE-75DB38FDD9BD}"/>
          </ac:picMkLst>
        </pc:picChg>
        <pc:picChg chg="del mod">
          <ac:chgData name="Jenifer Prince Devaraj" userId="c3fb109c-09d1-42a6-93f4-69472d709861" providerId="ADAL" clId="{8D08F1B1-FD25-44A1-BCE5-CBEC11C80F04}" dt="2023-02-06T21:22:58.237" v="950" actId="478"/>
          <ac:picMkLst>
            <pc:docMk/>
            <pc:sldMk cId="3362680405" sldId="593"/>
            <ac:picMk id="3076" creationId="{00000000-0000-0000-0000-000000000000}"/>
          </ac:picMkLst>
        </pc:picChg>
        <pc:cxnChg chg="add del mod">
          <ac:chgData name="Jenifer Prince Devaraj" userId="c3fb109c-09d1-42a6-93f4-69472d709861" providerId="ADAL" clId="{8D08F1B1-FD25-44A1-BCE5-CBEC11C80F04}" dt="2023-02-06T21:42:27.868" v="1358" actId="478"/>
          <ac:cxnSpMkLst>
            <pc:docMk/>
            <pc:sldMk cId="3362680405" sldId="593"/>
            <ac:cxnSpMk id="15" creationId="{E565CFBB-CACB-B095-E14D-599FCC154D91}"/>
          </ac:cxnSpMkLst>
        </pc:cxnChg>
        <pc:cxnChg chg="add del mod">
          <ac:chgData name="Jenifer Prince Devaraj" userId="c3fb109c-09d1-42a6-93f4-69472d709861" providerId="ADAL" clId="{8D08F1B1-FD25-44A1-BCE5-CBEC11C80F04}" dt="2023-02-06T21:42:29.774" v="1360" actId="478"/>
          <ac:cxnSpMkLst>
            <pc:docMk/>
            <pc:sldMk cId="3362680405" sldId="593"/>
            <ac:cxnSpMk id="16" creationId="{689EE404-9446-A7E5-58D6-554A10FBC060}"/>
          </ac:cxnSpMkLst>
        </pc:cxnChg>
      </pc:sldChg>
      <pc:sldChg chg="addSp modSp add mod">
        <pc:chgData name="Jenifer Prince Devaraj" userId="c3fb109c-09d1-42a6-93f4-69472d709861" providerId="ADAL" clId="{8D08F1B1-FD25-44A1-BCE5-CBEC11C80F04}" dt="2023-02-04T22:04:16.293" v="277" actId="1076"/>
        <pc:sldMkLst>
          <pc:docMk/>
          <pc:sldMk cId="3952045605" sldId="594"/>
        </pc:sldMkLst>
        <pc:spChg chg="mod">
          <ac:chgData name="Jenifer Prince Devaraj" userId="c3fb109c-09d1-42a6-93f4-69472d709861" providerId="ADAL" clId="{8D08F1B1-FD25-44A1-BCE5-CBEC11C80F04}" dt="2023-02-04T22:04:16.293" v="277" actId="1076"/>
          <ac:spMkLst>
            <pc:docMk/>
            <pc:sldMk cId="3952045605" sldId="59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2:03:58.909" v="276" actId="13900"/>
          <ac:spMkLst>
            <pc:docMk/>
            <pc:sldMk cId="3952045605" sldId="59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39.993" v="132"/>
          <ac:spMkLst>
            <pc:docMk/>
            <pc:sldMk cId="3952045605" sldId="594"/>
            <ac:spMk id="6" creationId="{08DE60D1-75B2-5475-71A0-840BBB83FA21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33.785" v="1608" actId="47"/>
        <pc:sldMkLst>
          <pc:docMk/>
          <pc:sldMk cId="1357957346" sldId="624"/>
        </pc:sldMkLst>
        <pc:spChg chg="mod">
          <ac:chgData name="Jenifer Prince Devaraj" userId="c3fb109c-09d1-42a6-93f4-69472d709861" providerId="ADAL" clId="{8D08F1B1-FD25-44A1-BCE5-CBEC11C80F04}" dt="2023-02-04T23:09:15.729" v="336" actId="1076"/>
          <ac:spMkLst>
            <pc:docMk/>
            <pc:sldMk cId="1357957346" sldId="62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09:10.818" v="335" actId="255"/>
          <ac:spMkLst>
            <pc:docMk/>
            <pc:sldMk cId="1357957346" sldId="62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2.734" v="138"/>
          <ac:spMkLst>
            <pc:docMk/>
            <pc:sldMk cId="1357957346" sldId="624"/>
            <ac:spMk id="6" creationId="{82A14BCC-B343-1120-BED6-26071BB9263C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49:45.248" v="1590" actId="47"/>
        <pc:sldMkLst>
          <pc:docMk/>
          <pc:sldMk cId="2083534479" sldId="625"/>
        </pc:sldMkLst>
        <pc:spChg chg="mod">
          <ac:chgData name="Jenifer Prince Devaraj" userId="c3fb109c-09d1-42a6-93f4-69472d709861" providerId="ADAL" clId="{8D08F1B1-FD25-44A1-BCE5-CBEC11C80F04}" dt="2023-02-04T23:08:42.578" v="329" actId="113"/>
          <ac:spMkLst>
            <pc:docMk/>
            <pc:sldMk cId="2083534479" sldId="62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0.921" v="137"/>
          <ac:spMkLst>
            <pc:docMk/>
            <pc:sldMk cId="2083534479" sldId="625"/>
            <ac:spMk id="3" creationId="{E78E8AA2-70FC-79CC-B0EC-2B442F1F7231}"/>
          </ac:spMkLst>
        </pc:spChg>
        <pc:picChg chg="mod">
          <ac:chgData name="Jenifer Prince Devaraj" userId="c3fb109c-09d1-42a6-93f4-69472d709861" providerId="ADAL" clId="{8D08F1B1-FD25-44A1-BCE5-CBEC11C80F04}" dt="2023-02-04T23:08:31.479" v="326" actId="1076"/>
          <ac:picMkLst>
            <pc:docMk/>
            <pc:sldMk cId="2083534479" sldId="625"/>
            <ac:picMk id="6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56:37.192" v="1609" actId="47"/>
        <pc:sldMkLst>
          <pc:docMk/>
          <pc:sldMk cId="2733752959" sldId="626"/>
        </pc:sldMkLst>
        <pc:spChg chg="mod">
          <ac:chgData name="Jenifer Prince Devaraj" userId="c3fb109c-09d1-42a6-93f4-69472d709861" providerId="ADAL" clId="{8D08F1B1-FD25-44A1-BCE5-CBEC11C80F04}" dt="2023-02-04T23:10:59.073" v="354" actId="1076"/>
          <ac:spMkLst>
            <pc:docMk/>
            <pc:sldMk cId="2733752959" sldId="626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1:03.798" v="355" actId="1076"/>
          <ac:spMkLst>
            <pc:docMk/>
            <pc:sldMk cId="2733752959" sldId="626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4.498" v="139"/>
          <ac:spMkLst>
            <pc:docMk/>
            <pc:sldMk cId="2733752959" sldId="626"/>
            <ac:spMk id="6" creationId="{7A8F3950-501C-A2C8-74E4-6113F3D67347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38.919" v="1611" actId="47"/>
        <pc:sldMkLst>
          <pc:docMk/>
          <pc:sldMk cId="1331551122" sldId="627"/>
        </pc:sldMkLst>
        <pc:spChg chg="mod">
          <ac:chgData name="Jenifer Prince Devaraj" userId="c3fb109c-09d1-42a6-93f4-69472d709861" providerId="ADAL" clId="{8D08F1B1-FD25-44A1-BCE5-CBEC11C80F04}" dt="2023-02-04T23:14:27.191" v="369" actId="1076"/>
          <ac:spMkLst>
            <pc:docMk/>
            <pc:sldMk cId="1331551122" sldId="62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4:20.712" v="368" actId="27636"/>
          <ac:spMkLst>
            <pc:docMk/>
            <pc:sldMk cId="1331551122" sldId="62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6.576" v="140"/>
          <ac:spMkLst>
            <pc:docMk/>
            <pc:sldMk cId="1331551122" sldId="627"/>
            <ac:spMk id="6" creationId="{4C029E7A-4D15-6621-A1DC-08EA9C8C6E13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42.012" v="1614" actId="47"/>
        <pc:sldMkLst>
          <pc:docMk/>
          <pc:sldMk cId="1778399178" sldId="628"/>
        </pc:sldMkLst>
        <pc:spChg chg="mod">
          <ac:chgData name="Jenifer Prince Devaraj" userId="c3fb109c-09d1-42a6-93f4-69472d709861" providerId="ADAL" clId="{8D08F1B1-FD25-44A1-BCE5-CBEC11C80F04}" dt="2023-02-04T23:17:27.600" v="396" actId="113"/>
          <ac:spMkLst>
            <pc:docMk/>
            <pc:sldMk cId="1778399178" sldId="628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9:04.666" v="416" actId="2711"/>
          <ac:spMkLst>
            <pc:docMk/>
            <pc:sldMk cId="1778399178" sldId="628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02.926" v="143"/>
          <ac:spMkLst>
            <pc:docMk/>
            <pc:sldMk cId="1778399178" sldId="628"/>
            <ac:spMk id="6" creationId="{0ED3A5BC-4C1C-5D32-BA1B-C50B9EA5928F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42.638" v="1615" actId="47"/>
        <pc:sldMkLst>
          <pc:docMk/>
          <pc:sldMk cId="1707164319" sldId="629"/>
        </pc:sldMkLst>
        <pc:spChg chg="mod">
          <ac:chgData name="Jenifer Prince Devaraj" userId="c3fb109c-09d1-42a6-93f4-69472d709861" providerId="ADAL" clId="{8D08F1B1-FD25-44A1-BCE5-CBEC11C80F04}" dt="2023-02-04T23:18:24.061" v="410" actId="1076"/>
          <ac:spMkLst>
            <pc:docMk/>
            <pc:sldMk cId="1707164319" sldId="62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8:50.247" v="415" actId="255"/>
          <ac:spMkLst>
            <pc:docMk/>
            <pc:sldMk cId="1707164319" sldId="629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10.559" v="144"/>
          <ac:spMkLst>
            <pc:docMk/>
            <pc:sldMk cId="1707164319" sldId="629"/>
            <ac:spMk id="6" creationId="{0939C74B-522E-0AEA-5349-D4216128CABB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2:00:09.194" v="1621" actId="47"/>
        <pc:sldMkLst>
          <pc:docMk/>
          <pc:sldMk cId="3858726639" sldId="630"/>
        </pc:sldMkLst>
        <pc:spChg chg="mod">
          <ac:chgData name="Jenifer Prince Devaraj" userId="c3fb109c-09d1-42a6-93f4-69472d709861" providerId="ADAL" clId="{8D08F1B1-FD25-44A1-BCE5-CBEC11C80F04}" dt="2023-02-04T23:29:39.693" v="534" actId="113"/>
          <ac:spMkLst>
            <pc:docMk/>
            <pc:sldMk cId="3858726639" sldId="63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4.367" v="154"/>
          <ac:spMkLst>
            <pc:docMk/>
            <pc:sldMk cId="3858726639" sldId="630"/>
            <ac:spMk id="3" creationId="{A49FC7A8-C808-59FC-BE06-3654AF8E5A0D}"/>
          </ac:spMkLst>
        </pc:spChg>
        <pc:spChg chg="mod">
          <ac:chgData name="Jenifer Prince Devaraj" userId="c3fb109c-09d1-42a6-93f4-69472d709861" providerId="ADAL" clId="{8D08F1B1-FD25-44A1-BCE5-CBEC11C80F04}" dt="2023-02-04T23:30:05.648" v="541" actId="1076"/>
          <ac:spMkLst>
            <pc:docMk/>
            <pc:sldMk cId="3858726639" sldId="630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4T23:30:55.658" v="551" actId="47"/>
        <pc:sldMkLst>
          <pc:docMk/>
          <pc:sldMk cId="3647731957" sldId="631"/>
        </pc:sldMkLst>
        <pc:spChg chg="add mod">
          <ac:chgData name="Jenifer Prince Devaraj" userId="c3fb109c-09d1-42a6-93f4-69472d709861" providerId="ADAL" clId="{8D08F1B1-FD25-44A1-BCE5-CBEC11C80F04}" dt="2023-02-03T17:16:38.133" v="156"/>
          <ac:spMkLst>
            <pc:docMk/>
            <pc:sldMk cId="3647731957" sldId="631"/>
            <ac:spMk id="3" creationId="{AD7ECD86-BC2B-41B5-9D44-BF52D6197696}"/>
          </ac:spMkLst>
        </pc:spChg>
        <pc:spChg chg="mod">
          <ac:chgData name="Jenifer Prince Devaraj" userId="c3fb109c-09d1-42a6-93f4-69472d709861" providerId="ADAL" clId="{8D08F1B1-FD25-44A1-BCE5-CBEC11C80F04}" dt="2023-02-03T17:03:38.460" v="37" actId="27636"/>
          <ac:spMkLst>
            <pc:docMk/>
            <pc:sldMk cId="3647731957" sldId="631"/>
            <ac:spMk id="24" creationId="{00000000-0000-0000-0000-000000000000}"/>
          </ac:spMkLst>
        </pc:spChg>
      </pc:sldChg>
      <pc:sldChg chg="modSp mod">
        <pc:chgData name="Jenifer Prince Devaraj" userId="c3fb109c-09d1-42a6-93f4-69472d709861" providerId="ADAL" clId="{8D08F1B1-FD25-44A1-BCE5-CBEC11C80F04}" dt="2023-02-02T11:54:24.371" v="11"/>
        <pc:sldMkLst>
          <pc:docMk/>
          <pc:sldMk cId="3119007398" sldId="719"/>
        </pc:sldMkLst>
        <pc:spChg chg="mod">
          <ac:chgData name="Jenifer Prince Devaraj" userId="c3fb109c-09d1-42a6-93f4-69472d709861" providerId="ADAL" clId="{8D08F1B1-FD25-44A1-BCE5-CBEC11C80F04}" dt="2023-02-02T11:54:24.371" v="11"/>
          <ac:spMkLst>
            <pc:docMk/>
            <pc:sldMk cId="3119007398" sldId="719"/>
            <ac:spMk id="3" creationId="{AA205271-8453-0C56-CE04-6289558BCEE4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4T23:42:22.503" v="560" actId="1076"/>
        <pc:sldMkLst>
          <pc:docMk/>
          <pc:sldMk cId="497137624" sldId="720"/>
        </pc:sldMkLst>
        <pc:spChg chg="del">
          <ac:chgData name="Jenifer Prince Devaraj" userId="c3fb109c-09d1-42a6-93f4-69472d709861" providerId="ADAL" clId="{8D08F1B1-FD25-44A1-BCE5-CBEC11C80F04}" dt="2023-02-03T17:12:34.131" v="77" actId="478"/>
          <ac:spMkLst>
            <pc:docMk/>
            <pc:sldMk cId="497137624" sldId="720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3T17:14:35.988" v="121" actId="20577"/>
          <ac:spMkLst>
            <pc:docMk/>
            <pc:sldMk cId="497137624" sldId="720"/>
            <ac:spMk id="4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4T23:42:22.503" v="560" actId="1076"/>
          <ac:spMkLst>
            <pc:docMk/>
            <pc:sldMk cId="497137624" sldId="720"/>
            <ac:spMk id="7" creationId="{9DB36DBF-A308-3EE6-FA1C-BCAA79D30329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1:19:46.248" v="949" actId="47"/>
        <pc:sldMkLst>
          <pc:docMk/>
          <pc:sldMk cId="4215819031" sldId="721"/>
        </pc:sldMkLst>
        <pc:spChg chg="mod">
          <ac:chgData name="Jenifer Prince Devaraj" userId="c3fb109c-09d1-42a6-93f4-69472d709861" providerId="ADAL" clId="{8D08F1B1-FD25-44A1-BCE5-CBEC11C80F04}" dt="2023-02-04T21:55:49.711" v="236" actId="1076"/>
          <ac:spMkLst>
            <pc:docMk/>
            <pc:sldMk cId="4215819031" sldId="72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1:55:45.150" v="235" actId="1076"/>
          <ac:spMkLst>
            <pc:docMk/>
            <pc:sldMk cId="4215819031" sldId="721"/>
            <ac:spMk id="3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1:29:51.112" v="965" actId="47"/>
        <pc:sldMkLst>
          <pc:docMk/>
          <pc:sldMk cId="962013788" sldId="722"/>
        </pc:sldMkLst>
        <pc:spChg chg="mod">
          <ac:chgData name="Jenifer Prince Devaraj" userId="c3fb109c-09d1-42a6-93f4-69472d709861" providerId="ADAL" clId="{8D08F1B1-FD25-44A1-BCE5-CBEC11C80F04}" dt="2023-02-04T22:03:18.960" v="269" actId="1076"/>
          <ac:spMkLst>
            <pc:docMk/>
            <pc:sldMk cId="962013788" sldId="72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2:03:12.802" v="268" actId="1076"/>
          <ac:spMkLst>
            <pc:docMk/>
            <pc:sldMk cId="962013788" sldId="722"/>
            <ac:spMk id="3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2:02:44.226" v="1640" actId="47"/>
        <pc:sldMkLst>
          <pc:docMk/>
          <pc:sldMk cId="2731647239" sldId="723"/>
        </pc:sldMkLst>
        <pc:spChg chg="mod">
          <ac:chgData name="Jenifer Prince Devaraj" userId="c3fb109c-09d1-42a6-93f4-69472d709861" providerId="ADAL" clId="{8D08F1B1-FD25-44A1-BCE5-CBEC11C80F04}" dt="2023-02-04T23:07:26.810" v="315" actId="1076"/>
          <ac:spMkLst>
            <pc:docMk/>
            <pc:sldMk cId="2731647239" sldId="723"/>
            <ac:spMk id="3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1:56:38.088" v="1610" actId="47"/>
        <pc:sldMkLst>
          <pc:docMk/>
          <pc:sldMk cId="3763970385" sldId="724"/>
        </pc:sldMkLst>
        <pc:spChg chg="mod">
          <ac:chgData name="Jenifer Prince Devaraj" userId="c3fb109c-09d1-42a6-93f4-69472d709861" providerId="ADAL" clId="{8D08F1B1-FD25-44A1-BCE5-CBEC11C80F04}" dt="2023-02-04T23:10:32.688" v="352" actId="20577"/>
          <ac:spMkLst>
            <pc:docMk/>
            <pc:sldMk cId="3763970385" sldId="724"/>
            <ac:spMk id="3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6T21:39:46.492" v="1323" actId="1076"/>
        <pc:sldMkLst>
          <pc:docMk/>
          <pc:sldMk cId="3932392687" sldId="725"/>
        </pc:sldMkLst>
        <pc:spChg chg="del mod">
          <ac:chgData name="Jenifer Prince Devaraj" userId="c3fb109c-09d1-42a6-93f4-69472d709861" providerId="ADAL" clId="{8D08F1B1-FD25-44A1-BCE5-CBEC11C80F04}" dt="2023-02-06T21:30:24.901" v="971" actId="478"/>
          <ac:spMkLst>
            <pc:docMk/>
            <pc:sldMk cId="3932392687" sldId="725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6T21:30:18.868" v="968" actId="478"/>
          <ac:spMkLst>
            <pc:docMk/>
            <pc:sldMk cId="3932392687" sldId="725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8D08F1B1-FD25-44A1-BCE5-CBEC11C80F04}" dt="2023-02-06T21:30:21.976" v="969" actId="478"/>
          <ac:spMkLst>
            <pc:docMk/>
            <pc:sldMk cId="3932392687" sldId="725"/>
            <ac:spMk id="8" creationId="{643EED50-40E6-14D1-DE56-DCA24A0A9E83}"/>
          </ac:spMkLst>
        </pc:spChg>
        <pc:spChg chg="add mod">
          <ac:chgData name="Jenifer Prince Devaraj" userId="c3fb109c-09d1-42a6-93f4-69472d709861" providerId="ADAL" clId="{8D08F1B1-FD25-44A1-BCE5-CBEC11C80F04}" dt="2023-02-06T21:39:46.492" v="1323" actId="1076"/>
          <ac:spMkLst>
            <pc:docMk/>
            <pc:sldMk cId="3932392687" sldId="725"/>
            <ac:spMk id="10" creationId="{85C96713-BFE4-00DF-33F5-4F2B3AA22C76}"/>
          </ac:spMkLst>
        </pc:spChg>
        <pc:spChg chg="add mod">
          <ac:chgData name="Jenifer Prince Devaraj" userId="c3fb109c-09d1-42a6-93f4-69472d709861" providerId="ADAL" clId="{8D08F1B1-FD25-44A1-BCE5-CBEC11C80F04}" dt="2023-02-06T21:39:43.027" v="1322" actId="1076"/>
          <ac:spMkLst>
            <pc:docMk/>
            <pc:sldMk cId="3932392687" sldId="725"/>
            <ac:spMk id="12" creationId="{DE53C7DE-7CEA-ABC9-9F8C-77DF8285D409}"/>
          </ac:spMkLst>
        </pc:spChg>
        <pc:spChg chg="add mod">
          <ac:chgData name="Jenifer Prince Devaraj" userId="c3fb109c-09d1-42a6-93f4-69472d709861" providerId="ADAL" clId="{8D08F1B1-FD25-44A1-BCE5-CBEC11C80F04}" dt="2023-02-06T21:39:38.586" v="1321" actId="1076"/>
          <ac:spMkLst>
            <pc:docMk/>
            <pc:sldMk cId="3932392687" sldId="725"/>
            <ac:spMk id="13" creationId="{AEFAA650-24E1-AA3F-E93A-2C07FCB3A149}"/>
          </ac:spMkLst>
        </pc:spChg>
        <pc:picChg chg="add del mod">
          <ac:chgData name="Jenifer Prince Devaraj" userId="c3fb109c-09d1-42a6-93f4-69472d709861" providerId="ADAL" clId="{8D08F1B1-FD25-44A1-BCE5-CBEC11C80F04}" dt="2023-02-06T21:36:20.846" v="1198" actId="478"/>
          <ac:picMkLst>
            <pc:docMk/>
            <pc:sldMk cId="3932392687" sldId="725"/>
            <ac:picMk id="15" creationId="{ED79D343-9FE4-E75F-FC0A-D0BB645EC3D1}"/>
          </ac:picMkLst>
        </pc:picChg>
        <pc:picChg chg="del">
          <ac:chgData name="Jenifer Prince Devaraj" userId="c3fb109c-09d1-42a6-93f4-69472d709861" providerId="ADAL" clId="{8D08F1B1-FD25-44A1-BCE5-CBEC11C80F04}" dt="2023-02-06T21:30:16.030" v="967" actId="478"/>
          <ac:picMkLst>
            <pc:docMk/>
            <pc:sldMk cId="3932392687" sldId="725"/>
            <ac:picMk id="28" creationId="{3F93527C-02DA-3607-D4F4-84EB0DCDEA89}"/>
          </ac:picMkLst>
        </pc:picChg>
      </pc:sldChg>
      <pc:sldChg chg="addSp delSp modSp new add del mod">
        <pc:chgData name="Jenifer Prince Devaraj" userId="c3fb109c-09d1-42a6-93f4-69472d709861" providerId="ADAL" clId="{8D08F1B1-FD25-44A1-BCE5-CBEC11C80F04}" dt="2023-02-06T21:18:48.316" v="946" actId="47"/>
        <pc:sldMkLst>
          <pc:docMk/>
          <pc:sldMk cId="4288979148" sldId="725"/>
        </pc:sldMkLst>
        <pc:spChg chg="del">
          <ac:chgData name="Jenifer Prince Devaraj" userId="c3fb109c-09d1-42a6-93f4-69472d709861" providerId="ADAL" clId="{8D08F1B1-FD25-44A1-BCE5-CBEC11C80F04}" dt="2023-02-06T21:03:56.262" v="621" actId="478"/>
          <ac:spMkLst>
            <pc:docMk/>
            <pc:sldMk cId="4288979148" sldId="725"/>
            <ac:spMk id="2" creationId="{825CBF77-7D01-BA3D-D3AA-F339ACA44E2F}"/>
          </ac:spMkLst>
        </pc:spChg>
        <pc:spChg chg="del">
          <ac:chgData name="Jenifer Prince Devaraj" userId="c3fb109c-09d1-42a6-93f4-69472d709861" providerId="ADAL" clId="{8D08F1B1-FD25-44A1-BCE5-CBEC11C80F04}" dt="2023-02-06T21:03:53.892" v="620" actId="478"/>
          <ac:spMkLst>
            <pc:docMk/>
            <pc:sldMk cId="4288979148" sldId="725"/>
            <ac:spMk id="3" creationId="{E873AC36-A00D-0478-E1E9-ADE2189ADC9E}"/>
          </ac:spMkLst>
        </pc:spChg>
        <pc:spChg chg="add mod">
          <ac:chgData name="Jenifer Prince Devaraj" userId="c3fb109c-09d1-42a6-93f4-69472d709861" providerId="ADAL" clId="{8D08F1B1-FD25-44A1-BCE5-CBEC11C80F04}" dt="2023-02-06T21:04:40.035" v="632" actId="14100"/>
          <ac:spMkLst>
            <pc:docMk/>
            <pc:sldMk cId="4288979148" sldId="725"/>
            <ac:spMk id="7" creationId="{08EC603D-83A2-D046-7303-482B59F6AAC5}"/>
          </ac:spMkLst>
        </pc:spChg>
        <pc:picChg chg="add mod">
          <ac:chgData name="Jenifer Prince Devaraj" userId="c3fb109c-09d1-42a6-93f4-69472d709861" providerId="ADAL" clId="{8D08F1B1-FD25-44A1-BCE5-CBEC11C80F04}" dt="2023-02-06T21:08:23.128" v="878" actId="1076"/>
          <ac:picMkLst>
            <pc:docMk/>
            <pc:sldMk cId="4288979148" sldId="725"/>
            <ac:picMk id="6" creationId="{D7FF7A5B-CBA7-0ABF-9605-096A596D27DC}"/>
          </ac:picMkLst>
        </pc:picChg>
        <pc:cxnChg chg="add mod">
          <ac:chgData name="Jenifer Prince Devaraj" userId="c3fb109c-09d1-42a6-93f4-69472d709861" providerId="ADAL" clId="{8D08F1B1-FD25-44A1-BCE5-CBEC11C80F04}" dt="2023-02-06T21:05:35.216" v="645" actId="1076"/>
          <ac:cxnSpMkLst>
            <pc:docMk/>
            <pc:sldMk cId="4288979148" sldId="725"/>
            <ac:cxnSpMk id="9" creationId="{DC26C867-ED6C-A060-243D-064CF5686021}"/>
          </ac:cxnSpMkLst>
        </pc:cxnChg>
        <pc:cxnChg chg="add del mod">
          <ac:chgData name="Jenifer Prince Devaraj" userId="c3fb109c-09d1-42a6-93f4-69472d709861" providerId="ADAL" clId="{8D08F1B1-FD25-44A1-BCE5-CBEC11C80F04}" dt="2023-02-06T21:05:20.908" v="638" actId="21"/>
          <ac:cxnSpMkLst>
            <pc:docMk/>
            <pc:sldMk cId="4288979148" sldId="725"/>
            <ac:cxnSpMk id="10" creationId="{B41DBA88-ED21-4CA0-556A-9FB36BF063A6}"/>
          </ac:cxnSpMkLst>
        </pc:cxnChg>
        <pc:cxnChg chg="add del mod">
          <ac:chgData name="Jenifer Prince Devaraj" userId="c3fb109c-09d1-42a6-93f4-69472d709861" providerId="ADAL" clId="{8D08F1B1-FD25-44A1-BCE5-CBEC11C80F04}" dt="2023-02-06T21:05:32.185" v="644"/>
          <ac:cxnSpMkLst>
            <pc:docMk/>
            <pc:sldMk cId="4288979148" sldId="725"/>
            <ac:cxnSpMk id="11" creationId="{EA1FD75A-4B0E-5DEB-BCAA-4550C20AE289}"/>
          </ac:cxnSpMkLst>
        </pc:cxnChg>
        <pc:cxnChg chg="add del mod">
          <ac:chgData name="Jenifer Prince Devaraj" userId="c3fb109c-09d1-42a6-93f4-69472d709861" providerId="ADAL" clId="{8D08F1B1-FD25-44A1-BCE5-CBEC11C80F04}" dt="2023-02-06T21:05:52.948" v="649" actId="478"/>
          <ac:cxnSpMkLst>
            <pc:docMk/>
            <pc:sldMk cId="4288979148" sldId="725"/>
            <ac:cxnSpMk id="13" creationId="{8C4D6C29-30CB-5145-A9A2-4672C668A336}"/>
          </ac:cxnSpMkLst>
        </pc:cxnChg>
        <pc:cxnChg chg="add del">
          <ac:chgData name="Jenifer Prince Devaraj" userId="c3fb109c-09d1-42a6-93f4-69472d709861" providerId="ADAL" clId="{8D08F1B1-FD25-44A1-BCE5-CBEC11C80F04}" dt="2023-02-06T21:06:04.070" v="651" actId="11529"/>
          <ac:cxnSpMkLst>
            <pc:docMk/>
            <pc:sldMk cId="4288979148" sldId="725"/>
            <ac:cxnSpMk id="15" creationId="{295835EF-AFDF-7ABD-8F71-196B55B2BECC}"/>
          </ac:cxnSpMkLst>
        </pc:cxnChg>
        <pc:cxnChg chg="add del mod">
          <ac:chgData name="Jenifer Prince Devaraj" userId="c3fb109c-09d1-42a6-93f4-69472d709861" providerId="ADAL" clId="{8D08F1B1-FD25-44A1-BCE5-CBEC11C80F04}" dt="2023-02-06T21:07:18.830" v="866" actId="478"/>
          <ac:cxnSpMkLst>
            <pc:docMk/>
            <pc:sldMk cId="4288979148" sldId="725"/>
            <ac:cxnSpMk id="16" creationId="{1AC54D8C-2EE7-B201-5260-1E0944F08BD3}"/>
          </ac:cxnSpMkLst>
        </pc:cxnChg>
        <pc:cxnChg chg="add mod">
          <ac:chgData name="Jenifer Prince Devaraj" userId="c3fb109c-09d1-42a6-93f4-69472d709861" providerId="ADAL" clId="{8D08F1B1-FD25-44A1-BCE5-CBEC11C80F04}" dt="2023-02-06T21:07:11.130" v="864" actId="14100"/>
          <ac:cxnSpMkLst>
            <pc:docMk/>
            <pc:sldMk cId="4288979148" sldId="725"/>
            <ac:cxnSpMk id="18" creationId="{F958560F-8F72-7C6A-4762-7599292C0D75}"/>
          </ac:cxnSpMkLst>
        </pc:cxnChg>
        <pc:cxnChg chg="add mod">
          <ac:chgData name="Jenifer Prince Devaraj" userId="c3fb109c-09d1-42a6-93f4-69472d709861" providerId="ADAL" clId="{8D08F1B1-FD25-44A1-BCE5-CBEC11C80F04}" dt="2023-02-06T21:07:50.973" v="872" actId="14100"/>
          <ac:cxnSpMkLst>
            <pc:docMk/>
            <pc:sldMk cId="4288979148" sldId="725"/>
            <ac:cxnSpMk id="21" creationId="{803AE852-A8DE-9B1C-E7AB-63F9C2EE32A8}"/>
          </ac:cxnSpMkLst>
        </pc:cxnChg>
        <pc:cxnChg chg="add mod">
          <ac:chgData name="Jenifer Prince Devaraj" userId="c3fb109c-09d1-42a6-93f4-69472d709861" providerId="ADAL" clId="{8D08F1B1-FD25-44A1-BCE5-CBEC11C80F04}" dt="2023-02-06T21:07:59.676" v="875" actId="14100"/>
          <ac:cxnSpMkLst>
            <pc:docMk/>
            <pc:sldMk cId="4288979148" sldId="725"/>
            <ac:cxnSpMk id="24" creationId="{1869081B-9272-AD7D-3EA6-15AC197BFEC5}"/>
          </ac:cxnSpMkLst>
        </pc:cxnChg>
        <pc:cxnChg chg="add">
          <ac:chgData name="Jenifer Prince Devaraj" userId="c3fb109c-09d1-42a6-93f4-69472d709861" providerId="ADAL" clId="{8D08F1B1-FD25-44A1-BCE5-CBEC11C80F04}" dt="2023-02-06T21:08:13.907" v="876" actId="11529"/>
          <ac:cxnSpMkLst>
            <pc:docMk/>
            <pc:sldMk cId="4288979148" sldId="725"/>
            <ac:cxnSpMk id="27" creationId="{838A861B-A76B-1EBF-D512-FD38C9973BF0}"/>
          </ac:cxnSpMkLst>
        </pc:cxnChg>
        <pc:cxnChg chg="add mod">
          <ac:chgData name="Jenifer Prince Devaraj" userId="c3fb109c-09d1-42a6-93f4-69472d709861" providerId="ADAL" clId="{8D08F1B1-FD25-44A1-BCE5-CBEC11C80F04}" dt="2023-02-06T21:08:52.101" v="883" actId="1582"/>
          <ac:cxnSpMkLst>
            <pc:docMk/>
            <pc:sldMk cId="4288979148" sldId="725"/>
            <ac:cxnSpMk id="29" creationId="{F6E18F30-7151-8DD1-A523-5BC76C54D661}"/>
          </ac:cxnSpMkLst>
        </pc:cxnChg>
      </pc:sldChg>
      <pc:sldChg chg="addSp delSp modSp add mod">
        <pc:chgData name="Jenifer Prince Devaraj" userId="c3fb109c-09d1-42a6-93f4-69472d709861" providerId="ADAL" clId="{8D08F1B1-FD25-44A1-BCE5-CBEC11C80F04}" dt="2023-02-06T21:52:29.727" v="1602" actId="1076"/>
        <pc:sldMkLst>
          <pc:docMk/>
          <pc:sldMk cId="1815592890" sldId="726"/>
        </pc:sldMkLst>
        <pc:spChg chg="del">
          <ac:chgData name="Jenifer Prince Devaraj" userId="c3fb109c-09d1-42a6-93f4-69472d709861" providerId="ADAL" clId="{8D08F1B1-FD25-44A1-BCE5-CBEC11C80F04}" dt="2023-02-06T21:52:21.154" v="1598" actId="478"/>
          <ac:spMkLst>
            <pc:docMk/>
            <pc:sldMk cId="1815592890" sldId="726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6T21:52:14.484" v="1596" actId="478"/>
          <ac:spMkLst>
            <pc:docMk/>
            <pc:sldMk cId="1815592890" sldId="726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8D08F1B1-FD25-44A1-BCE5-CBEC11C80F04}" dt="2023-02-06T21:52:18.630" v="1597" actId="478"/>
          <ac:spMkLst>
            <pc:docMk/>
            <pc:sldMk cId="1815592890" sldId="726"/>
            <ac:spMk id="8" creationId="{90A70207-2E4A-6C92-5325-EF8567CF51F4}"/>
          </ac:spMkLst>
        </pc:spChg>
        <pc:spChg chg="add del mod">
          <ac:chgData name="Jenifer Prince Devaraj" userId="c3fb109c-09d1-42a6-93f4-69472d709861" providerId="ADAL" clId="{8D08F1B1-FD25-44A1-BCE5-CBEC11C80F04}" dt="2023-02-06T21:52:23.548" v="1599" actId="478"/>
          <ac:spMkLst>
            <pc:docMk/>
            <pc:sldMk cId="1815592890" sldId="726"/>
            <ac:spMk id="10" creationId="{FB801FAC-4364-E597-6FA5-0830285B5A35}"/>
          </ac:spMkLst>
        </pc:spChg>
        <pc:picChg chg="add mod">
          <ac:chgData name="Jenifer Prince Devaraj" userId="c3fb109c-09d1-42a6-93f4-69472d709861" providerId="ADAL" clId="{8D08F1B1-FD25-44A1-BCE5-CBEC11C80F04}" dt="2023-02-06T21:52:29.727" v="1602" actId="1076"/>
          <ac:picMkLst>
            <pc:docMk/>
            <pc:sldMk cId="1815592890" sldId="726"/>
            <ac:picMk id="12" creationId="{C04DBD4A-D638-D20D-A309-EC5AA99478F0}"/>
          </ac:picMkLst>
        </pc:picChg>
      </pc:sldChg>
      <pc:sldChg chg="new del">
        <pc:chgData name="Jenifer Prince Devaraj" userId="c3fb109c-09d1-42a6-93f4-69472d709861" providerId="ADAL" clId="{8D08F1B1-FD25-44A1-BCE5-CBEC11C80F04}" dt="2023-02-06T21:52:06.103" v="1594" actId="680"/>
        <pc:sldMkLst>
          <pc:docMk/>
          <pc:sldMk cId="2711852617" sldId="726"/>
        </pc:sldMkLst>
      </pc:sldChg>
      <pc:sldChg chg="addSp delSp modSp add mod">
        <pc:chgData name="Jenifer Prince Devaraj" userId="c3fb109c-09d1-42a6-93f4-69472d709861" providerId="ADAL" clId="{8D08F1B1-FD25-44A1-BCE5-CBEC11C80F04}" dt="2023-02-06T21:54:09.974" v="1607" actId="1076"/>
        <pc:sldMkLst>
          <pc:docMk/>
          <pc:sldMk cId="2935683048" sldId="727"/>
        </pc:sldMkLst>
        <pc:picChg chg="add mod">
          <ac:chgData name="Jenifer Prince Devaraj" userId="c3fb109c-09d1-42a6-93f4-69472d709861" providerId="ADAL" clId="{8D08F1B1-FD25-44A1-BCE5-CBEC11C80F04}" dt="2023-02-06T21:54:09.974" v="1607" actId="1076"/>
          <ac:picMkLst>
            <pc:docMk/>
            <pc:sldMk cId="2935683048" sldId="727"/>
            <ac:picMk id="3" creationId="{0EA15754-7BE7-A692-5C3B-79150DF23907}"/>
          </ac:picMkLst>
        </pc:picChg>
        <pc:picChg chg="del">
          <ac:chgData name="Jenifer Prince Devaraj" userId="c3fb109c-09d1-42a6-93f4-69472d709861" providerId="ADAL" clId="{8D08F1B1-FD25-44A1-BCE5-CBEC11C80F04}" dt="2023-02-06T21:54:04.207" v="1604" actId="478"/>
          <ac:picMkLst>
            <pc:docMk/>
            <pc:sldMk cId="2935683048" sldId="727"/>
            <ac:picMk id="12" creationId="{C04DBD4A-D638-D20D-A309-EC5AA99478F0}"/>
          </ac:picMkLst>
        </pc:picChg>
      </pc:sldChg>
      <pc:sldChg chg="addSp delSp modSp add mod ord">
        <pc:chgData name="Jenifer Prince Devaraj" userId="c3fb109c-09d1-42a6-93f4-69472d709861" providerId="ADAL" clId="{8D08F1B1-FD25-44A1-BCE5-CBEC11C80F04}" dt="2023-02-06T22:02:14.066" v="1638"/>
        <pc:sldMkLst>
          <pc:docMk/>
          <pc:sldMk cId="3610259114" sldId="728"/>
        </pc:sldMkLst>
        <pc:spChg chg="del">
          <ac:chgData name="Jenifer Prince Devaraj" userId="c3fb109c-09d1-42a6-93f4-69472d709861" providerId="ADAL" clId="{8D08F1B1-FD25-44A1-BCE5-CBEC11C80F04}" dt="2023-02-06T22:01:59.759" v="1635" actId="478"/>
          <ac:spMkLst>
            <pc:docMk/>
            <pc:sldMk cId="3610259114" sldId="728"/>
            <ac:spMk id="2" creationId="{5AF40EAB-6954-8B5E-C784-2A455332F66A}"/>
          </ac:spMkLst>
        </pc:spChg>
        <pc:spChg chg="mod">
          <ac:chgData name="Jenifer Prince Devaraj" userId="c3fb109c-09d1-42a6-93f4-69472d709861" providerId="ADAL" clId="{8D08F1B1-FD25-44A1-BCE5-CBEC11C80F04}" dt="2023-02-06T22:01:56.751" v="1634" actId="1076"/>
          <ac:spMkLst>
            <pc:docMk/>
            <pc:sldMk cId="3610259114" sldId="728"/>
            <ac:spMk id="3" creationId="{AA205271-8453-0C56-CE04-6289558BCEE4}"/>
          </ac:spMkLst>
        </pc:spChg>
        <pc:spChg chg="add del mod">
          <ac:chgData name="Jenifer Prince Devaraj" userId="c3fb109c-09d1-42a6-93f4-69472d709861" providerId="ADAL" clId="{8D08F1B1-FD25-44A1-BCE5-CBEC11C80F04}" dt="2023-02-06T22:02:02.766" v="1636" actId="478"/>
          <ac:spMkLst>
            <pc:docMk/>
            <pc:sldMk cId="3610259114" sldId="728"/>
            <ac:spMk id="5" creationId="{B79CEED5-B3C2-0268-E2C3-564342E46A42}"/>
          </ac:spMkLst>
        </pc:spChg>
      </pc:sldChg>
      <pc:sldChg chg="addSp delSp modSp del mod">
        <pc:chgData name="Jenifer Prince Devaraj" userId="c3fb109c-09d1-42a6-93f4-69472d709861" providerId="ADAL" clId="{8D08F1B1-FD25-44A1-BCE5-CBEC11C80F04}" dt="2023-02-03T17:05:04.426" v="39" actId="47"/>
        <pc:sldMkLst>
          <pc:docMk/>
          <pc:sldMk cId="2037202359" sldId="757"/>
        </pc:sldMkLst>
        <pc:spChg chg="del">
          <ac:chgData name="Jenifer Prince Devaraj" userId="c3fb109c-09d1-42a6-93f4-69472d709861" providerId="ADAL" clId="{8D08F1B1-FD25-44A1-BCE5-CBEC11C80F04}" dt="2023-02-03T16:50:46.002" v="12" actId="21"/>
          <ac:spMkLst>
            <pc:docMk/>
            <pc:sldMk cId="2037202359" sldId="757"/>
            <ac:spMk id="2" creationId="{A643E121-3DE5-552E-CEB5-9DA1D2404165}"/>
          </ac:spMkLst>
        </pc:spChg>
        <pc:spChg chg="del mod">
          <ac:chgData name="Jenifer Prince Devaraj" userId="c3fb109c-09d1-42a6-93f4-69472d709861" providerId="ADAL" clId="{8D08F1B1-FD25-44A1-BCE5-CBEC11C80F04}" dt="2023-02-03T16:56:33.397" v="21" actId="478"/>
          <ac:spMkLst>
            <pc:docMk/>
            <pc:sldMk cId="2037202359" sldId="757"/>
            <ac:spMk id="6" creationId="{01C4D79F-5E7D-0834-9B81-CCEE1698C9EC}"/>
          </ac:spMkLst>
        </pc:spChg>
        <pc:spChg chg="add del mod">
          <ac:chgData name="Jenifer Prince Devaraj" userId="c3fb109c-09d1-42a6-93f4-69472d709861" providerId="ADAL" clId="{8D08F1B1-FD25-44A1-BCE5-CBEC11C80F04}" dt="2023-02-03T16:56:29.839" v="19" actId="478"/>
          <ac:spMkLst>
            <pc:docMk/>
            <pc:sldMk cId="2037202359" sldId="757"/>
            <ac:spMk id="7" creationId="{0B88CA47-2B64-C5E6-C89A-547307B030E2}"/>
          </ac:spMkLst>
        </pc:spChg>
        <pc:spChg chg="add mod">
          <ac:chgData name="Jenifer Prince Devaraj" userId="c3fb109c-09d1-42a6-93f4-69472d709861" providerId="ADAL" clId="{8D08F1B1-FD25-44A1-BCE5-CBEC11C80F04}" dt="2023-02-03T16:50:56.465" v="15" actId="207"/>
          <ac:spMkLst>
            <pc:docMk/>
            <pc:sldMk cId="2037202359" sldId="757"/>
            <ac:spMk id="8" creationId="{93CFD6DD-C4D9-AFFB-F016-72A61058ADDD}"/>
          </ac:spMkLst>
        </pc:spChg>
        <pc:spChg chg="add">
          <ac:chgData name="Jenifer Prince Devaraj" userId="c3fb109c-09d1-42a6-93f4-69472d709861" providerId="ADAL" clId="{8D08F1B1-FD25-44A1-BCE5-CBEC11C80F04}" dt="2023-02-03T16:51:45.013" v="17" actId="22"/>
          <ac:spMkLst>
            <pc:docMk/>
            <pc:sldMk cId="2037202359" sldId="757"/>
            <ac:spMk id="10" creationId="{D9DB75D7-3F6D-4E9A-6972-9328BAFB3F93}"/>
          </ac:spMkLst>
        </pc:spChg>
        <pc:spChg chg="add">
          <ac:chgData name="Jenifer Prince Devaraj" userId="c3fb109c-09d1-42a6-93f4-69472d709861" providerId="ADAL" clId="{8D08F1B1-FD25-44A1-BCE5-CBEC11C80F04}" dt="2023-02-03T16:51:47.346" v="18" actId="22"/>
          <ac:spMkLst>
            <pc:docMk/>
            <pc:sldMk cId="2037202359" sldId="757"/>
            <ac:spMk id="12" creationId="{5875A580-4435-5BF1-442C-46AB4D74659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93193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5E79A62-E96C-492A-B421-EAA0AA42E4F3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AE595-3190-477D-830B-098571FC910D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90BA968-1791-4FD0-A219-2C22ECACDE6A}" type="datetime1">
              <a:rPr lang="en-GB" smtClean="0"/>
              <a:t>08/02/2023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D12D6A9-C74D-4A0D-9979-EFA524C77620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6AC2C-180B-4EAB-BB7A-F004D310535A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0D1F644-A09A-4C08-BD9C-307F62BC9A37}" type="datetime1">
              <a:rPr lang="en-GB" smtClean="0"/>
              <a:t>08/02/2023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1B5490A-2251-4616-B972-39C7BCA75BB1}" type="datetime1">
              <a:rPr lang="en-GB" noProof="0" smtClean="0"/>
              <a:t>08/02/2023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7A1A8BA-B709-4F33-9FCA-C3AEC4E3B2CE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B0656-F76D-4330-B04C-889E13C58BCE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FBE4746-5187-4ADE-AAE3-8B6E426A22B9}" type="datetime1">
              <a:rPr lang="en-GB" smtClean="0"/>
              <a:t>08/02/2023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B148C62-49B6-405F-B75A-39E38C41FCBF}" type="datetime1">
              <a:rPr lang="en-GB" noProof="0" smtClean="0"/>
              <a:t>08/02/2023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54E09B6-DF10-4E3B-942E-E19B5929EAC4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46E04-10E7-4D3A-ADFD-B0DAE6DFC2FA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198F86E-1F3D-4940-8EAF-D5321C1AF056}" type="datetime1">
              <a:rPr lang="en-GB" smtClean="0"/>
              <a:t>08/02/2023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03793-32E7-46D1-976B-68FF03E33A7B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AD53037-4263-4784-87B6-D2AA1D4DB3E5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8FEDD-AF9A-45AE-8EE7-0ABC3C92A8EB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69F04C6-BC35-4754-AC48-6FBDEB421A9F}" type="datetime1">
              <a:rPr lang="en-GB" smtClean="0"/>
              <a:t>08/02/2023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4F8ED76-3605-4646-975E-53BDC1DFD5B1}" type="datetime1">
              <a:rPr lang="en-GB" noProof="0" smtClean="0"/>
              <a:t>08/02/2023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317949D-F86E-430F-BC89-D9C66968E634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9A25D-36A2-4268-B78B-E09C5501608D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BD5606A-8E9B-4477-9883-D8C1F5745EFF}" type="datetime1">
              <a:rPr lang="en-GB" smtClean="0"/>
              <a:t>08/02/2023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131199F-F7B5-4730-8270-80C12F62C9AB}" type="datetime1">
              <a:rPr lang="en-GB" noProof="0" smtClean="0"/>
              <a:t>08/02/2023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AAAC2D3-AA69-4EFB-BEB9-E8CD872AD9FA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9E09D-D589-4F7A-851F-3EB55813835A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CC6EF38-021A-4EB7-9C71-81230AE6D439}" type="datetime1">
              <a:rPr lang="en-GB" smtClean="0"/>
              <a:t>08/02/2023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FA7CB48-7460-4D18-AE90-698BD4BD9540}" type="datetime1">
              <a:rPr lang="en-GB" noProof="0" smtClean="0"/>
              <a:t>08/02/2023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5B7A26F-CCCC-4C8D-AC5E-733B328B9806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D0E9D-33D5-4EEF-ABC0-4F0E99237268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BD1A129-4742-4102-93F6-05F020A47473}" type="datetime1">
              <a:rPr lang="en-GB" smtClean="0"/>
              <a:t>08/02/2023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E0F3F5F-0338-454C-9DA8-AC856929CDB7}" type="datetime1">
              <a:rPr lang="en-GB" noProof="0" smtClean="0"/>
              <a:t>08/02/2023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B08B625-DC3F-4468-AA26-E5FA1C58ACC4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2CF81-6613-4B0D-AF80-0E9C0ECA5303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DEE61FD-0755-4460-8C62-FCCECF4602F4}" type="datetime1">
              <a:rPr lang="en-GB" smtClean="0"/>
              <a:t>08/02/2023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ABBAAC2-86C5-428A-9A22-FC9ADAA49EDC}" type="datetime1">
              <a:rPr lang="en-GB" noProof="0" smtClean="0"/>
              <a:t>08/02/2023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B4397CD-CA63-499C-AEE5-E794BAB47E1E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B0280-7D6F-4C53-AA04-E928CE3F5A8A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C4785CD-92A5-4F30-BA48-1285F1949549}" type="datetime1">
              <a:rPr lang="en-GB" smtClean="0"/>
              <a:t>08/02/2023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8858" y="5508765"/>
            <a:ext cx="5315818" cy="3088946"/>
          </a:xfrm>
        </p:spPr>
        <p:txBody>
          <a:bodyPr/>
          <a:lstStyle/>
          <a:p>
            <a:r>
              <a:rPr lang="en-GB" sz="2000" b="1">
                <a:latin typeface="Arial" panose="020B0604020202020204" pitchFamily="34" charset="0"/>
              </a:rPr>
              <a:t>Prepared By,</a:t>
            </a:r>
          </a:p>
          <a:p>
            <a:r>
              <a:rPr lang="en-GB" sz="2000" b="1">
                <a:latin typeface="Arial" panose="020B0604020202020204" pitchFamily="34" charset="0"/>
              </a:rPr>
              <a:t>                    - Jenifer Prince Devaraj M.E., M.Ed. </a:t>
            </a: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685674" y="175972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>
                <a:latin typeface="Arial"/>
                <a:ea typeface="Calibri" panose="020F0502020204030204" pitchFamily="34" charset="0"/>
                <a:cs typeface="Arial"/>
              </a:rPr>
              <a:t>Module Name: Electronics I</a:t>
            </a:r>
          </a:p>
          <a:p>
            <a:r>
              <a:rPr lang="en-GB" sz="2400" b="1">
                <a:latin typeface="Arial"/>
                <a:ea typeface="Calibri" panose="020F0502020204030204" pitchFamily="34" charset="0"/>
                <a:cs typeface="Arial"/>
              </a:rPr>
              <a:t>Module Code:  ACDB5002</a:t>
            </a:r>
          </a:p>
          <a:p>
            <a:endParaRPr lang="en-GB" sz="2400" b="1">
              <a:latin typeface="Arial" panose="020B0604020202020204" pitchFamily="34" charset="0"/>
            </a:endParaRPr>
          </a:p>
          <a:p>
            <a:endParaRPr lang="en-GB" sz="2400" b="1">
              <a:latin typeface="Arial" panose="020B0604020202020204" pitchFamily="34" charset="0"/>
            </a:endParaRPr>
          </a:p>
          <a:p>
            <a:endParaRPr lang="en-GB" sz="2400" b="1">
              <a:latin typeface="Arial" panose="020B0604020202020204" pitchFamily="34" charset="0"/>
            </a:endParaRPr>
          </a:p>
          <a:p>
            <a:r>
              <a:rPr lang="en-GB" sz="2400" b="1">
                <a:latin typeface="Arial"/>
                <a:cs typeface="Arial"/>
              </a:rPr>
              <a:t>Lecture – 2 (Part 1)</a:t>
            </a:r>
            <a:endParaRPr lang="en-GB" sz="2400" b="1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4509" y="2091361"/>
            <a:ext cx="8723221" cy="50073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IN"/>
          </a:p>
          <a:p>
            <a:pPr algn="just"/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PN junction </a:t>
            </a:r>
          </a:p>
          <a:p>
            <a:pPr algn="just"/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PN junction diode </a:t>
            </a:r>
          </a:p>
          <a:p>
            <a:pPr algn="just"/>
            <a:endParaRPr lang="en-IN" sz="26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B8EA7E8-01AF-47F4-3267-EB6E52169FB3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>
                <a:solidFill>
                  <a:schemeClr val="bg1"/>
                </a:solidFill>
                <a:latin typeface="+mn-lt"/>
              </a:rPr>
              <a:t>Passive Electronic  Components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5CB98E5-E208-381B-6392-6B10F3D1D904}"/>
              </a:ext>
            </a:extLst>
          </p:cNvPr>
          <p:cNvSpPr txBox="1">
            <a:spLocks/>
          </p:cNvSpPr>
          <p:nvPr/>
        </p:nvSpPr>
        <p:spPr>
          <a:xfrm>
            <a:off x="184817" y="93741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>
                <a:latin typeface="+mn-lt"/>
              </a:rPr>
              <a:t>Diode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702" y="80369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Concept Of PN junction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9853" y="1823299"/>
            <a:ext cx="10972800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A junction formed between a sample of P type semiconductor and N type semiconductor is known as </a:t>
            </a: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PN junction (or) Junction diode</a:t>
            </a: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It has two electrodes</a:t>
            </a:r>
          </a:p>
          <a:p>
            <a:pPr>
              <a:lnSpc>
                <a:spcPct val="150000"/>
              </a:lnSpc>
            </a:pP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P</a:t>
            </a: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 region named as </a:t>
            </a: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Anode</a:t>
            </a:r>
          </a:p>
          <a:p>
            <a:pPr>
              <a:lnSpc>
                <a:spcPct val="150000"/>
              </a:lnSpc>
            </a:pP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N</a:t>
            </a: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 region Named as </a:t>
            </a: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Cathode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0489" y="3927136"/>
            <a:ext cx="2764169" cy="801609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FADB8708-3D9E-1C05-0E46-3353C2F4B2F6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>
                <a:solidFill>
                  <a:schemeClr val="bg1"/>
                </a:solidFill>
                <a:latin typeface="+mn-lt"/>
              </a:rPr>
              <a:t>Passive Electronic  Components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42923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142092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PN junction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F69AEA7-BDC1-D7EF-C5EE-2D10057C709B}"/>
              </a:ext>
            </a:extLst>
          </p:cNvPr>
          <p:cNvSpPr txBox="1">
            <a:spLocks/>
          </p:cNvSpPr>
          <p:nvPr/>
        </p:nvSpPr>
        <p:spPr>
          <a:xfrm>
            <a:off x="308702" y="80369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Concept Of PN junction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E76DD51-1A09-53AC-9D32-C1D9815EE2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0347" y="2370827"/>
            <a:ext cx="6246853" cy="3293110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03250AA0-B02A-A390-EAEA-5C8B43C0E846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>
                <a:solidFill>
                  <a:schemeClr val="bg1"/>
                </a:solidFill>
                <a:latin typeface="+mn-lt"/>
              </a:rPr>
              <a:t>Passive Electronic  Components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2902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671" y="182816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PN junction – Open circuited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360" y="1413362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IN" b="1">
                <a:latin typeface="Cambria" panose="02040503050406030204" pitchFamily="18" charset="0"/>
                <a:ea typeface="Cambria" panose="02040503050406030204" pitchFamily="18" charset="0"/>
              </a:rPr>
              <a:t>When no supply is given to the  PN junction diode. </a:t>
            </a:r>
          </a:p>
          <a:p>
            <a:pPr marL="0" indent="0">
              <a:buNone/>
            </a:pPr>
            <a:endParaRPr lang="en-IN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3F93527C-02DA-3607-D4F4-84EB0DCDEA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3405" y="2850832"/>
            <a:ext cx="6991350" cy="33813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151A3943-7636-0E09-B30A-7BF46543C238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>
                <a:solidFill>
                  <a:schemeClr val="bg1"/>
                </a:solidFill>
                <a:latin typeface="+mn-lt"/>
              </a:rPr>
              <a:t>Passive Electronic  Components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67324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85C96713-BFE4-00DF-33F5-4F2B3AA22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51524"/>
            <a:ext cx="11594969" cy="1325563"/>
          </a:xfrm>
        </p:spPr>
        <p:txBody>
          <a:bodyPr>
            <a:normAutofit/>
          </a:bodyPr>
          <a:lstStyle/>
          <a:p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There are two forces mediating the PN junction:</a:t>
            </a:r>
            <a:b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</a:br>
            <a:b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53C7DE-7CEA-ABC9-9F8C-77DF8285D409}"/>
              </a:ext>
            </a:extLst>
          </p:cNvPr>
          <p:cNvSpPr txBox="1"/>
          <p:nvPr/>
        </p:nvSpPr>
        <p:spPr>
          <a:xfrm>
            <a:off x="902970" y="2668022"/>
            <a:ext cx="76073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Diffusion – The free Movement of electrons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Drift – atoms looking to ‘retain’ their electrons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EFAA650-24E1-AA3F-E93A-2C07FCB3A149}"/>
              </a:ext>
            </a:extLst>
          </p:cNvPr>
          <p:cNvSpPr txBox="1"/>
          <p:nvPr/>
        </p:nvSpPr>
        <p:spPr>
          <a:xfrm>
            <a:off x="464820" y="4072545"/>
            <a:ext cx="10988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The direction of voltage determines whether we are working ‘with’ diffusion and ‘against’ drift or working ‘against’ diffusion and ‘with’ drift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FF5C951-A921-942B-615F-45387ACD12D8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>
                <a:solidFill>
                  <a:schemeClr val="bg1"/>
                </a:solidFill>
                <a:latin typeface="+mn-lt"/>
              </a:rPr>
              <a:t>Passive Electronic  Components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3926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112120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PN junction – Biasing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1960" y="2198579"/>
            <a:ext cx="10972800" cy="3917032"/>
          </a:xfrm>
        </p:spPr>
        <p:txBody>
          <a:bodyPr>
            <a:normAutofit fontScale="925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Voltage can be applied in PN junction diode in two ways to control the width of the depletion region. They are</a:t>
            </a:r>
          </a:p>
          <a:p>
            <a:pPr algn="just">
              <a:lnSpc>
                <a:spcPct val="150000"/>
              </a:lnSpc>
            </a:pP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Forward biasing</a:t>
            </a:r>
          </a:p>
          <a:p>
            <a:pPr algn="just">
              <a:lnSpc>
                <a:spcPct val="150000"/>
              </a:lnSpc>
            </a:pP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Reverse Biasing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When an external voltage is applied to the PN junction in such a way that its cancels the potential barrier and permits the current flow, it is called </a:t>
            </a: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Biasing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A35C95B-CC20-DC89-B5EA-22F1C79D1AED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>
                <a:solidFill>
                  <a:schemeClr val="bg1"/>
                </a:solidFill>
                <a:latin typeface="+mn-lt"/>
              </a:rPr>
              <a:t>Passive Electronic  Components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74753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5222" y="95183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PN junction – Forward biased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242ECDF-E688-9255-3AAE-75DB38FDD9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0285" y="2030931"/>
            <a:ext cx="5492422" cy="2600999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EA26AED9-B2F3-9356-A054-8A6E38028DD3}"/>
              </a:ext>
            </a:extLst>
          </p:cNvPr>
          <p:cNvSpPr txBox="1"/>
          <p:nvPr/>
        </p:nvSpPr>
        <p:spPr>
          <a:xfrm>
            <a:off x="1046478" y="4572081"/>
            <a:ext cx="104648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In Forward Bias condition, we work with drift and prevent diffusion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Hence, Depletion Region Shrinks and conductivity increases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95EEB59-24C0-7B0B-FB44-E27E990B9444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>
                <a:solidFill>
                  <a:schemeClr val="bg1"/>
                </a:solidFill>
                <a:latin typeface="+mn-lt"/>
              </a:rPr>
              <a:t>Passive Electronic  Components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6804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77" y="99420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PN junction – Forward biased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47" y="1886853"/>
            <a:ext cx="11816080" cy="475749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Connecting, </a:t>
            </a: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Positive of battery to P region </a:t>
            </a: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and </a:t>
            </a: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Negative of battery to N region</a:t>
            </a: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 is called </a:t>
            </a: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Forward biasing</a:t>
            </a: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This establishes an </a:t>
            </a: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electric field opposite to potential barrier</a:t>
            </a: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, So the </a:t>
            </a: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potential barrier width decreases</a:t>
            </a: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0.3V for Germanium and 0.7V for Silicon</a:t>
            </a: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, is sufficient to completely </a:t>
            </a: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eliminate the barrier potential</a:t>
            </a: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, thus junction resistance becomes zero.</a:t>
            </a:r>
          </a:p>
          <a:p>
            <a:endParaRPr lang="en-IN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23252B4-2CF8-D350-CB98-BC700DF19195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>
                <a:solidFill>
                  <a:schemeClr val="bg1"/>
                </a:solidFill>
                <a:latin typeface="+mn-lt"/>
              </a:rPr>
              <a:t>Passive Electronic  Components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20456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857" y="108720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PN junction – reverse biased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46563F5-CCCE-BECC-36C1-2A0844E680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0074" y="2412764"/>
            <a:ext cx="5248275" cy="27813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6E23458-853A-5042-3B09-9F66B10419E1}"/>
              </a:ext>
            </a:extLst>
          </p:cNvPr>
          <p:cNvSpPr txBox="1"/>
          <p:nvPr/>
        </p:nvSpPr>
        <p:spPr>
          <a:xfrm>
            <a:off x="346489" y="5070271"/>
            <a:ext cx="104648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In Reverse Bias condition, we work with diffusion and prevent drift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Hence, Depletion Region widens and conductivity </a:t>
            </a:r>
            <a:r>
              <a:rPr lang="en-GB" sz="2400" err="1">
                <a:latin typeface="Cambria" panose="02040503050406030204" pitchFamily="18" charset="0"/>
                <a:ea typeface="Cambria" panose="02040503050406030204" pitchFamily="18" charset="0"/>
              </a:rPr>
              <a:t>decresed</a:t>
            </a:r>
            <a:endParaRPr lang="en-GB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47B3970-1479-CD5E-A48E-EF720BC487AE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>
                <a:solidFill>
                  <a:schemeClr val="bg1"/>
                </a:solidFill>
                <a:latin typeface="+mn-lt"/>
              </a:rPr>
              <a:t>Passive Electronic  Components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7279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04DBD4A-D638-D20D-A309-EC5AA99478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967" y="1788579"/>
            <a:ext cx="10307446" cy="389331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36F5D9AB-3CEB-54C6-E3BE-183CF99A04C9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>
                <a:solidFill>
                  <a:schemeClr val="bg1"/>
                </a:solidFill>
                <a:latin typeface="+mn-lt"/>
              </a:rPr>
              <a:t>Passive Electronic  Components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5928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A15754-7BE7-A692-5C3B-79150DF239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0412" y="1709671"/>
            <a:ext cx="8200635" cy="4060509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936292CD-DB5C-6C58-3B16-7F8F59DECC52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>
                <a:solidFill>
                  <a:schemeClr val="bg1"/>
                </a:solidFill>
                <a:latin typeface="+mn-lt"/>
              </a:rPr>
              <a:t>Passive Electronic  Components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56830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6880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Diode resistance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348007" y="1919690"/>
            <a:ext cx="11516360" cy="3917032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Ideal diode has </a:t>
            </a: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zero resistance </a:t>
            </a: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in forward biased and infinite resistance in reverse biased condition.</a:t>
            </a:r>
          </a:p>
          <a:p>
            <a:pPr algn="just">
              <a:lnSpc>
                <a:spcPct val="150000"/>
              </a:lnSpc>
            </a:pP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Diode acts as a switch.</a:t>
            </a:r>
          </a:p>
          <a:p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/>
          </a:p>
        </p:txBody>
      </p:sp>
      <p:pic>
        <p:nvPicPr>
          <p:cNvPr id="30" name="Picture 2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4297" y="2973383"/>
            <a:ext cx="5159093" cy="2773482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B89E9026-C40A-AB29-37BE-A50BCA7B552C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>
                <a:solidFill>
                  <a:schemeClr val="bg1"/>
                </a:solidFill>
                <a:latin typeface="+mn-lt"/>
              </a:rPr>
              <a:t>Passive Electronic  Components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69761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PN junction diode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553720" y="2544749"/>
            <a:ext cx="10972800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400" b="1">
                <a:latin typeface="Cambria" panose="02040503050406030204" pitchFamily="18" charset="0"/>
                <a:ea typeface="Cambria" panose="02040503050406030204" pitchFamily="18" charset="0"/>
              </a:rPr>
              <a:t>Applications:</a:t>
            </a:r>
          </a:p>
          <a:p>
            <a:pPr>
              <a:lnSpc>
                <a:spcPct val="150000"/>
              </a:lnSpc>
            </a:pPr>
            <a:r>
              <a:rPr lang="en-IN" sz="2400">
                <a:latin typeface="Cambria" panose="02040503050406030204" pitchFamily="18" charset="0"/>
                <a:ea typeface="Cambria" panose="02040503050406030204" pitchFamily="18" charset="0"/>
              </a:rPr>
              <a:t>Used as switch</a:t>
            </a:r>
          </a:p>
          <a:p>
            <a:pPr>
              <a:lnSpc>
                <a:spcPct val="150000"/>
              </a:lnSpc>
            </a:pPr>
            <a:r>
              <a:rPr lang="en-IN" sz="2400">
                <a:latin typeface="Cambria" panose="02040503050406030204" pitchFamily="18" charset="0"/>
                <a:ea typeface="Cambria" panose="02040503050406030204" pitchFamily="18" charset="0"/>
              </a:rPr>
              <a:t>Used as rectifier</a:t>
            </a:r>
          </a:p>
          <a:p>
            <a:pPr>
              <a:lnSpc>
                <a:spcPct val="150000"/>
              </a:lnSpc>
            </a:pPr>
            <a:r>
              <a:rPr lang="en-IN" sz="2400">
                <a:latin typeface="Cambria" panose="02040503050406030204" pitchFamily="18" charset="0"/>
                <a:ea typeface="Cambria" panose="02040503050406030204" pitchFamily="18" charset="0"/>
              </a:rPr>
              <a:t>Detector in RF circuits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61C7862-8242-06D4-04D4-5F79283EA341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>
                <a:solidFill>
                  <a:schemeClr val="bg1"/>
                </a:solidFill>
                <a:latin typeface="+mn-lt"/>
              </a:rPr>
              <a:t>Passive Electronic  Components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0657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5034154" y="332944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61025911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15</Slides>
  <Notes>1</Notes>
  <HiddenSlides>0</HiddenSlides>
  <ScaleCrop>false</ScaleCrop>
  <HeadingPairs>
    <vt:vector size="4" baseType="variant">
      <vt:variant>
        <vt:lpstr>Theme</vt:lpstr>
      </vt:variant>
      <vt:variant>
        <vt:i4>20</vt:i4>
      </vt:variant>
      <vt:variant>
        <vt:lpstr>Slide Titles</vt:lpstr>
      </vt:variant>
      <vt:variant>
        <vt:i4>15</vt:i4>
      </vt:variant>
    </vt:vector>
  </HeadingPairs>
  <TitlesOfParts>
    <vt:vector size="35" baseType="lpstr"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Concept Of PN junction</vt:lpstr>
      <vt:lpstr>PN junction</vt:lpstr>
      <vt:lpstr>PN junction – Open circuited</vt:lpstr>
      <vt:lpstr>There are two forces mediating the PN junction:  </vt:lpstr>
      <vt:lpstr>PN junction – Biasing</vt:lpstr>
      <vt:lpstr>PN junction – Forward biased</vt:lpstr>
      <vt:lpstr>PN junction – Forward biased</vt:lpstr>
      <vt:lpstr>PN junction – reverse biased</vt:lpstr>
      <vt:lpstr>PowerPoint Presentation</vt:lpstr>
      <vt:lpstr>PowerPoint Presentation</vt:lpstr>
      <vt:lpstr>Diode resistance</vt:lpstr>
      <vt:lpstr>PN junction diode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revision>4</cp:revision>
  <dcterms:created xsi:type="dcterms:W3CDTF">2021-03-09T15:35:42Z</dcterms:created>
  <dcterms:modified xsi:type="dcterms:W3CDTF">2023-02-08T13:27:49Z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