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347" r:id="rId3"/>
    <p:sldId id="345" r:id="rId4"/>
    <p:sldId id="364" r:id="rId5"/>
    <p:sldId id="358" r:id="rId6"/>
    <p:sldId id="359" r:id="rId7"/>
    <p:sldId id="362" r:id="rId8"/>
    <p:sldId id="363" r:id="rId9"/>
    <p:sldId id="360" r:id="rId10"/>
    <p:sldId id="3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A391DA-CE76-45C9-AB24-875739DD5C9C}" v="5" dt="2026-10-20T16:53:14.4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p:scale>
          <a:sx n="102" d="100"/>
          <a:sy n="102" d="100"/>
        </p:scale>
        <p:origin x="-165"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modSld sldOrd">
      <pc:chgData name="Helen Lee" userId="950b76d7-29a8-4037-9cf6-1d47a6b96373" providerId="ADAL" clId="{0E72E064-B994-40C3-97B2-7A443233E461}" dt="2026-10-20T16:54:54.872" v="149" actId="20577"/>
      <pc:docMkLst>
        <pc:docMk/>
      </pc:docMkLst>
      <pc:sldChg chg="addSp delSp modSp mod setBg">
        <pc:chgData name="Helen Lee" userId="950b76d7-29a8-4037-9cf6-1d47a6b96373" providerId="ADAL" clId="{0E72E064-B994-40C3-97B2-7A443233E461}" dt="2026-10-20T16:47:29.951" v="26" actId="27636"/>
        <pc:sldMkLst>
          <pc:docMk/>
          <pc:sldMk cId="2001912091" sldId="256"/>
        </pc:sldMkLst>
        <pc:spChg chg="mod">
          <ac:chgData name="Helen Lee" userId="950b76d7-29a8-4037-9cf6-1d47a6b96373" providerId="ADAL" clId="{0E72E064-B994-40C3-97B2-7A443233E461}" dt="2026-10-20T16:47:13.316" v="20" actId="26606"/>
          <ac:spMkLst>
            <pc:docMk/>
            <pc:sldMk cId="2001912091" sldId="256"/>
            <ac:spMk id="2" creationId="{A7704A5D-D31B-5B39-5883-8301CB37E1EB}"/>
          </ac:spMkLst>
        </pc:spChg>
        <pc:spChg chg="mod">
          <ac:chgData name="Helen Lee" userId="950b76d7-29a8-4037-9cf6-1d47a6b96373" providerId="ADAL" clId="{0E72E064-B994-40C3-97B2-7A443233E461}" dt="2026-10-20T16:47:29.951" v="26" actId="27636"/>
          <ac:spMkLst>
            <pc:docMk/>
            <pc:sldMk cId="2001912091" sldId="256"/>
            <ac:spMk id="3" creationId="{7656A0CE-8939-C029-9567-593ED79E9120}"/>
          </ac:spMkLst>
        </pc:spChg>
        <pc:spChg chg="add">
          <ac:chgData name="Helen Lee" userId="950b76d7-29a8-4037-9cf6-1d47a6b96373" providerId="ADAL" clId="{0E72E064-B994-40C3-97B2-7A443233E461}" dt="2026-10-20T16:47:13.316" v="20" actId="26606"/>
          <ac:spMkLst>
            <pc:docMk/>
            <pc:sldMk cId="2001912091" sldId="256"/>
            <ac:spMk id="16" creationId="{04812C46-200A-4DEB-A05E-3ED6C68C2387}"/>
          </ac:spMkLst>
        </pc:spChg>
        <pc:spChg chg="add">
          <ac:chgData name="Helen Lee" userId="950b76d7-29a8-4037-9cf6-1d47a6b96373" providerId="ADAL" clId="{0E72E064-B994-40C3-97B2-7A443233E461}" dt="2026-10-20T16:47:13.316" v="20" actId="26606"/>
          <ac:spMkLst>
            <pc:docMk/>
            <pc:sldMk cId="2001912091" sldId="256"/>
            <ac:spMk id="18" creationId="{D1EA859B-E555-4109-94F3-6700E046E008}"/>
          </ac:spMkLst>
        </pc:spChg>
        <pc:grpChg chg="del">
          <ac:chgData name="Helen Lee" userId="950b76d7-29a8-4037-9cf6-1d47a6b96373" providerId="ADAL" clId="{0E72E064-B994-40C3-97B2-7A443233E461}" dt="2026-10-20T16:45:25.338" v="6" actId="478"/>
          <ac:grpSpMkLst>
            <pc:docMk/>
            <pc:sldMk cId="2001912091" sldId="256"/>
            <ac:grpSpMk id="4" creationId="{9F97D56A-DCE0-BD24-CD6F-A9F9FCCFE1FB}"/>
          </ac:grpSpMkLst>
        </pc:grpChg>
        <pc:grpChg chg="del">
          <ac:chgData name="Helen Lee" userId="950b76d7-29a8-4037-9cf6-1d47a6b96373" providerId="ADAL" clId="{0E72E064-B994-40C3-97B2-7A443233E461}" dt="2026-10-20T16:45:22.550" v="5" actId="478"/>
          <ac:grpSpMkLst>
            <pc:docMk/>
            <pc:sldMk cId="2001912091" sldId="256"/>
            <ac:grpSpMk id="6" creationId="{E890D4F8-E3F7-7E35-C0B6-63BA8A20626A}"/>
          </ac:grpSpMkLst>
        </pc:grpChg>
        <pc:picChg chg="del">
          <ac:chgData name="Helen Lee" userId="950b76d7-29a8-4037-9cf6-1d47a6b96373" providerId="ADAL" clId="{0E72E064-B994-40C3-97B2-7A443233E461}" dt="2026-10-20T16:45:22.550" v="5" actId="478"/>
          <ac:picMkLst>
            <pc:docMk/>
            <pc:sldMk cId="2001912091" sldId="256"/>
            <ac:picMk id="7" creationId="{AC289E83-0135-DBD1-68EA-FB79766A71CA}"/>
          </ac:picMkLst>
        </pc:picChg>
        <pc:picChg chg="del mod">
          <ac:chgData name="Helen Lee" userId="950b76d7-29a8-4037-9cf6-1d47a6b96373" providerId="ADAL" clId="{0E72E064-B994-40C3-97B2-7A443233E461}" dt="2026-10-20T16:44:40.977" v="1" actId="478"/>
          <ac:picMkLst>
            <pc:docMk/>
            <pc:sldMk cId="2001912091" sldId="256"/>
            <ac:picMk id="9" creationId="{B5C415BE-DB88-EDA5-1707-0AA26F862C90}"/>
          </ac:picMkLst>
        </pc:picChg>
        <pc:picChg chg="add mod ord">
          <ac:chgData name="Helen Lee" userId="950b76d7-29a8-4037-9cf6-1d47a6b96373" providerId="ADAL" clId="{0E72E064-B994-40C3-97B2-7A443233E461}" dt="2026-10-20T16:47:25.219" v="24" actId="1076"/>
          <ac:picMkLst>
            <pc:docMk/>
            <pc:sldMk cId="2001912091" sldId="256"/>
            <ac:picMk id="11" creationId="{06907977-5DA1-8F25-FA28-052EDBF983C0}"/>
          </ac:picMkLst>
        </pc:picChg>
      </pc:sldChg>
      <pc:sldChg chg="addSp delSp modSp mod">
        <pc:chgData name="Helen Lee" userId="950b76d7-29a8-4037-9cf6-1d47a6b96373" providerId="ADAL" clId="{0E72E064-B994-40C3-97B2-7A443233E461}" dt="2026-10-20T16:53:43.173" v="136" actId="1076"/>
        <pc:sldMkLst>
          <pc:docMk/>
          <pc:sldMk cId="11821005" sldId="345"/>
        </pc:sldMkLst>
        <pc:spChg chg="del mod">
          <ac:chgData name="Helen Lee" userId="950b76d7-29a8-4037-9cf6-1d47a6b96373" providerId="ADAL" clId="{0E72E064-B994-40C3-97B2-7A443233E461}" dt="2026-10-20T16:53:14.110" v="104" actId="478"/>
          <ac:spMkLst>
            <pc:docMk/>
            <pc:sldMk cId="11821005" sldId="345"/>
            <ac:spMk id="2" creationId="{00000000-0000-0000-0000-000000000000}"/>
          </ac:spMkLst>
        </pc:spChg>
        <pc:spChg chg="add del mod">
          <ac:chgData name="Helen Lee" userId="950b76d7-29a8-4037-9cf6-1d47a6b96373" providerId="ADAL" clId="{0E72E064-B994-40C3-97B2-7A443233E461}" dt="2026-10-20T16:53:19.956" v="107" actId="478"/>
          <ac:spMkLst>
            <pc:docMk/>
            <pc:sldMk cId="11821005" sldId="345"/>
            <ac:spMk id="4" creationId="{93311514-A98C-1BD9-EE1F-A4F40710AD0A}"/>
          </ac:spMkLst>
        </pc:spChg>
        <pc:spChg chg="add mod">
          <ac:chgData name="Helen Lee" userId="950b76d7-29a8-4037-9cf6-1d47a6b96373" providerId="ADAL" clId="{0E72E064-B994-40C3-97B2-7A443233E461}" dt="2026-10-20T16:53:42.841" v="135" actId="27636"/>
          <ac:spMkLst>
            <pc:docMk/>
            <pc:sldMk cId="11821005" sldId="345"/>
            <ac:spMk id="5" creationId="{E01E649B-1404-9602-8B86-F205BDF91A3F}"/>
          </ac:spMkLst>
        </pc:spChg>
        <pc:spChg chg="add del">
          <ac:chgData name="Helen Lee" userId="950b76d7-29a8-4037-9cf6-1d47a6b96373" providerId="ADAL" clId="{0E72E064-B994-40C3-97B2-7A443233E461}" dt="2026-10-20T16:46:17.135" v="9" actId="22"/>
          <ac:spMkLst>
            <pc:docMk/>
            <pc:sldMk cId="11821005" sldId="345"/>
            <ac:spMk id="9" creationId="{03A7FB74-9D37-04AB-93C7-8F8BBADFBD0D}"/>
          </ac:spMkLst>
        </pc:spChg>
        <pc:spChg chg="mod">
          <ac:chgData name="Helen Lee" userId="950b76d7-29a8-4037-9cf6-1d47a6b96373" providerId="ADAL" clId="{0E72E064-B994-40C3-97B2-7A443233E461}" dt="2026-10-20T16:46:32.472" v="13" actId="1076"/>
          <ac:spMkLst>
            <pc:docMk/>
            <pc:sldMk cId="11821005" sldId="345"/>
            <ac:spMk id="10" creationId="{A9D7FF6F-831C-BD0B-2E13-9E92583D30DC}"/>
          </ac:spMkLst>
        </pc:spChg>
        <pc:grpChg chg="del">
          <ac:chgData name="Helen Lee" userId="950b76d7-29a8-4037-9cf6-1d47a6b96373" providerId="ADAL" clId="{0E72E064-B994-40C3-97B2-7A443233E461}" dt="2026-10-20T16:46:25.872" v="11" actId="478"/>
          <ac:grpSpMkLst>
            <pc:docMk/>
            <pc:sldMk cId="11821005" sldId="345"/>
            <ac:grpSpMk id="4" creationId="{E132143A-B0BB-7DC2-C5AD-A9CB246C67B1}"/>
          </ac:grpSpMkLst>
        </pc:grpChg>
        <pc:graphicFrameChg chg="add del mod">
          <ac:chgData name="Helen Lee" userId="950b76d7-29a8-4037-9cf6-1d47a6b96373" providerId="ADAL" clId="{0E72E064-B994-40C3-97B2-7A443233E461}" dt="2026-10-20T16:46:45.127" v="16" actId="21"/>
          <ac:graphicFrameMkLst>
            <pc:docMk/>
            <pc:sldMk cId="11821005" sldId="345"/>
            <ac:graphicFrameMk id="11" creationId="{FE66082B-1172-F50B-51CB-1DFE60C10605}"/>
          </ac:graphicFrameMkLst>
        </pc:graphicFrameChg>
        <pc:graphicFrameChg chg="del">
          <ac:chgData name="Helen Lee" userId="950b76d7-29a8-4037-9cf6-1d47a6b96373" providerId="ADAL" clId="{0E72E064-B994-40C3-97B2-7A443233E461}" dt="2026-10-20T16:45:33.538" v="7" actId="478"/>
          <ac:graphicFrameMkLst>
            <pc:docMk/>
            <pc:sldMk cId="11821005" sldId="345"/>
            <ac:graphicFrameMk id="27" creationId="{67BF6096-67CB-9D72-67C7-4B3407E9A6E0}"/>
          </ac:graphicFrameMkLst>
        </pc:graphicFrameChg>
        <pc:picChg chg="add mod">
          <ac:chgData name="Helen Lee" userId="950b76d7-29a8-4037-9cf6-1d47a6b96373" providerId="ADAL" clId="{0E72E064-B994-40C3-97B2-7A443233E461}" dt="2026-10-20T16:53:43.173" v="136" actId="1076"/>
          <ac:picMkLst>
            <pc:docMk/>
            <pc:sldMk cId="11821005" sldId="345"/>
            <ac:picMk id="13" creationId="{FF3F78B1-BD63-35DD-5330-C5184CBC56CE}"/>
          </ac:picMkLst>
        </pc:picChg>
      </pc:sldChg>
      <pc:sldChg chg="delSp modSp mod">
        <pc:chgData name="Helen Lee" userId="950b76d7-29a8-4037-9cf6-1d47a6b96373" providerId="ADAL" clId="{0E72E064-B994-40C3-97B2-7A443233E461}" dt="2026-10-20T16:54:54.872" v="149" actId="20577"/>
        <pc:sldMkLst>
          <pc:docMk/>
          <pc:sldMk cId="3169490108" sldId="347"/>
        </pc:sldMkLst>
        <pc:spChg chg="mod">
          <ac:chgData name="Helen Lee" userId="950b76d7-29a8-4037-9cf6-1d47a6b96373" providerId="ADAL" clId="{0E72E064-B994-40C3-97B2-7A443233E461}" dt="2026-10-20T16:47:48.014" v="51" actId="20577"/>
          <ac:spMkLst>
            <pc:docMk/>
            <pc:sldMk cId="3169490108" sldId="347"/>
            <ac:spMk id="3" creationId="{A0062C16-42AB-6612-4C52-644EFA6ACBA9}"/>
          </ac:spMkLst>
        </pc:spChg>
        <pc:grpChg chg="del">
          <ac:chgData name="Helen Lee" userId="950b76d7-29a8-4037-9cf6-1d47a6b96373" providerId="ADAL" clId="{0E72E064-B994-40C3-97B2-7A443233E461}" dt="2026-10-20T16:47:36.664" v="27" actId="478"/>
          <ac:grpSpMkLst>
            <pc:docMk/>
            <pc:sldMk cId="3169490108" sldId="347"/>
            <ac:grpSpMk id="4" creationId="{E132143A-B0BB-7DC2-C5AD-A9CB246C67B1}"/>
          </ac:grpSpMkLst>
        </pc:grpChg>
        <pc:graphicFrameChg chg="modGraphic">
          <ac:chgData name="Helen Lee" userId="950b76d7-29a8-4037-9cf6-1d47a6b96373" providerId="ADAL" clId="{0E72E064-B994-40C3-97B2-7A443233E461}" dt="2026-10-20T16:54:54.872" v="149" actId="20577"/>
          <ac:graphicFrameMkLst>
            <pc:docMk/>
            <pc:sldMk cId="3169490108" sldId="347"/>
            <ac:graphicFrameMk id="11" creationId="{8E7D0C7B-C8FE-0F2B-2E2C-0DCD86943147}"/>
          </ac:graphicFrameMkLst>
        </pc:graphicFrameChg>
      </pc:sldChg>
      <pc:sldChg chg="modSp mod">
        <pc:chgData name="Helen Lee" userId="950b76d7-29a8-4037-9cf6-1d47a6b96373" providerId="ADAL" clId="{0E72E064-B994-40C3-97B2-7A443233E461}" dt="2026-10-20T16:48:01.154" v="52" actId="14100"/>
        <pc:sldMkLst>
          <pc:docMk/>
          <pc:sldMk cId="1136487663" sldId="358"/>
        </pc:sldMkLst>
        <pc:picChg chg="mod">
          <ac:chgData name="Helen Lee" userId="950b76d7-29a8-4037-9cf6-1d47a6b96373" providerId="ADAL" clId="{0E72E064-B994-40C3-97B2-7A443233E461}" dt="2026-10-20T16:48:01.154" v="52" actId="14100"/>
          <ac:picMkLst>
            <pc:docMk/>
            <pc:sldMk cId="1136487663" sldId="358"/>
            <ac:picMk id="12" creationId="{27E19EEB-40CA-73D5-272A-E5F19EC4682B}"/>
          </ac:picMkLst>
        </pc:picChg>
      </pc:sldChg>
      <pc:sldChg chg="addSp delSp modSp mod">
        <pc:chgData name="Helen Lee" userId="950b76d7-29a8-4037-9cf6-1d47a6b96373" providerId="ADAL" clId="{0E72E064-B994-40C3-97B2-7A443233E461}" dt="2026-10-20T16:49:28.092" v="61" actId="478"/>
        <pc:sldMkLst>
          <pc:docMk/>
          <pc:sldMk cId="308106972" sldId="359"/>
        </pc:sldMkLst>
        <pc:spChg chg="mod">
          <ac:chgData name="Helen Lee" userId="950b76d7-29a8-4037-9cf6-1d47a6b96373" providerId="ADAL" clId="{0E72E064-B994-40C3-97B2-7A443233E461}" dt="2026-10-20T16:49:26.328" v="60" actId="14100"/>
          <ac:spMkLst>
            <pc:docMk/>
            <pc:sldMk cId="308106972" sldId="359"/>
            <ac:spMk id="2" creationId="{4D0EE679-BC40-9D67-68DE-09C2364E76A8}"/>
          </ac:spMkLst>
        </pc:spChg>
        <pc:grpChg chg="del">
          <ac:chgData name="Helen Lee" userId="950b76d7-29a8-4037-9cf6-1d47a6b96373" providerId="ADAL" clId="{0E72E064-B994-40C3-97B2-7A443233E461}" dt="2026-10-20T16:49:28.092" v="61" actId="478"/>
          <ac:grpSpMkLst>
            <pc:docMk/>
            <pc:sldMk cId="308106972" sldId="359"/>
            <ac:grpSpMk id="5" creationId="{6E91F454-A071-A680-36EA-458230119372}"/>
          </ac:grpSpMkLst>
        </pc:grpChg>
        <pc:picChg chg="del mod">
          <ac:chgData name="Helen Lee" userId="950b76d7-29a8-4037-9cf6-1d47a6b96373" providerId="ADAL" clId="{0E72E064-B994-40C3-97B2-7A443233E461}" dt="2026-10-20T16:49:17.762" v="57" actId="478"/>
          <ac:picMkLst>
            <pc:docMk/>
            <pc:sldMk cId="308106972" sldId="359"/>
            <ac:picMk id="4" creationId="{941D44F5-3F70-D855-E8F8-BADC181AD1E0}"/>
          </ac:picMkLst>
        </pc:picChg>
        <pc:picChg chg="add mod">
          <ac:chgData name="Helen Lee" userId="950b76d7-29a8-4037-9cf6-1d47a6b96373" providerId="ADAL" clId="{0E72E064-B994-40C3-97B2-7A443233E461}" dt="2026-10-20T16:49:23.316" v="59" actId="1076"/>
          <ac:picMkLst>
            <pc:docMk/>
            <pc:sldMk cId="308106972" sldId="359"/>
            <ac:picMk id="10" creationId="{8265AA26-3038-7F99-9EB1-73A06137E3CC}"/>
          </ac:picMkLst>
        </pc:picChg>
      </pc:sldChg>
      <pc:sldChg chg="delSp mod">
        <pc:chgData name="Helen Lee" userId="950b76d7-29a8-4037-9cf6-1d47a6b96373" providerId="ADAL" clId="{0E72E064-B994-40C3-97B2-7A443233E461}" dt="2026-10-20T16:51:11.563" v="76" actId="478"/>
        <pc:sldMkLst>
          <pc:docMk/>
          <pc:sldMk cId="4282476971" sldId="360"/>
        </pc:sldMkLst>
        <pc:grpChg chg="del">
          <ac:chgData name="Helen Lee" userId="950b76d7-29a8-4037-9cf6-1d47a6b96373" providerId="ADAL" clId="{0E72E064-B994-40C3-97B2-7A443233E461}" dt="2026-10-20T16:51:11.563" v="76" actId="478"/>
          <ac:grpSpMkLst>
            <pc:docMk/>
            <pc:sldMk cId="4282476971" sldId="360"/>
            <ac:grpSpMk id="4" creationId="{BEC5DAFE-DF77-45D0-B998-3CFFF02AAF7F}"/>
          </ac:grpSpMkLst>
        </pc:grpChg>
      </pc:sldChg>
      <pc:sldChg chg="delSp mod">
        <pc:chgData name="Helen Lee" userId="950b76d7-29a8-4037-9cf6-1d47a6b96373" providerId="ADAL" clId="{0E72E064-B994-40C3-97B2-7A443233E461}" dt="2026-10-20T16:51:13.533" v="77" actId="478"/>
        <pc:sldMkLst>
          <pc:docMk/>
          <pc:sldMk cId="2519811709" sldId="361"/>
        </pc:sldMkLst>
        <pc:grpChg chg="del">
          <ac:chgData name="Helen Lee" userId="950b76d7-29a8-4037-9cf6-1d47a6b96373" providerId="ADAL" clId="{0E72E064-B994-40C3-97B2-7A443233E461}" dt="2026-10-20T16:51:13.533" v="77" actId="478"/>
          <ac:grpSpMkLst>
            <pc:docMk/>
            <pc:sldMk cId="2519811709" sldId="361"/>
            <ac:grpSpMk id="4" creationId="{DA1F7F88-E8FD-2C01-91FF-CAF8DEBDC076}"/>
          </ac:grpSpMkLst>
        </pc:grpChg>
      </pc:sldChg>
      <pc:sldChg chg="addSp delSp modSp new mod ord">
        <pc:chgData name="Helen Lee" userId="950b76d7-29a8-4037-9cf6-1d47a6b96373" providerId="ADAL" clId="{0E72E064-B994-40C3-97B2-7A443233E461}" dt="2026-10-20T16:54:36.955" v="147" actId="478"/>
        <pc:sldMkLst>
          <pc:docMk/>
          <pc:sldMk cId="1409488693" sldId="362"/>
        </pc:sldMkLst>
        <pc:spChg chg="mod">
          <ac:chgData name="Helen Lee" userId="950b76d7-29a8-4037-9cf6-1d47a6b96373" providerId="ADAL" clId="{0E72E064-B994-40C3-97B2-7A443233E461}" dt="2026-10-20T16:50:24.697" v="69" actId="27636"/>
          <ac:spMkLst>
            <pc:docMk/>
            <pc:sldMk cId="1409488693" sldId="362"/>
            <ac:spMk id="2" creationId="{4D760C36-A5DC-559F-5DA5-C0A8BD66A004}"/>
          </ac:spMkLst>
        </pc:spChg>
        <pc:spChg chg="del">
          <ac:chgData name="Helen Lee" userId="950b76d7-29a8-4037-9cf6-1d47a6b96373" providerId="ADAL" clId="{0E72E064-B994-40C3-97B2-7A443233E461}" dt="2026-10-20T16:50:11.430" v="63" actId="478"/>
          <ac:spMkLst>
            <pc:docMk/>
            <pc:sldMk cId="1409488693" sldId="362"/>
            <ac:spMk id="3" creationId="{F48B332D-6FED-0E59-5D24-08D6984FFEF9}"/>
          </ac:spMkLst>
        </pc:spChg>
        <pc:spChg chg="add del">
          <ac:chgData name="Helen Lee" userId="950b76d7-29a8-4037-9cf6-1d47a6b96373" providerId="ADAL" clId="{0E72E064-B994-40C3-97B2-7A443233E461}" dt="2026-10-20T16:54:36.955" v="147" actId="478"/>
          <ac:spMkLst>
            <pc:docMk/>
            <pc:sldMk cId="1409488693" sldId="362"/>
            <ac:spMk id="7" creationId="{B01EDCBE-DED3-C707-5973-35A71BE23D3C}"/>
          </ac:spMkLst>
        </pc:spChg>
        <pc:picChg chg="add mod">
          <ac:chgData name="Helen Lee" userId="950b76d7-29a8-4037-9cf6-1d47a6b96373" providerId="ADAL" clId="{0E72E064-B994-40C3-97B2-7A443233E461}" dt="2026-10-20T16:50:26.105" v="70" actId="1076"/>
          <ac:picMkLst>
            <pc:docMk/>
            <pc:sldMk cId="1409488693" sldId="362"/>
            <ac:picMk id="5" creationId="{4C32675B-C488-BF70-0A8E-72E1BDFCB8FB}"/>
          </ac:picMkLst>
        </pc:picChg>
      </pc:sldChg>
      <pc:sldChg chg="delSp modSp add mod">
        <pc:chgData name="Helen Lee" userId="950b76d7-29a8-4037-9cf6-1d47a6b96373" providerId="ADAL" clId="{0E72E064-B994-40C3-97B2-7A443233E461}" dt="2026-10-20T16:54:27.905" v="146" actId="1076"/>
        <pc:sldMkLst>
          <pc:docMk/>
          <pc:sldMk cId="376556066" sldId="363"/>
        </pc:sldMkLst>
        <pc:spChg chg="mod">
          <ac:chgData name="Helen Lee" userId="950b76d7-29a8-4037-9cf6-1d47a6b96373" providerId="ADAL" clId="{0E72E064-B994-40C3-97B2-7A443233E461}" dt="2026-10-20T16:54:27.905" v="146" actId="1076"/>
          <ac:spMkLst>
            <pc:docMk/>
            <pc:sldMk cId="376556066" sldId="363"/>
            <ac:spMk id="2" creationId="{0D76D1BE-9D72-75A6-18CD-36E88B8BC6F7}"/>
          </ac:spMkLst>
        </pc:spChg>
        <pc:spChg chg="mod">
          <ac:chgData name="Helen Lee" userId="950b76d7-29a8-4037-9cf6-1d47a6b96373" providerId="ADAL" clId="{0E72E064-B994-40C3-97B2-7A443233E461}" dt="2026-10-20T16:54:23.813" v="145" actId="14100"/>
          <ac:spMkLst>
            <pc:docMk/>
            <pc:sldMk cId="376556066" sldId="363"/>
            <ac:spMk id="7" creationId="{E526808A-6B81-4928-754C-1699DDFC8B07}"/>
          </ac:spMkLst>
        </pc:spChg>
        <pc:picChg chg="del">
          <ac:chgData name="Helen Lee" userId="950b76d7-29a8-4037-9cf6-1d47a6b96373" providerId="ADAL" clId="{0E72E064-B994-40C3-97B2-7A443233E461}" dt="2026-10-20T16:50:52.483" v="73" actId="478"/>
          <ac:picMkLst>
            <pc:docMk/>
            <pc:sldMk cId="376556066" sldId="363"/>
            <ac:picMk id="5" creationId="{922F3BE1-ED85-B340-F561-59821502F625}"/>
          </ac:picMkLst>
        </pc:picChg>
      </pc:sldChg>
      <pc:sldChg chg="addSp delSp modSp new mod">
        <pc:chgData name="Helen Lee" userId="950b76d7-29a8-4037-9cf6-1d47a6b96373" providerId="ADAL" clId="{0E72E064-B994-40C3-97B2-7A443233E461}" dt="2026-10-20T16:53:03.448" v="102" actId="20577"/>
        <pc:sldMkLst>
          <pc:docMk/>
          <pc:sldMk cId="3479476931" sldId="364"/>
        </pc:sldMkLst>
        <pc:spChg chg="mod">
          <ac:chgData name="Helen Lee" userId="950b76d7-29a8-4037-9cf6-1d47a6b96373" providerId="ADAL" clId="{0E72E064-B994-40C3-97B2-7A443233E461}" dt="2026-10-20T16:53:03.448" v="102" actId="20577"/>
          <ac:spMkLst>
            <pc:docMk/>
            <pc:sldMk cId="3479476931" sldId="364"/>
            <ac:spMk id="2" creationId="{0CC130EE-18E3-C419-B4EA-937A1FDF38CD}"/>
          </ac:spMkLst>
        </pc:spChg>
        <pc:spChg chg="del">
          <ac:chgData name="Helen Lee" userId="950b76d7-29a8-4037-9cf6-1d47a6b96373" providerId="ADAL" clId="{0E72E064-B994-40C3-97B2-7A443233E461}" dt="2026-10-20T16:52:31.116" v="79" actId="478"/>
          <ac:spMkLst>
            <pc:docMk/>
            <pc:sldMk cId="3479476931" sldId="364"/>
            <ac:spMk id="3" creationId="{C7758FA6-B4F8-B475-6F3C-D862EB181D9E}"/>
          </ac:spMkLst>
        </pc:spChg>
        <pc:picChg chg="add mod">
          <ac:chgData name="Helen Lee" userId="950b76d7-29a8-4037-9cf6-1d47a6b96373" providerId="ADAL" clId="{0E72E064-B994-40C3-97B2-7A443233E461}" dt="2026-10-20T16:52:40.040" v="82" actId="1076"/>
          <ac:picMkLst>
            <pc:docMk/>
            <pc:sldMk cId="3479476931" sldId="364"/>
            <ac:picMk id="5" creationId="{2A517383-8F90-BA68-AE58-6FECE8F8046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389311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10</a:t>
            </a:fld>
            <a:endParaRPr lang="en-GB"/>
          </a:p>
        </p:txBody>
      </p:sp>
    </p:spTree>
    <p:extLst>
      <p:ext uri="{BB962C8B-B14F-4D97-AF65-F5344CB8AC3E}">
        <p14:creationId xmlns:p14="http://schemas.microsoft.com/office/powerpoint/2010/main" val="3254211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20/10/2026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20/10/2026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emf"/><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6907977-5DA1-8F25-FA28-052EDBF983C0}"/>
              </a:ext>
            </a:extLst>
          </p:cNvPr>
          <p:cNvPicPr>
            <a:picLocks noChangeAspect="1"/>
          </p:cNvPicPr>
          <p:nvPr/>
        </p:nvPicPr>
        <p:blipFill>
          <a:blip r:embed="rId3"/>
          <a:srcRect l="6236"/>
          <a:stretch>
            <a:fillRect/>
          </a:stretch>
        </p:blipFill>
        <p:spPr>
          <a:xfrm>
            <a:off x="2696792" y="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838200" y="365125"/>
            <a:ext cx="3822189" cy="1899912"/>
          </a:xfrm>
        </p:spPr>
        <p:txBody>
          <a:bodyPr vert="horz" lIns="91440" tIns="45720" rIns="91440" bIns="45720" rtlCol="0" anchor="ctr">
            <a:normAutofit/>
          </a:bodyPr>
          <a:lstStyle/>
          <a:p>
            <a:pPr algn="l"/>
            <a:r>
              <a:rPr lang="en-US" sz="3100" b="1"/>
              <a:t>LCDB7012 - </a:t>
            </a:r>
            <a:r>
              <a:rPr lang="en-US" sz="3100" b="1">
                <a:effectLst/>
              </a:rPr>
              <a:t>Advancing to the Doctoral Research Stage</a:t>
            </a:r>
            <a:br>
              <a:rPr lang="en-US" sz="3100" b="1">
                <a:effectLst/>
              </a:rPr>
            </a:br>
            <a:endParaRPr lang="en-US" sz="3100" b="1"/>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838200" y="4733365"/>
            <a:ext cx="4379259" cy="1443598"/>
          </a:xfrm>
        </p:spPr>
        <p:txBody>
          <a:bodyPr vert="horz" lIns="91440" tIns="45720" rIns="91440" bIns="45720" rtlCol="0">
            <a:normAutofit fontScale="77500" lnSpcReduction="20000"/>
          </a:bodyPr>
          <a:lstStyle/>
          <a:p>
            <a:pPr indent="-228600" algn="l">
              <a:buFont typeface="Arial" panose="020B0604020202020204" pitchFamily="34" charset="0"/>
              <a:buChar char="•"/>
            </a:pPr>
            <a:r>
              <a:rPr lang="en-US" sz="4400" dirty="0"/>
              <a:t>Week 2 </a:t>
            </a:r>
          </a:p>
          <a:p>
            <a:pPr indent="-228600" algn="l">
              <a:buFont typeface="Arial" panose="020B0604020202020204" pitchFamily="34" charset="0"/>
              <a:buChar char="•"/>
            </a:pPr>
            <a:r>
              <a:rPr lang="en-US" sz="4400" dirty="0"/>
              <a:t>Assignment Brief </a:t>
            </a:r>
          </a:p>
          <a:p>
            <a:pPr indent="-228600" algn="l">
              <a:buFont typeface="Arial" panose="020B0604020202020204" pitchFamily="34" charset="0"/>
              <a:buChar char="•"/>
            </a:pPr>
            <a:r>
              <a:rPr lang="en-US" sz="4400" dirty="0"/>
              <a:t>Dr. Helen Lee</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770" y="33448"/>
            <a:ext cx="9510872" cy="945825"/>
          </a:xfrm>
        </p:spPr>
        <p:txBody>
          <a:bodyPr>
            <a:normAutofit/>
          </a:bodyPr>
          <a:lstStyle/>
          <a:p>
            <a:pPr>
              <a:defRPr/>
            </a:pPr>
            <a:r>
              <a:rPr lang="en-GB" b="1" dirty="0"/>
              <a:t>LCDB7012 – Assignment Brief</a:t>
            </a:r>
            <a:endParaRPr lang="en-GB" dirty="0"/>
          </a:p>
        </p:txBody>
      </p:sp>
      <p:graphicFrame>
        <p:nvGraphicFramePr>
          <p:cNvPr id="11" name="Table 10">
            <a:extLst>
              <a:ext uri="{FF2B5EF4-FFF2-40B4-BE49-F238E27FC236}">
                <a16:creationId xmlns:a16="http://schemas.microsoft.com/office/drawing/2014/main" id="{8E7D0C7B-C8FE-0F2B-2E2C-0DCD86943147}"/>
              </a:ext>
            </a:extLst>
          </p:cNvPr>
          <p:cNvGraphicFramePr>
            <a:graphicFrameLocks noGrp="1"/>
          </p:cNvGraphicFramePr>
          <p:nvPr>
            <p:extLst>
              <p:ext uri="{D42A27DB-BD31-4B8C-83A1-F6EECF244321}">
                <p14:modId xmlns:p14="http://schemas.microsoft.com/office/powerpoint/2010/main" val="1057590008"/>
              </p:ext>
            </p:extLst>
          </p:nvPr>
        </p:nvGraphicFramePr>
        <p:xfrm>
          <a:off x="268147" y="775519"/>
          <a:ext cx="11357486" cy="3856550"/>
        </p:xfrm>
        <a:graphic>
          <a:graphicData uri="http://schemas.openxmlformats.org/drawingml/2006/table">
            <a:tbl>
              <a:tblPr firstRow="1" bandRow="1">
                <a:tableStyleId>{5C22544A-7EE6-4342-B048-85BDC9FD1C3A}</a:tableStyleId>
              </a:tblPr>
              <a:tblGrid>
                <a:gridCol w="5572214">
                  <a:extLst>
                    <a:ext uri="{9D8B030D-6E8A-4147-A177-3AD203B41FA5}">
                      <a16:colId xmlns:a16="http://schemas.microsoft.com/office/drawing/2014/main" val="1179790121"/>
                    </a:ext>
                  </a:extLst>
                </a:gridCol>
                <a:gridCol w="2478334">
                  <a:extLst>
                    <a:ext uri="{9D8B030D-6E8A-4147-A177-3AD203B41FA5}">
                      <a16:colId xmlns:a16="http://schemas.microsoft.com/office/drawing/2014/main" val="3520550562"/>
                    </a:ext>
                  </a:extLst>
                </a:gridCol>
                <a:gridCol w="3306938">
                  <a:extLst>
                    <a:ext uri="{9D8B030D-6E8A-4147-A177-3AD203B41FA5}">
                      <a16:colId xmlns:a16="http://schemas.microsoft.com/office/drawing/2014/main" val="3628789239"/>
                    </a:ext>
                  </a:extLst>
                </a:gridCol>
              </a:tblGrid>
              <a:tr h="423185">
                <a:tc>
                  <a:txBody>
                    <a:bodyPr/>
                    <a:lstStyle/>
                    <a:p>
                      <a:r>
                        <a:rPr lang="en-US" sz="2400" dirty="0"/>
                        <a:t>Assessment components </a:t>
                      </a:r>
                      <a:endParaRPr lang="en-GB" sz="2400" dirty="0"/>
                    </a:p>
                  </a:txBody>
                  <a:tcPr/>
                </a:tc>
                <a:tc>
                  <a:txBody>
                    <a:bodyPr/>
                    <a:lstStyle/>
                    <a:p>
                      <a:r>
                        <a:rPr lang="en-US" dirty="0"/>
                        <a:t>Weighting</a:t>
                      </a:r>
                      <a:endParaRPr lang="en-GB" dirty="0"/>
                    </a:p>
                  </a:txBody>
                  <a:tcPr/>
                </a:tc>
                <a:tc>
                  <a:txBody>
                    <a:bodyPr/>
                    <a:lstStyle/>
                    <a:p>
                      <a:r>
                        <a:rPr lang="en-US" dirty="0"/>
                        <a:t>Submission Due </a:t>
                      </a:r>
                      <a:endParaRPr lang="en-GB" dirty="0"/>
                    </a:p>
                  </a:txBody>
                  <a:tcPr/>
                </a:tc>
                <a:extLst>
                  <a:ext uri="{0D108BD9-81ED-4DB2-BD59-A6C34878D82A}">
                    <a16:rowId xmlns:a16="http://schemas.microsoft.com/office/drawing/2014/main" val="327489500"/>
                  </a:ext>
                </a:extLst>
              </a:tr>
              <a:tr h="874581">
                <a:tc>
                  <a:txBody>
                    <a:bodyPr/>
                    <a:lstStyle/>
                    <a:p>
                      <a:r>
                        <a:rPr lang="en-US" sz="2800" dirty="0"/>
                        <a:t>Assignment 1 – Written Report (4,500 words)</a:t>
                      </a:r>
                      <a:endParaRPr lang="en-GB" sz="2800" dirty="0"/>
                    </a:p>
                  </a:txBody>
                  <a:tcPr/>
                </a:tc>
                <a:tc>
                  <a:txBody>
                    <a:bodyPr/>
                    <a:lstStyle/>
                    <a:p>
                      <a:r>
                        <a:rPr lang="en-US" sz="3200" dirty="0">
                          <a:solidFill>
                            <a:schemeClr val="tx1"/>
                          </a:solidFill>
                        </a:rPr>
                        <a:t>60%</a:t>
                      </a:r>
                      <a:endParaRPr lang="en-GB" sz="3200" dirty="0">
                        <a:solidFill>
                          <a:schemeClr val="tx1"/>
                        </a:solidFill>
                      </a:endParaRPr>
                    </a:p>
                  </a:txBody>
                  <a:tcPr/>
                </a:tc>
                <a:tc>
                  <a:txBody>
                    <a:bodyPr/>
                    <a:lstStyle/>
                    <a:p>
                      <a:r>
                        <a:rPr lang="en-US" sz="2800" dirty="0"/>
                        <a:t>29</a:t>
                      </a:r>
                      <a:r>
                        <a:rPr lang="en-US" sz="2800" baseline="30000" dirty="0"/>
                        <a:t>th</a:t>
                      </a:r>
                      <a:r>
                        <a:rPr lang="en-US" sz="2800" dirty="0"/>
                        <a:t> Jan 2027  (TBC)</a:t>
                      </a:r>
                      <a:endParaRPr lang="en-GB" sz="2800" dirty="0"/>
                    </a:p>
                  </a:txBody>
                  <a:tcPr/>
                </a:tc>
                <a:extLst>
                  <a:ext uri="{0D108BD9-81ED-4DB2-BD59-A6C34878D82A}">
                    <a16:rowId xmlns:a16="http://schemas.microsoft.com/office/drawing/2014/main" val="2174456844"/>
                  </a:ext>
                </a:extLst>
              </a:tr>
              <a:tr h="2454470">
                <a:tc>
                  <a:txBody>
                    <a:bodyPr/>
                    <a:lstStyle/>
                    <a:p>
                      <a:r>
                        <a:rPr lang="en-US" sz="2800" dirty="0"/>
                        <a:t>Assignment 2 – Presentation </a:t>
                      </a:r>
                    </a:p>
                    <a:p>
                      <a:r>
                        <a:rPr lang="en-US" sz="2800" dirty="0"/>
                        <a:t>(18 mins</a:t>
                      </a:r>
                      <a:r>
                        <a:rPr lang="en-US" sz="2800"/>
                        <a:t>) </a:t>
                      </a:r>
                      <a:endParaRPr lang="en-GB" sz="2800" dirty="0"/>
                    </a:p>
                  </a:txBody>
                  <a:tcPr/>
                </a:tc>
                <a:tc>
                  <a:txBody>
                    <a:bodyPr/>
                    <a:lstStyle/>
                    <a:p>
                      <a:r>
                        <a:rPr lang="en-US" sz="2800" dirty="0">
                          <a:solidFill>
                            <a:schemeClr val="tx1"/>
                          </a:solidFill>
                        </a:rPr>
                        <a:t>40%</a:t>
                      </a:r>
                      <a:endParaRPr lang="en-GB" sz="2800"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29</a:t>
                      </a:r>
                      <a:r>
                        <a:rPr lang="en-US" sz="2800" baseline="30000" dirty="0"/>
                        <a:t>th</a:t>
                      </a:r>
                      <a:r>
                        <a:rPr lang="en-US" sz="2800" dirty="0"/>
                        <a:t> Jan 2027  (TBC)</a:t>
                      </a:r>
                      <a:endParaRPr lang="en-GB" sz="2800" dirty="0"/>
                    </a:p>
                    <a:p>
                      <a:endParaRPr lang="en-US" sz="2800" dirty="0">
                        <a:solidFill>
                          <a:schemeClr val="tx1"/>
                        </a:solidFill>
                      </a:endParaRPr>
                    </a:p>
                  </a:txBody>
                  <a:tcPr/>
                </a:tc>
                <a:extLst>
                  <a:ext uri="{0D108BD9-81ED-4DB2-BD59-A6C34878D82A}">
                    <a16:rowId xmlns:a16="http://schemas.microsoft.com/office/drawing/2014/main" val="397453100"/>
                  </a:ext>
                </a:extLst>
              </a:tr>
            </a:tbl>
          </a:graphicData>
        </a:graphic>
      </p:graphicFrame>
      <p:sp>
        <p:nvSpPr>
          <p:cNvPr id="3" name="Rectangle: Rounded Corners 2">
            <a:extLst>
              <a:ext uri="{FF2B5EF4-FFF2-40B4-BE49-F238E27FC236}">
                <a16:creationId xmlns:a16="http://schemas.microsoft.com/office/drawing/2014/main" id="{A0062C16-42AB-6612-4C52-644EFA6ACBA9}"/>
              </a:ext>
            </a:extLst>
          </p:cNvPr>
          <p:cNvSpPr/>
          <p:nvPr/>
        </p:nvSpPr>
        <p:spPr>
          <a:xfrm>
            <a:off x="268147" y="5693218"/>
            <a:ext cx="11515019" cy="53831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2400" b="1" dirty="0"/>
              <a:t>* Sequence of the presentation will be confirmed via lucky draw in November 2026</a:t>
            </a:r>
            <a:endParaRPr lang="en-GB" sz="2400" b="1" dirty="0"/>
          </a:p>
        </p:txBody>
      </p:sp>
    </p:spTree>
    <p:extLst>
      <p:ext uri="{BB962C8B-B14F-4D97-AF65-F5344CB8AC3E}">
        <p14:creationId xmlns:p14="http://schemas.microsoft.com/office/powerpoint/2010/main" val="3169490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9D7FF6F-831C-BD0B-2E13-9E92583D30DC}"/>
              </a:ext>
            </a:extLst>
          </p:cNvPr>
          <p:cNvSpPr txBox="1">
            <a:spLocks/>
          </p:cNvSpPr>
          <p:nvPr/>
        </p:nvSpPr>
        <p:spPr>
          <a:xfrm>
            <a:off x="0" y="6199820"/>
            <a:ext cx="6205982" cy="573089"/>
          </a:xfrm>
          <a:prstGeom prst="rect">
            <a:avLst/>
          </a:prstGeom>
          <a:solidFill>
            <a:schemeClr val="bg1"/>
          </a:solidFill>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t>Source : Moodle Handbook </a:t>
            </a:r>
            <a:endParaRPr lang="en-GB" dirty="0"/>
          </a:p>
        </p:txBody>
      </p:sp>
      <p:pic>
        <p:nvPicPr>
          <p:cNvPr id="13" name="Picture 12">
            <a:extLst>
              <a:ext uri="{FF2B5EF4-FFF2-40B4-BE49-F238E27FC236}">
                <a16:creationId xmlns:a16="http://schemas.microsoft.com/office/drawing/2014/main" id="{FF3F78B1-BD63-35DD-5330-C5184CBC56CE}"/>
              </a:ext>
            </a:extLst>
          </p:cNvPr>
          <p:cNvPicPr>
            <a:picLocks noChangeAspect="1"/>
          </p:cNvPicPr>
          <p:nvPr/>
        </p:nvPicPr>
        <p:blipFill>
          <a:blip r:embed="rId2"/>
          <a:stretch>
            <a:fillRect/>
          </a:stretch>
        </p:blipFill>
        <p:spPr>
          <a:xfrm>
            <a:off x="4342726" y="503695"/>
            <a:ext cx="9791700" cy="5510784"/>
          </a:xfrm>
          <a:prstGeom prst="rect">
            <a:avLst/>
          </a:prstGeom>
        </p:spPr>
      </p:pic>
      <p:sp>
        <p:nvSpPr>
          <p:cNvPr id="5" name="Title 1">
            <a:extLst>
              <a:ext uri="{FF2B5EF4-FFF2-40B4-BE49-F238E27FC236}">
                <a16:creationId xmlns:a16="http://schemas.microsoft.com/office/drawing/2014/main" id="{E01E649B-1404-9602-8B86-F205BDF91A3F}"/>
              </a:ext>
            </a:extLst>
          </p:cNvPr>
          <p:cNvSpPr txBox="1">
            <a:spLocks/>
          </p:cNvSpPr>
          <p:nvPr/>
        </p:nvSpPr>
        <p:spPr>
          <a:xfrm>
            <a:off x="394896" y="85091"/>
            <a:ext cx="3887320" cy="2691727"/>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LCDB7012 – Assignment Brief</a:t>
            </a:r>
            <a:br>
              <a:rPr lang="en-GB" b="1" dirty="0"/>
            </a:br>
            <a:r>
              <a:rPr lang="en-US" b="1" dirty="0"/>
              <a:t>Written Report </a:t>
            </a:r>
            <a:r>
              <a:rPr lang="en-US" dirty="0"/>
              <a:t>(60%)</a:t>
            </a:r>
            <a:endParaRPr lang="en-GB" dirty="0"/>
          </a:p>
        </p:txBody>
      </p:sp>
    </p:spTree>
    <p:extLst>
      <p:ext uri="{BB962C8B-B14F-4D97-AF65-F5344CB8AC3E}">
        <p14:creationId xmlns:p14="http://schemas.microsoft.com/office/powerpoint/2010/main" val="11821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130EE-18E3-C419-B4EA-937A1FDF38CD}"/>
              </a:ext>
            </a:extLst>
          </p:cNvPr>
          <p:cNvSpPr>
            <a:spLocks noGrp="1"/>
          </p:cNvSpPr>
          <p:nvPr>
            <p:ph type="title"/>
          </p:nvPr>
        </p:nvSpPr>
        <p:spPr/>
        <p:txBody>
          <a:bodyPr/>
          <a:lstStyle/>
          <a:p>
            <a:r>
              <a:rPr lang="en-GB" b="1" dirty="0"/>
              <a:t>LCDB7012 – Assignment Brief</a:t>
            </a:r>
            <a:br>
              <a:rPr lang="en-GB" b="1" dirty="0"/>
            </a:br>
            <a:r>
              <a:rPr lang="en-US" dirty="0"/>
              <a:t>Presentation (40%)</a:t>
            </a:r>
            <a:endParaRPr lang="en-GB" dirty="0"/>
          </a:p>
        </p:txBody>
      </p:sp>
      <p:pic>
        <p:nvPicPr>
          <p:cNvPr id="5" name="Picture 4">
            <a:extLst>
              <a:ext uri="{FF2B5EF4-FFF2-40B4-BE49-F238E27FC236}">
                <a16:creationId xmlns:a16="http://schemas.microsoft.com/office/drawing/2014/main" id="{2A517383-8F90-BA68-AE58-6FECE8F80464}"/>
              </a:ext>
            </a:extLst>
          </p:cNvPr>
          <p:cNvPicPr>
            <a:picLocks noChangeAspect="1"/>
          </p:cNvPicPr>
          <p:nvPr/>
        </p:nvPicPr>
        <p:blipFill>
          <a:blip r:embed="rId2"/>
          <a:stretch>
            <a:fillRect/>
          </a:stretch>
        </p:blipFill>
        <p:spPr>
          <a:xfrm>
            <a:off x="607039" y="2280355"/>
            <a:ext cx="10440040" cy="3757761"/>
          </a:xfrm>
          <a:prstGeom prst="rect">
            <a:avLst/>
          </a:prstGeom>
        </p:spPr>
      </p:pic>
    </p:spTree>
    <p:extLst>
      <p:ext uri="{BB962C8B-B14F-4D97-AF65-F5344CB8AC3E}">
        <p14:creationId xmlns:p14="http://schemas.microsoft.com/office/powerpoint/2010/main" val="3479476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3437B-116F-4453-8970-64F5117C3B05}"/>
              </a:ext>
            </a:extLst>
          </p:cNvPr>
          <p:cNvSpPr>
            <a:spLocks noGrp="1"/>
          </p:cNvSpPr>
          <p:nvPr>
            <p:ph type="title"/>
          </p:nvPr>
        </p:nvSpPr>
        <p:spPr/>
        <p:txBody>
          <a:bodyPr/>
          <a:lstStyle/>
          <a:p>
            <a:r>
              <a:rPr lang="en-GB" b="1" dirty="0"/>
              <a:t>LCDB7012 – Assignment Brief</a:t>
            </a:r>
            <a:endParaRPr lang="en-GB" dirty="0"/>
          </a:p>
        </p:txBody>
      </p:sp>
      <p:grpSp>
        <p:nvGrpSpPr>
          <p:cNvPr id="4" name="Group 3">
            <a:extLst>
              <a:ext uri="{FF2B5EF4-FFF2-40B4-BE49-F238E27FC236}">
                <a16:creationId xmlns:a16="http://schemas.microsoft.com/office/drawing/2014/main" id="{ACF47505-F108-4C9F-31CA-EEB3292657EE}"/>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278A552-FB4B-8369-1ED4-AFA3AACD738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CCFCCB2-A2AA-B83A-5934-EEFE541A264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A449E60-63F8-0D36-4935-52C9AA53133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373B462-A211-BD3A-FB69-2764546D5FF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2" name="Picture 11">
            <a:extLst>
              <a:ext uri="{FF2B5EF4-FFF2-40B4-BE49-F238E27FC236}">
                <a16:creationId xmlns:a16="http://schemas.microsoft.com/office/drawing/2014/main" id="{27E19EEB-40CA-73D5-272A-E5F19EC4682B}"/>
              </a:ext>
            </a:extLst>
          </p:cNvPr>
          <p:cNvPicPr>
            <a:picLocks noChangeAspect="1"/>
          </p:cNvPicPr>
          <p:nvPr/>
        </p:nvPicPr>
        <p:blipFill>
          <a:blip r:embed="rId5"/>
          <a:srcRect l="2571" r="31698" b="6440"/>
          <a:stretch/>
        </p:blipFill>
        <p:spPr>
          <a:xfrm>
            <a:off x="1208258" y="1521439"/>
            <a:ext cx="10002755" cy="4000408"/>
          </a:xfrm>
          <a:prstGeom prst="rect">
            <a:avLst/>
          </a:prstGeom>
        </p:spPr>
      </p:pic>
    </p:spTree>
    <p:extLst>
      <p:ext uri="{BB962C8B-B14F-4D97-AF65-F5344CB8AC3E}">
        <p14:creationId xmlns:p14="http://schemas.microsoft.com/office/powerpoint/2010/main" val="1136487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EE679-BC40-9D67-68DE-09C2364E76A8}"/>
              </a:ext>
            </a:extLst>
          </p:cNvPr>
          <p:cNvSpPr>
            <a:spLocks noGrp="1"/>
          </p:cNvSpPr>
          <p:nvPr>
            <p:ph type="title"/>
          </p:nvPr>
        </p:nvSpPr>
        <p:spPr>
          <a:xfrm>
            <a:off x="354496" y="517525"/>
            <a:ext cx="2196604" cy="1563066"/>
          </a:xfrm>
        </p:spPr>
        <p:txBody>
          <a:bodyPr/>
          <a:lstStyle/>
          <a:p>
            <a:pPr marL="0" marR="0">
              <a:lnSpc>
                <a:spcPct val="150000"/>
              </a:lnSpc>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Use of Generative AI in Assessment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8265AA26-3038-7F99-9EB1-73A06137E3CC}"/>
              </a:ext>
            </a:extLst>
          </p:cNvPr>
          <p:cNvPicPr>
            <a:picLocks noChangeAspect="1"/>
          </p:cNvPicPr>
          <p:nvPr/>
        </p:nvPicPr>
        <p:blipFill>
          <a:blip r:embed="rId2"/>
          <a:stretch>
            <a:fillRect/>
          </a:stretch>
        </p:blipFill>
        <p:spPr>
          <a:xfrm>
            <a:off x="2745691" y="-130629"/>
            <a:ext cx="9172516" cy="6858000"/>
          </a:xfrm>
          <a:prstGeom prst="rect">
            <a:avLst/>
          </a:prstGeom>
        </p:spPr>
      </p:pic>
    </p:spTree>
    <p:extLst>
      <p:ext uri="{BB962C8B-B14F-4D97-AF65-F5344CB8AC3E}">
        <p14:creationId xmlns:p14="http://schemas.microsoft.com/office/powerpoint/2010/main" val="308106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0C36-A5DC-559F-5DA5-C0A8BD66A004}"/>
              </a:ext>
            </a:extLst>
          </p:cNvPr>
          <p:cNvSpPr>
            <a:spLocks noGrp="1"/>
          </p:cNvSpPr>
          <p:nvPr>
            <p:ph type="title"/>
          </p:nvPr>
        </p:nvSpPr>
        <p:spPr>
          <a:xfrm>
            <a:off x="399570" y="365126"/>
            <a:ext cx="11792430" cy="679904"/>
          </a:xfrm>
        </p:spPr>
        <p:txBody>
          <a:bodyPr>
            <a:normAutofit fontScale="90000"/>
          </a:bodyPr>
          <a:lstStyle/>
          <a:p>
            <a:r>
              <a:rPr lang="en-GB" dirty="0"/>
              <a:t>Recording your use of generative AI: the AI use log</a:t>
            </a:r>
          </a:p>
        </p:txBody>
      </p:sp>
      <p:pic>
        <p:nvPicPr>
          <p:cNvPr id="5" name="Picture 4">
            <a:extLst>
              <a:ext uri="{FF2B5EF4-FFF2-40B4-BE49-F238E27FC236}">
                <a16:creationId xmlns:a16="http://schemas.microsoft.com/office/drawing/2014/main" id="{4C32675B-C488-BF70-0A8E-72E1BDFCB8FB}"/>
              </a:ext>
            </a:extLst>
          </p:cNvPr>
          <p:cNvPicPr>
            <a:picLocks noChangeAspect="1"/>
          </p:cNvPicPr>
          <p:nvPr/>
        </p:nvPicPr>
        <p:blipFill>
          <a:blip r:embed="rId2"/>
          <a:stretch>
            <a:fillRect/>
          </a:stretch>
        </p:blipFill>
        <p:spPr>
          <a:xfrm>
            <a:off x="1167973" y="1185999"/>
            <a:ext cx="9856054" cy="5114085"/>
          </a:xfrm>
          <a:prstGeom prst="rect">
            <a:avLst/>
          </a:prstGeom>
        </p:spPr>
      </p:pic>
    </p:spTree>
    <p:extLst>
      <p:ext uri="{BB962C8B-B14F-4D97-AF65-F5344CB8AC3E}">
        <p14:creationId xmlns:p14="http://schemas.microsoft.com/office/powerpoint/2010/main" val="1409488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0B60C-FA9C-33CC-70A7-7621F8FB0F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6D1BE-9D72-75A6-18CD-36E88B8BC6F7}"/>
              </a:ext>
            </a:extLst>
          </p:cNvPr>
          <p:cNvSpPr>
            <a:spLocks noGrp="1"/>
          </p:cNvSpPr>
          <p:nvPr>
            <p:ph type="title"/>
          </p:nvPr>
        </p:nvSpPr>
        <p:spPr>
          <a:xfrm>
            <a:off x="262410" y="71211"/>
            <a:ext cx="11792430" cy="679904"/>
          </a:xfrm>
        </p:spPr>
        <p:txBody>
          <a:bodyPr>
            <a:normAutofit fontScale="90000"/>
          </a:bodyPr>
          <a:lstStyle/>
          <a:p>
            <a:r>
              <a:rPr lang="en-GB" dirty="0"/>
              <a:t>Recording your use of generative AI: the AI use log</a:t>
            </a:r>
          </a:p>
        </p:txBody>
      </p:sp>
      <p:sp>
        <p:nvSpPr>
          <p:cNvPr id="7" name="TextBox 6">
            <a:extLst>
              <a:ext uri="{FF2B5EF4-FFF2-40B4-BE49-F238E27FC236}">
                <a16:creationId xmlns:a16="http://schemas.microsoft.com/office/drawing/2014/main" id="{E526808A-6B81-4928-754C-1699DDFC8B07}"/>
              </a:ext>
            </a:extLst>
          </p:cNvPr>
          <p:cNvSpPr txBox="1"/>
          <p:nvPr/>
        </p:nvSpPr>
        <p:spPr>
          <a:xfrm>
            <a:off x="313507" y="751115"/>
            <a:ext cx="11220996" cy="5632311"/>
          </a:xfrm>
          <a:prstGeom prst="rect">
            <a:avLst/>
          </a:prstGeom>
          <a:noFill/>
        </p:spPr>
        <p:txBody>
          <a:bodyPr wrap="square">
            <a:spAutoFit/>
          </a:bodyPr>
          <a:lstStyle/>
          <a:p>
            <a:pPr algn="just"/>
            <a:r>
              <a:rPr lang="en-US" sz="3600" dirty="0"/>
              <a:t>Keep the log as you work rather than reconstructing it afterwards. Include it as an appendix to your </a:t>
            </a:r>
          </a:p>
          <a:p>
            <a:pPr algn="just"/>
            <a:r>
              <a:rPr lang="en-US" sz="3600" dirty="0"/>
              <a:t>portfolio, where it does not count towards the word limit; screenshots may be included as evidence. If you did not use generative AI at any point, state this in the appendix instead. The module team may ask to see the log and it may be requested as part of an authenticity viva. </a:t>
            </a:r>
          </a:p>
          <a:p>
            <a:pPr algn="just"/>
            <a:r>
              <a:rPr lang="en-US" sz="3600" dirty="0"/>
              <a:t>The same log continues into Part 2 of the DBA, where it forms part of the audit trail that your supervisory </a:t>
            </a:r>
          </a:p>
          <a:p>
            <a:pPr algn="just"/>
            <a:r>
              <a:rPr lang="en-US" sz="3600" dirty="0"/>
              <a:t>team and examiners will expect to see. </a:t>
            </a:r>
            <a:endParaRPr lang="en-GB" sz="3600" dirty="0"/>
          </a:p>
        </p:txBody>
      </p:sp>
    </p:spTree>
    <p:extLst>
      <p:ext uri="{BB962C8B-B14F-4D97-AF65-F5344CB8AC3E}">
        <p14:creationId xmlns:p14="http://schemas.microsoft.com/office/powerpoint/2010/main" val="376556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906EB-5CB4-1AD9-B33D-27C56B1EF0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1B353D-1789-141C-F569-5474705F668E}"/>
              </a:ext>
            </a:extLst>
          </p:cNvPr>
          <p:cNvSpPr>
            <a:spLocks noGrp="1"/>
          </p:cNvSpPr>
          <p:nvPr>
            <p:ph type="title"/>
          </p:nvPr>
        </p:nvSpPr>
        <p:spPr>
          <a:xfrm>
            <a:off x="397009" y="204319"/>
            <a:ext cx="9510872" cy="945825"/>
          </a:xfrm>
        </p:spPr>
        <p:txBody>
          <a:bodyPr>
            <a:normAutofit/>
          </a:bodyPr>
          <a:lstStyle/>
          <a:p>
            <a:pPr>
              <a:defRPr/>
            </a:pPr>
            <a:r>
              <a:rPr lang="en-GB" b="1" dirty="0"/>
              <a:t>LCDB7012– Assignment Brief</a:t>
            </a:r>
            <a:endParaRPr lang="en-GB" dirty="0"/>
          </a:p>
        </p:txBody>
      </p:sp>
      <p:sp>
        <p:nvSpPr>
          <p:cNvPr id="12" name="Title 1">
            <a:extLst>
              <a:ext uri="{FF2B5EF4-FFF2-40B4-BE49-F238E27FC236}">
                <a16:creationId xmlns:a16="http://schemas.microsoft.com/office/drawing/2014/main" id="{9CE06937-B8DC-D924-E826-784D00B72F22}"/>
              </a:ext>
            </a:extLst>
          </p:cNvPr>
          <p:cNvSpPr txBox="1">
            <a:spLocks/>
          </p:cNvSpPr>
          <p:nvPr/>
        </p:nvSpPr>
        <p:spPr>
          <a:xfrm>
            <a:off x="800192" y="2474232"/>
            <a:ext cx="10229757" cy="15834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t>Please refer to the Moodle Handbook for details </a:t>
            </a:r>
            <a:endParaRPr lang="en-GB" dirty="0"/>
          </a:p>
        </p:txBody>
      </p:sp>
    </p:spTree>
    <p:extLst>
      <p:ext uri="{BB962C8B-B14F-4D97-AF65-F5344CB8AC3E}">
        <p14:creationId xmlns:p14="http://schemas.microsoft.com/office/powerpoint/2010/main" val="4282476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850B-F44F-B19D-FA9D-8BBCF721A0D4}"/>
              </a:ext>
            </a:extLst>
          </p:cNvPr>
          <p:cNvSpPr>
            <a:spLocks noGrp="1"/>
          </p:cNvSpPr>
          <p:nvPr>
            <p:ph type="title"/>
          </p:nvPr>
        </p:nvSpPr>
        <p:spPr>
          <a:xfrm>
            <a:off x="832237" y="2581552"/>
            <a:ext cx="10515600" cy="1325563"/>
          </a:xfrm>
        </p:spPr>
        <p:txBody>
          <a:bodyPr/>
          <a:lstStyle/>
          <a:p>
            <a:r>
              <a:rPr lang="en-US" dirty="0"/>
              <a:t>Q&amp;A ! </a:t>
            </a:r>
            <a:endParaRPr lang="en-GB" dirty="0"/>
          </a:p>
        </p:txBody>
      </p:sp>
    </p:spTree>
    <p:extLst>
      <p:ext uri="{BB962C8B-B14F-4D97-AF65-F5344CB8AC3E}">
        <p14:creationId xmlns:p14="http://schemas.microsoft.com/office/powerpoint/2010/main" val="2519811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253</Words>
  <Application>Microsoft Office PowerPoint</Application>
  <PresentationFormat>Widescreen</PresentationFormat>
  <Paragraphs>32</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LCDB7012 - Advancing to the Doctoral Research Stage </vt:lpstr>
      <vt:lpstr>LCDB7012 – Assignment Brief</vt:lpstr>
      <vt:lpstr>PowerPoint Presentation</vt:lpstr>
      <vt:lpstr>LCDB7012 – Assignment Brief Presentation (40%)</vt:lpstr>
      <vt:lpstr>LCDB7012 – Assignment Brief</vt:lpstr>
      <vt:lpstr>Use of Generative AI in Assessment</vt:lpstr>
      <vt:lpstr>Recording your use of generative AI: the AI use log</vt:lpstr>
      <vt:lpstr>Recording your use of generative AI: the AI use log</vt:lpstr>
      <vt:lpstr>LCDB7012– Assignment Brief</vt:lpstr>
      <vt:lpstr>Q&amp;A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11</cp:revision>
  <cp:lastPrinted>2024-06-04T13:22:47Z</cp:lastPrinted>
  <dcterms:created xsi:type="dcterms:W3CDTF">2024-05-03T11:57:05Z</dcterms:created>
  <dcterms:modified xsi:type="dcterms:W3CDTF">2026-10-20T16:54:57Z</dcterms:modified>
</cp:coreProperties>
</file>