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handoutMasterIdLst>
    <p:handoutMasterId r:id="rId18"/>
  </p:handoutMasterIdLst>
  <p:sldIdLst>
    <p:sldId id="256" r:id="rId5"/>
    <p:sldId id="291" r:id="rId6"/>
    <p:sldId id="283" r:id="rId7"/>
    <p:sldId id="284" r:id="rId8"/>
    <p:sldId id="285" r:id="rId9"/>
    <p:sldId id="286" r:id="rId10"/>
    <p:sldId id="287" r:id="rId11"/>
    <p:sldId id="288" r:id="rId12"/>
    <p:sldId id="292" r:id="rId13"/>
    <p:sldId id="289" r:id="rId14"/>
    <p:sldId id="290" r:id="rId15"/>
    <p:sldId id="293" r:id="rId16"/>
  </p:sldIdLst>
  <p:sldSz cx="9144000" cy="6858000" type="screen4x3"/>
  <p:notesSz cx="6865938" cy="9540875"/>
  <p:defaultTextStyle>
    <a:defPPr>
      <a:defRPr lang="en-US"/>
    </a:defPPr>
    <a:lvl1pPr algn="l" rtl="0" eaLnBrk="0" fontAlgn="base" hangingPunct="0">
      <a:spcBef>
        <a:spcPct val="0"/>
      </a:spcBef>
      <a:spcAft>
        <a:spcPct val="0"/>
      </a:spcAft>
      <a:defRPr kern="1200">
        <a:solidFill>
          <a:schemeClr val="tx1"/>
        </a:solidFill>
        <a:latin typeface="Myriad Pro"/>
        <a:ea typeface="+mn-ea"/>
        <a:cs typeface="+mn-cs"/>
      </a:defRPr>
    </a:lvl1pPr>
    <a:lvl2pPr marL="457200" algn="l" rtl="0" eaLnBrk="0" fontAlgn="base" hangingPunct="0">
      <a:spcBef>
        <a:spcPct val="0"/>
      </a:spcBef>
      <a:spcAft>
        <a:spcPct val="0"/>
      </a:spcAft>
      <a:defRPr kern="1200">
        <a:solidFill>
          <a:schemeClr val="tx1"/>
        </a:solidFill>
        <a:latin typeface="Myriad Pro"/>
        <a:ea typeface="+mn-ea"/>
        <a:cs typeface="+mn-cs"/>
      </a:defRPr>
    </a:lvl2pPr>
    <a:lvl3pPr marL="914400" algn="l" rtl="0" eaLnBrk="0" fontAlgn="base" hangingPunct="0">
      <a:spcBef>
        <a:spcPct val="0"/>
      </a:spcBef>
      <a:spcAft>
        <a:spcPct val="0"/>
      </a:spcAft>
      <a:defRPr kern="1200">
        <a:solidFill>
          <a:schemeClr val="tx1"/>
        </a:solidFill>
        <a:latin typeface="Myriad Pro"/>
        <a:ea typeface="+mn-ea"/>
        <a:cs typeface="+mn-cs"/>
      </a:defRPr>
    </a:lvl3pPr>
    <a:lvl4pPr marL="1371600" algn="l" rtl="0" eaLnBrk="0" fontAlgn="base" hangingPunct="0">
      <a:spcBef>
        <a:spcPct val="0"/>
      </a:spcBef>
      <a:spcAft>
        <a:spcPct val="0"/>
      </a:spcAft>
      <a:defRPr kern="1200">
        <a:solidFill>
          <a:schemeClr val="tx1"/>
        </a:solidFill>
        <a:latin typeface="Myriad Pro"/>
        <a:ea typeface="+mn-ea"/>
        <a:cs typeface="+mn-cs"/>
      </a:defRPr>
    </a:lvl4pPr>
    <a:lvl5pPr marL="1828800" algn="l" rtl="0" eaLnBrk="0" fontAlgn="base" hangingPunct="0">
      <a:spcBef>
        <a:spcPct val="0"/>
      </a:spcBef>
      <a:spcAft>
        <a:spcPct val="0"/>
      </a:spcAft>
      <a:defRPr kern="1200">
        <a:solidFill>
          <a:schemeClr val="tx1"/>
        </a:solidFill>
        <a:latin typeface="Myriad Pro"/>
        <a:ea typeface="+mn-ea"/>
        <a:cs typeface="+mn-cs"/>
      </a:defRPr>
    </a:lvl5pPr>
    <a:lvl6pPr marL="2286000" algn="l" defTabSz="914400" rtl="0" eaLnBrk="1" latinLnBrk="0" hangingPunct="1">
      <a:defRPr kern="1200">
        <a:solidFill>
          <a:schemeClr val="tx1"/>
        </a:solidFill>
        <a:latin typeface="Myriad Pro"/>
        <a:ea typeface="+mn-ea"/>
        <a:cs typeface="+mn-cs"/>
      </a:defRPr>
    </a:lvl6pPr>
    <a:lvl7pPr marL="2743200" algn="l" defTabSz="914400" rtl="0" eaLnBrk="1" latinLnBrk="0" hangingPunct="1">
      <a:defRPr kern="1200">
        <a:solidFill>
          <a:schemeClr val="tx1"/>
        </a:solidFill>
        <a:latin typeface="Myriad Pro"/>
        <a:ea typeface="+mn-ea"/>
        <a:cs typeface="+mn-cs"/>
      </a:defRPr>
    </a:lvl7pPr>
    <a:lvl8pPr marL="3200400" algn="l" defTabSz="914400" rtl="0" eaLnBrk="1" latinLnBrk="0" hangingPunct="1">
      <a:defRPr kern="1200">
        <a:solidFill>
          <a:schemeClr val="tx1"/>
        </a:solidFill>
        <a:latin typeface="Myriad Pro"/>
        <a:ea typeface="+mn-ea"/>
        <a:cs typeface="+mn-cs"/>
      </a:defRPr>
    </a:lvl8pPr>
    <a:lvl9pPr marL="3657600" algn="l" defTabSz="914400" rtl="0" eaLnBrk="1" latinLnBrk="0" hangingPunct="1">
      <a:defRPr kern="1200">
        <a:solidFill>
          <a:schemeClr val="tx1"/>
        </a:solidFill>
        <a:latin typeface="Myriad Pro"/>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05">
          <p15:clr>
            <a:srgbClr val="A4A3A4"/>
          </p15:clr>
        </p15:guide>
        <p15:guide id="2" pos="2163">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FC368B-1336-4C70-59BB-4346537ED16E}" v="1171" dt="2026-04-09T18:43:35.9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57" autoAdjust="0"/>
    <p:restoredTop sz="95033" autoAdjust="0"/>
  </p:normalViewPr>
  <p:slideViewPr>
    <p:cSldViewPr>
      <p:cViewPr varScale="1">
        <p:scale>
          <a:sx n="82" d="100"/>
          <a:sy n="82" d="100"/>
        </p:scale>
        <p:origin x="1320"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05"/>
        <p:guide pos="2163"/>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ntia Ponta Garca Do Rosario (2316842)" userId="S::2316842@student.uwtsd.ac.uk::857b8d7d-e328-4f40-a34f-048dadc3e4ee" providerId="AD" clId="Web-{020E1C71-E01A-2173-2769-043EBB8A24EB}"/>
    <pc:docChg chg="modSld">
      <pc:chgData name="Sintia Ponta Garca Do Rosario (2316842)" userId="S::2316842@student.uwtsd.ac.uk::857b8d7d-e328-4f40-a34f-048dadc3e4ee" providerId="AD" clId="Web-{020E1C71-E01A-2173-2769-043EBB8A24EB}" dt="2026-04-02T19:09:05.151" v="42" actId="20577"/>
      <pc:docMkLst>
        <pc:docMk/>
      </pc:docMkLst>
      <pc:sldChg chg="modSp">
        <pc:chgData name="Sintia Ponta Garca Do Rosario (2316842)" userId="S::2316842@student.uwtsd.ac.uk::857b8d7d-e328-4f40-a34f-048dadc3e4ee" providerId="AD" clId="Web-{020E1C71-E01A-2173-2769-043EBB8A24EB}" dt="2026-04-02T19:08:25.759" v="39" actId="1076"/>
        <pc:sldMkLst>
          <pc:docMk/>
          <pc:sldMk cId="0" sldId="256"/>
        </pc:sldMkLst>
        <pc:spChg chg="mod">
          <ac:chgData name="Sintia Ponta Garca Do Rosario (2316842)" userId="S::2316842@student.uwtsd.ac.uk::857b8d7d-e328-4f40-a34f-048dadc3e4ee" providerId="AD" clId="Web-{020E1C71-E01A-2173-2769-043EBB8A24EB}" dt="2026-04-02T19:08:25.759" v="39" actId="1076"/>
          <ac:spMkLst>
            <pc:docMk/>
            <pc:sldMk cId="0" sldId="256"/>
            <ac:spMk id="2" creationId="{7213A1E8-DCA8-573C-D0C5-EE78407F775C}"/>
          </ac:spMkLst>
        </pc:spChg>
      </pc:sldChg>
      <pc:sldChg chg="modSp">
        <pc:chgData name="Sintia Ponta Garca Do Rosario (2316842)" userId="S::2316842@student.uwtsd.ac.uk::857b8d7d-e328-4f40-a34f-048dadc3e4ee" providerId="AD" clId="Web-{020E1C71-E01A-2173-2769-043EBB8A24EB}" dt="2026-04-02T19:09:05.151" v="42" actId="20577"/>
        <pc:sldMkLst>
          <pc:docMk/>
          <pc:sldMk cId="0" sldId="283"/>
        </pc:sldMkLst>
        <pc:spChg chg="mod">
          <ac:chgData name="Sintia Ponta Garca Do Rosario (2316842)" userId="S::2316842@student.uwtsd.ac.uk::857b8d7d-e328-4f40-a34f-048dadc3e4ee" providerId="AD" clId="Web-{020E1C71-E01A-2173-2769-043EBB8A24EB}" dt="2026-04-02T19:09:05.151" v="42" actId="20577"/>
          <ac:spMkLst>
            <pc:docMk/>
            <pc:sldMk cId="0" sldId="283"/>
            <ac:spMk id="9219" creationId="{942FD611-AECF-8198-255C-D124B6A78DD2}"/>
          </ac:spMkLst>
        </pc:spChg>
      </pc:sldChg>
    </pc:docChg>
  </pc:docChgLst>
  <pc:docChgLst>
    <pc:chgData name="Sintia Ponta Garca Do Rosario (2316842)" userId="S::2316842@student.uwtsd.ac.uk::857b8d7d-e328-4f40-a34f-048dadc3e4ee" providerId="AD" clId="Web-{3BFC368B-1336-4C70-59BB-4346537ED16E}"/>
    <pc:docChg chg="addSld modSld">
      <pc:chgData name="Sintia Ponta Garca Do Rosario (2316842)" userId="S::2316842@student.uwtsd.ac.uk::857b8d7d-e328-4f40-a34f-048dadc3e4ee" providerId="AD" clId="Web-{3BFC368B-1336-4C70-59BB-4346537ED16E}" dt="2026-04-09T18:43:28.623" v="1125" actId="1076"/>
      <pc:docMkLst>
        <pc:docMk/>
      </pc:docMkLst>
      <pc:sldChg chg="modSp">
        <pc:chgData name="Sintia Ponta Garca Do Rosario (2316842)" userId="S::2316842@student.uwtsd.ac.uk::857b8d7d-e328-4f40-a34f-048dadc3e4ee" providerId="AD" clId="Web-{3BFC368B-1336-4C70-59BB-4346537ED16E}" dt="2026-04-09T18:16:18.554" v="947" actId="20577"/>
        <pc:sldMkLst>
          <pc:docMk/>
          <pc:sldMk cId="0" sldId="256"/>
        </pc:sldMkLst>
        <pc:spChg chg="mod">
          <ac:chgData name="Sintia Ponta Garca Do Rosario (2316842)" userId="S::2316842@student.uwtsd.ac.uk::857b8d7d-e328-4f40-a34f-048dadc3e4ee" providerId="AD" clId="Web-{3BFC368B-1336-4C70-59BB-4346537ED16E}" dt="2026-04-09T18:16:18.554" v="947" actId="20577"/>
          <ac:spMkLst>
            <pc:docMk/>
            <pc:sldMk cId="0" sldId="256"/>
            <ac:spMk id="2" creationId="{7213A1E8-DCA8-573C-D0C5-EE78407F775C}"/>
          </ac:spMkLst>
        </pc:spChg>
      </pc:sldChg>
      <pc:sldChg chg="addSp modSp">
        <pc:chgData name="Sintia Ponta Garca Do Rosario (2316842)" userId="S::2316842@student.uwtsd.ac.uk::857b8d7d-e328-4f40-a34f-048dadc3e4ee" providerId="AD" clId="Web-{3BFC368B-1336-4C70-59BB-4346537ED16E}" dt="2026-04-09T18:43:28.623" v="1125" actId="1076"/>
        <pc:sldMkLst>
          <pc:docMk/>
          <pc:sldMk cId="0" sldId="283"/>
        </pc:sldMkLst>
        <pc:spChg chg="add mod">
          <ac:chgData name="Sintia Ponta Garca Do Rosario (2316842)" userId="S::2316842@student.uwtsd.ac.uk::857b8d7d-e328-4f40-a34f-048dadc3e4ee" providerId="AD" clId="Web-{3BFC368B-1336-4C70-59BB-4346537ED16E}" dt="2026-04-09T18:43:28.623" v="1125" actId="1076"/>
          <ac:spMkLst>
            <pc:docMk/>
            <pc:sldMk cId="0" sldId="283"/>
            <ac:spMk id="2" creationId="{D11A60EF-CB86-53C3-969F-7D9C42DBC207}"/>
          </ac:spMkLst>
        </pc:spChg>
        <pc:spChg chg="mod">
          <ac:chgData name="Sintia Ponta Garca Do Rosario (2316842)" userId="S::2316842@student.uwtsd.ac.uk::857b8d7d-e328-4f40-a34f-048dadc3e4ee" providerId="AD" clId="Web-{3BFC368B-1336-4C70-59BB-4346537ED16E}" dt="2026-04-09T18:11:42.796" v="921" actId="1076"/>
          <ac:spMkLst>
            <pc:docMk/>
            <pc:sldMk cId="0" sldId="283"/>
            <ac:spMk id="9218" creationId="{704101EA-D0D3-79D0-5CA7-C15730C53AAB}"/>
          </ac:spMkLst>
        </pc:spChg>
        <pc:spChg chg="mod">
          <ac:chgData name="Sintia Ponta Garca Do Rosario (2316842)" userId="S::2316842@student.uwtsd.ac.uk::857b8d7d-e328-4f40-a34f-048dadc3e4ee" providerId="AD" clId="Web-{3BFC368B-1336-4C70-59BB-4346537ED16E}" dt="2026-04-09T18:09:23.290" v="904" actId="20577"/>
          <ac:spMkLst>
            <pc:docMk/>
            <pc:sldMk cId="0" sldId="283"/>
            <ac:spMk id="9219" creationId="{942FD611-AECF-8198-255C-D124B6A78DD2}"/>
          </ac:spMkLst>
        </pc:spChg>
      </pc:sldChg>
      <pc:sldChg chg="addSp delSp modSp mod modClrScheme chgLayout">
        <pc:chgData name="Sintia Ponta Garca Do Rosario (2316842)" userId="S::2316842@student.uwtsd.ac.uk::857b8d7d-e328-4f40-a34f-048dadc3e4ee" providerId="AD" clId="Web-{3BFC368B-1336-4C70-59BB-4346537ED16E}" dt="2026-04-09T18:43:05.013" v="1121" actId="14100"/>
        <pc:sldMkLst>
          <pc:docMk/>
          <pc:sldMk cId="0" sldId="284"/>
        </pc:sldMkLst>
        <pc:spChg chg="add del mod">
          <ac:chgData name="Sintia Ponta Garca Do Rosario (2316842)" userId="S::2316842@student.uwtsd.ac.uk::857b8d7d-e328-4f40-a34f-048dadc3e4ee" providerId="AD" clId="Web-{3BFC368B-1336-4C70-59BB-4346537ED16E}" dt="2026-04-09T15:04:56.774" v="87"/>
          <ac:spMkLst>
            <pc:docMk/>
            <pc:sldMk cId="0" sldId="284"/>
            <ac:spMk id="3" creationId="{B8875DDA-815B-E735-1FD3-8CA525D6A9B4}"/>
          </ac:spMkLst>
        </pc:spChg>
        <pc:spChg chg="add del mod">
          <ac:chgData name="Sintia Ponta Garca Do Rosario (2316842)" userId="S::2316842@student.uwtsd.ac.uk::857b8d7d-e328-4f40-a34f-048dadc3e4ee" providerId="AD" clId="Web-{3BFC368B-1336-4C70-59BB-4346537ED16E}" dt="2026-04-09T15:04:46.289" v="85"/>
          <ac:spMkLst>
            <pc:docMk/>
            <pc:sldMk cId="0" sldId="284"/>
            <ac:spMk id="5" creationId="{317DDA3E-67E4-08CC-A95E-BF71087EC2BC}"/>
          </ac:spMkLst>
        </pc:spChg>
        <pc:spChg chg="add del mod">
          <ac:chgData name="Sintia Ponta Garca Do Rosario (2316842)" userId="S::2316842@student.uwtsd.ac.uk::857b8d7d-e328-4f40-a34f-048dadc3e4ee" providerId="AD" clId="Web-{3BFC368B-1336-4C70-59BB-4346537ED16E}" dt="2026-04-09T15:03:40.350" v="65"/>
          <ac:spMkLst>
            <pc:docMk/>
            <pc:sldMk cId="0" sldId="284"/>
            <ac:spMk id="8" creationId="{C36FB419-6EE8-8485-6571-1C202B25AC9B}"/>
          </ac:spMkLst>
        </pc:spChg>
        <pc:spChg chg="add del mod">
          <ac:chgData name="Sintia Ponta Garca Do Rosario (2316842)" userId="S::2316842@student.uwtsd.ac.uk::857b8d7d-e328-4f40-a34f-048dadc3e4ee" providerId="AD" clId="Web-{3BFC368B-1336-4C70-59BB-4346537ED16E}" dt="2026-04-09T15:04:24.132" v="73"/>
          <ac:spMkLst>
            <pc:docMk/>
            <pc:sldMk cId="0" sldId="284"/>
            <ac:spMk id="10" creationId="{F56BCEA5-079A-AC98-6156-61E09C84E83D}"/>
          </ac:spMkLst>
        </pc:spChg>
        <pc:spChg chg="add del mod">
          <ac:chgData name="Sintia Ponta Garca Do Rosario (2316842)" userId="S::2316842@student.uwtsd.ac.uk::857b8d7d-e328-4f40-a34f-048dadc3e4ee" providerId="AD" clId="Web-{3BFC368B-1336-4C70-59BB-4346537ED16E}" dt="2026-04-09T15:09:43.028" v="123" actId="20577"/>
          <ac:spMkLst>
            <pc:docMk/>
            <pc:sldMk cId="0" sldId="284"/>
            <ac:spMk id="11266" creationId="{55979B66-6993-39BD-1A92-3CEAAED0FDCD}"/>
          </ac:spMkLst>
        </pc:spChg>
        <pc:spChg chg="add del mod">
          <ac:chgData name="Sintia Ponta Garca Do Rosario (2316842)" userId="S::2316842@student.uwtsd.ac.uk::857b8d7d-e328-4f40-a34f-048dadc3e4ee" providerId="AD" clId="Web-{3BFC368B-1336-4C70-59BB-4346537ED16E}" dt="2026-04-09T18:43:05.013" v="1121" actId="14100"/>
          <ac:spMkLst>
            <pc:docMk/>
            <pc:sldMk cId="0" sldId="284"/>
            <ac:spMk id="11267" creationId="{38D7BAEA-D070-6F73-B007-7B2B4FE547C0}"/>
          </ac:spMkLst>
        </pc:spChg>
        <pc:spChg chg="add del mod">
          <ac:chgData name="Sintia Ponta Garca Do Rosario (2316842)" userId="S::2316842@student.uwtsd.ac.uk::857b8d7d-e328-4f40-a34f-048dadc3e4ee" providerId="AD" clId="Web-{3BFC368B-1336-4C70-59BB-4346537ED16E}" dt="2026-04-09T15:31:49.594" v="180"/>
          <ac:spMkLst>
            <pc:docMk/>
            <pc:sldMk cId="0" sldId="284"/>
            <ac:spMk id="11272" creationId="{5CBE03F9-D202-26C7-0487-11D73C90913D}"/>
          </ac:spMkLst>
        </pc:spChg>
        <pc:picChg chg="add del mod ord">
          <ac:chgData name="Sintia Ponta Garca Do Rosario (2316842)" userId="S::2316842@student.uwtsd.ac.uk::857b8d7d-e328-4f40-a34f-048dadc3e4ee" providerId="AD" clId="Web-{3BFC368B-1336-4C70-59BB-4346537ED16E}" dt="2026-04-09T15:04:45.227" v="82"/>
          <ac:picMkLst>
            <pc:docMk/>
            <pc:sldMk cId="0" sldId="284"/>
            <ac:picMk id="6" creationId="{5FFA7C36-B788-09DE-B3AD-D02E05E03847}"/>
          </ac:picMkLst>
        </pc:picChg>
        <pc:picChg chg="add del mod">
          <ac:chgData name="Sintia Ponta Garca Do Rosario (2316842)" userId="S::2316842@student.uwtsd.ac.uk::857b8d7d-e328-4f40-a34f-048dadc3e4ee" providerId="AD" clId="Web-{3BFC368B-1336-4C70-59BB-4346537ED16E}" dt="2026-04-09T15:21:00.988" v="128"/>
          <ac:picMkLst>
            <pc:docMk/>
            <pc:sldMk cId="0" sldId="284"/>
            <ac:picMk id="11" creationId="{5FF3E1AA-F8A8-9BFC-994A-83D5659099C9}"/>
          </ac:picMkLst>
        </pc:picChg>
        <pc:picChg chg="add mod">
          <ac:chgData name="Sintia Ponta Garca Do Rosario (2316842)" userId="S::2316842@student.uwtsd.ac.uk::857b8d7d-e328-4f40-a34f-048dadc3e4ee" providerId="AD" clId="Web-{3BFC368B-1336-4C70-59BB-4346537ED16E}" dt="2026-04-09T17:48:57.879" v="829" actId="1076"/>
          <ac:picMkLst>
            <pc:docMk/>
            <pc:sldMk cId="0" sldId="284"/>
            <ac:picMk id="12" creationId="{5258613A-25B9-B56D-1C76-E5C2ECA6AB3C}"/>
          </ac:picMkLst>
        </pc:picChg>
        <pc:picChg chg="add mod">
          <ac:chgData name="Sintia Ponta Garca Do Rosario (2316842)" userId="S::2316842@student.uwtsd.ac.uk::857b8d7d-e328-4f40-a34f-048dadc3e4ee" providerId="AD" clId="Web-{3BFC368B-1336-4C70-59BB-4346537ED16E}" dt="2026-04-09T15:42:06.347" v="304" actId="1076"/>
          <ac:picMkLst>
            <pc:docMk/>
            <pc:sldMk cId="0" sldId="284"/>
            <ac:picMk id="13" creationId="{4BA33EAC-5236-2CD3-AF2B-4691B45795C9}"/>
          </ac:picMkLst>
        </pc:picChg>
        <pc:picChg chg="add del mod">
          <ac:chgData name="Sintia Ponta Garca Do Rosario (2316842)" userId="S::2316842@student.uwtsd.ac.uk::857b8d7d-e328-4f40-a34f-048dadc3e4ee" providerId="AD" clId="Web-{3BFC368B-1336-4C70-59BB-4346537ED16E}" dt="2026-04-09T15:28:30.526" v="154"/>
          <ac:picMkLst>
            <pc:docMk/>
            <pc:sldMk cId="0" sldId="284"/>
            <ac:picMk id="14" creationId="{96FCDFC4-157C-AFE6-ABD6-598A832BABD7}"/>
          </ac:picMkLst>
        </pc:picChg>
        <pc:picChg chg="add mod">
          <ac:chgData name="Sintia Ponta Garca Do Rosario (2316842)" userId="S::2316842@student.uwtsd.ac.uk::857b8d7d-e328-4f40-a34f-048dadc3e4ee" providerId="AD" clId="Web-{3BFC368B-1336-4C70-59BB-4346537ED16E}" dt="2026-04-09T15:46:08.553" v="317" actId="1076"/>
          <ac:picMkLst>
            <pc:docMk/>
            <pc:sldMk cId="0" sldId="284"/>
            <ac:picMk id="15" creationId="{44A4C1DD-A3E0-A1C0-FA54-896BDEE28E5C}"/>
          </ac:picMkLst>
        </pc:picChg>
        <pc:picChg chg="add mod">
          <ac:chgData name="Sintia Ponta Garca Do Rosario (2316842)" userId="S::2316842@student.uwtsd.ac.uk::857b8d7d-e328-4f40-a34f-048dadc3e4ee" providerId="AD" clId="Web-{3BFC368B-1336-4C70-59BB-4346537ED16E}" dt="2026-04-09T17:47:24.088" v="817" actId="14100"/>
          <ac:picMkLst>
            <pc:docMk/>
            <pc:sldMk cId="0" sldId="284"/>
            <ac:picMk id="16" creationId="{9DA6D44B-F4C6-E95A-7F54-41722C9DD861}"/>
          </ac:picMkLst>
        </pc:picChg>
        <pc:picChg chg="add del mod">
          <ac:chgData name="Sintia Ponta Garca Do Rosario (2316842)" userId="S::2316842@student.uwtsd.ac.uk::857b8d7d-e328-4f40-a34f-048dadc3e4ee" providerId="AD" clId="Web-{3BFC368B-1336-4C70-59BB-4346537ED16E}" dt="2026-04-09T15:31:57.798" v="182"/>
          <ac:picMkLst>
            <pc:docMk/>
            <pc:sldMk cId="0" sldId="284"/>
            <ac:picMk id="17" creationId="{560018EB-3D2C-E926-F9B5-6BE67153E16C}"/>
          </ac:picMkLst>
        </pc:picChg>
        <pc:picChg chg="add mod">
          <ac:chgData name="Sintia Ponta Garca Do Rosario (2316842)" userId="S::2316842@student.uwtsd.ac.uk::857b8d7d-e328-4f40-a34f-048dadc3e4ee" providerId="AD" clId="Web-{3BFC368B-1336-4C70-59BB-4346537ED16E}" dt="2026-04-09T15:37:24.733" v="252" actId="1076"/>
          <ac:picMkLst>
            <pc:docMk/>
            <pc:sldMk cId="0" sldId="284"/>
            <ac:picMk id="18" creationId="{6882AD21-8FC0-3838-A2C1-12825353EF96}"/>
          </ac:picMkLst>
        </pc:picChg>
        <pc:picChg chg="add mod modCrop">
          <ac:chgData name="Sintia Ponta Garca Do Rosario (2316842)" userId="S::2316842@student.uwtsd.ac.uk::857b8d7d-e328-4f40-a34f-048dadc3e4ee" providerId="AD" clId="Web-{3BFC368B-1336-4C70-59BB-4346537ED16E}" dt="2026-04-09T15:37:06.233" v="247" actId="14100"/>
          <ac:picMkLst>
            <pc:docMk/>
            <pc:sldMk cId="0" sldId="284"/>
            <ac:picMk id="19" creationId="{0C61BF5C-10D1-6A27-023E-AF8CAD984384}"/>
          </ac:picMkLst>
        </pc:picChg>
        <pc:picChg chg="add mod">
          <ac:chgData name="Sintia Ponta Garca Do Rosario (2316842)" userId="S::2316842@student.uwtsd.ac.uk::857b8d7d-e328-4f40-a34f-048dadc3e4ee" providerId="AD" clId="Web-{3BFC368B-1336-4C70-59BB-4346537ED16E}" dt="2026-04-09T17:47:19.461" v="816" actId="1076"/>
          <ac:picMkLst>
            <pc:docMk/>
            <pc:sldMk cId="0" sldId="284"/>
            <ac:picMk id="20" creationId="{871C99F9-473F-A30E-AF4D-D1F283224D82}"/>
          </ac:picMkLst>
        </pc:picChg>
        <pc:picChg chg="add mod">
          <ac:chgData name="Sintia Ponta Garca Do Rosario (2316842)" userId="S::2316842@student.uwtsd.ac.uk::857b8d7d-e328-4f40-a34f-048dadc3e4ee" providerId="AD" clId="Web-{3BFC368B-1336-4C70-59BB-4346537ED16E}" dt="2026-04-09T17:48:50.878" v="827" actId="14100"/>
          <ac:picMkLst>
            <pc:docMk/>
            <pc:sldMk cId="0" sldId="284"/>
            <ac:picMk id="21" creationId="{781B5041-626D-6E16-9DF7-A068332C9BC8}"/>
          </ac:picMkLst>
        </pc:picChg>
        <pc:picChg chg="add mod">
          <ac:chgData name="Sintia Ponta Garca Do Rosario (2316842)" userId="S::2316842@student.uwtsd.ac.uk::857b8d7d-e328-4f40-a34f-048dadc3e4ee" providerId="AD" clId="Web-{3BFC368B-1336-4C70-59BB-4346537ED16E}" dt="2026-04-09T17:49:06.380" v="830" actId="1076"/>
          <ac:picMkLst>
            <pc:docMk/>
            <pc:sldMk cId="0" sldId="284"/>
            <ac:picMk id="22" creationId="{76E9A727-A41F-7CE9-5967-3878B8218159}"/>
          </ac:picMkLst>
        </pc:picChg>
        <pc:picChg chg="add mod">
          <ac:chgData name="Sintia Ponta Garca Do Rosario (2316842)" userId="S::2316842@student.uwtsd.ac.uk::857b8d7d-e328-4f40-a34f-048dadc3e4ee" providerId="AD" clId="Web-{3BFC368B-1336-4C70-59BB-4346537ED16E}" dt="2026-04-09T17:48:32.486" v="822" actId="1076"/>
          <ac:picMkLst>
            <pc:docMk/>
            <pc:sldMk cId="0" sldId="284"/>
            <ac:picMk id="23" creationId="{EACEF74C-EADD-9871-31DD-D5562776FFE8}"/>
          </ac:picMkLst>
        </pc:picChg>
        <pc:picChg chg="add mod">
          <ac:chgData name="Sintia Ponta Garca Do Rosario (2316842)" userId="S::2316842@student.uwtsd.ac.uk::857b8d7d-e328-4f40-a34f-048dadc3e4ee" providerId="AD" clId="Web-{3BFC368B-1336-4C70-59BB-4346537ED16E}" dt="2026-04-09T17:47:28.666" v="818" actId="14100"/>
          <ac:picMkLst>
            <pc:docMk/>
            <pc:sldMk cId="0" sldId="284"/>
            <ac:picMk id="24" creationId="{ADA9D974-25C3-0CB2-019A-6066A65BE41C}"/>
          </ac:picMkLst>
        </pc:picChg>
        <pc:picChg chg="add mod">
          <ac:chgData name="Sintia Ponta Garca Do Rosario (2316842)" userId="S::2316842@student.uwtsd.ac.uk::857b8d7d-e328-4f40-a34f-048dadc3e4ee" providerId="AD" clId="Web-{3BFC368B-1336-4C70-59BB-4346537ED16E}" dt="2026-04-09T17:47:45.325" v="820" actId="1076"/>
          <ac:picMkLst>
            <pc:docMk/>
            <pc:sldMk cId="0" sldId="284"/>
            <ac:picMk id="25" creationId="{88F897FC-1458-C7FE-37ED-1C3450801CA4}"/>
          </ac:picMkLst>
        </pc:picChg>
        <pc:picChg chg="add mod">
          <ac:chgData name="Sintia Ponta Garca Do Rosario (2316842)" userId="S::2316842@student.uwtsd.ac.uk::857b8d7d-e328-4f40-a34f-048dadc3e4ee" providerId="AD" clId="Web-{3BFC368B-1336-4C70-59BB-4346537ED16E}" dt="2026-04-09T15:41:58.800" v="302" actId="1076"/>
          <ac:picMkLst>
            <pc:docMk/>
            <pc:sldMk cId="0" sldId="284"/>
            <ac:picMk id="26" creationId="{93F3B7D2-ABB8-BDFD-0B4F-5482C8E47593}"/>
          </ac:picMkLst>
        </pc:picChg>
        <pc:picChg chg="add mod">
          <ac:chgData name="Sintia Ponta Garca Do Rosario (2316842)" userId="S::2316842@student.uwtsd.ac.uk::857b8d7d-e328-4f40-a34f-048dadc3e4ee" providerId="AD" clId="Web-{3BFC368B-1336-4C70-59BB-4346537ED16E}" dt="2026-04-09T17:48:39.049" v="824" actId="1076"/>
          <ac:picMkLst>
            <pc:docMk/>
            <pc:sldMk cId="0" sldId="284"/>
            <ac:picMk id="27" creationId="{99599D4E-987F-E7F0-5F16-B5DBD9C9E61C}"/>
          </ac:picMkLst>
        </pc:picChg>
        <pc:picChg chg="add del mod">
          <ac:chgData name="Sintia Ponta Garca Do Rosario (2316842)" userId="S::2316842@student.uwtsd.ac.uk::857b8d7d-e328-4f40-a34f-048dadc3e4ee" providerId="AD" clId="Web-{3BFC368B-1336-4C70-59BB-4346537ED16E}" dt="2026-04-09T15:39:47.361" v="275"/>
          <ac:picMkLst>
            <pc:docMk/>
            <pc:sldMk cId="0" sldId="284"/>
            <ac:picMk id="28" creationId="{60163DEF-B12A-9006-A8BA-711B12FC9C66}"/>
          </ac:picMkLst>
        </pc:picChg>
        <pc:picChg chg="add del mod">
          <ac:chgData name="Sintia Ponta Garca Do Rosario (2316842)" userId="S::2316842@student.uwtsd.ac.uk::857b8d7d-e328-4f40-a34f-048dadc3e4ee" providerId="AD" clId="Web-{3BFC368B-1336-4C70-59BB-4346537ED16E}" dt="2026-04-09T15:39:47.361" v="274"/>
          <ac:picMkLst>
            <pc:docMk/>
            <pc:sldMk cId="0" sldId="284"/>
            <ac:picMk id="29" creationId="{90463EA2-C4CA-B85C-0842-BF6621040109}"/>
          </ac:picMkLst>
        </pc:picChg>
        <pc:picChg chg="add del mod">
          <ac:chgData name="Sintia Ponta Garca Do Rosario (2316842)" userId="S::2316842@student.uwtsd.ac.uk::857b8d7d-e328-4f40-a34f-048dadc3e4ee" providerId="AD" clId="Web-{3BFC368B-1336-4C70-59BB-4346537ED16E}" dt="2026-04-09T15:39:47.361" v="273"/>
          <ac:picMkLst>
            <pc:docMk/>
            <pc:sldMk cId="0" sldId="284"/>
            <ac:picMk id="30" creationId="{DF2B0434-0B81-807D-4483-1D5FB0D05B68}"/>
          </ac:picMkLst>
        </pc:picChg>
        <pc:picChg chg="add del mod">
          <ac:chgData name="Sintia Ponta Garca Do Rosario (2316842)" userId="S::2316842@student.uwtsd.ac.uk::857b8d7d-e328-4f40-a34f-048dadc3e4ee" providerId="AD" clId="Web-{3BFC368B-1336-4C70-59BB-4346537ED16E}" dt="2026-04-09T15:39:47.361" v="272"/>
          <ac:picMkLst>
            <pc:docMk/>
            <pc:sldMk cId="0" sldId="284"/>
            <ac:picMk id="31" creationId="{9CC27AD7-F7FC-D524-07F7-CC0DFF5BC47B}"/>
          </ac:picMkLst>
        </pc:picChg>
        <pc:picChg chg="add del mod">
          <ac:chgData name="Sintia Ponta Garca Do Rosario (2316842)" userId="S::2316842@student.uwtsd.ac.uk::857b8d7d-e328-4f40-a34f-048dadc3e4ee" providerId="AD" clId="Web-{3BFC368B-1336-4C70-59BB-4346537ED16E}" dt="2026-04-09T15:39:47.361" v="271"/>
          <ac:picMkLst>
            <pc:docMk/>
            <pc:sldMk cId="0" sldId="284"/>
            <ac:picMk id="32" creationId="{A51590D9-7F37-5818-D160-69C5CC5851E6}"/>
          </ac:picMkLst>
        </pc:picChg>
        <pc:picChg chg="add del mod">
          <ac:chgData name="Sintia Ponta Garca Do Rosario (2316842)" userId="S::2316842@student.uwtsd.ac.uk::857b8d7d-e328-4f40-a34f-048dadc3e4ee" providerId="AD" clId="Web-{3BFC368B-1336-4C70-59BB-4346537ED16E}" dt="2026-04-09T15:39:47.361" v="270"/>
          <ac:picMkLst>
            <pc:docMk/>
            <pc:sldMk cId="0" sldId="284"/>
            <ac:picMk id="33" creationId="{C7E8D99A-DD44-82AE-6287-B938255E4628}"/>
          </ac:picMkLst>
        </pc:picChg>
        <pc:picChg chg="add del mod">
          <ac:chgData name="Sintia Ponta Garca Do Rosario (2316842)" userId="S::2316842@student.uwtsd.ac.uk::857b8d7d-e328-4f40-a34f-048dadc3e4ee" providerId="AD" clId="Web-{3BFC368B-1336-4C70-59BB-4346537ED16E}" dt="2026-04-09T15:39:47.361" v="269"/>
          <ac:picMkLst>
            <pc:docMk/>
            <pc:sldMk cId="0" sldId="284"/>
            <ac:picMk id="34" creationId="{FEA5741F-084A-B329-18D8-A9FF62FC59CA}"/>
          </ac:picMkLst>
        </pc:picChg>
      </pc:sldChg>
      <pc:sldChg chg="addSp modSp">
        <pc:chgData name="Sintia Ponta Garca Do Rosario (2316842)" userId="S::2316842@student.uwtsd.ac.uk::857b8d7d-e328-4f40-a34f-048dadc3e4ee" providerId="AD" clId="Web-{3BFC368B-1336-4C70-59BB-4346537ED16E}" dt="2026-04-09T18:42:49.903" v="1119" actId="14100"/>
        <pc:sldMkLst>
          <pc:docMk/>
          <pc:sldMk cId="0" sldId="285"/>
        </pc:sldMkLst>
        <pc:spChg chg="mod">
          <ac:chgData name="Sintia Ponta Garca Do Rosario (2316842)" userId="S::2316842@student.uwtsd.ac.uk::857b8d7d-e328-4f40-a34f-048dadc3e4ee" providerId="AD" clId="Web-{3BFC368B-1336-4C70-59BB-4346537ED16E}" dt="2026-04-09T15:58:03.796" v="375" actId="1076"/>
          <ac:spMkLst>
            <pc:docMk/>
            <pc:sldMk cId="0" sldId="285"/>
            <ac:spMk id="12290" creationId="{F01EFBDC-F7AC-8861-4A47-3186D91452D7}"/>
          </ac:spMkLst>
        </pc:spChg>
        <pc:spChg chg="mod">
          <ac:chgData name="Sintia Ponta Garca Do Rosario (2316842)" userId="S::2316842@student.uwtsd.ac.uk::857b8d7d-e328-4f40-a34f-048dadc3e4ee" providerId="AD" clId="Web-{3BFC368B-1336-4C70-59BB-4346537ED16E}" dt="2026-04-09T18:42:49.903" v="1119" actId="14100"/>
          <ac:spMkLst>
            <pc:docMk/>
            <pc:sldMk cId="0" sldId="285"/>
            <ac:spMk id="12291" creationId="{1611A111-5C30-505E-4536-C74A82097D5E}"/>
          </ac:spMkLst>
        </pc:spChg>
        <pc:picChg chg="add mod">
          <ac:chgData name="Sintia Ponta Garca Do Rosario (2316842)" userId="S::2316842@student.uwtsd.ac.uk::857b8d7d-e328-4f40-a34f-048dadc3e4ee" providerId="AD" clId="Web-{3BFC368B-1336-4C70-59BB-4346537ED16E}" dt="2026-04-09T15:57:14.889" v="368" actId="1076"/>
          <ac:picMkLst>
            <pc:docMk/>
            <pc:sldMk cId="0" sldId="285"/>
            <ac:picMk id="3" creationId="{3B0B9C2F-9331-0005-70A1-2B7553B92D35}"/>
          </ac:picMkLst>
        </pc:picChg>
        <pc:picChg chg="add mod">
          <ac:chgData name="Sintia Ponta Garca Do Rosario (2316842)" userId="S::2316842@student.uwtsd.ac.uk::857b8d7d-e328-4f40-a34f-048dadc3e4ee" providerId="AD" clId="Web-{3BFC368B-1336-4C70-59BB-4346537ED16E}" dt="2026-04-09T16:09:02.971" v="501" actId="1076"/>
          <ac:picMkLst>
            <pc:docMk/>
            <pc:sldMk cId="0" sldId="285"/>
            <ac:picMk id="5" creationId="{FFD426C4-EAAE-669C-1BCB-6A4F85947B98}"/>
          </ac:picMkLst>
        </pc:picChg>
        <pc:picChg chg="add">
          <ac:chgData name="Sintia Ponta Garca Do Rosario (2316842)" userId="S::2316842@student.uwtsd.ac.uk::857b8d7d-e328-4f40-a34f-048dadc3e4ee" providerId="AD" clId="Web-{3BFC368B-1336-4C70-59BB-4346537ED16E}" dt="2026-04-09T15:55:17.934" v="343"/>
          <ac:picMkLst>
            <pc:docMk/>
            <pc:sldMk cId="0" sldId="285"/>
            <ac:picMk id="7" creationId="{1D3333AD-BDD5-538D-BD61-370DAA9F6306}"/>
          </ac:picMkLst>
        </pc:picChg>
        <pc:picChg chg="add mod">
          <ac:chgData name="Sintia Ponta Garca Do Rosario (2316842)" userId="S::2316842@student.uwtsd.ac.uk::857b8d7d-e328-4f40-a34f-048dadc3e4ee" providerId="AD" clId="Web-{3BFC368B-1336-4C70-59BB-4346537ED16E}" dt="2026-04-09T15:57:28.764" v="371" actId="1076"/>
          <ac:picMkLst>
            <pc:docMk/>
            <pc:sldMk cId="0" sldId="285"/>
            <ac:picMk id="9" creationId="{399747C2-C59E-0DE9-ABA2-D9E365207E80}"/>
          </ac:picMkLst>
        </pc:picChg>
        <pc:picChg chg="add mod">
          <ac:chgData name="Sintia Ponta Garca Do Rosario (2316842)" userId="S::2316842@student.uwtsd.ac.uk::857b8d7d-e328-4f40-a34f-048dadc3e4ee" providerId="AD" clId="Web-{3BFC368B-1336-4C70-59BB-4346537ED16E}" dt="2026-04-09T15:57:21.233" v="369" actId="14100"/>
          <ac:picMkLst>
            <pc:docMk/>
            <pc:sldMk cId="0" sldId="285"/>
            <ac:picMk id="11" creationId="{B266FC90-9D27-97EB-90B7-103E459EAEE0}"/>
          </ac:picMkLst>
        </pc:picChg>
        <pc:picChg chg="add mod">
          <ac:chgData name="Sintia Ponta Garca Do Rosario (2316842)" userId="S::2316842@student.uwtsd.ac.uk::857b8d7d-e328-4f40-a34f-048dadc3e4ee" providerId="AD" clId="Web-{3BFC368B-1336-4C70-59BB-4346537ED16E}" dt="2026-04-09T15:57:02.779" v="366" actId="1076"/>
          <ac:picMkLst>
            <pc:docMk/>
            <pc:sldMk cId="0" sldId="285"/>
            <ac:picMk id="13" creationId="{14643948-25B4-1983-6ED4-536722935ACB}"/>
          </ac:picMkLst>
        </pc:picChg>
        <pc:picChg chg="add mod">
          <ac:chgData name="Sintia Ponta Garca Do Rosario (2316842)" userId="S::2316842@student.uwtsd.ac.uk::857b8d7d-e328-4f40-a34f-048dadc3e4ee" providerId="AD" clId="Web-{3BFC368B-1336-4C70-59BB-4346537ED16E}" dt="2026-04-09T15:57:32.217" v="372" actId="14100"/>
          <ac:picMkLst>
            <pc:docMk/>
            <pc:sldMk cId="0" sldId="285"/>
            <ac:picMk id="15" creationId="{357936BF-C4CE-423B-13F1-05F3F5356E11}"/>
          </ac:picMkLst>
        </pc:picChg>
        <pc:picChg chg="add">
          <ac:chgData name="Sintia Ponta Garca Do Rosario (2316842)" userId="S::2316842@student.uwtsd.ac.uk::857b8d7d-e328-4f40-a34f-048dadc3e4ee" providerId="AD" clId="Web-{3BFC368B-1336-4C70-59BB-4346537ED16E}" dt="2026-04-09T15:55:18.043" v="348"/>
          <ac:picMkLst>
            <pc:docMk/>
            <pc:sldMk cId="0" sldId="285"/>
            <ac:picMk id="17" creationId="{67FA33CB-95E9-5F3C-74B9-6906D1BEBD40}"/>
          </ac:picMkLst>
        </pc:picChg>
        <pc:picChg chg="add">
          <ac:chgData name="Sintia Ponta Garca Do Rosario (2316842)" userId="S::2316842@student.uwtsd.ac.uk::857b8d7d-e328-4f40-a34f-048dadc3e4ee" providerId="AD" clId="Web-{3BFC368B-1336-4C70-59BB-4346537ED16E}" dt="2026-04-09T15:55:18.059" v="349"/>
          <ac:picMkLst>
            <pc:docMk/>
            <pc:sldMk cId="0" sldId="285"/>
            <ac:picMk id="19" creationId="{1EC580C4-B015-0D88-07F3-88AE87FBE1DC}"/>
          </ac:picMkLst>
        </pc:picChg>
        <pc:picChg chg="add">
          <ac:chgData name="Sintia Ponta Garca Do Rosario (2316842)" userId="S::2316842@student.uwtsd.ac.uk::857b8d7d-e328-4f40-a34f-048dadc3e4ee" providerId="AD" clId="Web-{3BFC368B-1336-4C70-59BB-4346537ED16E}" dt="2026-04-09T15:55:18.074" v="350"/>
          <ac:picMkLst>
            <pc:docMk/>
            <pc:sldMk cId="0" sldId="285"/>
            <ac:picMk id="21" creationId="{FB8C59B9-FA1C-85DC-605F-FCAA7685037D}"/>
          </ac:picMkLst>
        </pc:picChg>
        <pc:picChg chg="add">
          <ac:chgData name="Sintia Ponta Garca Do Rosario (2316842)" userId="S::2316842@student.uwtsd.ac.uk::857b8d7d-e328-4f40-a34f-048dadc3e4ee" providerId="AD" clId="Web-{3BFC368B-1336-4C70-59BB-4346537ED16E}" dt="2026-04-09T15:55:18.090" v="351"/>
          <ac:picMkLst>
            <pc:docMk/>
            <pc:sldMk cId="0" sldId="285"/>
            <ac:picMk id="23" creationId="{92ACAD81-A41E-1E48-1705-C866971402E6}"/>
          </ac:picMkLst>
        </pc:picChg>
        <pc:picChg chg="add">
          <ac:chgData name="Sintia Ponta Garca Do Rosario (2316842)" userId="S::2316842@student.uwtsd.ac.uk::857b8d7d-e328-4f40-a34f-048dadc3e4ee" providerId="AD" clId="Web-{3BFC368B-1336-4C70-59BB-4346537ED16E}" dt="2026-04-09T15:55:18.105" v="352"/>
          <ac:picMkLst>
            <pc:docMk/>
            <pc:sldMk cId="0" sldId="285"/>
            <ac:picMk id="25" creationId="{8C89718C-0255-0404-FC2C-FF97AEA8D063}"/>
          </ac:picMkLst>
        </pc:picChg>
        <pc:picChg chg="add">
          <ac:chgData name="Sintia Ponta Garca Do Rosario (2316842)" userId="S::2316842@student.uwtsd.ac.uk::857b8d7d-e328-4f40-a34f-048dadc3e4ee" providerId="AD" clId="Web-{3BFC368B-1336-4C70-59BB-4346537ED16E}" dt="2026-04-09T15:55:18.121" v="353"/>
          <ac:picMkLst>
            <pc:docMk/>
            <pc:sldMk cId="0" sldId="285"/>
            <ac:picMk id="27" creationId="{40EF6798-AEF6-D4A7-05EA-B9AA88CCDD71}"/>
          </ac:picMkLst>
        </pc:picChg>
      </pc:sldChg>
      <pc:sldChg chg="addSp delSp modSp">
        <pc:chgData name="Sintia Ponta Garca Do Rosario (2316842)" userId="S::2316842@student.uwtsd.ac.uk::857b8d7d-e328-4f40-a34f-048dadc3e4ee" providerId="AD" clId="Web-{3BFC368B-1336-4C70-59BB-4346537ED16E}" dt="2026-04-09T17:47:00.677" v="813"/>
        <pc:sldMkLst>
          <pc:docMk/>
          <pc:sldMk cId="0" sldId="286"/>
        </pc:sldMkLst>
        <pc:spChg chg="mod">
          <ac:chgData name="Sintia Ponta Garca Do Rosario (2316842)" userId="S::2316842@student.uwtsd.ac.uk::857b8d7d-e328-4f40-a34f-048dadc3e4ee" providerId="AD" clId="Web-{3BFC368B-1336-4C70-59BB-4346537ED16E}" dt="2026-04-09T17:46:19.308" v="809" actId="14100"/>
          <ac:spMkLst>
            <pc:docMk/>
            <pc:sldMk cId="0" sldId="286"/>
            <ac:spMk id="13314" creationId="{4EDA76A4-71EF-7F10-5F25-F7EC88499808}"/>
          </ac:spMkLst>
        </pc:spChg>
        <pc:spChg chg="mod">
          <ac:chgData name="Sintia Ponta Garca Do Rosario (2316842)" userId="S::2316842@student.uwtsd.ac.uk::857b8d7d-e328-4f40-a34f-048dadc3e4ee" providerId="AD" clId="Web-{3BFC368B-1336-4C70-59BB-4346537ED16E}" dt="2026-04-09T17:46:26.262" v="810" actId="1076"/>
          <ac:spMkLst>
            <pc:docMk/>
            <pc:sldMk cId="0" sldId="286"/>
            <ac:spMk id="13315" creationId="{4018B3D5-1D2C-85B4-FE64-B178BF118891}"/>
          </ac:spMkLst>
        </pc:spChg>
        <pc:picChg chg="add del mod">
          <ac:chgData name="Sintia Ponta Garca Do Rosario (2316842)" userId="S::2316842@student.uwtsd.ac.uk::857b8d7d-e328-4f40-a34f-048dadc3e4ee" providerId="AD" clId="Web-{3BFC368B-1336-4C70-59BB-4346537ED16E}" dt="2026-04-09T16:08:58.143" v="500"/>
          <ac:picMkLst>
            <pc:docMk/>
            <pc:sldMk cId="0" sldId="286"/>
            <ac:picMk id="3" creationId="{44DB2D0E-84DE-4C88-0245-74F7F34D7080}"/>
          </ac:picMkLst>
        </pc:picChg>
        <pc:picChg chg="add del mod">
          <ac:chgData name="Sintia Ponta Garca Do Rosario (2316842)" userId="S::2316842@student.uwtsd.ac.uk::857b8d7d-e328-4f40-a34f-048dadc3e4ee" providerId="AD" clId="Web-{3BFC368B-1336-4C70-59BB-4346537ED16E}" dt="2026-04-09T16:08:58.143" v="499"/>
          <ac:picMkLst>
            <pc:docMk/>
            <pc:sldMk cId="0" sldId="286"/>
            <ac:picMk id="5" creationId="{89538D28-EB67-7899-0F37-0BF96F43D1D1}"/>
          </ac:picMkLst>
        </pc:picChg>
        <pc:picChg chg="add del mod">
          <ac:chgData name="Sintia Ponta Garca Do Rosario (2316842)" userId="S::2316842@student.uwtsd.ac.uk::857b8d7d-e328-4f40-a34f-048dadc3e4ee" providerId="AD" clId="Web-{3BFC368B-1336-4C70-59BB-4346537ED16E}" dt="2026-04-09T16:08:58.143" v="498"/>
          <ac:picMkLst>
            <pc:docMk/>
            <pc:sldMk cId="0" sldId="286"/>
            <ac:picMk id="7" creationId="{C0428680-589F-AC65-A41F-0836DA8D6F09}"/>
          </ac:picMkLst>
        </pc:picChg>
        <pc:picChg chg="add del mod">
          <ac:chgData name="Sintia Ponta Garca Do Rosario (2316842)" userId="S::2316842@student.uwtsd.ac.uk::857b8d7d-e328-4f40-a34f-048dadc3e4ee" providerId="AD" clId="Web-{3BFC368B-1336-4C70-59BB-4346537ED16E}" dt="2026-04-09T16:08:58.143" v="497"/>
          <ac:picMkLst>
            <pc:docMk/>
            <pc:sldMk cId="0" sldId="286"/>
            <ac:picMk id="9" creationId="{1594F19B-5864-FAFF-B182-51509C28A1CA}"/>
          </ac:picMkLst>
        </pc:picChg>
        <pc:picChg chg="add del mod">
          <ac:chgData name="Sintia Ponta Garca Do Rosario (2316842)" userId="S::2316842@student.uwtsd.ac.uk::857b8d7d-e328-4f40-a34f-048dadc3e4ee" providerId="AD" clId="Web-{3BFC368B-1336-4C70-59BB-4346537ED16E}" dt="2026-04-09T16:08:58.143" v="496"/>
          <ac:picMkLst>
            <pc:docMk/>
            <pc:sldMk cId="0" sldId="286"/>
            <ac:picMk id="11" creationId="{BBC753B2-CB67-8079-7950-A46C25BC2737}"/>
          </ac:picMkLst>
        </pc:picChg>
        <pc:picChg chg="add del mod">
          <ac:chgData name="Sintia Ponta Garca Do Rosario (2316842)" userId="S::2316842@student.uwtsd.ac.uk::857b8d7d-e328-4f40-a34f-048dadc3e4ee" providerId="AD" clId="Web-{3BFC368B-1336-4C70-59BB-4346537ED16E}" dt="2026-04-09T16:08:58.143" v="495"/>
          <ac:picMkLst>
            <pc:docMk/>
            <pc:sldMk cId="0" sldId="286"/>
            <ac:picMk id="13" creationId="{FFA06557-4768-DD97-2F91-36642240F88D}"/>
          </ac:picMkLst>
        </pc:picChg>
        <pc:picChg chg="add del mod">
          <ac:chgData name="Sintia Ponta Garca Do Rosario (2316842)" userId="S::2316842@student.uwtsd.ac.uk::857b8d7d-e328-4f40-a34f-048dadc3e4ee" providerId="AD" clId="Web-{3BFC368B-1336-4C70-59BB-4346537ED16E}" dt="2026-04-09T16:08:58.143" v="494"/>
          <ac:picMkLst>
            <pc:docMk/>
            <pc:sldMk cId="0" sldId="286"/>
            <ac:picMk id="15" creationId="{F27FBAAC-BBBA-F0E9-FCA1-088A2E9B5841}"/>
          </ac:picMkLst>
        </pc:picChg>
        <pc:picChg chg="add del mod">
          <ac:chgData name="Sintia Ponta Garca Do Rosario (2316842)" userId="S::2316842@student.uwtsd.ac.uk::857b8d7d-e328-4f40-a34f-048dadc3e4ee" providerId="AD" clId="Web-{3BFC368B-1336-4C70-59BB-4346537ED16E}" dt="2026-04-09T16:08:58.143" v="493"/>
          <ac:picMkLst>
            <pc:docMk/>
            <pc:sldMk cId="0" sldId="286"/>
            <ac:picMk id="17" creationId="{396C195E-8AA8-1EB9-FB56-30732BDACCD1}"/>
          </ac:picMkLst>
        </pc:picChg>
        <pc:picChg chg="add del mod">
          <ac:chgData name="Sintia Ponta Garca Do Rosario (2316842)" userId="S::2316842@student.uwtsd.ac.uk::857b8d7d-e328-4f40-a34f-048dadc3e4ee" providerId="AD" clId="Web-{3BFC368B-1336-4C70-59BB-4346537ED16E}" dt="2026-04-09T16:08:58.143" v="492"/>
          <ac:picMkLst>
            <pc:docMk/>
            <pc:sldMk cId="0" sldId="286"/>
            <ac:picMk id="19" creationId="{237FC460-D901-9B21-31D8-653B9D5E5267}"/>
          </ac:picMkLst>
        </pc:picChg>
        <pc:picChg chg="add del mod">
          <ac:chgData name="Sintia Ponta Garca Do Rosario (2316842)" userId="S::2316842@student.uwtsd.ac.uk::857b8d7d-e328-4f40-a34f-048dadc3e4ee" providerId="AD" clId="Web-{3BFC368B-1336-4C70-59BB-4346537ED16E}" dt="2026-04-09T16:08:58.143" v="491"/>
          <ac:picMkLst>
            <pc:docMk/>
            <pc:sldMk cId="0" sldId="286"/>
            <ac:picMk id="21" creationId="{614BD4B0-B552-ABB9-F4BB-C884915F4CEA}"/>
          </ac:picMkLst>
        </pc:picChg>
        <pc:picChg chg="add del mod">
          <ac:chgData name="Sintia Ponta Garca Do Rosario (2316842)" userId="S::2316842@student.uwtsd.ac.uk::857b8d7d-e328-4f40-a34f-048dadc3e4ee" providerId="AD" clId="Web-{3BFC368B-1336-4C70-59BB-4346537ED16E}" dt="2026-04-09T16:08:58.143" v="490"/>
          <ac:picMkLst>
            <pc:docMk/>
            <pc:sldMk cId="0" sldId="286"/>
            <ac:picMk id="23" creationId="{2F7BD41F-9CF0-BA6B-A506-81510C495C35}"/>
          </ac:picMkLst>
        </pc:picChg>
        <pc:picChg chg="add del mod">
          <ac:chgData name="Sintia Ponta Garca Do Rosario (2316842)" userId="S::2316842@student.uwtsd.ac.uk::857b8d7d-e328-4f40-a34f-048dadc3e4ee" providerId="AD" clId="Web-{3BFC368B-1336-4C70-59BB-4346537ED16E}" dt="2026-04-09T16:08:58.143" v="489"/>
          <ac:picMkLst>
            <pc:docMk/>
            <pc:sldMk cId="0" sldId="286"/>
            <ac:picMk id="25" creationId="{1981D0D3-520E-A552-0A80-C41B2B6088F0}"/>
          </ac:picMkLst>
        </pc:picChg>
        <pc:picChg chg="add del mod">
          <ac:chgData name="Sintia Ponta Garca Do Rosario (2316842)" userId="S::2316842@student.uwtsd.ac.uk::857b8d7d-e328-4f40-a34f-048dadc3e4ee" providerId="AD" clId="Web-{3BFC368B-1336-4C70-59BB-4346537ED16E}" dt="2026-04-09T16:08:58.143" v="488"/>
          <ac:picMkLst>
            <pc:docMk/>
            <pc:sldMk cId="0" sldId="286"/>
            <ac:picMk id="27" creationId="{0BED95AE-334D-0E28-0946-9322F202A71D}"/>
          </ac:picMkLst>
        </pc:picChg>
        <pc:picChg chg="add mod">
          <ac:chgData name="Sintia Ponta Garca Do Rosario (2316842)" userId="S::2316842@student.uwtsd.ac.uk::857b8d7d-e328-4f40-a34f-048dadc3e4ee" providerId="AD" clId="Web-{3BFC368B-1336-4C70-59BB-4346537ED16E}" dt="2026-04-09T16:15:29.183" v="537" actId="1076"/>
          <ac:picMkLst>
            <pc:docMk/>
            <pc:sldMk cId="0" sldId="286"/>
            <ac:picMk id="29" creationId="{FE3CEA7C-D070-7480-E659-FC73A3ED004C}"/>
          </ac:picMkLst>
        </pc:picChg>
        <pc:picChg chg="add mod">
          <ac:chgData name="Sintia Ponta Garca Do Rosario (2316842)" userId="S::2316842@student.uwtsd.ac.uk::857b8d7d-e328-4f40-a34f-048dadc3e4ee" providerId="AD" clId="Web-{3BFC368B-1336-4C70-59BB-4346537ED16E}" dt="2026-04-09T16:15:08.449" v="533" actId="1076"/>
          <ac:picMkLst>
            <pc:docMk/>
            <pc:sldMk cId="0" sldId="286"/>
            <ac:picMk id="30" creationId="{F799A248-3CFD-7DF7-4669-2C7E391E16E1}"/>
          </ac:picMkLst>
        </pc:picChg>
        <pc:picChg chg="add mod">
          <ac:chgData name="Sintia Ponta Garca Do Rosario (2316842)" userId="S::2316842@student.uwtsd.ac.uk::857b8d7d-e328-4f40-a34f-048dadc3e4ee" providerId="AD" clId="Web-{3BFC368B-1336-4C70-59BB-4346537ED16E}" dt="2026-04-09T16:15:03.324" v="532" actId="1076"/>
          <ac:picMkLst>
            <pc:docMk/>
            <pc:sldMk cId="0" sldId="286"/>
            <ac:picMk id="31" creationId="{70887D5C-A5DA-C5C3-3B0E-993E2B6DA9B6}"/>
          </ac:picMkLst>
        </pc:picChg>
        <pc:picChg chg="add mod">
          <ac:chgData name="Sintia Ponta Garca Do Rosario (2316842)" userId="S::2316842@student.uwtsd.ac.uk::857b8d7d-e328-4f40-a34f-048dadc3e4ee" providerId="AD" clId="Web-{3BFC368B-1336-4C70-59BB-4346537ED16E}" dt="2026-04-09T16:15:11.980" v="534" actId="1076"/>
          <ac:picMkLst>
            <pc:docMk/>
            <pc:sldMk cId="0" sldId="286"/>
            <ac:picMk id="32" creationId="{01F92A49-EB89-B571-863F-5A218EDBD9C3}"/>
          </ac:picMkLst>
        </pc:picChg>
        <pc:picChg chg="add mod">
          <ac:chgData name="Sintia Ponta Garca Do Rosario (2316842)" userId="S::2316842@student.uwtsd.ac.uk::857b8d7d-e328-4f40-a34f-048dadc3e4ee" providerId="AD" clId="Web-{3BFC368B-1336-4C70-59BB-4346537ED16E}" dt="2026-04-09T16:15:15.527" v="535" actId="14100"/>
          <ac:picMkLst>
            <pc:docMk/>
            <pc:sldMk cId="0" sldId="286"/>
            <ac:picMk id="33" creationId="{0C58FD99-A076-A61B-38A4-A91EEDD8078F}"/>
          </ac:picMkLst>
        </pc:picChg>
        <pc:picChg chg="add del mod">
          <ac:chgData name="Sintia Ponta Garca Do Rosario (2316842)" userId="S::2316842@student.uwtsd.ac.uk::857b8d7d-e328-4f40-a34f-048dadc3e4ee" providerId="AD" clId="Web-{3BFC368B-1336-4C70-59BB-4346537ED16E}" dt="2026-04-09T17:47:00.677" v="813"/>
          <ac:picMkLst>
            <pc:docMk/>
            <pc:sldMk cId="0" sldId="286"/>
            <ac:picMk id="34" creationId="{065A09BD-935B-FF51-2170-256FC53CA5A4}"/>
          </ac:picMkLst>
        </pc:picChg>
        <pc:picChg chg="add del mod">
          <ac:chgData name="Sintia Ponta Garca Do Rosario (2316842)" userId="S::2316842@student.uwtsd.ac.uk::857b8d7d-e328-4f40-a34f-048dadc3e4ee" providerId="AD" clId="Web-{3BFC368B-1336-4C70-59BB-4346537ED16E}" dt="2026-04-09T17:47:00.662" v="812"/>
          <ac:picMkLst>
            <pc:docMk/>
            <pc:sldMk cId="0" sldId="286"/>
            <ac:picMk id="35" creationId="{6FBE8BDC-56CE-EA21-89D5-357F2F8A4214}"/>
          </ac:picMkLst>
        </pc:picChg>
      </pc:sldChg>
      <pc:sldChg chg="addSp delSp modSp">
        <pc:chgData name="Sintia Ponta Garca Do Rosario (2316842)" userId="S::2316842@student.uwtsd.ac.uk::857b8d7d-e328-4f40-a34f-048dadc3e4ee" providerId="AD" clId="Web-{3BFC368B-1336-4C70-59BB-4346537ED16E}" dt="2026-04-09T17:17:18.709" v="658" actId="1076"/>
        <pc:sldMkLst>
          <pc:docMk/>
          <pc:sldMk cId="0" sldId="287"/>
        </pc:sldMkLst>
        <pc:spChg chg="mod">
          <ac:chgData name="Sintia Ponta Garca Do Rosario (2316842)" userId="S::2316842@student.uwtsd.ac.uk::857b8d7d-e328-4f40-a34f-048dadc3e4ee" providerId="AD" clId="Web-{3BFC368B-1336-4C70-59BB-4346537ED16E}" dt="2026-04-09T17:17:18.709" v="658" actId="1076"/>
          <ac:spMkLst>
            <pc:docMk/>
            <pc:sldMk cId="0" sldId="287"/>
            <ac:spMk id="14338" creationId="{9426126B-0670-6986-2AFD-94D157C40505}"/>
          </ac:spMkLst>
        </pc:spChg>
        <pc:spChg chg="mod">
          <ac:chgData name="Sintia Ponta Garca Do Rosario (2316842)" userId="S::2316842@student.uwtsd.ac.uk::857b8d7d-e328-4f40-a34f-048dadc3e4ee" providerId="AD" clId="Web-{3BFC368B-1336-4C70-59BB-4346537ED16E}" dt="2026-04-09T17:17:09.364" v="657" actId="1076"/>
          <ac:spMkLst>
            <pc:docMk/>
            <pc:sldMk cId="0" sldId="287"/>
            <ac:spMk id="14339" creationId="{FCBFE360-5C97-77DD-C5D0-FF23360FCD5C}"/>
          </ac:spMkLst>
        </pc:spChg>
        <pc:picChg chg="add del mod">
          <ac:chgData name="Sintia Ponta Garca Do Rosario (2316842)" userId="S::2316842@student.uwtsd.ac.uk::857b8d7d-e328-4f40-a34f-048dadc3e4ee" providerId="AD" clId="Web-{3BFC368B-1336-4C70-59BB-4346537ED16E}" dt="2026-04-09T17:10:32.522" v="616"/>
          <ac:picMkLst>
            <pc:docMk/>
            <pc:sldMk cId="0" sldId="287"/>
            <ac:picMk id="2" creationId="{F4071FA6-35C6-44AF-1725-994DFE64534F}"/>
          </ac:picMkLst>
        </pc:picChg>
        <pc:picChg chg="add del mod">
          <ac:chgData name="Sintia Ponta Garca Do Rosario (2316842)" userId="S::2316842@student.uwtsd.ac.uk::857b8d7d-e328-4f40-a34f-048dadc3e4ee" providerId="AD" clId="Web-{3BFC368B-1336-4C70-59BB-4346537ED16E}" dt="2026-04-09T17:12:47.423" v="637"/>
          <ac:picMkLst>
            <pc:docMk/>
            <pc:sldMk cId="0" sldId="287"/>
            <ac:picMk id="3" creationId="{3109C329-29D2-41C8-02EF-5AFA41C0066A}"/>
          </ac:picMkLst>
        </pc:picChg>
        <pc:picChg chg="add mod">
          <ac:chgData name="Sintia Ponta Garca Do Rosario (2316842)" userId="S::2316842@student.uwtsd.ac.uk::857b8d7d-e328-4f40-a34f-048dadc3e4ee" providerId="AD" clId="Web-{3BFC368B-1336-4C70-59BB-4346537ED16E}" dt="2026-04-09T17:12:39.375" v="635" actId="14100"/>
          <ac:picMkLst>
            <pc:docMk/>
            <pc:sldMk cId="0" sldId="287"/>
            <ac:picMk id="4" creationId="{552BDC8D-CEAD-5044-BF82-7DB2CEE006A1}"/>
          </ac:picMkLst>
        </pc:picChg>
        <pc:picChg chg="add mod">
          <ac:chgData name="Sintia Ponta Garca Do Rosario (2316842)" userId="S::2316842@student.uwtsd.ac.uk::857b8d7d-e328-4f40-a34f-048dadc3e4ee" providerId="AD" clId="Web-{3BFC368B-1336-4C70-59BB-4346537ED16E}" dt="2026-04-09T17:09:53.443" v="607" actId="1076"/>
          <ac:picMkLst>
            <pc:docMk/>
            <pc:sldMk cId="0" sldId="287"/>
            <ac:picMk id="5" creationId="{7D550570-0483-B291-8150-FCBB8F460E18}"/>
          </ac:picMkLst>
        </pc:picChg>
        <pc:picChg chg="add mod">
          <ac:chgData name="Sintia Ponta Garca Do Rosario (2316842)" userId="S::2316842@student.uwtsd.ac.uk::857b8d7d-e328-4f40-a34f-048dadc3e4ee" providerId="AD" clId="Web-{3BFC368B-1336-4C70-59BB-4346537ED16E}" dt="2026-04-09T17:12:33.405" v="634" actId="14100"/>
          <ac:picMkLst>
            <pc:docMk/>
            <pc:sldMk cId="0" sldId="287"/>
            <ac:picMk id="6" creationId="{B79EDA2D-5398-A4E9-8E21-70805213B730}"/>
          </ac:picMkLst>
        </pc:picChg>
        <pc:picChg chg="add mod">
          <ac:chgData name="Sintia Ponta Garca Do Rosario (2316842)" userId="S::2316842@student.uwtsd.ac.uk::857b8d7d-e328-4f40-a34f-048dadc3e4ee" providerId="AD" clId="Web-{3BFC368B-1336-4C70-59BB-4346537ED16E}" dt="2026-04-09T17:12:30.326" v="633" actId="14100"/>
          <ac:picMkLst>
            <pc:docMk/>
            <pc:sldMk cId="0" sldId="287"/>
            <ac:picMk id="7" creationId="{4CB595F9-8F84-265B-61A1-209D64724E33}"/>
          </ac:picMkLst>
        </pc:picChg>
        <pc:picChg chg="add mod">
          <ac:chgData name="Sintia Ponta Garca Do Rosario (2316842)" userId="S::2316842@student.uwtsd.ac.uk::857b8d7d-e328-4f40-a34f-048dadc3e4ee" providerId="AD" clId="Web-{3BFC368B-1336-4C70-59BB-4346537ED16E}" dt="2026-04-09T17:12:24.872" v="632" actId="14100"/>
          <ac:picMkLst>
            <pc:docMk/>
            <pc:sldMk cId="0" sldId="287"/>
            <ac:picMk id="8" creationId="{C786D3EE-D6A9-56B8-0DE9-3B5049DE76A9}"/>
          </ac:picMkLst>
        </pc:picChg>
        <pc:picChg chg="add mod">
          <ac:chgData name="Sintia Ponta Garca Do Rosario (2316842)" userId="S::2316842@student.uwtsd.ac.uk::857b8d7d-e328-4f40-a34f-048dadc3e4ee" providerId="AD" clId="Web-{3BFC368B-1336-4C70-59BB-4346537ED16E}" dt="2026-04-09T17:16:28.642" v="652" actId="1076"/>
          <ac:picMkLst>
            <pc:docMk/>
            <pc:sldMk cId="0" sldId="287"/>
            <ac:picMk id="9" creationId="{1F6576D0-5651-C547-4D3D-89C0E1DD6DA4}"/>
          </ac:picMkLst>
        </pc:picChg>
        <pc:picChg chg="add mod">
          <ac:chgData name="Sintia Ponta Garca Do Rosario (2316842)" userId="S::2316842@student.uwtsd.ac.uk::857b8d7d-e328-4f40-a34f-048dadc3e4ee" providerId="AD" clId="Web-{3BFC368B-1336-4C70-59BB-4346537ED16E}" dt="2026-04-09T17:16:33.939" v="654" actId="1076"/>
          <ac:picMkLst>
            <pc:docMk/>
            <pc:sldMk cId="0" sldId="287"/>
            <ac:picMk id="10" creationId="{AD4DDFF4-762F-A468-7E7A-E992133FFDA6}"/>
          </ac:picMkLst>
        </pc:picChg>
        <pc:picChg chg="add mod">
          <ac:chgData name="Sintia Ponta Garca Do Rosario (2316842)" userId="S::2316842@student.uwtsd.ac.uk::857b8d7d-e328-4f40-a34f-048dadc3e4ee" providerId="AD" clId="Web-{3BFC368B-1336-4C70-59BB-4346537ED16E}" dt="2026-04-09T17:16:32.392" v="653" actId="1076"/>
          <ac:picMkLst>
            <pc:docMk/>
            <pc:sldMk cId="0" sldId="287"/>
            <ac:picMk id="11" creationId="{B53AB23A-C75B-17BC-BB4D-316641C62A93}"/>
          </ac:picMkLst>
        </pc:picChg>
        <pc:picChg chg="add mod">
          <ac:chgData name="Sintia Ponta Garca Do Rosario (2316842)" userId="S::2316842@student.uwtsd.ac.uk::857b8d7d-e328-4f40-a34f-048dadc3e4ee" providerId="AD" clId="Web-{3BFC368B-1336-4C70-59BB-4346537ED16E}" dt="2026-04-09T17:16:09.749" v="648" actId="1076"/>
          <ac:picMkLst>
            <pc:docMk/>
            <pc:sldMk cId="0" sldId="287"/>
            <ac:picMk id="12" creationId="{F1B4DDDD-9CF4-DC19-11D0-7554AFA9C4E2}"/>
          </ac:picMkLst>
        </pc:picChg>
      </pc:sldChg>
      <pc:sldChg chg="addSp delSp modSp">
        <pc:chgData name="Sintia Ponta Garca Do Rosario (2316842)" userId="S::2316842@student.uwtsd.ac.uk::857b8d7d-e328-4f40-a34f-048dadc3e4ee" providerId="AD" clId="Web-{3BFC368B-1336-4C70-59BB-4346537ED16E}" dt="2026-04-09T18:42:11.932" v="1118" actId="20577"/>
        <pc:sldMkLst>
          <pc:docMk/>
          <pc:sldMk cId="0" sldId="288"/>
        </pc:sldMkLst>
        <pc:spChg chg="mod">
          <ac:chgData name="Sintia Ponta Garca Do Rosario (2316842)" userId="S::2316842@student.uwtsd.ac.uk::857b8d7d-e328-4f40-a34f-048dadc3e4ee" providerId="AD" clId="Web-{3BFC368B-1336-4C70-59BB-4346537ED16E}" dt="2026-04-09T17:38:38.022" v="759" actId="14100"/>
          <ac:spMkLst>
            <pc:docMk/>
            <pc:sldMk cId="0" sldId="288"/>
            <ac:spMk id="15362" creationId="{AA61050A-3FAB-F335-FA83-EF3A28C52E11}"/>
          </ac:spMkLst>
        </pc:spChg>
        <pc:spChg chg="mod">
          <ac:chgData name="Sintia Ponta Garca Do Rosario (2316842)" userId="S::2316842@student.uwtsd.ac.uk::857b8d7d-e328-4f40-a34f-048dadc3e4ee" providerId="AD" clId="Web-{3BFC368B-1336-4C70-59BB-4346537ED16E}" dt="2026-04-09T18:42:11.932" v="1118" actId="20577"/>
          <ac:spMkLst>
            <pc:docMk/>
            <pc:sldMk cId="0" sldId="288"/>
            <ac:spMk id="15363" creationId="{CA728B11-0FA2-A4AF-9551-BE4511A4681A}"/>
          </ac:spMkLst>
        </pc:spChg>
        <pc:picChg chg="add mod">
          <ac:chgData name="Sintia Ponta Garca Do Rosario (2316842)" userId="S::2316842@student.uwtsd.ac.uk::857b8d7d-e328-4f40-a34f-048dadc3e4ee" providerId="AD" clId="Web-{3BFC368B-1336-4C70-59BB-4346537ED16E}" dt="2026-04-09T17:39:06.382" v="765" actId="14100"/>
          <ac:picMkLst>
            <pc:docMk/>
            <pc:sldMk cId="0" sldId="288"/>
            <ac:picMk id="2" creationId="{DCF6BC3B-5C78-0008-7582-727EAEAD3151}"/>
          </ac:picMkLst>
        </pc:picChg>
        <pc:picChg chg="add mod">
          <ac:chgData name="Sintia Ponta Garca Do Rosario (2316842)" userId="S::2316842@student.uwtsd.ac.uk::857b8d7d-e328-4f40-a34f-048dadc3e4ee" providerId="AD" clId="Web-{3BFC368B-1336-4C70-59BB-4346537ED16E}" dt="2026-04-09T17:38:46.616" v="761" actId="14100"/>
          <ac:picMkLst>
            <pc:docMk/>
            <pc:sldMk cId="0" sldId="288"/>
            <ac:picMk id="3" creationId="{FCED888E-88C8-20AA-7287-270EB9265B25}"/>
          </ac:picMkLst>
        </pc:picChg>
        <pc:picChg chg="add mod">
          <ac:chgData name="Sintia Ponta Garca Do Rosario (2316842)" userId="S::2316842@student.uwtsd.ac.uk::857b8d7d-e328-4f40-a34f-048dadc3e4ee" providerId="AD" clId="Web-{3BFC368B-1336-4C70-59BB-4346537ED16E}" dt="2026-04-09T17:38:55.366" v="763" actId="1076"/>
          <ac:picMkLst>
            <pc:docMk/>
            <pc:sldMk cId="0" sldId="288"/>
            <ac:picMk id="4" creationId="{F9D6DA96-3532-1A7D-29ED-25786534D7D1}"/>
          </ac:picMkLst>
        </pc:picChg>
        <pc:picChg chg="add mod">
          <ac:chgData name="Sintia Ponta Garca Do Rosario (2316842)" userId="S::2316842@student.uwtsd.ac.uk::857b8d7d-e328-4f40-a34f-048dadc3e4ee" providerId="AD" clId="Web-{3BFC368B-1336-4C70-59BB-4346537ED16E}" dt="2026-04-09T17:39:27.804" v="767" actId="14100"/>
          <ac:picMkLst>
            <pc:docMk/>
            <pc:sldMk cId="0" sldId="288"/>
            <ac:picMk id="5" creationId="{EACF0A63-56A9-6C7D-994E-2D8868BC5FA0}"/>
          </ac:picMkLst>
        </pc:picChg>
        <pc:picChg chg="add del mod">
          <ac:chgData name="Sintia Ponta Garca Do Rosario (2316842)" userId="S::2316842@student.uwtsd.ac.uk::857b8d7d-e328-4f40-a34f-048dadc3e4ee" providerId="AD" clId="Web-{3BFC368B-1336-4C70-59BB-4346537ED16E}" dt="2026-04-09T17:37:41.832" v="751"/>
          <ac:picMkLst>
            <pc:docMk/>
            <pc:sldMk cId="0" sldId="288"/>
            <ac:picMk id="6" creationId="{C23CC14A-7319-B54E-C342-6363B27C7DF7}"/>
          </ac:picMkLst>
        </pc:picChg>
        <pc:picChg chg="add mod">
          <ac:chgData name="Sintia Ponta Garca Do Rosario (2316842)" userId="S::2316842@student.uwtsd.ac.uk::857b8d7d-e328-4f40-a34f-048dadc3e4ee" providerId="AD" clId="Web-{3BFC368B-1336-4C70-59BB-4346537ED16E}" dt="2026-04-09T17:39:16.648" v="766" actId="14100"/>
          <ac:picMkLst>
            <pc:docMk/>
            <pc:sldMk cId="0" sldId="288"/>
            <ac:picMk id="7" creationId="{180AD2E7-ACDD-B692-B681-CC49D707E861}"/>
          </ac:picMkLst>
        </pc:picChg>
        <pc:picChg chg="add mod">
          <ac:chgData name="Sintia Ponta Garca Do Rosario (2316842)" userId="S::2316842@student.uwtsd.ac.uk::857b8d7d-e328-4f40-a34f-048dadc3e4ee" providerId="AD" clId="Web-{3BFC368B-1336-4C70-59BB-4346537ED16E}" dt="2026-04-09T17:42:18.589" v="795" actId="1076"/>
          <ac:picMkLst>
            <pc:docMk/>
            <pc:sldMk cId="0" sldId="288"/>
            <ac:picMk id="8" creationId="{0E135E78-FDB2-51DE-64C4-EE6CD52DACF4}"/>
          </ac:picMkLst>
        </pc:picChg>
        <pc:picChg chg="add mod">
          <ac:chgData name="Sintia Ponta Garca Do Rosario (2316842)" userId="S::2316842@student.uwtsd.ac.uk::857b8d7d-e328-4f40-a34f-048dadc3e4ee" providerId="AD" clId="Web-{3BFC368B-1336-4C70-59BB-4346537ED16E}" dt="2026-04-09T17:42:36.215" v="797" actId="1076"/>
          <ac:picMkLst>
            <pc:docMk/>
            <pc:sldMk cId="0" sldId="288"/>
            <ac:picMk id="9" creationId="{6ED4FAF5-8937-95E9-ADE4-FB5A12CF363C}"/>
          </ac:picMkLst>
        </pc:picChg>
        <pc:picChg chg="add mod">
          <ac:chgData name="Sintia Ponta Garca Do Rosario (2316842)" userId="S::2316842@student.uwtsd.ac.uk::857b8d7d-e328-4f40-a34f-048dadc3e4ee" providerId="AD" clId="Web-{3BFC368B-1336-4C70-59BB-4346537ED16E}" dt="2026-04-09T17:43:14.247" v="806" actId="1076"/>
          <ac:picMkLst>
            <pc:docMk/>
            <pc:sldMk cId="0" sldId="288"/>
            <ac:picMk id="10" creationId="{6A7A499D-16B9-6289-9D99-6A35BB60F093}"/>
          </ac:picMkLst>
        </pc:picChg>
        <pc:picChg chg="add mod">
          <ac:chgData name="Sintia Ponta Garca Do Rosario (2316842)" userId="S::2316842@student.uwtsd.ac.uk::857b8d7d-e328-4f40-a34f-048dadc3e4ee" providerId="AD" clId="Web-{3BFC368B-1336-4C70-59BB-4346537ED16E}" dt="2026-04-09T17:41:51.245" v="788" actId="14100"/>
          <ac:picMkLst>
            <pc:docMk/>
            <pc:sldMk cId="0" sldId="288"/>
            <ac:picMk id="11" creationId="{184666A7-525B-B108-73F1-3CF49EA0A290}"/>
          </ac:picMkLst>
        </pc:picChg>
        <pc:picChg chg="add mod ord">
          <ac:chgData name="Sintia Ponta Garca Do Rosario (2316842)" userId="S::2316842@student.uwtsd.ac.uk::857b8d7d-e328-4f40-a34f-048dadc3e4ee" providerId="AD" clId="Web-{3BFC368B-1336-4C70-59BB-4346537ED16E}" dt="2026-04-09T17:43:19.028" v="807" actId="1076"/>
          <ac:picMkLst>
            <pc:docMk/>
            <pc:sldMk cId="0" sldId="288"/>
            <ac:picMk id="12" creationId="{5F695F98-C04E-0EA4-918E-A415172D3E22}"/>
          </ac:picMkLst>
        </pc:picChg>
      </pc:sldChg>
      <pc:sldChg chg="modSp">
        <pc:chgData name="Sintia Ponta Garca Do Rosario (2316842)" userId="S::2316842@student.uwtsd.ac.uk::857b8d7d-e328-4f40-a34f-048dadc3e4ee" providerId="AD" clId="Web-{3BFC368B-1336-4C70-59BB-4346537ED16E}" dt="2026-04-09T18:41:31.101" v="1114" actId="14100"/>
        <pc:sldMkLst>
          <pc:docMk/>
          <pc:sldMk cId="0" sldId="289"/>
        </pc:sldMkLst>
        <pc:spChg chg="mod">
          <ac:chgData name="Sintia Ponta Garca Do Rosario (2316842)" userId="S::2316842@student.uwtsd.ac.uk::857b8d7d-e328-4f40-a34f-048dadc3e4ee" providerId="AD" clId="Web-{3BFC368B-1336-4C70-59BB-4346537ED16E}" dt="2026-04-09T18:04:54.957" v="888" actId="1076"/>
          <ac:spMkLst>
            <pc:docMk/>
            <pc:sldMk cId="0" sldId="289"/>
            <ac:spMk id="17410" creationId="{3A0C205A-285D-AA98-CFD1-8944889FB437}"/>
          </ac:spMkLst>
        </pc:spChg>
        <pc:spChg chg="mod">
          <ac:chgData name="Sintia Ponta Garca Do Rosario (2316842)" userId="S::2316842@student.uwtsd.ac.uk::857b8d7d-e328-4f40-a34f-048dadc3e4ee" providerId="AD" clId="Web-{3BFC368B-1336-4C70-59BB-4346537ED16E}" dt="2026-04-09T18:41:31.101" v="1114" actId="14100"/>
          <ac:spMkLst>
            <pc:docMk/>
            <pc:sldMk cId="0" sldId="289"/>
            <ac:spMk id="17411" creationId="{A6EF839C-634C-5815-0CF4-CF8E2A034494}"/>
          </ac:spMkLst>
        </pc:spChg>
      </pc:sldChg>
      <pc:sldChg chg="modSp">
        <pc:chgData name="Sintia Ponta Garca Do Rosario (2316842)" userId="S::2316842@student.uwtsd.ac.uk::857b8d7d-e328-4f40-a34f-048dadc3e4ee" providerId="AD" clId="Web-{3BFC368B-1336-4C70-59BB-4346537ED16E}" dt="2026-04-09T18:40:02.672" v="1102" actId="1076"/>
        <pc:sldMkLst>
          <pc:docMk/>
          <pc:sldMk cId="0" sldId="290"/>
        </pc:sldMkLst>
        <pc:spChg chg="mod">
          <ac:chgData name="Sintia Ponta Garca Do Rosario (2316842)" userId="S::2316842@student.uwtsd.ac.uk::857b8d7d-e328-4f40-a34f-048dadc3e4ee" providerId="AD" clId="Web-{3BFC368B-1336-4C70-59BB-4346537ED16E}" dt="2026-04-09T18:40:02.672" v="1102" actId="1076"/>
          <ac:spMkLst>
            <pc:docMk/>
            <pc:sldMk cId="0" sldId="290"/>
            <ac:spMk id="18434" creationId="{33A4ED2D-F0B4-C364-9A20-F63ED81F7E1A}"/>
          </ac:spMkLst>
        </pc:spChg>
        <pc:spChg chg="mod">
          <ac:chgData name="Sintia Ponta Garca Do Rosario (2316842)" userId="S::2316842@student.uwtsd.ac.uk::857b8d7d-e328-4f40-a34f-048dadc3e4ee" providerId="AD" clId="Web-{3BFC368B-1336-4C70-59BB-4346537ED16E}" dt="2026-04-09T18:39:57.687" v="1101" actId="1076"/>
          <ac:spMkLst>
            <pc:docMk/>
            <pc:sldMk cId="0" sldId="290"/>
            <ac:spMk id="18435" creationId="{2B5828A0-D6C2-7290-05A7-2095F7A57DC7}"/>
          </ac:spMkLst>
        </pc:spChg>
      </pc:sldChg>
      <pc:sldChg chg="delSp modSp">
        <pc:chgData name="Sintia Ponta Garca Do Rosario (2316842)" userId="S::2316842@student.uwtsd.ac.uk::857b8d7d-e328-4f40-a34f-048dadc3e4ee" providerId="AD" clId="Web-{3BFC368B-1336-4C70-59BB-4346537ED16E}" dt="2026-04-09T18:16:37.882" v="951" actId="1076"/>
        <pc:sldMkLst>
          <pc:docMk/>
          <pc:sldMk cId="0" sldId="291"/>
        </pc:sldMkLst>
        <pc:spChg chg="mod">
          <ac:chgData name="Sintia Ponta Garca Do Rosario (2316842)" userId="S::2316842@student.uwtsd.ac.uk::857b8d7d-e328-4f40-a34f-048dadc3e4ee" providerId="AD" clId="Web-{3BFC368B-1336-4C70-59BB-4346537ED16E}" dt="2026-04-09T18:16:37.882" v="951" actId="1076"/>
          <ac:spMkLst>
            <pc:docMk/>
            <pc:sldMk cId="0" sldId="291"/>
            <ac:spMk id="8194" creationId="{EC131678-8AAB-3DA8-E3E5-89850DB6FAF3}"/>
          </ac:spMkLst>
        </pc:spChg>
        <pc:spChg chg="del mod">
          <ac:chgData name="Sintia Ponta Garca Do Rosario (2316842)" userId="S::2316842@student.uwtsd.ac.uk::857b8d7d-e328-4f40-a34f-048dadc3e4ee" providerId="AD" clId="Web-{3BFC368B-1336-4C70-59BB-4346537ED16E}" dt="2026-04-09T18:16:32.038" v="950"/>
          <ac:spMkLst>
            <pc:docMk/>
            <pc:sldMk cId="0" sldId="291"/>
            <ac:spMk id="8195" creationId="{A9BEA49D-D236-C7D8-F614-3AF65B12E1B1}"/>
          </ac:spMkLst>
        </pc:spChg>
      </pc:sldChg>
      <pc:sldChg chg="modSp">
        <pc:chgData name="Sintia Ponta Garca Do Rosario (2316842)" userId="S::2316842@student.uwtsd.ac.uk::857b8d7d-e328-4f40-a34f-048dadc3e4ee" providerId="AD" clId="Web-{3BFC368B-1336-4C70-59BB-4346537ED16E}" dt="2026-04-09T18:41:47.321" v="1116" actId="20577"/>
        <pc:sldMkLst>
          <pc:docMk/>
          <pc:sldMk cId="0" sldId="292"/>
        </pc:sldMkLst>
        <pc:spChg chg="mod">
          <ac:chgData name="Sintia Ponta Garca Do Rosario (2316842)" userId="S::2316842@student.uwtsd.ac.uk::857b8d7d-e328-4f40-a34f-048dadc3e4ee" providerId="AD" clId="Web-{3BFC368B-1336-4C70-59BB-4346537ED16E}" dt="2026-04-09T18:00:55.790" v="848" actId="14100"/>
          <ac:spMkLst>
            <pc:docMk/>
            <pc:sldMk cId="0" sldId="292"/>
            <ac:spMk id="16386" creationId="{A42E6B53-8538-06D2-D99E-22A23E9803FA}"/>
          </ac:spMkLst>
        </pc:spChg>
        <pc:spChg chg="mod">
          <ac:chgData name="Sintia Ponta Garca Do Rosario (2316842)" userId="S::2316842@student.uwtsd.ac.uk::857b8d7d-e328-4f40-a34f-048dadc3e4ee" providerId="AD" clId="Web-{3BFC368B-1336-4C70-59BB-4346537ED16E}" dt="2026-04-09T18:41:47.321" v="1116" actId="20577"/>
          <ac:spMkLst>
            <pc:docMk/>
            <pc:sldMk cId="0" sldId="292"/>
            <ac:spMk id="16387" creationId="{0CCAFE63-8428-6EC4-9FAB-F8D161108113}"/>
          </ac:spMkLst>
        </pc:spChg>
      </pc:sldChg>
      <pc:sldChg chg="modSp new">
        <pc:chgData name="Sintia Ponta Garca Do Rosario (2316842)" userId="S::2316842@student.uwtsd.ac.uk::857b8d7d-e328-4f40-a34f-048dadc3e4ee" providerId="AD" clId="Web-{3BFC368B-1336-4C70-59BB-4346537ED16E}" dt="2026-04-09T18:40:58.708" v="1110" actId="14100"/>
        <pc:sldMkLst>
          <pc:docMk/>
          <pc:sldMk cId="3999440870" sldId="293"/>
        </pc:sldMkLst>
        <pc:spChg chg="mod">
          <ac:chgData name="Sintia Ponta Garca Do Rosario (2316842)" userId="S::2316842@student.uwtsd.ac.uk::857b8d7d-e328-4f40-a34f-048dadc3e4ee" providerId="AD" clId="Web-{3BFC368B-1336-4C70-59BB-4346537ED16E}" dt="2026-04-09T18:40:54.660" v="1109" actId="1076"/>
          <ac:spMkLst>
            <pc:docMk/>
            <pc:sldMk cId="3999440870" sldId="293"/>
            <ac:spMk id="2" creationId="{83C6B6B6-8E09-EA30-F28C-294162587C45}"/>
          </ac:spMkLst>
        </pc:spChg>
        <pc:spChg chg="mod">
          <ac:chgData name="Sintia Ponta Garca Do Rosario (2316842)" userId="S::2316842@student.uwtsd.ac.uk::857b8d7d-e328-4f40-a34f-048dadc3e4ee" providerId="AD" clId="Web-{3BFC368B-1336-4C70-59BB-4346537ED16E}" dt="2026-04-09T18:40:58.708" v="1110" actId="14100"/>
          <ac:spMkLst>
            <pc:docMk/>
            <pc:sldMk cId="3999440870" sldId="293"/>
            <ac:spMk id="3" creationId="{D0192AE9-B66F-A6B1-CBC3-9A655214DCB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A0C4382-324E-38AA-5A7A-60835FA6E504}"/>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FDBB3416-B0B5-F7CD-EDBC-DD9D7F0C2AF3}"/>
              </a:ext>
            </a:extLst>
          </p:cNvPr>
          <p:cNvSpPr>
            <a:spLocks noGrp="1"/>
          </p:cNvSpPr>
          <p:nvPr>
            <p:ph type="dt" sz="quarter"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C495C6B5-5D30-4FAB-98AD-9D42A2ACAC1F}" type="datetimeFigureOut">
              <a:rPr lang="en-GB"/>
              <a:pPr>
                <a:defRPr/>
              </a:pPr>
              <a:t>09/04/2026</a:t>
            </a:fld>
            <a:endParaRPr lang="en-GB"/>
          </a:p>
        </p:txBody>
      </p:sp>
      <p:sp>
        <p:nvSpPr>
          <p:cNvPr id="4" name="Footer Placeholder 3">
            <a:extLst>
              <a:ext uri="{FF2B5EF4-FFF2-40B4-BE49-F238E27FC236}">
                <a16:creationId xmlns:a16="http://schemas.microsoft.com/office/drawing/2014/main" id="{14A3CF99-B002-CEBF-29ED-D334DFC164E1}"/>
              </a:ext>
            </a:extLst>
          </p:cNvPr>
          <p:cNvSpPr>
            <a:spLocks noGrp="1"/>
          </p:cNvSpPr>
          <p:nvPr>
            <p:ph type="ftr" sz="quarter" idx="2"/>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GB"/>
          </a:p>
        </p:txBody>
      </p:sp>
      <p:sp>
        <p:nvSpPr>
          <p:cNvPr id="5" name="Slide Number Placeholder 4">
            <a:extLst>
              <a:ext uri="{FF2B5EF4-FFF2-40B4-BE49-F238E27FC236}">
                <a16:creationId xmlns:a16="http://schemas.microsoft.com/office/drawing/2014/main" id="{0FFCCEC5-9354-7112-FC4D-935A361B7D01}"/>
              </a:ext>
            </a:extLst>
          </p:cNvPr>
          <p:cNvSpPr>
            <a:spLocks noGrp="1"/>
          </p:cNvSpPr>
          <p:nvPr>
            <p:ph type="sldNum" sz="quarter" idx="3"/>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B668B9D1-95BC-43DE-A61D-677D00792BB7}" type="slidenum">
              <a:rPr lang="en-GB"/>
              <a:pPr>
                <a:defRPr/>
              </a:pPr>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79F5D2E-440F-8F27-C518-B3ABB4C91504}"/>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C37F7A4F-2439-885D-91B4-41AD76143E0F}"/>
              </a:ext>
            </a:extLst>
          </p:cNvPr>
          <p:cNvSpPr>
            <a:spLocks noGrp="1"/>
          </p:cNvSpPr>
          <p:nvPr>
            <p:ph type="dt"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74A8060C-6517-45E7-BDC5-E2E1FBFB3F42}" type="datetimeFigureOut">
              <a:rPr lang="en-US"/>
              <a:pPr>
                <a:defRPr/>
              </a:pPr>
              <a:t>4/9/2026</a:t>
            </a:fld>
            <a:endParaRPr lang="en-US"/>
          </a:p>
        </p:txBody>
      </p:sp>
      <p:sp>
        <p:nvSpPr>
          <p:cNvPr id="4" name="Slide Image Placeholder 3">
            <a:extLst>
              <a:ext uri="{FF2B5EF4-FFF2-40B4-BE49-F238E27FC236}">
                <a16:creationId xmlns:a16="http://schemas.microsoft.com/office/drawing/2014/main" id="{56EA5CFA-1989-50C1-7EC2-F894BB4AEDC2}"/>
              </a:ext>
            </a:extLst>
          </p:cNvPr>
          <p:cNvSpPr>
            <a:spLocks noGrp="1" noRot="1" noChangeAspect="1"/>
          </p:cNvSpPr>
          <p:nvPr>
            <p:ph type="sldImg" idx="2"/>
          </p:nvPr>
        </p:nvSpPr>
        <p:spPr>
          <a:xfrm>
            <a:off x="1047750" y="715963"/>
            <a:ext cx="4770438" cy="3578225"/>
          </a:xfrm>
          <a:prstGeom prst="rect">
            <a:avLst/>
          </a:prstGeom>
          <a:noFill/>
          <a:ln w="12700">
            <a:solidFill>
              <a:prstClr val="black"/>
            </a:solidFill>
          </a:ln>
        </p:spPr>
        <p:txBody>
          <a:bodyPr vert="horz" lIns="93744" tIns="46872" rIns="93744" bIns="46872" rtlCol="0" anchor="ctr"/>
          <a:lstStyle/>
          <a:p>
            <a:pPr lvl="0"/>
            <a:endParaRPr lang="en-US" noProof="0"/>
          </a:p>
        </p:txBody>
      </p:sp>
      <p:sp>
        <p:nvSpPr>
          <p:cNvPr id="5" name="Notes Placeholder 4">
            <a:extLst>
              <a:ext uri="{FF2B5EF4-FFF2-40B4-BE49-F238E27FC236}">
                <a16:creationId xmlns:a16="http://schemas.microsoft.com/office/drawing/2014/main" id="{96DE18FC-FF1E-B93D-0BC4-51252E9DA988}"/>
              </a:ext>
            </a:extLst>
          </p:cNvPr>
          <p:cNvSpPr>
            <a:spLocks noGrp="1"/>
          </p:cNvSpPr>
          <p:nvPr>
            <p:ph type="body" sz="quarter" idx="3"/>
          </p:nvPr>
        </p:nvSpPr>
        <p:spPr>
          <a:xfrm>
            <a:off x="687388" y="4532313"/>
            <a:ext cx="5492750" cy="4292600"/>
          </a:xfrm>
          <a:prstGeom prst="rect">
            <a:avLst/>
          </a:prstGeom>
        </p:spPr>
        <p:txBody>
          <a:bodyPr vert="horz" lIns="93744" tIns="46872" rIns="93744" bIns="46872"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a:extLst>
              <a:ext uri="{FF2B5EF4-FFF2-40B4-BE49-F238E27FC236}">
                <a16:creationId xmlns:a16="http://schemas.microsoft.com/office/drawing/2014/main" id="{B9C3C9A1-F306-16C4-10FD-3156BF425218}"/>
              </a:ext>
            </a:extLst>
          </p:cNvPr>
          <p:cNvSpPr>
            <a:spLocks noGrp="1"/>
          </p:cNvSpPr>
          <p:nvPr>
            <p:ph type="ftr" sz="quarter" idx="4"/>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00E3605A-FDD9-4F79-414D-BFDE16A53ADA}"/>
              </a:ext>
            </a:extLst>
          </p:cNvPr>
          <p:cNvSpPr>
            <a:spLocks noGrp="1"/>
          </p:cNvSpPr>
          <p:nvPr>
            <p:ph type="sldNum" sz="quarter" idx="5"/>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5844E77A-2431-46E1-A30D-5DAE4CA47E5C}"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n-ea"/>
        <a:cs typeface="+mn-cs"/>
      </a:defRPr>
    </a:lvl1pPr>
    <a:lvl2pPr marL="457200" algn="l" defTabSz="457200" rtl="0" eaLnBrk="0" fontAlgn="base" hangingPunct="0">
      <a:spcBef>
        <a:spcPct val="30000"/>
      </a:spcBef>
      <a:spcAft>
        <a:spcPct val="0"/>
      </a:spcAft>
      <a:defRPr sz="1200" kern="1200">
        <a:solidFill>
          <a:schemeClr val="tx1"/>
        </a:solidFill>
        <a:latin typeface="+mn-lt"/>
        <a:ea typeface="+mn-ea"/>
        <a:cs typeface="+mn-cs"/>
      </a:defRPr>
    </a:lvl2pPr>
    <a:lvl3pPr marL="914400" algn="l" defTabSz="457200" rtl="0" eaLnBrk="0" fontAlgn="base" hangingPunct="0">
      <a:spcBef>
        <a:spcPct val="30000"/>
      </a:spcBef>
      <a:spcAft>
        <a:spcPct val="0"/>
      </a:spcAft>
      <a:defRPr sz="1200" kern="1200">
        <a:solidFill>
          <a:schemeClr val="tx1"/>
        </a:solidFill>
        <a:latin typeface="+mn-lt"/>
        <a:ea typeface="+mn-ea"/>
        <a:cs typeface="+mn-cs"/>
      </a:defRPr>
    </a:lvl3pPr>
    <a:lvl4pPr marL="1371600" algn="l" defTabSz="457200" rtl="0" eaLnBrk="0" fontAlgn="base" hangingPunct="0">
      <a:spcBef>
        <a:spcPct val="30000"/>
      </a:spcBef>
      <a:spcAft>
        <a:spcPct val="0"/>
      </a:spcAft>
      <a:defRPr sz="1200" kern="1200">
        <a:solidFill>
          <a:schemeClr val="tx1"/>
        </a:solidFill>
        <a:latin typeface="+mn-lt"/>
        <a:ea typeface="+mn-ea"/>
        <a:cs typeface="+mn-cs"/>
      </a:defRPr>
    </a:lvl4pPr>
    <a:lvl5pPr marL="1828800" algn="l" defTabSz="457200" rtl="0" eaLnBrk="0" fontAlgn="base" hangingPunct="0">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624E5A6A-B7A5-0927-B834-1988164ACBB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5D1188CB-7F8A-0CF8-88A1-C546189D497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7172" name="Slide Number Placeholder 3">
            <a:extLst>
              <a:ext uri="{FF2B5EF4-FFF2-40B4-BE49-F238E27FC236}">
                <a16:creationId xmlns:a16="http://schemas.microsoft.com/office/drawing/2014/main" id="{539BF1AA-6621-58F2-F4FE-64CEC80C77C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7E2ACB52-1460-41AF-825A-64A95C8F58E1}" type="slidenum">
              <a:rPr lang="en-US" altLang="en-US" smtClean="0">
                <a:latin typeface="Calibri" panose="020F0502020204030204" pitchFamily="34" charset="0"/>
              </a:rPr>
              <a:pPr fontAlgn="base">
                <a:spcBef>
                  <a:spcPct val="0"/>
                </a:spcBef>
                <a:spcAft>
                  <a:spcPct val="0"/>
                </a:spcAft>
              </a:pPr>
              <a:t>1</a:t>
            </a:fld>
            <a:endParaRPr lang="en-US"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D1F865B7-6AF9-CF41-244B-3724554452B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C3DFD293-0CD6-A9A4-5548-2EBD9731738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0244" name="Slide Number Placeholder 3">
            <a:extLst>
              <a:ext uri="{FF2B5EF4-FFF2-40B4-BE49-F238E27FC236}">
                <a16:creationId xmlns:a16="http://schemas.microsoft.com/office/drawing/2014/main" id="{18D461B9-4E29-B01E-E86A-5AF955BC041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E0729880-2EE9-4CC0-83DB-9435BC107CF9}" type="slidenum">
              <a:rPr lang="en-US" altLang="en-US" smtClean="0">
                <a:latin typeface="Calibri" panose="020F0502020204030204" pitchFamily="34" charset="0"/>
              </a:rPr>
              <a:pPr fontAlgn="base">
                <a:spcBef>
                  <a:spcPct val="0"/>
                </a:spcBef>
                <a:spcAft>
                  <a:spcPct val="0"/>
                </a:spcAft>
              </a:pPr>
              <a:t>3</a:t>
            </a:fld>
            <a:endParaRPr lang="en-US"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5F3898B-2780-1820-AB12-306E58116A51}"/>
              </a:ext>
            </a:extLst>
          </p:cNvPr>
          <p:cNvSpPr>
            <a:spLocks noGrp="1"/>
          </p:cNvSpPr>
          <p:nvPr>
            <p:ph type="dt" sz="half" idx="10"/>
          </p:nvPr>
        </p:nvSpPr>
        <p:spPr>
          <a:xfrm>
            <a:off x="395288" y="6524625"/>
            <a:ext cx="971550" cy="219075"/>
          </a:xfrm>
        </p:spPr>
        <p:txBody>
          <a:bodyPr/>
          <a:lstStyle>
            <a:lvl1pPr>
              <a:defRPr/>
            </a:lvl1pPr>
          </a:lstStyle>
          <a:p>
            <a:pPr>
              <a:defRPr/>
            </a:pPr>
            <a:fld id="{59311304-D4A4-47EC-95DD-95E8C066BFBC}" type="datetimeFigureOut">
              <a:rPr lang="en-GB"/>
              <a:pPr>
                <a:defRPr/>
              </a:pPr>
              <a:t>09/04/2026</a:t>
            </a:fld>
            <a:endParaRPr lang="en-GB"/>
          </a:p>
        </p:txBody>
      </p:sp>
      <p:sp>
        <p:nvSpPr>
          <p:cNvPr id="5" name="Footer Placeholder 4">
            <a:extLst>
              <a:ext uri="{FF2B5EF4-FFF2-40B4-BE49-F238E27FC236}">
                <a16:creationId xmlns:a16="http://schemas.microsoft.com/office/drawing/2014/main" id="{D22FCB3D-1B45-6609-8AD4-8B356C9C8E2D}"/>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BA290ACA-CF66-6026-DDFF-47DC62A4135C}"/>
              </a:ext>
            </a:extLst>
          </p:cNvPr>
          <p:cNvSpPr>
            <a:spLocks noGrp="1"/>
          </p:cNvSpPr>
          <p:nvPr>
            <p:ph type="sldNum" sz="quarter" idx="12"/>
          </p:nvPr>
        </p:nvSpPr>
        <p:spPr/>
        <p:txBody>
          <a:bodyPr/>
          <a:lstStyle>
            <a:lvl1pPr>
              <a:defRPr/>
            </a:lvl1pPr>
          </a:lstStyle>
          <a:p>
            <a:pPr>
              <a:defRPr/>
            </a:pPr>
            <a:fld id="{B1600FFA-507F-4C55-AADD-FCB19A6762EE}" type="slidenum">
              <a:rPr lang="en-GB"/>
              <a:pPr>
                <a:defRPr/>
              </a:pPr>
              <a:t>‹#›</a:t>
            </a:fld>
            <a:endParaRPr lang="en-GB"/>
          </a:p>
        </p:txBody>
      </p:sp>
    </p:spTree>
    <p:extLst>
      <p:ext uri="{BB962C8B-B14F-4D97-AF65-F5344CB8AC3E}">
        <p14:creationId xmlns:p14="http://schemas.microsoft.com/office/powerpoint/2010/main" val="28630729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47B34F-AE56-6E56-B307-8AB5D141FB29}"/>
              </a:ext>
            </a:extLst>
          </p:cNvPr>
          <p:cNvSpPr>
            <a:spLocks noGrp="1"/>
          </p:cNvSpPr>
          <p:nvPr>
            <p:ph type="dt" sz="half" idx="10"/>
          </p:nvPr>
        </p:nvSpPr>
        <p:spPr/>
        <p:txBody>
          <a:bodyPr/>
          <a:lstStyle>
            <a:lvl1pPr>
              <a:defRPr/>
            </a:lvl1pPr>
          </a:lstStyle>
          <a:p>
            <a:pPr>
              <a:defRPr/>
            </a:pPr>
            <a:fld id="{C0078190-FB70-4821-8859-44D795EB6100}" type="datetimeFigureOut">
              <a:rPr lang="en-GB"/>
              <a:pPr>
                <a:defRPr/>
              </a:pPr>
              <a:t>09/04/2026</a:t>
            </a:fld>
            <a:endParaRPr lang="en-GB"/>
          </a:p>
        </p:txBody>
      </p:sp>
      <p:sp>
        <p:nvSpPr>
          <p:cNvPr id="5" name="Footer Placeholder 4">
            <a:extLst>
              <a:ext uri="{FF2B5EF4-FFF2-40B4-BE49-F238E27FC236}">
                <a16:creationId xmlns:a16="http://schemas.microsoft.com/office/drawing/2014/main" id="{5EFEBD19-D48D-50F6-6453-3A305D4D72A1}"/>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566EBC67-2CF1-A202-5E10-7BE566CAAFED}"/>
              </a:ext>
            </a:extLst>
          </p:cNvPr>
          <p:cNvSpPr>
            <a:spLocks noGrp="1"/>
          </p:cNvSpPr>
          <p:nvPr>
            <p:ph type="sldNum" sz="quarter" idx="12"/>
          </p:nvPr>
        </p:nvSpPr>
        <p:spPr/>
        <p:txBody>
          <a:bodyPr/>
          <a:lstStyle>
            <a:lvl1pPr>
              <a:defRPr/>
            </a:lvl1pPr>
          </a:lstStyle>
          <a:p>
            <a:pPr>
              <a:defRPr/>
            </a:pPr>
            <a:fld id="{E89E0013-3335-42DE-9639-2F7A2CADE85F}" type="slidenum">
              <a:rPr lang="en-GB"/>
              <a:pPr>
                <a:defRPr/>
              </a:pPr>
              <a:t>‹#›</a:t>
            </a:fld>
            <a:endParaRPr lang="en-GB"/>
          </a:p>
        </p:txBody>
      </p:sp>
    </p:spTree>
    <p:extLst>
      <p:ext uri="{BB962C8B-B14F-4D97-AF65-F5344CB8AC3E}">
        <p14:creationId xmlns:p14="http://schemas.microsoft.com/office/powerpoint/2010/main" val="38891389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9778066-1C41-585B-171F-991F8C5EE1A1}"/>
              </a:ext>
            </a:extLst>
          </p:cNvPr>
          <p:cNvSpPr>
            <a:spLocks noGrp="1"/>
          </p:cNvSpPr>
          <p:nvPr>
            <p:ph type="dt" sz="half" idx="10"/>
          </p:nvPr>
        </p:nvSpPr>
        <p:spPr/>
        <p:txBody>
          <a:bodyPr/>
          <a:lstStyle>
            <a:lvl1pPr>
              <a:defRPr/>
            </a:lvl1pPr>
          </a:lstStyle>
          <a:p>
            <a:pPr>
              <a:defRPr/>
            </a:pPr>
            <a:fld id="{49FE3A40-A0B9-4ADA-81C3-124BDCB4F51C}" type="datetimeFigureOut">
              <a:rPr lang="en-GB"/>
              <a:pPr>
                <a:defRPr/>
              </a:pPr>
              <a:t>09/04/2026</a:t>
            </a:fld>
            <a:endParaRPr lang="en-GB" dirty="0"/>
          </a:p>
        </p:txBody>
      </p:sp>
      <p:sp>
        <p:nvSpPr>
          <p:cNvPr id="5" name="Slide Number Placeholder 5">
            <a:extLst>
              <a:ext uri="{FF2B5EF4-FFF2-40B4-BE49-F238E27FC236}">
                <a16:creationId xmlns:a16="http://schemas.microsoft.com/office/drawing/2014/main" id="{38107883-6A06-2DE9-5410-53F490986938}"/>
              </a:ext>
            </a:extLst>
          </p:cNvPr>
          <p:cNvSpPr>
            <a:spLocks noGrp="1"/>
          </p:cNvSpPr>
          <p:nvPr>
            <p:ph type="sldNum" sz="quarter" idx="11"/>
          </p:nvPr>
        </p:nvSpPr>
        <p:spPr/>
        <p:txBody>
          <a:bodyPr/>
          <a:lstStyle>
            <a:lvl1pPr>
              <a:defRPr/>
            </a:lvl1pPr>
          </a:lstStyle>
          <a:p>
            <a:pPr>
              <a:defRPr/>
            </a:pPr>
            <a:fld id="{0AA39DF5-7AC3-4FAC-B97C-E843B1721788}" type="slidenum">
              <a:rPr lang="en-GB"/>
              <a:pPr>
                <a:defRPr/>
              </a:pPr>
              <a:t>‹#›</a:t>
            </a:fld>
            <a:endParaRPr lang="en-GB" dirty="0"/>
          </a:p>
        </p:txBody>
      </p:sp>
    </p:spTree>
    <p:extLst>
      <p:ext uri="{BB962C8B-B14F-4D97-AF65-F5344CB8AC3E}">
        <p14:creationId xmlns:p14="http://schemas.microsoft.com/office/powerpoint/2010/main" val="3030796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246BAEE-9212-F4EB-280E-E22AD0527DBC}"/>
              </a:ext>
            </a:extLst>
          </p:cNvPr>
          <p:cNvSpPr>
            <a:spLocks noGrp="1"/>
          </p:cNvSpPr>
          <p:nvPr>
            <p:ph type="dt" sz="half" idx="10"/>
          </p:nvPr>
        </p:nvSpPr>
        <p:spPr/>
        <p:txBody>
          <a:bodyPr/>
          <a:lstStyle>
            <a:lvl1pPr>
              <a:defRPr/>
            </a:lvl1pPr>
          </a:lstStyle>
          <a:p>
            <a:pPr>
              <a:defRPr/>
            </a:pPr>
            <a:fld id="{F288D679-CE1D-4BBC-A5E6-86204636BA60}" type="datetimeFigureOut">
              <a:rPr lang="en-GB"/>
              <a:pPr>
                <a:defRPr/>
              </a:pPr>
              <a:t>09/04/2026</a:t>
            </a:fld>
            <a:endParaRPr lang="en-GB" dirty="0"/>
          </a:p>
        </p:txBody>
      </p:sp>
      <p:sp>
        <p:nvSpPr>
          <p:cNvPr id="6" name="Slide Number Placeholder 5">
            <a:extLst>
              <a:ext uri="{FF2B5EF4-FFF2-40B4-BE49-F238E27FC236}">
                <a16:creationId xmlns:a16="http://schemas.microsoft.com/office/drawing/2014/main" id="{E0275519-B725-3369-08C8-0BCD30BED4C7}"/>
              </a:ext>
            </a:extLst>
          </p:cNvPr>
          <p:cNvSpPr>
            <a:spLocks noGrp="1"/>
          </p:cNvSpPr>
          <p:nvPr>
            <p:ph type="sldNum" sz="quarter" idx="11"/>
          </p:nvPr>
        </p:nvSpPr>
        <p:spPr/>
        <p:txBody>
          <a:bodyPr/>
          <a:lstStyle>
            <a:lvl1pPr>
              <a:defRPr/>
            </a:lvl1pPr>
          </a:lstStyle>
          <a:p>
            <a:pPr>
              <a:defRPr/>
            </a:pPr>
            <a:fld id="{2C0566DF-F2DE-444D-8321-B87BB1D28C59}" type="slidenum">
              <a:rPr lang="en-GB"/>
              <a:pPr>
                <a:defRPr/>
              </a:pPr>
              <a:t>‹#›</a:t>
            </a:fld>
            <a:endParaRPr lang="en-GB" dirty="0"/>
          </a:p>
        </p:txBody>
      </p:sp>
    </p:spTree>
    <p:extLst>
      <p:ext uri="{BB962C8B-B14F-4D97-AF65-F5344CB8AC3E}">
        <p14:creationId xmlns:p14="http://schemas.microsoft.com/office/powerpoint/2010/main" val="27166586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809B0A-A7F5-7871-915B-3F57D3AE36C8}"/>
              </a:ext>
            </a:extLst>
          </p:cNvPr>
          <p:cNvSpPr>
            <a:spLocks noGrp="1"/>
          </p:cNvSpPr>
          <p:nvPr>
            <p:ph type="dt" sz="half" idx="10"/>
          </p:nvPr>
        </p:nvSpPr>
        <p:spPr/>
        <p:txBody>
          <a:bodyPr/>
          <a:lstStyle>
            <a:lvl1pPr>
              <a:defRPr/>
            </a:lvl1pPr>
          </a:lstStyle>
          <a:p>
            <a:pPr>
              <a:defRPr/>
            </a:pPr>
            <a:fld id="{5C213BB5-4D11-4D31-95AD-0097CF3EE8C8}" type="datetimeFigureOut">
              <a:rPr lang="en-GB"/>
              <a:pPr>
                <a:defRPr/>
              </a:pPr>
              <a:t>09/04/2026</a:t>
            </a:fld>
            <a:endParaRPr lang="en-GB" dirty="0"/>
          </a:p>
        </p:txBody>
      </p:sp>
      <p:sp>
        <p:nvSpPr>
          <p:cNvPr id="8" name="Slide Number Placeholder 5">
            <a:extLst>
              <a:ext uri="{FF2B5EF4-FFF2-40B4-BE49-F238E27FC236}">
                <a16:creationId xmlns:a16="http://schemas.microsoft.com/office/drawing/2014/main" id="{365A1837-88D6-675C-95EF-005CB5A5D83C}"/>
              </a:ext>
            </a:extLst>
          </p:cNvPr>
          <p:cNvSpPr>
            <a:spLocks noGrp="1"/>
          </p:cNvSpPr>
          <p:nvPr>
            <p:ph type="sldNum" sz="quarter" idx="11"/>
          </p:nvPr>
        </p:nvSpPr>
        <p:spPr/>
        <p:txBody>
          <a:bodyPr/>
          <a:lstStyle>
            <a:lvl1pPr>
              <a:defRPr/>
            </a:lvl1pPr>
          </a:lstStyle>
          <a:p>
            <a:pPr>
              <a:defRPr/>
            </a:pPr>
            <a:fld id="{29670380-CD8E-4044-9FCD-570DFDFE90B6}" type="slidenum">
              <a:rPr lang="en-GB"/>
              <a:pPr>
                <a:defRPr/>
              </a:pPr>
              <a:t>‹#›</a:t>
            </a:fld>
            <a:endParaRPr lang="en-GB" dirty="0"/>
          </a:p>
        </p:txBody>
      </p:sp>
    </p:spTree>
    <p:extLst>
      <p:ext uri="{BB962C8B-B14F-4D97-AF65-F5344CB8AC3E}">
        <p14:creationId xmlns:p14="http://schemas.microsoft.com/office/powerpoint/2010/main" val="5910001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6B88619-ECBF-B8FA-20AC-A677F4598B5B}"/>
              </a:ext>
            </a:extLst>
          </p:cNvPr>
          <p:cNvSpPr>
            <a:spLocks noGrp="1"/>
          </p:cNvSpPr>
          <p:nvPr>
            <p:ph type="dt" sz="half" idx="10"/>
          </p:nvPr>
        </p:nvSpPr>
        <p:spPr/>
        <p:txBody>
          <a:bodyPr/>
          <a:lstStyle>
            <a:lvl1pPr>
              <a:defRPr/>
            </a:lvl1pPr>
          </a:lstStyle>
          <a:p>
            <a:pPr>
              <a:defRPr/>
            </a:pPr>
            <a:fld id="{C2252CC4-BF39-4B5E-A295-3B7A3709D427}" type="datetimeFigureOut">
              <a:rPr lang="en-GB"/>
              <a:pPr>
                <a:defRPr/>
              </a:pPr>
              <a:t>09/04/2026</a:t>
            </a:fld>
            <a:endParaRPr lang="en-GB" dirty="0"/>
          </a:p>
        </p:txBody>
      </p:sp>
      <p:sp>
        <p:nvSpPr>
          <p:cNvPr id="4" name="Slide Number Placeholder 5">
            <a:extLst>
              <a:ext uri="{FF2B5EF4-FFF2-40B4-BE49-F238E27FC236}">
                <a16:creationId xmlns:a16="http://schemas.microsoft.com/office/drawing/2014/main" id="{962BE7DF-1684-7F61-238A-2A8644E2B4B1}"/>
              </a:ext>
            </a:extLst>
          </p:cNvPr>
          <p:cNvSpPr>
            <a:spLocks noGrp="1"/>
          </p:cNvSpPr>
          <p:nvPr>
            <p:ph type="sldNum" sz="quarter" idx="11"/>
          </p:nvPr>
        </p:nvSpPr>
        <p:spPr/>
        <p:txBody>
          <a:bodyPr/>
          <a:lstStyle>
            <a:lvl1pPr>
              <a:defRPr/>
            </a:lvl1pPr>
          </a:lstStyle>
          <a:p>
            <a:pPr>
              <a:defRPr/>
            </a:pPr>
            <a:fld id="{82783609-3E22-4A25-8A5A-72E1491913D4}" type="slidenum">
              <a:rPr lang="en-GB"/>
              <a:pPr>
                <a:defRPr/>
              </a:pPr>
              <a:t>‹#›</a:t>
            </a:fld>
            <a:endParaRPr lang="en-GB" dirty="0"/>
          </a:p>
        </p:txBody>
      </p:sp>
    </p:spTree>
    <p:extLst>
      <p:ext uri="{BB962C8B-B14F-4D97-AF65-F5344CB8AC3E}">
        <p14:creationId xmlns:p14="http://schemas.microsoft.com/office/powerpoint/2010/main" val="31618033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1E7B864-FE9C-24A0-0660-01E315BBDF18}"/>
              </a:ext>
            </a:extLst>
          </p:cNvPr>
          <p:cNvSpPr>
            <a:spLocks noGrp="1"/>
          </p:cNvSpPr>
          <p:nvPr>
            <p:ph type="dt" sz="half" idx="10"/>
          </p:nvPr>
        </p:nvSpPr>
        <p:spPr/>
        <p:txBody>
          <a:bodyPr/>
          <a:lstStyle>
            <a:lvl1pPr>
              <a:defRPr/>
            </a:lvl1pPr>
          </a:lstStyle>
          <a:p>
            <a:pPr>
              <a:defRPr/>
            </a:pPr>
            <a:fld id="{230C5F22-E848-4E0B-A8C7-5D3C6774C08C}" type="datetimeFigureOut">
              <a:rPr lang="en-GB"/>
              <a:pPr>
                <a:defRPr/>
              </a:pPr>
              <a:t>09/04/2026</a:t>
            </a:fld>
            <a:endParaRPr lang="en-GB" dirty="0"/>
          </a:p>
        </p:txBody>
      </p:sp>
      <p:sp>
        <p:nvSpPr>
          <p:cNvPr id="3" name="Slide Number Placeholder 5">
            <a:extLst>
              <a:ext uri="{FF2B5EF4-FFF2-40B4-BE49-F238E27FC236}">
                <a16:creationId xmlns:a16="http://schemas.microsoft.com/office/drawing/2014/main" id="{D1B0E2C1-9EAF-D41B-745A-26938C232A3A}"/>
              </a:ext>
            </a:extLst>
          </p:cNvPr>
          <p:cNvSpPr>
            <a:spLocks noGrp="1"/>
          </p:cNvSpPr>
          <p:nvPr>
            <p:ph type="sldNum" sz="quarter" idx="11"/>
          </p:nvPr>
        </p:nvSpPr>
        <p:spPr/>
        <p:txBody>
          <a:bodyPr/>
          <a:lstStyle>
            <a:lvl1pPr>
              <a:defRPr/>
            </a:lvl1pPr>
          </a:lstStyle>
          <a:p>
            <a:pPr>
              <a:defRPr/>
            </a:pPr>
            <a:fld id="{3711CEC3-82B1-42D6-A6BC-A8AFFBDED38C}" type="slidenum">
              <a:rPr lang="en-GB"/>
              <a:pPr>
                <a:defRPr/>
              </a:pPr>
              <a:t>‹#›</a:t>
            </a:fld>
            <a:endParaRPr lang="en-GB" dirty="0"/>
          </a:p>
        </p:txBody>
      </p:sp>
    </p:spTree>
    <p:extLst>
      <p:ext uri="{BB962C8B-B14F-4D97-AF65-F5344CB8AC3E}">
        <p14:creationId xmlns:p14="http://schemas.microsoft.com/office/powerpoint/2010/main" val="39611371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80AB0206-DED3-57F9-9C06-E6E509C4496A}"/>
              </a:ext>
            </a:extLst>
          </p:cNvPr>
          <p:cNvSpPr>
            <a:spLocks noGrp="1"/>
          </p:cNvSpPr>
          <p:nvPr>
            <p:ph type="dt" sz="half" idx="10"/>
          </p:nvPr>
        </p:nvSpPr>
        <p:spPr/>
        <p:txBody>
          <a:bodyPr/>
          <a:lstStyle>
            <a:lvl1pPr>
              <a:defRPr/>
            </a:lvl1pPr>
          </a:lstStyle>
          <a:p>
            <a:pPr>
              <a:defRPr/>
            </a:pPr>
            <a:fld id="{F95AEB3B-0E2C-4C3C-9D80-0A940183D62D}" type="datetimeFigureOut">
              <a:rPr lang="en-GB"/>
              <a:pPr>
                <a:defRPr/>
              </a:pPr>
              <a:t>09/04/2026</a:t>
            </a:fld>
            <a:endParaRPr lang="en-GB" dirty="0"/>
          </a:p>
        </p:txBody>
      </p:sp>
      <p:sp>
        <p:nvSpPr>
          <p:cNvPr id="6" name="Slide Number Placeholder 5">
            <a:extLst>
              <a:ext uri="{FF2B5EF4-FFF2-40B4-BE49-F238E27FC236}">
                <a16:creationId xmlns:a16="http://schemas.microsoft.com/office/drawing/2014/main" id="{BEA50E64-0059-A10C-DC4C-10302AB875A2}"/>
              </a:ext>
            </a:extLst>
          </p:cNvPr>
          <p:cNvSpPr>
            <a:spLocks noGrp="1"/>
          </p:cNvSpPr>
          <p:nvPr>
            <p:ph type="sldNum" sz="quarter" idx="11"/>
          </p:nvPr>
        </p:nvSpPr>
        <p:spPr/>
        <p:txBody>
          <a:bodyPr/>
          <a:lstStyle>
            <a:lvl1pPr>
              <a:defRPr/>
            </a:lvl1pPr>
          </a:lstStyle>
          <a:p>
            <a:pPr>
              <a:defRPr/>
            </a:pPr>
            <a:fld id="{23B783BC-A7B2-4533-8E87-DBC16EF23C87}" type="slidenum">
              <a:rPr lang="en-GB"/>
              <a:pPr>
                <a:defRPr/>
              </a:pPr>
              <a:t>‹#›</a:t>
            </a:fld>
            <a:endParaRPr lang="en-GB" dirty="0"/>
          </a:p>
        </p:txBody>
      </p:sp>
    </p:spTree>
    <p:extLst>
      <p:ext uri="{BB962C8B-B14F-4D97-AF65-F5344CB8AC3E}">
        <p14:creationId xmlns:p14="http://schemas.microsoft.com/office/powerpoint/2010/main" val="27797427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1C22729B-A2D8-25ED-943B-941DFDF3B2FB}"/>
              </a:ext>
            </a:extLst>
          </p:cNvPr>
          <p:cNvSpPr>
            <a:spLocks noGrp="1"/>
          </p:cNvSpPr>
          <p:nvPr>
            <p:ph type="dt" sz="half" idx="10"/>
          </p:nvPr>
        </p:nvSpPr>
        <p:spPr/>
        <p:txBody>
          <a:bodyPr/>
          <a:lstStyle>
            <a:lvl1pPr>
              <a:defRPr/>
            </a:lvl1pPr>
          </a:lstStyle>
          <a:p>
            <a:pPr>
              <a:defRPr/>
            </a:pPr>
            <a:fld id="{4B8DE878-DE45-4ADA-8729-0DB55E0B31F3}" type="datetimeFigureOut">
              <a:rPr lang="en-GB"/>
              <a:pPr>
                <a:defRPr/>
              </a:pPr>
              <a:t>09/04/2026</a:t>
            </a:fld>
            <a:endParaRPr lang="en-GB" dirty="0"/>
          </a:p>
        </p:txBody>
      </p:sp>
      <p:sp>
        <p:nvSpPr>
          <p:cNvPr id="6" name="Slide Number Placeholder 5">
            <a:extLst>
              <a:ext uri="{FF2B5EF4-FFF2-40B4-BE49-F238E27FC236}">
                <a16:creationId xmlns:a16="http://schemas.microsoft.com/office/drawing/2014/main" id="{0A8ACD09-1A9D-4177-04F0-43C3F2479769}"/>
              </a:ext>
            </a:extLst>
          </p:cNvPr>
          <p:cNvSpPr>
            <a:spLocks noGrp="1"/>
          </p:cNvSpPr>
          <p:nvPr>
            <p:ph type="sldNum" sz="quarter" idx="11"/>
          </p:nvPr>
        </p:nvSpPr>
        <p:spPr/>
        <p:txBody>
          <a:bodyPr/>
          <a:lstStyle>
            <a:lvl1pPr>
              <a:defRPr/>
            </a:lvl1pPr>
          </a:lstStyle>
          <a:p>
            <a:pPr>
              <a:defRPr/>
            </a:pPr>
            <a:fld id="{B8786D26-5792-4DD0-A54D-EC41C30C12CE}" type="slidenum">
              <a:rPr lang="en-GB"/>
              <a:pPr>
                <a:defRPr/>
              </a:pPr>
              <a:t>‹#›</a:t>
            </a:fld>
            <a:endParaRPr lang="en-GB" dirty="0"/>
          </a:p>
        </p:txBody>
      </p:sp>
    </p:spTree>
    <p:extLst>
      <p:ext uri="{BB962C8B-B14F-4D97-AF65-F5344CB8AC3E}">
        <p14:creationId xmlns:p14="http://schemas.microsoft.com/office/powerpoint/2010/main" val="4045470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1DEF6A-77BC-7B52-87B8-B0DB249739EA}"/>
              </a:ext>
            </a:extLst>
          </p:cNvPr>
          <p:cNvSpPr>
            <a:spLocks noGrp="1"/>
          </p:cNvSpPr>
          <p:nvPr>
            <p:ph type="dt" sz="half" idx="10"/>
          </p:nvPr>
        </p:nvSpPr>
        <p:spPr/>
        <p:txBody>
          <a:bodyPr/>
          <a:lstStyle>
            <a:lvl1pPr>
              <a:defRPr/>
            </a:lvl1pPr>
          </a:lstStyle>
          <a:p>
            <a:pPr>
              <a:defRPr/>
            </a:pPr>
            <a:fld id="{FEB8EA92-D072-4926-80E4-CB133B24B717}" type="datetimeFigureOut">
              <a:rPr lang="en-GB"/>
              <a:pPr>
                <a:defRPr/>
              </a:pPr>
              <a:t>09/04/2026</a:t>
            </a:fld>
            <a:endParaRPr lang="en-GB" dirty="0"/>
          </a:p>
        </p:txBody>
      </p:sp>
      <p:sp>
        <p:nvSpPr>
          <p:cNvPr id="5" name="Slide Number Placeholder 5">
            <a:extLst>
              <a:ext uri="{FF2B5EF4-FFF2-40B4-BE49-F238E27FC236}">
                <a16:creationId xmlns:a16="http://schemas.microsoft.com/office/drawing/2014/main" id="{2217A064-ECED-7244-E783-7FAC32B26ACE}"/>
              </a:ext>
            </a:extLst>
          </p:cNvPr>
          <p:cNvSpPr>
            <a:spLocks noGrp="1"/>
          </p:cNvSpPr>
          <p:nvPr>
            <p:ph type="sldNum" sz="quarter" idx="11"/>
          </p:nvPr>
        </p:nvSpPr>
        <p:spPr/>
        <p:txBody>
          <a:bodyPr/>
          <a:lstStyle>
            <a:lvl1pPr>
              <a:defRPr/>
            </a:lvl1pPr>
          </a:lstStyle>
          <a:p>
            <a:pPr>
              <a:defRPr/>
            </a:pPr>
            <a:fld id="{4DA2B62B-668B-4113-BC26-0125B03780BE}" type="slidenum">
              <a:rPr lang="en-GB"/>
              <a:pPr>
                <a:defRPr/>
              </a:pPr>
              <a:t>‹#›</a:t>
            </a:fld>
            <a:endParaRPr lang="en-GB" dirty="0"/>
          </a:p>
        </p:txBody>
      </p:sp>
    </p:spTree>
    <p:extLst>
      <p:ext uri="{BB962C8B-B14F-4D97-AF65-F5344CB8AC3E}">
        <p14:creationId xmlns:p14="http://schemas.microsoft.com/office/powerpoint/2010/main" val="2701167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F74443-9422-83E7-EC2C-471A94A7F79D}"/>
              </a:ext>
            </a:extLst>
          </p:cNvPr>
          <p:cNvSpPr>
            <a:spLocks noGrp="1"/>
          </p:cNvSpPr>
          <p:nvPr>
            <p:ph type="dt" sz="half" idx="10"/>
          </p:nvPr>
        </p:nvSpPr>
        <p:spPr/>
        <p:txBody>
          <a:bodyPr/>
          <a:lstStyle>
            <a:lvl1pPr>
              <a:defRPr/>
            </a:lvl1pPr>
          </a:lstStyle>
          <a:p>
            <a:pPr>
              <a:defRPr/>
            </a:pPr>
            <a:fld id="{BD1A621F-08E3-4FB0-BE92-C5FD948A8E45}" type="datetimeFigureOut">
              <a:rPr lang="en-GB"/>
              <a:pPr>
                <a:defRPr/>
              </a:pPr>
              <a:t>09/04/2026</a:t>
            </a:fld>
            <a:endParaRPr lang="en-GB" dirty="0"/>
          </a:p>
        </p:txBody>
      </p:sp>
      <p:sp>
        <p:nvSpPr>
          <p:cNvPr id="5" name="Slide Number Placeholder 5">
            <a:extLst>
              <a:ext uri="{FF2B5EF4-FFF2-40B4-BE49-F238E27FC236}">
                <a16:creationId xmlns:a16="http://schemas.microsoft.com/office/drawing/2014/main" id="{52B1B2ED-1230-73E3-2CD6-3C1428A6E5B5}"/>
              </a:ext>
            </a:extLst>
          </p:cNvPr>
          <p:cNvSpPr>
            <a:spLocks noGrp="1"/>
          </p:cNvSpPr>
          <p:nvPr>
            <p:ph type="sldNum" sz="quarter" idx="11"/>
          </p:nvPr>
        </p:nvSpPr>
        <p:spPr/>
        <p:txBody>
          <a:bodyPr/>
          <a:lstStyle>
            <a:lvl1pPr>
              <a:defRPr/>
            </a:lvl1pPr>
          </a:lstStyle>
          <a:p>
            <a:pPr>
              <a:defRPr/>
            </a:pPr>
            <a:fld id="{DE21CD3A-8972-4B5F-8D97-1BA7AF6FDDCD}" type="slidenum">
              <a:rPr lang="en-GB"/>
              <a:pPr>
                <a:defRPr/>
              </a:pPr>
              <a:t>‹#›</a:t>
            </a:fld>
            <a:endParaRPr lang="en-GB" dirty="0"/>
          </a:p>
        </p:txBody>
      </p:sp>
    </p:spTree>
    <p:extLst>
      <p:ext uri="{BB962C8B-B14F-4D97-AF65-F5344CB8AC3E}">
        <p14:creationId xmlns:p14="http://schemas.microsoft.com/office/powerpoint/2010/main" val="1062755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27152EA1-C44A-BCCA-60B8-3245EF3DAB75}"/>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612C014B-A6C4-FE6C-965F-C52205825647}"/>
              </a:ext>
            </a:extLst>
          </p:cNvPr>
          <p:cNvSpPr>
            <a:spLocks noGrp="1" noChangeArrowheads="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76F5E899-F873-1C2B-BD4C-E44D9B993FFE}"/>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defRPr>
            </a:lvl1pPr>
          </a:lstStyle>
          <a:p>
            <a:pPr>
              <a:defRPr/>
            </a:pPr>
            <a:fld id="{CD426022-3707-44C1-B648-D0D9AC6D6486}" type="datetimeFigureOut">
              <a:rPr lang="en-GB"/>
              <a:pPr>
                <a:defRPr/>
              </a:pPr>
              <a:t>09/04/2026</a:t>
            </a:fld>
            <a:endParaRPr lang="en-GB" dirty="0"/>
          </a:p>
        </p:txBody>
      </p:sp>
      <p:sp>
        <p:nvSpPr>
          <p:cNvPr id="6" name="Slide Number Placeholder 5">
            <a:extLst>
              <a:ext uri="{FF2B5EF4-FFF2-40B4-BE49-F238E27FC236}">
                <a16:creationId xmlns:a16="http://schemas.microsoft.com/office/drawing/2014/main" id="{66B37825-3E07-8A09-DD86-F0DB513053A1}"/>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a:solidFill>
                  <a:schemeClr val="tx1">
                    <a:tint val="75000"/>
                  </a:schemeClr>
                </a:solidFill>
                <a:latin typeface="+mn-lt"/>
              </a:defRPr>
            </a:lvl1pPr>
          </a:lstStyle>
          <a:p>
            <a:pPr>
              <a:defRPr/>
            </a:pPr>
            <a:fld id="{4F9C2D23-D399-4C4A-99D9-C3C542E4C317}"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710" r:id="rId1"/>
    <p:sldLayoutId id="2147483711"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9.jpeg"/><Relationship Id="rId13" Type="http://schemas.openxmlformats.org/officeDocument/2006/relationships/image" Target="../media/image14.svg"/><Relationship Id="rId3" Type="http://schemas.openxmlformats.org/officeDocument/2006/relationships/image" Target="../media/image4.svg"/><Relationship Id="rId7" Type="http://schemas.openxmlformats.org/officeDocument/2006/relationships/image" Target="../media/image8.jpeg"/><Relationship Id="rId12" Type="http://schemas.openxmlformats.org/officeDocument/2006/relationships/image" Target="../media/image13.svg"/><Relationship Id="rId2" Type="http://schemas.openxmlformats.org/officeDocument/2006/relationships/image" Target="../media/image3.jpeg"/><Relationship Id="rId1" Type="http://schemas.openxmlformats.org/officeDocument/2006/relationships/slideLayout" Target="../slideLayouts/slideLayout8.xml"/><Relationship Id="rId6" Type="http://schemas.openxmlformats.org/officeDocument/2006/relationships/image" Target="../media/image7.jpeg"/><Relationship Id="rId11" Type="http://schemas.openxmlformats.org/officeDocument/2006/relationships/image" Target="../media/image12.svg"/><Relationship Id="rId5" Type="http://schemas.openxmlformats.org/officeDocument/2006/relationships/image" Target="../media/image6.jpeg"/><Relationship Id="rId15" Type="http://schemas.openxmlformats.org/officeDocument/2006/relationships/image" Target="../media/image16.svg"/><Relationship Id="rId10" Type="http://schemas.openxmlformats.org/officeDocument/2006/relationships/image" Target="../media/image11.svg"/><Relationship Id="rId4" Type="http://schemas.openxmlformats.org/officeDocument/2006/relationships/image" Target="../media/image5.jpeg"/><Relationship Id="rId9" Type="http://schemas.openxmlformats.org/officeDocument/2006/relationships/image" Target="../media/image10.svg"/><Relationship Id="rId14" Type="http://schemas.openxmlformats.org/officeDocument/2006/relationships/image" Target="../media/image15.svg"/></Relationships>
</file>

<file path=ppt/slides/_rels/slide5.xml.rels><?xml version="1.0" encoding="UTF-8" standalone="yes"?>
<Relationships xmlns="http://schemas.openxmlformats.org/package/2006/relationships"><Relationship Id="rId8" Type="http://schemas.openxmlformats.org/officeDocument/2006/relationships/image" Target="../media/image9.jpeg"/><Relationship Id="rId13" Type="http://schemas.openxmlformats.org/officeDocument/2006/relationships/image" Target="../media/image15.svg"/><Relationship Id="rId3" Type="http://schemas.openxmlformats.org/officeDocument/2006/relationships/image" Target="../media/image4.svg"/><Relationship Id="rId7" Type="http://schemas.openxmlformats.org/officeDocument/2006/relationships/image" Target="../media/image8.jpeg"/><Relationship Id="rId12" Type="http://schemas.openxmlformats.org/officeDocument/2006/relationships/image" Target="../media/image14.svg"/><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image" Target="../media/image7.jpeg"/><Relationship Id="rId11" Type="http://schemas.openxmlformats.org/officeDocument/2006/relationships/image" Target="../media/image12.svg"/><Relationship Id="rId5" Type="http://schemas.openxmlformats.org/officeDocument/2006/relationships/image" Target="../media/image6.jpeg"/><Relationship Id="rId10" Type="http://schemas.openxmlformats.org/officeDocument/2006/relationships/image" Target="../media/image11.svg"/><Relationship Id="rId4" Type="http://schemas.openxmlformats.org/officeDocument/2006/relationships/image" Target="../media/image5.jpeg"/><Relationship Id="rId9" Type="http://schemas.openxmlformats.org/officeDocument/2006/relationships/image" Target="../media/image10.svg"/><Relationship Id="rId14" Type="http://schemas.openxmlformats.org/officeDocument/2006/relationships/image" Target="../media/image16.svg"/></Relationships>
</file>

<file path=ppt/slides/_rels/slide6.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4.svg"/><Relationship Id="rId1" Type="http://schemas.openxmlformats.org/officeDocument/2006/relationships/slideLayout" Target="../slideLayouts/slideLayout2.xml"/><Relationship Id="rId6" Type="http://schemas.openxmlformats.org/officeDocument/2006/relationships/image" Target="../media/image20.svg"/><Relationship Id="rId5" Type="http://schemas.openxmlformats.org/officeDocument/2006/relationships/image" Target="../media/image19.svg"/><Relationship Id="rId4" Type="http://schemas.openxmlformats.org/officeDocument/2006/relationships/image" Target="../media/image18.svg"/></Relationships>
</file>

<file path=ppt/slides/_rels/slide7.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jpeg"/><Relationship Id="rId7" Type="http://schemas.openxmlformats.org/officeDocument/2006/relationships/image" Target="../media/image26.svg"/><Relationship Id="rId2" Type="http://schemas.openxmlformats.org/officeDocument/2006/relationships/image" Target="../media/image21.jpeg"/><Relationship Id="rId1" Type="http://schemas.openxmlformats.org/officeDocument/2006/relationships/slideLayout" Target="../slideLayouts/slideLayout2.xml"/><Relationship Id="rId6" Type="http://schemas.openxmlformats.org/officeDocument/2006/relationships/image" Target="../media/image25.jpeg"/><Relationship Id="rId5" Type="http://schemas.openxmlformats.org/officeDocument/2006/relationships/image" Target="../media/image24.jpeg"/><Relationship Id="rId10" Type="http://schemas.openxmlformats.org/officeDocument/2006/relationships/image" Target="../media/image29.svg"/><Relationship Id="rId4" Type="http://schemas.openxmlformats.org/officeDocument/2006/relationships/image" Target="../media/image23.jpeg"/><Relationship Id="rId9" Type="http://schemas.openxmlformats.org/officeDocument/2006/relationships/image" Target="../media/image28.svg"/></Relationships>
</file>

<file path=ppt/slides/_rels/slide8.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jpeg"/><Relationship Id="rId7" Type="http://schemas.openxmlformats.org/officeDocument/2006/relationships/image" Target="../media/image35.svg"/><Relationship Id="rId2" Type="http://schemas.openxmlformats.org/officeDocument/2006/relationships/image" Target="../media/image30.jpeg"/><Relationship Id="rId1" Type="http://schemas.openxmlformats.org/officeDocument/2006/relationships/slideLayout" Target="../slideLayouts/slideLayout2.xml"/><Relationship Id="rId6" Type="http://schemas.openxmlformats.org/officeDocument/2006/relationships/image" Target="../media/image34.jpeg"/><Relationship Id="rId11" Type="http://schemas.openxmlformats.org/officeDocument/2006/relationships/image" Target="../media/image39.svg"/><Relationship Id="rId5" Type="http://schemas.openxmlformats.org/officeDocument/2006/relationships/image" Target="../media/image33.jpeg"/><Relationship Id="rId10" Type="http://schemas.openxmlformats.org/officeDocument/2006/relationships/image" Target="../media/image38.svg"/><Relationship Id="rId4" Type="http://schemas.openxmlformats.org/officeDocument/2006/relationships/image" Target="../media/image32.jpeg"/><Relationship Id="rId9" Type="http://schemas.openxmlformats.org/officeDocument/2006/relationships/image" Target="../media/image37.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england.nhs.uk/long-read/remote-consulting/?utm_source=chatgpt.com" TargetMode="External"/><Relationship Id="rId3" Type="http://schemas.openxmlformats.org/officeDocument/2006/relationships/hyperlink" Target="https://topol.hee.nhs.uk/" TargetMode="External"/><Relationship Id="rId7" Type="http://schemas.openxmlformats.org/officeDocument/2006/relationships/hyperlink" Target="https://www.longtermplan.nhs.uk/" TargetMode="External"/><Relationship Id="rId2" Type="http://schemas.openxmlformats.org/officeDocument/2006/relationships/hyperlink" Target="https://www.gov.uk/government/publications" TargetMode="External"/><Relationship Id="rId1" Type="http://schemas.openxmlformats.org/officeDocument/2006/relationships/slideLayout" Target="../slideLayouts/slideLayout2.xml"/><Relationship Id="rId6" Type="http://schemas.openxmlformats.org/officeDocument/2006/relationships/hyperlink" Target="https://www.nhsconfed.org/publications/realising-potential-virtual-wards" TargetMode="External"/><Relationship Id="rId5" Type="http://schemas.openxmlformats.org/officeDocument/2006/relationships/hyperlink" Target="https://www.nice.org.uk/about/what-we-do/our-programmes/evidence-standards-framework-for-digital-health-technologies" TargetMode="External"/><Relationship Id="rId4" Type="http://schemas.openxmlformats.org/officeDocument/2006/relationships/hyperlink" Target="https://pmc.ncbi.nlm.nih.gov/articles/PMC9245876/"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gov.uk/government/publications/digital-first-primary-care" TargetMode="External"/><Relationship Id="rId2" Type="http://schemas.openxmlformats.org/officeDocument/2006/relationships/hyperlink" Target="https://www.nuffieldtrust.org.uk/resource/digital-technology-and-the-future-of-healthcare" TargetMode="External"/><Relationship Id="rId1" Type="http://schemas.openxmlformats.org/officeDocument/2006/relationships/slideLayout" Target="../slideLayouts/slideLayout2.xml"/><Relationship Id="rId5" Type="http://schemas.openxmlformats.org/officeDocument/2006/relationships/hyperlink" Target="https://iris.who.int/bitstream/handle/10665/44497/9789241564144_eng.pdf?utm_source=chatgpt.com" TargetMode="External"/><Relationship Id="rId4" Type="http://schemas.openxmlformats.org/officeDocument/2006/relationships/hyperlink" Target="https://www.techuk.org/resource/techuk-s-response-to-the-10-year-workforce-plan-cal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1F78B1D-D0FB-85FC-9AD6-8C1326AE69A2}"/>
              </a:ext>
            </a:extLst>
          </p:cNvPr>
          <p:cNvSpPr/>
          <p:nvPr/>
        </p:nvSpPr>
        <p:spPr>
          <a:xfrm>
            <a:off x="755650" y="3429000"/>
            <a:ext cx="7561263" cy="23034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2" name="Title 1">
            <a:extLst>
              <a:ext uri="{FF2B5EF4-FFF2-40B4-BE49-F238E27FC236}">
                <a16:creationId xmlns:a16="http://schemas.microsoft.com/office/drawing/2014/main" id="{7213A1E8-DCA8-573C-D0C5-EE78407F775C}"/>
              </a:ext>
            </a:extLst>
          </p:cNvPr>
          <p:cNvSpPr>
            <a:spLocks noGrp="1"/>
          </p:cNvSpPr>
          <p:nvPr>
            <p:ph type="ctrTitle"/>
          </p:nvPr>
        </p:nvSpPr>
        <p:spPr>
          <a:xfrm>
            <a:off x="392170" y="976398"/>
            <a:ext cx="8353425" cy="4248150"/>
          </a:xfrm>
        </p:spPr>
        <p:txBody>
          <a:bodyPr rtlCol="0">
            <a:normAutofit/>
          </a:bodyPr>
          <a:lstStyle/>
          <a:p>
            <a:pPr eaLnBrk="1" fontAlgn="auto" hangingPunct="1">
              <a:spcAft>
                <a:spcPts val="0"/>
              </a:spcAft>
              <a:defRPr/>
            </a:pPr>
            <a:r>
              <a:rPr lang="en-GB" sz="2400" b="1" dirty="0">
                <a:solidFill>
                  <a:schemeClr val="accent2">
                    <a:lumMod val="20000"/>
                    <a:lumOff val="80000"/>
                  </a:schemeClr>
                </a:solidFill>
                <a:latin typeface="Arial"/>
                <a:cs typeface="Arial"/>
              </a:rPr>
              <a:t>Digital Transformation in the Health and Care Professions (BMHP6026)</a:t>
            </a:r>
            <a:br>
              <a:rPr lang="en-GB" sz="2400" b="1" dirty="0">
                <a:latin typeface="Arial"/>
                <a:cs typeface="Arial"/>
              </a:rPr>
            </a:br>
            <a:r>
              <a:rPr lang="en-GB" sz="2400" b="1" dirty="0">
                <a:solidFill>
                  <a:schemeClr val="accent2">
                    <a:lumMod val="20000"/>
                    <a:lumOff val="80000"/>
                  </a:schemeClr>
                </a:solidFill>
                <a:latin typeface="Arial"/>
                <a:cs typeface="Arial"/>
              </a:rPr>
              <a:t>Component 2 Assessment</a:t>
            </a:r>
            <a:br>
              <a:rPr lang="en-US" sz="2400" dirty="0">
                <a:latin typeface="Arial"/>
                <a:cs typeface="Arial"/>
              </a:rPr>
            </a:br>
            <a:r>
              <a:rPr lang="en-GB" sz="2400" b="1" dirty="0">
                <a:solidFill>
                  <a:schemeClr val="accent2">
                    <a:lumMod val="20000"/>
                    <a:lumOff val="80000"/>
                  </a:schemeClr>
                </a:solidFill>
                <a:latin typeface="Arial"/>
                <a:cs typeface="Arial"/>
              </a:rPr>
              <a:t> </a:t>
            </a:r>
            <a:br>
              <a:rPr lang="en-GB" sz="2400" b="1" dirty="0">
                <a:latin typeface="Arial"/>
                <a:cs typeface="Arial"/>
              </a:rPr>
            </a:br>
            <a:r>
              <a:rPr lang="en-GB" sz="2400" b="1" dirty="0">
                <a:solidFill>
                  <a:schemeClr val="accent2">
                    <a:lumMod val="20000"/>
                    <a:lumOff val="80000"/>
                  </a:schemeClr>
                </a:solidFill>
                <a:latin typeface="Arial"/>
                <a:cs typeface="Arial"/>
              </a:rPr>
              <a:t>Student name: Sintia Ponta Garca Do Rosario </a:t>
            </a:r>
            <a:br>
              <a:rPr lang="en-GB" sz="2400" b="1" dirty="0">
                <a:solidFill>
                  <a:schemeClr val="accent2">
                    <a:lumMod val="20000"/>
                    <a:lumOff val="80000"/>
                  </a:schemeClr>
                </a:solidFill>
                <a:latin typeface="Arial"/>
                <a:cs typeface="Arial"/>
              </a:rPr>
            </a:br>
            <a:r>
              <a:rPr lang="en-GB" sz="2400" b="1" dirty="0">
                <a:solidFill>
                  <a:schemeClr val="accent2">
                    <a:lumMod val="20000"/>
                    <a:lumOff val="80000"/>
                  </a:schemeClr>
                </a:solidFill>
                <a:latin typeface="Arial"/>
                <a:cs typeface="Arial"/>
              </a:rPr>
              <a:t>Student ID: 2316842</a:t>
            </a:r>
            <a:endParaRPr lang="en-GB" altLang="en-US" sz="2400" dirty="0">
              <a:solidFill>
                <a:schemeClr val="accent2">
                  <a:lumMod val="20000"/>
                  <a:lumOff val="80000"/>
                </a:schemeClr>
              </a:solidFill>
              <a:latin typeface="Arial"/>
              <a:cs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EC131678-8AAB-3DA8-E3E5-89850DB6FAF3}"/>
              </a:ext>
            </a:extLst>
          </p:cNvPr>
          <p:cNvSpPr>
            <a:spLocks noGrp="1" noChangeArrowheads="1"/>
          </p:cNvSpPr>
          <p:nvPr>
            <p:ph type="title"/>
          </p:nvPr>
        </p:nvSpPr>
        <p:spPr>
          <a:xfrm>
            <a:off x="457200" y="2273177"/>
            <a:ext cx="8229600" cy="1143000"/>
          </a:xfrm>
        </p:spPr>
        <p:txBody>
          <a:bodyPr/>
          <a:lstStyle/>
          <a:p>
            <a:r>
              <a:rPr lang="en-GB" altLang="en-US" sz="2000" b="1">
                <a:latin typeface="Arial"/>
                <a:cs typeface="Arial"/>
              </a:rPr>
              <a:t>Use of AI Acknowledgement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704101EA-D0D3-79D0-5CA7-C15730C53AAB}"/>
              </a:ext>
            </a:extLst>
          </p:cNvPr>
          <p:cNvSpPr>
            <a:spLocks noGrp="1" noChangeArrowheads="1"/>
          </p:cNvSpPr>
          <p:nvPr>
            <p:ph type="title"/>
          </p:nvPr>
        </p:nvSpPr>
        <p:spPr>
          <a:xfrm>
            <a:off x="416134" y="866"/>
            <a:ext cx="8298043" cy="540701"/>
          </a:xfrm>
        </p:spPr>
        <p:txBody>
          <a:bodyPr/>
          <a:lstStyle/>
          <a:p>
            <a:pPr eaLnBrk="1" hangingPunct="1"/>
            <a:r>
              <a:rPr lang="en-GB" altLang="en-US" sz="2000" b="1">
                <a:latin typeface="Arial"/>
                <a:cs typeface="Arial"/>
              </a:rPr>
              <a:t>Introduction</a:t>
            </a:r>
          </a:p>
        </p:txBody>
      </p:sp>
      <p:sp>
        <p:nvSpPr>
          <p:cNvPr id="9219" name="Content Placeholder 2">
            <a:extLst>
              <a:ext uri="{FF2B5EF4-FFF2-40B4-BE49-F238E27FC236}">
                <a16:creationId xmlns:a16="http://schemas.microsoft.com/office/drawing/2014/main" id="{942FD611-AECF-8198-255C-D124B6A78DD2}"/>
              </a:ext>
            </a:extLst>
          </p:cNvPr>
          <p:cNvSpPr>
            <a:spLocks noGrp="1" noChangeArrowheads="1"/>
          </p:cNvSpPr>
          <p:nvPr>
            <p:ph idx="1"/>
          </p:nvPr>
        </p:nvSpPr>
        <p:spPr>
          <a:xfrm>
            <a:off x="457200" y="1268413"/>
            <a:ext cx="8507413" cy="4248150"/>
          </a:xfrm>
        </p:spPr>
        <p:txBody>
          <a:bodyPr/>
          <a:lstStyle/>
          <a:p>
            <a:pPr marL="0" indent="0" eaLnBrk="1" hangingPunct="1">
              <a:buNone/>
            </a:pPr>
            <a:endParaRPr lang="en-GB" sz="6000" dirty="0">
              <a:latin typeface="Aptos Display"/>
            </a:endParaRPr>
          </a:p>
          <a:p>
            <a:endParaRPr lang="en-GB" altLang="en-US" dirty="0"/>
          </a:p>
          <a:p>
            <a:pPr eaLnBrk="1" hangingPunct="1"/>
            <a:endParaRPr lang="en-GB" altLang="en-US"/>
          </a:p>
        </p:txBody>
      </p:sp>
      <p:sp>
        <p:nvSpPr>
          <p:cNvPr id="2" name="TextBox 1">
            <a:extLst>
              <a:ext uri="{FF2B5EF4-FFF2-40B4-BE49-F238E27FC236}">
                <a16:creationId xmlns:a16="http://schemas.microsoft.com/office/drawing/2014/main" id="{D11A60EF-CB86-53C3-969F-7D9C42DBC207}"/>
              </a:ext>
            </a:extLst>
          </p:cNvPr>
          <p:cNvSpPr txBox="1"/>
          <p:nvPr/>
        </p:nvSpPr>
        <p:spPr>
          <a:xfrm>
            <a:off x="314838" y="273773"/>
            <a:ext cx="8514324" cy="53245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600" b="1" dirty="0">
              <a:latin typeface="Arial"/>
              <a:cs typeface="Arial"/>
            </a:endParaRPr>
          </a:p>
          <a:p>
            <a:pPr>
              <a:buFont typeface="Arial"/>
              <a:buChar char="•"/>
            </a:pPr>
            <a:r>
              <a:rPr lang="en-GB" sz="1600">
                <a:latin typeface="Arial"/>
                <a:cs typeface="Arial"/>
              </a:rPr>
              <a:t>Telemedicine is a technological innovation in health and social care that enables healthcare services to be delivered remotely using digital technologies such as video consultations, phone calls, and online platforms (World Health Organization, 2010). This allows patients to access care without needing to attend appointments in person, improving convenience and accessibility (NHS England, 2022).</a:t>
            </a:r>
            <a:br>
              <a:rPr lang="en-US" sz="1600" dirty="0">
                <a:latin typeface="Arial"/>
                <a:cs typeface="Arial"/>
              </a:rPr>
            </a:br>
            <a:endParaRPr lang="en-US" sz="1600">
              <a:latin typeface="Arial"/>
              <a:cs typeface="Arial"/>
            </a:endParaRPr>
          </a:p>
          <a:p>
            <a:pPr>
              <a:buFont typeface="Arial"/>
              <a:buChar char="•"/>
            </a:pPr>
            <a:r>
              <a:rPr lang="en-GB" sz="1600">
                <a:latin typeface="Arial"/>
                <a:cs typeface="Arial"/>
              </a:rPr>
              <a:t>In the UK, telemedicine has been used since the early 1990s, with its use increasing significantly over time, particularly during the COVID-19 pandemic, when remote healthcare became essential. </a:t>
            </a:r>
            <a:endParaRPr lang="en-US" sz="1600">
              <a:latin typeface="Arial"/>
              <a:cs typeface="Arial"/>
            </a:endParaRPr>
          </a:p>
          <a:p>
            <a:endParaRPr lang="en-GB" sz="1600" dirty="0">
              <a:latin typeface="Arial"/>
              <a:cs typeface="Arial"/>
            </a:endParaRPr>
          </a:p>
          <a:p>
            <a:pPr>
              <a:buFont typeface="Arial"/>
              <a:buChar char="•"/>
            </a:pPr>
            <a:r>
              <a:rPr lang="en-GB" sz="1600" dirty="0">
                <a:latin typeface="Arial"/>
                <a:cs typeface="Arial"/>
              </a:rPr>
              <a:t>Today, it is widely used across services such as GP consultations and digital health platforms. To support understanding of this innovation, a video example can be included, such as “What is Telemedicine?”, which demonstrates how remote consultations work in practice.</a:t>
            </a:r>
            <a:br>
              <a:rPr lang="en-US" sz="1600" dirty="0">
                <a:latin typeface="Arial"/>
                <a:cs typeface="Arial"/>
              </a:rPr>
            </a:br>
            <a:endParaRPr lang="en-US" sz="1600">
              <a:latin typeface="Arial"/>
              <a:cs typeface="Arial"/>
            </a:endParaRPr>
          </a:p>
          <a:p>
            <a:pPr>
              <a:buFont typeface="Arial"/>
              <a:buChar char="•"/>
            </a:pPr>
            <a:r>
              <a:rPr lang="en-GB" sz="1600">
                <a:latin typeface="Arial"/>
                <a:cs typeface="Arial"/>
              </a:rPr>
              <a:t>This presentation will explore telemedicine and analyse its impact on the workforce, service delivery, patients, and the wider community, as well as the challenges and recommendations for its future use.</a:t>
            </a:r>
            <a:endParaRPr lang="en-GB" sz="1600">
              <a:latin typeface="Arial"/>
            </a:endParaRPr>
          </a:p>
          <a:p>
            <a:pPr>
              <a:buFont typeface="Arial"/>
              <a:buChar char="•"/>
            </a:pPr>
            <a:endParaRPr lang="en-GB" dirty="0">
              <a:latin typeface="Arial"/>
              <a:cs typeface="Arial"/>
            </a:endParaRPr>
          </a:p>
          <a:p>
            <a:pPr marL="285750" indent="-285750" algn="l">
              <a:buFont typeface="Arial"/>
              <a:buChar char="•"/>
            </a:pP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55979B66-6993-39BD-1A92-3CEAAED0FDCD}"/>
              </a:ext>
            </a:extLst>
          </p:cNvPr>
          <p:cNvSpPr>
            <a:spLocks noGrp="1" noChangeArrowheads="1"/>
          </p:cNvSpPr>
          <p:nvPr>
            <p:ph type="title"/>
          </p:nvPr>
        </p:nvSpPr>
        <p:spPr>
          <a:xfrm>
            <a:off x="198408" y="-120"/>
            <a:ext cx="2620125" cy="400050"/>
          </a:xfrm>
        </p:spPr>
        <p:txBody>
          <a:bodyPr wrap="square" anchor="b">
            <a:normAutofit fontScale="90000"/>
          </a:bodyPr>
          <a:lstStyle/>
          <a:p>
            <a:pPr eaLnBrk="1" hangingPunct="1"/>
            <a:r>
              <a:rPr lang="en-GB" altLang="en-US" b="1">
                <a:latin typeface="Arial"/>
                <a:cs typeface="Arial"/>
              </a:rPr>
              <a:t>Impact on Workforce</a:t>
            </a:r>
          </a:p>
        </p:txBody>
      </p:sp>
      <p:sp>
        <p:nvSpPr>
          <p:cNvPr id="11267" name="Content Placeholder 2">
            <a:extLst>
              <a:ext uri="{FF2B5EF4-FFF2-40B4-BE49-F238E27FC236}">
                <a16:creationId xmlns:a16="http://schemas.microsoft.com/office/drawing/2014/main" id="{38D7BAEA-D070-6F73-B007-7B2B4FE547C0}"/>
              </a:ext>
            </a:extLst>
          </p:cNvPr>
          <p:cNvSpPr>
            <a:spLocks noGrp="1" noChangeArrowheads="1"/>
          </p:cNvSpPr>
          <p:nvPr>
            <p:ph idx="1"/>
          </p:nvPr>
        </p:nvSpPr>
        <p:spPr>
          <a:xfrm>
            <a:off x="2991778" y="197117"/>
            <a:ext cx="6155097" cy="5521275"/>
          </a:xfrm>
        </p:spPr>
        <p:txBody>
          <a:bodyPr vert="horz" wrap="square" lIns="91440" tIns="45720" rIns="91440" bIns="45720" numCol="1" anchor="t" anchorCtr="0" compatLnSpc="1">
            <a:prstTxWarp prst="textNoShape">
              <a:avLst/>
            </a:prstTxWarp>
            <a:noAutofit/>
          </a:bodyPr>
          <a:lstStyle/>
          <a:p>
            <a:pPr eaLnBrk="1" hangingPunct="1">
              <a:lnSpc>
                <a:spcPct val="90000"/>
              </a:lnSpc>
            </a:pPr>
            <a:r>
              <a:rPr lang="en-GB" sz="1600">
                <a:latin typeface="Arial"/>
                <a:cs typeface="Arial"/>
              </a:rPr>
              <a:t>Telemedicine has changed how healthcare professionals organise their work and deliver care. It allows remote consultations, saving time and reducing travel costs, while also improving staff safety by lowering exposure to infectious diseases, especially during the COVID-19 pandemic.</a:t>
            </a:r>
            <a:endParaRPr lang="en-GB" sz="1600" dirty="0">
              <a:latin typeface="Arial"/>
              <a:cs typeface="Arial"/>
            </a:endParaRPr>
          </a:p>
          <a:p>
            <a:pPr>
              <a:lnSpc>
                <a:spcPct val="90000"/>
              </a:lnSpc>
            </a:pPr>
            <a:endParaRPr lang="en-GB" sz="1600" dirty="0">
              <a:latin typeface="Arial"/>
              <a:cs typeface="Arial"/>
            </a:endParaRPr>
          </a:p>
          <a:p>
            <a:pPr>
              <a:lnSpc>
                <a:spcPct val="90000"/>
              </a:lnSpc>
            </a:pPr>
            <a:r>
              <a:rPr lang="en-GB" sz="1600" dirty="0">
                <a:latin typeface="Arial"/>
                <a:cs typeface="Arial"/>
              </a:rPr>
              <a:t>It can also improve efficiency by reducing administrative workload, allowing staff to focus more on patient care (</a:t>
            </a:r>
            <a:r>
              <a:rPr lang="en-GB" sz="1600" dirty="0" err="1">
                <a:latin typeface="Arial"/>
                <a:cs typeface="Arial"/>
              </a:rPr>
              <a:t>techUK</a:t>
            </a:r>
            <a:r>
              <a:rPr lang="en-GB" sz="1600" dirty="0">
                <a:latin typeface="Arial"/>
                <a:cs typeface="Arial"/>
              </a:rPr>
              <a:t>, 2025).</a:t>
            </a:r>
          </a:p>
          <a:p>
            <a:pPr marL="0" indent="0">
              <a:lnSpc>
                <a:spcPct val="90000"/>
              </a:lnSpc>
              <a:buNone/>
            </a:pPr>
            <a:endParaRPr lang="en-GB" sz="1600" dirty="0">
              <a:latin typeface="Arial"/>
              <a:cs typeface="Arial"/>
            </a:endParaRPr>
          </a:p>
          <a:p>
            <a:pPr>
              <a:lnSpc>
                <a:spcPct val="90000"/>
              </a:lnSpc>
            </a:pPr>
            <a:r>
              <a:rPr lang="en-GB" sz="1600" dirty="0">
                <a:latin typeface="Arial"/>
                <a:cs typeface="Arial"/>
              </a:rPr>
              <a:t>However, there are challenges. Some healthcare </a:t>
            </a:r>
            <a:r>
              <a:rPr lang="en-GB" sz="1600" dirty="0" err="1">
                <a:latin typeface="Arial"/>
                <a:cs typeface="Arial"/>
              </a:rPr>
              <a:t>profe</a:t>
            </a:r>
            <a:r>
              <a:rPr lang="en-GB" sz="1600" dirty="0">
                <a:latin typeface="Arial"/>
                <a:cs typeface="Arial"/>
              </a:rPr>
              <a:t>ssionals find it harder to assess patients without face-to-face interaction, and additional training is often needed to use new technologies effectively (Murphy </a:t>
            </a:r>
            <a:r>
              <a:rPr lang="en-GB" sz="1600" i="1" dirty="0">
                <a:latin typeface="Arial"/>
                <a:cs typeface="Arial"/>
              </a:rPr>
              <a:t>et al.</a:t>
            </a:r>
            <a:r>
              <a:rPr lang="en-GB" sz="1600" dirty="0">
                <a:latin typeface="Arial"/>
                <a:cs typeface="Arial"/>
              </a:rPr>
              <a:t>, 2022).</a:t>
            </a:r>
          </a:p>
          <a:p>
            <a:pPr marL="0" indent="0">
              <a:lnSpc>
                <a:spcPct val="90000"/>
              </a:lnSpc>
              <a:buNone/>
            </a:pPr>
            <a:endParaRPr lang="en-GB" sz="1600" dirty="0">
              <a:latin typeface="Arial"/>
              <a:cs typeface="Arial"/>
            </a:endParaRPr>
          </a:p>
          <a:p>
            <a:pPr>
              <a:lnSpc>
                <a:spcPct val="90000"/>
              </a:lnSpc>
            </a:pPr>
            <a:r>
              <a:rPr lang="en-GB" sz="1600">
                <a:latin typeface="Arial"/>
                <a:cs typeface="Arial"/>
              </a:rPr>
              <a:t>There are also wider workforce pressures, including staff shortages, increased workloads, and the need for digital skills, which can affect staff wellbeing and service delivery (NHS Confederation, 2023).</a:t>
            </a:r>
            <a:endParaRPr lang="en-GB" sz="1600" dirty="0">
              <a:latin typeface="Arial"/>
              <a:cs typeface="Arial"/>
            </a:endParaRPr>
          </a:p>
          <a:p>
            <a:pPr>
              <a:lnSpc>
                <a:spcPct val="90000"/>
              </a:lnSpc>
            </a:pPr>
            <a:endParaRPr lang="en-GB" sz="1600" dirty="0">
              <a:latin typeface="Arial"/>
              <a:cs typeface="Arial"/>
            </a:endParaRPr>
          </a:p>
          <a:p>
            <a:pPr>
              <a:lnSpc>
                <a:spcPct val="90000"/>
              </a:lnSpc>
            </a:pPr>
            <a:r>
              <a:rPr lang="en-GB" sz="1600">
                <a:latin typeface="Arial"/>
                <a:cs typeface="Arial"/>
              </a:rPr>
              <a:t>Overall, telemedicine makes healthcare more flexible and efficient but requires ongoing training and support for staff.</a:t>
            </a:r>
          </a:p>
          <a:p>
            <a:pPr>
              <a:lnSpc>
                <a:spcPct val="90000"/>
              </a:lnSpc>
            </a:pPr>
            <a:endParaRPr lang="en-GB" sz="1300"/>
          </a:p>
          <a:p>
            <a:pPr>
              <a:lnSpc>
                <a:spcPct val="90000"/>
              </a:lnSpc>
            </a:pPr>
            <a:endParaRPr lang="en-GB" altLang="en-US" sz="1300"/>
          </a:p>
        </p:txBody>
      </p:sp>
      <p:pic>
        <p:nvPicPr>
          <p:cNvPr id="12" name="Picture 11" descr="A person using a computer&#10;&#10;AI-generated content may be incorrect.">
            <a:extLst>
              <a:ext uri="{FF2B5EF4-FFF2-40B4-BE49-F238E27FC236}">
                <a16:creationId xmlns:a16="http://schemas.microsoft.com/office/drawing/2014/main" id="{5258613A-25B9-B56D-1C76-E5C2ECA6AB3C}"/>
              </a:ext>
            </a:extLst>
          </p:cNvPr>
          <p:cNvPicPr>
            <a:picLocks noChangeAspect="1"/>
          </p:cNvPicPr>
          <p:nvPr/>
        </p:nvPicPr>
        <p:blipFill>
          <a:blip r:embed="rId2"/>
          <a:stretch>
            <a:fillRect/>
          </a:stretch>
        </p:blipFill>
        <p:spPr>
          <a:xfrm>
            <a:off x="255349" y="1207310"/>
            <a:ext cx="1372741" cy="117283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3" name="Graphic 12" descr="Internet with solid fill">
            <a:extLst>
              <a:ext uri="{FF2B5EF4-FFF2-40B4-BE49-F238E27FC236}">
                <a16:creationId xmlns:a16="http://schemas.microsoft.com/office/drawing/2014/main" id="{4BA33EAC-5236-2CD3-AF2B-4691B45795C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116348" y="542028"/>
            <a:ext cx="785004" cy="799382"/>
          </a:xfrm>
          <a:prstGeom prst="rect">
            <a:avLst/>
          </a:prstGeom>
        </p:spPr>
      </p:pic>
      <p:pic>
        <p:nvPicPr>
          <p:cNvPr id="15" name="Picture 14" descr="A person sitting at a table using a computer&#10;&#10;AI-generated content may be incorrect.">
            <a:extLst>
              <a:ext uri="{FF2B5EF4-FFF2-40B4-BE49-F238E27FC236}">
                <a16:creationId xmlns:a16="http://schemas.microsoft.com/office/drawing/2014/main" id="{44A4C1DD-A3E0-A1C0-FA54-896BDEE28E5C}"/>
              </a:ext>
            </a:extLst>
          </p:cNvPr>
          <p:cNvPicPr>
            <a:picLocks noChangeAspect="1"/>
          </p:cNvPicPr>
          <p:nvPr/>
        </p:nvPicPr>
        <p:blipFill>
          <a:blip r:embed="rId4"/>
          <a:stretch>
            <a:fillRect/>
          </a:stretch>
        </p:blipFill>
        <p:spPr>
          <a:xfrm>
            <a:off x="251603" y="2844300"/>
            <a:ext cx="1365852" cy="117951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6" name="Picture 15" descr="A person wearing glasses and a stethoscope&#10;&#10;AI-generated content may be incorrect.">
            <a:extLst>
              <a:ext uri="{FF2B5EF4-FFF2-40B4-BE49-F238E27FC236}">
                <a16:creationId xmlns:a16="http://schemas.microsoft.com/office/drawing/2014/main" id="{9DA6D44B-F4C6-E95A-7F54-41722C9DD861}"/>
              </a:ext>
            </a:extLst>
          </p:cNvPr>
          <p:cNvPicPr>
            <a:picLocks noChangeAspect="1"/>
          </p:cNvPicPr>
          <p:nvPr/>
        </p:nvPicPr>
        <p:blipFill>
          <a:blip r:embed="rId5"/>
          <a:stretch>
            <a:fillRect/>
          </a:stretch>
        </p:blipFill>
        <p:spPr>
          <a:xfrm>
            <a:off x="493564" y="4435276"/>
            <a:ext cx="1202967" cy="112446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8" name="Picture 17" descr="A red virus with many small spikes&#10;&#10;AI-generated content may be incorrect.">
            <a:extLst>
              <a:ext uri="{FF2B5EF4-FFF2-40B4-BE49-F238E27FC236}">
                <a16:creationId xmlns:a16="http://schemas.microsoft.com/office/drawing/2014/main" id="{6882AD21-8FC0-3838-A2C1-12825353EF96}"/>
              </a:ext>
            </a:extLst>
          </p:cNvPr>
          <p:cNvPicPr>
            <a:picLocks noChangeAspect="1"/>
          </p:cNvPicPr>
          <p:nvPr/>
        </p:nvPicPr>
        <p:blipFill>
          <a:blip r:embed="rId6"/>
          <a:stretch>
            <a:fillRect/>
          </a:stretch>
        </p:blipFill>
        <p:spPr>
          <a:xfrm>
            <a:off x="1905000" y="2945842"/>
            <a:ext cx="1193322" cy="112143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9" name="Picture 18" descr="A stethoscope next to a keyboard&#10;&#10;AI-generated content may be incorrect.">
            <a:extLst>
              <a:ext uri="{FF2B5EF4-FFF2-40B4-BE49-F238E27FC236}">
                <a16:creationId xmlns:a16="http://schemas.microsoft.com/office/drawing/2014/main" id="{0C61BF5C-10D1-6A27-023E-AF8CAD984384}"/>
              </a:ext>
            </a:extLst>
          </p:cNvPr>
          <p:cNvPicPr>
            <a:picLocks noChangeAspect="1"/>
          </p:cNvPicPr>
          <p:nvPr/>
        </p:nvPicPr>
        <p:blipFill>
          <a:blip r:embed="rId7"/>
          <a:srcRect l="21237" t="-2797" b="-699"/>
          <a:stretch>
            <a:fillRect/>
          </a:stretch>
        </p:blipFill>
        <p:spPr>
          <a:xfrm>
            <a:off x="1903713" y="1454191"/>
            <a:ext cx="1198208" cy="111476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20" name="Picture 19" descr="A person in blue scrubs shaking hands with a patient&#10;&#10;AI-generated content may be incorrect.">
            <a:extLst>
              <a:ext uri="{FF2B5EF4-FFF2-40B4-BE49-F238E27FC236}">
                <a16:creationId xmlns:a16="http://schemas.microsoft.com/office/drawing/2014/main" id="{871C99F9-473F-A30E-AF4D-D1F283224D82}"/>
              </a:ext>
            </a:extLst>
          </p:cNvPr>
          <p:cNvPicPr>
            <a:picLocks noChangeAspect="1"/>
          </p:cNvPicPr>
          <p:nvPr/>
        </p:nvPicPr>
        <p:blipFill>
          <a:blip r:embed="rId8"/>
          <a:stretch>
            <a:fillRect/>
          </a:stretch>
        </p:blipFill>
        <p:spPr>
          <a:xfrm>
            <a:off x="1911501" y="4433900"/>
            <a:ext cx="1207701" cy="112887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21" name="Graphic 20" descr="Telephone with solid fill">
            <a:extLst>
              <a:ext uri="{FF2B5EF4-FFF2-40B4-BE49-F238E27FC236}">
                <a16:creationId xmlns:a16="http://schemas.microsoft.com/office/drawing/2014/main" id="{781B5041-626D-6E16-9DF7-A068332C9BC8}"/>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11502" y="2391195"/>
            <a:ext cx="641920" cy="560478"/>
          </a:xfrm>
          <a:prstGeom prst="rect">
            <a:avLst/>
          </a:prstGeom>
        </p:spPr>
      </p:pic>
      <p:pic>
        <p:nvPicPr>
          <p:cNvPr id="22" name="Graphic 21" descr="Call centre with solid fill">
            <a:extLst>
              <a:ext uri="{FF2B5EF4-FFF2-40B4-BE49-F238E27FC236}">
                <a16:creationId xmlns:a16="http://schemas.microsoft.com/office/drawing/2014/main" id="{76E9A727-A41F-7CE9-5967-3878B8218159}"/>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1044035" y="397354"/>
            <a:ext cx="654919" cy="541279"/>
          </a:xfrm>
          <a:prstGeom prst="rect">
            <a:avLst/>
          </a:prstGeom>
        </p:spPr>
      </p:pic>
      <p:pic>
        <p:nvPicPr>
          <p:cNvPr id="23" name="Graphic 22" descr="Call centre outline">
            <a:extLst>
              <a:ext uri="{FF2B5EF4-FFF2-40B4-BE49-F238E27FC236}">
                <a16:creationId xmlns:a16="http://schemas.microsoft.com/office/drawing/2014/main" id="{EACEF74C-EADD-9871-31DD-D5562776FFE8}"/>
              </a:ext>
            </a:extLst>
          </p:cNvPr>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13299" y="3903154"/>
            <a:ext cx="626853" cy="554967"/>
          </a:xfrm>
          <a:prstGeom prst="rect">
            <a:avLst/>
          </a:prstGeom>
        </p:spPr>
      </p:pic>
      <p:pic>
        <p:nvPicPr>
          <p:cNvPr id="24" name="Graphic 23" descr="Smart Phone with solid fill">
            <a:extLst>
              <a:ext uri="{FF2B5EF4-FFF2-40B4-BE49-F238E27FC236}">
                <a16:creationId xmlns:a16="http://schemas.microsoft.com/office/drawing/2014/main" id="{ADA9D974-25C3-0CB2-019A-6066A65BE41C}"/>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15403" y="4996915"/>
            <a:ext cx="509080" cy="566590"/>
          </a:xfrm>
          <a:prstGeom prst="rect">
            <a:avLst/>
          </a:prstGeom>
        </p:spPr>
      </p:pic>
      <p:pic>
        <p:nvPicPr>
          <p:cNvPr id="25" name="Graphic 24" descr="Office worker female outline">
            <a:extLst>
              <a:ext uri="{FF2B5EF4-FFF2-40B4-BE49-F238E27FC236}">
                <a16:creationId xmlns:a16="http://schemas.microsoft.com/office/drawing/2014/main" id="{88F897FC-1458-C7FE-37ED-1C3450801CA4}"/>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1474638" y="2286960"/>
            <a:ext cx="641920" cy="674118"/>
          </a:xfrm>
          <a:prstGeom prst="rect">
            <a:avLst/>
          </a:prstGeom>
        </p:spPr>
      </p:pic>
      <p:pic>
        <p:nvPicPr>
          <p:cNvPr id="26" name="Graphic 25" descr="Office worker male outline">
            <a:extLst>
              <a:ext uri="{FF2B5EF4-FFF2-40B4-BE49-F238E27FC236}">
                <a16:creationId xmlns:a16="http://schemas.microsoft.com/office/drawing/2014/main" id="{93F3B7D2-ABB8-BDFD-0B4F-5482C8E47593}"/>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15994" y="523156"/>
            <a:ext cx="655608" cy="655608"/>
          </a:xfrm>
          <a:prstGeom prst="rect">
            <a:avLst/>
          </a:prstGeom>
        </p:spPr>
      </p:pic>
      <p:pic>
        <p:nvPicPr>
          <p:cNvPr id="27" name="Graphic 26" descr="City with solid fill">
            <a:extLst>
              <a:ext uri="{FF2B5EF4-FFF2-40B4-BE49-F238E27FC236}">
                <a16:creationId xmlns:a16="http://schemas.microsoft.com/office/drawing/2014/main" id="{99599D4E-987F-E7F0-5F16-B5DBD9C9E61C}"/>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1377709" y="3872182"/>
            <a:ext cx="628231" cy="55634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F01EFBDC-F7AC-8861-4A47-3186D91452D7}"/>
              </a:ext>
            </a:extLst>
          </p:cNvPr>
          <p:cNvSpPr>
            <a:spLocks noGrp="1" noChangeArrowheads="1"/>
          </p:cNvSpPr>
          <p:nvPr>
            <p:ph type="title"/>
          </p:nvPr>
        </p:nvSpPr>
        <p:spPr>
          <a:xfrm>
            <a:off x="-60385" y="866"/>
            <a:ext cx="3398809" cy="267533"/>
          </a:xfrm>
        </p:spPr>
        <p:txBody>
          <a:bodyPr/>
          <a:lstStyle/>
          <a:p>
            <a:pPr eaLnBrk="1" hangingPunct="1"/>
            <a:r>
              <a:rPr lang="en-GB" altLang="en-US" sz="2000" b="1"/>
              <a:t>Impact on service delivery</a:t>
            </a:r>
            <a:r>
              <a:rPr lang="en-GB" altLang="en-US" b="1" dirty="0"/>
              <a:t> </a:t>
            </a:r>
          </a:p>
        </p:txBody>
      </p:sp>
      <p:sp>
        <p:nvSpPr>
          <p:cNvPr id="12291" name="Content Placeholder 2">
            <a:extLst>
              <a:ext uri="{FF2B5EF4-FFF2-40B4-BE49-F238E27FC236}">
                <a16:creationId xmlns:a16="http://schemas.microsoft.com/office/drawing/2014/main" id="{1611A111-5C30-505E-4536-C74A82097D5E}"/>
              </a:ext>
            </a:extLst>
          </p:cNvPr>
          <p:cNvSpPr>
            <a:spLocks noGrp="1" noChangeArrowheads="1"/>
          </p:cNvSpPr>
          <p:nvPr>
            <p:ph idx="1"/>
          </p:nvPr>
        </p:nvSpPr>
        <p:spPr>
          <a:xfrm>
            <a:off x="2650908" y="144216"/>
            <a:ext cx="6487012" cy="5590934"/>
          </a:xfrm>
        </p:spPr>
        <p:txBody>
          <a:bodyPr/>
          <a:lstStyle/>
          <a:p>
            <a:pPr eaLnBrk="1" hangingPunct="1"/>
            <a:r>
              <a:rPr lang="en-GB" sz="1600">
                <a:latin typeface="Arial"/>
                <a:ea typeface="+mn-lt"/>
                <a:cs typeface="Arial"/>
              </a:rPr>
              <a:t>Telemedicine has improved service delivery by making healthcare more accessible and efficient. It allows patients to receive care remotely, reducing waiting times and increasing access for those in rural or underserved areas. </a:t>
            </a:r>
            <a:br>
              <a:rPr lang="en-US" sz="1600" dirty="0">
                <a:latin typeface="Arial"/>
                <a:cs typeface="Arial"/>
              </a:rPr>
            </a:br>
            <a:endParaRPr lang="en-US" sz="1600">
              <a:latin typeface="Arial"/>
              <a:cs typeface="Arial"/>
            </a:endParaRPr>
          </a:p>
          <a:p>
            <a:r>
              <a:rPr lang="en-GB" sz="1600">
                <a:latin typeface="Arial"/>
                <a:ea typeface="+mn-lt"/>
                <a:cs typeface="Arial"/>
              </a:rPr>
              <a:t>It also supports continuity of care, as patients can have follow-up appointments more easily and healthcare services can be delivered more consistently. </a:t>
            </a:r>
            <a:endParaRPr lang="en-US" sz="1600">
              <a:latin typeface="Arial"/>
              <a:cs typeface="Arial"/>
            </a:endParaRPr>
          </a:p>
          <a:p>
            <a:pPr marL="0" indent="0">
              <a:buNone/>
            </a:pPr>
            <a:endParaRPr lang="en-GB" sz="1600" dirty="0">
              <a:latin typeface="Arial"/>
              <a:ea typeface="+mn-lt"/>
              <a:cs typeface="Arial"/>
            </a:endParaRPr>
          </a:p>
          <a:p>
            <a:r>
              <a:rPr lang="en-GB" sz="1600">
                <a:latin typeface="Arial"/>
                <a:ea typeface="+mn-lt"/>
                <a:cs typeface="Arial"/>
              </a:rPr>
              <a:t>In addition, telemedicine can help reduce pressure on healthcare services by decreasing unnecessary hospital visits and improving patient flow. (World Health Organization, 2010).</a:t>
            </a:r>
            <a:br>
              <a:rPr lang="en-US" sz="1600" dirty="0">
                <a:latin typeface="Arial"/>
                <a:cs typeface="Arial"/>
              </a:rPr>
            </a:br>
            <a:endParaRPr lang="en-US" sz="1600">
              <a:latin typeface="Arial"/>
              <a:cs typeface="Arial"/>
            </a:endParaRPr>
          </a:p>
          <a:p>
            <a:r>
              <a:rPr lang="en-GB" sz="1600">
                <a:latin typeface="Arial"/>
                <a:ea typeface="+mn-lt"/>
                <a:cs typeface="Arial"/>
              </a:rPr>
              <a:t>However, there are challenges. Not all patients have access to digital devices or reliable internet, which can create inequalities in care. There may also be concerns around communication quality and data security, which can affect service delivery. (Health Education England, 2020).</a:t>
            </a:r>
            <a:br>
              <a:rPr lang="en-US" sz="1600" dirty="0">
                <a:latin typeface="Arial"/>
                <a:cs typeface="Arial"/>
              </a:rPr>
            </a:br>
            <a:endParaRPr lang="en-US" sz="1600">
              <a:latin typeface="Arial"/>
              <a:cs typeface="Arial"/>
            </a:endParaRPr>
          </a:p>
          <a:p>
            <a:r>
              <a:rPr lang="en-GB" sz="1600">
                <a:latin typeface="Arial"/>
                <a:ea typeface="+mn-lt"/>
                <a:cs typeface="Arial"/>
              </a:rPr>
              <a:t>Overall, telemedicine has enhanced service delivery by improving access and efficiency, but it must be supported with inclusive digital access and strong data protection.</a:t>
            </a:r>
            <a:endParaRPr lang="en-GB" sz="1600">
              <a:latin typeface="Arial"/>
              <a:cs typeface="Arial"/>
            </a:endParaRPr>
          </a:p>
          <a:p>
            <a:endParaRPr lang="en-GB" altLang="en-US" sz="1600" dirty="0">
              <a:latin typeface="Arial"/>
              <a:cs typeface="Arial"/>
            </a:endParaRPr>
          </a:p>
        </p:txBody>
      </p:sp>
      <p:pic>
        <p:nvPicPr>
          <p:cNvPr id="3" name="Picture 2" descr="A person using a computer&#10;&#10;AI-generated content may be incorrect.">
            <a:extLst>
              <a:ext uri="{FF2B5EF4-FFF2-40B4-BE49-F238E27FC236}">
                <a16:creationId xmlns:a16="http://schemas.microsoft.com/office/drawing/2014/main" id="{3B0B9C2F-9331-0005-70A1-2B7553B92D35}"/>
              </a:ext>
            </a:extLst>
          </p:cNvPr>
          <p:cNvPicPr>
            <a:picLocks noChangeAspect="1"/>
          </p:cNvPicPr>
          <p:nvPr/>
        </p:nvPicPr>
        <p:blipFill>
          <a:blip r:embed="rId2"/>
          <a:stretch>
            <a:fillRect/>
          </a:stretch>
        </p:blipFill>
        <p:spPr>
          <a:xfrm>
            <a:off x="129396" y="1114245"/>
            <a:ext cx="1380231" cy="119332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5" name="Graphic 4" descr="Internet with solid fill">
            <a:extLst>
              <a:ext uri="{FF2B5EF4-FFF2-40B4-BE49-F238E27FC236}">
                <a16:creationId xmlns:a16="http://schemas.microsoft.com/office/drawing/2014/main" id="{FFD426C4-EAAE-669C-1BCB-6A4F85947B9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101971" y="455764"/>
            <a:ext cx="785004" cy="799382"/>
          </a:xfrm>
          <a:prstGeom prst="rect">
            <a:avLst/>
          </a:prstGeom>
        </p:spPr>
      </p:pic>
      <p:pic>
        <p:nvPicPr>
          <p:cNvPr id="7" name="Picture 6" descr="A person sitting at a table using a computer&#10;&#10;AI-generated content may be incorrect.">
            <a:extLst>
              <a:ext uri="{FF2B5EF4-FFF2-40B4-BE49-F238E27FC236}">
                <a16:creationId xmlns:a16="http://schemas.microsoft.com/office/drawing/2014/main" id="{1D3333AD-BDD5-538D-BD61-370DAA9F6306}"/>
              </a:ext>
            </a:extLst>
          </p:cNvPr>
          <p:cNvPicPr>
            <a:picLocks noChangeAspect="1"/>
          </p:cNvPicPr>
          <p:nvPr/>
        </p:nvPicPr>
        <p:blipFill>
          <a:blip r:embed="rId4"/>
          <a:stretch>
            <a:fillRect/>
          </a:stretch>
        </p:blipFill>
        <p:spPr>
          <a:xfrm>
            <a:off x="251603" y="2844300"/>
            <a:ext cx="1365852" cy="117951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9" name="Picture 8" descr="A person wearing glasses and a stethoscope&#10;&#10;AI-generated content may be incorrect.">
            <a:extLst>
              <a:ext uri="{FF2B5EF4-FFF2-40B4-BE49-F238E27FC236}">
                <a16:creationId xmlns:a16="http://schemas.microsoft.com/office/drawing/2014/main" id="{399747C2-C59E-0DE9-ABA2-D9E365207E80}"/>
              </a:ext>
            </a:extLst>
          </p:cNvPr>
          <p:cNvPicPr>
            <a:picLocks noChangeAspect="1"/>
          </p:cNvPicPr>
          <p:nvPr/>
        </p:nvPicPr>
        <p:blipFill>
          <a:blip r:embed="rId5"/>
          <a:stretch>
            <a:fillRect/>
          </a:stretch>
        </p:blipFill>
        <p:spPr>
          <a:xfrm>
            <a:off x="129396" y="4462653"/>
            <a:ext cx="1394607" cy="112446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1" name="Picture 10" descr="A red virus with many small spikes&#10;&#10;AI-generated content may be incorrect.">
            <a:extLst>
              <a:ext uri="{FF2B5EF4-FFF2-40B4-BE49-F238E27FC236}">
                <a16:creationId xmlns:a16="http://schemas.microsoft.com/office/drawing/2014/main" id="{B266FC90-9D27-97EB-90B7-103E459EAEE0}"/>
              </a:ext>
            </a:extLst>
          </p:cNvPr>
          <p:cNvPicPr>
            <a:picLocks noChangeAspect="1"/>
          </p:cNvPicPr>
          <p:nvPr/>
        </p:nvPicPr>
        <p:blipFill>
          <a:blip r:embed="rId6"/>
          <a:stretch>
            <a:fillRect/>
          </a:stretch>
        </p:blipFill>
        <p:spPr>
          <a:xfrm>
            <a:off x="1890623" y="2945842"/>
            <a:ext cx="1006416" cy="934531"/>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3" name="Picture 12" descr="A stethoscope next to a keyboard&#10;&#10;AI-generated content may be incorrect.">
            <a:extLst>
              <a:ext uri="{FF2B5EF4-FFF2-40B4-BE49-F238E27FC236}">
                <a16:creationId xmlns:a16="http://schemas.microsoft.com/office/drawing/2014/main" id="{14643948-25B4-1983-6ED4-536722935ACB}"/>
              </a:ext>
            </a:extLst>
          </p:cNvPr>
          <p:cNvPicPr>
            <a:picLocks noChangeAspect="1"/>
          </p:cNvPicPr>
          <p:nvPr/>
        </p:nvPicPr>
        <p:blipFill>
          <a:blip r:embed="rId7"/>
          <a:srcRect l="21237" t="-2797" b="-699"/>
          <a:stretch>
            <a:fillRect/>
          </a:stretch>
        </p:blipFill>
        <p:spPr>
          <a:xfrm>
            <a:off x="1702430" y="1339172"/>
            <a:ext cx="1198208" cy="111476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5" name="Picture 14" descr="A person in blue scrubs shaking hands with a patient&#10;&#10;AI-generated content may be incorrect.">
            <a:extLst>
              <a:ext uri="{FF2B5EF4-FFF2-40B4-BE49-F238E27FC236}">
                <a16:creationId xmlns:a16="http://schemas.microsoft.com/office/drawing/2014/main" id="{357936BF-C4CE-423B-13F1-05F3F5356E11}"/>
              </a:ext>
            </a:extLst>
          </p:cNvPr>
          <p:cNvPicPr>
            <a:picLocks noChangeAspect="1"/>
          </p:cNvPicPr>
          <p:nvPr/>
        </p:nvPicPr>
        <p:blipFill>
          <a:blip r:embed="rId8"/>
          <a:stretch>
            <a:fillRect/>
          </a:stretch>
        </p:blipFill>
        <p:spPr>
          <a:xfrm>
            <a:off x="1696529" y="4419523"/>
            <a:ext cx="1207701" cy="117200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7" name="Graphic 16" descr="Telephone with solid fill">
            <a:extLst>
              <a:ext uri="{FF2B5EF4-FFF2-40B4-BE49-F238E27FC236}">
                <a16:creationId xmlns:a16="http://schemas.microsoft.com/office/drawing/2014/main" id="{67FA33CB-95E9-5F3C-74B9-6906D1BEBD40}"/>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11502" y="2281687"/>
            <a:ext cx="655608" cy="669986"/>
          </a:xfrm>
          <a:prstGeom prst="rect">
            <a:avLst/>
          </a:prstGeom>
        </p:spPr>
      </p:pic>
      <p:pic>
        <p:nvPicPr>
          <p:cNvPr id="19" name="Graphic 18" descr="Call centre with solid fill">
            <a:extLst>
              <a:ext uri="{FF2B5EF4-FFF2-40B4-BE49-F238E27FC236}">
                <a16:creationId xmlns:a16="http://schemas.microsoft.com/office/drawing/2014/main" id="{1EC580C4-B015-0D88-07F3-88AE87FBE1DC}"/>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1180920" y="397354"/>
            <a:ext cx="641231" cy="554967"/>
          </a:xfrm>
          <a:prstGeom prst="rect">
            <a:avLst/>
          </a:prstGeom>
        </p:spPr>
      </p:pic>
      <p:pic>
        <p:nvPicPr>
          <p:cNvPr id="21" name="Graphic 20" descr="Call centre outline">
            <a:extLst>
              <a:ext uri="{FF2B5EF4-FFF2-40B4-BE49-F238E27FC236}">
                <a16:creationId xmlns:a16="http://schemas.microsoft.com/office/drawing/2014/main" id="{FB8C59B9-FA1C-85DC-605F-FCAA7685037D}"/>
              </a:ext>
            </a:extLst>
          </p:cNvPr>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13299" y="3875777"/>
            <a:ext cx="626853" cy="554967"/>
          </a:xfrm>
          <a:prstGeom prst="rect">
            <a:avLst/>
          </a:prstGeom>
        </p:spPr>
      </p:pic>
      <p:pic>
        <p:nvPicPr>
          <p:cNvPr id="23" name="Graphic 22" descr="Office worker female outline">
            <a:extLst>
              <a:ext uri="{FF2B5EF4-FFF2-40B4-BE49-F238E27FC236}">
                <a16:creationId xmlns:a16="http://schemas.microsoft.com/office/drawing/2014/main" id="{92ACAD81-A41E-1E48-1705-C866971402E6}"/>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1365130" y="2177451"/>
            <a:ext cx="655608" cy="756250"/>
          </a:xfrm>
          <a:prstGeom prst="rect">
            <a:avLst/>
          </a:prstGeom>
        </p:spPr>
      </p:pic>
      <p:pic>
        <p:nvPicPr>
          <p:cNvPr id="25" name="Graphic 24" descr="Office worker male outline">
            <a:extLst>
              <a:ext uri="{FF2B5EF4-FFF2-40B4-BE49-F238E27FC236}">
                <a16:creationId xmlns:a16="http://schemas.microsoft.com/office/drawing/2014/main" id="{8C89718C-0255-0404-FC2C-FF97AEA8D063}"/>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15994" y="523156"/>
            <a:ext cx="655608" cy="655608"/>
          </a:xfrm>
          <a:prstGeom prst="rect">
            <a:avLst/>
          </a:prstGeom>
        </p:spPr>
      </p:pic>
      <p:pic>
        <p:nvPicPr>
          <p:cNvPr id="27" name="Graphic 26" descr="City with solid fill">
            <a:extLst>
              <a:ext uri="{FF2B5EF4-FFF2-40B4-BE49-F238E27FC236}">
                <a16:creationId xmlns:a16="http://schemas.microsoft.com/office/drawing/2014/main" id="{40EF6798-AEF6-D4A7-05EA-B9AA88CCDD71}"/>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1377710" y="3872182"/>
            <a:ext cx="655608" cy="583722"/>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4EDA76A4-71EF-7F10-5F25-F7EC88499808}"/>
              </a:ext>
            </a:extLst>
          </p:cNvPr>
          <p:cNvSpPr>
            <a:spLocks noGrp="1" noChangeArrowheads="1"/>
          </p:cNvSpPr>
          <p:nvPr>
            <p:ph type="title"/>
          </p:nvPr>
        </p:nvSpPr>
        <p:spPr>
          <a:xfrm>
            <a:off x="-295674" y="866"/>
            <a:ext cx="3110056" cy="349061"/>
          </a:xfrm>
        </p:spPr>
        <p:txBody>
          <a:bodyPr/>
          <a:lstStyle/>
          <a:p>
            <a:pPr eaLnBrk="1" hangingPunct="1"/>
            <a:r>
              <a:rPr lang="en-GB" sz="2000" b="1">
                <a:latin typeface="Arial"/>
                <a:cs typeface="Arial"/>
              </a:rPr>
              <a:t>Impact on patients</a:t>
            </a:r>
            <a:r>
              <a:rPr lang="en-GB" sz="2000" dirty="0">
                <a:latin typeface="Arial"/>
                <a:cs typeface="Arial"/>
              </a:rPr>
              <a:t> </a:t>
            </a:r>
          </a:p>
        </p:txBody>
      </p:sp>
      <p:sp>
        <p:nvSpPr>
          <p:cNvPr id="13315" name="Content Placeholder 2">
            <a:extLst>
              <a:ext uri="{FF2B5EF4-FFF2-40B4-BE49-F238E27FC236}">
                <a16:creationId xmlns:a16="http://schemas.microsoft.com/office/drawing/2014/main" id="{4018B3D5-1D2C-85B4-FE64-B178BF118891}"/>
              </a:ext>
            </a:extLst>
          </p:cNvPr>
          <p:cNvSpPr>
            <a:spLocks noGrp="1" noChangeArrowheads="1"/>
          </p:cNvSpPr>
          <p:nvPr>
            <p:ph idx="1"/>
          </p:nvPr>
        </p:nvSpPr>
        <p:spPr>
          <a:xfrm>
            <a:off x="621463" y="354536"/>
            <a:ext cx="8585504" cy="4874566"/>
          </a:xfrm>
        </p:spPr>
        <p:txBody>
          <a:bodyPr/>
          <a:lstStyle/>
          <a:p>
            <a:r>
              <a:rPr lang="en-GB" sz="1600" dirty="0">
                <a:latin typeface="Arial"/>
                <a:ea typeface="+mn-lt"/>
                <a:cs typeface="Arial"/>
              </a:rPr>
              <a:t>Patients' experiences with healthcare have transformed as a result of telemedicine's increased accessibility and convenience. Patients can travel less, save time, and receive better care overall when they can attend appointments from home (Nuffield Trust, 2022).</a:t>
            </a:r>
            <a:endParaRPr lang="en-US" sz="1600" dirty="0">
              <a:latin typeface="Arial"/>
              <a:ea typeface="+mn-lt"/>
              <a:cs typeface="Arial"/>
            </a:endParaRPr>
          </a:p>
          <a:p>
            <a:endParaRPr lang="en-GB" sz="1600" dirty="0">
              <a:latin typeface="Arial"/>
              <a:ea typeface="+mn-lt"/>
              <a:cs typeface="Arial"/>
            </a:endParaRPr>
          </a:p>
          <a:p>
            <a:r>
              <a:rPr lang="en-GB" sz="1600" dirty="0">
                <a:latin typeface="Arial"/>
                <a:ea typeface="+mn-lt"/>
                <a:cs typeface="Arial"/>
              </a:rPr>
              <a:t>Additionally, it can make healthcare more accessible to those who live in rural locations, have chronic illnesses, or have mobility problems, enabling them to obtain care more frequently (National Institute for Health and Care Excellence, 2022).</a:t>
            </a:r>
            <a:br>
              <a:rPr lang="en-US" sz="1600" dirty="0">
                <a:latin typeface="Arial"/>
                <a:cs typeface="Arial"/>
              </a:rPr>
            </a:br>
            <a:endParaRPr lang="en-US" sz="1600">
              <a:latin typeface="Arial"/>
              <a:ea typeface="+mn-lt"/>
              <a:cs typeface="Arial"/>
            </a:endParaRPr>
          </a:p>
          <a:p>
            <a:r>
              <a:rPr lang="en-GB" sz="1600" dirty="0">
                <a:latin typeface="Arial"/>
                <a:ea typeface="+mn-lt"/>
                <a:cs typeface="Arial"/>
              </a:rPr>
              <a:t>Regarding the patient experience, some people feel better at ease talking about delicate topics from a distance, which can enhance engagement and conversation. Others, however, could believe that distant consultations are less intimate and could erode faith in the quality of care (Nuffield Trust, 2022).</a:t>
            </a:r>
            <a:br>
              <a:rPr lang="en-US" sz="1600" dirty="0">
                <a:latin typeface="Arial"/>
                <a:cs typeface="Arial"/>
              </a:rPr>
            </a:br>
            <a:endParaRPr lang="en-US" sz="1600">
              <a:latin typeface="Arial"/>
              <a:ea typeface="+mn-lt"/>
              <a:cs typeface="Arial"/>
            </a:endParaRPr>
          </a:p>
          <a:p>
            <a:r>
              <a:rPr lang="en-GB" sz="1600" dirty="0">
                <a:latin typeface="Arial"/>
                <a:ea typeface="+mn-lt"/>
                <a:cs typeface="Arial"/>
              </a:rPr>
              <a:t>According to the National Institute for Health and Care Excellence (2022), there are additional obstacles, such as digital exclusion for patients without access to technology or the internet and challenges in comprehending medical information without face-to-face engagement.</a:t>
            </a:r>
            <a:br>
              <a:rPr lang="en-US" sz="1600" dirty="0">
                <a:latin typeface="Arial"/>
                <a:cs typeface="Arial"/>
              </a:rPr>
            </a:br>
            <a:endParaRPr lang="en-US" sz="1600">
              <a:latin typeface="Arial"/>
              <a:ea typeface="+mn-lt"/>
              <a:cs typeface="Arial"/>
            </a:endParaRPr>
          </a:p>
          <a:p>
            <a:r>
              <a:rPr lang="en-GB" sz="1600" dirty="0">
                <a:latin typeface="Arial"/>
                <a:ea typeface="+mn-lt"/>
                <a:cs typeface="Arial"/>
              </a:rPr>
              <a:t>Although patient experiences differ based on digital access, confidence, and personal taste, telemedicine can generally increase patient access and convenience.</a:t>
            </a:r>
          </a:p>
          <a:p>
            <a:endParaRPr lang="en-GB" altLang="en-US" sz="1600" dirty="0">
              <a:latin typeface="Arial"/>
              <a:cs typeface="Arial"/>
            </a:endParaRPr>
          </a:p>
        </p:txBody>
      </p:sp>
      <p:pic>
        <p:nvPicPr>
          <p:cNvPr id="29" name="Graphic 28" descr="Internet with solid fill">
            <a:extLst>
              <a:ext uri="{FF2B5EF4-FFF2-40B4-BE49-F238E27FC236}">
                <a16:creationId xmlns:a16="http://schemas.microsoft.com/office/drawing/2014/main" id="{FE3CEA7C-D070-7480-E659-FC73A3ED004C}"/>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2877" y="671425"/>
            <a:ext cx="785004" cy="914400"/>
          </a:xfrm>
          <a:prstGeom prst="rect">
            <a:avLst/>
          </a:prstGeom>
        </p:spPr>
      </p:pic>
      <p:pic>
        <p:nvPicPr>
          <p:cNvPr id="30" name="Graphic 29" descr="Sling with solid fill">
            <a:extLst>
              <a:ext uri="{FF2B5EF4-FFF2-40B4-BE49-F238E27FC236}">
                <a16:creationId xmlns:a16="http://schemas.microsoft.com/office/drawing/2014/main" id="{F799A248-3CFD-7DF7-4669-2C7E391E16E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6008" y="4883989"/>
            <a:ext cx="756250" cy="756250"/>
          </a:xfrm>
          <a:prstGeom prst="rect">
            <a:avLst/>
          </a:prstGeom>
        </p:spPr>
      </p:pic>
      <p:pic>
        <p:nvPicPr>
          <p:cNvPr id="31" name="Graphic 30" descr="Inpatient with solid fill">
            <a:extLst>
              <a:ext uri="{FF2B5EF4-FFF2-40B4-BE49-F238E27FC236}">
                <a16:creationId xmlns:a16="http://schemas.microsoft.com/office/drawing/2014/main" id="{70887D5C-A5DA-C5C3-3B0E-993E2B6DA9B6}"/>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5109" y="4020448"/>
            <a:ext cx="756251" cy="756250"/>
          </a:xfrm>
          <a:prstGeom prst="rect">
            <a:avLst/>
          </a:prstGeom>
        </p:spPr>
      </p:pic>
      <p:pic>
        <p:nvPicPr>
          <p:cNvPr id="32" name="Graphic 31" descr="Stethoscope with solid fill">
            <a:extLst>
              <a:ext uri="{FF2B5EF4-FFF2-40B4-BE49-F238E27FC236}">
                <a16:creationId xmlns:a16="http://schemas.microsoft.com/office/drawing/2014/main" id="{01F92A49-EB89-B571-863F-5A218EDBD9C3}"/>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2054" y="2941248"/>
            <a:ext cx="914400" cy="914400"/>
          </a:xfrm>
          <a:prstGeom prst="rect">
            <a:avLst/>
          </a:prstGeom>
        </p:spPr>
      </p:pic>
      <p:pic>
        <p:nvPicPr>
          <p:cNvPr id="33" name="Graphic 32" descr="Medicine with solid fill">
            <a:extLst>
              <a:ext uri="{FF2B5EF4-FFF2-40B4-BE49-F238E27FC236}">
                <a16:creationId xmlns:a16="http://schemas.microsoft.com/office/drawing/2014/main" id="{0C58FD99-A076-A61B-38A4-A91EEDD8078F}"/>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2953" y="1718274"/>
            <a:ext cx="785005" cy="9144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9426126B-0670-6986-2AFD-94D157C40505}"/>
              </a:ext>
            </a:extLst>
          </p:cNvPr>
          <p:cNvSpPr>
            <a:spLocks noGrp="1" noChangeArrowheads="1"/>
          </p:cNvSpPr>
          <p:nvPr>
            <p:ph type="title"/>
          </p:nvPr>
        </p:nvSpPr>
        <p:spPr>
          <a:xfrm>
            <a:off x="-212165" y="866"/>
            <a:ext cx="3356451" cy="335372"/>
          </a:xfrm>
        </p:spPr>
        <p:txBody>
          <a:bodyPr/>
          <a:lstStyle/>
          <a:p>
            <a:pPr eaLnBrk="1" hangingPunct="1"/>
            <a:r>
              <a:rPr lang="en-GB" altLang="en-US" sz="2000" b="1">
                <a:latin typeface="Arial"/>
                <a:cs typeface="Arial"/>
              </a:rPr>
              <a:t>Impact on community </a:t>
            </a:r>
          </a:p>
        </p:txBody>
      </p:sp>
      <p:sp>
        <p:nvSpPr>
          <p:cNvPr id="14339" name="Content Placeholder 2">
            <a:extLst>
              <a:ext uri="{FF2B5EF4-FFF2-40B4-BE49-F238E27FC236}">
                <a16:creationId xmlns:a16="http://schemas.microsoft.com/office/drawing/2014/main" id="{FCBFE360-5C97-77DD-C5D0-FF23360FCD5C}"/>
              </a:ext>
            </a:extLst>
          </p:cNvPr>
          <p:cNvSpPr>
            <a:spLocks noGrp="1" noChangeArrowheads="1"/>
          </p:cNvSpPr>
          <p:nvPr>
            <p:ph idx="1"/>
          </p:nvPr>
        </p:nvSpPr>
        <p:spPr>
          <a:xfrm>
            <a:off x="1342139" y="527753"/>
            <a:ext cx="7796385" cy="4988811"/>
          </a:xfrm>
        </p:spPr>
        <p:txBody>
          <a:bodyPr/>
          <a:lstStyle/>
          <a:p>
            <a:pPr eaLnBrk="1" hangingPunct="1"/>
            <a:r>
              <a:rPr lang="en-GB" sz="1600">
                <a:latin typeface="Arial"/>
                <a:ea typeface="+mn-lt"/>
                <a:cs typeface="Arial"/>
              </a:rPr>
              <a:t>Telemedicine has had a wider impact on communities by improving access to healthcare regardless of location. Patients in rural or underserved areas can receive care without travelling long distances, helping to reduce geographical inequalities in healthcare access (Public Health England, 2021).</a:t>
            </a:r>
            <a:endParaRPr lang="en-US" sz="1600">
              <a:latin typeface="Arial"/>
              <a:cs typeface="Arial"/>
            </a:endParaRPr>
          </a:p>
          <a:p>
            <a:pPr marL="0" indent="0">
              <a:buNone/>
            </a:pPr>
            <a:endParaRPr lang="en-GB" sz="1600" dirty="0">
              <a:latin typeface="Arial"/>
              <a:ea typeface="+mn-lt"/>
              <a:cs typeface="Arial"/>
            </a:endParaRPr>
          </a:p>
          <a:p>
            <a:r>
              <a:rPr lang="en-GB" sz="1600" dirty="0">
                <a:latin typeface="Arial"/>
                <a:ea typeface="+mn-lt"/>
                <a:cs typeface="Arial"/>
              </a:rPr>
              <a:t>It can also benefit family members and carers, as remote appointments reduce the need to take time off work or arrange transport, making it easier to support patients during their care.</a:t>
            </a:r>
            <a:endParaRPr lang="en-US" sz="1600" dirty="0">
              <a:latin typeface="Arial"/>
              <a:cs typeface="Arial"/>
            </a:endParaRPr>
          </a:p>
          <a:p>
            <a:pPr marL="0" indent="0">
              <a:buNone/>
            </a:pPr>
            <a:endParaRPr lang="en-GB" sz="1600" dirty="0">
              <a:latin typeface="Arial"/>
              <a:ea typeface="+mn-lt"/>
              <a:cs typeface="Arial"/>
            </a:endParaRPr>
          </a:p>
          <a:p>
            <a:r>
              <a:rPr lang="en-GB" sz="1600">
                <a:latin typeface="Arial"/>
                <a:ea typeface="+mn-lt"/>
                <a:cs typeface="Arial"/>
              </a:rPr>
              <a:t>From a public health perspective, telemedicine can help reduce the spread of infectious diseases by limiting in-person contact while also supporting early intervention and ongoing monitoring of health conditions within the community (Public Health England, 2021).</a:t>
            </a:r>
            <a:br>
              <a:rPr lang="en-US" sz="1600" dirty="0">
                <a:latin typeface="Arial"/>
                <a:cs typeface="Arial"/>
              </a:rPr>
            </a:br>
            <a:endParaRPr lang="en-US" sz="1600">
              <a:latin typeface="Arial"/>
              <a:cs typeface="Arial"/>
            </a:endParaRPr>
          </a:p>
          <a:p>
            <a:r>
              <a:rPr lang="en-GB" sz="1600" dirty="0">
                <a:latin typeface="Arial"/>
                <a:ea typeface="+mn-lt"/>
                <a:cs typeface="Arial"/>
              </a:rPr>
              <a:t>However, digital exclusion remains a challenge, as some communities may lack access to devices or reliable internet, which can increase health inequalities.</a:t>
            </a:r>
            <a:endParaRPr lang="en-GB" sz="1600">
              <a:latin typeface="Arial"/>
              <a:cs typeface="Arial"/>
            </a:endParaRPr>
          </a:p>
          <a:p>
            <a:pPr marL="0" indent="0">
              <a:buNone/>
            </a:pPr>
            <a:endParaRPr lang="en-GB" sz="1600" dirty="0">
              <a:latin typeface="Arial"/>
              <a:ea typeface="+mn-lt"/>
              <a:cs typeface="Arial"/>
            </a:endParaRPr>
          </a:p>
          <a:p>
            <a:r>
              <a:rPr lang="en-GB" sz="1600">
                <a:latin typeface="Arial"/>
                <a:ea typeface="+mn-lt"/>
                <a:cs typeface="Arial"/>
              </a:rPr>
              <a:t>Overall, telemedicine can improve community health outcomes and accessibility, but it requires equal access to digital resources to be fully effective.</a:t>
            </a:r>
            <a:endParaRPr lang="en-GB" sz="1600">
              <a:latin typeface="Arial"/>
              <a:cs typeface="Arial"/>
            </a:endParaRPr>
          </a:p>
        </p:txBody>
      </p:sp>
      <p:pic>
        <p:nvPicPr>
          <p:cNvPr id="4" name="Picture 3" descr="A group of women with their hands raised&#10;&#10;AI-generated content may be incorrect.">
            <a:extLst>
              <a:ext uri="{FF2B5EF4-FFF2-40B4-BE49-F238E27FC236}">
                <a16:creationId xmlns:a16="http://schemas.microsoft.com/office/drawing/2014/main" id="{552BDC8D-CEAD-5044-BF82-7DB2CEE006A1}"/>
              </a:ext>
            </a:extLst>
          </p:cNvPr>
          <p:cNvPicPr>
            <a:picLocks noChangeAspect="1"/>
          </p:cNvPicPr>
          <p:nvPr/>
        </p:nvPicPr>
        <p:blipFill>
          <a:blip r:embed="rId2"/>
          <a:stretch>
            <a:fillRect/>
          </a:stretch>
        </p:blipFill>
        <p:spPr>
          <a:xfrm>
            <a:off x="7266375" y="5608962"/>
            <a:ext cx="1889032" cy="1249830"/>
          </a:xfrm>
          <a:prstGeom prst="rect">
            <a:avLst/>
          </a:prstGeom>
        </p:spPr>
      </p:pic>
      <p:pic>
        <p:nvPicPr>
          <p:cNvPr id="5" name="Picture 4" descr="A group of hands in a circle&#10;&#10;AI-generated content may be incorrect.">
            <a:extLst>
              <a:ext uri="{FF2B5EF4-FFF2-40B4-BE49-F238E27FC236}">
                <a16:creationId xmlns:a16="http://schemas.microsoft.com/office/drawing/2014/main" id="{7D550570-0483-B291-8150-FCBB8F460E18}"/>
              </a:ext>
            </a:extLst>
          </p:cNvPr>
          <p:cNvPicPr>
            <a:picLocks noChangeAspect="1"/>
          </p:cNvPicPr>
          <p:nvPr/>
        </p:nvPicPr>
        <p:blipFill>
          <a:blip r:embed="rId3"/>
          <a:stretch>
            <a:fillRect/>
          </a:stretch>
        </p:blipFill>
        <p:spPr>
          <a:xfrm>
            <a:off x="-3423" y="5607822"/>
            <a:ext cx="1765834" cy="1253153"/>
          </a:xfrm>
          <a:prstGeom prst="rect">
            <a:avLst/>
          </a:prstGeom>
        </p:spPr>
      </p:pic>
      <p:pic>
        <p:nvPicPr>
          <p:cNvPr id="6" name="Picture 5" descr="A group of women and a child sitting on stairs&#10;&#10;AI-generated content may be incorrect.">
            <a:extLst>
              <a:ext uri="{FF2B5EF4-FFF2-40B4-BE49-F238E27FC236}">
                <a16:creationId xmlns:a16="http://schemas.microsoft.com/office/drawing/2014/main" id="{B79EDA2D-5398-A4E9-8E21-70805213B730}"/>
              </a:ext>
            </a:extLst>
          </p:cNvPr>
          <p:cNvPicPr>
            <a:picLocks noChangeAspect="1"/>
          </p:cNvPicPr>
          <p:nvPr/>
        </p:nvPicPr>
        <p:blipFill>
          <a:blip r:embed="rId4"/>
          <a:stretch>
            <a:fillRect/>
          </a:stretch>
        </p:blipFill>
        <p:spPr>
          <a:xfrm>
            <a:off x="5292934" y="5606681"/>
            <a:ext cx="2121737" cy="1251490"/>
          </a:xfrm>
          <a:prstGeom prst="rect">
            <a:avLst/>
          </a:prstGeom>
        </p:spPr>
      </p:pic>
      <p:pic>
        <p:nvPicPr>
          <p:cNvPr id="7" name="Picture 6" descr="A group of chairs in circles&#10;&#10;AI-generated content may be incorrect.">
            <a:extLst>
              <a:ext uri="{FF2B5EF4-FFF2-40B4-BE49-F238E27FC236}">
                <a16:creationId xmlns:a16="http://schemas.microsoft.com/office/drawing/2014/main" id="{4CB595F9-8F84-265B-61A1-209D64724E33}"/>
              </a:ext>
            </a:extLst>
          </p:cNvPr>
          <p:cNvPicPr>
            <a:picLocks noChangeAspect="1"/>
          </p:cNvPicPr>
          <p:nvPr/>
        </p:nvPicPr>
        <p:blipFill>
          <a:blip r:embed="rId5"/>
          <a:stretch>
            <a:fillRect/>
          </a:stretch>
        </p:blipFill>
        <p:spPr>
          <a:xfrm>
            <a:off x="3705030" y="5612335"/>
            <a:ext cx="1733942" cy="1245666"/>
          </a:xfrm>
          <a:prstGeom prst="rect">
            <a:avLst/>
          </a:prstGeom>
        </p:spPr>
      </p:pic>
      <p:pic>
        <p:nvPicPr>
          <p:cNvPr id="8" name="Picture 7" descr="A group of people in different colors&#10;&#10;AI-generated content may be incorrect.">
            <a:extLst>
              <a:ext uri="{FF2B5EF4-FFF2-40B4-BE49-F238E27FC236}">
                <a16:creationId xmlns:a16="http://schemas.microsoft.com/office/drawing/2014/main" id="{C786D3EE-D6A9-56B8-0DE9-3B5049DE76A9}"/>
              </a:ext>
            </a:extLst>
          </p:cNvPr>
          <p:cNvPicPr>
            <a:picLocks noChangeAspect="1"/>
          </p:cNvPicPr>
          <p:nvPr/>
        </p:nvPicPr>
        <p:blipFill>
          <a:blip r:embed="rId6"/>
          <a:stretch>
            <a:fillRect/>
          </a:stretch>
        </p:blipFill>
        <p:spPr>
          <a:xfrm>
            <a:off x="1760105" y="5611194"/>
            <a:ext cx="1943786" cy="1250229"/>
          </a:xfrm>
          <a:prstGeom prst="rect">
            <a:avLst/>
          </a:prstGeom>
        </p:spPr>
      </p:pic>
      <p:pic>
        <p:nvPicPr>
          <p:cNvPr id="9" name="Graphic 8" descr="Neighbourhood with solid fill">
            <a:extLst>
              <a:ext uri="{FF2B5EF4-FFF2-40B4-BE49-F238E27FC236}">
                <a16:creationId xmlns:a16="http://schemas.microsoft.com/office/drawing/2014/main" id="{1F6576D0-5651-C547-4D3D-89C0E1DD6DA4}"/>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419819" y="4610819"/>
            <a:ext cx="914400" cy="914400"/>
          </a:xfrm>
          <a:prstGeom prst="rect">
            <a:avLst/>
          </a:prstGeom>
        </p:spPr>
      </p:pic>
      <p:pic>
        <p:nvPicPr>
          <p:cNvPr id="10" name="Graphic 9" descr="Neighbourhood with solid fill">
            <a:extLst>
              <a:ext uri="{FF2B5EF4-FFF2-40B4-BE49-F238E27FC236}">
                <a16:creationId xmlns:a16="http://schemas.microsoft.com/office/drawing/2014/main" id="{AD4DDFF4-762F-A468-7E7A-E992133FFDA6}"/>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418920" y="1720071"/>
            <a:ext cx="914400" cy="914400"/>
          </a:xfrm>
          <a:prstGeom prst="rect">
            <a:avLst/>
          </a:prstGeom>
        </p:spPr>
      </p:pic>
      <p:pic>
        <p:nvPicPr>
          <p:cNvPr id="11" name="Graphic 10" descr="Group with solid fill">
            <a:extLst>
              <a:ext uri="{FF2B5EF4-FFF2-40B4-BE49-F238E27FC236}">
                <a16:creationId xmlns:a16="http://schemas.microsoft.com/office/drawing/2014/main" id="{B53AB23A-C75B-17BC-BB4D-316641C62A93}"/>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418022" y="3185663"/>
            <a:ext cx="914400" cy="914400"/>
          </a:xfrm>
          <a:prstGeom prst="rect">
            <a:avLst/>
          </a:prstGeom>
        </p:spPr>
      </p:pic>
      <p:pic>
        <p:nvPicPr>
          <p:cNvPr id="12" name="Graphic 11" descr="Users with solid fill">
            <a:extLst>
              <a:ext uri="{FF2B5EF4-FFF2-40B4-BE49-F238E27FC236}">
                <a16:creationId xmlns:a16="http://schemas.microsoft.com/office/drawing/2014/main" id="{F1B4DDDD-9CF4-DC19-11D0-7554AFA9C4E2}"/>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417123" y="338048"/>
            <a:ext cx="914400" cy="9144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AA61050A-3FAB-F335-FA83-EF3A28C52E11}"/>
              </a:ext>
            </a:extLst>
          </p:cNvPr>
          <p:cNvSpPr>
            <a:spLocks noGrp="1" noChangeArrowheads="1"/>
          </p:cNvSpPr>
          <p:nvPr>
            <p:ph type="title"/>
          </p:nvPr>
        </p:nvSpPr>
        <p:spPr>
          <a:xfrm>
            <a:off x="5475" y="866"/>
            <a:ext cx="4259899" cy="266931"/>
          </a:xfrm>
        </p:spPr>
        <p:txBody>
          <a:bodyPr/>
          <a:lstStyle/>
          <a:p>
            <a:pPr eaLnBrk="1" hangingPunct="1"/>
            <a:r>
              <a:rPr lang="en-GB" altLang="en-US" sz="2000" b="1" dirty="0">
                <a:latin typeface="Arial"/>
                <a:cs typeface="Arial"/>
              </a:rPr>
              <a:t>Challenges of the Te</a:t>
            </a:r>
            <a:r>
              <a:rPr lang="en-GB" altLang="en-US" sz="2000" b="1">
                <a:latin typeface="Arial"/>
                <a:cs typeface="Arial"/>
              </a:rPr>
              <a:t>lemedicine</a:t>
            </a:r>
          </a:p>
        </p:txBody>
      </p:sp>
      <p:sp>
        <p:nvSpPr>
          <p:cNvPr id="15363" name="Content Placeholder 2">
            <a:extLst>
              <a:ext uri="{FF2B5EF4-FFF2-40B4-BE49-F238E27FC236}">
                <a16:creationId xmlns:a16="http://schemas.microsoft.com/office/drawing/2014/main" id="{CA728B11-0FA2-A4AF-9551-BE4511A4681A}"/>
              </a:ext>
            </a:extLst>
          </p:cNvPr>
          <p:cNvSpPr>
            <a:spLocks noGrp="1" noChangeArrowheads="1"/>
          </p:cNvSpPr>
          <p:nvPr>
            <p:ph idx="1"/>
          </p:nvPr>
        </p:nvSpPr>
        <p:spPr>
          <a:xfrm>
            <a:off x="744661" y="272405"/>
            <a:ext cx="8544439" cy="5654818"/>
          </a:xfrm>
        </p:spPr>
        <p:txBody>
          <a:bodyPr/>
          <a:lstStyle/>
          <a:p>
            <a:pPr eaLnBrk="1" hangingPunct="1"/>
            <a:r>
              <a:rPr lang="en-GB" sz="1600" dirty="0">
                <a:latin typeface="Arial"/>
                <a:ea typeface="+mn-lt"/>
                <a:cs typeface="Arial"/>
              </a:rPr>
              <a:t>Telemedicine has a number of drawbacks in addition to its many positives.</a:t>
            </a:r>
            <a:endParaRPr lang="en-GB" altLang="en-US" sz="1600">
              <a:latin typeface="Arial"/>
              <a:cs typeface="Arial"/>
            </a:endParaRPr>
          </a:p>
          <a:p>
            <a:pPr marL="0" indent="0">
              <a:buNone/>
            </a:pPr>
            <a:endParaRPr lang="en-GB" sz="1600" dirty="0">
              <a:latin typeface="Arial"/>
              <a:ea typeface="+mn-lt"/>
              <a:cs typeface="Arial"/>
            </a:endParaRPr>
          </a:p>
          <a:p>
            <a:r>
              <a:rPr lang="en-GB" sz="1600">
                <a:latin typeface="Arial"/>
                <a:ea typeface="+mn-lt"/>
                <a:cs typeface="Arial"/>
              </a:rPr>
              <a:t>Digital exclusion is a significant issue since not all patients have access to dependable internet, equipment, or the knowledge necessary to utilise digital healthcare services (NHS England, 2019).</a:t>
            </a:r>
            <a:endParaRPr lang="en-GB" sz="1600">
              <a:latin typeface="Arial"/>
              <a:cs typeface="Arial"/>
            </a:endParaRPr>
          </a:p>
          <a:p>
            <a:endParaRPr lang="en-GB" sz="1600" dirty="0">
              <a:latin typeface="Arial"/>
              <a:cs typeface="Arial"/>
            </a:endParaRPr>
          </a:p>
          <a:p>
            <a:r>
              <a:rPr lang="en-GB" sz="1600" dirty="0">
                <a:latin typeface="Arial"/>
                <a:ea typeface="+mn-lt"/>
                <a:cs typeface="Arial"/>
              </a:rPr>
              <a:t>The absence of a physical examination is another drawback, which may make it more challenging for medical personnel to correctly diagnose specific illnesses or recognise nonverbal clues. This could have an effect on the standard of diagnosis and treatment.</a:t>
            </a:r>
            <a:endParaRPr lang="en-GB" sz="1600">
              <a:latin typeface="Arial"/>
              <a:cs typeface="Arial"/>
            </a:endParaRPr>
          </a:p>
          <a:p>
            <a:pPr marL="0" indent="0">
              <a:buNone/>
            </a:pPr>
            <a:endParaRPr lang="en-GB" sz="1600" dirty="0">
              <a:latin typeface="Arial"/>
              <a:ea typeface="+mn-lt"/>
              <a:cs typeface="Arial"/>
            </a:endParaRPr>
          </a:p>
          <a:p>
            <a:r>
              <a:rPr lang="en-GB" sz="1600">
                <a:latin typeface="Arial"/>
                <a:ea typeface="+mn-lt"/>
                <a:cs typeface="Arial"/>
              </a:rPr>
              <a:t>Because sensitive health information is communicated via digital platforms, there are also worries about patient confidentiality and data security.</a:t>
            </a:r>
            <a:endParaRPr lang="en-GB" sz="1600">
              <a:latin typeface="Arial"/>
              <a:cs typeface="Arial"/>
            </a:endParaRPr>
          </a:p>
          <a:p>
            <a:endParaRPr lang="en-GB" sz="1600" dirty="0">
              <a:latin typeface="Arial"/>
              <a:cs typeface="Arial"/>
            </a:endParaRPr>
          </a:p>
          <a:p>
            <a:r>
              <a:rPr lang="en-GB" sz="1600" dirty="0">
                <a:latin typeface="Arial"/>
                <a:ea typeface="+mn-lt"/>
                <a:cs typeface="Arial"/>
              </a:rPr>
              <a:t>Additionally, in order to use telemedicine properly, both patients and staff may need training, and technological problems like bad connectivity can interfere with consultations.</a:t>
            </a:r>
          </a:p>
          <a:p>
            <a:endParaRPr lang="en-GB" sz="1600" dirty="0">
              <a:latin typeface="Arial"/>
              <a:cs typeface="Arial"/>
            </a:endParaRPr>
          </a:p>
          <a:p>
            <a:r>
              <a:rPr lang="en-GB" sz="1600" dirty="0">
                <a:latin typeface="Arial"/>
                <a:ea typeface="+mn-lt"/>
                <a:cs typeface="Arial"/>
              </a:rPr>
              <a:t>All things taken into account telemedicine increases efficiency and accessibility, but these difficulties point to the requirement of adequate digital infrastructure, training, and data security.</a:t>
            </a:r>
            <a:endParaRPr lang="en-GB" sz="1600">
              <a:latin typeface="Arial"/>
              <a:cs typeface="Arial"/>
            </a:endParaRPr>
          </a:p>
          <a:p>
            <a:endParaRPr lang="en-GB" sz="1600" dirty="0">
              <a:latin typeface="Arial"/>
              <a:cs typeface="Arial"/>
            </a:endParaRPr>
          </a:p>
        </p:txBody>
      </p:sp>
      <p:pic>
        <p:nvPicPr>
          <p:cNvPr id="2" name="Picture 1" descr="A close up of colorful cables&#10;&#10;AI-generated content may be incorrect.">
            <a:extLst>
              <a:ext uri="{FF2B5EF4-FFF2-40B4-BE49-F238E27FC236}">
                <a16:creationId xmlns:a16="http://schemas.microsoft.com/office/drawing/2014/main" id="{DCF6BC3B-5C78-0008-7582-727EAEAD3151}"/>
              </a:ext>
            </a:extLst>
          </p:cNvPr>
          <p:cNvPicPr>
            <a:picLocks noChangeAspect="1"/>
          </p:cNvPicPr>
          <p:nvPr/>
        </p:nvPicPr>
        <p:blipFill>
          <a:blip r:embed="rId2"/>
          <a:stretch>
            <a:fillRect/>
          </a:stretch>
        </p:blipFill>
        <p:spPr>
          <a:xfrm>
            <a:off x="3668551" y="5647401"/>
            <a:ext cx="2066983" cy="1230292"/>
          </a:xfrm>
          <a:prstGeom prst="rect">
            <a:avLst/>
          </a:prstGeom>
        </p:spPr>
      </p:pic>
      <p:pic>
        <p:nvPicPr>
          <p:cNvPr id="3" name="Picture 2" descr="A colorful lights on a black background&#10;&#10;AI-generated content may be incorrect.">
            <a:extLst>
              <a:ext uri="{FF2B5EF4-FFF2-40B4-BE49-F238E27FC236}">
                <a16:creationId xmlns:a16="http://schemas.microsoft.com/office/drawing/2014/main" id="{FCED888E-88C8-20AA-7287-270EB9265B25}"/>
              </a:ext>
            </a:extLst>
          </p:cNvPr>
          <p:cNvPicPr>
            <a:picLocks noChangeAspect="1"/>
          </p:cNvPicPr>
          <p:nvPr/>
        </p:nvPicPr>
        <p:blipFill>
          <a:blip r:embed="rId3"/>
          <a:stretch>
            <a:fillRect/>
          </a:stretch>
        </p:blipFill>
        <p:spPr>
          <a:xfrm>
            <a:off x="-1141" y="5646258"/>
            <a:ext cx="1957474" cy="1217544"/>
          </a:xfrm>
          <a:prstGeom prst="rect">
            <a:avLst/>
          </a:prstGeom>
        </p:spPr>
      </p:pic>
      <p:pic>
        <p:nvPicPr>
          <p:cNvPr id="4" name="Picture 3" descr="A person in a white coat and blue scarf looking at a paper&#10;&#10;AI-generated content may be incorrect.">
            <a:extLst>
              <a:ext uri="{FF2B5EF4-FFF2-40B4-BE49-F238E27FC236}">
                <a16:creationId xmlns:a16="http://schemas.microsoft.com/office/drawing/2014/main" id="{F9D6DA96-3532-1A7D-29ED-25786534D7D1}"/>
              </a:ext>
            </a:extLst>
          </p:cNvPr>
          <p:cNvPicPr>
            <a:picLocks noChangeAspect="1"/>
          </p:cNvPicPr>
          <p:nvPr/>
        </p:nvPicPr>
        <p:blipFill>
          <a:blip r:embed="rId4"/>
          <a:stretch>
            <a:fillRect/>
          </a:stretch>
        </p:blipFill>
        <p:spPr>
          <a:xfrm>
            <a:off x="1846823" y="5647128"/>
            <a:ext cx="1820587" cy="1225562"/>
          </a:xfrm>
          <a:prstGeom prst="rect">
            <a:avLst/>
          </a:prstGeom>
        </p:spPr>
      </p:pic>
      <p:pic>
        <p:nvPicPr>
          <p:cNvPr id="5" name="Picture 4" descr="A row of televisions on a wall&#10;&#10;AI-generated content may be incorrect.">
            <a:extLst>
              <a:ext uri="{FF2B5EF4-FFF2-40B4-BE49-F238E27FC236}">
                <a16:creationId xmlns:a16="http://schemas.microsoft.com/office/drawing/2014/main" id="{EACF0A63-56A9-6C7D-994E-2D8868BC5FA0}"/>
              </a:ext>
            </a:extLst>
          </p:cNvPr>
          <p:cNvPicPr>
            <a:picLocks noChangeAspect="1"/>
          </p:cNvPicPr>
          <p:nvPr/>
        </p:nvPicPr>
        <p:blipFill>
          <a:blip r:embed="rId5"/>
          <a:stretch>
            <a:fillRect/>
          </a:stretch>
        </p:blipFill>
        <p:spPr>
          <a:xfrm>
            <a:off x="7321132" y="5645987"/>
            <a:ext cx="1820587" cy="1209161"/>
          </a:xfrm>
          <a:prstGeom prst="rect">
            <a:avLst/>
          </a:prstGeom>
        </p:spPr>
      </p:pic>
      <p:pic>
        <p:nvPicPr>
          <p:cNvPr id="7" name="Picture 6">
            <a:extLst>
              <a:ext uri="{FF2B5EF4-FFF2-40B4-BE49-F238E27FC236}">
                <a16:creationId xmlns:a16="http://schemas.microsoft.com/office/drawing/2014/main" id="{180AD2E7-ACDD-B692-B681-CC49D707E861}"/>
              </a:ext>
            </a:extLst>
          </p:cNvPr>
          <p:cNvPicPr>
            <a:picLocks noChangeAspect="1"/>
          </p:cNvPicPr>
          <p:nvPr/>
        </p:nvPicPr>
        <p:blipFill>
          <a:blip r:embed="rId6"/>
          <a:stretch>
            <a:fillRect/>
          </a:stretch>
        </p:blipFill>
        <p:spPr>
          <a:xfrm>
            <a:off x="5735533" y="5641512"/>
            <a:ext cx="1834276" cy="1214690"/>
          </a:xfrm>
          <a:prstGeom prst="rect">
            <a:avLst/>
          </a:prstGeom>
        </p:spPr>
      </p:pic>
      <p:pic>
        <p:nvPicPr>
          <p:cNvPr id="8" name="Graphic 7" descr="Fork In Road with solid fill">
            <a:extLst>
              <a:ext uri="{FF2B5EF4-FFF2-40B4-BE49-F238E27FC236}">
                <a16:creationId xmlns:a16="http://schemas.microsoft.com/office/drawing/2014/main" id="{0E135E78-FDB2-51DE-64C4-EE6CD52DACF4}"/>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04034" y="3423524"/>
            <a:ext cx="750137" cy="736448"/>
          </a:xfrm>
          <a:prstGeom prst="rect">
            <a:avLst/>
          </a:prstGeom>
        </p:spPr>
      </p:pic>
      <p:pic>
        <p:nvPicPr>
          <p:cNvPr id="9" name="Graphic 8" descr="Lost with solid fill">
            <a:extLst>
              <a:ext uri="{FF2B5EF4-FFF2-40B4-BE49-F238E27FC236}">
                <a16:creationId xmlns:a16="http://schemas.microsoft.com/office/drawing/2014/main" id="{6ED4FAF5-8937-95E9-ADE4-FB5A12CF363C}"/>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110022" y="1348842"/>
            <a:ext cx="736449" cy="750137"/>
          </a:xfrm>
          <a:prstGeom prst="rect">
            <a:avLst/>
          </a:prstGeom>
        </p:spPr>
      </p:pic>
      <p:pic>
        <p:nvPicPr>
          <p:cNvPr id="12" name="Picture 11" descr="A white alarm clock with a face&#10;&#10;AI-generated content may be incorrect.">
            <a:extLst>
              <a:ext uri="{FF2B5EF4-FFF2-40B4-BE49-F238E27FC236}">
                <a16:creationId xmlns:a16="http://schemas.microsoft.com/office/drawing/2014/main" id="{5F695F98-C04E-0EA4-918E-A415172D3E22}"/>
              </a:ext>
            </a:extLst>
          </p:cNvPr>
          <p:cNvPicPr>
            <a:picLocks noChangeAspect="1"/>
          </p:cNvPicPr>
          <p:nvPr/>
        </p:nvPicPr>
        <p:blipFill>
          <a:blip r:embed="rId9"/>
          <a:stretch>
            <a:fillRect/>
          </a:stretch>
        </p:blipFill>
        <p:spPr>
          <a:xfrm>
            <a:off x="-1825" y="2373150"/>
            <a:ext cx="961856" cy="934478"/>
          </a:xfrm>
          <a:prstGeom prst="rect">
            <a:avLst/>
          </a:prstGeom>
        </p:spPr>
      </p:pic>
      <p:pic>
        <p:nvPicPr>
          <p:cNvPr id="10" name="Graphic 9" descr="Hurdle with solid fill">
            <a:extLst>
              <a:ext uri="{FF2B5EF4-FFF2-40B4-BE49-F238E27FC236}">
                <a16:creationId xmlns:a16="http://schemas.microsoft.com/office/drawing/2014/main" id="{6A7A499D-16B9-6289-9D99-6A35BB60F093}"/>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6503" y="4640100"/>
            <a:ext cx="736448" cy="736448"/>
          </a:xfrm>
          <a:prstGeom prst="rect">
            <a:avLst/>
          </a:prstGeom>
        </p:spPr>
      </p:pic>
      <p:pic>
        <p:nvPicPr>
          <p:cNvPr id="11" name="Graphic 10" descr="Puzzle with solid fill">
            <a:extLst>
              <a:ext uri="{FF2B5EF4-FFF2-40B4-BE49-F238E27FC236}">
                <a16:creationId xmlns:a16="http://schemas.microsoft.com/office/drawing/2014/main" id="{184666A7-525B-B108-73F1-3CF49EA0A290}"/>
              </a:ext>
            </a:extLst>
          </p:cNvPr>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108311" y="429994"/>
            <a:ext cx="736448" cy="736448"/>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A42E6B53-8538-06D2-D99E-22A23E9803FA}"/>
              </a:ext>
            </a:extLst>
          </p:cNvPr>
          <p:cNvSpPr>
            <a:spLocks noGrp="1" noChangeArrowheads="1"/>
          </p:cNvSpPr>
          <p:nvPr>
            <p:ph type="title"/>
          </p:nvPr>
        </p:nvSpPr>
        <p:spPr>
          <a:xfrm>
            <a:off x="457200" y="866"/>
            <a:ext cx="8229600" cy="444881"/>
          </a:xfrm>
        </p:spPr>
        <p:txBody>
          <a:bodyPr/>
          <a:lstStyle/>
          <a:p>
            <a:r>
              <a:rPr lang="en-GB" altLang="en-US" sz="1800" b="1">
                <a:latin typeface="Arial"/>
                <a:cs typeface="Arial"/>
              </a:rPr>
              <a:t>Recommendations</a:t>
            </a:r>
          </a:p>
        </p:txBody>
      </p:sp>
      <p:sp>
        <p:nvSpPr>
          <p:cNvPr id="16387" name="Content Placeholder 2">
            <a:extLst>
              <a:ext uri="{FF2B5EF4-FFF2-40B4-BE49-F238E27FC236}">
                <a16:creationId xmlns:a16="http://schemas.microsoft.com/office/drawing/2014/main" id="{0CCAFE63-8428-6EC4-9FAB-F8D161108113}"/>
              </a:ext>
            </a:extLst>
          </p:cNvPr>
          <p:cNvSpPr>
            <a:spLocks noGrp="1" noChangeArrowheads="1"/>
          </p:cNvSpPr>
          <p:nvPr>
            <p:ph idx="1"/>
          </p:nvPr>
        </p:nvSpPr>
        <p:spPr>
          <a:xfrm>
            <a:off x="142362" y="450357"/>
            <a:ext cx="8845586" cy="5422110"/>
          </a:xfrm>
        </p:spPr>
        <p:txBody>
          <a:bodyPr/>
          <a:lstStyle/>
          <a:p>
            <a:r>
              <a:rPr lang="en-GB" sz="1600" dirty="0">
                <a:latin typeface="Arial"/>
                <a:ea typeface="+mn-lt"/>
                <a:cs typeface="Arial"/>
              </a:rPr>
              <a:t>A number of suggestions can be made to increase telemedicine's efficiency.   First and foremost, it is crucial to increase digital inclusion by giving patients who lack digital skills access to devices, affordable internet, and support. (Ofcom, 2023).</a:t>
            </a:r>
            <a:endParaRPr lang="en-GB" altLang="en-US" sz="1600">
              <a:latin typeface="Arial"/>
              <a:cs typeface="Arial"/>
            </a:endParaRPr>
          </a:p>
          <a:p>
            <a:pPr marL="0" indent="0">
              <a:buNone/>
            </a:pPr>
            <a:endParaRPr lang="en-GB" sz="1600" dirty="0">
              <a:latin typeface="Arial"/>
              <a:ea typeface="+mn-lt"/>
              <a:cs typeface="Arial"/>
            </a:endParaRPr>
          </a:p>
          <a:p>
            <a:r>
              <a:rPr lang="en-GB" sz="1600" dirty="0">
                <a:latin typeface="Arial"/>
                <a:ea typeface="+mn-lt"/>
                <a:cs typeface="Arial"/>
              </a:rPr>
              <a:t>To guarantee that they can confidently use new technology and provide high-quality remote treatment, healthcare professionals should also get continual training. This could improve the patient experience and minimise errors.</a:t>
            </a:r>
            <a:endParaRPr lang="en-GB" sz="1600">
              <a:latin typeface="Arial"/>
              <a:cs typeface="Arial"/>
            </a:endParaRPr>
          </a:p>
          <a:p>
            <a:pPr marL="0" indent="0">
              <a:buNone/>
            </a:pPr>
            <a:endParaRPr lang="en-GB" sz="1600" dirty="0">
              <a:latin typeface="Arial"/>
              <a:ea typeface="+mn-lt"/>
              <a:cs typeface="Arial"/>
            </a:endParaRPr>
          </a:p>
          <a:p>
            <a:r>
              <a:rPr lang="en-GB" sz="1600" dirty="0">
                <a:latin typeface="Arial"/>
                <a:ea typeface="+mn-lt"/>
                <a:cs typeface="Arial"/>
              </a:rPr>
              <a:t>To avoid technological problems and safeguard patient data, it's also critical to upgrade technology, such as secure systems and stronger internet connections. (Health and Social Care Department, 2022).</a:t>
            </a:r>
            <a:endParaRPr lang="en-GB" sz="1600">
              <a:latin typeface="Arial"/>
              <a:cs typeface="Arial"/>
            </a:endParaRPr>
          </a:p>
          <a:p>
            <a:pPr marL="0" indent="0">
              <a:buNone/>
            </a:pPr>
            <a:endParaRPr lang="en-GB" sz="1600" dirty="0">
              <a:latin typeface="Arial"/>
              <a:ea typeface="+mn-lt"/>
              <a:cs typeface="Arial"/>
            </a:endParaRPr>
          </a:p>
          <a:p>
            <a:r>
              <a:rPr lang="en-GB" sz="1600">
                <a:latin typeface="Arial"/>
                <a:ea typeface="+mn-lt"/>
                <a:cs typeface="Arial"/>
              </a:rPr>
              <a:t>To guarantee that telemedicine is used properly in addition with in-person care, especially for patients who need physical examinations, clear rules should be created.</a:t>
            </a:r>
            <a:endParaRPr lang="en-GB" sz="1600" dirty="0">
              <a:latin typeface="Arial"/>
              <a:ea typeface="+mn-lt"/>
              <a:cs typeface="Arial"/>
            </a:endParaRPr>
          </a:p>
          <a:p>
            <a:pPr marL="0" indent="0">
              <a:buNone/>
            </a:pPr>
            <a:endParaRPr lang="en-GB" sz="1600" dirty="0">
              <a:latin typeface="Arial"/>
              <a:ea typeface="+mn-lt"/>
              <a:cs typeface="Arial"/>
            </a:endParaRPr>
          </a:p>
          <a:p>
            <a:r>
              <a:rPr lang="en-GB" sz="1600" dirty="0">
                <a:latin typeface="Arial"/>
                <a:ea typeface="+mn-lt"/>
                <a:cs typeface="Arial"/>
              </a:rPr>
              <a:t>Lastly, in order to enhance services and guarantee that telemedicine satisfies the requirements of a variety of the population, frequent review and patient input should be applied.  </a:t>
            </a:r>
          </a:p>
          <a:p>
            <a:pPr marL="0" indent="0">
              <a:buNone/>
            </a:pPr>
            <a:endParaRPr lang="en-GB" sz="1600" dirty="0">
              <a:latin typeface="Arial"/>
              <a:ea typeface="+mn-lt"/>
              <a:cs typeface="Arial"/>
            </a:endParaRPr>
          </a:p>
          <a:p>
            <a:r>
              <a:rPr lang="en-GB" sz="1600" dirty="0">
                <a:latin typeface="Arial"/>
                <a:ea typeface="+mn-lt"/>
                <a:cs typeface="Arial"/>
              </a:rPr>
              <a:t>With all factors considered, these suggestions can assist in resolving present issues and promote the secure, efficient application of telemedicine in health and social care.</a:t>
            </a:r>
            <a:endParaRPr lang="en-GB" dirty="0">
              <a:latin typeface="Arial"/>
              <a:cs typeface="Arial"/>
            </a:endParaRPr>
          </a:p>
          <a:p>
            <a:endParaRPr lang="en-GB" sz="1600" dirty="0">
              <a:ea typeface="+mn-lt"/>
              <a:cs typeface="+mn-lt"/>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3A0C205A-285D-AA98-CFD1-8944889FB437}"/>
              </a:ext>
            </a:extLst>
          </p:cNvPr>
          <p:cNvSpPr>
            <a:spLocks noGrp="1" noChangeArrowheads="1"/>
          </p:cNvSpPr>
          <p:nvPr>
            <p:ph type="title"/>
          </p:nvPr>
        </p:nvSpPr>
        <p:spPr>
          <a:xfrm>
            <a:off x="457200" y="866"/>
            <a:ext cx="8229600" cy="431192"/>
          </a:xfrm>
        </p:spPr>
        <p:txBody>
          <a:bodyPr/>
          <a:lstStyle/>
          <a:p>
            <a:pPr eaLnBrk="1" hangingPunct="1"/>
            <a:r>
              <a:rPr lang="en-GB" altLang="en-US" sz="1800" b="1">
                <a:latin typeface="Arial"/>
                <a:cs typeface="Arial"/>
              </a:rPr>
              <a:t>Conclusion</a:t>
            </a:r>
          </a:p>
        </p:txBody>
      </p:sp>
      <p:sp>
        <p:nvSpPr>
          <p:cNvPr id="17411" name="Content Placeholder 2">
            <a:extLst>
              <a:ext uri="{FF2B5EF4-FFF2-40B4-BE49-F238E27FC236}">
                <a16:creationId xmlns:a16="http://schemas.microsoft.com/office/drawing/2014/main" id="{A6EF839C-634C-5815-0CF4-CF8E2A034494}"/>
              </a:ext>
            </a:extLst>
          </p:cNvPr>
          <p:cNvSpPr>
            <a:spLocks noGrp="1" noChangeArrowheads="1"/>
          </p:cNvSpPr>
          <p:nvPr>
            <p:ph idx="1"/>
          </p:nvPr>
        </p:nvSpPr>
        <p:spPr>
          <a:xfrm>
            <a:off x="5478" y="327158"/>
            <a:ext cx="9133046" cy="5435799"/>
          </a:xfrm>
        </p:spPr>
        <p:txBody>
          <a:bodyPr/>
          <a:lstStyle/>
          <a:p>
            <a:pPr eaLnBrk="1" hangingPunct="1"/>
            <a:r>
              <a:rPr lang="en-GB" sz="1600">
                <a:latin typeface="Arial"/>
                <a:ea typeface="+mn-lt"/>
                <a:cs typeface="Arial"/>
              </a:rPr>
              <a:t>In conclusion, telemedicine is a significant technological innovation that has transformed health and social care (World Health Organization, 2010). It has improved service delivery by increasing accessibility, efficiency, and flexibility, while also supporting patients to receive care more conveniently (NHS England, 2025). </a:t>
            </a:r>
            <a:endParaRPr lang="en-GB" sz="1600">
              <a:latin typeface="Arial"/>
              <a:cs typeface="Arial"/>
            </a:endParaRPr>
          </a:p>
          <a:p>
            <a:pPr marL="0" indent="0">
              <a:buNone/>
            </a:pPr>
            <a:endParaRPr lang="en-GB" sz="1600" dirty="0">
              <a:latin typeface="Arial"/>
              <a:ea typeface="+mn-lt"/>
              <a:cs typeface="Arial"/>
            </a:endParaRPr>
          </a:p>
          <a:p>
            <a:r>
              <a:rPr lang="en-GB" sz="1600" dirty="0">
                <a:latin typeface="Arial"/>
                <a:ea typeface="+mn-lt"/>
                <a:cs typeface="Arial"/>
              </a:rPr>
              <a:t>It has positively impacted the workforce by enabling remote working and improving safety, particularly during the COVID-19 pandemic.</a:t>
            </a:r>
            <a:endParaRPr lang="en-GB" sz="1600">
              <a:latin typeface="Arial"/>
              <a:cs typeface="Arial"/>
            </a:endParaRPr>
          </a:p>
          <a:p>
            <a:pPr marL="0" indent="0">
              <a:buNone/>
            </a:pPr>
            <a:endParaRPr lang="en-GB" sz="1600" dirty="0">
              <a:latin typeface="Arial"/>
              <a:ea typeface="+mn-lt"/>
              <a:cs typeface="Arial"/>
            </a:endParaRPr>
          </a:p>
          <a:p>
            <a:r>
              <a:rPr lang="en-GB" sz="1600">
                <a:latin typeface="Arial"/>
                <a:ea typeface="+mn-lt"/>
                <a:cs typeface="Arial"/>
              </a:rPr>
              <a:t>However, telemedicine also presents several challenges, including digital exclusion, limited physical assessment, and the need for new digital skills. These issues can affect patient experience, workforce wellbeing, and equality of access within communities.</a:t>
            </a:r>
            <a:endParaRPr lang="en-GB" sz="1600">
              <a:latin typeface="Arial"/>
              <a:cs typeface="Arial"/>
            </a:endParaRPr>
          </a:p>
          <a:p>
            <a:pPr marL="0" indent="0">
              <a:buNone/>
            </a:pPr>
            <a:endParaRPr lang="en-GB" sz="1600" dirty="0">
              <a:latin typeface="Arial"/>
              <a:ea typeface="+mn-lt"/>
              <a:cs typeface="Arial"/>
            </a:endParaRPr>
          </a:p>
          <a:p>
            <a:r>
              <a:rPr lang="en-GB" sz="1600">
                <a:latin typeface="Arial"/>
                <a:ea typeface="+mn-lt"/>
                <a:cs typeface="Arial"/>
              </a:rPr>
              <a:t>Overall, while telemedicine has clear benefits for patients, services, and communities, its success depends on addressing these challenges through improved infrastructure, training, and inclusive access. </a:t>
            </a:r>
            <a:endParaRPr lang="en-GB" sz="1600">
              <a:latin typeface="Arial"/>
              <a:cs typeface="Arial"/>
            </a:endParaRPr>
          </a:p>
          <a:p>
            <a:pPr marL="0" indent="0">
              <a:buNone/>
            </a:pPr>
            <a:endParaRPr lang="en-GB" sz="1600" dirty="0">
              <a:latin typeface="Arial"/>
              <a:ea typeface="+mn-lt"/>
              <a:cs typeface="Arial"/>
            </a:endParaRPr>
          </a:p>
          <a:p>
            <a:r>
              <a:rPr lang="en-GB" sz="1600" dirty="0">
                <a:latin typeface="Arial"/>
                <a:ea typeface="+mn-lt"/>
                <a:cs typeface="Arial"/>
              </a:rPr>
              <a:t>With the right support, telemedicine can continue to play an important role in the future of healthcare.</a:t>
            </a:r>
          </a:p>
          <a:p>
            <a:endParaRPr lang="en-GB" sz="1600" dirty="0">
              <a:latin typeface="Arial"/>
              <a:ea typeface="+mn-lt"/>
              <a:cs typeface="Arial"/>
            </a:endParaRPr>
          </a:p>
          <a:p>
            <a:r>
              <a:rPr lang="en-GB" sz="1600">
                <a:latin typeface="Arial"/>
                <a:ea typeface="+mn-lt"/>
                <a:cs typeface="Arial"/>
              </a:rPr>
              <a:t>Telemedicine is part of the wider digital transformation of the NHS (Department of Health and Social Care, 2022).</a:t>
            </a:r>
            <a:endParaRPr lang="en-GB">
              <a:latin typeface="Arial"/>
              <a:cs typeface="Arial"/>
            </a:endParaRPr>
          </a:p>
          <a:p>
            <a:endParaRPr lang="en-GB" altLang="en-US" sz="1800" dirty="0">
              <a:latin typeface="Arial"/>
              <a:cs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33A4ED2D-F0B4-C364-9A20-F63ED81F7E1A}"/>
              </a:ext>
            </a:extLst>
          </p:cNvPr>
          <p:cNvSpPr>
            <a:spLocks noGrp="1" noChangeArrowheads="1"/>
          </p:cNvSpPr>
          <p:nvPr>
            <p:ph type="title"/>
          </p:nvPr>
        </p:nvSpPr>
        <p:spPr>
          <a:xfrm>
            <a:off x="457200" y="96686"/>
            <a:ext cx="8229600" cy="307995"/>
          </a:xfrm>
        </p:spPr>
        <p:txBody>
          <a:bodyPr/>
          <a:lstStyle/>
          <a:p>
            <a:pPr eaLnBrk="1" hangingPunct="1"/>
            <a:r>
              <a:rPr lang="en-GB" altLang="en-US" sz="2400" b="1">
                <a:latin typeface="Arial"/>
                <a:cs typeface="Arial"/>
              </a:rPr>
              <a:t>References</a:t>
            </a:r>
          </a:p>
        </p:txBody>
      </p:sp>
      <p:sp>
        <p:nvSpPr>
          <p:cNvPr id="18435" name="Content Placeholder 2">
            <a:extLst>
              <a:ext uri="{FF2B5EF4-FFF2-40B4-BE49-F238E27FC236}">
                <a16:creationId xmlns:a16="http://schemas.microsoft.com/office/drawing/2014/main" id="{2B5828A0-D6C2-7290-05A7-2095F7A57DC7}"/>
              </a:ext>
            </a:extLst>
          </p:cNvPr>
          <p:cNvSpPr>
            <a:spLocks noGrp="1" noChangeArrowheads="1"/>
          </p:cNvSpPr>
          <p:nvPr>
            <p:ph idx="1"/>
          </p:nvPr>
        </p:nvSpPr>
        <p:spPr>
          <a:xfrm>
            <a:off x="457200" y="559866"/>
            <a:ext cx="8462306" cy="4847187"/>
          </a:xfrm>
        </p:spPr>
        <p:txBody>
          <a:bodyPr/>
          <a:lstStyle/>
          <a:p>
            <a:pPr eaLnBrk="1" hangingPunct="1"/>
            <a:r>
              <a:rPr lang="en-GB" sz="1600">
                <a:latin typeface="Arial"/>
                <a:ea typeface="+mn-lt"/>
                <a:cs typeface="Arial"/>
              </a:rPr>
              <a:t>Department of Health and Social Care (2022) </a:t>
            </a:r>
            <a:r>
              <a:rPr lang="en-GB" sz="1600" i="1">
                <a:latin typeface="Arial"/>
                <a:ea typeface="+mn-lt"/>
                <a:cs typeface="Arial"/>
              </a:rPr>
              <a:t>Digital transformation in the NHS: policy and strategy update</a:t>
            </a:r>
            <a:r>
              <a:rPr lang="en-GB" sz="1600">
                <a:latin typeface="Arial"/>
                <a:ea typeface="+mn-lt"/>
                <a:cs typeface="Arial"/>
              </a:rPr>
              <a:t>. Available at: </a:t>
            </a:r>
            <a:r>
              <a:rPr lang="en-GB" sz="1600" dirty="0">
                <a:latin typeface="Arial"/>
                <a:ea typeface="+mn-lt"/>
                <a:cs typeface="Arial"/>
                <a:hlinkClick r:id="rId2"/>
              </a:rPr>
              <a:t>https://www.gov.uk/government/publications</a:t>
            </a:r>
            <a:r>
              <a:rPr lang="en-GB" sz="1600" dirty="0">
                <a:latin typeface="Arial"/>
                <a:ea typeface="+mn-lt"/>
                <a:cs typeface="Arial"/>
              </a:rPr>
              <a:t> </a:t>
            </a:r>
            <a:r>
              <a:rPr lang="en-GB" sz="1600">
                <a:latin typeface="Arial"/>
                <a:ea typeface="+mn-lt"/>
                <a:cs typeface="Arial"/>
              </a:rPr>
              <a:t>(Accessed: 9 April 2026).</a:t>
            </a:r>
            <a:endParaRPr lang="en-GB" sz="1600">
              <a:latin typeface="Arial"/>
              <a:cs typeface="Arial"/>
            </a:endParaRPr>
          </a:p>
          <a:p>
            <a:r>
              <a:rPr lang="en-GB" sz="1600">
                <a:latin typeface="Arial"/>
                <a:ea typeface="+mn-lt"/>
                <a:cs typeface="Arial"/>
              </a:rPr>
              <a:t>Health Education England (2020) </a:t>
            </a:r>
            <a:r>
              <a:rPr lang="en-GB" sz="1600" i="1">
                <a:latin typeface="Arial"/>
                <a:ea typeface="+mn-lt"/>
                <a:cs typeface="Arial"/>
              </a:rPr>
              <a:t>The Topol Review: preparing the healthcare workforce for a digital future</a:t>
            </a:r>
            <a:r>
              <a:rPr lang="en-GB" sz="1600">
                <a:latin typeface="Arial"/>
                <a:ea typeface="+mn-lt"/>
                <a:cs typeface="Arial"/>
              </a:rPr>
              <a:t>. Available at: </a:t>
            </a:r>
            <a:r>
              <a:rPr lang="en-GB" sz="1600" dirty="0">
                <a:latin typeface="Arial"/>
                <a:ea typeface="+mn-lt"/>
                <a:cs typeface="Arial"/>
                <a:hlinkClick r:id="rId3"/>
              </a:rPr>
              <a:t>https://topol.hee.nhs.uk/</a:t>
            </a:r>
            <a:r>
              <a:rPr lang="en-GB" sz="1600" dirty="0">
                <a:latin typeface="Arial"/>
                <a:ea typeface="+mn-lt"/>
                <a:cs typeface="Arial"/>
              </a:rPr>
              <a:t> </a:t>
            </a:r>
            <a:r>
              <a:rPr lang="en-GB" sz="1600">
                <a:latin typeface="Arial"/>
                <a:ea typeface="+mn-lt"/>
                <a:cs typeface="Arial"/>
              </a:rPr>
              <a:t>(Accessed: 29 March 2026).</a:t>
            </a:r>
            <a:endParaRPr lang="en-GB" sz="1600">
              <a:latin typeface="Arial"/>
              <a:cs typeface="Arial"/>
            </a:endParaRPr>
          </a:p>
          <a:p>
            <a:r>
              <a:rPr lang="en-GB" sz="1600">
                <a:latin typeface="Arial"/>
                <a:ea typeface="+mn-lt"/>
                <a:cs typeface="Arial"/>
              </a:rPr>
              <a:t>Murphy, M. et al. (2022) </a:t>
            </a:r>
            <a:r>
              <a:rPr lang="en-GB" sz="1600" i="1">
                <a:latin typeface="Arial"/>
                <a:ea typeface="+mn-lt"/>
                <a:cs typeface="Arial"/>
              </a:rPr>
              <a:t>The impact of telehealth on healthcare professionals and services</a:t>
            </a:r>
            <a:r>
              <a:rPr lang="en-GB" sz="1600">
                <a:latin typeface="Arial"/>
                <a:ea typeface="+mn-lt"/>
                <a:cs typeface="Arial"/>
              </a:rPr>
              <a:t>. Available at: </a:t>
            </a:r>
            <a:r>
              <a:rPr lang="en-GB" sz="1600" dirty="0">
                <a:latin typeface="Arial"/>
                <a:ea typeface="+mn-lt"/>
                <a:cs typeface="Arial"/>
                <a:hlinkClick r:id="rId4"/>
              </a:rPr>
              <a:t>https://pmc.ncbi.nlm.nih.gov/articles/PMC9245876/</a:t>
            </a:r>
            <a:r>
              <a:rPr lang="en-GB" sz="1600">
                <a:latin typeface="Arial"/>
                <a:ea typeface="+mn-lt"/>
                <a:cs typeface="Arial"/>
              </a:rPr>
              <a:t> (Accessed: 28 March 2026).</a:t>
            </a:r>
            <a:endParaRPr lang="en-US" sz="1600">
              <a:latin typeface="Arial"/>
              <a:cs typeface="Arial"/>
            </a:endParaRPr>
          </a:p>
          <a:p>
            <a:r>
              <a:rPr lang="en-GB" sz="1600">
                <a:latin typeface="Arial"/>
                <a:ea typeface="+mn-lt"/>
                <a:cs typeface="Arial"/>
              </a:rPr>
              <a:t>National Institute for Health and Care Excellence (NICE) (2022) </a:t>
            </a:r>
            <a:r>
              <a:rPr lang="en-GB" sz="1600" i="1">
                <a:latin typeface="Arial"/>
                <a:ea typeface="+mn-lt"/>
                <a:cs typeface="Arial"/>
              </a:rPr>
              <a:t>Digital health technologies: evidence standards framework</a:t>
            </a:r>
            <a:r>
              <a:rPr lang="en-GB" sz="1600">
                <a:latin typeface="Arial"/>
                <a:ea typeface="+mn-lt"/>
                <a:cs typeface="Arial"/>
              </a:rPr>
              <a:t>. Available at: </a:t>
            </a:r>
            <a:r>
              <a:rPr lang="en-GB" sz="1600" dirty="0">
                <a:latin typeface="Arial"/>
                <a:ea typeface="+mn-lt"/>
                <a:cs typeface="Arial"/>
                <a:hlinkClick r:id="rId5"/>
              </a:rPr>
              <a:t>https://www.nice.org.uk/about/what-we-do/our-programmes/evidence-standards-framework-for-digital-health-technologies</a:t>
            </a:r>
            <a:r>
              <a:rPr lang="en-GB" sz="1600" dirty="0">
                <a:latin typeface="Arial"/>
                <a:ea typeface="+mn-lt"/>
                <a:cs typeface="Arial"/>
              </a:rPr>
              <a:t> </a:t>
            </a:r>
            <a:r>
              <a:rPr lang="en-GB" sz="1600">
                <a:latin typeface="Arial"/>
                <a:ea typeface="+mn-lt"/>
                <a:cs typeface="Arial"/>
              </a:rPr>
              <a:t>(Accessed: 30 March 2026).</a:t>
            </a:r>
            <a:endParaRPr lang="en-GB" sz="1600">
              <a:latin typeface="Arial"/>
              <a:cs typeface="Arial"/>
            </a:endParaRPr>
          </a:p>
          <a:p>
            <a:r>
              <a:rPr lang="en-GB" sz="1600">
                <a:latin typeface="Arial"/>
                <a:ea typeface="+mn-lt"/>
                <a:cs typeface="Arial"/>
              </a:rPr>
              <a:t>NHS Confederation (2023) </a:t>
            </a:r>
            <a:r>
              <a:rPr lang="en-GB" sz="1600" i="1">
                <a:latin typeface="Arial"/>
                <a:ea typeface="+mn-lt"/>
                <a:cs typeface="Arial"/>
              </a:rPr>
              <a:t>Realising the potential of virtual wards</a:t>
            </a:r>
            <a:r>
              <a:rPr lang="en-GB" sz="1600">
                <a:latin typeface="Arial"/>
                <a:ea typeface="+mn-lt"/>
                <a:cs typeface="Arial"/>
              </a:rPr>
              <a:t>. Available at: </a:t>
            </a:r>
            <a:r>
              <a:rPr lang="en-GB" sz="1600" dirty="0">
                <a:latin typeface="Arial"/>
                <a:ea typeface="+mn-lt"/>
                <a:cs typeface="Arial"/>
                <a:hlinkClick r:id="rId6"/>
              </a:rPr>
              <a:t>https://www.nhsconfed.org/publications/realising-potential-virtual-wards</a:t>
            </a:r>
            <a:r>
              <a:rPr lang="en-GB" sz="1600" dirty="0">
                <a:latin typeface="Arial"/>
                <a:ea typeface="+mn-lt"/>
                <a:cs typeface="Arial"/>
              </a:rPr>
              <a:t> </a:t>
            </a:r>
            <a:r>
              <a:rPr lang="en-GB" sz="1600">
                <a:latin typeface="Arial"/>
                <a:ea typeface="+mn-lt"/>
                <a:cs typeface="Arial"/>
              </a:rPr>
              <a:t>(Accessed: 28 March 2026).</a:t>
            </a:r>
            <a:endParaRPr lang="en-GB" sz="1600">
              <a:latin typeface="Arial"/>
              <a:cs typeface="Arial"/>
            </a:endParaRPr>
          </a:p>
          <a:p>
            <a:r>
              <a:rPr lang="en-GB" sz="1600">
                <a:latin typeface="Arial"/>
                <a:ea typeface="+mn-lt"/>
                <a:cs typeface="Arial"/>
              </a:rPr>
              <a:t>NHS England (2019) </a:t>
            </a:r>
            <a:r>
              <a:rPr lang="en-GB" sz="1600" i="1">
                <a:latin typeface="Arial"/>
                <a:ea typeface="+mn-lt"/>
                <a:cs typeface="Arial"/>
              </a:rPr>
              <a:t>The NHS Long Term Plan</a:t>
            </a:r>
            <a:r>
              <a:rPr lang="en-GB" sz="1600">
                <a:latin typeface="Arial"/>
                <a:ea typeface="+mn-lt"/>
                <a:cs typeface="Arial"/>
              </a:rPr>
              <a:t>. Available at: </a:t>
            </a:r>
            <a:r>
              <a:rPr lang="en-GB" sz="1600" dirty="0">
                <a:latin typeface="Arial"/>
                <a:ea typeface="+mn-lt"/>
                <a:cs typeface="Arial"/>
                <a:hlinkClick r:id="rId7"/>
              </a:rPr>
              <a:t>https://www.longtermplan.nhs.uk/</a:t>
            </a:r>
            <a:r>
              <a:rPr lang="en-GB" sz="1600" dirty="0">
                <a:latin typeface="Arial"/>
                <a:ea typeface="+mn-lt"/>
                <a:cs typeface="Arial"/>
              </a:rPr>
              <a:t> </a:t>
            </a:r>
            <a:r>
              <a:rPr lang="en-GB" sz="1600">
                <a:latin typeface="Arial"/>
                <a:ea typeface="+mn-lt"/>
                <a:cs typeface="Arial"/>
              </a:rPr>
              <a:t>(Accessed: 1 April 2026).</a:t>
            </a:r>
            <a:endParaRPr lang="en-GB" sz="1600">
              <a:latin typeface="Arial"/>
              <a:cs typeface="Arial"/>
            </a:endParaRPr>
          </a:p>
          <a:p>
            <a:r>
              <a:rPr lang="en-GB" sz="1600">
                <a:latin typeface="Arial"/>
                <a:ea typeface="+mn-lt"/>
                <a:cs typeface="Arial"/>
              </a:rPr>
              <a:t>NHS England (2025) </a:t>
            </a:r>
            <a:r>
              <a:rPr lang="en-GB" sz="1600" i="1">
                <a:latin typeface="Arial"/>
                <a:ea typeface="+mn-lt"/>
                <a:cs typeface="Arial"/>
              </a:rPr>
              <a:t>Remote consulting</a:t>
            </a:r>
            <a:r>
              <a:rPr lang="en-GB" sz="1600">
                <a:latin typeface="Arial"/>
                <a:ea typeface="+mn-lt"/>
                <a:cs typeface="Arial"/>
              </a:rPr>
              <a:t>. Available at: </a:t>
            </a:r>
            <a:r>
              <a:rPr lang="en-GB" sz="1600" dirty="0">
                <a:latin typeface="Arial"/>
                <a:ea typeface="+mn-lt"/>
                <a:cs typeface="Arial"/>
                <a:hlinkClick r:id="rId8"/>
              </a:rPr>
              <a:t>https://www.england.nhs.uk/long-read/remote-consulting/</a:t>
            </a:r>
            <a:r>
              <a:rPr lang="en-GB" sz="1600">
                <a:latin typeface="Arial"/>
                <a:ea typeface="+mn-lt"/>
                <a:cs typeface="Arial"/>
              </a:rPr>
              <a:t> (Accessed: 27 March 2026).</a:t>
            </a:r>
            <a:endParaRPr lang="en-GB" sz="1600">
              <a:latin typeface="Arial"/>
              <a:cs typeface="Arial"/>
            </a:endParaRPr>
          </a:p>
          <a:p>
            <a:pPr marL="0" indent="0">
              <a:buNone/>
            </a:pPr>
            <a:endParaRPr lang="en-GB" sz="1600" dirty="0">
              <a:latin typeface="Arial"/>
              <a:cs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6B6B6-8E09-EA30-F28C-294162587C45}"/>
              </a:ext>
            </a:extLst>
          </p:cNvPr>
          <p:cNvSpPr>
            <a:spLocks noGrp="1"/>
          </p:cNvSpPr>
          <p:nvPr>
            <p:ph type="title"/>
          </p:nvPr>
        </p:nvSpPr>
        <p:spPr>
          <a:xfrm>
            <a:off x="457200" y="866"/>
            <a:ext cx="8229600" cy="403815"/>
          </a:xfrm>
        </p:spPr>
        <p:txBody>
          <a:bodyPr/>
          <a:lstStyle/>
          <a:p>
            <a:r>
              <a:rPr lang="en-GB" sz="2000" b="1">
                <a:latin typeface="Arial"/>
                <a:cs typeface="Arial"/>
              </a:rPr>
              <a:t>References</a:t>
            </a:r>
          </a:p>
        </p:txBody>
      </p:sp>
      <p:sp>
        <p:nvSpPr>
          <p:cNvPr id="3" name="Content Placeholder 2">
            <a:extLst>
              <a:ext uri="{FF2B5EF4-FFF2-40B4-BE49-F238E27FC236}">
                <a16:creationId xmlns:a16="http://schemas.microsoft.com/office/drawing/2014/main" id="{D0192AE9-B66F-A6B1-CBC3-9A655214DCBF}"/>
              </a:ext>
            </a:extLst>
          </p:cNvPr>
          <p:cNvSpPr>
            <a:spLocks noGrp="1"/>
          </p:cNvSpPr>
          <p:nvPr>
            <p:ph idx="1"/>
          </p:nvPr>
        </p:nvSpPr>
        <p:spPr>
          <a:xfrm>
            <a:off x="457200" y="669375"/>
            <a:ext cx="8229600" cy="4847858"/>
          </a:xfrm>
        </p:spPr>
        <p:txBody>
          <a:bodyPr/>
          <a:lstStyle/>
          <a:p>
            <a:r>
              <a:rPr lang="en-GB" sz="1600">
                <a:latin typeface="Arial"/>
                <a:cs typeface="Arial"/>
              </a:rPr>
              <a:t>Nuffield Trust (2022) </a:t>
            </a:r>
            <a:r>
              <a:rPr lang="en-GB" sz="1600" i="1">
                <a:latin typeface="Arial"/>
                <a:cs typeface="Arial"/>
              </a:rPr>
              <a:t>What is the impact of digital technology on patient care?</a:t>
            </a:r>
            <a:r>
              <a:rPr lang="en-GB" sz="1600" dirty="0">
                <a:latin typeface="Arial"/>
                <a:cs typeface="Arial"/>
              </a:rPr>
              <a:t> </a:t>
            </a:r>
            <a:r>
              <a:rPr lang="en-GB" sz="1600">
                <a:latin typeface="Arial"/>
                <a:cs typeface="Arial"/>
              </a:rPr>
              <a:t>Available at: </a:t>
            </a:r>
            <a:r>
              <a:rPr lang="en-GB" sz="1600" dirty="0">
                <a:latin typeface="Arial"/>
                <a:cs typeface="Arial"/>
                <a:hlinkClick r:id="rId2"/>
              </a:rPr>
              <a:t>https://www.nuffieldtrust.org.uk/resource/digital-technology-and-the-future-of-healthcare</a:t>
            </a:r>
            <a:r>
              <a:rPr lang="en-GB" sz="1600">
                <a:latin typeface="Arial"/>
                <a:cs typeface="Arial"/>
              </a:rPr>
              <a:t> (Accessed: 30 March 2026).</a:t>
            </a:r>
          </a:p>
          <a:p>
            <a:r>
              <a:rPr lang="en-GB" sz="1600">
                <a:latin typeface="Arial"/>
                <a:cs typeface="Arial"/>
              </a:rPr>
              <a:t>Public Health England (2021) </a:t>
            </a:r>
            <a:r>
              <a:rPr lang="en-GB" sz="1600" i="1">
                <a:latin typeface="Arial"/>
                <a:cs typeface="Arial"/>
              </a:rPr>
              <a:t>Digital-first primary care and its impact on communities</a:t>
            </a:r>
            <a:r>
              <a:rPr lang="en-GB" sz="1600">
                <a:latin typeface="Arial"/>
                <a:cs typeface="Arial"/>
              </a:rPr>
              <a:t>. Available at: </a:t>
            </a:r>
            <a:r>
              <a:rPr lang="en-GB" sz="1600" dirty="0">
                <a:latin typeface="Arial"/>
                <a:cs typeface="Arial"/>
                <a:hlinkClick r:id="rId3"/>
              </a:rPr>
              <a:t>https://www.gov.uk/government/publications/digital-first-primary-care</a:t>
            </a:r>
            <a:r>
              <a:rPr lang="en-GB" sz="1600">
                <a:latin typeface="Arial"/>
                <a:cs typeface="Arial"/>
              </a:rPr>
              <a:t> (Accessed: 30 March 2026).</a:t>
            </a:r>
          </a:p>
          <a:p>
            <a:r>
              <a:rPr lang="en-GB" sz="1600" dirty="0" err="1">
                <a:latin typeface="Arial"/>
                <a:cs typeface="Arial"/>
              </a:rPr>
              <a:t>TechUK</a:t>
            </a:r>
            <a:r>
              <a:rPr lang="en-GB" sz="1600" dirty="0">
                <a:latin typeface="Arial"/>
                <a:cs typeface="Arial"/>
              </a:rPr>
              <a:t> (2025) </a:t>
            </a:r>
            <a:r>
              <a:rPr lang="en-GB" sz="1600" i="1" dirty="0">
                <a:latin typeface="Arial"/>
                <a:cs typeface="Arial"/>
              </a:rPr>
              <a:t>NHS workforce plan and digital transformation</a:t>
            </a:r>
            <a:r>
              <a:rPr lang="en-GB" sz="1600" dirty="0">
                <a:latin typeface="Arial"/>
                <a:cs typeface="Arial"/>
              </a:rPr>
              <a:t>. Available at: </a:t>
            </a:r>
            <a:r>
              <a:rPr lang="en-GB" sz="1600" dirty="0">
                <a:latin typeface="Arial"/>
                <a:cs typeface="Arial"/>
                <a:hlinkClick r:id="rId4"/>
              </a:rPr>
              <a:t>https://www.techuk.org/resource/techuk-s-response-to-the-10-year-workforce-plan-call</a:t>
            </a:r>
            <a:r>
              <a:rPr lang="en-GB" sz="1600" dirty="0">
                <a:latin typeface="Arial"/>
                <a:cs typeface="Arial"/>
              </a:rPr>
              <a:t> (Accessed: 28 March 2026).</a:t>
            </a:r>
          </a:p>
          <a:p>
            <a:r>
              <a:rPr lang="en-GB" sz="1600">
                <a:latin typeface="Arial"/>
                <a:cs typeface="Arial"/>
              </a:rPr>
              <a:t>World Health Organization (2010) </a:t>
            </a:r>
            <a:r>
              <a:rPr lang="en-GB" sz="1600" i="1">
                <a:latin typeface="Arial"/>
                <a:cs typeface="Arial"/>
              </a:rPr>
              <a:t>Telemedicine: opportunities and developments in Member States: report on the second global survey on eHealth</a:t>
            </a:r>
            <a:r>
              <a:rPr lang="en-GB" sz="1600">
                <a:latin typeface="Arial"/>
                <a:cs typeface="Arial"/>
              </a:rPr>
              <a:t>. Available at: </a:t>
            </a:r>
            <a:r>
              <a:rPr lang="en-GB" sz="1600" dirty="0">
                <a:latin typeface="Arial"/>
                <a:cs typeface="Arial"/>
                <a:hlinkClick r:id="rId5"/>
              </a:rPr>
              <a:t>https://iris.who.int/bitstream/handle/10665/44497/9789241564144_eng.pdf</a:t>
            </a:r>
            <a:r>
              <a:rPr lang="en-GB" sz="1600" dirty="0">
                <a:latin typeface="Arial"/>
                <a:cs typeface="Arial"/>
              </a:rPr>
              <a:t>(Accessed: </a:t>
            </a:r>
            <a:r>
              <a:rPr lang="en-GB" sz="1600">
                <a:latin typeface="Arial"/>
                <a:cs typeface="Arial"/>
              </a:rPr>
              <a:t>30 March 2026).</a:t>
            </a:r>
            <a:endParaRPr lang="en-GB"/>
          </a:p>
        </p:txBody>
      </p:sp>
    </p:spTree>
    <p:extLst>
      <p:ext uri="{BB962C8B-B14F-4D97-AF65-F5344CB8AC3E}">
        <p14:creationId xmlns:p14="http://schemas.microsoft.com/office/powerpoint/2010/main" val="399944087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dcmitype/"/>
    <ds:schemaRef ds:uri="http://purl.org/dc/elements/1.1/"/>
    <ds:schemaRef ds:uri="http://schemas.openxmlformats.org/package/2006/metadata/core-properties"/>
    <ds:schemaRef ds:uri="http://schemas.microsoft.com/office/infopath/2007/PartnerControls"/>
    <ds:schemaRef ds:uri="http://www.w3.org/XML/1998/namespace"/>
    <ds:schemaRef ds:uri="http://purl.org/dc/terms/"/>
    <ds:schemaRef ds:uri="http://schemas.microsoft.com/office/2006/documentManagement/types"/>
    <ds:schemaRef ds:uri="303dbf9b-b85b-46a0-94f1-894078c07ecd"/>
    <ds:schemaRef ds:uri="http://schemas.microsoft.com/office/2006/metadata/propertie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Crop</Template>
  <TotalTime>53</TotalTime>
  <Words>141</Words>
  <Application>Microsoft Office PowerPoint</Application>
  <PresentationFormat>On-screen Show (4:3)</PresentationFormat>
  <Paragraphs>18</Paragraphs>
  <Slides>12</Slides>
  <Notes>2</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20140311PresentationUWTSDTemplate</vt:lpstr>
      <vt:lpstr>Digital Transformation in the Health and Care Professions (BMHP6026) Component 2 Assessment   Student name: Sintia Ponta Garca Do Rosario  Student ID: 2316842</vt:lpstr>
      <vt:lpstr>Use of AI Acknowledgement</vt:lpstr>
      <vt:lpstr>Introduction</vt:lpstr>
      <vt:lpstr>Impact on Workforce</vt:lpstr>
      <vt:lpstr>Impact on service delivery </vt:lpstr>
      <vt:lpstr>Impact on patients </vt:lpstr>
      <vt:lpstr>Impact on community </vt:lpstr>
      <vt:lpstr>Challenges of the Telemedicine</vt:lpstr>
      <vt:lpstr>Recommendations</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Defining and Classifying Groups</dc:title>
  <dc:creator>Rebecca Stewart</dc:creator>
  <cp:lastModifiedBy>laila surani</cp:lastModifiedBy>
  <cp:revision>743</cp:revision>
  <cp:lastPrinted>2021-01-18T19:39:53Z</cp:lastPrinted>
  <dcterms:created xsi:type="dcterms:W3CDTF">2020-06-13T21:56:47Z</dcterms:created>
  <dcterms:modified xsi:type="dcterms:W3CDTF">2026-04-09T18:43:41Z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haredWithUsers">
    <vt:lpwstr>352;#Alison Harding;#2520;#Rachel Bendall;#2266;#Ruth Groff</vt:lpwstr>
  </property>
</Properties>
</file>