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60" r:id="rId3"/>
    <p:sldId id="263" r:id="rId4"/>
    <p:sldId id="257" r:id="rId5"/>
    <p:sldId id="264" r:id="rId6"/>
    <p:sldId id="261"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hyperlink" Target="https://www.activesustainability.com/sustainable-development-goals" TargetMode="Externa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 Id="rId9" Type="http://schemas.openxmlformats.org/officeDocument/2006/relationships/hyperlink" Target="https://www.activesustainability.com/sustainable-development-goals"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7.png"/><Relationship Id="rId7" Type="http://schemas.openxmlformats.org/officeDocument/2006/relationships/image" Target="../media/image29.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26.png"/><Relationship Id="rId6" Type="http://schemas.openxmlformats.org/officeDocument/2006/relationships/image" Target="../media/image19.svg"/><Relationship Id="rId11" Type="http://schemas.openxmlformats.org/officeDocument/2006/relationships/image" Target="../media/image31.png"/><Relationship Id="rId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01D34F-0493-44D8-8217-DB43BEF700A7}"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7D9B9F79-1F03-46DE-B733-1DC08FB83888}">
      <dgm:prSet/>
      <dgm:spPr/>
      <dgm:t>
        <a:bodyPr/>
        <a:lstStyle/>
        <a:p>
          <a:pPr>
            <a:defRPr b="1"/>
          </a:pPr>
          <a:r>
            <a:rPr lang="en-US"/>
            <a:t>1965</a:t>
          </a:r>
        </a:p>
      </dgm:t>
    </dgm:pt>
    <dgm:pt modelId="{409497E7-FB9F-4013-B0C6-647241F300DF}" type="parTrans" cxnId="{584C14F2-3280-4D7E-8081-61FBA33C7303}">
      <dgm:prSet/>
      <dgm:spPr/>
      <dgm:t>
        <a:bodyPr/>
        <a:lstStyle/>
        <a:p>
          <a:endParaRPr lang="en-US"/>
        </a:p>
      </dgm:t>
    </dgm:pt>
    <dgm:pt modelId="{40DBC3DC-4F98-4F4D-8059-6AA533FF8FCB}" type="sibTrans" cxnId="{584C14F2-3280-4D7E-8081-61FBA33C7303}">
      <dgm:prSet/>
      <dgm:spPr/>
      <dgm:t>
        <a:bodyPr/>
        <a:lstStyle/>
        <a:p>
          <a:endParaRPr lang="en-US"/>
        </a:p>
      </dgm:t>
    </dgm:pt>
    <dgm:pt modelId="{65D95F8E-8A36-4AEB-BD70-C0088DE567BC}">
      <dgm:prSet/>
      <dgm:spPr/>
      <dgm:t>
        <a:bodyPr/>
        <a:lstStyle/>
        <a:p>
          <a:r>
            <a:rPr lang="en-US"/>
            <a:t>Peter Asquith built his first Asda</a:t>
          </a:r>
        </a:p>
      </dgm:t>
    </dgm:pt>
    <dgm:pt modelId="{FDD777C3-51CF-4625-859C-60F0D914AFC1}" type="parTrans" cxnId="{3DE6FC5A-5877-4677-A71E-1A00BD97451F}">
      <dgm:prSet/>
      <dgm:spPr/>
      <dgm:t>
        <a:bodyPr/>
        <a:lstStyle/>
        <a:p>
          <a:endParaRPr lang="en-US"/>
        </a:p>
      </dgm:t>
    </dgm:pt>
    <dgm:pt modelId="{CF332702-ECD5-4E24-A525-227EE2585799}" type="sibTrans" cxnId="{3DE6FC5A-5877-4677-A71E-1A00BD97451F}">
      <dgm:prSet/>
      <dgm:spPr/>
      <dgm:t>
        <a:bodyPr/>
        <a:lstStyle/>
        <a:p>
          <a:endParaRPr lang="en-US"/>
        </a:p>
      </dgm:t>
    </dgm:pt>
    <dgm:pt modelId="{37EC9432-A9FA-4DDC-AB6E-B90EAA192DD5}">
      <dgm:prSet/>
      <dgm:spPr/>
      <dgm:t>
        <a:bodyPr/>
        <a:lstStyle/>
        <a:p>
          <a:pPr>
            <a:defRPr b="1"/>
          </a:pPr>
          <a:r>
            <a:rPr lang="en-US"/>
            <a:t>1970</a:t>
          </a:r>
        </a:p>
      </dgm:t>
    </dgm:pt>
    <dgm:pt modelId="{E10DBFEB-DCAE-41C5-A048-C6D3CD957BCE}" type="parTrans" cxnId="{5EE12084-0F2C-49BB-B80C-76E5AAD85327}">
      <dgm:prSet/>
      <dgm:spPr/>
      <dgm:t>
        <a:bodyPr/>
        <a:lstStyle/>
        <a:p>
          <a:endParaRPr lang="en-US"/>
        </a:p>
      </dgm:t>
    </dgm:pt>
    <dgm:pt modelId="{9F521999-0F51-43C6-A8F5-A799C6B612DD}" type="sibTrans" cxnId="{5EE12084-0F2C-49BB-B80C-76E5AAD85327}">
      <dgm:prSet/>
      <dgm:spPr/>
      <dgm:t>
        <a:bodyPr/>
        <a:lstStyle/>
        <a:p>
          <a:endParaRPr lang="en-US"/>
        </a:p>
      </dgm:t>
    </dgm:pt>
    <dgm:pt modelId="{0F25DB0E-9CB3-4CAA-9A24-024AC6DAC703}">
      <dgm:prSet/>
      <dgm:spPr/>
      <dgm:t>
        <a:bodyPr/>
        <a:lstStyle/>
        <a:p>
          <a:r>
            <a:rPr lang="en-US"/>
            <a:t>30+ stores</a:t>
          </a:r>
        </a:p>
      </dgm:t>
    </dgm:pt>
    <dgm:pt modelId="{36C48F5A-E7AE-45B9-A402-BBA183B65701}" type="parTrans" cxnId="{96A10B57-A5DE-4E43-B3CF-99B2F391A93E}">
      <dgm:prSet/>
      <dgm:spPr/>
      <dgm:t>
        <a:bodyPr/>
        <a:lstStyle/>
        <a:p>
          <a:endParaRPr lang="en-US"/>
        </a:p>
      </dgm:t>
    </dgm:pt>
    <dgm:pt modelId="{5DF8DC10-0A08-4BE5-9A90-D504CE184147}" type="sibTrans" cxnId="{96A10B57-A5DE-4E43-B3CF-99B2F391A93E}">
      <dgm:prSet/>
      <dgm:spPr/>
      <dgm:t>
        <a:bodyPr/>
        <a:lstStyle/>
        <a:p>
          <a:endParaRPr lang="en-US"/>
        </a:p>
      </dgm:t>
    </dgm:pt>
    <dgm:pt modelId="{14C53A98-1E2C-4D6C-879D-A63438FAA354}">
      <dgm:prSet/>
      <dgm:spPr/>
      <dgm:t>
        <a:bodyPr/>
        <a:lstStyle/>
        <a:p>
          <a:pPr>
            <a:defRPr b="1"/>
          </a:pPr>
          <a:r>
            <a:rPr lang="en-US"/>
            <a:t>1981</a:t>
          </a:r>
        </a:p>
      </dgm:t>
    </dgm:pt>
    <dgm:pt modelId="{D1DF4ED9-0E04-4ED0-89FE-AA10CC87B668}" type="parTrans" cxnId="{B9B16DC5-33CF-48D0-ABF6-592269A2ED11}">
      <dgm:prSet/>
      <dgm:spPr/>
      <dgm:t>
        <a:bodyPr/>
        <a:lstStyle/>
        <a:p>
          <a:endParaRPr lang="en-US"/>
        </a:p>
      </dgm:t>
    </dgm:pt>
    <dgm:pt modelId="{45B95F22-CE6D-4616-BACC-5CAB7CFB2FD5}" type="sibTrans" cxnId="{B9B16DC5-33CF-48D0-ABF6-592269A2ED11}">
      <dgm:prSet/>
      <dgm:spPr/>
      <dgm:t>
        <a:bodyPr/>
        <a:lstStyle/>
        <a:p>
          <a:endParaRPr lang="en-US"/>
        </a:p>
      </dgm:t>
    </dgm:pt>
    <dgm:pt modelId="{AB765FC7-B0ED-46DE-BD89-F972C9201124}">
      <dgm:prSet/>
      <dgm:spPr/>
      <dgm:t>
        <a:bodyPr/>
        <a:lstStyle/>
        <a:p>
          <a:r>
            <a:rPr lang="en-US"/>
            <a:t>100th store opening</a:t>
          </a:r>
        </a:p>
      </dgm:t>
    </dgm:pt>
    <dgm:pt modelId="{8E64851B-4508-4B02-8293-B1F68C2F0DA7}" type="parTrans" cxnId="{F43D240F-1653-4BF8-A10F-D4EAE45A8B3A}">
      <dgm:prSet/>
      <dgm:spPr/>
      <dgm:t>
        <a:bodyPr/>
        <a:lstStyle/>
        <a:p>
          <a:endParaRPr lang="en-US"/>
        </a:p>
      </dgm:t>
    </dgm:pt>
    <dgm:pt modelId="{19A854DA-4373-420E-85D1-8034D9BA2CDE}" type="sibTrans" cxnId="{F43D240F-1653-4BF8-A10F-D4EAE45A8B3A}">
      <dgm:prSet/>
      <dgm:spPr/>
      <dgm:t>
        <a:bodyPr/>
        <a:lstStyle/>
        <a:p>
          <a:endParaRPr lang="en-US"/>
        </a:p>
      </dgm:t>
    </dgm:pt>
    <dgm:pt modelId="{57EDBA76-6E58-414A-A9B7-8CF304781062}">
      <dgm:prSet/>
      <dgm:spPr/>
      <dgm:t>
        <a:bodyPr/>
        <a:lstStyle/>
        <a:p>
          <a:pPr>
            <a:defRPr b="1"/>
          </a:pPr>
          <a:r>
            <a:rPr lang="en-US"/>
            <a:t>1990</a:t>
          </a:r>
        </a:p>
      </dgm:t>
    </dgm:pt>
    <dgm:pt modelId="{222F6B6A-795C-4B7A-95A7-B03B55526462}" type="parTrans" cxnId="{71A0F658-AADA-44CA-9429-FDD861B92CBB}">
      <dgm:prSet/>
      <dgm:spPr/>
      <dgm:t>
        <a:bodyPr/>
        <a:lstStyle/>
        <a:p>
          <a:endParaRPr lang="en-US"/>
        </a:p>
      </dgm:t>
    </dgm:pt>
    <dgm:pt modelId="{6C81B378-D40D-46B8-AC4B-962BFE7259D3}" type="sibTrans" cxnId="{71A0F658-AADA-44CA-9429-FDD861B92CBB}">
      <dgm:prSet/>
      <dgm:spPr/>
      <dgm:t>
        <a:bodyPr/>
        <a:lstStyle/>
        <a:p>
          <a:endParaRPr lang="en-US"/>
        </a:p>
      </dgm:t>
    </dgm:pt>
    <dgm:pt modelId="{21F7CBAE-E773-4A68-92FE-12DA1C850B82}">
      <dgm:prSet/>
      <dgm:spPr/>
      <dgm:t>
        <a:bodyPr/>
        <a:lstStyle/>
        <a:p>
          <a:r>
            <a:rPr lang="en-US"/>
            <a:t>George clothes premiered</a:t>
          </a:r>
        </a:p>
      </dgm:t>
    </dgm:pt>
    <dgm:pt modelId="{1F5B5BDD-3E26-4D00-BDC8-65B8087E9249}" type="parTrans" cxnId="{33F8666C-3F8B-49FB-AB0D-C836F357C628}">
      <dgm:prSet/>
      <dgm:spPr/>
      <dgm:t>
        <a:bodyPr/>
        <a:lstStyle/>
        <a:p>
          <a:endParaRPr lang="en-US"/>
        </a:p>
      </dgm:t>
    </dgm:pt>
    <dgm:pt modelId="{77267B04-68C9-4EFE-986B-E708FE3DF0FF}" type="sibTrans" cxnId="{33F8666C-3F8B-49FB-AB0D-C836F357C628}">
      <dgm:prSet/>
      <dgm:spPr/>
      <dgm:t>
        <a:bodyPr/>
        <a:lstStyle/>
        <a:p>
          <a:endParaRPr lang="en-US"/>
        </a:p>
      </dgm:t>
    </dgm:pt>
    <dgm:pt modelId="{D111B231-0D41-46FD-AA2A-490B178503CB}">
      <dgm:prSet/>
      <dgm:spPr/>
      <dgm:t>
        <a:bodyPr/>
        <a:lstStyle/>
        <a:p>
          <a:pPr>
            <a:defRPr b="1"/>
          </a:pPr>
          <a:r>
            <a:rPr lang="en-US"/>
            <a:t>1999</a:t>
          </a:r>
        </a:p>
      </dgm:t>
    </dgm:pt>
    <dgm:pt modelId="{6F4750A0-1D3C-44A9-86E4-8B6255B33AB9}" type="parTrans" cxnId="{67BE853D-A1B9-456C-87E7-A121E54E61FF}">
      <dgm:prSet/>
      <dgm:spPr/>
      <dgm:t>
        <a:bodyPr/>
        <a:lstStyle/>
        <a:p>
          <a:endParaRPr lang="en-US"/>
        </a:p>
      </dgm:t>
    </dgm:pt>
    <dgm:pt modelId="{A0FB5E1E-4EEC-41D5-AD24-716D5E6C9700}" type="sibTrans" cxnId="{67BE853D-A1B9-456C-87E7-A121E54E61FF}">
      <dgm:prSet/>
      <dgm:spPr/>
      <dgm:t>
        <a:bodyPr/>
        <a:lstStyle/>
        <a:p>
          <a:endParaRPr lang="en-US"/>
        </a:p>
      </dgm:t>
    </dgm:pt>
    <dgm:pt modelId="{AEAEB481-7187-4025-82FB-361022D1A892}">
      <dgm:prSet/>
      <dgm:spPr/>
      <dgm:t>
        <a:bodyPr/>
        <a:lstStyle/>
        <a:p>
          <a:r>
            <a:rPr lang="en-US"/>
            <a:t>Asda joins Walmart</a:t>
          </a:r>
        </a:p>
      </dgm:t>
    </dgm:pt>
    <dgm:pt modelId="{94D9851E-D72F-42DA-9B17-6040D1AE50E9}" type="parTrans" cxnId="{358EF3A7-F832-4BEC-AFDB-EF928B43D8F9}">
      <dgm:prSet/>
      <dgm:spPr/>
      <dgm:t>
        <a:bodyPr/>
        <a:lstStyle/>
        <a:p>
          <a:endParaRPr lang="en-US"/>
        </a:p>
      </dgm:t>
    </dgm:pt>
    <dgm:pt modelId="{3AC37DE3-1D45-485F-B469-E115473C21B5}" type="sibTrans" cxnId="{358EF3A7-F832-4BEC-AFDB-EF928B43D8F9}">
      <dgm:prSet/>
      <dgm:spPr/>
      <dgm:t>
        <a:bodyPr/>
        <a:lstStyle/>
        <a:p>
          <a:endParaRPr lang="en-US"/>
        </a:p>
      </dgm:t>
    </dgm:pt>
    <dgm:pt modelId="{D0E4CC70-4F0C-4963-80B1-C4DC2393D5BA}">
      <dgm:prSet/>
      <dgm:spPr/>
      <dgm:t>
        <a:bodyPr/>
        <a:lstStyle/>
        <a:p>
          <a:pPr>
            <a:defRPr b="1"/>
          </a:pPr>
          <a:r>
            <a:rPr lang="en-US"/>
            <a:t>2015</a:t>
          </a:r>
        </a:p>
      </dgm:t>
    </dgm:pt>
    <dgm:pt modelId="{0879785D-8187-4EF3-BB63-5DA75DA4176D}" type="parTrans" cxnId="{975C6489-FB6A-4D14-B4F1-4C0B2C5AE0B7}">
      <dgm:prSet/>
      <dgm:spPr/>
      <dgm:t>
        <a:bodyPr/>
        <a:lstStyle/>
        <a:p>
          <a:endParaRPr lang="en-US"/>
        </a:p>
      </dgm:t>
    </dgm:pt>
    <dgm:pt modelId="{F4804035-DFF9-483A-B515-41893BBBC8BF}" type="sibTrans" cxnId="{975C6489-FB6A-4D14-B4F1-4C0B2C5AE0B7}">
      <dgm:prSet/>
      <dgm:spPr/>
      <dgm:t>
        <a:bodyPr/>
        <a:lstStyle/>
        <a:p>
          <a:endParaRPr lang="en-US"/>
        </a:p>
      </dgm:t>
    </dgm:pt>
    <dgm:pt modelId="{BC144B05-C799-4D27-8943-517F289F930D}">
      <dgm:prSet/>
      <dgm:spPr/>
      <dgm:t>
        <a:bodyPr/>
        <a:lstStyle/>
        <a:p>
          <a:r>
            <a:rPr lang="en-US"/>
            <a:t>50th birthday</a:t>
          </a:r>
        </a:p>
      </dgm:t>
    </dgm:pt>
    <dgm:pt modelId="{9A02DAAA-1469-4AB7-936B-B41CC734A049}" type="parTrans" cxnId="{08A828BB-92AA-47E7-8CA9-B4BCB07B84C6}">
      <dgm:prSet/>
      <dgm:spPr/>
      <dgm:t>
        <a:bodyPr/>
        <a:lstStyle/>
        <a:p>
          <a:endParaRPr lang="en-US"/>
        </a:p>
      </dgm:t>
    </dgm:pt>
    <dgm:pt modelId="{400D9634-B643-4038-B69D-4330DD27C432}" type="sibTrans" cxnId="{08A828BB-92AA-47E7-8CA9-B4BCB07B84C6}">
      <dgm:prSet/>
      <dgm:spPr/>
      <dgm:t>
        <a:bodyPr/>
        <a:lstStyle/>
        <a:p>
          <a:endParaRPr lang="en-US"/>
        </a:p>
      </dgm:t>
    </dgm:pt>
    <dgm:pt modelId="{3E3B6AEB-B414-4E97-B02D-3DC753BB5EEB}">
      <dgm:prSet/>
      <dgm:spPr/>
      <dgm:t>
        <a:bodyPr/>
        <a:lstStyle/>
        <a:p>
          <a:pPr>
            <a:defRPr b="1"/>
          </a:pPr>
          <a:r>
            <a:rPr lang="en-US"/>
            <a:t>2018</a:t>
          </a:r>
        </a:p>
      </dgm:t>
    </dgm:pt>
    <dgm:pt modelId="{00886471-B2F9-4DDE-97A9-049872DFE418}" type="parTrans" cxnId="{3863C036-DBA1-4927-916A-2DB39AB32EBA}">
      <dgm:prSet/>
      <dgm:spPr/>
      <dgm:t>
        <a:bodyPr/>
        <a:lstStyle/>
        <a:p>
          <a:endParaRPr lang="en-US"/>
        </a:p>
      </dgm:t>
    </dgm:pt>
    <dgm:pt modelId="{F396AB05-4320-47C3-ADF1-BB32CC468704}" type="sibTrans" cxnId="{3863C036-DBA1-4927-916A-2DB39AB32EBA}">
      <dgm:prSet/>
      <dgm:spPr/>
      <dgm:t>
        <a:bodyPr/>
        <a:lstStyle/>
        <a:p>
          <a:endParaRPr lang="en-US"/>
        </a:p>
      </dgm:t>
    </dgm:pt>
    <dgm:pt modelId="{F5005D1E-C778-4A31-901A-FAD53930D3DE}">
      <dgm:prSet/>
      <dgm:spPr/>
      <dgm:t>
        <a:bodyPr/>
        <a:lstStyle/>
        <a:p>
          <a:r>
            <a:rPr lang="en-US"/>
            <a:t>Asda and Sainsburys announce a possible merger</a:t>
          </a:r>
        </a:p>
      </dgm:t>
    </dgm:pt>
    <dgm:pt modelId="{389E0972-D84D-41F1-A1DC-935FC6F31E9C}" type="parTrans" cxnId="{9DBD8F74-3A95-40EA-B439-AD71012A4047}">
      <dgm:prSet/>
      <dgm:spPr/>
      <dgm:t>
        <a:bodyPr/>
        <a:lstStyle/>
        <a:p>
          <a:endParaRPr lang="en-US"/>
        </a:p>
      </dgm:t>
    </dgm:pt>
    <dgm:pt modelId="{FE8F6D3C-FD14-4363-8BA0-140DC901A371}" type="sibTrans" cxnId="{9DBD8F74-3A95-40EA-B439-AD71012A4047}">
      <dgm:prSet/>
      <dgm:spPr/>
      <dgm:t>
        <a:bodyPr/>
        <a:lstStyle/>
        <a:p>
          <a:endParaRPr lang="en-US"/>
        </a:p>
      </dgm:t>
    </dgm:pt>
    <dgm:pt modelId="{B0E0F9FC-F797-4ECE-B3A1-B3687BF5EB01}">
      <dgm:prSet/>
      <dgm:spPr/>
      <dgm:t>
        <a:bodyPr/>
        <a:lstStyle/>
        <a:p>
          <a:pPr>
            <a:defRPr b="1"/>
          </a:pPr>
          <a:r>
            <a:rPr lang="en-US"/>
            <a:t>2019</a:t>
          </a:r>
        </a:p>
      </dgm:t>
    </dgm:pt>
    <dgm:pt modelId="{A9386D09-CCF5-480D-A2C8-C07172668FC3}" type="parTrans" cxnId="{083456F9-7C4E-40D4-9732-E85D5DE4AC9B}">
      <dgm:prSet/>
      <dgm:spPr/>
      <dgm:t>
        <a:bodyPr/>
        <a:lstStyle/>
        <a:p>
          <a:endParaRPr lang="en-US"/>
        </a:p>
      </dgm:t>
    </dgm:pt>
    <dgm:pt modelId="{A0DE3149-C0BD-4098-B7D1-8BB54C5B677C}" type="sibTrans" cxnId="{083456F9-7C4E-40D4-9732-E85D5DE4AC9B}">
      <dgm:prSet/>
      <dgm:spPr/>
      <dgm:t>
        <a:bodyPr/>
        <a:lstStyle/>
        <a:p>
          <a:endParaRPr lang="en-US"/>
        </a:p>
      </dgm:t>
    </dgm:pt>
    <dgm:pt modelId="{906048A4-02E1-47C2-AEE3-9CA683E10CB3}">
      <dgm:prSet/>
      <dgm:spPr/>
      <dgm:t>
        <a:bodyPr/>
        <a:lstStyle/>
        <a:p>
          <a:r>
            <a:rPr lang="en-US"/>
            <a:t>Merger is blocked</a:t>
          </a:r>
        </a:p>
      </dgm:t>
    </dgm:pt>
    <dgm:pt modelId="{1D38A165-3CB9-431F-8581-9E81DE1ED971}" type="parTrans" cxnId="{0986C7FD-84CB-407D-9A33-A715443883E9}">
      <dgm:prSet/>
      <dgm:spPr/>
      <dgm:t>
        <a:bodyPr/>
        <a:lstStyle/>
        <a:p>
          <a:endParaRPr lang="en-US"/>
        </a:p>
      </dgm:t>
    </dgm:pt>
    <dgm:pt modelId="{EF9F9032-6B2E-44AC-A665-12B99DB80023}" type="sibTrans" cxnId="{0986C7FD-84CB-407D-9A33-A715443883E9}">
      <dgm:prSet/>
      <dgm:spPr/>
      <dgm:t>
        <a:bodyPr/>
        <a:lstStyle/>
        <a:p>
          <a:endParaRPr lang="en-US"/>
        </a:p>
      </dgm:t>
    </dgm:pt>
    <dgm:pt modelId="{8FD80631-F6E3-4E1C-B322-6A1D2F92CB2C}" type="pres">
      <dgm:prSet presAssocID="{C501D34F-0493-44D8-8217-DB43BEF700A7}" presName="root" presStyleCnt="0">
        <dgm:presLayoutVars>
          <dgm:chMax/>
          <dgm:chPref/>
          <dgm:animLvl val="lvl"/>
        </dgm:presLayoutVars>
      </dgm:prSet>
      <dgm:spPr/>
    </dgm:pt>
    <dgm:pt modelId="{A4D67D3B-133B-4765-A15E-DA42646CA7C0}" type="pres">
      <dgm:prSet presAssocID="{C501D34F-0493-44D8-8217-DB43BEF700A7}" presName="divider" presStyleLbl="fgAcc1" presStyleIdx="0" presStyleCnt="9"/>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5F7B02A6-8B68-42CC-8681-63A58CC80A3E}" type="pres">
      <dgm:prSet presAssocID="{C501D34F-0493-44D8-8217-DB43BEF700A7}" presName="nodes" presStyleCnt="0">
        <dgm:presLayoutVars>
          <dgm:chMax/>
          <dgm:chPref/>
          <dgm:animLvl val="lvl"/>
        </dgm:presLayoutVars>
      </dgm:prSet>
      <dgm:spPr/>
    </dgm:pt>
    <dgm:pt modelId="{CEA04ACA-A12E-4607-B063-ACD55A63F7C6}" type="pres">
      <dgm:prSet presAssocID="{7D9B9F79-1F03-46DE-B733-1DC08FB83888}" presName="composite" presStyleCnt="0"/>
      <dgm:spPr/>
    </dgm:pt>
    <dgm:pt modelId="{03AB4EFE-21C6-43B1-BFC7-6129E96C7476}" type="pres">
      <dgm:prSet presAssocID="{7D9B9F79-1F03-46DE-B733-1DC08FB83888}" presName="ConnectorPoint" presStyleLbl="lnNode1" presStyleIdx="0" presStyleCnt="8"/>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5EBCCDF9-F52D-49EF-A178-0F4898BE8CCE}" type="pres">
      <dgm:prSet presAssocID="{7D9B9F79-1F03-46DE-B733-1DC08FB83888}" presName="DropPinPlaceHolder" presStyleCnt="0"/>
      <dgm:spPr/>
    </dgm:pt>
    <dgm:pt modelId="{15D4F67F-FAF9-439C-8D2C-E8D1335F85E8}" type="pres">
      <dgm:prSet presAssocID="{7D9B9F79-1F03-46DE-B733-1DC08FB83888}" presName="DropPin" presStyleLbl="alignNode1" presStyleIdx="0" presStyleCnt="8"/>
      <dgm:spPr/>
    </dgm:pt>
    <dgm:pt modelId="{4E8B3A5C-87F7-4C39-87C4-006B23E3661A}" type="pres">
      <dgm:prSet presAssocID="{7D9B9F79-1F03-46DE-B733-1DC08FB83888}" presName="Ellipse" presStyleLbl="fgAcc1" presStyleIdx="1" presStyleCnt="9"/>
      <dgm:spPr>
        <a:solidFill>
          <a:schemeClr val="lt1">
            <a:alpha val="90000"/>
            <a:hueOff val="0"/>
            <a:satOff val="0"/>
            <a:lumOff val="0"/>
            <a:alphaOff val="0"/>
          </a:schemeClr>
        </a:solidFill>
        <a:ln w="12700" cap="flat" cmpd="sng" algn="ctr">
          <a:noFill/>
          <a:prstDash val="solid"/>
          <a:miter lim="800000"/>
        </a:ln>
        <a:effectLst/>
      </dgm:spPr>
    </dgm:pt>
    <dgm:pt modelId="{711CBB0B-F2DA-46D4-8EA9-F28823A31575}" type="pres">
      <dgm:prSet presAssocID="{7D9B9F79-1F03-46DE-B733-1DC08FB83888}" presName="L2TextContainer" presStyleLbl="revTx" presStyleIdx="0" presStyleCnt="16">
        <dgm:presLayoutVars>
          <dgm:bulletEnabled val="1"/>
        </dgm:presLayoutVars>
      </dgm:prSet>
      <dgm:spPr/>
    </dgm:pt>
    <dgm:pt modelId="{977AD508-B73A-462C-A385-953C85A91F3C}" type="pres">
      <dgm:prSet presAssocID="{7D9B9F79-1F03-46DE-B733-1DC08FB83888}" presName="L1TextContainer" presStyleLbl="revTx" presStyleIdx="1" presStyleCnt="16">
        <dgm:presLayoutVars>
          <dgm:chMax val="1"/>
          <dgm:chPref val="1"/>
          <dgm:bulletEnabled val="1"/>
        </dgm:presLayoutVars>
      </dgm:prSet>
      <dgm:spPr/>
    </dgm:pt>
    <dgm:pt modelId="{DE431C70-00E1-46C7-8998-8EAE68EC1CAC}" type="pres">
      <dgm:prSet presAssocID="{7D9B9F79-1F03-46DE-B733-1DC08FB83888}" presName="ConnectLine" presStyleLbl="sibTrans1D1" presStyleIdx="0" presStyleCnt="8"/>
      <dgm:spPr>
        <a:noFill/>
        <a:ln w="12700" cap="flat" cmpd="sng" algn="ctr">
          <a:solidFill>
            <a:schemeClr val="accent2">
              <a:hueOff val="0"/>
              <a:satOff val="0"/>
              <a:lumOff val="0"/>
              <a:alphaOff val="0"/>
            </a:schemeClr>
          </a:solidFill>
          <a:prstDash val="dash"/>
          <a:miter lim="800000"/>
        </a:ln>
        <a:effectLst/>
      </dgm:spPr>
    </dgm:pt>
    <dgm:pt modelId="{B394224B-38F4-43E7-B9F0-F079729BF6D5}" type="pres">
      <dgm:prSet presAssocID="{7D9B9F79-1F03-46DE-B733-1DC08FB83888}" presName="EmptyPlaceHolder" presStyleCnt="0"/>
      <dgm:spPr/>
    </dgm:pt>
    <dgm:pt modelId="{57D59AFF-F2D9-4F44-9498-A7B75980F49F}" type="pres">
      <dgm:prSet presAssocID="{40DBC3DC-4F98-4F4D-8059-6AA533FF8FCB}" presName="spaceBetweenRectangles" presStyleCnt="0"/>
      <dgm:spPr/>
    </dgm:pt>
    <dgm:pt modelId="{21457710-D922-4679-9458-EB2E0CFB4AD7}" type="pres">
      <dgm:prSet presAssocID="{37EC9432-A9FA-4DDC-AB6E-B90EAA192DD5}" presName="composite" presStyleCnt="0"/>
      <dgm:spPr/>
    </dgm:pt>
    <dgm:pt modelId="{40619211-4768-4453-9734-B66D79B324EA}" type="pres">
      <dgm:prSet presAssocID="{37EC9432-A9FA-4DDC-AB6E-B90EAA192DD5}" presName="ConnectorPoint" presStyleLbl="lnNode1" presStyleIdx="1" presStyleCnt="8"/>
      <dgm:spPr>
        <a:solidFill>
          <a:schemeClr val="accent2">
            <a:hueOff val="425500"/>
            <a:satOff val="22"/>
            <a:lumOff val="784"/>
            <a:alphaOff val="0"/>
          </a:schemeClr>
        </a:solidFill>
        <a:ln w="6350" cap="flat" cmpd="sng" algn="ctr">
          <a:solidFill>
            <a:schemeClr val="lt1">
              <a:hueOff val="0"/>
              <a:satOff val="0"/>
              <a:lumOff val="0"/>
              <a:alphaOff val="0"/>
            </a:schemeClr>
          </a:solidFill>
          <a:prstDash val="solid"/>
          <a:miter lim="800000"/>
        </a:ln>
        <a:effectLst/>
      </dgm:spPr>
    </dgm:pt>
    <dgm:pt modelId="{9B5A7632-DD15-4C2F-94FB-34FF9329C265}" type="pres">
      <dgm:prSet presAssocID="{37EC9432-A9FA-4DDC-AB6E-B90EAA192DD5}" presName="DropPinPlaceHolder" presStyleCnt="0"/>
      <dgm:spPr/>
    </dgm:pt>
    <dgm:pt modelId="{7758AD30-B733-4C5D-99FA-05CD906D698C}" type="pres">
      <dgm:prSet presAssocID="{37EC9432-A9FA-4DDC-AB6E-B90EAA192DD5}" presName="DropPin" presStyleLbl="alignNode1" presStyleIdx="1" presStyleCnt="8"/>
      <dgm:spPr/>
    </dgm:pt>
    <dgm:pt modelId="{B137FB12-3FFA-4ED4-82AB-7C71FC60B32E}" type="pres">
      <dgm:prSet presAssocID="{37EC9432-A9FA-4DDC-AB6E-B90EAA192DD5}" presName="Ellipse" presStyleLbl="fgAcc1" presStyleIdx="2" presStyleCnt="9"/>
      <dgm:spPr>
        <a:solidFill>
          <a:schemeClr val="lt1">
            <a:alpha val="90000"/>
            <a:hueOff val="0"/>
            <a:satOff val="0"/>
            <a:lumOff val="0"/>
            <a:alphaOff val="0"/>
          </a:schemeClr>
        </a:solidFill>
        <a:ln w="12700" cap="flat" cmpd="sng" algn="ctr">
          <a:noFill/>
          <a:prstDash val="solid"/>
          <a:miter lim="800000"/>
        </a:ln>
        <a:effectLst/>
      </dgm:spPr>
    </dgm:pt>
    <dgm:pt modelId="{C9532E8C-0324-4B35-903E-76FC20F9DA13}" type="pres">
      <dgm:prSet presAssocID="{37EC9432-A9FA-4DDC-AB6E-B90EAA192DD5}" presName="L2TextContainer" presStyleLbl="revTx" presStyleIdx="2" presStyleCnt="16">
        <dgm:presLayoutVars>
          <dgm:bulletEnabled val="1"/>
        </dgm:presLayoutVars>
      </dgm:prSet>
      <dgm:spPr/>
    </dgm:pt>
    <dgm:pt modelId="{A49344AE-8F1B-43EB-8F90-861C3E3D67A6}" type="pres">
      <dgm:prSet presAssocID="{37EC9432-A9FA-4DDC-AB6E-B90EAA192DD5}" presName="L1TextContainer" presStyleLbl="revTx" presStyleIdx="3" presStyleCnt="16">
        <dgm:presLayoutVars>
          <dgm:chMax val="1"/>
          <dgm:chPref val="1"/>
          <dgm:bulletEnabled val="1"/>
        </dgm:presLayoutVars>
      </dgm:prSet>
      <dgm:spPr/>
    </dgm:pt>
    <dgm:pt modelId="{87CB71F2-4281-48A5-88CF-54DC5EBC8782}" type="pres">
      <dgm:prSet presAssocID="{37EC9432-A9FA-4DDC-AB6E-B90EAA192DD5}" presName="ConnectLine" presStyleLbl="sibTrans1D1" presStyleIdx="1" presStyleCnt="8"/>
      <dgm:spPr>
        <a:noFill/>
        <a:ln w="12700" cap="flat" cmpd="sng" algn="ctr">
          <a:solidFill>
            <a:schemeClr val="accent2">
              <a:hueOff val="425500"/>
              <a:satOff val="22"/>
              <a:lumOff val="784"/>
              <a:alphaOff val="0"/>
            </a:schemeClr>
          </a:solidFill>
          <a:prstDash val="dash"/>
          <a:miter lim="800000"/>
        </a:ln>
        <a:effectLst/>
      </dgm:spPr>
    </dgm:pt>
    <dgm:pt modelId="{40FBD650-016D-4CBB-892D-4FF521AA89E6}" type="pres">
      <dgm:prSet presAssocID="{37EC9432-A9FA-4DDC-AB6E-B90EAA192DD5}" presName="EmptyPlaceHolder" presStyleCnt="0"/>
      <dgm:spPr/>
    </dgm:pt>
    <dgm:pt modelId="{AA390A48-8DCC-4C87-A691-29BA97D57FA0}" type="pres">
      <dgm:prSet presAssocID="{9F521999-0F51-43C6-A8F5-A799C6B612DD}" presName="spaceBetweenRectangles" presStyleCnt="0"/>
      <dgm:spPr/>
    </dgm:pt>
    <dgm:pt modelId="{E46042BA-FEB3-48CF-AA06-B87950385C2B}" type="pres">
      <dgm:prSet presAssocID="{14C53A98-1E2C-4D6C-879D-A63438FAA354}" presName="composite" presStyleCnt="0"/>
      <dgm:spPr/>
    </dgm:pt>
    <dgm:pt modelId="{791E4BE9-40A4-4B93-904D-E910E20DCFB8}" type="pres">
      <dgm:prSet presAssocID="{14C53A98-1E2C-4D6C-879D-A63438FAA354}" presName="ConnectorPoint" presStyleLbl="lnNode1" presStyleIdx="2" presStyleCnt="8"/>
      <dgm:spPr>
        <a:solidFill>
          <a:schemeClr val="accent2">
            <a:hueOff val="851001"/>
            <a:satOff val="44"/>
            <a:lumOff val="1569"/>
            <a:alphaOff val="0"/>
          </a:schemeClr>
        </a:solidFill>
        <a:ln w="6350" cap="flat" cmpd="sng" algn="ctr">
          <a:solidFill>
            <a:schemeClr val="lt1">
              <a:hueOff val="0"/>
              <a:satOff val="0"/>
              <a:lumOff val="0"/>
              <a:alphaOff val="0"/>
            </a:schemeClr>
          </a:solidFill>
          <a:prstDash val="solid"/>
          <a:miter lim="800000"/>
        </a:ln>
        <a:effectLst/>
      </dgm:spPr>
    </dgm:pt>
    <dgm:pt modelId="{AE4DE93F-9F59-4592-B7D5-4F39D5D969AA}" type="pres">
      <dgm:prSet presAssocID="{14C53A98-1E2C-4D6C-879D-A63438FAA354}" presName="DropPinPlaceHolder" presStyleCnt="0"/>
      <dgm:spPr/>
    </dgm:pt>
    <dgm:pt modelId="{D74283AA-5BCE-439C-89AE-336F410E7C62}" type="pres">
      <dgm:prSet presAssocID="{14C53A98-1E2C-4D6C-879D-A63438FAA354}" presName="DropPin" presStyleLbl="alignNode1" presStyleIdx="2" presStyleCnt="8"/>
      <dgm:spPr/>
    </dgm:pt>
    <dgm:pt modelId="{7CF3179C-1CE1-4AAC-BF24-4AB023EB8096}" type="pres">
      <dgm:prSet presAssocID="{14C53A98-1E2C-4D6C-879D-A63438FAA354}" presName="Ellipse" presStyleLbl="fgAcc1" presStyleIdx="3" presStyleCnt="9"/>
      <dgm:spPr>
        <a:solidFill>
          <a:schemeClr val="lt1">
            <a:alpha val="90000"/>
            <a:hueOff val="0"/>
            <a:satOff val="0"/>
            <a:lumOff val="0"/>
            <a:alphaOff val="0"/>
          </a:schemeClr>
        </a:solidFill>
        <a:ln w="12700" cap="flat" cmpd="sng" algn="ctr">
          <a:noFill/>
          <a:prstDash val="solid"/>
          <a:miter lim="800000"/>
        </a:ln>
        <a:effectLst/>
      </dgm:spPr>
    </dgm:pt>
    <dgm:pt modelId="{6B1C08DB-14E9-4FED-91C7-F862F1D7CFE2}" type="pres">
      <dgm:prSet presAssocID="{14C53A98-1E2C-4D6C-879D-A63438FAA354}" presName="L2TextContainer" presStyleLbl="revTx" presStyleIdx="4" presStyleCnt="16">
        <dgm:presLayoutVars>
          <dgm:bulletEnabled val="1"/>
        </dgm:presLayoutVars>
      </dgm:prSet>
      <dgm:spPr/>
    </dgm:pt>
    <dgm:pt modelId="{EF631B6C-FB4F-4E5C-874C-856FD2047D87}" type="pres">
      <dgm:prSet presAssocID="{14C53A98-1E2C-4D6C-879D-A63438FAA354}" presName="L1TextContainer" presStyleLbl="revTx" presStyleIdx="5" presStyleCnt="16">
        <dgm:presLayoutVars>
          <dgm:chMax val="1"/>
          <dgm:chPref val="1"/>
          <dgm:bulletEnabled val="1"/>
        </dgm:presLayoutVars>
      </dgm:prSet>
      <dgm:spPr/>
    </dgm:pt>
    <dgm:pt modelId="{A9D0A818-892A-4F2C-8B2F-B898B5A076FC}" type="pres">
      <dgm:prSet presAssocID="{14C53A98-1E2C-4D6C-879D-A63438FAA354}" presName="ConnectLine" presStyleLbl="sibTrans1D1" presStyleIdx="2" presStyleCnt="8"/>
      <dgm:spPr>
        <a:noFill/>
        <a:ln w="12700" cap="flat" cmpd="sng" algn="ctr">
          <a:solidFill>
            <a:schemeClr val="accent2">
              <a:hueOff val="851001"/>
              <a:satOff val="44"/>
              <a:lumOff val="1569"/>
              <a:alphaOff val="0"/>
            </a:schemeClr>
          </a:solidFill>
          <a:prstDash val="dash"/>
          <a:miter lim="800000"/>
        </a:ln>
        <a:effectLst/>
      </dgm:spPr>
    </dgm:pt>
    <dgm:pt modelId="{18C8448B-B9C0-4E65-9180-4E83CF92E7F7}" type="pres">
      <dgm:prSet presAssocID="{14C53A98-1E2C-4D6C-879D-A63438FAA354}" presName="EmptyPlaceHolder" presStyleCnt="0"/>
      <dgm:spPr/>
    </dgm:pt>
    <dgm:pt modelId="{705B7670-A1ED-4FFD-8687-EFB367AA7A6C}" type="pres">
      <dgm:prSet presAssocID="{45B95F22-CE6D-4616-BACC-5CAB7CFB2FD5}" presName="spaceBetweenRectangles" presStyleCnt="0"/>
      <dgm:spPr/>
    </dgm:pt>
    <dgm:pt modelId="{BC405407-1E4D-48C3-BC05-B3D91AD06C28}" type="pres">
      <dgm:prSet presAssocID="{57EDBA76-6E58-414A-A9B7-8CF304781062}" presName="composite" presStyleCnt="0"/>
      <dgm:spPr/>
    </dgm:pt>
    <dgm:pt modelId="{82026328-8A74-451B-9D38-E6B6CC066E9B}" type="pres">
      <dgm:prSet presAssocID="{57EDBA76-6E58-414A-A9B7-8CF304781062}" presName="ConnectorPoint" presStyleLbl="lnNode1" presStyleIdx="3" presStyleCnt="8"/>
      <dgm:spPr>
        <a:solidFill>
          <a:schemeClr val="accent2">
            <a:hueOff val="1276501"/>
            <a:satOff val="66"/>
            <a:lumOff val="2353"/>
            <a:alphaOff val="0"/>
          </a:schemeClr>
        </a:solidFill>
        <a:ln w="6350" cap="flat" cmpd="sng" algn="ctr">
          <a:solidFill>
            <a:schemeClr val="lt1">
              <a:hueOff val="0"/>
              <a:satOff val="0"/>
              <a:lumOff val="0"/>
              <a:alphaOff val="0"/>
            </a:schemeClr>
          </a:solidFill>
          <a:prstDash val="solid"/>
          <a:miter lim="800000"/>
        </a:ln>
        <a:effectLst/>
      </dgm:spPr>
    </dgm:pt>
    <dgm:pt modelId="{D638F762-080A-4459-AC8C-2C45D20C98B0}" type="pres">
      <dgm:prSet presAssocID="{57EDBA76-6E58-414A-A9B7-8CF304781062}" presName="DropPinPlaceHolder" presStyleCnt="0"/>
      <dgm:spPr/>
    </dgm:pt>
    <dgm:pt modelId="{9E4BC213-50FD-4FCA-BB25-3D5E6993CD2A}" type="pres">
      <dgm:prSet presAssocID="{57EDBA76-6E58-414A-A9B7-8CF304781062}" presName="DropPin" presStyleLbl="alignNode1" presStyleIdx="3" presStyleCnt="8"/>
      <dgm:spPr/>
    </dgm:pt>
    <dgm:pt modelId="{7EF7412B-919A-4EB7-BABC-FFC2A73E0690}" type="pres">
      <dgm:prSet presAssocID="{57EDBA76-6E58-414A-A9B7-8CF304781062}" presName="Ellipse" presStyleLbl="fgAcc1" presStyleIdx="4" presStyleCnt="9"/>
      <dgm:spPr>
        <a:solidFill>
          <a:schemeClr val="lt1">
            <a:alpha val="90000"/>
            <a:hueOff val="0"/>
            <a:satOff val="0"/>
            <a:lumOff val="0"/>
            <a:alphaOff val="0"/>
          </a:schemeClr>
        </a:solidFill>
        <a:ln w="12700" cap="flat" cmpd="sng" algn="ctr">
          <a:noFill/>
          <a:prstDash val="solid"/>
          <a:miter lim="800000"/>
        </a:ln>
        <a:effectLst/>
      </dgm:spPr>
    </dgm:pt>
    <dgm:pt modelId="{A3C91864-59C0-4878-9CBF-F3F44E9E1368}" type="pres">
      <dgm:prSet presAssocID="{57EDBA76-6E58-414A-A9B7-8CF304781062}" presName="L2TextContainer" presStyleLbl="revTx" presStyleIdx="6" presStyleCnt="16">
        <dgm:presLayoutVars>
          <dgm:bulletEnabled val="1"/>
        </dgm:presLayoutVars>
      </dgm:prSet>
      <dgm:spPr/>
    </dgm:pt>
    <dgm:pt modelId="{4DBFE103-1F21-4F68-AF90-4A7D7CD67DC1}" type="pres">
      <dgm:prSet presAssocID="{57EDBA76-6E58-414A-A9B7-8CF304781062}" presName="L1TextContainer" presStyleLbl="revTx" presStyleIdx="7" presStyleCnt="16">
        <dgm:presLayoutVars>
          <dgm:chMax val="1"/>
          <dgm:chPref val="1"/>
          <dgm:bulletEnabled val="1"/>
        </dgm:presLayoutVars>
      </dgm:prSet>
      <dgm:spPr/>
    </dgm:pt>
    <dgm:pt modelId="{92A78B8F-AE1B-4C4B-9A24-64357A0D5323}" type="pres">
      <dgm:prSet presAssocID="{57EDBA76-6E58-414A-A9B7-8CF304781062}" presName="ConnectLine" presStyleLbl="sibTrans1D1" presStyleIdx="3" presStyleCnt="8"/>
      <dgm:spPr>
        <a:noFill/>
        <a:ln w="12700" cap="flat" cmpd="sng" algn="ctr">
          <a:solidFill>
            <a:schemeClr val="accent2">
              <a:hueOff val="1276501"/>
              <a:satOff val="66"/>
              <a:lumOff val="2353"/>
              <a:alphaOff val="0"/>
            </a:schemeClr>
          </a:solidFill>
          <a:prstDash val="dash"/>
          <a:miter lim="800000"/>
        </a:ln>
        <a:effectLst/>
      </dgm:spPr>
    </dgm:pt>
    <dgm:pt modelId="{E7B189DE-E283-4C3A-AD57-4480CD19B27B}" type="pres">
      <dgm:prSet presAssocID="{57EDBA76-6E58-414A-A9B7-8CF304781062}" presName="EmptyPlaceHolder" presStyleCnt="0"/>
      <dgm:spPr/>
    </dgm:pt>
    <dgm:pt modelId="{EDC50AE8-8DA8-4DAF-9077-97B73B777204}" type="pres">
      <dgm:prSet presAssocID="{6C81B378-D40D-46B8-AC4B-962BFE7259D3}" presName="spaceBetweenRectangles" presStyleCnt="0"/>
      <dgm:spPr/>
    </dgm:pt>
    <dgm:pt modelId="{7858B98E-8AD6-4B05-9679-600926188CB2}" type="pres">
      <dgm:prSet presAssocID="{D111B231-0D41-46FD-AA2A-490B178503CB}" presName="composite" presStyleCnt="0"/>
      <dgm:spPr/>
    </dgm:pt>
    <dgm:pt modelId="{BDF3F130-28C0-4FC0-872A-52C1EDF11AC5}" type="pres">
      <dgm:prSet presAssocID="{D111B231-0D41-46FD-AA2A-490B178503CB}" presName="ConnectorPoint" presStyleLbl="lnNode1" presStyleIdx="4" presStyleCnt="8"/>
      <dgm:spPr>
        <a:solidFill>
          <a:schemeClr val="accent2">
            <a:hueOff val="1702001"/>
            <a:satOff val="89"/>
            <a:lumOff val="3137"/>
            <a:alphaOff val="0"/>
          </a:schemeClr>
        </a:solidFill>
        <a:ln w="6350" cap="flat" cmpd="sng" algn="ctr">
          <a:solidFill>
            <a:schemeClr val="lt1">
              <a:hueOff val="0"/>
              <a:satOff val="0"/>
              <a:lumOff val="0"/>
              <a:alphaOff val="0"/>
            </a:schemeClr>
          </a:solidFill>
          <a:prstDash val="solid"/>
          <a:miter lim="800000"/>
        </a:ln>
        <a:effectLst/>
      </dgm:spPr>
    </dgm:pt>
    <dgm:pt modelId="{A5E8BC81-F060-4051-82FD-FFD7063AD8C8}" type="pres">
      <dgm:prSet presAssocID="{D111B231-0D41-46FD-AA2A-490B178503CB}" presName="DropPinPlaceHolder" presStyleCnt="0"/>
      <dgm:spPr/>
    </dgm:pt>
    <dgm:pt modelId="{FA034DC0-1723-48AD-8BD7-92B6A176A62B}" type="pres">
      <dgm:prSet presAssocID="{D111B231-0D41-46FD-AA2A-490B178503CB}" presName="DropPin" presStyleLbl="alignNode1" presStyleIdx="4" presStyleCnt="8"/>
      <dgm:spPr/>
    </dgm:pt>
    <dgm:pt modelId="{6329F773-DA15-4F8A-9749-1DF3DD52A79D}" type="pres">
      <dgm:prSet presAssocID="{D111B231-0D41-46FD-AA2A-490B178503CB}" presName="Ellipse" presStyleLbl="fgAcc1" presStyleIdx="5" presStyleCnt="9"/>
      <dgm:spPr>
        <a:solidFill>
          <a:schemeClr val="lt1">
            <a:alpha val="90000"/>
            <a:hueOff val="0"/>
            <a:satOff val="0"/>
            <a:lumOff val="0"/>
            <a:alphaOff val="0"/>
          </a:schemeClr>
        </a:solidFill>
        <a:ln w="12700" cap="flat" cmpd="sng" algn="ctr">
          <a:noFill/>
          <a:prstDash val="solid"/>
          <a:miter lim="800000"/>
        </a:ln>
        <a:effectLst/>
      </dgm:spPr>
    </dgm:pt>
    <dgm:pt modelId="{280FD7CE-78DC-4E55-A8F7-E227F67F602E}" type="pres">
      <dgm:prSet presAssocID="{D111B231-0D41-46FD-AA2A-490B178503CB}" presName="L2TextContainer" presStyleLbl="revTx" presStyleIdx="8" presStyleCnt="16">
        <dgm:presLayoutVars>
          <dgm:bulletEnabled val="1"/>
        </dgm:presLayoutVars>
      </dgm:prSet>
      <dgm:spPr/>
    </dgm:pt>
    <dgm:pt modelId="{50EA0010-DF8D-483B-8FC5-829B1FC244FE}" type="pres">
      <dgm:prSet presAssocID="{D111B231-0D41-46FD-AA2A-490B178503CB}" presName="L1TextContainer" presStyleLbl="revTx" presStyleIdx="9" presStyleCnt="16">
        <dgm:presLayoutVars>
          <dgm:chMax val="1"/>
          <dgm:chPref val="1"/>
          <dgm:bulletEnabled val="1"/>
        </dgm:presLayoutVars>
      </dgm:prSet>
      <dgm:spPr/>
    </dgm:pt>
    <dgm:pt modelId="{1B963579-5066-47EE-9947-DA6208A1FE59}" type="pres">
      <dgm:prSet presAssocID="{D111B231-0D41-46FD-AA2A-490B178503CB}" presName="ConnectLine" presStyleLbl="sibTrans1D1" presStyleIdx="4" presStyleCnt="8"/>
      <dgm:spPr>
        <a:noFill/>
        <a:ln w="12700" cap="flat" cmpd="sng" algn="ctr">
          <a:solidFill>
            <a:schemeClr val="accent2">
              <a:hueOff val="1702001"/>
              <a:satOff val="89"/>
              <a:lumOff val="3137"/>
              <a:alphaOff val="0"/>
            </a:schemeClr>
          </a:solidFill>
          <a:prstDash val="dash"/>
          <a:miter lim="800000"/>
        </a:ln>
        <a:effectLst/>
      </dgm:spPr>
    </dgm:pt>
    <dgm:pt modelId="{8F9AF11B-0D2D-4FEC-B677-E32ACB3DAF7F}" type="pres">
      <dgm:prSet presAssocID="{D111B231-0D41-46FD-AA2A-490B178503CB}" presName="EmptyPlaceHolder" presStyleCnt="0"/>
      <dgm:spPr/>
    </dgm:pt>
    <dgm:pt modelId="{6D477B7E-E87D-4BD9-BC4C-09C38547A8B7}" type="pres">
      <dgm:prSet presAssocID="{A0FB5E1E-4EEC-41D5-AD24-716D5E6C9700}" presName="spaceBetweenRectangles" presStyleCnt="0"/>
      <dgm:spPr/>
    </dgm:pt>
    <dgm:pt modelId="{E8333259-F257-4E8B-A1C2-91F42A6EF306}" type="pres">
      <dgm:prSet presAssocID="{D0E4CC70-4F0C-4963-80B1-C4DC2393D5BA}" presName="composite" presStyleCnt="0"/>
      <dgm:spPr/>
    </dgm:pt>
    <dgm:pt modelId="{AB85F8FC-2220-4CB8-995F-D849C7B40F7B}" type="pres">
      <dgm:prSet presAssocID="{D0E4CC70-4F0C-4963-80B1-C4DC2393D5BA}" presName="ConnectorPoint" presStyleLbl="lnNode1" presStyleIdx="5" presStyleCnt="8"/>
      <dgm:spPr>
        <a:solidFill>
          <a:schemeClr val="accent2">
            <a:hueOff val="2127502"/>
            <a:satOff val="111"/>
            <a:lumOff val="3921"/>
            <a:alphaOff val="0"/>
          </a:schemeClr>
        </a:solidFill>
        <a:ln w="6350" cap="flat" cmpd="sng" algn="ctr">
          <a:solidFill>
            <a:schemeClr val="lt1">
              <a:hueOff val="0"/>
              <a:satOff val="0"/>
              <a:lumOff val="0"/>
              <a:alphaOff val="0"/>
            </a:schemeClr>
          </a:solidFill>
          <a:prstDash val="solid"/>
          <a:miter lim="800000"/>
        </a:ln>
        <a:effectLst/>
      </dgm:spPr>
    </dgm:pt>
    <dgm:pt modelId="{0FE4B825-6FFC-4132-8C93-D1B9A9A630AB}" type="pres">
      <dgm:prSet presAssocID="{D0E4CC70-4F0C-4963-80B1-C4DC2393D5BA}" presName="DropPinPlaceHolder" presStyleCnt="0"/>
      <dgm:spPr/>
    </dgm:pt>
    <dgm:pt modelId="{AB68821C-1F98-40F0-81CF-D14518D36EE7}" type="pres">
      <dgm:prSet presAssocID="{D0E4CC70-4F0C-4963-80B1-C4DC2393D5BA}" presName="DropPin" presStyleLbl="alignNode1" presStyleIdx="5" presStyleCnt="8"/>
      <dgm:spPr/>
    </dgm:pt>
    <dgm:pt modelId="{7A23995E-B858-4347-8053-5A68033ADCD9}" type="pres">
      <dgm:prSet presAssocID="{D0E4CC70-4F0C-4963-80B1-C4DC2393D5BA}" presName="Ellipse" presStyleLbl="fgAcc1" presStyleIdx="6" presStyleCnt="9"/>
      <dgm:spPr>
        <a:solidFill>
          <a:schemeClr val="lt1">
            <a:alpha val="90000"/>
            <a:hueOff val="0"/>
            <a:satOff val="0"/>
            <a:lumOff val="0"/>
            <a:alphaOff val="0"/>
          </a:schemeClr>
        </a:solidFill>
        <a:ln w="12700" cap="flat" cmpd="sng" algn="ctr">
          <a:noFill/>
          <a:prstDash val="solid"/>
          <a:miter lim="800000"/>
        </a:ln>
        <a:effectLst/>
      </dgm:spPr>
    </dgm:pt>
    <dgm:pt modelId="{8F954BCC-C04B-41D3-B332-00F69DDA81DF}" type="pres">
      <dgm:prSet presAssocID="{D0E4CC70-4F0C-4963-80B1-C4DC2393D5BA}" presName="L2TextContainer" presStyleLbl="revTx" presStyleIdx="10" presStyleCnt="16">
        <dgm:presLayoutVars>
          <dgm:bulletEnabled val="1"/>
        </dgm:presLayoutVars>
      </dgm:prSet>
      <dgm:spPr/>
    </dgm:pt>
    <dgm:pt modelId="{72600675-C741-47B6-86D7-E362AD3551A9}" type="pres">
      <dgm:prSet presAssocID="{D0E4CC70-4F0C-4963-80B1-C4DC2393D5BA}" presName="L1TextContainer" presStyleLbl="revTx" presStyleIdx="11" presStyleCnt="16">
        <dgm:presLayoutVars>
          <dgm:chMax val="1"/>
          <dgm:chPref val="1"/>
          <dgm:bulletEnabled val="1"/>
        </dgm:presLayoutVars>
      </dgm:prSet>
      <dgm:spPr/>
    </dgm:pt>
    <dgm:pt modelId="{83453A66-26F1-457C-A3A3-88697B1E647A}" type="pres">
      <dgm:prSet presAssocID="{D0E4CC70-4F0C-4963-80B1-C4DC2393D5BA}" presName="ConnectLine" presStyleLbl="sibTrans1D1" presStyleIdx="5" presStyleCnt="8"/>
      <dgm:spPr>
        <a:noFill/>
        <a:ln w="12700" cap="flat" cmpd="sng" algn="ctr">
          <a:solidFill>
            <a:schemeClr val="accent2">
              <a:hueOff val="2127502"/>
              <a:satOff val="111"/>
              <a:lumOff val="3921"/>
              <a:alphaOff val="0"/>
            </a:schemeClr>
          </a:solidFill>
          <a:prstDash val="dash"/>
          <a:miter lim="800000"/>
        </a:ln>
        <a:effectLst/>
      </dgm:spPr>
    </dgm:pt>
    <dgm:pt modelId="{36D6FAC4-5213-4FF6-85E4-F15933928406}" type="pres">
      <dgm:prSet presAssocID="{D0E4CC70-4F0C-4963-80B1-C4DC2393D5BA}" presName="EmptyPlaceHolder" presStyleCnt="0"/>
      <dgm:spPr/>
    </dgm:pt>
    <dgm:pt modelId="{8CFF2D7C-1A1A-4EA0-B8B8-1A574BA4C6AF}" type="pres">
      <dgm:prSet presAssocID="{F4804035-DFF9-483A-B515-41893BBBC8BF}" presName="spaceBetweenRectangles" presStyleCnt="0"/>
      <dgm:spPr/>
    </dgm:pt>
    <dgm:pt modelId="{C0BEBEAC-600B-4A2C-B6F8-BD0DA7C82003}" type="pres">
      <dgm:prSet presAssocID="{3E3B6AEB-B414-4E97-B02D-3DC753BB5EEB}" presName="composite" presStyleCnt="0"/>
      <dgm:spPr/>
    </dgm:pt>
    <dgm:pt modelId="{9A1E576B-0DC2-477C-901C-6DA04FABA345}" type="pres">
      <dgm:prSet presAssocID="{3E3B6AEB-B414-4E97-B02D-3DC753BB5EEB}" presName="ConnectorPoint" presStyleLbl="lnNode1" presStyleIdx="6" presStyleCnt="8"/>
      <dgm:spPr>
        <a:solidFill>
          <a:schemeClr val="accent2">
            <a:hueOff val="2553002"/>
            <a:satOff val="133"/>
            <a:lumOff val="4706"/>
            <a:alphaOff val="0"/>
          </a:schemeClr>
        </a:solidFill>
        <a:ln w="6350" cap="flat" cmpd="sng" algn="ctr">
          <a:solidFill>
            <a:schemeClr val="lt1">
              <a:hueOff val="0"/>
              <a:satOff val="0"/>
              <a:lumOff val="0"/>
              <a:alphaOff val="0"/>
            </a:schemeClr>
          </a:solidFill>
          <a:prstDash val="solid"/>
          <a:miter lim="800000"/>
        </a:ln>
        <a:effectLst/>
      </dgm:spPr>
    </dgm:pt>
    <dgm:pt modelId="{B0F2BA2A-E987-4745-BDF9-9682334510D4}" type="pres">
      <dgm:prSet presAssocID="{3E3B6AEB-B414-4E97-B02D-3DC753BB5EEB}" presName="DropPinPlaceHolder" presStyleCnt="0"/>
      <dgm:spPr/>
    </dgm:pt>
    <dgm:pt modelId="{848ADCAE-A016-4EB1-A245-DE0B171B5874}" type="pres">
      <dgm:prSet presAssocID="{3E3B6AEB-B414-4E97-B02D-3DC753BB5EEB}" presName="DropPin" presStyleLbl="alignNode1" presStyleIdx="6" presStyleCnt="8"/>
      <dgm:spPr/>
    </dgm:pt>
    <dgm:pt modelId="{98F9C47B-650A-4FF5-AE51-F68014A47762}" type="pres">
      <dgm:prSet presAssocID="{3E3B6AEB-B414-4E97-B02D-3DC753BB5EEB}" presName="Ellipse" presStyleLbl="fgAcc1" presStyleIdx="7" presStyleCnt="9"/>
      <dgm:spPr>
        <a:solidFill>
          <a:schemeClr val="lt1">
            <a:alpha val="90000"/>
            <a:hueOff val="0"/>
            <a:satOff val="0"/>
            <a:lumOff val="0"/>
            <a:alphaOff val="0"/>
          </a:schemeClr>
        </a:solidFill>
        <a:ln w="12700" cap="flat" cmpd="sng" algn="ctr">
          <a:noFill/>
          <a:prstDash val="solid"/>
          <a:miter lim="800000"/>
        </a:ln>
        <a:effectLst/>
      </dgm:spPr>
    </dgm:pt>
    <dgm:pt modelId="{87682BC0-BB02-46D6-BA48-63C01FCEED2D}" type="pres">
      <dgm:prSet presAssocID="{3E3B6AEB-B414-4E97-B02D-3DC753BB5EEB}" presName="L2TextContainer" presStyleLbl="revTx" presStyleIdx="12" presStyleCnt="16">
        <dgm:presLayoutVars>
          <dgm:bulletEnabled val="1"/>
        </dgm:presLayoutVars>
      </dgm:prSet>
      <dgm:spPr/>
    </dgm:pt>
    <dgm:pt modelId="{9CE9DCDC-CFBB-4A86-8805-DD13D760EAAC}" type="pres">
      <dgm:prSet presAssocID="{3E3B6AEB-B414-4E97-B02D-3DC753BB5EEB}" presName="L1TextContainer" presStyleLbl="revTx" presStyleIdx="13" presStyleCnt="16">
        <dgm:presLayoutVars>
          <dgm:chMax val="1"/>
          <dgm:chPref val="1"/>
          <dgm:bulletEnabled val="1"/>
        </dgm:presLayoutVars>
      </dgm:prSet>
      <dgm:spPr/>
    </dgm:pt>
    <dgm:pt modelId="{B933C283-4E5E-47AE-93D2-27F5AC5D9138}" type="pres">
      <dgm:prSet presAssocID="{3E3B6AEB-B414-4E97-B02D-3DC753BB5EEB}" presName="ConnectLine" presStyleLbl="sibTrans1D1" presStyleIdx="6" presStyleCnt="8"/>
      <dgm:spPr>
        <a:noFill/>
        <a:ln w="12700" cap="flat" cmpd="sng" algn="ctr">
          <a:solidFill>
            <a:schemeClr val="accent2">
              <a:hueOff val="2553002"/>
              <a:satOff val="133"/>
              <a:lumOff val="4706"/>
              <a:alphaOff val="0"/>
            </a:schemeClr>
          </a:solidFill>
          <a:prstDash val="dash"/>
          <a:miter lim="800000"/>
        </a:ln>
        <a:effectLst/>
      </dgm:spPr>
    </dgm:pt>
    <dgm:pt modelId="{B1F1EDF9-9D83-4C45-AC89-23B4DF060647}" type="pres">
      <dgm:prSet presAssocID="{3E3B6AEB-B414-4E97-B02D-3DC753BB5EEB}" presName="EmptyPlaceHolder" presStyleCnt="0"/>
      <dgm:spPr/>
    </dgm:pt>
    <dgm:pt modelId="{A218B545-2C93-46D1-BB48-A6DBFCEAEF0B}" type="pres">
      <dgm:prSet presAssocID="{F396AB05-4320-47C3-ADF1-BB32CC468704}" presName="spaceBetweenRectangles" presStyleCnt="0"/>
      <dgm:spPr/>
    </dgm:pt>
    <dgm:pt modelId="{635C1CEE-21A1-4AD8-8B4E-63CF3781FA29}" type="pres">
      <dgm:prSet presAssocID="{B0E0F9FC-F797-4ECE-B3A1-B3687BF5EB01}" presName="composite" presStyleCnt="0"/>
      <dgm:spPr/>
    </dgm:pt>
    <dgm:pt modelId="{9670B4BE-F1A0-4B70-ABDB-4B5A34AF877A}" type="pres">
      <dgm:prSet presAssocID="{B0E0F9FC-F797-4ECE-B3A1-B3687BF5EB01}" presName="ConnectorPoint" presStyleLbl="lnNode1" presStyleIdx="7" presStyleCnt="8"/>
      <dgm:spPr>
        <a:solidFill>
          <a:schemeClr val="accent2">
            <a:hueOff val="2978503"/>
            <a:satOff val="155"/>
            <a:lumOff val="5490"/>
            <a:alphaOff val="0"/>
          </a:schemeClr>
        </a:solidFill>
        <a:ln w="6350" cap="flat" cmpd="sng" algn="ctr">
          <a:solidFill>
            <a:schemeClr val="lt1">
              <a:hueOff val="0"/>
              <a:satOff val="0"/>
              <a:lumOff val="0"/>
              <a:alphaOff val="0"/>
            </a:schemeClr>
          </a:solidFill>
          <a:prstDash val="solid"/>
          <a:miter lim="800000"/>
        </a:ln>
        <a:effectLst/>
      </dgm:spPr>
    </dgm:pt>
    <dgm:pt modelId="{04E0C89C-89D1-47D4-B709-606170C34679}" type="pres">
      <dgm:prSet presAssocID="{B0E0F9FC-F797-4ECE-B3A1-B3687BF5EB01}" presName="DropPinPlaceHolder" presStyleCnt="0"/>
      <dgm:spPr/>
    </dgm:pt>
    <dgm:pt modelId="{1D9A1233-34CB-4DED-A06B-ABED01D99CA5}" type="pres">
      <dgm:prSet presAssocID="{B0E0F9FC-F797-4ECE-B3A1-B3687BF5EB01}" presName="DropPin" presStyleLbl="alignNode1" presStyleIdx="7" presStyleCnt="8"/>
      <dgm:spPr/>
    </dgm:pt>
    <dgm:pt modelId="{78133AF3-8556-4DFE-9D2A-2B01733FB646}" type="pres">
      <dgm:prSet presAssocID="{B0E0F9FC-F797-4ECE-B3A1-B3687BF5EB01}" presName="Ellipse" presStyleLbl="fgAcc1" presStyleIdx="8" presStyleCnt="9"/>
      <dgm:spPr>
        <a:solidFill>
          <a:schemeClr val="lt1">
            <a:alpha val="90000"/>
            <a:hueOff val="0"/>
            <a:satOff val="0"/>
            <a:lumOff val="0"/>
            <a:alphaOff val="0"/>
          </a:schemeClr>
        </a:solidFill>
        <a:ln w="12700" cap="flat" cmpd="sng" algn="ctr">
          <a:noFill/>
          <a:prstDash val="solid"/>
          <a:miter lim="800000"/>
        </a:ln>
        <a:effectLst/>
      </dgm:spPr>
    </dgm:pt>
    <dgm:pt modelId="{F13F4DDC-8E60-4AFF-9E77-E8B756EF47BA}" type="pres">
      <dgm:prSet presAssocID="{B0E0F9FC-F797-4ECE-B3A1-B3687BF5EB01}" presName="L2TextContainer" presStyleLbl="revTx" presStyleIdx="14" presStyleCnt="16">
        <dgm:presLayoutVars>
          <dgm:bulletEnabled val="1"/>
        </dgm:presLayoutVars>
      </dgm:prSet>
      <dgm:spPr/>
    </dgm:pt>
    <dgm:pt modelId="{DD0E1C99-595D-47E5-9290-CD3D51E7B7F2}" type="pres">
      <dgm:prSet presAssocID="{B0E0F9FC-F797-4ECE-B3A1-B3687BF5EB01}" presName="L1TextContainer" presStyleLbl="revTx" presStyleIdx="15" presStyleCnt="16">
        <dgm:presLayoutVars>
          <dgm:chMax val="1"/>
          <dgm:chPref val="1"/>
          <dgm:bulletEnabled val="1"/>
        </dgm:presLayoutVars>
      </dgm:prSet>
      <dgm:spPr/>
    </dgm:pt>
    <dgm:pt modelId="{92B573A6-B447-4657-8969-9999D15FE787}" type="pres">
      <dgm:prSet presAssocID="{B0E0F9FC-F797-4ECE-B3A1-B3687BF5EB01}" presName="ConnectLine" presStyleLbl="sibTrans1D1" presStyleIdx="7" presStyleCnt="8"/>
      <dgm:spPr>
        <a:noFill/>
        <a:ln w="12700" cap="flat" cmpd="sng" algn="ctr">
          <a:solidFill>
            <a:schemeClr val="accent2">
              <a:hueOff val="2978503"/>
              <a:satOff val="155"/>
              <a:lumOff val="5490"/>
              <a:alphaOff val="0"/>
            </a:schemeClr>
          </a:solidFill>
          <a:prstDash val="dash"/>
          <a:miter lim="800000"/>
        </a:ln>
        <a:effectLst/>
      </dgm:spPr>
    </dgm:pt>
    <dgm:pt modelId="{F4ACD38E-DA40-4778-95EC-BD5D3BB98C06}" type="pres">
      <dgm:prSet presAssocID="{B0E0F9FC-F797-4ECE-B3A1-B3687BF5EB01}" presName="EmptyPlaceHolder" presStyleCnt="0"/>
      <dgm:spPr/>
    </dgm:pt>
  </dgm:ptLst>
  <dgm:cxnLst>
    <dgm:cxn modelId="{08D4AF09-8C9F-4C57-A51B-A26129213E23}" type="presOf" srcId="{C501D34F-0493-44D8-8217-DB43BEF700A7}" destId="{8FD80631-F6E3-4E1C-B322-6A1D2F92CB2C}" srcOrd="0" destOrd="0" presId="urn:microsoft.com/office/officeart/2017/3/layout/DropPinTimeline"/>
    <dgm:cxn modelId="{49EE9A0B-9282-4F84-8D93-071E47730B91}" type="presOf" srcId="{D111B231-0D41-46FD-AA2A-490B178503CB}" destId="{50EA0010-DF8D-483B-8FC5-829B1FC244FE}" srcOrd="0" destOrd="0" presId="urn:microsoft.com/office/officeart/2017/3/layout/DropPinTimeline"/>
    <dgm:cxn modelId="{F43D240F-1653-4BF8-A10F-D4EAE45A8B3A}" srcId="{14C53A98-1E2C-4D6C-879D-A63438FAA354}" destId="{AB765FC7-B0ED-46DE-BD89-F972C9201124}" srcOrd="0" destOrd="0" parTransId="{8E64851B-4508-4B02-8293-B1F68C2F0DA7}" sibTransId="{19A854DA-4373-420E-85D1-8034D9BA2CDE}"/>
    <dgm:cxn modelId="{D3946D19-D773-46D0-8DCC-C918EB8114BC}" type="presOf" srcId="{3E3B6AEB-B414-4E97-B02D-3DC753BB5EEB}" destId="{9CE9DCDC-CFBB-4A86-8805-DD13D760EAAC}" srcOrd="0" destOrd="0" presId="urn:microsoft.com/office/officeart/2017/3/layout/DropPinTimeline"/>
    <dgm:cxn modelId="{3863C036-DBA1-4927-916A-2DB39AB32EBA}" srcId="{C501D34F-0493-44D8-8217-DB43BEF700A7}" destId="{3E3B6AEB-B414-4E97-B02D-3DC753BB5EEB}" srcOrd="6" destOrd="0" parTransId="{00886471-B2F9-4DDE-97A9-049872DFE418}" sibTransId="{F396AB05-4320-47C3-ADF1-BB32CC468704}"/>
    <dgm:cxn modelId="{67BE853D-A1B9-456C-87E7-A121E54E61FF}" srcId="{C501D34F-0493-44D8-8217-DB43BEF700A7}" destId="{D111B231-0D41-46FD-AA2A-490B178503CB}" srcOrd="4" destOrd="0" parTransId="{6F4750A0-1D3C-44A9-86E4-8B6255B33AB9}" sibTransId="{A0FB5E1E-4EEC-41D5-AD24-716D5E6C9700}"/>
    <dgm:cxn modelId="{E9506B5C-9D18-4EE9-ACE4-8987389FDE0D}" type="presOf" srcId="{14C53A98-1E2C-4D6C-879D-A63438FAA354}" destId="{EF631B6C-FB4F-4E5C-874C-856FD2047D87}" srcOrd="0" destOrd="0" presId="urn:microsoft.com/office/officeart/2017/3/layout/DropPinTimeline"/>
    <dgm:cxn modelId="{ABB47760-7BFD-4D80-B524-559AEA8C09D9}" type="presOf" srcId="{7D9B9F79-1F03-46DE-B733-1DC08FB83888}" destId="{977AD508-B73A-462C-A385-953C85A91F3C}" srcOrd="0" destOrd="0" presId="urn:microsoft.com/office/officeart/2017/3/layout/DropPinTimeline"/>
    <dgm:cxn modelId="{98AE4A45-F3DD-4C6D-92A1-7C6F28938A46}" type="presOf" srcId="{D0E4CC70-4F0C-4963-80B1-C4DC2393D5BA}" destId="{72600675-C741-47B6-86D7-E362AD3551A9}" srcOrd="0" destOrd="0" presId="urn:microsoft.com/office/officeart/2017/3/layout/DropPinTimeline"/>
    <dgm:cxn modelId="{33F8666C-3F8B-49FB-AB0D-C836F357C628}" srcId="{57EDBA76-6E58-414A-A9B7-8CF304781062}" destId="{21F7CBAE-E773-4A68-92FE-12DA1C850B82}" srcOrd="0" destOrd="0" parTransId="{1F5B5BDD-3E26-4D00-BDC8-65B8087E9249}" sibTransId="{77267B04-68C9-4EFE-986B-E708FE3DF0FF}"/>
    <dgm:cxn modelId="{9DBD8F74-3A95-40EA-B439-AD71012A4047}" srcId="{3E3B6AEB-B414-4E97-B02D-3DC753BB5EEB}" destId="{F5005D1E-C778-4A31-901A-FAD53930D3DE}" srcOrd="0" destOrd="0" parTransId="{389E0972-D84D-41F1-A1DC-935FC6F31E9C}" sibTransId="{FE8F6D3C-FD14-4363-8BA0-140DC901A371}"/>
    <dgm:cxn modelId="{63287376-6084-41F9-974E-F1DA00D97E1D}" type="presOf" srcId="{21F7CBAE-E773-4A68-92FE-12DA1C850B82}" destId="{A3C91864-59C0-4878-9CBF-F3F44E9E1368}" srcOrd="0" destOrd="0" presId="urn:microsoft.com/office/officeart/2017/3/layout/DropPinTimeline"/>
    <dgm:cxn modelId="{96A10B57-A5DE-4E43-B3CF-99B2F391A93E}" srcId="{37EC9432-A9FA-4DDC-AB6E-B90EAA192DD5}" destId="{0F25DB0E-9CB3-4CAA-9A24-024AC6DAC703}" srcOrd="0" destOrd="0" parTransId="{36C48F5A-E7AE-45B9-A402-BBA183B65701}" sibTransId="{5DF8DC10-0A08-4BE5-9A90-D504CE184147}"/>
    <dgm:cxn modelId="{71A0F658-AADA-44CA-9429-FDD861B92CBB}" srcId="{C501D34F-0493-44D8-8217-DB43BEF700A7}" destId="{57EDBA76-6E58-414A-A9B7-8CF304781062}" srcOrd="3" destOrd="0" parTransId="{222F6B6A-795C-4B7A-95A7-B03B55526462}" sibTransId="{6C81B378-D40D-46B8-AC4B-962BFE7259D3}"/>
    <dgm:cxn modelId="{957E2159-EB47-4D89-9235-FA3B1C96A01F}" type="presOf" srcId="{AEAEB481-7187-4025-82FB-361022D1A892}" destId="{280FD7CE-78DC-4E55-A8F7-E227F67F602E}" srcOrd="0" destOrd="0" presId="urn:microsoft.com/office/officeart/2017/3/layout/DropPinTimeline"/>
    <dgm:cxn modelId="{3DE6FC5A-5877-4677-A71E-1A00BD97451F}" srcId="{7D9B9F79-1F03-46DE-B733-1DC08FB83888}" destId="{65D95F8E-8A36-4AEB-BD70-C0088DE567BC}" srcOrd="0" destOrd="0" parTransId="{FDD777C3-51CF-4625-859C-60F0D914AFC1}" sibTransId="{CF332702-ECD5-4E24-A525-227EE2585799}"/>
    <dgm:cxn modelId="{F337DB83-921D-48AC-87DE-D3224605343C}" type="presOf" srcId="{AB765FC7-B0ED-46DE-BD89-F972C9201124}" destId="{6B1C08DB-14E9-4FED-91C7-F862F1D7CFE2}" srcOrd="0" destOrd="0" presId="urn:microsoft.com/office/officeart/2017/3/layout/DropPinTimeline"/>
    <dgm:cxn modelId="{5EE12084-0F2C-49BB-B80C-76E5AAD85327}" srcId="{C501D34F-0493-44D8-8217-DB43BEF700A7}" destId="{37EC9432-A9FA-4DDC-AB6E-B90EAA192DD5}" srcOrd="1" destOrd="0" parTransId="{E10DBFEB-DCAE-41C5-A048-C6D3CD957BCE}" sibTransId="{9F521999-0F51-43C6-A8F5-A799C6B612DD}"/>
    <dgm:cxn modelId="{975C6489-FB6A-4D14-B4F1-4C0B2C5AE0B7}" srcId="{C501D34F-0493-44D8-8217-DB43BEF700A7}" destId="{D0E4CC70-4F0C-4963-80B1-C4DC2393D5BA}" srcOrd="5" destOrd="0" parTransId="{0879785D-8187-4EF3-BB63-5DA75DA4176D}" sibTransId="{F4804035-DFF9-483A-B515-41893BBBC8BF}"/>
    <dgm:cxn modelId="{C1C6C18B-99B9-4548-9AFB-8DE05288C0E2}" type="presOf" srcId="{B0E0F9FC-F797-4ECE-B3A1-B3687BF5EB01}" destId="{DD0E1C99-595D-47E5-9290-CD3D51E7B7F2}" srcOrd="0" destOrd="0" presId="urn:microsoft.com/office/officeart/2017/3/layout/DropPinTimeline"/>
    <dgm:cxn modelId="{EE984A9A-5409-4350-91E8-C4428397522B}" type="presOf" srcId="{F5005D1E-C778-4A31-901A-FAD53930D3DE}" destId="{87682BC0-BB02-46D6-BA48-63C01FCEED2D}" srcOrd="0" destOrd="0" presId="urn:microsoft.com/office/officeart/2017/3/layout/DropPinTimeline"/>
    <dgm:cxn modelId="{358EF3A7-F832-4BEC-AFDB-EF928B43D8F9}" srcId="{D111B231-0D41-46FD-AA2A-490B178503CB}" destId="{AEAEB481-7187-4025-82FB-361022D1A892}" srcOrd="0" destOrd="0" parTransId="{94D9851E-D72F-42DA-9B17-6040D1AE50E9}" sibTransId="{3AC37DE3-1D45-485F-B469-E115473C21B5}"/>
    <dgm:cxn modelId="{08A828BB-92AA-47E7-8CA9-B4BCB07B84C6}" srcId="{D0E4CC70-4F0C-4963-80B1-C4DC2393D5BA}" destId="{BC144B05-C799-4D27-8943-517F289F930D}" srcOrd="0" destOrd="0" parTransId="{9A02DAAA-1469-4AB7-936B-B41CC734A049}" sibTransId="{400D9634-B643-4038-B69D-4330DD27C432}"/>
    <dgm:cxn modelId="{693146C2-F4C8-4AF1-BD53-1A8AA60F73F0}" type="presOf" srcId="{65D95F8E-8A36-4AEB-BD70-C0088DE567BC}" destId="{711CBB0B-F2DA-46D4-8EA9-F28823A31575}" srcOrd="0" destOrd="0" presId="urn:microsoft.com/office/officeart/2017/3/layout/DropPinTimeline"/>
    <dgm:cxn modelId="{B9B16DC5-33CF-48D0-ABF6-592269A2ED11}" srcId="{C501D34F-0493-44D8-8217-DB43BEF700A7}" destId="{14C53A98-1E2C-4D6C-879D-A63438FAA354}" srcOrd="2" destOrd="0" parTransId="{D1DF4ED9-0E04-4ED0-89FE-AA10CC87B668}" sibTransId="{45B95F22-CE6D-4616-BACC-5CAB7CFB2FD5}"/>
    <dgm:cxn modelId="{67059DD3-829C-4FF1-867F-DAEC846E3D1A}" type="presOf" srcId="{37EC9432-A9FA-4DDC-AB6E-B90EAA192DD5}" destId="{A49344AE-8F1B-43EB-8F90-861C3E3D67A6}" srcOrd="0" destOrd="0" presId="urn:microsoft.com/office/officeart/2017/3/layout/DropPinTimeline"/>
    <dgm:cxn modelId="{13D69FD6-820C-435F-83F3-8B9C48BB3DD9}" type="presOf" srcId="{BC144B05-C799-4D27-8943-517F289F930D}" destId="{8F954BCC-C04B-41D3-B332-00F69DDA81DF}" srcOrd="0" destOrd="0" presId="urn:microsoft.com/office/officeart/2017/3/layout/DropPinTimeline"/>
    <dgm:cxn modelId="{48971BD8-75C8-4786-AED9-A9D33D8AA8EB}" type="presOf" srcId="{0F25DB0E-9CB3-4CAA-9A24-024AC6DAC703}" destId="{C9532E8C-0324-4B35-903E-76FC20F9DA13}" srcOrd="0" destOrd="0" presId="urn:microsoft.com/office/officeart/2017/3/layout/DropPinTimeline"/>
    <dgm:cxn modelId="{5C2F65DC-9249-4C64-AA5F-770CFBEC7204}" type="presOf" srcId="{57EDBA76-6E58-414A-A9B7-8CF304781062}" destId="{4DBFE103-1F21-4F68-AF90-4A7D7CD67DC1}" srcOrd="0" destOrd="0" presId="urn:microsoft.com/office/officeart/2017/3/layout/DropPinTimeline"/>
    <dgm:cxn modelId="{40D080DD-C061-4A1D-9081-85B0C4FC6F0D}" type="presOf" srcId="{906048A4-02E1-47C2-AEE3-9CA683E10CB3}" destId="{F13F4DDC-8E60-4AFF-9E77-E8B756EF47BA}" srcOrd="0" destOrd="0" presId="urn:microsoft.com/office/officeart/2017/3/layout/DropPinTimeline"/>
    <dgm:cxn modelId="{584C14F2-3280-4D7E-8081-61FBA33C7303}" srcId="{C501D34F-0493-44D8-8217-DB43BEF700A7}" destId="{7D9B9F79-1F03-46DE-B733-1DC08FB83888}" srcOrd="0" destOrd="0" parTransId="{409497E7-FB9F-4013-B0C6-647241F300DF}" sibTransId="{40DBC3DC-4F98-4F4D-8059-6AA533FF8FCB}"/>
    <dgm:cxn modelId="{083456F9-7C4E-40D4-9732-E85D5DE4AC9B}" srcId="{C501D34F-0493-44D8-8217-DB43BEF700A7}" destId="{B0E0F9FC-F797-4ECE-B3A1-B3687BF5EB01}" srcOrd="7" destOrd="0" parTransId="{A9386D09-CCF5-480D-A2C8-C07172668FC3}" sibTransId="{A0DE3149-C0BD-4098-B7D1-8BB54C5B677C}"/>
    <dgm:cxn modelId="{0986C7FD-84CB-407D-9A33-A715443883E9}" srcId="{B0E0F9FC-F797-4ECE-B3A1-B3687BF5EB01}" destId="{906048A4-02E1-47C2-AEE3-9CA683E10CB3}" srcOrd="0" destOrd="0" parTransId="{1D38A165-3CB9-431F-8581-9E81DE1ED971}" sibTransId="{EF9F9032-6B2E-44AC-A665-12B99DB80023}"/>
    <dgm:cxn modelId="{128731E5-97E0-48AC-9F1E-5B66AA1A4730}" type="presParOf" srcId="{8FD80631-F6E3-4E1C-B322-6A1D2F92CB2C}" destId="{A4D67D3B-133B-4765-A15E-DA42646CA7C0}" srcOrd="0" destOrd="0" presId="urn:microsoft.com/office/officeart/2017/3/layout/DropPinTimeline"/>
    <dgm:cxn modelId="{ACF354B6-7404-4637-9D97-28979A5E6974}" type="presParOf" srcId="{8FD80631-F6E3-4E1C-B322-6A1D2F92CB2C}" destId="{5F7B02A6-8B68-42CC-8681-63A58CC80A3E}" srcOrd="1" destOrd="0" presId="urn:microsoft.com/office/officeart/2017/3/layout/DropPinTimeline"/>
    <dgm:cxn modelId="{CCD30E5E-CDE4-4F7A-AAB3-D525515A077D}" type="presParOf" srcId="{5F7B02A6-8B68-42CC-8681-63A58CC80A3E}" destId="{CEA04ACA-A12E-4607-B063-ACD55A63F7C6}" srcOrd="0" destOrd="0" presId="urn:microsoft.com/office/officeart/2017/3/layout/DropPinTimeline"/>
    <dgm:cxn modelId="{CFED6E50-1925-4DD3-82E6-724B9EBB0878}" type="presParOf" srcId="{CEA04ACA-A12E-4607-B063-ACD55A63F7C6}" destId="{03AB4EFE-21C6-43B1-BFC7-6129E96C7476}" srcOrd="0" destOrd="0" presId="urn:microsoft.com/office/officeart/2017/3/layout/DropPinTimeline"/>
    <dgm:cxn modelId="{276AB6C4-180D-425E-B964-1A8E673DBDB4}" type="presParOf" srcId="{CEA04ACA-A12E-4607-B063-ACD55A63F7C6}" destId="{5EBCCDF9-F52D-49EF-A178-0F4898BE8CCE}" srcOrd="1" destOrd="0" presId="urn:microsoft.com/office/officeart/2017/3/layout/DropPinTimeline"/>
    <dgm:cxn modelId="{B8B3069E-4679-43D8-99D0-6602559305F2}" type="presParOf" srcId="{5EBCCDF9-F52D-49EF-A178-0F4898BE8CCE}" destId="{15D4F67F-FAF9-439C-8D2C-E8D1335F85E8}" srcOrd="0" destOrd="0" presId="urn:microsoft.com/office/officeart/2017/3/layout/DropPinTimeline"/>
    <dgm:cxn modelId="{BA91A508-B52E-45A5-A045-A422B32F18E8}" type="presParOf" srcId="{5EBCCDF9-F52D-49EF-A178-0F4898BE8CCE}" destId="{4E8B3A5C-87F7-4C39-87C4-006B23E3661A}" srcOrd="1" destOrd="0" presId="urn:microsoft.com/office/officeart/2017/3/layout/DropPinTimeline"/>
    <dgm:cxn modelId="{DBA5210C-D20D-4D2B-9B28-E3BB74CFFADC}" type="presParOf" srcId="{CEA04ACA-A12E-4607-B063-ACD55A63F7C6}" destId="{711CBB0B-F2DA-46D4-8EA9-F28823A31575}" srcOrd="2" destOrd="0" presId="urn:microsoft.com/office/officeart/2017/3/layout/DropPinTimeline"/>
    <dgm:cxn modelId="{9C53E5CA-FAA7-43E1-BCAD-225A23B8B87D}" type="presParOf" srcId="{CEA04ACA-A12E-4607-B063-ACD55A63F7C6}" destId="{977AD508-B73A-462C-A385-953C85A91F3C}" srcOrd="3" destOrd="0" presId="urn:microsoft.com/office/officeart/2017/3/layout/DropPinTimeline"/>
    <dgm:cxn modelId="{5F0375AC-D31B-404C-949E-1B60D08A76A1}" type="presParOf" srcId="{CEA04ACA-A12E-4607-B063-ACD55A63F7C6}" destId="{DE431C70-00E1-46C7-8998-8EAE68EC1CAC}" srcOrd="4" destOrd="0" presId="urn:microsoft.com/office/officeart/2017/3/layout/DropPinTimeline"/>
    <dgm:cxn modelId="{8883E2EF-7C17-4F93-866B-D7CF30048C3B}" type="presParOf" srcId="{CEA04ACA-A12E-4607-B063-ACD55A63F7C6}" destId="{B394224B-38F4-43E7-B9F0-F079729BF6D5}" srcOrd="5" destOrd="0" presId="urn:microsoft.com/office/officeart/2017/3/layout/DropPinTimeline"/>
    <dgm:cxn modelId="{C97379AC-C0FD-40A4-AECE-6CF185B78D19}" type="presParOf" srcId="{5F7B02A6-8B68-42CC-8681-63A58CC80A3E}" destId="{57D59AFF-F2D9-4F44-9498-A7B75980F49F}" srcOrd="1" destOrd="0" presId="urn:microsoft.com/office/officeart/2017/3/layout/DropPinTimeline"/>
    <dgm:cxn modelId="{0C4C910D-129E-404C-A4C1-9AD0A83847F3}" type="presParOf" srcId="{5F7B02A6-8B68-42CC-8681-63A58CC80A3E}" destId="{21457710-D922-4679-9458-EB2E0CFB4AD7}" srcOrd="2" destOrd="0" presId="urn:microsoft.com/office/officeart/2017/3/layout/DropPinTimeline"/>
    <dgm:cxn modelId="{09E7A96D-5C46-4F75-83C0-5BA0ACAEE904}" type="presParOf" srcId="{21457710-D922-4679-9458-EB2E0CFB4AD7}" destId="{40619211-4768-4453-9734-B66D79B324EA}" srcOrd="0" destOrd="0" presId="urn:microsoft.com/office/officeart/2017/3/layout/DropPinTimeline"/>
    <dgm:cxn modelId="{17C8E5C5-DC94-4195-A6AD-8CDE16AE3483}" type="presParOf" srcId="{21457710-D922-4679-9458-EB2E0CFB4AD7}" destId="{9B5A7632-DD15-4C2F-94FB-34FF9329C265}" srcOrd="1" destOrd="0" presId="urn:microsoft.com/office/officeart/2017/3/layout/DropPinTimeline"/>
    <dgm:cxn modelId="{5D6D6054-7902-4F4C-B61A-D36417A73CC4}" type="presParOf" srcId="{9B5A7632-DD15-4C2F-94FB-34FF9329C265}" destId="{7758AD30-B733-4C5D-99FA-05CD906D698C}" srcOrd="0" destOrd="0" presId="urn:microsoft.com/office/officeart/2017/3/layout/DropPinTimeline"/>
    <dgm:cxn modelId="{F685F059-B0F8-4A92-AD2A-564046821DA1}" type="presParOf" srcId="{9B5A7632-DD15-4C2F-94FB-34FF9329C265}" destId="{B137FB12-3FFA-4ED4-82AB-7C71FC60B32E}" srcOrd="1" destOrd="0" presId="urn:microsoft.com/office/officeart/2017/3/layout/DropPinTimeline"/>
    <dgm:cxn modelId="{01B78423-2A42-4E56-A167-7D570EC38D4D}" type="presParOf" srcId="{21457710-D922-4679-9458-EB2E0CFB4AD7}" destId="{C9532E8C-0324-4B35-903E-76FC20F9DA13}" srcOrd="2" destOrd="0" presId="urn:microsoft.com/office/officeart/2017/3/layout/DropPinTimeline"/>
    <dgm:cxn modelId="{0CB12E49-3B34-4AD6-91B8-30B3C0C22013}" type="presParOf" srcId="{21457710-D922-4679-9458-EB2E0CFB4AD7}" destId="{A49344AE-8F1B-43EB-8F90-861C3E3D67A6}" srcOrd="3" destOrd="0" presId="urn:microsoft.com/office/officeart/2017/3/layout/DropPinTimeline"/>
    <dgm:cxn modelId="{D30E6C41-BDA7-454D-8DF4-664CD36D2385}" type="presParOf" srcId="{21457710-D922-4679-9458-EB2E0CFB4AD7}" destId="{87CB71F2-4281-48A5-88CF-54DC5EBC8782}" srcOrd="4" destOrd="0" presId="urn:microsoft.com/office/officeart/2017/3/layout/DropPinTimeline"/>
    <dgm:cxn modelId="{42910384-36BE-4615-BF50-139F6AF95A38}" type="presParOf" srcId="{21457710-D922-4679-9458-EB2E0CFB4AD7}" destId="{40FBD650-016D-4CBB-892D-4FF521AA89E6}" srcOrd="5" destOrd="0" presId="urn:microsoft.com/office/officeart/2017/3/layout/DropPinTimeline"/>
    <dgm:cxn modelId="{BFCFDA5C-55F8-4FDE-9FCD-AB2D80C56E77}" type="presParOf" srcId="{5F7B02A6-8B68-42CC-8681-63A58CC80A3E}" destId="{AA390A48-8DCC-4C87-A691-29BA97D57FA0}" srcOrd="3" destOrd="0" presId="urn:microsoft.com/office/officeart/2017/3/layout/DropPinTimeline"/>
    <dgm:cxn modelId="{7B4C138B-8BCE-44DB-987E-E83CB8B19A70}" type="presParOf" srcId="{5F7B02A6-8B68-42CC-8681-63A58CC80A3E}" destId="{E46042BA-FEB3-48CF-AA06-B87950385C2B}" srcOrd="4" destOrd="0" presId="urn:microsoft.com/office/officeart/2017/3/layout/DropPinTimeline"/>
    <dgm:cxn modelId="{DD749EAA-E7ED-4A8B-B121-895408B1169C}" type="presParOf" srcId="{E46042BA-FEB3-48CF-AA06-B87950385C2B}" destId="{791E4BE9-40A4-4B93-904D-E910E20DCFB8}" srcOrd="0" destOrd="0" presId="urn:microsoft.com/office/officeart/2017/3/layout/DropPinTimeline"/>
    <dgm:cxn modelId="{B65BF2C6-D4F3-487A-822E-EE872CAC0CEF}" type="presParOf" srcId="{E46042BA-FEB3-48CF-AA06-B87950385C2B}" destId="{AE4DE93F-9F59-4592-B7D5-4F39D5D969AA}" srcOrd="1" destOrd="0" presId="urn:microsoft.com/office/officeart/2017/3/layout/DropPinTimeline"/>
    <dgm:cxn modelId="{DD372BB5-F299-4281-8875-27CB98313A00}" type="presParOf" srcId="{AE4DE93F-9F59-4592-B7D5-4F39D5D969AA}" destId="{D74283AA-5BCE-439C-89AE-336F410E7C62}" srcOrd="0" destOrd="0" presId="urn:microsoft.com/office/officeart/2017/3/layout/DropPinTimeline"/>
    <dgm:cxn modelId="{13A9DED0-3C5D-4AA3-B88D-C187A3A638BC}" type="presParOf" srcId="{AE4DE93F-9F59-4592-B7D5-4F39D5D969AA}" destId="{7CF3179C-1CE1-4AAC-BF24-4AB023EB8096}" srcOrd="1" destOrd="0" presId="urn:microsoft.com/office/officeart/2017/3/layout/DropPinTimeline"/>
    <dgm:cxn modelId="{132FFAC3-0FB3-47B6-9D7C-A1A65F39ECED}" type="presParOf" srcId="{E46042BA-FEB3-48CF-AA06-B87950385C2B}" destId="{6B1C08DB-14E9-4FED-91C7-F862F1D7CFE2}" srcOrd="2" destOrd="0" presId="urn:microsoft.com/office/officeart/2017/3/layout/DropPinTimeline"/>
    <dgm:cxn modelId="{A0D518B7-4FD4-4CDE-8BF5-080B42837A4C}" type="presParOf" srcId="{E46042BA-FEB3-48CF-AA06-B87950385C2B}" destId="{EF631B6C-FB4F-4E5C-874C-856FD2047D87}" srcOrd="3" destOrd="0" presId="urn:microsoft.com/office/officeart/2017/3/layout/DropPinTimeline"/>
    <dgm:cxn modelId="{867921C8-FBC1-41A8-8352-598B4173DEE9}" type="presParOf" srcId="{E46042BA-FEB3-48CF-AA06-B87950385C2B}" destId="{A9D0A818-892A-4F2C-8B2F-B898B5A076FC}" srcOrd="4" destOrd="0" presId="urn:microsoft.com/office/officeart/2017/3/layout/DropPinTimeline"/>
    <dgm:cxn modelId="{D2A67101-F588-47FF-A7D7-F2BF511A16C7}" type="presParOf" srcId="{E46042BA-FEB3-48CF-AA06-B87950385C2B}" destId="{18C8448B-B9C0-4E65-9180-4E83CF92E7F7}" srcOrd="5" destOrd="0" presId="urn:microsoft.com/office/officeart/2017/3/layout/DropPinTimeline"/>
    <dgm:cxn modelId="{05488049-9C2A-49B3-88F9-BFCFF253B903}" type="presParOf" srcId="{5F7B02A6-8B68-42CC-8681-63A58CC80A3E}" destId="{705B7670-A1ED-4FFD-8687-EFB367AA7A6C}" srcOrd="5" destOrd="0" presId="urn:microsoft.com/office/officeart/2017/3/layout/DropPinTimeline"/>
    <dgm:cxn modelId="{E89C57EB-F28B-4E48-82C4-FF436681E6A2}" type="presParOf" srcId="{5F7B02A6-8B68-42CC-8681-63A58CC80A3E}" destId="{BC405407-1E4D-48C3-BC05-B3D91AD06C28}" srcOrd="6" destOrd="0" presId="urn:microsoft.com/office/officeart/2017/3/layout/DropPinTimeline"/>
    <dgm:cxn modelId="{A0743090-3A56-493D-A243-2E1580E45B2F}" type="presParOf" srcId="{BC405407-1E4D-48C3-BC05-B3D91AD06C28}" destId="{82026328-8A74-451B-9D38-E6B6CC066E9B}" srcOrd="0" destOrd="0" presId="urn:microsoft.com/office/officeart/2017/3/layout/DropPinTimeline"/>
    <dgm:cxn modelId="{A5511B92-B1C0-42EE-B7B5-97335D6A96B8}" type="presParOf" srcId="{BC405407-1E4D-48C3-BC05-B3D91AD06C28}" destId="{D638F762-080A-4459-AC8C-2C45D20C98B0}" srcOrd="1" destOrd="0" presId="urn:microsoft.com/office/officeart/2017/3/layout/DropPinTimeline"/>
    <dgm:cxn modelId="{DE0317E9-8DD7-450B-83F8-D16AE1EB9866}" type="presParOf" srcId="{D638F762-080A-4459-AC8C-2C45D20C98B0}" destId="{9E4BC213-50FD-4FCA-BB25-3D5E6993CD2A}" srcOrd="0" destOrd="0" presId="urn:microsoft.com/office/officeart/2017/3/layout/DropPinTimeline"/>
    <dgm:cxn modelId="{1B60DB6D-BF24-4756-A68F-8F3CA26179ED}" type="presParOf" srcId="{D638F762-080A-4459-AC8C-2C45D20C98B0}" destId="{7EF7412B-919A-4EB7-BABC-FFC2A73E0690}" srcOrd="1" destOrd="0" presId="urn:microsoft.com/office/officeart/2017/3/layout/DropPinTimeline"/>
    <dgm:cxn modelId="{B61F6839-1B0B-4CFC-B506-4E4FAB490872}" type="presParOf" srcId="{BC405407-1E4D-48C3-BC05-B3D91AD06C28}" destId="{A3C91864-59C0-4878-9CBF-F3F44E9E1368}" srcOrd="2" destOrd="0" presId="urn:microsoft.com/office/officeart/2017/3/layout/DropPinTimeline"/>
    <dgm:cxn modelId="{601B4466-DA8F-42CE-894D-0C3CA9D99131}" type="presParOf" srcId="{BC405407-1E4D-48C3-BC05-B3D91AD06C28}" destId="{4DBFE103-1F21-4F68-AF90-4A7D7CD67DC1}" srcOrd="3" destOrd="0" presId="urn:microsoft.com/office/officeart/2017/3/layout/DropPinTimeline"/>
    <dgm:cxn modelId="{FD808633-56B3-4532-8DBD-7889FDEB5782}" type="presParOf" srcId="{BC405407-1E4D-48C3-BC05-B3D91AD06C28}" destId="{92A78B8F-AE1B-4C4B-9A24-64357A0D5323}" srcOrd="4" destOrd="0" presId="urn:microsoft.com/office/officeart/2017/3/layout/DropPinTimeline"/>
    <dgm:cxn modelId="{DD942EF2-7F42-455E-A7C4-8774CBF90E88}" type="presParOf" srcId="{BC405407-1E4D-48C3-BC05-B3D91AD06C28}" destId="{E7B189DE-E283-4C3A-AD57-4480CD19B27B}" srcOrd="5" destOrd="0" presId="urn:microsoft.com/office/officeart/2017/3/layout/DropPinTimeline"/>
    <dgm:cxn modelId="{3C0F254C-CF40-4E6C-857C-F1180093391F}" type="presParOf" srcId="{5F7B02A6-8B68-42CC-8681-63A58CC80A3E}" destId="{EDC50AE8-8DA8-4DAF-9077-97B73B777204}" srcOrd="7" destOrd="0" presId="urn:microsoft.com/office/officeart/2017/3/layout/DropPinTimeline"/>
    <dgm:cxn modelId="{B4109935-3707-4BB5-BE53-19728E789CBE}" type="presParOf" srcId="{5F7B02A6-8B68-42CC-8681-63A58CC80A3E}" destId="{7858B98E-8AD6-4B05-9679-600926188CB2}" srcOrd="8" destOrd="0" presId="urn:microsoft.com/office/officeart/2017/3/layout/DropPinTimeline"/>
    <dgm:cxn modelId="{94B724F7-504F-42F3-883B-BCC606AEFB69}" type="presParOf" srcId="{7858B98E-8AD6-4B05-9679-600926188CB2}" destId="{BDF3F130-28C0-4FC0-872A-52C1EDF11AC5}" srcOrd="0" destOrd="0" presId="urn:microsoft.com/office/officeart/2017/3/layout/DropPinTimeline"/>
    <dgm:cxn modelId="{34AD56A5-4C78-4DC3-BF52-A1B447240668}" type="presParOf" srcId="{7858B98E-8AD6-4B05-9679-600926188CB2}" destId="{A5E8BC81-F060-4051-82FD-FFD7063AD8C8}" srcOrd="1" destOrd="0" presId="urn:microsoft.com/office/officeart/2017/3/layout/DropPinTimeline"/>
    <dgm:cxn modelId="{BFFB1E31-BC02-4DCC-A160-5BC308D4D892}" type="presParOf" srcId="{A5E8BC81-F060-4051-82FD-FFD7063AD8C8}" destId="{FA034DC0-1723-48AD-8BD7-92B6A176A62B}" srcOrd="0" destOrd="0" presId="urn:microsoft.com/office/officeart/2017/3/layout/DropPinTimeline"/>
    <dgm:cxn modelId="{B5B5F76A-453C-4112-8542-B3D1C31B8E9D}" type="presParOf" srcId="{A5E8BC81-F060-4051-82FD-FFD7063AD8C8}" destId="{6329F773-DA15-4F8A-9749-1DF3DD52A79D}" srcOrd="1" destOrd="0" presId="urn:microsoft.com/office/officeart/2017/3/layout/DropPinTimeline"/>
    <dgm:cxn modelId="{5FC42592-7CCA-4082-98D6-6454E99D0361}" type="presParOf" srcId="{7858B98E-8AD6-4B05-9679-600926188CB2}" destId="{280FD7CE-78DC-4E55-A8F7-E227F67F602E}" srcOrd="2" destOrd="0" presId="urn:microsoft.com/office/officeart/2017/3/layout/DropPinTimeline"/>
    <dgm:cxn modelId="{CFCD481C-C8EE-4430-A207-3ABAA75BC7DF}" type="presParOf" srcId="{7858B98E-8AD6-4B05-9679-600926188CB2}" destId="{50EA0010-DF8D-483B-8FC5-829B1FC244FE}" srcOrd="3" destOrd="0" presId="urn:microsoft.com/office/officeart/2017/3/layout/DropPinTimeline"/>
    <dgm:cxn modelId="{5BAF0DCB-49B7-4596-81A9-F18BD664AD5A}" type="presParOf" srcId="{7858B98E-8AD6-4B05-9679-600926188CB2}" destId="{1B963579-5066-47EE-9947-DA6208A1FE59}" srcOrd="4" destOrd="0" presId="urn:microsoft.com/office/officeart/2017/3/layout/DropPinTimeline"/>
    <dgm:cxn modelId="{6A8246C6-6026-48C4-8760-98784B9323EC}" type="presParOf" srcId="{7858B98E-8AD6-4B05-9679-600926188CB2}" destId="{8F9AF11B-0D2D-4FEC-B677-E32ACB3DAF7F}" srcOrd="5" destOrd="0" presId="urn:microsoft.com/office/officeart/2017/3/layout/DropPinTimeline"/>
    <dgm:cxn modelId="{1BA10804-1726-40A3-8907-3A3F757F77A2}" type="presParOf" srcId="{5F7B02A6-8B68-42CC-8681-63A58CC80A3E}" destId="{6D477B7E-E87D-4BD9-BC4C-09C38547A8B7}" srcOrd="9" destOrd="0" presId="urn:microsoft.com/office/officeart/2017/3/layout/DropPinTimeline"/>
    <dgm:cxn modelId="{044D2519-E611-48AA-8D62-C8DDCB8E7B5B}" type="presParOf" srcId="{5F7B02A6-8B68-42CC-8681-63A58CC80A3E}" destId="{E8333259-F257-4E8B-A1C2-91F42A6EF306}" srcOrd="10" destOrd="0" presId="urn:microsoft.com/office/officeart/2017/3/layout/DropPinTimeline"/>
    <dgm:cxn modelId="{AF625703-2769-429E-AAE3-B64B0A749827}" type="presParOf" srcId="{E8333259-F257-4E8B-A1C2-91F42A6EF306}" destId="{AB85F8FC-2220-4CB8-995F-D849C7B40F7B}" srcOrd="0" destOrd="0" presId="urn:microsoft.com/office/officeart/2017/3/layout/DropPinTimeline"/>
    <dgm:cxn modelId="{EB24E9A3-9CF6-4090-BBDE-4CE3517650B5}" type="presParOf" srcId="{E8333259-F257-4E8B-A1C2-91F42A6EF306}" destId="{0FE4B825-6FFC-4132-8C93-D1B9A9A630AB}" srcOrd="1" destOrd="0" presId="urn:microsoft.com/office/officeart/2017/3/layout/DropPinTimeline"/>
    <dgm:cxn modelId="{E4AEBBFC-50CB-4D05-828D-6812A8DC9660}" type="presParOf" srcId="{0FE4B825-6FFC-4132-8C93-D1B9A9A630AB}" destId="{AB68821C-1F98-40F0-81CF-D14518D36EE7}" srcOrd="0" destOrd="0" presId="urn:microsoft.com/office/officeart/2017/3/layout/DropPinTimeline"/>
    <dgm:cxn modelId="{5BC7599E-BC0E-486C-A809-340BBD590380}" type="presParOf" srcId="{0FE4B825-6FFC-4132-8C93-D1B9A9A630AB}" destId="{7A23995E-B858-4347-8053-5A68033ADCD9}" srcOrd="1" destOrd="0" presId="urn:microsoft.com/office/officeart/2017/3/layout/DropPinTimeline"/>
    <dgm:cxn modelId="{9B980AAE-0312-4B17-B5DD-078E68350B96}" type="presParOf" srcId="{E8333259-F257-4E8B-A1C2-91F42A6EF306}" destId="{8F954BCC-C04B-41D3-B332-00F69DDA81DF}" srcOrd="2" destOrd="0" presId="urn:microsoft.com/office/officeart/2017/3/layout/DropPinTimeline"/>
    <dgm:cxn modelId="{9A9327E2-2258-45BF-B75E-2168E484B676}" type="presParOf" srcId="{E8333259-F257-4E8B-A1C2-91F42A6EF306}" destId="{72600675-C741-47B6-86D7-E362AD3551A9}" srcOrd="3" destOrd="0" presId="urn:microsoft.com/office/officeart/2017/3/layout/DropPinTimeline"/>
    <dgm:cxn modelId="{48860B5E-503D-4499-8871-C0AF382F2AF7}" type="presParOf" srcId="{E8333259-F257-4E8B-A1C2-91F42A6EF306}" destId="{83453A66-26F1-457C-A3A3-88697B1E647A}" srcOrd="4" destOrd="0" presId="urn:microsoft.com/office/officeart/2017/3/layout/DropPinTimeline"/>
    <dgm:cxn modelId="{B01B0A34-4EF9-4EEB-8EE9-616D9A7E6FA0}" type="presParOf" srcId="{E8333259-F257-4E8B-A1C2-91F42A6EF306}" destId="{36D6FAC4-5213-4FF6-85E4-F15933928406}" srcOrd="5" destOrd="0" presId="urn:microsoft.com/office/officeart/2017/3/layout/DropPinTimeline"/>
    <dgm:cxn modelId="{0E9C91EF-DDF7-47EE-8FDD-E54A02F8C6FA}" type="presParOf" srcId="{5F7B02A6-8B68-42CC-8681-63A58CC80A3E}" destId="{8CFF2D7C-1A1A-4EA0-B8B8-1A574BA4C6AF}" srcOrd="11" destOrd="0" presId="urn:microsoft.com/office/officeart/2017/3/layout/DropPinTimeline"/>
    <dgm:cxn modelId="{91A0F691-A560-44EB-8ACC-87102A6FE921}" type="presParOf" srcId="{5F7B02A6-8B68-42CC-8681-63A58CC80A3E}" destId="{C0BEBEAC-600B-4A2C-B6F8-BD0DA7C82003}" srcOrd="12" destOrd="0" presId="urn:microsoft.com/office/officeart/2017/3/layout/DropPinTimeline"/>
    <dgm:cxn modelId="{B0F9F1D6-A80A-4315-AC9D-88B8C3EDBC1F}" type="presParOf" srcId="{C0BEBEAC-600B-4A2C-B6F8-BD0DA7C82003}" destId="{9A1E576B-0DC2-477C-901C-6DA04FABA345}" srcOrd="0" destOrd="0" presId="urn:microsoft.com/office/officeart/2017/3/layout/DropPinTimeline"/>
    <dgm:cxn modelId="{8B138CB2-C29E-48FE-B659-AA497B69494D}" type="presParOf" srcId="{C0BEBEAC-600B-4A2C-B6F8-BD0DA7C82003}" destId="{B0F2BA2A-E987-4745-BDF9-9682334510D4}" srcOrd="1" destOrd="0" presId="urn:microsoft.com/office/officeart/2017/3/layout/DropPinTimeline"/>
    <dgm:cxn modelId="{F4CDE63B-C2CB-4981-B6EB-9AE469BDA90A}" type="presParOf" srcId="{B0F2BA2A-E987-4745-BDF9-9682334510D4}" destId="{848ADCAE-A016-4EB1-A245-DE0B171B5874}" srcOrd="0" destOrd="0" presId="urn:microsoft.com/office/officeart/2017/3/layout/DropPinTimeline"/>
    <dgm:cxn modelId="{508856C2-1DE5-417E-BC96-988B617C9A4B}" type="presParOf" srcId="{B0F2BA2A-E987-4745-BDF9-9682334510D4}" destId="{98F9C47B-650A-4FF5-AE51-F68014A47762}" srcOrd="1" destOrd="0" presId="urn:microsoft.com/office/officeart/2017/3/layout/DropPinTimeline"/>
    <dgm:cxn modelId="{45EF98E4-40E0-40D4-8D9E-D8EB5BFECBE4}" type="presParOf" srcId="{C0BEBEAC-600B-4A2C-B6F8-BD0DA7C82003}" destId="{87682BC0-BB02-46D6-BA48-63C01FCEED2D}" srcOrd="2" destOrd="0" presId="urn:microsoft.com/office/officeart/2017/3/layout/DropPinTimeline"/>
    <dgm:cxn modelId="{798A9F09-ABD1-4F99-BCE7-1F4460E77866}" type="presParOf" srcId="{C0BEBEAC-600B-4A2C-B6F8-BD0DA7C82003}" destId="{9CE9DCDC-CFBB-4A86-8805-DD13D760EAAC}" srcOrd="3" destOrd="0" presId="urn:microsoft.com/office/officeart/2017/3/layout/DropPinTimeline"/>
    <dgm:cxn modelId="{62671428-F3A2-4691-8656-1040DB0670A7}" type="presParOf" srcId="{C0BEBEAC-600B-4A2C-B6F8-BD0DA7C82003}" destId="{B933C283-4E5E-47AE-93D2-27F5AC5D9138}" srcOrd="4" destOrd="0" presId="urn:microsoft.com/office/officeart/2017/3/layout/DropPinTimeline"/>
    <dgm:cxn modelId="{D98FA321-A073-4611-B446-6631107C7392}" type="presParOf" srcId="{C0BEBEAC-600B-4A2C-B6F8-BD0DA7C82003}" destId="{B1F1EDF9-9D83-4C45-AC89-23B4DF060647}" srcOrd="5" destOrd="0" presId="urn:microsoft.com/office/officeart/2017/3/layout/DropPinTimeline"/>
    <dgm:cxn modelId="{61A06C03-816E-45C2-84CE-59D7E2ACFA91}" type="presParOf" srcId="{5F7B02A6-8B68-42CC-8681-63A58CC80A3E}" destId="{A218B545-2C93-46D1-BB48-A6DBFCEAEF0B}" srcOrd="13" destOrd="0" presId="urn:microsoft.com/office/officeart/2017/3/layout/DropPinTimeline"/>
    <dgm:cxn modelId="{AD19184D-1DCB-4AEB-AD4C-AD9E624B1641}" type="presParOf" srcId="{5F7B02A6-8B68-42CC-8681-63A58CC80A3E}" destId="{635C1CEE-21A1-4AD8-8B4E-63CF3781FA29}" srcOrd="14" destOrd="0" presId="urn:microsoft.com/office/officeart/2017/3/layout/DropPinTimeline"/>
    <dgm:cxn modelId="{CD33C01E-7135-44BA-9293-A75CE531214B}" type="presParOf" srcId="{635C1CEE-21A1-4AD8-8B4E-63CF3781FA29}" destId="{9670B4BE-F1A0-4B70-ABDB-4B5A34AF877A}" srcOrd="0" destOrd="0" presId="urn:microsoft.com/office/officeart/2017/3/layout/DropPinTimeline"/>
    <dgm:cxn modelId="{36186E74-FEBE-4C3F-A585-3BC7F4881382}" type="presParOf" srcId="{635C1CEE-21A1-4AD8-8B4E-63CF3781FA29}" destId="{04E0C89C-89D1-47D4-B709-606170C34679}" srcOrd="1" destOrd="0" presId="urn:microsoft.com/office/officeart/2017/3/layout/DropPinTimeline"/>
    <dgm:cxn modelId="{81DDDC10-BC5E-4489-B5E0-2BFA38545BBC}" type="presParOf" srcId="{04E0C89C-89D1-47D4-B709-606170C34679}" destId="{1D9A1233-34CB-4DED-A06B-ABED01D99CA5}" srcOrd="0" destOrd="0" presId="urn:microsoft.com/office/officeart/2017/3/layout/DropPinTimeline"/>
    <dgm:cxn modelId="{5C6156DB-B001-4217-9233-0F916465200B}" type="presParOf" srcId="{04E0C89C-89D1-47D4-B709-606170C34679}" destId="{78133AF3-8556-4DFE-9D2A-2B01733FB646}" srcOrd="1" destOrd="0" presId="urn:microsoft.com/office/officeart/2017/3/layout/DropPinTimeline"/>
    <dgm:cxn modelId="{05A5F534-0D90-4A03-9CE5-21D2C893D975}" type="presParOf" srcId="{635C1CEE-21A1-4AD8-8B4E-63CF3781FA29}" destId="{F13F4DDC-8E60-4AFF-9E77-E8B756EF47BA}" srcOrd="2" destOrd="0" presId="urn:microsoft.com/office/officeart/2017/3/layout/DropPinTimeline"/>
    <dgm:cxn modelId="{E1C36401-5CC6-4D22-8C8D-DC1F02A9B126}" type="presParOf" srcId="{635C1CEE-21A1-4AD8-8B4E-63CF3781FA29}" destId="{DD0E1C99-595D-47E5-9290-CD3D51E7B7F2}" srcOrd="3" destOrd="0" presId="urn:microsoft.com/office/officeart/2017/3/layout/DropPinTimeline"/>
    <dgm:cxn modelId="{490ADA36-C1C7-40C1-98CF-66A728AA4BFF}" type="presParOf" srcId="{635C1CEE-21A1-4AD8-8B4E-63CF3781FA29}" destId="{92B573A6-B447-4657-8969-9999D15FE787}" srcOrd="4" destOrd="0" presId="urn:microsoft.com/office/officeart/2017/3/layout/DropPinTimeline"/>
    <dgm:cxn modelId="{25D5A4B3-31DD-46F8-85AC-4E61719171CA}" type="presParOf" srcId="{635C1CEE-21A1-4AD8-8B4E-63CF3781FA29}" destId="{F4ACD38E-DA40-4778-95EC-BD5D3BB98C06}"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B5D03C-088B-4C93-8DC1-1A7752E79A3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5E0767-8B30-4721-9802-20DB09231CA5}">
      <dgm:prSet/>
      <dgm:spPr/>
      <dgm:t>
        <a:bodyPr/>
        <a:lstStyle/>
        <a:p>
          <a:r>
            <a:rPr lang="en-GB"/>
            <a:t>Sustainability is concerned with assuming that nature and the environment </a:t>
          </a:r>
          <a:r>
            <a:rPr lang="en-GB" b="1"/>
            <a:t>are not an inexhaustible resource</a:t>
          </a:r>
          <a:r>
            <a:rPr lang="en-GB"/>
            <a:t> and so, it is necessary to protect them and use them rationally.</a:t>
          </a:r>
          <a:endParaRPr lang="en-US"/>
        </a:p>
      </dgm:t>
    </dgm:pt>
    <dgm:pt modelId="{EFA7F04B-704F-402E-BE87-9A6A7131D41D}" type="parTrans" cxnId="{57DDCBAE-4E55-4146-8E16-9D8254DB9E52}">
      <dgm:prSet/>
      <dgm:spPr/>
      <dgm:t>
        <a:bodyPr/>
        <a:lstStyle/>
        <a:p>
          <a:endParaRPr lang="en-US"/>
        </a:p>
      </dgm:t>
    </dgm:pt>
    <dgm:pt modelId="{10737B1F-162B-4BDD-9525-BC8DA5BF4075}" type="sibTrans" cxnId="{57DDCBAE-4E55-4146-8E16-9D8254DB9E52}">
      <dgm:prSet/>
      <dgm:spPr/>
      <dgm:t>
        <a:bodyPr/>
        <a:lstStyle/>
        <a:p>
          <a:endParaRPr lang="en-US"/>
        </a:p>
      </dgm:t>
    </dgm:pt>
    <dgm:pt modelId="{8723AAE9-09F1-4145-89D4-0620D3E387E6}">
      <dgm:prSet/>
      <dgm:spPr/>
      <dgm:t>
        <a:bodyPr/>
        <a:lstStyle/>
        <a:p>
          <a:r>
            <a:rPr lang="en-GB"/>
            <a:t>Sustainability  promotes social development, </a:t>
          </a:r>
          <a:r>
            <a:rPr lang="en-GB" b="1"/>
            <a:t>seeking cohesion between communities and cultures to achieve satisfactory levels in quality of life</a:t>
          </a:r>
          <a:r>
            <a:rPr lang="en-GB"/>
            <a:t>, health and education.</a:t>
          </a:r>
          <a:endParaRPr lang="en-US"/>
        </a:p>
      </dgm:t>
    </dgm:pt>
    <dgm:pt modelId="{8A61C880-16EB-4A20-92B7-D4FF011500C1}" type="parTrans" cxnId="{FC0479BD-1200-475F-BEC8-160FC5D5AD05}">
      <dgm:prSet/>
      <dgm:spPr/>
      <dgm:t>
        <a:bodyPr/>
        <a:lstStyle/>
        <a:p>
          <a:endParaRPr lang="en-US"/>
        </a:p>
      </dgm:t>
    </dgm:pt>
    <dgm:pt modelId="{F5CE8DA3-84BE-483A-9CF0-9791AE7B657F}" type="sibTrans" cxnId="{FC0479BD-1200-475F-BEC8-160FC5D5AD05}">
      <dgm:prSet/>
      <dgm:spPr/>
      <dgm:t>
        <a:bodyPr/>
        <a:lstStyle/>
        <a:p>
          <a:endParaRPr lang="en-US"/>
        </a:p>
      </dgm:t>
    </dgm:pt>
    <dgm:pt modelId="{3DE601B4-2A46-4569-A539-A4B596F2B09B}">
      <dgm:prSet/>
      <dgm:spPr/>
      <dgm:t>
        <a:bodyPr/>
        <a:lstStyle/>
        <a:p>
          <a:r>
            <a:rPr lang="en-GB"/>
            <a:t>Thirdly, sustainability focuses on </a:t>
          </a:r>
          <a:r>
            <a:rPr lang="en-GB" b="1"/>
            <a:t>equal economic growth that generates wealth for all</a:t>
          </a:r>
          <a:r>
            <a:rPr lang="en-GB"/>
            <a:t> without harming the environment.</a:t>
          </a:r>
          <a:endParaRPr lang="en-US"/>
        </a:p>
      </dgm:t>
    </dgm:pt>
    <dgm:pt modelId="{BB3B5ABC-628B-4927-9C47-D0CF63DBC2DE}" type="parTrans" cxnId="{16CE2723-1B1F-46E3-BA2A-292FA32DE736}">
      <dgm:prSet/>
      <dgm:spPr/>
      <dgm:t>
        <a:bodyPr/>
        <a:lstStyle/>
        <a:p>
          <a:endParaRPr lang="en-US"/>
        </a:p>
      </dgm:t>
    </dgm:pt>
    <dgm:pt modelId="{7847A7B1-7F20-4CE6-9486-8ED126C336DA}" type="sibTrans" cxnId="{16CE2723-1B1F-46E3-BA2A-292FA32DE736}">
      <dgm:prSet/>
      <dgm:spPr/>
      <dgm:t>
        <a:bodyPr/>
        <a:lstStyle/>
        <a:p>
          <a:endParaRPr lang="en-US"/>
        </a:p>
      </dgm:t>
    </dgm:pt>
    <dgm:pt modelId="{00A961C4-B128-48AF-B7A2-36F06B043785}">
      <dgm:prSet/>
      <dgm:spPr/>
      <dgm:t>
        <a:bodyPr/>
        <a:lstStyle/>
        <a:p>
          <a:r>
            <a:rPr lang="en-GB"/>
            <a:t>Nowadays, many of the challenges that  humans face such as climate change or water scarcity </a:t>
          </a:r>
          <a:r>
            <a:rPr lang="en-GB" b="1"/>
            <a:t>can only be tackled from a global perspective and  by promoting </a:t>
          </a:r>
          <a:r>
            <a:rPr lang="en-GB" b="1">
              <a:hlinkClick xmlns:r="http://schemas.openxmlformats.org/officeDocument/2006/relationships" r:id="rId1"/>
            </a:rPr>
            <a:t>sustainable development</a:t>
          </a:r>
          <a:r>
            <a:rPr lang="en-GB"/>
            <a:t>.</a:t>
          </a:r>
          <a:endParaRPr lang="en-US"/>
        </a:p>
      </dgm:t>
    </dgm:pt>
    <dgm:pt modelId="{912B3004-292C-455E-86CC-079A0466B6C3}" type="parTrans" cxnId="{A17A0430-B3DB-4386-B24B-04255DB0699E}">
      <dgm:prSet/>
      <dgm:spPr/>
      <dgm:t>
        <a:bodyPr/>
        <a:lstStyle/>
        <a:p>
          <a:endParaRPr lang="en-US"/>
        </a:p>
      </dgm:t>
    </dgm:pt>
    <dgm:pt modelId="{C6751B38-7AD7-4FA4-B867-EDD0D192AE17}" type="sibTrans" cxnId="{A17A0430-B3DB-4386-B24B-04255DB0699E}">
      <dgm:prSet/>
      <dgm:spPr/>
      <dgm:t>
        <a:bodyPr/>
        <a:lstStyle/>
        <a:p>
          <a:endParaRPr lang="en-US"/>
        </a:p>
      </dgm:t>
    </dgm:pt>
    <dgm:pt modelId="{EE3BC390-9DF1-482E-8FE2-00990A9EBD2B}" type="pres">
      <dgm:prSet presAssocID="{64B5D03C-088B-4C93-8DC1-1A7752E79A33}" presName="root" presStyleCnt="0">
        <dgm:presLayoutVars>
          <dgm:dir/>
          <dgm:resizeHandles val="exact"/>
        </dgm:presLayoutVars>
      </dgm:prSet>
      <dgm:spPr/>
    </dgm:pt>
    <dgm:pt modelId="{DA54FF59-68FB-4B48-ABC5-366B3C7E7C43}" type="pres">
      <dgm:prSet presAssocID="{995E0767-8B30-4721-9802-20DB09231CA5}" presName="compNode" presStyleCnt="0"/>
      <dgm:spPr/>
    </dgm:pt>
    <dgm:pt modelId="{D2B0C4E6-F244-4D89-A54A-B587C7354914}" type="pres">
      <dgm:prSet presAssocID="{995E0767-8B30-4721-9802-20DB09231CA5}" presName="bgRect" presStyleLbl="bgShp" presStyleIdx="0" presStyleCnt="4"/>
      <dgm:spPr/>
    </dgm:pt>
    <dgm:pt modelId="{736EB3E8-EA21-4C85-9088-A632EC819B12}" type="pres">
      <dgm:prSet presAssocID="{995E0767-8B30-4721-9802-20DB09231CA5}"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ciduous tree"/>
        </a:ext>
      </dgm:extLst>
    </dgm:pt>
    <dgm:pt modelId="{DA1F1159-1021-4CF4-9B10-1633AE869F12}" type="pres">
      <dgm:prSet presAssocID="{995E0767-8B30-4721-9802-20DB09231CA5}" presName="spaceRect" presStyleCnt="0"/>
      <dgm:spPr/>
    </dgm:pt>
    <dgm:pt modelId="{56F953A0-00EB-4677-9FB9-7DD471EA777D}" type="pres">
      <dgm:prSet presAssocID="{995E0767-8B30-4721-9802-20DB09231CA5}" presName="parTx" presStyleLbl="revTx" presStyleIdx="0" presStyleCnt="4">
        <dgm:presLayoutVars>
          <dgm:chMax val="0"/>
          <dgm:chPref val="0"/>
        </dgm:presLayoutVars>
      </dgm:prSet>
      <dgm:spPr/>
    </dgm:pt>
    <dgm:pt modelId="{E60CD409-3479-481B-9EB4-C7F90A49CD01}" type="pres">
      <dgm:prSet presAssocID="{10737B1F-162B-4BDD-9525-BC8DA5BF4075}" presName="sibTrans" presStyleCnt="0"/>
      <dgm:spPr/>
    </dgm:pt>
    <dgm:pt modelId="{901287E3-B533-4244-95ED-E6B0F9324715}" type="pres">
      <dgm:prSet presAssocID="{8723AAE9-09F1-4145-89D4-0620D3E387E6}" presName="compNode" presStyleCnt="0"/>
      <dgm:spPr/>
    </dgm:pt>
    <dgm:pt modelId="{F04C9461-A047-4620-8F50-C5B11E3A437A}" type="pres">
      <dgm:prSet presAssocID="{8723AAE9-09F1-4145-89D4-0620D3E387E6}" presName="bgRect" presStyleLbl="bgShp" presStyleIdx="1" presStyleCnt="4"/>
      <dgm:spPr/>
    </dgm:pt>
    <dgm:pt modelId="{F220C916-02F7-48FB-AF4D-06944E652E41}" type="pres">
      <dgm:prSet presAssocID="{8723AAE9-09F1-4145-89D4-0620D3E387E6}"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niversal Access"/>
        </a:ext>
      </dgm:extLst>
    </dgm:pt>
    <dgm:pt modelId="{5F38E64B-0482-4730-BDC1-A779C28D5138}" type="pres">
      <dgm:prSet presAssocID="{8723AAE9-09F1-4145-89D4-0620D3E387E6}" presName="spaceRect" presStyleCnt="0"/>
      <dgm:spPr/>
    </dgm:pt>
    <dgm:pt modelId="{B527BD15-77E2-4042-9BE7-11831A388094}" type="pres">
      <dgm:prSet presAssocID="{8723AAE9-09F1-4145-89D4-0620D3E387E6}" presName="parTx" presStyleLbl="revTx" presStyleIdx="1" presStyleCnt="4">
        <dgm:presLayoutVars>
          <dgm:chMax val="0"/>
          <dgm:chPref val="0"/>
        </dgm:presLayoutVars>
      </dgm:prSet>
      <dgm:spPr/>
    </dgm:pt>
    <dgm:pt modelId="{5E73A08E-92C0-438B-9499-1EA9B911C1B5}" type="pres">
      <dgm:prSet presAssocID="{F5CE8DA3-84BE-483A-9CF0-9791AE7B657F}" presName="sibTrans" presStyleCnt="0"/>
      <dgm:spPr/>
    </dgm:pt>
    <dgm:pt modelId="{EB569C14-12D5-4923-ABAA-DB9688947642}" type="pres">
      <dgm:prSet presAssocID="{3DE601B4-2A46-4569-A539-A4B596F2B09B}" presName="compNode" presStyleCnt="0"/>
      <dgm:spPr/>
    </dgm:pt>
    <dgm:pt modelId="{FB62C5F0-98BB-4614-A75A-F7AFA3F8177D}" type="pres">
      <dgm:prSet presAssocID="{3DE601B4-2A46-4569-A539-A4B596F2B09B}" presName="bgRect" presStyleLbl="bgShp" presStyleIdx="2" presStyleCnt="4"/>
      <dgm:spPr/>
    </dgm:pt>
    <dgm:pt modelId="{6B9738BA-BAE8-4E12-B3A5-ED9563ED4051}" type="pres">
      <dgm:prSet presAssocID="{3DE601B4-2A46-4569-A539-A4B596F2B09B}"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itcoin"/>
        </a:ext>
      </dgm:extLst>
    </dgm:pt>
    <dgm:pt modelId="{9CDAB1B7-89B2-4FF6-9810-2B57AA8DD106}" type="pres">
      <dgm:prSet presAssocID="{3DE601B4-2A46-4569-A539-A4B596F2B09B}" presName="spaceRect" presStyleCnt="0"/>
      <dgm:spPr/>
    </dgm:pt>
    <dgm:pt modelId="{5FEEA65F-06D9-4DBD-8C82-FECFB140BE3F}" type="pres">
      <dgm:prSet presAssocID="{3DE601B4-2A46-4569-A539-A4B596F2B09B}" presName="parTx" presStyleLbl="revTx" presStyleIdx="2" presStyleCnt="4">
        <dgm:presLayoutVars>
          <dgm:chMax val="0"/>
          <dgm:chPref val="0"/>
        </dgm:presLayoutVars>
      </dgm:prSet>
      <dgm:spPr/>
    </dgm:pt>
    <dgm:pt modelId="{399EB3A8-6879-4BFC-9856-5FB5F6E284FA}" type="pres">
      <dgm:prSet presAssocID="{7847A7B1-7F20-4CE6-9486-8ED126C336DA}" presName="sibTrans" presStyleCnt="0"/>
      <dgm:spPr/>
    </dgm:pt>
    <dgm:pt modelId="{929E0B9E-717F-4677-B77E-CC3008A8B668}" type="pres">
      <dgm:prSet presAssocID="{00A961C4-B128-48AF-B7A2-36F06B043785}" presName="compNode" presStyleCnt="0"/>
      <dgm:spPr/>
    </dgm:pt>
    <dgm:pt modelId="{AF16D3B6-3A82-4CC1-854D-C2B074524B75}" type="pres">
      <dgm:prSet presAssocID="{00A961C4-B128-48AF-B7A2-36F06B043785}" presName="bgRect" presStyleLbl="bgShp" presStyleIdx="3" presStyleCnt="4"/>
      <dgm:spPr/>
    </dgm:pt>
    <dgm:pt modelId="{3D21D62D-D8F4-4192-8257-B1A8C9B02D62}" type="pres">
      <dgm:prSet presAssocID="{00A961C4-B128-48AF-B7A2-36F06B043785}"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Earth Globe Americas"/>
        </a:ext>
      </dgm:extLst>
    </dgm:pt>
    <dgm:pt modelId="{E657088A-4BE4-41A7-9C90-22FB9F073F13}" type="pres">
      <dgm:prSet presAssocID="{00A961C4-B128-48AF-B7A2-36F06B043785}" presName="spaceRect" presStyleCnt="0"/>
      <dgm:spPr/>
    </dgm:pt>
    <dgm:pt modelId="{C0F1BF0D-7F55-4978-8C7B-704C9BE4D71B}" type="pres">
      <dgm:prSet presAssocID="{00A961C4-B128-48AF-B7A2-36F06B043785}" presName="parTx" presStyleLbl="revTx" presStyleIdx="3" presStyleCnt="4">
        <dgm:presLayoutVars>
          <dgm:chMax val="0"/>
          <dgm:chPref val="0"/>
        </dgm:presLayoutVars>
      </dgm:prSet>
      <dgm:spPr/>
    </dgm:pt>
  </dgm:ptLst>
  <dgm:cxnLst>
    <dgm:cxn modelId="{28A1D209-42D6-4F38-9C9C-A494A2E494B8}" type="presOf" srcId="{00A961C4-B128-48AF-B7A2-36F06B043785}" destId="{C0F1BF0D-7F55-4978-8C7B-704C9BE4D71B}" srcOrd="0" destOrd="0" presId="urn:microsoft.com/office/officeart/2018/2/layout/IconVerticalSolidList"/>
    <dgm:cxn modelId="{16CE2723-1B1F-46E3-BA2A-292FA32DE736}" srcId="{64B5D03C-088B-4C93-8DC1-1A7752E79A33}" destId="{3DE601B4-2A46-4569-A539-A4B596F2B09B}" srcOrd="2" destOrd="0" parTransId="{BB3B5ABC-628B-4927-9C47-D0CF63DBC2DE}" sibTransId="{7847A7B1-7F20-4CE6-9486-8ED126C336DA}"/>
    <dgm:cxn modelId="{4F215F27-0E1A-49EF-8BC6-23F9023B6EB0}" type="presOf" srcId="{64B5D03C-088B-4C93-8DC1-1A7752E79A33}" destId="{EE3BC390-9DF1-482E-8FE2-00990A9EBD2B}" srcOrd="0" destOrd="0" presId="urn:microsoft.com/office/officeart/2018/2/layout/IconVerticalSolidList"/>
    <dgm:cxn modelId="{A17A0430-B3DB-4386-B24B-04255DB0699E}" srcId="{64B5D03C-088B-4C93-8DC1-1A7752E79A33}" destId="{00A961C4-B128-48AF-B7A2-36F06B043785}" srcOrd="3" destOrd="0" parTransId="{912B3004-292C-455E-86CC-079A0466B6C3}" sibTransId="{C6751B38-7AD7-4FA4-B867-EDD0D192AE17}"/>
    <dgm:cxn modelId="{7ADF6E8B-6869-4569-913A-61C2FB8DDB49}" type="presOf" srcId="{995E0767-8B30-4721-9802-20DB09231CA5}" destId="{56F953A0-00EB-4677-9FB9-7DD471EA777D}" srcOrd="0" destOrd="0" presId="urn:microsoft.com/office/officeart/2018/2/layout/IconVerticalSolidList"/>
    <dgm:cxn modelId="{92C424A6-3E26-4F6B-B8BD-75EE337FEBCA}" type="presOf" srcId="{3DE601B4-2A46-4569-A539-A4B596F2B09B}" destId="{5FEEA65F-06D9-4DBD-8C82-FECFB140BE3F}" srcOrd="0" destOrd="0" presId="urn:microsoft.com/office/officeart/2018/2/layout/IconVerticalSolidList"/>
    <dgm:cxn modelId="{57DDCBAE-4E55-4146-8E16-9D8254DB9E52}" srcId="{64B5D03C-088B-4C93-8DC1-1A7752E79A33}" destId="{995E0767-8B30-4721-9802-20DB09231CA5}" srcOrd="0" destOrd="0" parTransId="{EFA7F04B-704F-402E-BE87-9A6A7131D41D}" sibTransId="{10737B1F-162B-4BDD-9525-BC8DA5BF4075}"/>
    <dgm:cxn modelId="{FC0479BD-1200-475F-BEC8-160FC5D5AD05}" srcId="{64B5D03C-088B-4C93-8DC1-1A7752E79A33}" destId="{8723AAE9-09F1-4145-89D4-0620D3E387E6}" srcOrd="1" destOrd="0" parTransId="{8A61C880-16EB-4A20-92B7-D4FF011500C1}" sibTransId="{F5CE8DA3-84BE-483A-9CF0-9791AE7B657F}"/>
    <dgm:cxn modelId="{86372AE7-8864-4610-997D-53C2C9CC55C2}" type="presOf" srcId="{8723AAE9-09F1-4145-89D4-0620D3E387E6}" destId="{B527BD15-77E2-4042-9BE7-11831A388094}" srcOrd="0" destOrd="0" presId="urn:microsoft.com/office/officeart/2018/2/layout/IconVerticalSolidList"/>
    <dgm:cxn modelId="{3916A30B-15DF-4966-88F7-B86BA3D43EAA}" type="presParOf" srcId="{EE3BC390-9DF1-482E-8FE2-00990A9EBD2B}" destId="{DA54FF59-68FB-4B48-ABC5-366B3C7E7C43}" srcOrd="0" destOrd="0" presId="urn:microsoft.com/office/officeart/2018/2/layout/IconVerticalSolidList"/>
    <dgm:cxn modelId="{C245874D-6CAB-44E8-97FA-D26E2CBF29D4}" type="presParOf" srcId="{DA54FF59-68FB-4B48-ABC5-366B3C7E7C43}" destId="{D2B0C4E6-F244-4D89-A54A-B587C7354914}" srcOrd="0" destOrd="0" presId="urn:microsoft.com/office/officeart/2018/2/layout/IconVerticalSolidList"/>
    <dgm:cxn modelId="{066FA8B0-CD1F-425B-99BC-044E8D812040}" type="presParOf" srcId="{DA54FF59-68FB-4B48-ABC5-366B3C7E7C43}" destId="{736EB3E8-EA21-4C85-9088-A632EC819B12}" srcOrd="1" destOrd="0" presId="urn:microsoft.com/office/officeart/2018/2/layout/IconVerticalSolidList"/>
    <dgm:cxn modelId="{3EE6F0D3-37CB-4639-A385-615105CF1ED5}" type="presParOf" srcId="{DA54FF59-68FB-4B48-ABC5-366B3C7E7C43}" destId="{DA1F1159-1021-4CF4-9B10-1633AE869F12}" srcOrd="2" destOrd="0" presId="urn:microsoft.com/office/officeart/2018/2/layout/IconVerticalSolidList"/>
    <dgm:cxn modelId="{F0ED077B-C9AD-4A62-B2E9-3AC6D1CB5AFF}" type="presParOf" srcId="{DA54FF59-68FB-4B48-ABC5-366B3C7E7C43}" destId="{56F953A0-00EB-4677-9FB9-7DD471EA777D}" srcOrd="3" destOrd="0" presId="urn:microsoft.com/office/officeart/2018/2/layout/IconVerticalSolidList"/>
    <dgm:cxn modelId="{AD4E62BF-E47F-490B-94E6-0E4A6AAFA32E}" type="presParOf" srcId="{EE3BC390-9DF1-482E-8FE2-00990A9EBD2B}" destId="{E60CD409-3479-481B-9EB4-C7F90A49CD01}" srcOrd="1" destOrd="0" presId="urn:microsoft.com/office/officeart/2018/2/layout/IconVerticalSolidList"/>
    <dgm:cxn modelId="{9286DC04-E631-4007-BEB7-EE5D8F937D1F}" type="presParOf" srcId="{EE3BC390-9DF1-482E-8FE2-00990A9EBD2B}" destId="{901287E3-B533-4244-95ED-E6B0F9324715}" srcOrd="2" destOrd="0" presId="urn:microsoft.com/office/officeart/2018/2/layout/IconVerticalSolidList"/>
    <dgm:cxn modelId="{CA6611BC-0FF1-4ECE-9D68-576773D49A1E}" type="presParOf" srcId="{901287E3-B533-4244-95ED-E6B0F9324715}" destId="{F04C9461-A047-4620-8F50-C5B11E3A437A}" srcOrd="0" destOrd="0" presId="urn:microsoft.com/office/officeart/2018/2/layout/IconVerticalSolidList"/>
    <dgm:cxn modelId="{33C8B6A9-92A8-4E6B-AFDD-E35EDD49DCEA}" type="presParOf" srcId="{901287E3-B533-4244-95ED-E6B0F9324715}" destId="{F220C916-02F7-48FB-AF4D-06944E652E41}" srcOrd="1" destOrd="0" presId="urn:microsoft.com/office/officeart/2018/2/layout/IconVerticalSolidList"/>
    <dgm:cxn modelId="{14B229BE-C30A-465D-A438-E75C26E203FF}" type="presParOf" srcId="{901287E3-B533-4244-95ED-E6B0F9324715}" destId="{5F38E64B-0482-4730-BDC1-A779C28D5138}" srcOrd="2" destOrd="0" presId="urn:microsoft.com/office/officeart/2018/2/layout/IconVerticalSolidList"/>
    <dgm:cxn modelId="{D4FF7684-C443-48B9-BE1C-6561756294C2}" type="presParOf" srcId="{901287E3-B533-4244-95ED-E6B0F9324715}" destId="{B527BD15-77E2-4042-9BE7-11831A388094}" srcOrd="3" destOrd="0" presId="urn:microsoft.com/office/officeart/2018/2/layout/IconVerticalSolidList"/>
    <dgm:cxn modelId="{D76494E0-7840-42B1-B136-A0826B20490E}" type="presParOf" srcId="{EE3BC390-9DF1-482E-8FE2-00990A9EBD2B}" destId="{5E73A08E-92C0-438B-9499-1EA9B911C1B5}" srcOrd="3" destOrd="0" presId="urn:microsoft.com/office/officeart/2018/2/layout/IconVerticalSolidList"/>
    <dgm:cxn modelId="{56875BFC-2B15-4077-A697-8B4071F242EB}" type="presParOf" srcId="{EE3BC390-9DF1-482E-8FE2-00990A9EBD2B}" destId="{EB569C14-12D5-4923-ABAA-DB9688947642}" srcOrd="4" destOrd="0" presId="urn:microsoft.com/office/officeart/2018/2/layout/IconVerticalSolidList"/>
    <dgm:cxn modelId="{8C462206-3A8B-4114-9212-723D661760BE}" type="presParOf" srcId="{EB569C14-12D5-4923-ABAA-DB9688947642}" destId="{FB62C5F0-98BB-4614-A75A-F7AFA3F8177D}" srcOrd="0" destOrd="0" presId="urn:microsoft.com/office/officeart/2018/2/layout/IconVerticalSolidList"/>
    <dgm:cxn modelId="{E1CE4D4E-4DCC-4860-BCFD-59D3AD402E94}" type="presParOf" srcId="{EB569C14-12D5-4923-ABAA-DB9688947642}" destId="{6B9738BA-BAE8-4E12-B3A5-ED9563ED4051}" srcOrd="1" destOrd="0" presId="urn:microsoft.com/office/officeart/2018/2/layout/IconVerticalSolidList"/>
    <dgm:cxn modelId="{4AD35B2B-EEDD-4728-BEFF-086673D8481D}" type="presParOf" srcId="{EB569C14-12D5-4923-ABAA-DB9688947642}" destId="{9CDAB1B7-89B2-4FF6-9810-2B57AA8DD106}" srcOrd="2" destOrd="0" presId="urn:microsoft.com/office/officeart/2018/2/layout/IconVerticalSolidList"/>
    <dgm:cxn modelId="{4FE08E18-1C24-416D-BE11-27008E7B1229}" type="presParOf" srcId="{EB569C14-12D5-4923-ABAA-DB9688947642}" destId="{5FEEA65F-06D9-4DBD-8C82-FECFB140BE3F}" srcOrd="3" destOrd="0" presId="urn:microsoft.com/office/officeart/2018/2/layout/IconVerticalSolidList"/>
    <dgm:cxn modelId="{EF3A4468-F03E-4BB1-9A8E-191B37E0DE11}" type="presParOf" srcId="{EE3BC390-9DF1-482E-8FE2-00990A9EBD2B}" destId="{399EB3A8-6879-4BFC-9856-5FB5F6E284FA}" srcOrd="5" destOrd="0" presId="urn:microsoft.com/office/officeart/2018/2/layout/IconVerticalSolidList"/>
    <dgm:cxn modelId="{CA7AF638-43CE-401E-906B-0FCC7D0C9A8F}" type="presParOf" srcId="{EE3BC390-9DF1-482E-8FE2-00990A9EBD2B}" destId="{929E0B9E-717F-4677-B77E-CC3008A8B668}" srcOrd="6" destOrd="0" presId="urn:microsoft.com/office/officeart/2018/2/layout/IconVerticalSolidList"/>
    <dgm:cxn modelId="{67ACA3F8-6505-49C3-9AF5-0142F18222D2}" type="presParOf" srcId="{929E0B9E-717F-4677-B77E-CC3008A8B668}" destId="{AF16D3B6-3A82-4CC1-854D-C2B074524B75}" srcOrd="0" destOrd="0" presId="urn:microsoft.com/office/officeart/2018/2/layout/IconVerticalSolidList"/>
    <dgm:cxn modelId="{01BA286C-476E-4C7D-A478-5749B29BB67D}" type="presParOf" srcId="{929E0B9E-717F-4677-B77E-CC3008A8B668}" destId="{3D21D62D-D8F4-4192-8257-B1A8C9B02D62}" srcOrd="1" destOrd="0" presId="urn:microsoft.com/office/officeart/2018/2/layout/IconVerticalSolidList"/>
    <dgm:cxn modelId="{9F994A10-4434-46D8-977B-446D63826A88}" type="presParOf" srcId="{929E0B9E-717F-4677-B77E-CC3008A8B668}" destId="{E657088A-4BE4-41A7-9C90-22FB9F073F13}" srcOrd="2" destOrd="0" presId="urn:microsoft.com/office/officeart/2018/2/layout/IconVerticalSolidList"/>
    <dgm:cxn modelId="{6BC812F2-A6ED-479D-9CDA-2B65F99F128C}" type="presParOf" srcId="{929E0B9E-717F-4677-B77E-CC3008A8B668}" destId="{C0F1BF0D-7F55-4978-8C7B-704C9BE4D7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93BA9D-0A4C-4E5B-80DE-4B6F9E2D27CC}"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0AAEAED9-E4ED-4463-AC82-84BF942CB36E}">
      <dgm:prSet/>
      <dgm:spPr/>
      <dgm:t>
        <a:bodyPr/>
        <a:lstStyle/>
        <a:p>
          <a:r>
            <a:rPr lang="en-GB" b="1"/>
            <a:t>85</a:t>
          </a:r>
          <a:r>
            <a:rPr lang="en-GB"/>
            <a:t> Million Carrier Bags </a:t>
          </a:r>
          <a:r>
            <a:rPr lang="en-GB" b="1"/>
            <a:t>Removed</a:t>
          </a:r>
          <a:r>
            <a:rPr lang="en-GB"/>
            <a:t> </a:t>
          </a:r>
          <a:endParaRPr lang="en-US"/>
        </a:p>
      </dgm:t>
    </dgm:pt>
    <dgm:pt modelId="{8B4CA87E-FB7E-4324-8AA9-6ED9560AC2D2}" type="parTrans" cxnId="{EA49BC7D-6D7B-40C7-9388-D0D46EAF5F54}">
      <dgm:prSet/>
      <dgm:spPr/>
      <dgm:t>
        <a:bodyPr/>
        <a:lstStyle/>
        <a:p>
          <a:endParaRPr lang="en-US"/>
        </a:p>
      </dgm:t>
    </dgm:pt>
    <dgm:pt modelId="{F8D7F78E-69F5-4E65-B49B-B9C66C96B290}" type="sibTrans" cxnId="{EA49BC7D-6D7B-40C7-9388-D0D46EAF5F54}">
      <dgm:prSet/>
      <dgm:spPr/>
      <dgm:t>
        <a:bodyPr/>
        <a:lstStyle/>
        <a:p>
          <a:endParaRPr lang="en-US"/>
        </a:p>
      </dgm:t>
    </dgm:pt>
    <dgm:pt modelId="{27C3C489-6691-434C-AA94-B54325980B13}">
      <dgm:prSet/>
      <dgm:spPr/>
      <dgm:t>
        <a:bodyPr/>
        <a:lstStyle/>
        <a:p>
          <a:r>
            <a:rPr lang="en-GB" b="1"/>
            <a:t>30%</a:t>
          </a:r>
          <a:r>
            <a:rPr lang="en-GB"/>
            <a:t> </a:t>
          </a:r>
          <a:r>
            <a:rPr lang="en-GB" b="1"/>
            <a:t>Recycled</a:t>
          </a:r>
          <a:r>
            <a:rPr lang="en-GB"/>
            <a:t> content in own brand </a:t>
          </a:r>
          <a:r>
            <a:rPr lang="en-GB" b="1"/>
            <a:t>plastic</a:t>
          </a:r>
          <a:r>
            <a:rPr lang="en-GB"/>
            <a:t> packaging </a:t>
          </a:r>
          <a:endParaRPr lang="en-US"/>
        </a:p>
      </dgm:t>
    </dgm:pt>
    <dgm:pt modelId="{390608FE-320B-47D9-8499-F75131688965}" type="parTrans" cxnId="{6781E3C5-FD6D-4AAD-8CDC-0A79D518C9A9}">
      <dgm:prSet/>
      <dgm:spPr/>
      <dgm:t>
        <a:bodyPr/>
        <a:lstStyle/>
        <a:p>
          <a:endParaRPr lang="en-US"/>
        </a:p>
      </dgm:t>
    </dgm:pt>
    <dgm:pt modelId="{2F2A5EFF-0A49-4193-8AF6-2DD2FDBCBB16}" type="sibTrans" cxnId="{6781E3C5-FD6D-4AAD-8CDC-0A79D518C9A9}">
      <dgm:prSet/>
      <dgm:spPr/>
      <dgm:t>
        <a:bodyPr/>
        <a:lstStyle/>
        <a:p>
          <a:endParaRPr lang="en-US"/>
        </a:p>
      </dgm:t>
    </dgm:pt>
    <dgm:pt modelId="{37465AEE-64F8-47C6-891F-39B62B643CDA}">
      <dgm:prSet/>
      <dgm:spPr/>
      <dgm:t>
        <a:bodyPr/>
        <a:lstStyle/>
        <a:p>
          <a:r>
            <a:rPr lang="en-GB" b="1"/>
            <a:t>2030</a:t>
          </a:r>
          <a:r>
            <a:rPr lang="en-GB"/>
            <a:t> New York </a:t>
          </a:r>
          <a:r>
            <a:rPr lang="en-GB" b="1"/>
            <a:t>Declaration</a:t>
          </a:r>
          <a:r>
            <a:rPr lang="en-GB"/>
            <a:t> </a:t>
          </a:r>
          <a:endParaRPr lang="en-US"/>
        </a:p>
      </dgm:t>
    </dgm:pt>
    <dgm:pt modelId="{3CE7A095-FEBA-42EF-ABBD-FFB7189BDF8D}" type="parTrans" cxnId="{AE628EC3-5746-4A24-A59D-4A45EECDC67F}">
      <dgm:prSet/>
      <dgm:spPr/>
      <dgm:t>
        <a:bodyPr/>
        <a:lstStyle/>
        <a:p>
          <a:endParaRPr lang="en-US"/>
        </a:p>
      </dgm:t>
    </dgm:pt>
    <dgm:pt modelId="{0BC1188F-4F5A-4D65-B263-41A5C161FE03}" type="sibTrans" cxnId="{AE628EC3-5746-4A24-A59D-4A45EECDC67F}">
      <dgm:prSet/>
      <dgm:spPr/>
      <dgm:t>
        <a:bodyPr/>
        <a:lstStyle/>
        <a:p>
          <a:endParaRPr lang="en-US"/>
        </a:p>
      </dgm:t>
    </dgm:pt>
    <dgm:pt modelId="{26B34708-C087-4361-A9F6-66FF75857B30}">
      <dgm:prSet/>
      <dgm:spPr/>
      <dgm:t>
        <a:bodyPr/>
        <a:lstStyle/>
        <a:p>
          <a:r>
            <a:rPr lang="en-GB" b="1"/>
            <a:t>50%</a:t>
          </a:r>
          <a:r>
            <a:rPr lang="en-GB"/>
            <a:t> Reduction in Food </a:t>
          </a:r>
          <a:r>
            <a:rPr lang="en-GB" b="1"/>
            <a:t>Waste</a:t>
          </a:r>
          <a:r>
            <a:rPr lang="en-GB"/>
            <a:t> </a:t>
          </a:r>
          <a:endParaRPr lang="en-US"/>
        </a:p>
      </dgm:t>
    </dgm:pt>
    <dgm:pt modelId="{61A51231-1EBC-4038-AF52-4011B10082D2}" type="parTrans" cxnId="{2402B127-8B0D-4C1D-85B0-DCF1FE791905}">
      <dgm:prSet/>
      <dgm:spPr/>
      <dgm:t>
        <a:bodyPr/>
        <a:lstStyle/>
        <a:p>
          <a:endParaRPr lang="en-US"/>
        </a:p>
      </dgm:t>
    </dgm:pt>
    <dgm:pt modelId="{C837590A-E0F8-449E-9EA4-0CD8441257C2}" type="sibTrans" cxnId="{2402B127-8B0D-4C1D-85B0-DCF1FE791905}">
      <dgm:prSet/>
      <dgm:spPr/>
      <dgm:t>
        <a:bodyPr/>
        <a:lstStyle/>
        <a:p>
          <a:endParaRPr lang="en-US"/>
        </a:p>
      </dgm:t>
    </dgm:pt>
    <dgm:pt modelId="{3CDD898D-8FA3-443D-A356-34F2FF74A757}">
      <dgm:prSet/>
      <dgm:spPr/>
      <dgm:t>
        <a:bodyPr/>
        <a:lstStyle/>
        <a:p>
          <a:r>
            <a:rPr lang="en-GB" b="1"/>
            <a:t>20%</a:t>
          </a:r>
          <a:r>
            <a:rPr lang="en-GB"/>
            <a:t> </a:t>
          </a:r>
          <a:r>
            <a:rPr lang="en-GB" b="1"/>
            <a:t>Energy</a:t>
          </a:r>
          <a:r>
            <a:rPr lang="en-GB"/>
            <a:t> cut in </a:t>
          </a:r>
          <a:r>
            <a:rPr lang="en-GB" b="1"/>
            <a:t>stores</a:t>
          </a:r>
          <a:r>
            <a:rPr lang="en-GB"/>
            <a:t> </a:t>
          </a:r>
          <a:endParaRPr lang="en-US"/>
        </a:p>
      </dgm:t>
    </dgm:pt>
    <dgm:pt modelId="{B33FD6F2-FD99-4958-9CD2-FEFF13413602}" type="parTrans" cxnId="{969837C7-FA25-44C3-B07D-DA81C39DD55F}">
      <dgm:prSet/>
      <dgm:spPr/>
      <dgm:t>
        <a:bodyPr/>
        <a:lstStyle/>
        <a:p>
          <a:endParaRPr lang="en-US"/>
        </a:p>
      </dgm:t>
    </dgm:pt>
    <dgm:pt modelId="{7712B517-92A7-4EA5-AF5B-35EA609A3A9F}" type="sibTrans" cxnId="{969837C7-FA25-44C3-B07D-DA81C39DD55F}">
      <dgm:prSet/>
      <dgm:spPr/>
      <dgm:t>
        <a:bodyPr/>
        <a:lstStyle/>
        <a:p>
          <a:endParaRPr lang="en-US"/>
        </a:p>
      </dgm:t>
    </dgm:pt>
    <dgm:pt modelId="{26CB4885-F4FA-43F7-8541-C24C9E938F37}">
      <dgm:prSet/>
      <dgm:spPr/>
      <dgm:t>
        <a:bodyPr/>
        <a:lstStyle/>
        <a:p>
          <a:r>
            <a:rPr lang="en-GB" b="1"/>
            <a:t>38%</a:t>
          </a:r>
          <a:r>
            <a:rPr lang="en-GB"/>
            <a:t> </a:t>
          </a:r>
          <a:r>
            <a:rPr lang="en-GB" b="1"/>
            <a:t>Reduced</a:t>
          </a:r>
          <a:r>
            <a:rPr lang="en-GB"/>
            <a:t> Carbon Footprint </a:t>
          </a:r>
          <a:endParaRPr lang="en-US"/>
        </a:p>
      </dgm:t>
    </dgm:pt>
    <dgm:pt modelId="{C969A834-6ADC-4A29-A0C8-E68841C3A913}" type="parTrans" cxnId="{22C0D256-AF24-4B37-B89B-FC3EF9628003}">
      <dgm:prSet/>
      <dgm:spPr/>
      <dgm:t>
        <a:bodyPr/>
        <a:lstStyle/>
        <a:p>
          <a:endParaRPr lang="en-US"/>
        </a:p>
      </dgm:t>
    </dgm:pt>
    <dgm:pt modelId="{F7410CCE-4799-4883-A380-2F935C5580AE}" type="sibTrans" cxnId="{22C0D256-AF24-4B37-B89B-FC3EF9628003}">
      <dgm:prSet/>
      <dgm:spPr/>
      <dgm:t>
        <a:bodyPr/>
        <a:lstStyle/>
        <a:p>
          <a:endParaRPr lang="en-US"/>
        </a:p>
      </dgm:t>
    </dgm:pt>
    <dgm:pt modelId="{8B98C404-96E8-404F-8B63-F36BC8EB5362}" type="pres">
      <dgm:prSet presAssocID="{5B93BA9D-0A4C-4E5B-80DE-4B6F9E2D27CC}" presName="root" presStyleCnt="0">
        <dgm:presLayoutVars>
          <dgm:dir/>
          <dgm:resizeHandles val="exact"/>
        </dgm:presLayoutVars>
      </dgm:prSet>
      <dgm:spPr/>
    </dgm:pt>
    <dgm:pt modelId="{BCD19257-B9E9-43D8-8449-7BC0C5A25D7C}" type="pres">
      <dgm:prSet presAssocID="{0AAEAED9-E4ED-4463-AC82-84BF942CB36E}" presName="compNode" presStyleCnt="0"/>
      <dgm:spPr/>
    </dgm:pt>
    <dgm:pt modelId="{624A386A-F52D-4241-88E5-EDB1A20B4AC5}" type="pres">
      <dgm:prSet presAssocID="{0AAEAED9-E4ED-4463-AC82-84BF942CB36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bag"/>
        </a:ext>
      </dgm:extLst>
    </dgm:pt>
    <dgm:pt modelId="{19962E3B-FDBF-4CA0-89FE-0620B9D96312}" type="pres">
      <dgm:prSet presAssocID="{0AAEAED9-E4ED-4463-AC82-84BF942CB36E}" presName="spaceRect" presStyleCnt="0"/>
      <dgm:spPr/>
    </dgm:pt>
    <dgm:pt modelId="{44DE01D0-EF35-4BF7-BB46-077DE518159C}" type="pres">
      <dgm:prSet presAssocID="{0AAEAED9-E4ED-4463-AC82-84BF942CB36E}" presName="textRect" presStyleLbl="revTx" presStyleIdx="0" presStyleCnt="6">
        <dgm:presLayoutVars>
          <dgm:chMax val="1"/>
          <dgm:chPref val="1"/>
        </dgm:presLayoutVars>
      </dgm:prSet>
      <dgm:spPr/>
    </dgm:pt>
    <dgm:pt modelId="{354C38D5-5CB8-4B7C-B7C9-A39DFD7FD246}" type="pres">
      <dgm:prSet presAssocID="{F8D7F78E-69F5-4E65-B49B-B9C66C96B290}" presName="sibTrans" presStyleCnt="0"/>
      <dgm:spPr/>
    </dgm:pt>
    <dgm:pt modelId="{E258ABD2-EA2A-42EF-B731-63CC0938174E}" type="pres">
      <dgm:prSet presAssocID="{27C3C489-6691-434C-AA94-B54325980B13}" presName="compNode" presStyleCnt="0"/>
      <dgm:spPr/>
    </dgm:pt>
    <dgm:pt modelId="{1269EEC6-978C-4A9A-AF51-2EFF3F3D8540}" type="pres">
      <dgm:prSet presAssocID="{27C3C489-6691-434C-AA94-B54325980B1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3F004987-77C8-4C1B-AB50-D8FAE6B46AEA}" type="pres">
      <dgm:prSet presAssocID="{27C3C489-6691-434C-AA94-B54325980B13}" presName="spaceRect" presStyleCnt="0"/>
      <dgm:spPr/>
    </dgm:pt>
    <dgm:pt modelId="{68B4B594-DF71-477B-B691-0A2CDD85C66F}" type="pres">
      <dgm:prSet presAssocID="{27C3C489-6691-434C-AA94-B54325980B13}" presName="textRect" presStyleLbl="revTx" presStyleIdx="1" presStyleCnt="6">
        <dgm:presLayoutVars>
          <dgm:chMax val="1"/>
          <dgm:chPref val="1"/>
        </dgm:presLayoutVars>
      </dgm:prSet>
      <dgm:spPr/>
    </dgm:pt>
    <dgm:pt modelId="{6F115728-E97A-451A-A434-CACE1EE97D69}" type="pres">
      <dgm:prSet presAssocID="{2F2A5EFF-0A49-4193-8AF6-2DD2FDBCBB16}" presName="sibTrans" presStyleCnt="0"/>
      <dgm:spPr/>
    </dgm:pt>
    <dgm:pt modelId="{7A222721-B630-4071-8326-9ADF1AC1D063}" type="pres">
      <dgm:prSet presAssocID="{37465AEE-64F8-47C6-891F-39B62B643CDA}" presName="compNode" presStyleCnt="0"/>
      <dgm:spPr/>
    </dgm:pt>
    <dgm:pt modelId="{40A1E9B4-8832-4B40-B6C9-3FC6BE073A40}" type="pres">
      <dgm:prSet presAssocID="{37465AEE-64F8-47C6-891F-39B62B643CD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FF7055F-060C-4EEC-8CB0-C7884A81B972}" type="pres">
      <dgm:prSet presAssocID="{37465AEE-64F8-47C6-891F-39B62B643CDA}" presName="spaceRect" presStyleCnt="0"/>
      <dgm:spPr/>
    </dgm:pt>
    <dgm:pt modelId="{96D11D86-DAA6-4E96-9153-FA8B99ADFACA}" type="pres">
      <dgm:prSet presAssocID="{37465AEE-64F8-47C6-891F-39B62B643CDA}" presName="textRect" presStyleLbl="revTx" presStyleIdx="2" presStyleCnt="6">
        <dgm:presLayoutVars>
          <dgm:chMax val="1"/>
          <dgm:chPref val="1"/>
        </dgm:presLayoutVars>
      </dgm:prSet>
      <dgm:spPr/>
    </dgm:pt>
    <dgm:pt modelId="{4A84F56E-8D22-48A9-9581-BE5FB1D5E4A9}" type="pres">
      <dgm:prSet presAssocID="{0BC1188F-4F5A-4D65-B263-41A5C161FE03}" presName="sibTrans" presStyleCnt="0"/>
      <dgm:spPr/>
    </dgm:pt>
    <dgm:pt modelId="{7DDC2A6D-33E3-41EF-A05A-402B149A8ECC}" type="pres">
      <dgm:prSet presAssocID="{26B34708-C087-4361-A9F6-66FF75857B30}" presName="compNode" presStyleCnt="0"/>
      <dgm:spPr/>
    </dgm:pt>
    <dgm:pt modelId="{8CB2B217-B984-4AEC-A358-AA036C4331D0}" type="pres">
      <dgm:prSet presAssocID="{26B34708-C087-4361-A9F6-66FF75857B3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rger and Drink"/>
        </a:ext>
      </dgm:extLst>
    </dgm:pt>
    <dgm:pt modelId="{8D104EA6-570F-4577-9E60-F97907622733}" type="pres">
      <dgm:prSet presAssocID="{26B34708-C087-4361-A9F6-66FF75857B30}" presName="spaceRect" presStyleCnt="0"/>
      <dgm:spPr/>
    </dgm:pt>
    <dgm:pt modelId="{BA4755EA-FC4B-4972-9902-42281726EE81}" type="pres">
      <dgm:prSet presAssocID="{26B34708-C087-4361-A9F6-66FF75857B30}" presName="textRect" presStyleLbl="revTx" presStyleIdx="3" presStyleCnt="6">
        <dgm:presLayoutVars>
          <dgm:chMax val="1"/>
          <dgm:chPref val="1"/>
        </dgm:presLayoutVars>
      </dgm:prSet>
      <dgm:spPr/>
    </dgm:pt>
    <dgm:pt modelId="{B1BB6DCA-3676-4916-BF97-1E010613956D}" type="pres">
      <dgm:prSet presAssocID="{C837590A-E0F8-449E-9EA4-0CD8441257C2}" presName="sibTrans" presStyleCnt="0"/>
      <dgm:spPr/>
    </dgm:pt>
    <dgm:pt modelId="{A1186C64-18EB-4320-B0F8-07773CD7F552}" type="pres">
      <dgm:prSet presAssocID="{3CDD898D-8FA3-443D-A356-34F2FF74A757}" presName="compNode" presStyleCnt="0"/>
      <dgm:spPr/>
    </dgm:pt>
    <dgm:pt modelId="{694FC265-FAE4-4DB2-B900-8FC0BA1F6253}" type="pres">
      <dgm:prSet presAssocID="{3CDD898D-8FA3-443D-A356-34F2FF74A75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dmill"/>
        </a:ext>
      </dgm:extLst>
    </dgm:pt>
    <dgm:pt modelId="{14DDDAFC-263B-463C-8F22-36FF29F3A654}" type="pres">
      <dgm:prSet presAssocID="{3CDD898D-8FA3-443D-A356-34F2FF74A757}" presName="spaceRect" presStyleCnt="0"/>
      <dgm:spPr/>
    </dgm:pt>
    <dgm:pt modelId="{360DDB64-BDDA-4126-B455-D0738D2E540F}" type="pres">
      <dgm:prSet presAssocID="{3CDD898D-8FA3-443D-A356-34F2FF74A757}" presName="textRect" presStyleLbl="revTx" presStyleIdx="4" presStyleCnt="6">
        <dgm:presLayoutVars>
          <dgm:chMax val="1"/>
          <dgm:chPref val="1"/>
        </dgm:presLayoutVars>
      </dgm:prSet>
      <dgm:spPr/>
    </dgm:pt>
    <dgm:pt modelId="{B1E79145-6393-4F1B-9A33-F6821928AA79}" type="pres">
      <dgm:prSet presAssocID="{7712B517-92A7-4EA5-AF5B-35EA609A3A9F}" presName="sibTrans" presStyleCnt="0"/>
      <dgm:spPr/>
    </dgm:pt>
    <dgm:pt modelId="{E1C429ED-1306-48B4-A1D9-CC26DBD7D232}" type="pres">
      <dgm:prSet presAssocID="{26CB4885-F4FA-43F7-8541-C24C9E938F37}" presName="compNode" presStyleCnt="0"/>
      <dgm:spPr/>
    </dgm:pt>
    <dgm:pt modelId="{D23D0CAC-6D67-4C47-8D8F-63761B4DB08C}" type="pres">
      <dgm:prSet presAssocID="{26CB4885-F4FA-43F7-8541-C24C9E938F3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otprint"/>
        </a:ext>
      </dgm:extLst>
    </dgm:pt>
    <dgm:pt modelId="{51CAC34E-759B-4C84-8337-EAB613A46A0A}" type="pres">
      <dgm:prSet presAssocID="{26CB4885-F4FA-43F7-8541-C24C9E938F37}" presName="spaceRect" presStyleCnt="0"/>
      <dgm:spPr/>
    </dgm:pt>
    <dgm:pt modelId="{4462AE6D-78F7-4F82-8950-645DAC050A3E}" type="pres">
      <dgm:prSet presAssocID="{26CB4885-F4FA-43F7-8541-C24C9E938F37}" presName="textRect" presStyleLbl="revTx" presStyleIdx="5" presStyleCnt="6">
        <dgm:presLayoutVars>
          <dgm:chMax val="1"/>
          <dgm:chPref val="1"/>
        </dgm:presLayoutVars>
      </dgm:prSet>
      <dgm:spPr/>
    </dgm:pt>
  </dgm:ptLst>
  <dgm:cxnLst>
    <dgm:cxn modelId="{FADCBD10-47F4-4408-BE5A-9AF56EE8D94E}" type="presOf" srcId="{5B93BA9D-0A4C-4E5B-80DE-4B6F9E2D27CC}" destId="{8B98C404-96E8-404F-8B63-F36BC8EB5362}" srcOrd="0" destOrd="0" presId="urn:microsoft.com/office/officeart/2018/2/layout/IconLabelList"/>
    <dgm:cxn modelId="{2402B127-8B0D-4C1D-85B0-DCF1FE791905}" srcId="{5B93BA9D-0A4C-4E5B-80DE-4B6F9E2D27CC}" destId="{26B34708-C087-4361-A9F6-66FF75857B30}" srcOrd="3" destOrd="0" parTransId="{61A51231-1EBC-4038-AF52-4011B10082D2}" sibTransId="{C837590A-E0F8-449E-9EA4-0CD8441257C2}"/>
    <dgm:cxn modelId="{4050C92D-DA9A-475E-80EA-01015546BF69}" type="presOf" srcId="{0AAEAED9-E4ED-4463-AC82-84BF942CB36E}" destId="{44DE01D0-EF35-4BF7-BB46-077DE518159C}" srcOrd="0" destOrd="0" presId="urn:microsoft.com/office/officeart/2018/2/layout/IconLabelList"/>
    <dgm:cxn modelId="{37187134-6FD3-4348-AD6F-42B679C0933F}" type="presOf" srcId="{27C3C489-6691-434C-AA94-B54325980B13}" destId="{68B4B594-DF71-477B-B691-0A2CDD85C66F}" srcOrd="0" destOrd="0" presId="urn:microsoft.com/office/officeart/2018/2/layout/IconLabelList"/>
    <dgm:cxn modelId="{E206E537-31FC-4AAA-A992-2CE283B21E18}" type="presOf" srcId="{26B34708-C087-4361-A9F6-66FF75857B30}" destId="{BA4755EA-FC4B-4972-9902-42281726EE81}" srcOrd="0" destOrd="0" presId="urn:microsoft.com/office/officeart/2018/2/layout/IconLabelList"/>
    <dgm:cxn modelId="{6141166C-4E6A-439C-9809-02D5978281E3}" type="presOf" srcId="{3CDD898D-8FA3-443D-A356-34F2FF74A757}" destId="{360DDB64-BDDA-4126-B455-D0738D2E540F}" srcOrd="0" destOrd="0" presId="urn:microsoft.com/office/officeart/2018/2/layout/IconLabelList"/>
    <dgm:cxn modelId="{22C0D256-AF24-4B37-B89B-FC3EF9628003}" srcId="{5B93BA9D-0A4C-4E5B-80DE-4B6F9E2D27CC}" destId="{26CB4885-F4FA-43F7-8541-C24C9E938F37}" srcOrd="5" destOrd="0" parTransId="{C969A834-6ADC-4A29-A0C8-E68841C3A913}" sibTransId="{F7410CCE-4799-4883-A380-2F935C5580AE}"/>
    <dgm:cxn modelId="{EA49BC7D-6D7B-40C7-9388-D0D46EAF5F54}" srcId="{5B93BA9D-0A4C-4E5B-80DE-4B6F9E2D27CC}" destId="{0AAEAED9-E4ED-4463-AC82-84BF942CB36E}" srcOrd="0" destOrd="0" parTransId="{8B4CA87E-FB7E-4324-8AA9-6ED9560AC2D2}" sibTransId="{F8D7F78E-69F5-4E65-B49B-B9C66C96B290}"/>
    <dgm:cxn modelId="{3637797F-97A6-429D-94D7-97D115BDCF5E}" type="presOf" srcId="{26CB4885-F4FA-43F7-8541-C24C9E938F37}" destId="{4462AE6D-78F7-4F82-8950-645DAC050A3E}" srcOrd="0" destOrd="0" presId="urn:microsoft.com/office/officeart/2018/2/layout/IconLabelList"/>
    <dgm:cxn modelId="{0B9E44A2-214D-41DD-B048-005959ED62EF}" type="presOf" srcId="{37465AEE-64F8-47C6-891F-39B62B643CDA}" destId="{96D11D86-DAA6-4E96-9153-FA8B99ADFACA}" srcOrd="0" destOrd="0" presId="urn:microsoft.com/office/officeart/2018/2/layout/IconLabelList"/>
    <dgm:cxn modelId="{AE628EC3-5746-4A24-A59D-4A45EECDC67F}" srcId="{5B93BA9D-0A4C-4E5B-80DE-4B6F9E2D27CC}" destId="{37465AEE-64F8-47C6-891F-39B62B643CDA}" srcOrd="2" destOrd="0" parTransId="{3CE7A095-FEBA-42EF-ABBD-FFB7189BDF8D}" sibTransId="{0BC1188F-4F5A-4D65-B263-41A5C161FE03}"/>
    <dgm:cxn modelId="{6781E3C5-FD6D-4AAD-8CDC-0A79D518C9A9}" srcId="{5B93BA9D-0A4C-4E5B-80DE-4B6F9E2D27CC}" destId="{27C3C489-6691-434C-AA94-B54325980B13}" srcOrd="1" destOrd="0" parTransId="{390608FE-320B-47D9-8499-F75131688965}" sibTransId="{2F2A5EFF-0A49-4193-8AF6-2DD2FDBCBB16}"/>
    <dgm:cxn modelId="{969837C7-FA25-44C3-B07D-DA81C39DD55F}" srcId="{5B93BA9D-0A4C-4E5B-80DE-4B6F9E2D27CC}" destId="{3CDD898D-8FA3-443D-A356-34F2FF74A757}" srcOrd="4" destOrd="0" parTransId="{B33FD6F2-FD99-4958-9CD2-FEFF13413602}" sibTransId="{7712B517-92A7-4EA5-AF5B-35EA609A3A9F}"/>
    <dgm:cxn modelId="{1DB2360D-CB46-451C-8D19-285FE87487EF}" type="presParOf" srcId="{8B98C404-96E8-404F-8B63-F36BC8EB5362}" destId="{BCD19257-B9E9-43D8-8449-7BC0C5A25D7C}" srcOrd="0" destOrd="0" presId="urn:microsoft.com/office/officeart/2018/2/layout/IconLabelList"/>
    <dgm:cxn modelId="{F2D177B3-434F-4227-B1D2-CEE050607598}" type="presParOf" srcId="{BCD19257-B9E9-43D8-8449-7BC0C5A25D7C}" destId="{624A386A-F52D-4241-88E5-EDB1A20B4AC5}" srcOrd="0" destOrd="0" presId="urn:microsoft.com/office/officeart/2018/2/layout/IconLabelList"/>
    <dgm:cxn modelId="{11265B9F-8537-4C6D-957B-7A334FFEFD2F}" type="presParOf" srcId="{BCD19257-B9E9-43D8-8449-7BC0C5A25D7C}" destId="{19962E3B-FDBF-4CA0-89FE-0620B9D96312}" srcOrd="1" destOrd="0" presId="urn:microsoft.com/office/officeart/2018/2/layout/IconLabelList"/>
    <dgm:cxn modelId="{3AFA499E-7E45-4917-8F0F-3A65F7F94FCD}" type="presParOf" srcId="{BCD19257-B9E9-43D8-8449-7BC0C5A25D7C}" destId="{44DE01D0-EF35-4BF7-BB46-077DE518159C}" srcOrd="2" destOrd="0" presId="urn:microsoft.com/office/officeart/2018/2/layout/IconLabelList"/>
    <dgm:cxn modelId="{6B4C8B31-3C43-48F0-95C5-C913D807C40D}" type="presParOf" srcId="{8B98C404-96E8-404F-8B63-F36BC8EB5362}" destId="{354C38D5-5CB8-4B7C-B7C9-A39DFD7FD246}" srcOrd="1" destOrd="0" presId="urn:microsoft.com/office/officeart/2018/2/layout/IconLabelList"/>
    <dgm:cxn modelId="{23BA17F3-500B-4FA8-A47E-117FC3E81DC8}" type="presParOf" srcId="{8B98C404-96E8-404F-8B63-F36BC8EB5362}" destId="{E258ABD2-EA2A-42EF-B731-63CC0938174E}" srcOrd="2" destOrd="0" presId="urn:microsoft.com/office/officeart/2018/2/layout/IconLabelList"/>
    <dgm:cxn modelId="{9B1B9D83-CCA6-4A5A-B33B-D9CE36ABE221}" type="presParOf" srcId="{E258ABD2-EA2A-42EF-B731-63CC0938174E}" destId="{1269EEC6-978C-4A9A-AF51-2EFF3F3D8540}" srcOrd="0" destOrd="0" presId="urn:microsoft.com/office/officeart/2018/2/layout/IconLabelList"/>
    <dgm:cxn modelId="{27409F3A-047F-4E10-AF70-3341F4253598}" type="presParOf" srcId="{E258ABD2-EA2A-42EF-B731-63CC0938174E}" destId="{3F004987-77C8-4C1B-AB50-D8FAE6B46AEA}" srcOrd="1" destOrd="0" presId="urn:microsoft.com/office/officeart/2018/2/layout/IconLabelList"/>
    <dgm:cxn modelId="{3F6A9ACB-6647-47B6-B522-3E4EE50D8911}" type="presParOf" srcId="{E258ABD2-EA2A-42EF-B731-63CC0938174E}" destId="{68B4B594-DF71-477B-B691-0A2CDD85C66F}" srcOrd="2" destOrd="0" presId="urn:microsoft.com/office/officeart/2018/2/layout/IconLabelList"/>
    <dgm:cxn modelId="{AF50C0BC-753E-4500-AC6E-1A17C0EDDA43}" type="presParOf" srcId="{8B98C404-96E8-404F-8B63-F36BC8EB5362}" destId="{6F115728-E97A-451A-A434-CACE1EE97D69}" srcOrd="3" destOrd="0" presId="urn:microsoft.com/office/officeart/2018/2/layout/IconLabelList"/>
    <dgm:cxn modelId="{929E34BD-33AE-4337-A709-FD9B30BF8CCC}" type="presParOf" srcId="{8B98C404-96E8-404F-8B63-F36BC8EB5362}" destId="{7A222721-B630-4071-8326-9ADF1AC1D063}" srcOrd="4" destOrd="0" presId="urn:microsoft.com/office/officeart/2018/2/layout/IconLabelList"/>
    <dgm:cxn modelId="{AF5D426C-8DAD-4EE9-9811-8A7E07ECA74F}" type="presParOf" srcId="{7A222721-B630-4071-8326-9ADF1AC1D063}" destId="{40A1E9B4-8832-4B40-B6C9-3FC6BE073A40}" srcOrd="0" destOrd="0" presId="urn:microsoft.com/office/officeart/2018/2/layout/IconLabelList"/>
    <dgm:cxn modelId="{4B5CA2CA-2C05-48DE-AC28-ECC8B3B6DAFC}" type="presParOf" srcId="{7A222721-B630-4071-8326-9ADF1AC1D063}" destId="{DFF7055F-060C-4EEC-8CB0-C7884A81B972}" srcOrd="1" destOrd="0" presId="urn:microsoft.com/office/officeart/2018/2/layout/IconLabelList"/>
    <dgm:cxn modelId="{DDAF99CF-738B-4402-A017-8592B0A87DC8}" type="presParOf" srcId="{7A222721-B630-4071-8326-9ADF1AC1D063}" destId="{96D11D86-DAA6-4E96-9153-FA8B99ADFACA}" srcOrd="2" destOrd="0" presId="urn:microsoft.com/office/officeart/2018/2/layout/IconLabelList"/>
    <dgm:cxn modelId="{13387FD6-ED64-4C4B-A36D-9DDE63F351CD}" type="presParOf" srcId="{8B98C404-96E8-404F-8B63-F36BC8EB5362}" destId="{4A84F56E-8D22-48A9-9581-BE5FB1D5E4A9}" srcOrd="5" destOrd="0" presId="urn:microsoft.com/office/officeart/2018/2/layout/IconLabelList"/>
    <dgm:cxn modelId="{D93952C5-8EE8-4C7F-9731-949FAB01B939}" type="presParOf" srcId="{8B98C404-96E8-404F-8B63-F36BC8EB5362}" destId="{7DDC2A6D-33E3-41EF-A05A-402B149A8ECC}" srcOrd="6" destOrd="0" presId="urn:microsoft.com/office/officeart/2018/2/layout/IconLabelList"/>
    <dgm:cxn modelId="{F5068CC9-A912-45DA-B59D-1DF44FF5E9C4}" type="presParOf" srcId="{7DDC2A6D-33E3-41EF-A05A-402B149A8ECC}" destId="{8CB2B217-B984-4AEC-A358-AA036C4331D0}" srcOrd="0" destOrd="0" presId="urn:microsoft.com/office/officeart/2018/2/layout/IconLabelList"/>
    <dgm:cxn modelId="{403C2B32-F2BD-46EF-AAB1-63E56893B2A2}" type="presParOf" srcId="{7DDC2A6D-33E3-41EF-A05A-402B149A8ECC}" destId="{8D104EA6-570F-4577-9E60-F97907622733}" srcOrd="1" destOrd="0" presId="urn:microsoft.com/office/officeart/2018/2/layout/IconLabelList"/>
    <dgm:cxn modelId="{13CEBFE9-DAB1-4B1F-937A-74B7E3D34B69}" type="presParOf" srcId="{7DDC2A6D-33E3-41EF-A05A-402B149A8ECC}" destId="{BA4755EA-FC4B-4972-9902-42281726EE81}" srcOrd="2" destOrd="0" presId="urn:microsoft.com/office/officeart/2018/2/layout/IconLabelList"/>
    <dgm:cxn modelId="{286D8122-111D-406E-A7AA-2F528E3108BD}" type="presParOf" srcId="{8B98C404-96E8-404F-8B63-F36BC8EB5362}" destId="{B1BB6DCA-3676-4916-BF97-1E010613956D}" srcOrd="7" destOrd="0" presId="urn:microsoft.com/office/officeart/2018/2/layout/IconLabelList"/>
    <dgm:cxn modelId="{DFF45830-1E52-41B8-A720-5B083E7250C5}" type="presParOf" srcId="{8B98C404-96E8-404F-8B63-F36BC8EB5362}" destId="{A1186C64-18EB-4320-B0F8-07773CD7F552}" srcOrd="8" destOrd="0" presId="urn:microsoft.com/office/officeart/2018/2/layout/IconLabelList"/>
    <dgm:cxn modelId="{D378A86A-F39A-4D7C-8DC1-EFF2E499C677}" type="presParOf" srcId="{A1186C64-18EB-4320-B0F8-07773CD7F552}" destId="{694FC265-FAE4-4DB2-B900-8FC0BA1F6253}" srcOrd="0" destOrd="0" presId="urn:microsoft.com/office/officeart/2018/2/layout/IconLabelList"/>
    <dgm:cxn modelId="{382D45A8-96C1-458C-85F0-6030061BE847}" type="presParOf" srcId="{A1186C64-18EB-4320-B0F8-07773CD7F552}" destId="{14DDDAFC-263B-463C-8F22-36FF29F3A654}" srcOrd="1" destOrd="0" presId="urn:microsoft.com/office/officeart/2018/2/layout/IconLabelList"/>
    <dgm:cxn modelId="{43A74C88-1066-454F-BFFA-5E979E43ADC6}" type="presParOf" srcId="{A1186C64-18EB-4320-B0F8-07773CD7F552}" destId="{360DDB64-BDDA-4126-B455-D0738D2E540F}" srcOrd="2" destOrd="0" presId="urn:microsoft.com/office/officeart/2018/2/layout/IconLabelList"/>
    <dgm:cxn modelId="{9CB8A70D-1FC8-4B81-88EF-135E1EF0AA3F}" type="presParOf" srcId="{8B98C404-96E8-404F-8B63-F36BC8EB5362}" destId="{B1E79145-6393-4F1B-9A33-F6821928AA79}" srcOrd="9" destOrd="0" presId="urn:microsoft.com/office/officeart/2018/2/layout/IconLabelList"/>
    <dgm:cxn modelId="{43A8C100-3CC3-48AA-BEE1-DF796610AE36}" type="presParOf" srcId="{8B98C404-96E8-404F-8B63-F36BC8EB5362}" destId="{E1C429ED-1306-48B4-A1D9-CC26DBD7D232}" srcOrd="10" destOrd="0" presId="urn:microsoft.com/office/officeart/2018/2/layout/IconLabelList"/>
    <dgm:cxn modelId="{30FFF580-9218-4661-9FFB-DB3AA95CABA0}" type="presParOf" srcId="{E1C429ED-1306-48B4-A1D9-CC26DBD7D232}" destId="{D23D0CAC-6D67-4C47-8D8F-63761B4DB08C}" srcOrd="0" destOrd="0" presId="urn:microsoft.com/office/officeart/2018/2/layout/IconLabelList"/>
    <dgm:cxn modelId="{4589DC11-53A8-40AD-B68D-5FEF570108AA}" type="presParOf" srcId="{E1C429ED-1306-48B4-A1D9-CC26DBD7D232}" destId="{51CAC34E-759B-4C84-8337-EAB613A46A0A}" srcOrd="1" destOrd="0" presId="urn:microsoft.com/office/officeart/2018/2/layout/IconLabelList"/>
    <dgm:cxn modelId="{D5A95F35-79F0-4F30-9111-A28C76456145}" type="presParOf" srcId="{E1C429ED-1306-48B4-A1D9-CC26DBD7D232}" destId="{4462AE6D-78F7-4F82-8950-645DAC050A3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67D3B-133B-4765-A15E-DA42646CA7C0}">
      <dsp:nvSpPr>
        <dsp:cNvPr id="0" name=""/>
        <dsp:cNvSpPr/>
      </dsp:nvSpPr>
      <dsp:spPr>
        <a:xfrm>
          <a:off x="0" y="2126456"/>
          <a:ext cx="10515600"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15D4F67F-FAF9-439C-8D2C-E8D1335F85E8}">
      <dsp:nvSpPr>
        <dsp:cNvPr id="0" name=""/>
        <dsp:cNvSpPr/>
      </dsp:nvSpPr>
      <dsp:spPr>
        <a:xfrm rot="8100000">
          <a:off x="65678" y="492949"/>
          <a:ext cx="306985" cy="306985"/>
        </a:xfrm>
        <a:prstGeom prst="teardrop">
          <a:avLst>
            <a:gd name="adj" fmla="val 11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8B3A5C-87F7-4C39-87C4-006B23E3661A}">
      <dsp:nvSpPr>
        <dsp:cNvPr id="0" name=""/>
        <dsp:cNvSpPr/>
      </dsp:nvSpPr>
      <dsp:spPr>
        <a:xfrm>
          <a:off x="99782" y="527053"/>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11CBB0B-F2DA-46D4-8EA9-F28823A31575}">
      <dsp:nvSpPr>
        <dsp:cNvPr id="0" name=""/>
        <dsp:cNvSpPr/>
      </dsp:nvSpPr>
      <dsp:spPr>
        <a:xfrm>
          <a:off x="436242" y="867594"/>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Peter Asquith built his first Asda</a:t>
          </a:r>
        </a:p>
      </dsp:txBody>
      <dsp:txXfrm>
        <a:off x="436242" y="867594"/>
        <a:ext cx="1908621" cy="1258861"/>
      </dsp:txXfrm>
    </dsp:sp>
    <dsp:sp modelId="{977AD508-B73A-462C-A385-953C85A91F3C}">
      <dsp:nvSpPr>
        <dsp:cNvPr id="0" name=""/>
        <dsp:cNvSpPr/>
      </dsp:nvSpPr>
      <dsp:spPr>
        <a:xfrm>
          <a:off x="436242" y="425291"/>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1965</a:t>
          </a:r>
        </a:p>
      </dsp:txBody>
      <dsp:txXfrm>
        <a:off x="436242" y="425291"/>
        <a:ext cx="1908621" cy="442302"/>
      </dsp:txXfrm>
    </dsp:sp>
    <dsp:sp modelId="{DE431C70-00E1-46C7-8998-8EAE68EC1CAC}">
      <dsp:nvSpPr>
        <dsp:cNvPr id="0" name=""/>
        <dsp:cNvSpPr/>
      </dsp:nvSpPr>
      <dsp:spPr>
        <a:xfrm>
          <a:off x="219171" y="867594"/>
          <a:ext cx="0" cy="1258861"/>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3AB4EFE-21C6-43B1-BFC7-6129E96C7476}">
      <dsp:nvSpPr>
        <dsp:cNvPr id="0" name=""/>
        <dsp:cNvSpPr/>
      </dsp:nvSpPr>
      <dsp:spPr>
        <a:xfrm>
          <a:off x="184178" y="2086648"/>
          <a:ext cx="78145" cy="79614"/>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8AD30-B733-4C5D-99FA-05CD906D698C}">
      <dsp:nvSpPr>
        <dsp:cNvPr id="0" name=""/>
        <dsp:cNvSpPr/>
      </dsp:nvSpPr>
      <dsp:spPr>
        <a:xfrm rot="18900000">
          <a:off x="1232626" y="3452976"/>
          <a:ext cx="306985" cy="306985"/>
        </a:xfrm>
        <a:prstGeom prst="teardrop">
          <a:avLst>
            <a:gd name="adj" fmla="val 115000"/>
          </a:avLst>
        </a:prstGeom>
        <a:solidFill>
          <a:schemeClr val="accent2">
            <a:hueOff val="425500"/>
            <a:satOff val="22"/>
            <a:lumOff val="784"/>
            <a:alphaOff val="0"/>
          </a:schemeClr>
        </a:solidFill>
        <a:ln w="12700" cap="flat" cmpd="sng" algn="ctr">
          <a:solidFill>
            <a:schemeClr val="accent2">
              <a:hueOff val="425500"/>
              <a:satOff val="22"/>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37FB12-3FFA-4ED4-82AB-7C71FC60B32E}">
      <dsp:nvSpPr>
        <dsp:cNvPr id="0" name=""/>
        <dsp:cNvSpPr/>
      </dsp:nvSpPr>
      <dsp:spPr>
        <a:xfrm>
          <a:off x="1266729" y="3487080"/>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9532E8C-0324-4B35-903E-76FC20F9DA13}">
      <dsp:nvSpPr>
        <dsp:cNvPr id="0" name=""/>
        <dsp:cNvSpPr/>
      </dsp:nvSpPr>
      <dsp:spPr>
        <a:xfrm>
          <a:off x="1603190" y="2126456"/>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30+ stores</a:t>
          </a:r>
        </a:p>
      </dsp:txBody>
      <dsp:txXfrm>
        <a:off x="1603190" y="2126456"/>
        <a:ext cx="1908621" cy="1258861"/>
      </dsp:txXfrm>
    </dsp:sp>
    <dsp:sp modelId="{A49344AE-8F1B-43EB-8F90-861C3E3D67A6}">
      <dsp:nvSpPr>
        <dsp:cNvPr id="0" name=""/>
        <dsp:cNvSpPr/>
      </dsp:nvSpPr>
      <dsp:spPr>
        <a:xfrm>
          <a:off x="1603190" y="3385317"/>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1970</a:t>
          </a:r>
        </a:p>
      </dsp:txBody>
      <dsp:txXfrm>
        <a:off x="1603190" y="3385317"/>
        <a:ext cx="1908621" cy="442302"/>
      </dsp:txXfrm>
    </dsp:sp>
    <dsp:sp modelId="{87CB71F2-4281-48A5-88CF-54DC5EBC8782}">
      <dsp:nvSpPr>
        <dsp:cNvPr id="0" name=""/>
        <dsp:cNvSpPr/>
      </dsp:nvSpPr>
      <dsp:spPr>
        <a:xfrm>
          <a:off x="1386119" y="2126456"/>
          <a:ext cx="0" cy="1258861"/>
        </a:xfrm>
        <a:prstGeom prst="line">
          <a:avLst/>
        </a:prstGeom>
        <a:noFill/>
        <a:ln w="12700" cap="flat" cmpd="sng" algn="ctr">
          <a:solidFill>
            <a:schemeClr val="accent2">
              <a:hueOff val="425500"/>
              <a:satOff val="22"/>
              <a:lumOff val="784"/>
              <a:alphaOff val="0"/>
            </a:schemeClr>
          </a:solidFill>
          <a:prstDash val="dash"/>
          <a:miter lim="800000"/>
        </a:ln>
        <a:effectLst/>
      </dsp:spPr>
      <dsp:style>
        <a:lnRef idx="1">
          <a:scrgbClr r="0" g="0" b="0"/>
        </a:lnRef>
        <a:fillRef idx="0">
          <a:scrgbClr r="0" g="0" b="0"/>
        </a:fillRef>
        <a:effectRef idx="0">
          <a:scrgbClr r="0" g="0" b="0"/>
        </a:effectRef>
        <a:fontRef idx="minor"/>
      </dsp:style>
    </dsp:sp>
    <dsp:sp modelId="{40619211-4768-4453-9734-B66D79B324EA}">
      <dsp:nvSpPr>
        <dsp:cNvPr id="0" name=""/>
        <dsp:cNvSpPr/>
      </dsp:nvSpPr>
      <dsp:spPr>
        <a:xfrm>
          <a:off x="1351126" y="2086648"/>
          <a:ext cx="78145" cy="79614"/>
        </a:xfrm>
        <a:prstGeom prst="ellipse">
          <a:avLst/>
        </a:prstGeom>
        <a:solidFill>
          <a:schemeClr val="accent2">
            <a:hueOff val="425500"/>
            <a:satOff val="22"/>
            <a:lumOff val="784"/>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4283AA-5BCE-439C-89AE-336F410E7C62}">
      <dsp:nvSpPr>
        <dsp:cNvPr id="0" name=""/>
        <dsp:cNvSpPr/>
      </dsp:nvSpPr>
      <dsp:spPr>
        <a:xfrm rot="8100000">
          <a:off x="2399574" y="492949"/>
          <a:ext cx="306985" cy="306985"/>
        </a:xfrm>
        <a:prstGeom prst="teardrop">
          <a:avLst>
            <a:gd name="adj" fmla="val 115000"/>
          </a:avLst>
        </a:prstGeom>
        <a:solidFill>
          <a:schemeClr val="accent2">
            <a:hueOff val="851001"/>
            <a:satOff val="44"/>
            <a:lumOff val="1569"/>
            <a:alphaOff val="0"/>
          </a:schemeClr>
        </a:solidFill>
        <a:ln w="12700" cap="flat" cmpd="sng" algn="ctr">
          <a:solidFill>
            <a:schemeClr val="accent2">
              <a:hueOff val="851001"/>
              <a:satOff val="44"/>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F3179C-1CE1-4AAC-BF24-4AB023EB8096}">
      <dsp:nvSpPr>
        <dsp:cNvPr id="0" name=""/>
        <dsp:cNvSpPr/>
      </dsp:nvSpPr>
      <dsp:spPr>
        <a:xfrm>
          <a:off x="2433677" y="527053"/>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B1C08DB-14E9-4FED-91C7-F862F1D7CFE2}">
      <dsp:nvSpPr>
        <dsp:cNvPr id="0" name=""/>
        <dsp:cNvSpPr/>
      </dsp:nvSpPr>
      <dsp:spPr>
        <a:xfrm>
          <a:off x="2770138" y="867594"/>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100th store opening</a:t>
          </a:r>
        </a:p>
      </dsp:txBody>
      <dsp:txXfrm>
        <a:off x="2770138" y="867594"/>
        <a:ext cx="1908621" cy="1258861"/>
      </dsp:txXfrm>
    </dsp:sp>
    <dsp:sp modelId="{EF631B6C-FB4F-4E5C-874C-856FD2047D87}">
      <dsp:nvSpPr>
        <dsp:cNvPr id="0" name=""/>
        <dsp:cNvSpPr/>
      </dsp:nvSpPr>
      <dsp:spPr>
        <a:xfrm>
          <a:off x="2770138" y="425291"/>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1981</a:t>
          </a:r>
        </a:p>
      </dsp:txBody>
      <dsp:txXfrm>
        <a:off x="2770138" y="425291"/>
        <a:ext cx="1908621" cy="442302"/>
      </dsp:txXfrm>
    </dsp:sp>
    <dsp:sp modelId="{A9D0A818-892A-4F2C-8B2F-B898B5A076FC}">
      <dsp:nvSpPr>
        <dsp:cNvPr id="0" name=""/>
        <dsp:cNvSpPr/>
      </dsp:nvSpPr>
      <dsp:spPr>
        <a:xfrm>
          <a:off x="2553067" y="867594"/>
          <a:ext cx="0" cy="1258861"/>
        </a:xfrm>
        <a:prstGeom prst="line">
          <a:avLst/>
        </a:prstGeom>
        <a:noFill/>
        <a:ln w="12700" cap="flat" cmpd="sng" algn="ctr">
          <a:solidFill>
            <a:schemeClr val="accent2">
              <a:hueOff val="851001"/>
              <a:satOff val="44"/>
              <a:lumOff val="1569"/>
              <a:alphaOff val="0"/>
            </a:schemeClr>
          </a:solidFill>
          <a:prstDash val="dash"/>
          <a:miter lim="800000"/>
        </a:ln>
        <a:effectLst/>
      </dsp:spPr>
      <dsp:style>
        <a:lnRef idx="1">
          <a:scrgbClr r="0" g="0" b="0"/>
        </a:lnRef>
        <a:fillRef idx="0">
          <a:scrgbClr r="0" g="0" b="0"/>
        </a:fillRef>
        <a:effectRef idx="0">
          <a:scrgbClr r="0" g="0" b="0"/>
        </a:effectRef>
        <a:fontRef idx="minor"/>
      </dsp:style>
    </dsp:sp>
    <dsp:sp modelId="{791E4BE9-40A4-4B93-904D-E910E20DCFB8}">
      <dsp:nvSpPr>
        <dsp:cNvPr id="0" name=""/>
        <dsp:cNvSpPr/>
      </dsp:nvSpPr>
      <dsp:spPr>
        <a:xfrm>
          <a:off x="2518074" y="2086648"/>
          <a:ext cx="78145" cy="79614"/>
        </a:xfrm>
        <a:prstGeom prst="ellipse">
          <a:avLst/>
        </a:prstGeom>
        <a:solidFill>
          <a:schemeClr val="accent2">
            <a:hueOff val="851001"/>
            <a:satOff val="44"/>
            <a:lumOff val="156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4BC213-50FD-4FCA-BB25-3D5E6993CD2A}">
      <dsp:nvSpPr>
        <dsp:cNvPr id="0" name=""/>
        <dsp:cNvSpPr/>
      </dsp:nvSpPr>
      <dsp:spPr>
        <a:xfrm rot="18900000">
          <a:off x="3566522" y="3452976"/>
          <a:ext cx="306985" cy="306985"/>
        </a:xfrm>
        <a:prstGeom prst="teardrop">
          <a:avLst>
            <a:gd name="adj" fmla="val 115000"/>
          </a:avLst>
        </a:prstGeom>
        <a:solidFill>
          <a:schemeClr val="accent2">
            <a:hueOff val="1276501"/>
            <a:satOff val="66"/>
            <a:lumOff val="2353"/>
            <a:alphaOff val="0"/>
          </a:schemeClr>
        </a:solidFill>
        <a:ln w="12700" cap="flat" cmpd="sng" algn="ctr">
          <a:solidFill>
            <a:schemeClr val="accent2">
              <a:hueOff val="1276501"/>
              <a:satOff val="66"/>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7412B-919A-4EB7-BABC-FFC2A73E0690}">
      <dsp:nvSpPr>
        <dsp:cNvPr id="0" name=""/>
        <dsp:cNvSpPr/>
      </dsp:nvSpPr>
      <dsp:spPr>
        <a:xfrm>
          <a:off x="3600625" y="3487080"/>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3C91864-59C0-4878-9CBF-F3F44E9E1368}">
      <dsp:nvSpPr>
        <dsp:cNvPr id="0" name=""/>
        <dsp:cNvSpPr/>
      </dsp:nvSpPr>
      <dsp:spPr>
        <a:xfrm>
          <a:off x="3937086" y="2126456"/>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George clothes premiered</a:t>
          </a:r>
        </a:p>
      </dsp:txBody>
      <dsp:txXfrm>
        <a:off x="3937086" y="2126456"/>
        <a:ext cx="1908621" cy="1258861"/>
      </dsp:txXfrm>
    </dsp:sp>
    <dsp:sp modelId="{4DBFE103-1F21-4F68-AF90-4A7D7CD67DC1}">
      <dsp:nvSpPr>
        <dsp:cNvPr id="0" name=""/>
        <dsp:cNvSpPr/>
      </dsp:nvSpPr>
      <dsp:spPr>
        <a:xfrm>
          <a:off x="3937086" y="3385317"/>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1990</a:t>
          </a:r>
        </a:p>
      </dsp:txBody>
      <dsp:txXfrm>
        <a:off x="3937086" y="3385317"/>
        <a:ext cx="1908621" cy="442302"/>
      </dsp:txXfrm>
    </dsp:sp>
    <dsp:sp modelId="{92A78B8F-AE1B-4C4B-9A24-64357A0D5323}">
      <dsp:nvSpPr>
        <dsp:cNvPr id="0" name=""/>
        <dsp:cNvSpPr/>
      </dsp:nvSpPr>
      <dsp:spPr>
        <a:xfrm>
          <a:off x="3720015" y="2126456"/>
          <a:ext cx="0" cy="1258861"/>
        </a:xfrm>
        <a:prstGeom prst="line">
          <a:avLst/>
        </a:prstGeom>
        <a:noFill/>
        <a:ln w="12700" cap="flat" cmpd="sng" algn="ctr">
          <a:solidFill>
            <a:schemeClr val="accent2">
              <a:hueOff val="1276501"/>
              <a:satOff val="66"/>
              <a:lumOff val="2353"/>
              <a:alphaOff val="0"/>
            </a:schemeClr>
          </a:solidFill>
          <a:prstDash val="dash"/>
          <a:miter lim="800000"/>
        </a:ln>
        <a:effectLst/>
      </dsp:spPr>
      <dsp:style>
        <a:lnRef idx="1">
          <a:scrgbClr r="0" g="0" b="0"/>
        </a:lnRef>
        <a:fillRef idx="0">
          <a:scrgbClr r="0" g="0" b="0"/>
        </a:fillRef>
        <a:effectRef idx="0">
          <a:scrgbClr r="0" g="0" b="0"/>
        </a:effectRef>
        <a:fontRef idx="minor"/>
      </dsp:style>
    </dsp:sp>
    <dsp:sp modelId="{82026328-8A74-451B-9D38-E6B6CC066E9B}">
      <dsp:nvSpPr>
        <dsp:cNvPr id="0" name=""/>
        <dsp:cNvSpPr/>
      </dsp:nvSpPr>
      <dsp:spPr>
        <a:xfrm>
          <a:off x="3685022" y="2086648"/>
          <a:ext cx="78145" cy="79614"/>
        </a:xfrm>
        <a:prstGeom prst="ellipse">
          <a:avLst/>
        </a:prstGeom>
        <a:solidFill>
          <a:schemeClr val="accent2">
            <a:hueOff val="1276501"/>
            <a:satOff val="66"/>
            <a:lumOff val="235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034DC0-1723-48AD-8BD7-92B6A176A62B}">
      <dsp:nvSpPr>
        <dsp:cNvPr id="0" name=""/>
        <dsp:cNvSpPr/>
      </dsp:nvSpPr>
      <dsp:spPr>
        <a:xfrm rot="8100000">
          <a:off x="4733470" y="492949"/>
          <a:ext cx="306985" cy="306985"/>
        </a:xfrm>
        <a:prstGeom prst="teardrop">
          <a:avLst>
            <a:gd name="adj" fmla="val 115000"/>
          </a:avLst>
        </a:prstGeom>
        <a:solidFill>
          <a:schemeClr val="accent2">
            <a:hueOff val="1702001"/>
            <a:satOff val="89"/>
            <a:lumOff val="3137"/>
            <a:alphaOff val="0"/>
          </a:schemeClr>
        </a:solidFill>
        <a:ln w="12700" cap="flat" cmpd="sng" algn="ctr">
          <a:solidFill>
            <a:schemeClr val="accent2">
              <a:hueOff val="1702001"/>
              <a:satOff val="8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9F773-DA15-4F8A-9749-1DF3DD52A79D}">
      <dsp:nvSpPr>
        <dsp:cNvPr id="0" name=""/>
        <dsp:cNvSpPr/>
      </dsp:nvSpPr>
      <dsp:spPr>
        <a:xfrm>
          <a:off x="4767573" y="527053"/>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80FD7CE-78DC-4E55-A8F7-E227F67F602E}">
      <dsp:nvSpPr>
        <dsp:cNvPr id="0" name=""/>
        <dsp:cNvSpPr/>
      </dsp:nvSpPr>
      <dsp:spPr>
        <a:xfrm>
          <a:off x="5104034" y="867594"/>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Asda joins Walmart</a:t>
          </a:r>
        </a:p>
      </dsp:txBody>
      <dsp:txXfrm>
        <a:off x="5104034" y="867594"/>
        <a:ext cx="1908621" cy="1258861"/>
      </dsp:txXfrm>
    </dsp:sp>
    <dsp:sp modelId="{50EA0010-DF8D-483B-8FC5-829B1FC244FE}">
      <dsp:nvSpPr>
        <dsp:cNvPr id="0" name=""/>
        <dsp:cNvSpPr/>
      </dsp:nvSpPr>
      <dsp:spPr>
        <a:xfrm>
          <a:off x="5104034" y="425291"/>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1999</a:t>
          </a:r>
        </a:p>
      </dsp:txBody>
      <dsp:txXfrm>
        <a:off x="5104034" y="425291"/>
        <a:ext cx="1908621" cy="442302"/>
      </dsp:txXfrm>
    </dsp:sp>
    <dsp:sp modelId="{1B963579-5066-47EE-9947-DA6208A1FE59}">
      <dsp:nvSpPr>
        <dsp:cNvPr id="0" name=""/>
        <dsp:cNvSpPr/>
      </dsp:nvSpPr>
      <dsp:spPr>
        <a:xfrm>
          <a:off x="4886963" y="867594"/>
          <a:ext cx="0" cy="1258861"/>
        </a:xfrm>
        <a:prstGeom prst="line">
          <a:avLst/>
        </a:prstGeom>
        <a:noFill/>
        <a:ln w="12700" cap="flat" cmpd="sng" algn="ctr">
          <a:solidFill>
            <a:schemeClr val="accent2">
              <a:hueOff val="1702001"/>
              <a:satOff val="89"/>
              <a:lumOff val="3137"/>
              <a:alphaOff val="0"/>
            </a:schemeClr>
          </a:solidFill>
          <a:prstDash val="dash"/>
          <a:miter lim="800000"/>
        </a:ln>
        <a:effectLst/>
      </dsp:spPr>
      <dsp:style>
        <a:lnRef idx="1">
          <a:scrgbClr r="0" g="0" b="0"/>
        </a:lnRef>
        <a:fillRef idx="0">
          <a:scrgbClr r="0" g="0" b="0"/>
        </a:fillRef>
        <a:effectRef idx="0">
          <a:scrgbClr r="0" g="0" b="0"/>
        </a:effectRef>
        <a:fontRef idx="minor"/>
      </dsp:style>
    </dsp:sp>
    <dsp:sp modelId="{BDF3F130-28C0-4FC0-872A-52C1EDF11AC5}">
      <dsp:nvSpPr>
        <dsp:cNvPr id="0" name=""/>
        <dsp:cNvSpPr/>
      </dsp:nvSpPr>
      <dsp:spPr>
        <a:xfrm>
          <a:off x="4851970" y="2086648"/>
          <a:ext cx="78145" cy="79614"/>
        </a:xfrm>
        <a:prstGeom prst="ellipse">
          <a:avLst/>
        </a:prstGeom>
        <a:solidFill>
          <a:schemeClr val="accent2">
            <a:hueOff val="1702001"/>
            <a:satOff val="89"/>
            <a:lumOff val="313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8821C-1F98-40F0-81CF-D14518D36EE7}">
      <dsp:nvSpPr>
        <dsp:cNvPr id="0" name=""/>
        <dsp:cNvSpPr/>
      </dsp:nvSpPr>
      <dsp:spPr>
        <a:xfrm rot="18900000">
          <a:off x="5900418" y="3452976"/>
          <a:ext cx="306985" cy="306985"/>
        </a:xfrm>
        <a:prstGeom prst="teardrop">
          <a:avLst>
            <a:gd name="adj" fmla="val 115000"/>
          </a:avLst>
        </a:prstGeom>
        <a:solidFill>
          <a:schemeClr val="accent2">
            <a:hueOff val="2127502"/>
            <a:satOff val="111"/>
            <a:lumOff val="3921"/>
            <a:alphaOff val="0"/>
          </a:schemeClr>
        </a:solidFill>
        <a:ln w="12700" cap="flat" cmpd="sng" algn="ctr">
          <a:solidFill>
            <a:schemeClr val="accent2">
              <a:hueOff val="2127502"/>
              <a:satOff val="11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3995E-B858-4347-8053-5A68033ADCD9}">
      <dsp:nvSpPr>
        <dsp:cNvPr id="0" name=""/>
        <dsp:cNvSpPr/>
      </dsp:nvSpPr>
      <dsp:spPr>
        <a:xfrm>
          <a:off x="5934521" y="3487080"/>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F954BCC-C04B-41D3-B332-00F69DDA81DF}">
      <dsp:nvSpPr>
        <dsp:cNvPr id="0" name=""/>
        <dsp:cNvSpPr/>
      </dsp:nvSpPr>
      <dsp:spPr>
        <a:xfrm>
          <a:off x="6270982" y="2126456"/>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50th birthday</a:t>
          </a:r>
        </a:p>
      </dsp:txBody>
      <dsp:txXfrm>
        <a:off x="6270982" y="2126456"/>
        <a:ext cx="1908621" cy="1258861"/>
      </dsp:txXfrm>
    </dsp:sp>
    <dsp:sp modelId="{72600675-C741-47B6-86D7-E362AD3551A9}">
      <dsp:nvSpPr>
        <dsp:cNvPr id="0" name=""/>
        <dsp:cNvSpPr/>
      </dsp:nvSpPr>
      <dsp:spPr>
        <a:xfrm>
          <a:off x="6270982" y="3385317"/>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2015</a:t>
          </a:r>
        </a:p>
      </dsp:txBody>
      <dsp:txXfrm>
        <a:off x="6270982" y="3385317"/>
        <a:ext cx="1908621" cy="442302"/>
      </dsp:txXfrm>
    </dsp:sp>
    <dsp:sp modelId="{83453A66-26F1-457C-A3A3-88697B1E647A}">
      <dsp:nvSpPr>
        <dsp:cNvPr id="0" name=""/>
        <dsp:cNvSpPr/>
      </dsp:nvSpPr>
      <dsp:spPr>
        <a:xfrm>
          <a:off x="6053911" y="2126456"/>
          <a:ext cx="0" cy="1258861"/>
        </a:xfrm>
        <a:prstGeom prst="line">
          <a:avLst/>
        </a:prstGeom>
        <a:noFill/>
        <a:ln w="12700" cap="flat" cmpd="sng" algn="ctr">
          <a:solidFill>
            <a:schemeClr val="accent2">
              <a:hueOff val="2127502"/>
              <a:satOff val="111"/>
              <a:lumOff val="3921"/>
              <a:alphaOff val="0"/>
            </a:schemeClr>
          </a:solidFill>
          <a:prstDash val="dash"/>
          <a:miter lim="800000"/>
        </a:ln>
        <a:effectLst/>
      </dsp:spPr>
      <dsp:style>
        <a:lnRef idx="1">
          <a:scrgbClr r="0" g="0" b="0"/>
        </a:lnRef>
        <a:fillRef idx="0">
          <a:scrgbClr r="0" g="0" b="0"/>
        </a:fillRef>
        <a:effectRef idx="0">
          <a:scrgbClr r="0" g="0" b="0"/>
        </a:effectRef>
        <a:fontRef idx="minor"/>
      </dsp:style>
    </dsp:sp>
    <dsp:sp modelId="{AB85F8FC-2220-4CB8-995F-D849C7B40F7B}">
      <dsp:nvSpPr>
        <dsp:cNvPr id="0" name=""/>
        <dsp:cNvSpPr/>
      </dsp:nvSpPr>
      <dsp:spPr>
        <a:xfrm>
          <a:off x="6018918" y="2086648"/>
          <a:ext cx="78145" cy="79614"/>
        </a:xfrm>
        <a:prstGeom prst="ellipse">
          <a:avLst/>
        </a:prstGeom>
        <a:solidFill>
          <a:schemeClr val="accent2">
            <a:hueOff val="2127502"/>
            <a:satOff val="111"/>
            <a:lumOff val="3921"/>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8ADCAE-A016-4EB1-A245-DE0B171B5874}">
      <dsp:nvSpPr>
        <dsp:cNvPr id="0" name=""/>
        <dsp:cNvSpPr/>
      </dsp:nvSpPr>
      <dsp:spPr>
        <a:xfrm rot="8100000">
          <a:off x="7067366" y="492949"/>
          <a:ext cx="306985" cy="306985"/>
        </a:xfrm>
        <a:prstGeom prst="teardrop">
          <a:avLst>
            <a:gd name="adj" fmla="val 115000"/>
          </a:avLst>
        </a:prstGeom>
        <a:solidFill>
          <a:schemeClr val="accent2">
            <a:hueOff val="2553002"/>
            <a:satOff val="133"/>
            <a:lumOff val="4706"/>
            <a:alphaOff val="0"/>
          </a:schemeClr>
        </a:solidFill>
        <a:ln w="12700" cap="flat" cmpd="sng" algn="ctr">
          <a:solidFill>
            <a:schemeClr val="accent2">
              <a:hueOff val="2553002"/>
              <a:satOff val="133"/>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F9C47B-650A-4FF5-AE51-F68014A47762}">
      <dsp:nvSpPr>
        <dsp:cNvPr id="0" name=""/>
        <dsp:cNvSpPr/>
      </dsp:nvSpPr>
      <dsp:spPr>
        <a:xfrm>
          <a:off x="7101469" y="527053"/>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7682BC0-BB02-46D6-BA48-63C01FCEED2D}">
      <dsp:nvSpPr>
        <dsp:cNvPr id="0" name=""/>
        <dsp:cNvSpPr/>
      </dsp:nvSpPr>
      <dsp:spPr>
        <a:xfrm>
          <a:off x="7437930" y="867594"/>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Asda and Sainsburys announce a possible merger</a:t>
          </a:r>
        </a:p>
      </dsp:txBody>
      <dsp:txXfrm>
        <a:off x="7437930" y="867594"/>
        <a:ext cx="1908621" cy="1258861"/>
      </dsp:txXfrm>
    </dsp:sp>
    <dsp:sp modelId="{9CE9DCDC-CFBB-4A86-8805-DD13D760EAAC}">
      <dsp:nvSpPr>
        <dsp:cNvPr id="0" name=""/>
        <dsp:cNvSpPr/>
      </dsp:nvSpPr>
      <dsp:spPr>
        <a:xfrm>
          <a:off x="7437930" y="425291"/>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2018</a:t>
          </a:r>
        </a:p>
      </dsp:txBody>
      <dsp:txXfrm>
        <a:off x="7437930" y="425291"/>
        <a:ext cx="1908621" cy="442302"/>
      </dsp:txXfrm>
    </dsp:sp>
    <dsp:sp modelId="{B933C283-4E5E-47AE-93D2-27F5AC5D9138}">
      <dsp:nvSpPr>
        <dsp:cNvPr id="0" name=""/>
        <dsp:cNvSpPr/>
      </dsp:nvSpPr>
      <dsp:spPr>
        <a:xfrm>
          <a:off x="7220859" y="867594"/>
          <a:ext cx="0" cy="1258861"/>
        </a:xfrm>
        <a:prstGeom prst="line">
          <a:avLst/>
        </a:prstGeom>
        <a:noFill/>
        <a:ln w="12700" cap="flat" cmpd="sng" algn="ctr">
          <a:solidFill>
            <a:schemeClr val="accent2">
              <a:hueOff val="2553002"/>
              <a:satOff val="133"/>
              <a:lumOff val="4706"/>
              <a:alphaOff val="0"/>
            </a:schemeClr>
          </a:solidFill>
          <a:prstDash val="dash"/>
          <a:miter lim="800000"/>
        </a:ln>
        <a:effectLst/>
      </dsp:spPr>
      <dsp:style>
        <a:lnRef idx="1">
          <a:scrgbClr r="0" g="0" b="0"/>
        </a:lnRef>
        <a:fillRef idx="0">
          <a:scrgbClr r="0" g="0" b="0"/>
        </a:fillRef>
        <a:effectRef idx="0">
          <a:scrgbClr r="0" g="0" b="0"/>
        </a:effectRef>
        <a:fontRef idx="minor"/>
      </dsp:style>
    </dsp:sp>
    <dsp:sp modelId="{9A1E576B-0DC2-477C-901C-6DA04FABA345}">
      <dsp:nvSpPr>
        <dsp:cNvPr id="0" name=""/>
        <dsp:cNvSpPr/>
      </dsp:nvSpPr>
      <dsp:spPr>
        <a:xfrm>
          <a:off x="7185866" y="2086648"/>
          <a:ext cx="78145" cy="79614"/>
        </a:xfrm>
        <a:prstGeom prst="ellipse">
          <a:avLst/>
        </a:prstGeom>
        <a:solidFill>
          <a:schemeClr val="accent2">
            <a:hueOff val="2553002"/>
            <a:satOff val="133"/>
            <a:lumOff val="4706"/>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A1233-34CB-4DED-A06B-ABED01D99CA5}">
      <dsp:nvSpPr>
        <dsp:cNvPr id="0" name=""/>
        <dsp:cNvSpPr/>
      </dsp:nvSpPr>
      <dsp:spPr>
        <a:xfrm rot="18900000">
          <a:off x="8234314" y="3452976"/>
          <a:ext cx="306985" cy="306985"/>
        </a:xfrm>
        <a:prstGeom prst="teardrop">
          <a:avLst>
            <a:gd name="adj" fmla="val 115000"/>
          </a:avLst>
        </a:prstGeom>
        <a:solidFill>
          <a:schemeClr val="accent2">
            <a:hueOff val="2978503"/>
            <a:satOff val="155"/>
            <a:lumOff val="5490"/>
            <a:alphaOff val="0"/>
          </a:schemeClr>
        </a:solidFill>
        <a:ln w="12700" cap="flat" cmpd="sng" algn="ctr">
          <a:solidFill>
            <a:schemeClr val="accent2">
              <a:hueOff val="2978503"/>
              <a:satOff val="155"/>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133AF3-8556-4DFE-9D2A-2B01733FB646}">
      <dsp:nvSpPr>
        <dsp:cNvPr id="0" name=""/>
        <dsp:cNvSpPr/>
      </dsp:nvSpPr>
      <dsp:spPr>
        <a:xfrm>
          <a:off x="8268417" y="3487080"/>
          <a:ext cx="238778" cy="23877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13F4DDC-8E60-4AFF-9E77-E8B756EF47BA}">
      <dsp:nvSpPr>
        <dsp:cNvPr id="0" name=""/>
        <dsp:cNvSpPr/>
      </dsp:nvSpPr>
      <dsp:spPr>
        <a:xfrm>
          <a:off x="8604878" y="2126456"/>
          <a:ext cx="1908621" cy="12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Merger is blocked</a:t>
          </a:r>
        </a:p>
      </dsp:txBody>
      <dsp:txXfrm>
        <a:off x="8604878" y="2126456"/>
        <a:ext cx="1908621" cy="1258861"/>
      </dsp:txXfrm>
    </dsp:sp>
    <dsp:sp modelId="{DD0E1C99-595D-47E5-9290-CD3D51E7B7F2}">
      <dsp:nvSpPr>
        <dsp:cNvPr id="0" name=""/>
        <dsp:cNvSpPr/>
      </dsp:nvSpPr>
      <dsp:spPr>
        <a:xfrm>
          <a:off x="8604878" y="3385317"/>
          <a:ext cx="1908621" cy="442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2019</a:t>
          </a:r>
        </a:p>
      </dsp:txBody>
      <dsp:txXfrm>
        <a:off x="8604878" y="3385317"/>
        <a:ext cx="1908621" cy="442302"/>
      </dsp:txXfrm>
    </dsp:sp>
    <dsp:sp modelId="{92B573A6-B447-4657-8969-9999D15FE787}">
      <dsp:nvSpPr>
        <dsp:cNvPr id="0" name=""/>
        <dsp:cNvSpPr/>
      </dsp:nvSpPr>
      <dsp:spPr>
        <a:xfrm>
          <a:off x="8387807" y="2126456"/>
          <a:ext cx="0" cy="1258861"/>
        </a:xfrm>
        <a:prstGeom prst="line">
          <a:avLst/>
        </a:prstGeom>
        <a:noFill/>
        <a:ln w="12700" cap="flat" cmpd="sng" algn="ctr">
          <a:solidFill>
            <a:schemeClr val="accent2">
              <a:hueOff val="2978503"/>
              <a:satOff val="155"/>
              <a:lumOff val="5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9670B4BE-F1A0-4B70-ABDB-4B5A34AF877A}">
      <dsp:nvSpPr>
        <dsp:cNvPr id="0" name=""/>
        <dsp:cNvSpPr/>
      </dsp:nvSpPr>
      <dsp:spPr>
        <a:xfrm>
          <a:off x="8352814" y="2086648"/>
          <a:ext cx="78145" cy="79614"/>
        </a:xfrm>
        <a:prstGeom prst="ellipse">
          <a:avLst/>
        </a:prstGeom>
        <a:solidFill>
          <a:schemeClr val="accent2">
            <a:hueOff val="2978503"/>
            <a:satOff val="155"/>
            <a:lumOff val="549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0C4E6-F244-4D89-A54A-B587C7354914}">
      <dsp:nvSpPr>
        <dsp:cNvPr id="0" name=""/>
        <dsp:cNvSpPr/>
      </dsp:nvSpPr>
      <dsp:spPr>
        <a:xfrm>
          <a:off x="0" y="1765"/>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EB3E8-EA21-4C85-9088-A632EC819B12}">
      <dsp:nvSpPr>
        <dsp:cNvPr id="0" name=""/>
        <dsp:cNvSpPr/>
      </dsp:nvSpPr>
      <dsp:spPr>
        <a:xfrm>
          <a:off x="270618" y="203051"/>
          <a:ext cx="492033" cy="4920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953A0-00EB-4677-9FB9-7DD471EA777D}">
      <dsp:nvSpPr>
        <dsp:cNvPr id="0" name=""/>
        <dsp:cNvSpPr/>
      </dsp:nvSpPr>
      <dsp:spPr>
        <a:xfrm>
          <a:off x="1033270" y="1765"/>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977900">
            <a:lnSpc>
              <a:spcPct val="90000"/>
            </a:lnSpc>
            <a:spcBef>
              <a:spcPct val="0"/>
            </a:spcBef>
            <a:spcAft>
              <a:spcPct val="35000"/>
            </a:spcAft>
            <a:buNone/>
          </a:pPr>
          <a:r>
            <a:rPr lang="en-GB" sz="2200" kern="1200"/>
            <a:t>Sustainability is concerned with assuming that nature and the environment </a:t>
          </a:r>
          <a:r>
            <a:rPr lang="en-GB" sz="2200" b="1" kern="1200"/>
            <a:t>are not an inexhaustible resource</a:t>
          </a:r>
          <a:r>
            <a:rPr lang="en-GB" sz="2200" kern="1200"/>
            <a:t> and so, it is necessary to protect them and use them rationally.</a:t>
          </a:r>
          <a:endParaRPr lang="en-US" sz="2200" kern="1200"/>
        </a:p>
      </dsp:txBody>
      <dsp:txXfrm>
        <a:off x="1033270" y="1765"/>
        <a:ext cx="9482329" cy="894606"/>
      </dsp:txXfrm>
    </dsp:sp>
    <dsp:sp modelId="{F04C9461-A047-4620-8F50-C5B11E3A437A}">
      <dsp:nvSpPr>
        <dsp:cNvPr id="0" name=""/>
        <dsp:cNvSpPr/>
      </dsp:nvSpPr>
      <dsp:spPr>
        <a:xfrm>
          <a:off x="0" y="1120023"/>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20C916-02F7-48FB-AF4D-06944E652E41}">
      <dsp:nvSpPr>
        <dsp:cNvPr id="0" name=""/>
        <dsp:cNvSpPr/>
      </dsp:nvSpPr>
      <dsp:spPr>
        <a:xfrm>
          <a:off x="270618" y="1321309"/>
          <a:ext cx="492033" cy="4920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27BD15-77E2-4042-9BE7-11831A388094}">
      <dsp:nvSpPr>
        <dsp:cNvPr id="0" name=""/>
        <dsp:cNvSpPr/>
      </dsp:nvSpPr>
      <dsp:spPr>
        <a:xfrm>
          <a:off x="1033270" y="1120023"/>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977900">
            <a:lnSpc>
              <a:spcPct val="90000"/>
            </a:lnSpc>
            <a:spcBef>
              <a:spcPct val="0"/>
            </a:spcBef>
            <a:spcAft>
              <a:spcPct val="35000"/>
            </a:spcAft>
            <a:buNone/>
          </a:pPr>
          <a:r>
            <a:rPr lang="en-GB" sz="2200" kern="1200"/>
            <a:t>Sustainability  promotes social development, </a:t>
          </a:r>
          <a:r>
            <a:rPr lang="en-GB" sz="2200" b="1" kern="1200"/>
            <a:t>seeking cohesion between communities and cultures to achieve satisfactory levels in quality of life</a:t>
          </a:r>
          <a:r>
            <a:rPr lang="en-GB" sz="2200" kern="1200"/>
            <a:t>, health and education.</a:t>
          </a:r>
          <a:endParaRPr lang="en-US" sz="2200" kern="1200"/>
        </a:p>
      </dsp:txBody>
      <dsp:txXfrm>
        <a:off x="1033270" y="1120023"/>
        <a:ext cx="9482329" cy="894606"/>
      </dsp:txXfrm>
    </dsp:sp>
    <dsp:sp modelId="{FB62C5F0-98BB-4614-A75A-F7AFA3F8177D}">
      <dsp:nvSpPr>
        <dsp:cNvPr id="0" name=""/>
        <dsp:cNvSpPr/>
      </dsp:nvSpPr>
      <dsp:spPr>
        <a:xfrm>
          <a:off x="0" y="2238281"/>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738BA-BAE8-4E12-B3A5-ED9563ED4051}">
      <dsp:nvSpPr>
        <dsp:cNvPr id="0" name=""/>
        <dsp:cNvSpPr/>
      </dsp:nvSpPr>
      <dsp:spPr>
        <a:xfrm>
          <a:off x="270618" y="2439568"/>
          <a:ext cx="492033" cy="4920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EEA65F-06D9-4DBD-8C82-FECFB140BE3F}">
      <dsp:nvSpPr>
        <dsp:cNvPr id="0" name=""/>
        <dsp:cNvSpPr/>
      </dsp:nvSpPr>
      <dsp:spPr>
        <a:xfrm>
          <a:off x="1033270" y="2238281"/>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977900">
            <a:lnSpc>
              <a:spcPct val="90000"/>
            </a:lnSpc>
            <a:spcBef>
              <a:spcPct val="0"/>
            </a:spcBef>
            <a:spcAft>
              <a:spcPct val="35000"/>
            </a:spcAft>
            <a:buNone/>
          </a:pPr>
          <a:r>
            <a:rPr lang="en-GB" sz="2200" kern="1200"/>
            <a:t>Thirdly, sustainability focuses on </a:t>
          </a:r>
          <a:r>
            <a:rPr lang="en-GB" sz="2200" b="1" kern="1200"/>
            <a:t>equal economic growth that generates wealth for all</a:t>
          </a:r>
          <a:r>
            <a:rPr lang="en-GB" sz="2200" kern="1200"/>
            <a:t> without harming the environment.</a:t>
          </a:r>
          <a:endParaRPr lang="en-US" sz="2200" kern="1200"/>
        </a:p>
      </dsp:txBody>
      <dsp:txXfrm>
        <a:off x="1033270" y="2238281"/>
        <a:ext cx="9482329" cy="894606"/>
      </dsp:txXfrm>
    </dsp:sp>
    <dsp:sp modelId="{AF16D3B6-3A82-4CC1-854D-C2B074524B75}">
      <dsp:nvSpPr>
        <dsp:cNvPr id="0" name=""/>
        <dsp:cNvSpPr/>
      </dsp:nvSpPr>
      <dsp:spPr>
        <a:xfrm>
          <a:off x="0" y="3356540"/>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1D62D-D8F4-4192-8257-B1A8C9B02D62}">
      <dsp:nvSpPr>
        <dsp:cNvPr id="0" name=""/>
        <dsp:cNvSpPr/>
      </dsp:nvSpPr>
      <dsp:spPr>
        <a:xfrm>
          <a:off x="270618" y="3557826"/>
          <a:ext cx="492033" cy="4920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F1BF0D-7F55-4978-8C7B-704C9BE4D71B}">
      <dsp:nvSpPr>
        <dsp:cNvPr id="0" name=""/>
        <dsp:cNvSpPr/>
      </dsp:nvSpPr>
      <dsp:spPr>
        <a:xfrm>
          <a:off x="1033270" y="3356540"/>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977900">
            <a:lnSpc>
              <a:spcPct val="90000"/>
            </a:lnSpc>
            <a:spcBef>
              <a:spcPct val="0"/>
            </a:spcBef>
            <a:spcAft>
              <a:spcPct val="35000"/>
            </a:spcAft>
            <a:buNone/>
          </a:pPr>
          <a:r>
            <a:rPr lang="en-GB" sz="2200" kern="1200"/>
            <a:t>Nowadays, many of the challenges that  humans face such as climate change or water scarcity </a:t>
          </a:r>
          <a:r>
            <a:rPr lang="en-GB" sz="2200" b="1" kern="1200"/>
            <a:t>can only be tackled from a global perspective and  by promoting </a:t>
          </a:r>
          <a:r>
            <a:rPr lang="en-GB" sz="2200" b="1" kern="1200">
              <a:hlinkClick xmlns:r="http://schemas.openxmlformats.org/officeDocument/2006/relationships" r:id="rId9"/>
            </a:rPr>
            <a:t>sustainable development</a:t>
          </a:r>
          <a:r>
            <a:rPr lang="en-GB" sz="2200" kern="1200"/>
            <a:t>.</a:t>
          </a:r>
          <a:endParaRPr lang="en-US" sz="2200" kern="1200"/>
        </a:p>
      </dsp:txBody>
      <dsp:txXfrm>
        <a:off x="1033270" y="3356540"/>
        <a:ext cx="9482329" cy="8946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A386A-F52D-4241-88E5-EDB1A20B4AC5}">
      <dsp:nvSpPr>
        <dsp:cNvPr id="0" name=""/>
        <dsp:cNvSpPr/>
      </dsp:nvSpPr>
      <dsp:spPr>
        <a:xfrm>
          <a:off x="707108" y="589252"/>
          <a:ext cx="881725" cy="8817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DE01D0-EF35-4BF7-BB46-077DE518159C}">
      <dsp:nvSpPr>
        <dsp:cNvPr id="0" name=""/>
        <dsp:cNvSpPr/>
      </dsp:nvSpPr>
      <dsp:spPr>
        <a:xfrm>
          <a:off x="168276" y="1803146"/>
          <a:ext cx="19593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b="1" kern="1200"/>
            <a:t>85</a:t>
          </a:r>
          <a:r>
            <a:rPr lang="en-GB" sz="2300" kern="1200"/>
            <a:t> Million Carrier Bags </a:t>
          </a:r>
          <a:r>
            <a:rPr lang="en-GB" sz="2300" b="1" kern="1200"/>
            <a:t>Removed</a:t>
          </a:r>
          <a:r>
            <a:rPr lang="en-GB" sz="2300" kern="1200"/>
            <a:t> </a:t>
          </a:r>
          <a:endParaRPr lang="en-US" sz="2300" kern="1200"/>
        </a:p>
      </dsp:txBody>
      <dsp:txXfrm>
        <a:off x="168276" y="1803146"/>
        <a:ext cx="1959391" cy="720000"/>
      </dsp:txXfrm>
    </dsp:sp>
    <dsp:sp modelId="{1269EEC6-978C-4A9A-AF51-2EFF3F3D8540}">
      <dsp:nvSpPr>
        <dsp:cNvPr id="0" name=""/>
        <dsp:cNvSpPr/>
      </dsp:nvSpPr>
      <dsp:spPr>
        <a:xfrm>
          <a:off x="3009393" y="589252"/>
          <a:ext cx="881725" cy="8817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4B594-DF71-477B-B691-0A2CDD85C66F}">
      <dsp:nvSpPr>
        <dsp:cNvPr id="0" name=""/>
        <dsp:cNvSpPr/>
      </dsp:nvSpPr>
      <dsp:spPr>
        <a:xfrm>
          <a:off x="2470560" y="1803146"/>
          <a:ext cx="19593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b="1" kern="1200"/>
            <a:t>30%</a:t>
          </a:r>
          <a:r>
            <a:rPr lang="en-GB" sz="2300" kern="1200"/>
            <a:t> </a:t>
          </a:r>
          <a:r>
            <a:rPr lang="en-GB" sz="2300" b="1" kern="1200"/>
            <a:t>Recycled</a:t>
          </a:r>
          <a:r>
            <a:rPr lang="en-GB" sz="2300" kern="1200"/>
            <a:t> content in own brand </a:t>
          </a:r>
          <a:r>
            <a:rPr lang="en-GB" sz="2300" b="1" kern="1200"/>
            <a:t>plastic</a:t>
          </a:r>
          <a:r>
            <a:rPr lang="en-GB" sz="2300" kern="1200"/>
            <a:t> packaging </a:t>
          </a:r>
          <a:endParaRPr lang="en-US" sz="2300" kern="1200"/>
        </a:p>
      </dsp:txBody>
      <dsp:txXfrm>
        <a:off x="2470560" y="1803146"/>
        <a:ext cx="1959391" cy="720000"/>
      </dsp:txXfrm>
    </dsp:sp>
    <dsp:sp modelId="{40A1E9B4-8832-4B40-B6C9-3FC6BE073A40}">
      <dsp:nvSpPr>
        <dsp:cNvPr id="0" name=""/>
        <dsp:cNvSpPr/>
      </dsp:nvSpPr>
      <dsp:spPr>
        <a:xfrm>
          <a:off x="5311677" y="589252"/>
          <a:ext cx="881725" cy="8817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D11D86-DAA6-4E96-9153-FA8B99ADFACA}">
      <dsp:nvSpPr>
        <dsp:cNvPr id="0" name=""/>
        <dsp:cNvSpPr/>
      </dsp:nvSpPr>
      <dsp:spPr>
        <a:xfrm>
          <a:off x="4772844" y="1803146"/>
          <a:ext cx="19593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b="1" kern="1200"/>
            <a:t>2030</a:t>
          </a:r>
          <a:r>
            <a:rPr lang="en-GB" sz="2300" kern="1200"/>
            <a:t> New York </a:t>
          </a:r>
          <a:r>
            <a:rPr lang="en-GB" sz="2300" b="1" kern="1200"/>
            <a:t>Declaration</a:t>
          </a:r>
          <a:r>
            <a:rPr lang="en-GB" sz="2300" kern="1200"/>
            <a:t> </a:t>
          </a:r>
          <a:endParaRPr lang="en-US" sz="2300" kern="1200"/>
        </a:p>
      </dsp:txBody>
      <dsp:txXfrm>
        <a:off x="4772844" y="1803146"/>
        <a:ext cx="1959391" cy="720000"/>
      </dsp:txXfrm>
    </dsp:sp>
    <dsp:sp modelId="{8CB2B217-B984-4AEC-A358-AA036C4331D0}">
      <dsp:nvSpPr>
        <dsp:cNvPr id="0" name=""/>
        <dsp:cNvSpPr/>
      </dsp:nvSpPr>
      <dsp:spPr>
        <a:xfrm>
          <a:off x="707108" y="3012994"/>
          <a:ext cx="881725" cy="8817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4755EA-FC4B-4972-9902-42281726EE81}">
      <dsp:nvSpPr>
        <dsp:cNvPr id="0" name=""/>
        <dsp:cNvSpPr/>
      </dsp:nvSpPr>
      <dsp:spPr>
        <a:xfrm>
          <a:off x="168276" y="4226888"/>
          <a:ext cx="19593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b="1" kern="1200"/>
            <a:t>50%</a:t>
          </a:r>
          <a:r>
            <a:rPr lang="en-GB" sz="2300" kern="1200"/>
            <a:t> Reduction in Food </a:t>
          </a:r>
          <a:r>
            <a:rPr lang="en-GB" sz="2300" b="1" kern="1200"/>
            <a:t>Waste</a:t>
          </a:r>
          <a:r>
            <a:rPr lang="en-GB" sz="2300" kern="1200"/>
            <a:t> </a:t>
          </a:r>
          <a:endParaRPr lang="en-US" sz="2300" kern="1200"/>
        </a:p>
      </dsp:txBody>
      <dsp:txXfrm>
        <a:off x="168276" y="4226888"/>
        <a:ext cx="1959391" cy="720000"/>
      </dsp:txXfrm>
    </dsp:sp>
    <dsp:sp modelId="{694FC265-FAE4-4DB2-B900-8FC0BA1F6253}">
      <dsp:nvSpPr>
        <dsp:cNvPr id="0" name=""/>
        <dsp:cNvSpPr/>
      </dsp:nvSpPr>
      <dsp:spPr>
        <a:xfrm>
          <a:off x="3009393" y="3012994"/>
          <a:ext cx="881725" cy="8817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0DDB64-BDDA-4126-B455-D0738D2E540F}">
      <dsp:nvSpPr>
        <dsp:cNvPr id="0" name=""/>
        <dsp:cNvSpPr/>
      </dsp:nvSpPr>
      <dsp:spPr>
        <a:xfrm>
          <a:off x="2470560" y="4226888"/>
          <a:ext cx="19593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b="1" kern="1200"/>
            <a:t>20%</a:t>
          </a:r>
          <a:r>
            <a:rPr lang="en-GB" sz="2300" kern="1200"/>
            <a:t> </a:t>
          </a:r>
          <a:r>
            <a:rPr lang="en-GB" sz="2300" b="1" kern="1200"/>
            <a:t>Energy</a:t>
          </a:r>
          <a:r>
            <a:rPr lang="en-GB" sz="2300" kern="1200"/>
            <a:t> cut in </a:t>
          </a:r>
          <a:r>
            <a:rPr lang="en-GB" sz="2300" b="1" kern="1200"/>
            <a:t>stores</a:t>
          </a:r>
          <a:r>
            <a:rPr lang="en-GB" sz="2300" kern="1200"/>
            <a:t> </a:t>
          </a:r>
          <a:endParaRPr lang="en-US" sz="2300" kern="1200"/>
        </a:p>
      </dsp:txBody>
      <dsp:txXfrm>
        <a:off x="2470560" y="4226888"/>
        <a:ext cx="1959391" cy="720000"/>
      </dsp:txXfrm>
    </dsp:sp>
    <dsp:sp modelId="{D23D0CAC-6D67-4C47-8D8F-63761B4DB08C}">
      <dsp:nvSpPr>
        <dsp:cNvPr id="0" name=""/>
        <dsp:cNvSpPr/>
      </dsp:nvSpPr>
      <dsp:spPr>
        <a:xfrm>
          <a:off x="5311677" y="3012994"/>
          <a:ext cx="881725" cy="8817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62AE6D-78F7-4F82-8950-645DAC050A3E}">
      <dsp:nvSpPr>
        <dsp:cNvPr id="0" name=""/>
        <dsp:cNvSpPr/>
      </dsp:nvSpPr>
      <dsp:spPr>
        <a:xfrm>
          <a:off x="4772844" y="4226888"/>
          <a:ext cx="19593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b="1" kern="1200"/>
            <a:t>38%</a:t>
          </a:r>
          <a:r>
            <a:rPr lang="en-GB" sz="2300" kern="1200"/>
            <a:t> </a:t>
          </a:r>
          <a:r>
            <a:rPr lang="en-GB" sz="2300" b="1" kern="1200"/>
            <a:t>Reduced</a:t>
          </a:r>
          <a:r>
            <a:rPr lang="en-GB" sz="2300" kern="1200"/>
            <a:t> Carbon Footprint </a:t>
          </a:r>
          <a:endParaRPr lang="en-US" sz="2300" kern="1200"/>
        </a:p>
      </dsp:txBody>
      <dsp:txXfrm>
        <a:off x="4772844" y="4226888"/>
        <a:ext cx="1959391" cy="720000"/>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31718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16839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05022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22076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02592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42628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6242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0484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877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18278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3/27/2020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85525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3/27/2020</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71342823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8" r:id="rId5"/>
    <p:sldLayoutId id="2147483712" r:id="rId6"/>
    <p:sldLayoutId id="2147483713" r:id="rId7"/>
    <p:sldLayoutId id="2147483714" r:id="rId8"/>
    <p:sldLayoutId id="2147483717" r:id="rId9"/>
    <p:sldLayoutId id="2147483715" r:id="rId10"/>
    <p:sldLayoutId id="2147483716"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09D01-619D-4C30-85D0-0B9FCB76B1EF}"/>
              </a:ext>
            </a:extLst>
          </p:cNvPr>
          <p:cNvSpPr>
            <a:spLocks noGrp="1"/>
          </p:cNvSpPr>
          <p:nvPr>
            <p:ph type="ctrTitle"/>
          </p:nvPr>
        </p:nvSpPr>
        <p:spPr>
          <a:xfrm>
            <a:off x="641604" y="4553712"/>
            <a:ext cx="10908792" cy="1069848"/>
          </a:xfrm>
        </p:spPr>
        <p:txBody>
          <a:bodyPr anchor="ctr">
            <a:normAutofit/>
          </a:bodyPr>
          <a:lstStyle/>
          <a:p>
            <a:pPr algn="ctr">
              <a:lnSpc>
                <a:spcPct val="90000"/>
              </a:lnSpc>
            </a:pPr>
            <a:r>
              <a:rPr lang="en-GB" sz="3300"/>
              <a:t>Sustainabilty</a:t>
            </a:r>
            <a:br>
              <a:rPr lang="en-GB" sz="3300"/>
            </a:br>
            <a:endParaRPr lang="en-GB" sz="3300"/>
          </a:p>
        </p:txBody>
      </p:sp>
      <p:sp>
        <p:nvSpPr>
          <p:cNvPr id="3" name="Subtitle 2">
            <a:extLst>
              <a:ext uri="{FF2B5EF4-FFF2-40B4-BE49-F238E27FC236}">
                <a16:creationId xmlns:a16="http://schemas.microsoft.com/office/drawing/2014/main" id="{DEED872F-933A-4A80-B6AE-F30990D6B1DD}"/>
              </a:ext>
            </a:extLst>
          </p:cNvPr>
          <p:cNvSpPr>
            <a:spLocks noGrp="1"/>
          </p:cNvSpPr>
          <p:nvPr>
            <p:ph type="subTitle" idx="1"/>
          </p:nvPr>
        </p:nvSpPr>
        <p:spPr>
          <a:xfrm>
            <a:off x="640080" y="5678424"/>
            <a:ext cx="10908792" cy="548640"/>
          </a:xfrm>
        </p:spPr>
        <p:txBody>
          <a:bodyPr anchor="ctr">
            <a:normAutofit/>
          </a:bodyPr>
          <a:lstStyle/>
          <a:p>
            <a:pPr algn="ctr"/>
            <a:r>
              <a:rPr lang="en-GB" sz="2400"/>
              <a:t>Presented by Christopher Davis.</a:t>
            </a:r>
          </a:p>
        </p:txBody>
      </p:sp>
      <p:pic>
        <p:nvPicPr>
          <p:cNvPr id="4" name="Picture 3">
            <a:extLst>
              <a:ext uri="{FF2B5EF4-FFF2-40B4-BE49-F238E27FC236}">
                <a16:creationId xmlns:a16="http://schemas.microsoft.com/office/drawing/2014/main" id="{123653B2-E7C3-4D9E-8F78-C557396BFE89}"/>
              </a:ext>
            </a:extLst>
          </p:cNvPr>
          <p:cNvPicPr>
            <a:picLocks noChangeAspect="1"/>
          </p:cNvPicPr>
          <p:nvPr/>
        </p:nvPicPr>
        <p:blipFill rotWithShape="1">
          <a:blip r:embed="rId2"/>
          <a:srcRect t="5020" b="30636"/>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2104237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98CA9-3610-497B-BDFA-6D2AC2E8530F}"/>
              </a:ext>
            </a:extLst>
          </p:cNvPr>
          <p:cNvSpPr>
            <a:spLocks noGrp="1"/>
          </p:cNvSpPr>
          <p:nvPr>
            <p:ph type="title"/>
          </p:nvPr>
        </p:nvSpPr>
        <p:spPr>
          <a:xfrm>
            <a:off x="838200" y="365125"/>
            <a:ext cx="10515600" cy="1325563"/>
          </a:xfrm>
        </p:spPr>
        <p:txBody>
          <a:bodyPr>
            <a:normAutofit/>
          </a:bodyPr>
          <a:lstStyle/>
          <a:p>
            <a:r>
              <a:rPr lang="en-GB" sz="8000">
                <a:solidFill>
                  <a:srgbClr val="7F8DBA"/>
                </a:solidFill>
              </a:rPr>
              <a:t>Asdas timeline</a:t>
            </a:r>
          </a:p>
        </p:txBody>
      </p:sp>
      <p:graphicFrame>
        <p:nvGraphicFramePr>
          <p:cNvPr id="28" name="Content Placeholder 2">
            <a:extLst>
              <a:ext uri="{FF2B5EF4-FFF2-40B4-BE49-F238E27FC236}">
                <a16:creationId xmlns:a16="http://schemas.microsoft.com/office/drawing/2014/main" id="{6197FD1F-327D-4614-A0F8-147BF347AD34}"/>
              </a:ext>
            </a:extLst>
          </p:cNvPr>
          <p:cNvGraphicFramePr/>
          <p:nvPr>
            <p:extLst>
              <p:ext uri="{D42A27DB-BD31-4B8C-83A1-F6EECF244321}">
                <p14:modId xmlns:p14="http://schemas.microsoft.com/office/powerpoint/2010/main" val="3278273379"/>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097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275A6-0352-4541-B0AB-C1D1D785CD58}"/>
              </a:ext>
            </a:extLst>
          </p:cNvPr>
          <p:cNvSpPr>
            <a:spLocks noGrp="1"/>
          </p:cNvSpPr>
          <p:nvPr>
            <p:ph type="title"/>
          </p:nvPr>
        </p:nvSpPr>
        <p:spPr>
          <a:xfrm>
            <a:off x="838200" y="365125"/>
            <a:ext cx="10515600" cy="1325563"/>
          </a:xfrm>
        </p:spPr>
        <p:txBody>
          <a:bodyPr>
            <a:normAutofit/>
          </a:bodyPr>
          <a:lstStyle/>
          <a:p>
            <a:r>
              <a:rPr lang="en-GB" sz="8000">
                <a:solidFill>
                  <a:srgbClr val="7F8DBA"/>
                </a:solidFill>
              </a:rPr>
              <a:t>SUSTAINABILITY</a:t>
            </a:r>
          </a:p>
        </p:txBody>
      </p:sp>
      <p:graphicFrame>
        <p:nvGraphicFramePr>
          <p:cNvPr id="5" name="Content Placeholder 2">
            <a:extLst>
              <a:ext uri="{FF2B5EF4-FFF2-40B4-BE49-F238E27FC236}">
                <a16:creationId xmlns:a16="http://schemas.microsoft.com/office/drawing/2014/main" id="{937177B5-4796-404A-AD1C-D86C9B046039}"/>
              </a:ext>
            </a:extLst>
          </p:cNvPr>
          <p:cNvGraphicFramePr>
            <a:graphicFrameLocks noGrp="1"/>
          </p:cNvGraphicFramePr>
          <p:nvPr>
            <p:ph idx="1"/>
            <p:extLst>
              <p:ext uri="{D42A27DB-BD31-4B8C-83A1-F6EECF244321}">
                <p14:modId xmlns:p14="http://schemas.microsoft.com/office/powerpoint/2010/main" val="3053899420"/>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4856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EE285D5-8110-4AE6-AF36-F83E457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FF59E-115D-48A1-8213-66FAAD7EE23E}"/>
              </a:ext>
            </a:extLst>
          </p:cNvPr>
          <p:cNvSpPr>
            <a:spLocks noGrp="1"/>
          </p:cNvSpPr>
          <p:nvPr>
            <p:ph type="title"/>
          </p:nvPr>
        </p:nvSpPr>
        <p:spPr>
          <a:xfrm>
            <a:off x="629328" y="464408"/>
            <a:ext cx="3924375" cy="1642533"/>
          </a:xfrm>
        </p:spPr>
        <p:txBody>
          <a:bodyPr anchor="b">
            <a:normAutofit/>
          </a:bodyPr>
          <a:lstStyle/>
          <a:p>
            <a:pPr>
              <a:lnSpc>
                <a:spcPct val="90000"/>
              </a:lnSpc>
            </a:pPr>
            <a:r>
              <a:rPr lang="en-GB" sz="5600"/>
              <a:t>SUSTAINABILITY WITHIN ASDA.</a:t>
            </a:r>
          </a:p>
        </p:txBody>
      </p:sp>
      <p:sp>
        <p:nvSpPr>
          <p:cNvPr id="3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5780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rgbClr val="7F8DBA"/>
          </a:solidFill>
          <a:ln w="38100" cap="rnd">
            <a:solidFill>
              <a:srgbClr val="7F8D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3F0C8A-F339-4978-842C-2E3898CC8BC7}"/>
              </a:ext>
            </a:extLst>
          </p:cNvPr>
          <p:cNvSpPr>
            <a:spLocks noGrp="1"/>
          </p:cNvSpPr>
          <p:nvPr>
            <p:ph idx="1"/>
          </p:nvPr>
        </p:nvSpPr>
        <p:spPr>
          <a:xfrm>
            <a:off x="629490" y="2741264"/>
            <a:ext cx="3928092" cy="3386399"/>
          </a:xfrm>
        </p:spPr>
        <p:txBody>
          <a:bodyPr>
            <a:normAutofit/>
          </a:bodyPr>
          <a:lstStyle/>
          <a:p>
            <a:pPr marL="0" indent="0">
              <a:lnSpc>
                <a:spcPct val="100000"/>
              </a:lnSpc>
              <a:buNone/>
            </a:pPr>
            <a:r>
              <a:rPr lang="en-GB" sz="2200" dirty="0"/>
              <a:t>“From our beginnings as the first UK discounter, offering our customers the very best value has been our driving force. We built our business upon listening to our diverse range of customers and offering what they need. We're at our best when we keep things simple.” (Corporate - ASDA, 2020)</a:t>
            </a:r>
          </a:p>
          <a:p>
            <a:pPr marL="0" indent="0">
              <a:lnSpc>
                <a:spcPct val="100000"/>
              </a:lnSpc>
              <a:buNone/>
            </a:pPr>
            <a:r>
              <a:rPr lang="en-GB" sz="2200" dirty="0"/>
              <a:t>Asda believe these four commitments will help us make a difference. They are vital to protecting the planet for our future.</a:t>
            </a:r>
          </a:p>
          <a:p>
            <a:pPr marL="0" indent="0">
              <a:lnSpc>
                <a:spcPct val="100000"/>
              </a:lnSpc>
              <a:buNone/>
            </a:pPr>
            <a:endParaRPr lang="en-GB" sz="2200" dirty="0"/>
          </a:p>
          <a:p>
            <a:pPr marL="0" indent="0">
              <a:lnSpc>
                <a:spcPct val="100000"/>
              </a:lnSpc>
              <a:buNone/>
            </a:pPr>
            <a:endParaRPr lang="en-GB" sz="2200" dirty="0"/>
          </a:p>
          <a:p>
            <a:pPr marL="0" indent="0">
              <a:lnSpc>
                <a:spcPct val="100000"/>
              </a:lnSpc>
              <a:buNone/>
            </a:pPr>
            <a:endParaRPr lang="en-GB" sz="2200" dirty="0"/>
          </a:p>
        </p:txBody>
      </p:sp>
      <p:pic>
        <p:nvPicPr>
          <p:cNvPr id="18" name="Picture 17" descr="Our key commodities to be deforestation free by the end of 2020">
            <a:extLst>
              <a:ext uri="{FF2B5EF4-FFF2-40B4-BE49-F238E27FC236}">
                <a16:creationId xmlns:a16="http://schemas.microsoft.com/office/drawing/2014/main" id="{0705D49A-F5D7-4D92-8C38-E79F94DBBB2D}"/>
              </a:ext>
            </a:extLst>
          </p:cNvPr>
          <p:cNvPicPr/>
          <p:nvPr/>
        </p:nvPicPr>
        <p:blipFill rotWithShape="1">
          <a:blip r:embed="rId2">
            <a:extLst>
              <a:ext uri="{28A0092B-C50C-407E-A947-70E740481C1C}">
                <a14:useLocalDpi xmlns:a14="http://schemas.microsoft.com/office/drawing/2010/main" val="0"/>
              </a:ext>
            </a:extLst>
          </a:blip>
          <a:srcRect t="6860" r="-1" b="-1"/>
          <a:stretch/>
        </p:blipFill>
        <p:spPr bwMode="auto">
          <a:xfrm>
            <a:off x="5376647" y="448967"/>
            <a:ext cx="2800021" cy="2607952"/>
          </a:xfrm>
          <a:custGeom>
            <a:avLst/>
            <a:gdLst/>
            <a:ahLst/>
            <a:cxnLst/>
            <a:rect l="l" t="t" r="r" b="b"/>
            <a:pathLst>
              <a:path w="2800021" h="2607952">
                <a:moveTo>
                  <a:pt x="1896921" y="1283"/>
                </a:moveTo>
                <a:cubicBezTo>
                  <a:pt x="1964079" y="3763"/>
                  <a:pt x="2031133" y="9836"/>
                  <a:pt x="2097856" y="19493"/>
                </a:cubicBezTo>
                <a:cubicBezTo>
                  <a:pt x="2197875" y="35580"/>
                  <a:pt x="2298741" y="25628"/>
                  <a:pt x="2399244" y="18812"/>
                </a:cubicBezTo>
                <a:cubicBezTo>
                  <a:pt x="2520913" y="10497"/>
                  <a:pt x="2642460" y="5999"/>
                  <a:pt x="2764369" y="19631"/>
                </a:cubicBezTo>
                <a:lnTo>
                  <a:pt x="2781331" y="20066"/>
                </a:lnTo>
                <a:lnTo>
                  <a:pt x="2771027" y="223244"/>
                </a:lnTo>
                <a:cubicBezTo>
                  <a:pt x="2770027" y="306498"/>
                  <a:pt x="2772785" y="389724"/>
                  <a:pt x="2780906" y="472842"/>
                </a:cubicBezTo>
                <a:cubicBezTo>
                  <a:pt x="2793852" y="625932"/>
                  <a:pt x="2795719" y="779623"/>
                  <a:pt x="2786483" y="932933"/>
                </a:cubicBezTo>
                <a:cubicBezTo>
                  <a:pt x="2780058" y="1071462"/>
                  <a:pt x="2764299" y="1209772"/>
                  <a:pt x="2777754" y="1348629"/>
                </a:cubicBezTo>
                <a:cubicBezTo>
                  <a:pt x="2782361" y="1396405"/>
                  <a:pt x="2793512" y="1443308"/>
                  <a:pt x="2796058" y="1491412"/>
                </a:cubicBezTo>
                <a:cubicBezTo>
                  <a:pt x="2808180" y="1716767"/>
                  <a:pt x="2789997" y="1941359"/>
                  <a:pt x="2775088" y="2165950"/>
                </a:cubicBezTo>
                <a:cubicBezTo>
                  <a:pt x="2769633" y="2247759"/>
                  <a:pt x="2762966" y="2329567"/>
                  <a:pt x="2777876" y="2411376"/>
                </a:cubicBezTo>
                <a:cubicBezTo>
                  <a:pt x="2783785" y="2445894"/>
                  <a:pt x="2787349" y="2480670"/>
                  <a:pt x="2788562" y="2515512"/>
                </a:cubicBezTo>
                <a:lnTo>
                  <a:pt x="2785862" y="2598193"/>
                </a:lnTo>
                <a:lnTo>
                  <a:pt x="2765823" y="2598670"/>
                </a:lnTo>
                <a:cubicBezTo>
                  <a:pt x="2658539" y="2600165"/>
                  <a:pt x="2550823" y="2613972"/>
                  <a:pt x="2444081" y="2598670"/>
                </a:cubicBezTo>
                <a:cubicBezTo>
                  <a:pt x="2255735" y="2573645"/>
                  <a:pt x="2065408" y="2570205"/>
                  <a:pt x="1876379" y="2588429"/>
                </a:cubicBezTo>
                <a:cubicBezTo>
                  <a:pt x="1663187" y="2606148"/>
                  <a:pt x="1449075" y="2607414"/>
                  <a:pt x="1235711" y="2592226"/>
                </a:cubicBezTo>
                <a:cubicBezTo>
                  <a:pt x="1077655" y="2581411"/>
                  <a:pt x="919274" y="2573358"/>
                  <a:pt x="760677" y="2583023"/>
                </a:cubicBezTo>
                <a:cubicBezTo>
                  <a:pt x="699945" y="2586819"/>
                  <a:pt x="640728" y="2603387"/>
                  <a:pt x="580211" y="2605228"/>
                </a:cubicBezTo>
                <a:cubicBezTo>
                  <a:pt x="409739" y="2610520"/>
                  <a:pt x="239309" y="2608104"/>
                  <a:pt x="68912" y="2597979"/>
                </a:cubicBezTo>
                <a:lnTo>
                  <a:pt x="9851" y="2595036"/>
                </a:lnTo>
                <a:lnTo>
                  <a:pt x="14918" y="2533474"/>
                </a:lnTo>
                <a:cubicBezTo>
                  <a:pt x="24226" y="2470964"/>
                  <a:pt x="33057" y="2409078"/>
                  <a:pt x="21123" y="2345943"/>
                </a:cubicBezTo>
                <a:cubicBezTo>
                  <a:pt x="15873" y="2318439"/>
                  <a:pt x="11935" y="2290684"/>
                  <a:pt x="9189" y="2262929"/>
                </a:cubicBezTo>
                <a:cubicBezTo>
                  <a:pt x="3723" y="2192068"/>
                  <a:pt x="5681" y="2120806"/>
                  <a:pt x="15036" y="2050394"/>
                </a:cubicBezTo>
                <a:cubicBezTo>
                  <a:pt x="23988" y="1968631"/>
                  <a:pt x="9428" y="1886367"/>
                  <a:pt x="21362" y="1804853"/>
                </a:cubicBezTo>
                <a:cubicBezTo>
                  <a:pt x="29835" y="1739206"/>
                  <a:pt x="30157" y="1672681"/>
                  <a:pt x="22317" y="1606945"/>
                </a:cubicBezTo>
                <a:cubicBezTo>
                  <a:pt x="8211" y="1482675"/>
                  <a:pt x="9093" y="1357041"/>
                  <a:pt x="24942" y="1233009"/>
                </a:cubicBezTo>
                <a:cubicBezTo>
                  <a:pt x="34728" y="1160621"/>
                  <a:pt x="40337" y="1086110"/>
                  <a:pt x="22794" y="1015097"/>
                </a:cubicBezTo>
                <a:cubicBezTo>
                  <a:pt x="-18498" y="848195"/>
                  <a:pt x="5610" y="681043"/>
                  <a:pt x="22794" y="515015"/>
                </a:cubicBezTo>
                <a:cubicBezTo>
                  <a:pt x="33236" y="425851"/>
                  <a:pt x="33475" y="335698"/>
                  <a:pt x="23510" y="246472"/>
                </a:cubicBezTo>
                <a:cubicBezTo>
                  <a:pt x="14667" y="180579"/>
                  <a:pt x="9392" y="114270"/>
                  <a:pt x="7698" y="47862"/>
                </a:cubicBezTo>
                <a:lnTo>
                  <a:pt x="8577" y="16981"/>
                </a:lnTo>
                <a:lnTo>
                  <a:pt x="105876" y="19483"/>
                </a:lnTo>
                <a:cubicBezTo>
                  <a:pt x="269744" y="18941"/>
                  <a:pt x="433357" y="6953"/>
                  <a:pt x="596356" y="8998"/>
                </a:cubicBezTo>
                <a:cubicBezTo>
                  <a:pt x="687063" y="10088"/>
                  <a:pt x="777528" y="30535"/>
                  <a:pt x="868476" y="26719"/>
                </a:cubicBezTo>
                <a:cubicBezTo>
                  <a:pt x="1144104" y="15541"/>
                  <a:pt x="1419853" y="19221"/>
                  <a:pt x="1695360" y="4635"/>
                </a:cubicBezTo>
                <a:cubicBezTo>
                  <a:pt x="1762501" y="-82"/>
                  <a:pt x="1829763" y="-1196"/>
                  <a:pt x="1896921" y="1283"/>
                </a:cubicBezTo>
                <a:close/>
              </a:path>
            </a:pathLst>
          </a:custGeom>
          <a:noFill/>
        </p:spPr>
      </p:pic>
      <p:pic>
        <p:nvPicPr>
          <p:cNvPr id="28" name="Picture 27" descr="90% of our operational waste recycled or sent for anaerobic digestion">
            <a:extLst>
              <a:ext uri="{FF2B5EF4-FFF2-40B4-BE49-F238E27FC236}">
                <a16:creationId xmlns:a16="http://schemas.microsoft.com/office/drawing/2014/main" id="{BE604ED9-5E85-48E2-8CD5-5C2A96EB02D1}"/>
              </a:ext>
            </a:extLst>
          </p:cNvPr>
          <p:cNvPicPr/>
          <p:nvPr/>
        </p:nvPicPr>
        <p:blipFill rotWithShape="1">
          <a:blip r:embed="rId3">
            <a:extLst>
              <a:ext uri="{28A0092B-C50C-407E-A947-70E740481C1C}">
                <a14:useLocalDpi xmlns:a14="http://schemas.microsoft.com/office/drawing/2010/main" val="0"/>
              </a:ext>
            </a:extLst>
          </a:blip>
          <a:srcRect r="2862" b="-2"/>
          <a:stretch/>
        </p:blipFill>
        <p:spPr bwMode="auto">
          <a:xfrm>
            <a:off x="8344950" y="453324"/>
            <a:ext cx="3451906" cy="3553662"/>
          </a:xfrm>
          <a:custGeom>
            <a:avLst/>
            <a:gdLst/>
            <a:ahLst/>
            <a:cxnLst/>
            <a:rect l="l" t="t" r="r" b="b"/>
            <a:pathLst>
              <a:path w="3451906" h="3553662">
                <a:moveTo>
                  <a:pt x="723689" y="906"/>
                </a:moveTo>
                <a:cubicBezTo>
                  <a:pt x="772066" y="2729"/>
                  <a:pt x="820443" y="7023"/>
                  <a:pt x="868820" y="11181"/>
                </a:cubicBezTo>
                <a:cubicBezTo>
                  <a:pt x="1039107" y="26039"/>
                  <a:pt x="1209273" y="19359"/>
                  <a:pt x="1379198" y="8454"/>
                </a:cubicBezTo>
                <a:cubicBezTo>
                  <a:pt x="1496186" y="1474"/>
                  <a:pt x="1613486" y="5305"/>
                  <a:pt x="1729930" y="19904"/>
                </a:cubicBezTo>
                <a:lnTo>
                  <a:pt x="1770732" y="22354"/>
                </a:lnTo>
                <a:lnTo>
                  <a:pt x="1793470" y="25525"/>
                </a:lnTo>
                <a:lnTo>
                  <a:pt x="1895014" y="29765"/>
                </a:lnTo>
                <a:lnTo>
                  <a:pt x="1895984" y="30265"/>
                </a:lnTo>
                <a:lnTo>
                  <a:pt x="1908078" y="30265"/>
                </a:lnTo>
                <a:lnTo>
                  <a:pt x="1909048" y="29667"/>
                </a:lnTo>
                <a:lnTo>
                  <a:pt x="2008240" y="25525"/>
                </a:lnTo>
                <a:lnTo>
                  <a:pt x="2081672" y="15283"/>
                </a:lnTo>
                <a:lnTo>
                  <a:pt x="2184918" y="9562"/>
                </a:lnTo>
                <a:cubicBezTo>
                  <a:pt x="2268544" y="8356"/>
                  <a:pt x="2352209" y="10573"/>
                  <a:pt x="2435750" y="16224"/>
                </a:cubicBezTo>
                <a:cubicBezTo>
                  <a:pt x="2589588" y="24540"/>
                  <a:pt x="2743185" y="15952"/>
                  <a:pt x="2896904" y="5864"/>
                </a:cubicBezTo>
                <a:cubicBezTo>
                  <a:pt x="2988276" y="-133"/>
                  <a:pt x="3079618" y="1639"/>
                  <a:pt x="3170959" y="5268"/>
                </a:cubicBezTo>
                <a:lnTo>
                  <a:pt x="3437940" y="15543"/>
                </a:lnTo>
                <a:lnTo>
                  <a:pt x="3440062" y="77084"/>
                </a:lnTo>
                <a:cubicBezTo>
                  <a:pt x="3439759" y="207598"/>
                  <a:pt x="3426999" y="337557"/>
                  <a:pt x="3419542" y="467764"/>
                </a:cubicBezTo>
                <a:cubicBezTo>
                  <a:pt x="3416314" y="527314"/>
                  <a:pt x="3411472" y="587156"/>
                  <a:pt x="3410666" y="646723"/>
                </a:cubicBezTo>
                <a:cubicBezTo>
                  <a:pt x="3409858" y="706293"/>
                  <a:pt x="3413086" y="765586"/>
                  <a:pt x="3425999" y="824040"/>
                </a:cubicBezTo>
                <a:cubicBezTo>
                  <a:pt x="3458153" y="973974"/>
                  <a:pt x="3447305" y="1120693"/>
                  <a:pt x="3425999" y="1269168"/>
                </a:cubicBezTo>
                <a:cubicBezTo>
                  <a:pt x="3415281" y="1344279"/>
                  <a:pt x="3402111" y="1421878"/>
                  <a:pt x="3425353" y="1494944"/>
                </a:cubicBezTo>
                <a:cubicBezTo>
                  <a:pt x="3464867" y="1616236"/>
                  <a:pt x="3452342" y="1736506"/>
                  <a:pt x="3438266" y="1858381"/>
                </a:cubicBezTo>
                <a:cubicBezTo>
                  <a:pt x="3429228" y="1937294"/>
                  <a:pt x="3419930" y="2017084"/>
                  <a:pt x="3430518" y="2095996"/>
                </a:cubicBezTo>
                <a:cubicBezTo>
                  <a:pt x="3446660" y="2216411"/>
                  <a:pt x="3439170" y="2335949"/>
                  <a:pt x="3431293" y="2456072"/>
                </a:cubicBezTo>
                <a:cubicBezTo>
                  <a:pt x="3426129" y="2537469"/>
                  <a:pt x="3413086" y="2619889"/>
                  <a:pt x="3430002" y="2700556"/>
                </a:cubicBezTo>
                <a:cubicBezTo>
                  <a:pt x="3441812" y="2765790"/>
                  <a:pt x="3444254" y="2832749"/>
                  <a:pt x="3437233" y="2898861"/>
                </a:cubicBezTo>
                <a:cubicBezTo>
                  <a:pt x="3429485" y="3003493"/>
                  <a:pt x="3415798" y="3108125"/>
                  <a:pt x="3435297" y="3213050"/>
                </a:cubicBezTo>
                <a:cubicBezTo>
                  <a:pt x="3445497" y="3268582"/>
                  <a:pt x="3441754" y="3324843"/>
                  <a:pt x="3438137" y="3380812"/>
                </a:cubicBezTo>
                <a:lnTo>
                  <a:pt x="3429447" y="3533975"/>
                </a:lnTo>
                <a:lnTo>
                  <a:pt x="3428457" y="3533971"/>
                </a:lnTo>
                <a:cubicBezTo>
                  <a:pt x="3362736" y="3534214"/>
                  <a:pt x="3297429" y="3530092"/>
                  <a:pt x="3232020" y="3523062"/>
                </a:cubicBezTo>
                <a:cubicBezTo>
                  <a:pt x="3137124" y="3513000"/>
                  <a:pt x="3042746" y="3525122"/>
                  <a:pt x="2949304" y="3541245"/>
                </a:cubicBezTo>
                <a:cubicBezTo>
                  <a:pt x="2884196" y="3550796"/>
                  <a:pt x="2818577" y="3554844"/>
                  <a:pt x="2752970" y="3553366"/>
                </a:cubicBezTo>
                <a:cubicBezTo>
                  <a:pt x="2592664" y="3553487"/>
                  <a:pt x="2432670" y="3545124"/>
                  <a:pt x="2272778" y="3529971"/>
                </a:cubicBezTo>
                <a:cubicBezTo>
                  <a:pt x="2213920" y="3526298"/>
                  <a:pt x="2154916" y="3527959"/>
                  <a:pt x="2096275" y="3534941"/>
                </a:cubicBezTo>
                <a:cubicBezTo>
                  <a:pt x="2030066" y="3541923"/>
                  <a:pt x="1963369" y="3539486"/>
                  <a:pt x="1897658" y="3527668"/>
                </a:cubicBezTo>
                <a:cubicBezTo>
                  <a:pt x="1858723" y="3520213"/>
                  <a:pt x="1819789" y="3518153"/>
                  <a:pt x="1780854" y="3518637"/>
                </a:cubicBezTo>
                <a:cubicBezTo>
                  <a:pt x="1741920" y="3519123"/>
                  <a:pt x="1702985" y="3522153"/>
                  <a:pt x="1664051" y="3524880"/>
                </a:cubicBezTo>
                <a:cubicBezTo>
                  <a:pt x="1450275" y="3539790"/>
                  <a:pt x="1236498" y="3557973"/>
                  <a:pt x="1021996" y="3545850"/>
                </a:cubicBezTo>
                <a:cubicBezTo>
                  <a:pt x="976208" y="3543304"/>
                  <a:pt x="931564" y="3532154"/>
                  <a:pt x="886089" y="3527546"/>
                </a:cubicBezTo>
                <a:cubicBezTo>
                  <a:pt x="753918" y="3514091"/>
                  <a:pt x="622269" y="3529851"/>
                  <a:pt x="490410" y="3536275"/>
                </a:cubicBezTo>
                <a:cubicBezTo>
                  <a:pt x="344484" y="3545511"/>
                  <a:pt x="198194" y="3543645"/>
                  <a:pt x="52476" y="3530699"/>
                </a:cubicBezTo>
                <a:lnTo>
                  <a:pt x="16096" y="3528137"/>
                </a:lnTo>
                <a:lnTo>
                  <a:pt x="13820" y="3457111"/>
                </a:lnTo>
                <a:cubicBezTo>
                  <a:pt x="6425" y="3369848"/>
                  <a:pt x="-1454" y="3282586"/>
                  <a:pt x="8728" y="3195323"/>
                </a:cubicBezTo>
                <a:cubicBezTo>
                  <a:pt x="18037" y="3120746"/>
                  <a:pt x="19541" y="3045559"/>
                  <a:pt x="13214" y="2970732"/>
                </a:cubicBezTo>
                <a:cubicBezTo>
                  <a:pt x="6911" y="2888880"/>
                  <a:pt x="6911" y="2806721"/>
                  <a:pt x="13214" y="2724870"/>
                </a:cubicBezTo>
                <a:cubicBezTo>
                  <a:pt x="18062" y="2646442"/>
                  <a:pt x="26184" y="2567797"/>
                  <a:pt x="17457" y="2489589"/>
                </a:cubicBezTo>
                <a:cubicBezTo>
                  <a:pt x="5335" y="2379639"/>
                  <a:pt x="9335" y="2270015"/>
                  <a:pt x="16729" y="2160282"/>
                </a:cubicBezTo>
                <a:cubicBezTo>
                  <a:pt x="22790" y="2069639"/>
                  <a:pt x="31640" y="1978667"/>
                  <a:pt x="17335" y="1888460"/>
                </a:cubicBezTo>
                <a:cubicBezTo>
                  <a:pt x="159" y="1768104"/>
                  <a:pt x="-4267" y="1646557"/>
                  <a:pt x="4122" y="1525448"/>
                </a:cubicBezTo>
                <a:cubicBezTo>
                  <a:pt x="17093" y="1276969"/>
                  <a:pt x="13820" y="1028271"/>
                  <a:pt x="23760" y="779682"/>
                </a:cubicBezTo>
                <a:cubicBezTo>
                  <a:pt x="27153" y="697655"/>
                  <a:pt x="8971" y="616065"/>
                  <a:pt x="8002" y="534256"/>
                </a:cubicBezTo>
                <a:cubicBezTo>
                  <a:pt x="6790" y="436250"/>
                  <a:pt x="11124" y="337998"/>
                  <a:pt x="14291" y="239596"/>
                </a:cubicBezTo>
                <a:lnTo>
                  <a:pt x="13744" y="13183"/>
                </a:lnTo>
                <a:lnTo>
                  <a:pt x="56934" y="10499"/>
                </a:lnTo>
                <a:cubicBezTo>
                  <a:pt x="147688" y="3411"/>
                  <a:pt x="238784" y="3411"/>
                  <a:pt x="329538" y="10499"/>
                </a:cubicBezTo>
                <a:cubicBezTo>
                  <a:pt x="412505" y="17614"/>
                  <a:pt x="495870" y="15924"/>
                  <a:pt x="578558" y="5455"/>
                </a:cubicBezTo>
                <a:cubicBezTo>
                  <a:pt x="626936" y="-270"/>
                  <a:pt x="675313" y="-917"/>
                  <a:pt x="723689" y="906"/>
                </a:cubicBezTo>
                <a:close/>
              </a:path>
            </a:pathLst>
          </a:custGeom>
          <a:noFill/>
        </p:spPr>
      </p:pic>
      <p:pic>
        <p:nvPicPr>
          <p:cNvPr id="16" name="Picture 15" descr="100% recyclable packaging by 2025">
            <a:extLst>
              <a:ext uri="{FF2B5EF4-FFF2-40B4-BE49-F238E27FC236}">
                <a16:creationId xmlns:a16="http://schemas.microsoft.com/office/drawing/2014/main" id="{2E7E49ED-5FBD-4B92-96F2-DBC8737FA44C}"/>
              </a:ext>
            </a:extLst>
          </p:cNvPr>
          <p:cNvPicPr/>
          <p:nvPr/>
        </p:nvPicPr>
        <p:blipFill rotWithShape="1">
          <a:blip r:embed="rId4">
            <a:extLst>
              <a:ext uri="{28A0092B-C50C-407E-A947-70E740481C1C}">
                <a14:useLocalDpi xmlns:a14="http://schemas.microsoft.com/office/drawing/2010/main" val="0"/>
              </a:ext>
            </a:extLst>
          </a:blip>
          <a:srcRect l="5679" r="1757" b="6"/>
          <a:stretch/>
        </p:blipFill>
        <p:spPr bwMode="auto">
          <a:xfrm>
            <a:off x="5371394" y="3215683"/>
            <a:ext cx="2809123" cy="3034623"/>
          </a:xfrm>
          <a:custGeom>
            <a:avLst/>
            <a:gdLst/>
            <a:ahLst/>
            <a:cxnLst/>
            <a:rect l="l" t="t" r="r" b="b"/>
            <a:pathLst>
              <a:path w="2809123" h="3034623">
                <a:moveTo>
                  <a:pt x="909359" y="1412"/>
                </a:moveTo>
                <a:cubicBezTo>
                  <a:pt x="958144" y="-855"/>
                  <a:pt x="1007041" y="-392"/>
                  <a:pt x="1055844" y="2812"/>
                </a:cubicBezTo>
                <a:cubicBezTo>
                  <a:pt x="1188892" y="11671"/>
                  <a:pt x="1321724" y="23752"/>
                  <a:pt x="1455098" y="27433"/>
                </a:cubicBezTo>
                <a:cubicBezTo>
                  <a:pt x="1585007" y="30886"/>
                  <a:pt x="1714916" y="19724"/>
                  <a:pt x="1844174" y="11211"/>
                </a:cubicBezTo>
                <a:cubicBezTo>
                  <a:pt x="2032760" y="-1215"/>
                  <a:pt x="2221452" y="7644"/>
                  <a:pt x="2410145" y="15353"/>
                </a:cubicBezTo>
                <a:cubicBezTo>
                  <a:pt x="2481555" y="18287"/>
                  <a:pt x="2552964" y="17014"/>
                  <a:pt x="2624374" y="15060"/>
                </a:cubicBezTo>
                <a:lnTo>
                  <a:pt x="2784992" y="11774"/>
                </a:lnTo>
                <a:lnTo>
                  <a:pt x="2785432" y="38761"/>
                </a:lnTo>
                <a:cubicBezTo>
                  <a:pt x="2800584" y="206742"/>
                  <a:pt x="2808948" y="374831"/>
                  <a:pt x="2808827" y="543247"/>
                </a:cubicBezTo>
                <a:cubicBezTo>
                  <a:pt x="2810305" y="612173"/>
                  <a:pt x="2806257" y="681111"/>
                  <a:pt x="2796705" y="749514"/>
                </a:cubicBezTo>
                <a:cubicBezTo>
                  <a:pt x="2780583" y="847684"/>
                  <a:pt x="2768461" y="946836"/>
                  <a:pt x="2778522" y="1046533"/>
                </a:cubicBezTo>
                <a:cubicBezTo>
                  <a:pt x="2785553" y="1115252"/>
                  <a:pt x="2789675" y="1183862"/>
                  <a:pt x="2789432" y="1252908"/>
                </a:cubicBezTo>
                <a:cubicBezTo>
                  <a:pt x="2789432" y="1411618"/>
                  <a:pt x="2787978" y="1570434"/>
                  <a:pt x="2791008" y="1729144"/>
                </a:cubicBezTo>
                <a:cubicBezTo>
                  <a:pt x="2793675" y="1870399"/>
                  <a:pt x="2799493" y="2011110"/>
                  <a:pt x="2784826" y="2152475"/>
                </a:cubicBezTo>
                <a:cubicBezTo>
                  <a:pt x="2763249" y="2361141"/>
                  <a:pt x="2770159" y="2570898"/>
                  <a:pt x="2772704" y="2780218"/>
                </a:cubicBezTo>
                <a:lnTo>
                  <a:pt x="2785201" y="3024103"/>
                </a:lnTo>
                <a:lnTo>
                  <a:pt x="2729575" y="3019707"/>
                </a:lnTo>
                <a:cubicBezTo>
                  <a:pt x="2664468" y="3010397"/>
                  <a:pt x="2600011" y="3001566"/>
                  <a:pt x="2534253" y="3013501"/>
                </a:cubicBezTo>
                <a:cubicBezTo>
                  <a:pt x="2505606" y="3018752"/>
                  <a:pt x="2476698" y="3022690"/>
                  <a:pt x="2447790" y="3025435"/>
                </a:cubicBezTo>
                <a:cubicBezTo>
                  <a:pt x="2373985" y="3030901"/>
                  <a:pt x="2299762" y="3028945"/>
                  <a:pt x="2226426" y="3019587"/>
                </a:cubicBezTo>
                <a:cubicBezTo>
                  <a:pt x="2141266" y="3010636"/>
                  <a:pt x="2055584" y="3025196"/>
                  <a:pt x="1970684" y="3013262"/>
                </a:cubicBezTo>
                <a:cubicBezTo>
                  <a:pt x="1902309" y="3004788"/>
                  <a:pt x="1833021" y="3004466"/>
                  <a:pt x="1764554" y="3012307"/>
                </a:cubicBezTo>
                <a:cubicBezTo>
                  <a:pt x="1635120" y="3026413"/>
                  <a:pt x="1504268" y="3025530"/>
                  <a:pt x="1375082" y="3009682"/>
                </a:cubicBezTo>
                <a:cubicBezTo>
                  <a:pt x="1299687" y="2999895"/>
                  <a:pt x="1222081" y="2994286"/>
                  <a:pt x="1148118" y="3011830"/>
                </a:cubicBezTo>
                <a:cubicBezTo>
                  <a:pt x="974281" y="3053123"/>
                  <a:pt x="800184" y="3029015"/>
                  <a:pt x="627259" y="3011830"/>
                </a:cubicBezTo>
                <a:cubicBezTo>
                  <a:pt x="534391" y="3001387"/>
                  <a:pt x="440493" y="3001148"/>
                  <a:pt x="347559" y="3011113"/>
                </a:cubicBezTo>
                <a:cubicBezTo>
                  <a:pt x="278929" y="3019957"/>
                  <a:pt x="209866" y="3025232"/>
                  <a:pt x="140699" y="3026927"/>
                </a:cubicBezTo>
                <a:lnTo>
                  <a:pt x="44501" y="3024299"/>
                </a:lnTo>
                <a:lnTo>
                  <a:pt x="26973" y="2893528"/>
                </a:lnTo>
                <a:cubicBezTo>
                  <a:pt x="-4174" y="2764506"/>
                  <a:pt x="-10619" y="2635110"/>
                  <a:pt x="19693" y="2504963"/>
                </a:cubicBezTo>
                <a:cubicBezTo>
                  <a:pt x="48311" y="2384006"/>
                  <a:pt x="46914" y="2257385"/>
                  <a:pt x="15637" y="2137152"/>
                </a:cubicBezTo>
                <a:cubicBezTo>
                  <a:pt x="8714" y="2106022"/>
                  <a:pt x="4478" y="2074304"/>
                  <a:pt x="2986" y="2042386"/>
                </a:cubicBezTo>
                <a:cubicBezTo>
                  <a:pt x="-6442" y="1925867"/>
                  <a:pt x="9430" y="1810973"/>
                  <a:pt x="22676" y="1695829"/>
                </a:cubicBezTo>
                <a:cubicBezTo>
                  <a:pt x="31508" y="1622442"/>
                  <a:pt x="44993" y="1548304"/>
                  <a:pt x="22676" y="1475668"/>
                </a:cubicBezTo>
                <a:cubicBezTo>
                  <a:pt x="7389" y="1425047"/>
                  <a:pt x="3989" y="1371313"/>
                  <a:pt x="12773" y="1319017"/>
                </a:cubicBezTo>
                <a:cubicBezTo>
                  <a:pt x="27582" y="1226202"/>
                  <a:pt x="30672" y="1131749"/>
                  <a:pt x="21961" y="1038096"/>
                </a:cubicBezTo>
                <a:cubicBezTo>
                  <a:pt x="16209" y="976348"/>
                  <a:pt x="17092" y="914112"/>
                  <a:pt x="24587" y="852564"/>
                </a:cubicBezTo>
                <a:cubicBezTo>
                  <a:pt x="34491" y="769801"/>
                  <a:pt x="49886" y="685536"/>
                  <a:pt x="31150" y="602524"/>
                </a:cubicBezTo>
                <a:cubicBezTo>
                  <a:pt x="1315" y="470626"/>
                  <a:pt x="7282" y="338854"/>
                  <a:pt x="19217" y="205958"/>
                </a:cubicBezTo>
                <a:cubicBezTo>
                  <a:pt x="23692" y="156512"/>
                  <a:pt x="28406" y="106785"/>
                  <a:pt x="29763" y="56918"/>
                </a:cubicBezTo>
                <a:lnTo>
                  <a:pt x="29335" y="22484"/>
                </a:lnTo>
                <a:lnTo>
                  <a:pt x="182423" y="11326"/>
                </a:lnTo>
                <a:cubicBezTo>
                  <a:pt x="307134" y="-180"/>
                  <a:pt x="431415" y="11326"/>
                  <a:pt x="556126" y="18689"/>
                </a:cubicBezTo>
                <a:cubicBezTo>
                  <a:pt x="625195" y="22602"/>
                  <a:pt x="694588" y="27319"/>
                  <a:pt x="763549" y="16388"/>
                </a:cubicBezTo>
                <a:cubicBezTo>
                  <a:pt x="811902" y="8674"/>
                  <a:pt x="860574" y="3678"/>
                  <a:pt x="909359" y="1412"/>
                </a:cubicBezTo>
                <a:close/>
              </a:path>
            </a:pathLst>
          </a:custGeom>
          <a:noFill/>
        </p:spPr>
      </p:pic>
      <p:pic>
        <p:nvPicPr>
          <p:cNvPr id="17" name="Picture 16" descr="100% sustainably sourced fish ">
            <a:extLst>
              <a:ext uri="{FF2B5EF4-FFF2-40B4-BE49-F238E27FC236}">
                <a16:creationId xmlns:a16="http://schemas.microsoft.com/office/drawing/2014/main" id="{55B27390-794C-48B8-9EE8-E9525053E31E}"/>
              </a:ext>
            </a:extLst>
          </p:cNvPr>
          <p:cNvPicPr/>
          <p:nvPr/>
        </p:nvPicPr>
        <p:blipFill rotWithShape="1">
          <a:blip r:embed="rId5">
            <a:extLst>
              <a:ext uri="{28A0092B-C50C-407E-A947-70E740481C1C}">
                <a14:useLocalDpi xmlns:a14="http://schemas.microsoft.com/office/drawing/2010/main" val="0"/>
              </a:ext>
            </a:extLst>
          </a:blip>
          <a:srcRect t="16455" r="-2" b="22869"/>
          <a:stretch/>
        </p:blipFill>
        <p:spPr bwMode="auto">
          <a:xfrm>
            <a:off x="8350555" y="4171427"/>
            <a:ext cx="3434858" cy="2084130"/>
          </a:xfrm>
          <a:custGeom>
            <a:avLst/>
            <a:gdLst/>
            <a:ahLst/>
            <a:cxnLst/>
            <a:rect l="l" t="t" r="r" b="b"/>
            <a:pathLst>
              <a:path w="3434858" h="2084130">
                <a:moveTo>
                  <a:pt x="1225971" y="1141"/>
                </a:moveTo>
                <a:cubicBezTo>
                  <a:pt x="1283624" y="3345"/>
                  <a:pt x="1341187" y="8746"/>
                  <a:pt x="1398467" y="17334"/>
                </a:cubicBezTo>
                <a:cubicBezTo>
                  <a:pt x="1484331" y="31639"/>
                  <a:pt x="1570921" y="22789"/>
                  <a:pt x="1657200" y="16728"/>
                </a:cubicBezTo>
                <a:cubicBezTo>
                  <a:pt x="1761649" y="9334"/>
                  <a:pt x="1865993" y="5334"/>
                  <a:pt x="1970648" y="17456"/>
                </a:cubicBezTo>
                <a:cubicBezTo>
                  <a:pt x="2045091" y="26183"/>
                  <a:pt x="2119948" y="18061"/>
                  <a:pt x="2194600" y="13213"/>
                </a:cubicBezTo>
                <a:cubicBezTo>
                  <a:pt x="2272509" y="6910"/>
                  <a:pt x="2350711" y="6910"/>
                  <a:pt x="2428622" y="13213"/>
                </a:cubicBezTo>
                <a:cubicBezTo>
                  <a:pt x="2499846" y="19540"/>
                  <a:pt x="2571412" y="18037"/>
                  <a:pt x="2642398" y="8727"/>
                </a:cubicBezTo>
                <a:cubicBezTo>
                  <a:pt x="2725458" y="-1455"/>
                  <a:pt x="2808518" y="6424"/>
                  <a:pt x="2891579" y="13819"/>
                </a:cubicBezTo>
                <a:cubicBezTo>
                  <a:pt x="3037765" y="27031"/>
                  <a:pt x="3183847" y="21092"/>
                  <a:pt x="3329721" y="11394"/>
                </a:cubicBezTo>
                <a:lnTo>
                  <a:pt x="3422995" y="10092"/>
                </a:lnTo>
                <a:lnTo>
                  <a:pt x="3423106" y="30386"/>
                </a:lnTo>
                <a:cubicBezTo>
                  <a:pt x="3435867" y="237971"/>
                  <a:pt x="3438238" y="446198"/>
                  <a:pt x="3430208" y="654090"/>
                </a:cubicBezTo>
                <a:cubicBezTo>
                  <a:pt x="3423106" y="827990"/>
                  <a:pt x="3429304" y="1002474"/>
                  <a:pt x="3417295" y="1176228"/>
                </a:cubicBezTo>
                <a:cubicBezTo>
                  <a:pt x="3411355" y="1261425"/>
                  <a:pt x="3404770" y="1348083"/>
                  <a:pt x="3419490" y="1431526"/>
                </a:cubicBezTo>
                <a:cubicBezTo>
                  <a:pt x="3444413" y="1572253"/>
                  <a:pt x="3430724" y="1710643"/>
                  <a:pt x="3415229" y="1849910"/>
                </a:cubicBezTo>
                <a:cubicBezTo>
                  <a:pt x="3410101" y="1894678"/>
                  <a:pt x="3408864" y="1939801"/>
                  <a:pt x="3411481" y="1984635"/>
                </a:cubicBezTo>
                <a:lnTo>
                  <a:pt x="3420281" y="2045052"/>
                </a:lnTo>
                <a:lnTo>
                  <a:pt x="3334389" y="2032837"/>
                </a:lnTo>
                <a:cubicBezTo>
                  <a:pt x="3297879" y="2029644"/>
                  <a:pt x="3261227" y="2028419"/>
                  <a:pt x="3224622" y="2029160"/>
                </a:cubicBezTo>
                <a:cubicBezTo>
                  <a:pt x="3151412" y="2030641"/>
                  <a:pt x="3078391" y="2039983"/>
                  <a:pt x="3007079" y="2057157"/>
                </a:cubicBezTo>
                <a:cubicBezTo>
                  <a:pt x="2872697" y="2088306"/>
                  <a:pt x="2737925" y="2094750"/>
                  <a:pt x="2602371" y="2064436"/>
                </a:cubicBezTo>
                <a:cubicBezTo>
                  <a:pt x="2476389" y="2035818"/>
                  <a:pt x="2344507" y="2037215"/>
                  <a:pt x="2219280" y="2068494"/>
                </a:cubicBezTo>
                <a:cubicBezTo>
                  <a:pt x="2186857" y="2075416"/>
                  <a:pt x="2153821" y="2079653"/>
                  <a:pt x="2120577" y="2081145"/>
                </a:cubicBezTo>
                <a:cubicBezTo>
                  <a:pt x="1999217" y="2090573"/>
                  <a:pt x="1879549" y="2074701"/>
                  <a:pt x="1759622" y="2061453"/>
                </a:cubicBezTo>
                <a:cubicBezTo>
                  <a:pt x="1683186" y="2052622"/>
                  <a:pt x="1605969" y="2039136"/>
                  <a:pt x="1530313" y="2061453"/>
                </a:cubicBezTo>
                <a:cubicBezTo>
                  <a:pt x="1477590" y="2076742"/>
                  <a:pt x="1421623" y="2080142"/>
                  <a:pt x="1367155" y="2071358"/>
                </a:cubicBezTo>
                <a:cubicBezTo>
                  <a:pt x="1270484" y="2056548"/>
                  <a:pt x="1172107" y="2053457"/>
                  <a:pt x="1074563" y="2062169"/>
                </a:cubicBezTo>
                <a:cubicBezTo>
                  <a:pt x="1010251" y="2067921"/>
                  <a:pt x="945429" y="2067038"/>
                  <a:pt x="881325" y="2059543"/>
                </a:cubicBezTo>
                <a:cubicBezTo>
                  <a:pt x="795121" y="2049639"/>
                  <a:pt x="707357" y="2034243"/>
                  <a:pt x="620895" y="2052980"/>
                </a:cubicBezTo>
                <a:cubicBezTo>
                  <a:pt x="483518" y="2082816"/>
                  <a:pt x="346272" y="2076848"/>
                  <a:pt x="207854" y="2064914"/>
                </a:cubicBezTo>
                <a:cubicBezTo>
                  <a:pt x="156354" y="2060439"/>
                  <a:pt x="104562" y="2055725"/>
                  <a:pt x="52622" y="2054367"/>
                </a:cubicBezTo>
                <a:lnTo>
                  <a:pt x="12047" y="2054851"/>
                </a:lnTo>
                <a:lnTo>
                  <a:pt x="2957" y="1815310"/>
                </a:lnTo>
                <a:cubicBezTo>
                  <a:pt x="-270" y="1732929"/>
                  <a:pt x="-1846" y="1650548"/>
                  <a:pt x="3487" y="1568139"/>
                </a:cubicBezTo>
                <a:cubicBezTo>
                  <a:pt x="12457" y="1429500"/>
                  <a:pt x="20094" y="1290971"/>
                  <a:pt x="12700" y="1152224"/>
                </a:cubicBezTo>
                <a:cubicBezTo>
                  <a:pt x="7675" y="1076879"/>
                  <a:pt x="5703" y="1001421"/>
                  <a:pt x="6775" y="925999"/>
                </a:cubicBezTo>
                <a:lnTo>
                  <a:pt x="11863" y="832882"/>
                </a:lnTo>
                <a:lnTo>
                  <a:pt x="20970" y="766654"/>
                </a:lnTo>
                <a:lnTo>
                  <a:pt x="24654" y="677192"/>
                </a:lnTo>
                <a:lnTo>
                  <a:pt x="25185" y="676317"/>
                </a:lnTo>
                <a:lnTo>
                  <a:pt x="25185" y="665409"/>
                </a:lnTo>
                <a:lnTo>
                  <a:pt x="24741" y="664535"/>
                </a:lnTo>
                <a:lnTo>
                  <a:pt x="20970" y="572951"/>
                </a:lnTo>
                <a:lnTo>
                  <a:pt x="18150" y="552445"/>
                </a:lnTo>
                <a:lnTo>
                  <a:pt x="15972" y="515645"/>
                </a:lnTo>
                <a:cubicBezTo>
                  <a:pt x="2990" y="410624"/>
                  <a:pt x="-416" y="304831"/>
                  <a:pt x="5790" y="199319"/>
                </a:cubicBezTo>
                <a:lnTo>
                  <a:pt x="13901" y="9025"/>
                </a:lnTo>
                <a:lnTo>
                  <a:pt x="109477" y="8001"/>
                </a:lnTo>
                <a:cubicBezTo>
                  <a:pt x="187346" y="8970"/>
                  <a:pt x="265007" y="27152"/>
                  <a:pt x="343084" y="23759"/>
                </a:cubicBezTo>
                <a:cubicBezTo>
                  <a:pt x="579702" y="13819"/>
                  <a:pt x="816423" y="17092"/>
                  <a:pt x="1052937" y="4121"/>
                </a:cubicBezTo>
                <a:cubicBezTo>
                  <a:pt x="1110576" y="-73"/>
                  <a:pt x="1168318" y="-1064"/>
                  <a:pt x="1225971" y="1141"/>
                </a:cubicBezTo>
                <a:close/>
              </a:path>
            </a:pathLst>
          </a:custGeom>
          <a:noFill/>
        </p:spPr>
      </p:pic>
      <p:sp>
        <p:nvSpPr>
          <p:cNvPr id="6" name="TextBox 5">
            <a:extLst>
              <a:ext uri="{FF2B5EF4-FFF2-40B4-BE49-F238E27FC236}">
                <a16:creationId xmlns:a16="http://schemas.microsoft.com/office/drawing/2014/main" id="{ECE79C47-619C-4E06-8F35-E6B7EA9C45BB}"/>
              </a:ext>
            </a:extLst>
          </p:cNvPr>
          <p:cNvSpPr txBox="1"/>
          <p:nvPr/>
        </p:nvSpPr>
        <p:spPr>
          <a:xfrm>
            <a:off x="4976273" y="4076700"/>
            <a:ext cx="4571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7570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98CA9-3610-497B-BDFA-6D2AC2E8530F}"/>
              </a:ext>
            </a:extLst>
          </p:cNvPr>
          <p:cNvSpPr>
            <a:spLocks noGrp="1"/>
          </p:cNvSpPr>
          <p:nvPr>
            <p:ph type="title"/>
          </p:nvPr>
        </p:nvSpPr>
        <p:spPr>
          <a:xfrm>
            <a:off x="635000" y="640823"/>
            <a:ext cx="3418659" cy="5583148"/>
          </a:xfrm>
        </p:spPr>
        <p:txBody>
          <a:bodyPr anchor="ctr">
            <a:normAutofit/>
          </a:bodyPr>
          <a:lstStyle/>
          <a:p>
            <a:r>
              <a:rPr lang="en-GB" sz="6000"/>
              <a:t>Packaging and Plastic</a:t>
            </a:r>
          </a:p>
        </p:txBody>
      </p:sp>
      <p:graphicFrame>
        <p:nvGraphicFramePr>
          <p:cNvPr id="16" name="Content Placeholder 2">
            <a:extLst>
              <a:ext uri="{FF2B5EF4-FFF2-40B4-BE49-F238E27FC236}">
                <a16:creationId xmlns:a16="http://schemas.microsoft.com/office/drawing/2014/main" id="{25BBF0DC-9CE5-4BA2-83A9-7277F7DA80DE}"/>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4768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B5DAA40F-4F28-4316-934E-C55D7C3AA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F6D467C8-A8E0-468B-B88D-9CEEE37BF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3345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rgbClr val="7F8DB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C3FA94-B9B2-410E-9E90-2A434A1A5C62}"/>
              </a:ext>
            </a:extLst>
          </p:cNvPr>
          <p:cNvSpPr>
            <a:spLocks noGrp="1"/>
          </p:cNvSpPr>
          <p:nvPr>
            <p:ph type="title"/>
          </p:nvPr>
        </p:nvSpPr>
        <p:spPr>
          <a:xfrm>
            <a:off x="640081" y="329184"/>
            <a:ext cx="6241568" cy="1783080"/>
          </a:xfrm>
        </p:spPr>
        <p:txBody>
          <a:bodyPr anchor="b">
            <a:normAutofit/>
          </a:bodyPr>
          <a:lstStyle/>
          <a:p>
            <a:r>
              <a:rPr lang="en-GB" sz="7200">
                <a:solidFill>
                  <a:schemeClr val="bg1"/>
                </a:solidFill>
              </a:rPr>
              <a:t>Food waste</a:t>
            </a:r>
          </a:p>
        </p:txBody>
      </p:sp>
      <p:sp>
        <p:nvSpPr>
          <p:cNvPr id="2065" name="sketchy rul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Content Placeholder 2055">
            <a:extLst>
              <a:ext uri="{FF2B5EF4-FFF2-40B4-BE49-F238E27FC236}">
                <a16:creationId xmlns:a16="http://schemas.microsoft.com/office/drawing/2014/main" id="{344B1A67-7213-426A-90AD-6FCC270F44D0}"/>
              </a:ext>
            </a:extLst>
          </p:cNvPr>
          <p:cNvSpPr>
            <a:spLocks noGrp="1"/>
          </p:cNvSpPr>
          <p:nvPr>
            <p:ph idx="1"/>
          </p:nvPr>
        </p:nvSpPr>
        <p:spPr>
          <a:xfrm>
            <a:off x="640081" y="2706624"/>
            <a:ext cx="6241568" cy="3483864"/>
          </a:xfrm>
        </p:spPr>
        <p:txBody>
          <a:bodyPr>
            <a:normAutofit fontScale="92500" lnSpcReduction="10000"/>
          </a:bodyPr>
          <a:lstStyle/>
          <a:p>
            <a:pPr>
              <a:lnSpc>
                <a:spcPct val="100000"/>
              </a:lnSpc>
            </a:pPr>
            <a:r>
              <a:rPr lang="en-GB" sz="2400" dirty="0">
                <a:solidFill>
                  <a:schemeClr val="bg1"/>
                </a:solidFill>
                <a:latin typeface="Montserrat"/>
              </a:rPr>
              <a:t>23% Fruit and Veg</a:t>
            </a:r>
          </a:p>
          <a:p>
            <a:pPr>
              <a:lnSpc>
                <a:spcPct val="100000"/>
              </a:lnSpc>
            </a:pPr>
            <a:r>
              <a:rPr lang="en-GB" sz="2400" dirty="0">
                <a:solidFill>
                  <a:schemeClr val="bg1"/>
                </a:solidFill>
                <a:latin typeface="Montserrat"/>
              </a:rPr>
              <a:t>16% Chilled</a:t>
            </a:r>
          </a:p>
          <a:p>
            <a:pPr>
              <a:lnSpc>
                <a:spcPct val="100000"/>
              </a:lnSpc>
            </a:pPr>
            <a:r>
              <a:rPr lang="en-GB" sz="2400" dirty="0">
                <a:solidFill>
                  <a:schemeClr val="bg1"/>
                </a:solidFill>
                <a:latin typeface="Montserrat"/>
              </a:rPr>
              <a:t>16% Dairy</a:t>
            </a:r>
          </a:p>
          <a:p>
            <a:pPr>
              <a:lnSpc>
                <a:spcPct val="100000"/>
              </a:lnSpc>
            </a:pPr>
            <a:r>
              <a:rPr lang="en-GB" sz="2400" dirty="0">
                <a:solidFill>
                  <a:schemeClr val="bg1"/>
                </a:solidFill>
                <a:latin typeface="Montserrat"/>
              </a:rPr>
              <a:t>15% Bakery</a:t>
            </a:r>
          </a:p>
          <a:p>
            <a:pPr>
              <a:lnSpc>
                <a:spcPct val="100000"/>
              </a:lnSpc>
            </a:pPr>
            <a:r>
              <a:rPr lang="en-GB" sz="2400" dirty="0">
                <a:solidFill>
                  <a:schemeClr val="bg1"/>
                </a:solidFill>
                <a:latin typeface="Montserrat"/>
              </a:rPr>
              <a:t>15% Ambient packaged grocery</a:t>
            </a:r>
          </a:p>
          <a:p>
            <a:pPr>
              <a:lnSpc>
                <a:spcPct val="100000"/>
              </a:lnSpc>
            </a:pPr>
            <a:r>
              <a:rPr lang="en-GB" sz="2400" dirty="0">
                <a:solidFill>
                  <a:schemeClr val="bg1"/>
                </a:solidFill>
                <a:latin typeface="Montserrat"/>
              </a:rPr>
              <a:t>6% Meat, Poultry and Fish</a:t>
            </a:r>
          </a:p>
          <a:p>
            <a:pPr>
              <a:lnSpc>
                <a:spcPct val="100000"/>
              </a:lnSpc>
            </a:pPr>
            <a:r>
              <a:rPr lang="en-GB" sz="2400" dirty="0">
                <a:solidFill>
                  <a:schemeClr val="bg1"/>
                </a:solidFill>
                <a:latin typeface="Montserrat"/>
              </a:rPr>
              <a:t>6% Beers, Wines and Spirits</a:t>
            </a:r>
          </a:p>
          <a:p>
            <a:pPr>
              <a:lnSpc>
                <a:spcPct val="100000"/>
              </a:lnSpc>
            </a:pPr>
            <a:r>
              <a:rPr lang="en-GB" sz="2400" dirty="0">
                <a:solidFill>
                  <a:schemeClr val="bg1"/>
                </a:solidFill>
                <a:latin typeface="Montserrat"/>
              </a:rPr>
              <a:t>3% Frozen Food</a:t>
            </a:r>
          </a:p>
          <a:p>
            <a:pPr>
              <a:lnSpc>
                <a:spcPct val="100000"/>
              </a:lnSpc>
            </a:pPr>
            <a:endParaRPr lang="en-GB" sz="2000" dirty="0">
              <a:solidFill>
                <a:schemeClr val="bg1"/>
              </a:solidFill>
              <a:latin typeface="Montserrat"/>
            </a:endParaRPr>
          </a:p>
          <a:p>
            <a:pPr>
              <a:lnSpc>
                <a:spcPct val="100000"/>
              </a:lnSpc>
            </a:pPr>
            <a:endParaRPr lang="en-GB" sz="2000" dirty="0">
              <a:solidFill>
                <a:schemeClr val="bg1"/>
              </a:solidFill>
              <a:latin typeface="Montserrat"/>
            </a:endParaRPr>
          </a:p>
          <a:p>
            <a:pPr>
              <a:lnSpc>
                <a:spcPct val="100000"/>
              </a:lnSpc>
            </a:pPr>
            <a:endParaRPr lang="en-US" sz="2000" dirty="0">
              <a:solidFill>
                <a:schemeClr val="bg1"/>
              </a:solidFill>
            </a:endParaRPr>
          </a:p>
        </p:txBody>
      </p:sp>
      <p:pic>
        <p:nvPicPr>
          <p:cNvPr id="2052" name="Picture 4">
            <a:extLst>
              <a:ext uri="{FF2B5EF4-FFF2-40B4-BE49-F238E27FC236}">
                <a16:creationId xmlns:a16="http://schemas.microsoft.com/office/drawing/2014/main" id="{5C3C7266-81EE-464D-A729-CBA8DE103FA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34304" y="788669"/>
            <a:ext cx="4014216" cy="200710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E8CD0315-05AE-41D3-B45E-DC0D1A86EB2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34304" y="3954295"/>
            <a:ext cx="4014216" cy="2007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7118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43D2-3CED-4F1B-9918-F9D6541D28A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EAA60C3-BD2C-4062-9098-F0DDD8028348}"/>
              </a:ext>
            </a:extLst>
          </p:cNvPr>
          <p:cNvSpPr>
            <a:spLocks noGrp="1"/>
          </p:cNvSpPr>
          <p:nvPr>
            <p:ph idx="1"/>
          </p:nvPr>
        </p:nvSpPr>
        <p:spPr/>
        <p:txBody>
          <a:bodyPr/>
          <a:lstStyle/>
          <a:p>
            <a:r>
              <a:rPr lang="en-GB" dirty="0"/>
              <a:t>Corporate - ASDA. (2020). </a:t>
            </a:r>
            <a:r>
              <a:rPr lang="en-GB" i="1" dirty="0"/>
              <a:t>Our History</a:t>
            </a:r>
            <a:r>
              <a:rPr lang="en-GB" dirty="0"/>
              <a:t>. [online] Available at: https://corporate.asda.com/our-story/our-history [Accessed 21 Mar. 2020].</a:t>
            </a:r>
          </a:p>
          <a:p>
            <a:r>
              <a:rPr lang="en-GB" dirty="0"/>
              <a:t>Activesustainability.com. 2020. </a:t>
            </a:r>
            <a:r>
              <a:rPr lang="en-GB" i="1" dirty="0"/>
              <a:t>What Is Sustainability?</a:t>
            </a:r>
            <a:r>
              <a:rPr lang="en-GB" dirty="0"/>
              <a:t>. [online] Available at: &lt;https://www.activesustainability.com/sustainable-development/what-is-sustainability/&gt; [Accessed 21 March 2020].</a:t>
            </a:r>
          </a:p>
        </p:txBody>
      </p:sp>
    </p:spTree>
    <p:extLst>
      <p:ext uri="{BB962C8B-B14F-4D97-AF65-F5344CB8AC3E}">
        <p14:creationId xmlns:p14="http://schemas.microsoft.com/office/powerpoint/2010/main" val="529704242"/>
      </p:ext>
    </p:extLst>
  </p:cSld>
  <p:clrMapOvr>
    <a:masterClrMapping/>
  </p:clrMapOvr>
</p:sld>
</file>

<file path=ppt/theme/theme1.xml><?xml version="1.0" encoding="utf-8"?>
<a:theme xmlns:a="http://schemas.openxmlformats.org/drawingml/2006/main" name="SketchyVTI">
  <a:themeElements>
    <a:clrScheme name="AnalogousFromLightSeed_2SEEDS">
      <a:dk1>
        <a:srgbClr val="000000"/>
      </a:dk1>
      <a:lt1>
        <a:srgbClr val="FFFFFF"/>
      </a:lt1>
      <a:dk2>
        <a:srgbClr val="412F24"/>
      </a:dk2>
      <a:lt2>
        <a:srgbClr val="E8E7E2"/>
      </a:lt2>
      <a:accent1>
        <a:srgbClr val="7F8DBA"/>
      </a:accent1>
      <a:accent2>
        <a:srgbClr val="84A9BC"/>
      </a:accent2>
      <a:accent3>
        <a:srgbClr val="9E96C6"/>
      </a:accent3>
      <a:accent4>
        <a:srgbClr val="BA807F"/>
      </a:accent4>
      <a:accent5>
        <a:srgbClr val="BD9E86"/>
      </a:accent5>
      <a:accent6>
        <a:srgbClr val="ADA476"/>
      </a:accent6>
      <a:hlink>
        <a:srgbClr val="908257"/>
      </a:hlink>
      <a:folHlink>
        <a:srgbClr val="7F7F7F"/>
      </a:folHlink>
    </a:clrScheme>
    <a:fontScheme name="Sketchy_SerifHand">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2</TotalTime>
  <Words>381</Words>
  <Application>Microsoft Office PowerPoint</Application>
  <PresentationFormat>Widescreen</PresentationFormat>
  <Paragraphs>48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Montserrat</vt:lpstr>
      <vt:lpstr>The Hand Bold</vt:lpstr>
      <vt:lpstr>The Serif Hand Black</vt:lpstr>
      <vt:lpstr>SketchyVTI</vt:lpstr>
      <vt:lpstr>Sustainabilty </vt:lpstr>
      <vt:lpstr>Asdas timeline</vt:lpstr>
      <vt:lpstr>SUSTAINABILITY</vt:lpstr>
      <vt:lpstr>SUSTAINABILITY WITHIN ASDA.</vt:lpstr>
      <vt:lpstr>Packaging and Plastic</vt:lpstr>
      <vt:lpstr>Food waste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Sustainabilty </dc:title>
  <dc:creator>Samantha Davis</dc:creator>
  <cp:lastModifiedBy>Samantha Davis</cp:lastModifiedBy>
  <cp:revision>2</cp:revision>
  <dcterms:created xsi:type="dcterms:W3CDTF">2020-03-27T23:41:06Z</dcterms:created>
  <dcterms:modified xsi:type="dcterms:W3CDTF">2020-03-27T23:43:51Z</dcterms:modified>
</cp:coreProperties>
</file>