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5" r:id="rId5"/>
    <p:sldId id="267" r:id="rId6"/>
    <p:sldId id="268" r:id="rId7"/>
    <p:sldId id="269" r:id="rId8"/>
    <p:sldId id="270" r:id="rId9"/>
    <p:sldId id="260" r:id="rId10"/>
    <p:sldId id="261" r:id="rId11"/>
    <p:sldId id="262" r:id="rId12"/>
    <p:sldId id="259" r:id="rId13"/>
    <p:sldId id="266" r:id="rId14"/>
    <p:sldId id="263" r:id="rId15"/>
    <p:sldId id="264" r:id="rId16"/>
    <p:sldId id="271" r:id="rId17"/>
    <p:sldId id="272" r:id="rId18"/>
    <p:sldId id="273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79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8BD399E-9070-4210-A9A5-2C6B37CE8EF6}" type="doc">
      <dgm:prSet loTypeId="urn:microsoft.com/office/officeart/2005/8/layout/balance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D58F99E-EBAB-4DA9-A4BF-38E8019AD51C}">
      <dgm:prSet phldrT="[Text]"/>
      <dgm:spPr/>
      <dgm:t>
        <a:bodyPr/>
        <a:lstStyle/>
        <a:p>
          <a:r>
            <a:rPr lang="en-GB" dirty="0"/>
            <a:t>Current Assets </a:t>
          </a:r>
        </a:p>
      </dgm:t>
    </dgm:pt>
    <dgm:pt modelId="{21215B61-B5F8-4B54-A6AA-661E2BB35C6D}" type="parTrans" cxnId="{2AF8A4D2-91FC-42EA-A24C-6E911D659F32}">
      <dgm:prSet/>
      <dgm:spPr/>
      <dgm:t>
        <a:bodyPr/>
        <a:lstStyle/>
        <a:p>
          <a:endParaRPr lang="en-GB"/>
        </a:p>
      </dgm:t>
    </dgm:pt>
    <dgm:pt modelId="{A00F7014-0A26-4D1B-844B-EA75960C61C3}" type="sibTrans" cxnId="{2AF8A4D2-91FC-42EA-A24C-6E911D659F32}">
      <dgm:prSet/>
      <dgm:spPr/>
      <dgm:t>
        <a:bodyPr/>
        <a:lstStyle/>
        <a:p>
          <a:endParaRPr lang="en-GB"/>
        </a:p>
      </dgm:t>
    </dgm:pt>
    <dgm:pt modelId="{ED7E1F25-DA07-4598-A00E-38F47B641C63}">
      <dgm:prSet phldrT="[Text]"/>
      <dgm:spPr/>
      <dgm:t>
        <a:bodyPr/>
        <a:lstStyle/>
        <a:p>
          <a:r>
            <a:rPr lang="en-GB" dirty="0"/>
            <a:t>Non-current assets </a:t>
          </a:r>
        </a:p>
        <a:p>
          <a:r>
            <a:rPr lang="en-GB" dirty="0"/>
            <a:t>Tangible NCA </a:t>
          </a:r>
        </a:p>
        <a:p>
          <a:r>
            <a:rPr lang="en-GB" dirty="0"/>
            <a:t>Intangible NCA</a:t>
          </a:r>
        </a:p>
      </dgm:t>
    </dgm:pt>
    <dgm:pt modelId="{6C09F653-F35B-4075-BC8C-4E457EB30186}" type="parTrans" cxnId="{4A88FF24-9881-4220-B15F-9FAD6DAB2B64}">
      <dgm:prSet/>
      <dgm:spPr/>
      <dgm:t>
        <a:bodyPr/>
        <a:lstStyle/>
        <a:p>
          <a:endParaRPr lang="en-GB"/>
        </a:p>
      </dgm:t>
    </dgm:pt>
    <dgm:pt modelId="{E180648D-91FD-48C8-BC77-594DA4DD23C6}" type="sibTrans" cxnId="{4A88FF24-9881-4220-B15F-9FAD6DAB2B64}">
      <dgm:prSet/>
      <dgm:spPr/>
      <dgm:t>
        <a:bodyPr/>
        <a:lstStyle/>
        <a:p>
          <a:endParaRPr lang="en-GB"/>
        </a:p>
      </dgm:t>
    </dgm:pt>
    <dgm:pt modelId="{4C3C8140-4FC0-472D-8058-DCC70823C5DE}">
      <dgm:prSet phldrT="[Text]"/>
      <dgm:spPr/>
      <dgm:t>
        <a:bodyPr/>
        <a:lstStyle/>
        <a:p>
          <a:r>
            <a:rPr lang="en-GB" dirty="0"/>
            <a:t>Current Liabilities </a:t>
          </a:r>
        </a:p>
      </dgm:t>
    </dgm:pt>
    <dgm:pt modelId="{B6BA2095-A1AF-4803-B8F3-7B2A177D3971}" type="parTrans" cxnId="{3AF038B8-02AA-40DE-83BD-D413DFA4FAEA}">
      <dgm:prSet/>
      <dgm:spPr/>
      <dgm:t>
        <a:bodyPr/>
        <a:lstStyle/>
        <a:p>
          <a:endParaRPr lang="en-GB"/>
        </a:p>
      </dgm:t>
    </dgm:pt>
    <dgm:pt modelId="{D31DFAB4-07AA-4FE4-8632-930424C63A9D}" type="sibTrans" cxnId="{3AF038B8-02AA-40DE-83BD-D413DFA4FAEA}">
      <dgm:prSet/>
      <dgm:spPr/>
      <dgm:t>
        <a:bodyPr/>
        <a:lstStyle/>
        <a:p>
          <a:endParaRPr lang="en-GB"/>
        </a:p>
      </dgm:t>
    </dgm:pt>
    <dgm:pt modelId="{88EA2905-2E0C-413B-9373-C4E51CCC8007}">
      <dgm:prSet phldrT="[Text]"/>
      <dgm:spPr/>
      <dgm:t>
        <a:bodyPr/>
        <a:lstStyle/>
        <a:p>
          <a:r>
            <a:rPr lang="en-GB" dirty="0"/>
            <a:t>Shareholders Equity </a:t>
          </a:r>
        </a:p>
      </dgm:t>
    </dgm:pt>
    <dgm:pt modelId="{F27BC1A0-1317-4E2D-B113-40F8BC16EA6A}" type="parTrans" cxnId="{9FCBCBD8-F5C4-4E5E-8E56-9984EDEC3EA4}">
      <dgm:prSet/>
      <dgm:spPr/>
      <dgm:t>
        <a:bodyPr/>
        <a:lstStyle/>
        <a:p>
          <a:endParaRPr lang="en-GB"/>
        </a:p>
      </dgm:t>
    </dgm:pt>
    <dgm:pt modelId="{82BC11F2-A762-4C37-85E4-82F8669D0054}" type="sibTrans" cxnId="{9FCBCBD8-F5C4-4E5E-8E56-9984EDEC3EA4}">
      <dgm:prSet/>
      <dgm:spPr/>
      <dgm:t>
        <a:bodyPr/>
        <a:lstStyle/>
        <a:p>
          <a:endParaRPr lang="en-GB"/>
        </a:p>
      </dgm:t>
    </dgm:pt>
    <dgm:pt modelId="{38B98A33-C0C0-4B68-8A5D-E29E9DB515BC}">
      <dgm:prSet phldrT="[Text]"/>
      <dgm:spPr/>
      <dgm:t>
        <a:bodyPr/>
        <a:lstStyle/>
        <a:p>
          <a:r>
            <a:rPr lang="en-GB" dirty="0"/>
            <a:t>Noncurrent liabilities </a:t>
          </a:r>
        </a:p>
      </dgm:t>
    </dgm:pt>
    <dgm:pt modelId="{C09407ED-B2E1-40A1-BA2A-777901F4B9DF}" type="parTrans" cxnId="{9CB505A6-50E8-4684-A072-EAAB1B8A49EB}">
      <dgm:prSet/>
      <dgm:spPr/>
      <dgm:t>
        <a:bodyPr/>
        <a:lstStyle/>
        <a:p>
          <a:endParaRPr lang="en-GB"/>
        </a:p>
      </dgm:t>
    </dgm:pt>
    <dgm:pt modelId="{E017CC3A-F133-49AB-B161-F8600B16F763}" type="sibTrans" cxnId="{9CB505A6-50E8-4684-A072-EAAB1B8A49EB}">
      <dgm:prSet/>
      <dgm:spPr/>
      <dgm:t>
        <a:bodyPr/>
        <a:lstStyle/>
        <a:p>
          <a:endParaRPr lang="en-GB"/>
        </a:p>
      </dgm:t>
    </dgm:pt>
    <dgm:pt modelId="{F268C6CB-4911-4C4D-AC1D-91D70732296B}" type="pres">
      <dgm:prSet presAssocID="{18BD399E-9070-4210-A9A5-2C6B37CE8EF6}" presName="outerComposite" presStyleCnt="0">
        <dgm:presLayoutVars>
          <dgm:chMax val="2"/>
          <dgm:animLvl val="lvl"/>
          <dgm:resizeHandles val="exact"/>
        </dgm:presLayoutVars>
      </dgm:prSet>
      <dgm:spPr/>
    </dgm:pt>
    <dgm:pt modelId="{7FA81FD9-12D6-48F1-A316-BF62C86EE22C}" type="pres">
      <dgm:prSet presAssocID="{18BD399E-9070-4210-A9A5-2C6B37CE8EF6}" presName="dummyMaxCanvas" presStyleCnt="0"/>
      <dgm:spPr/>
    </dgm:pt>
    <dgm:pt modelId="{1A4699A4-0A57-44ED-9679-1D72F978F12E}" type="pres">
      <dgm:prSet presAssocID="{18BD399E-9070-4210-A9A5-2C6B37CE8EF6}" presName="parentComposite" presStyleCnt="0"/>
      <dgm:spPr/>
    </dgm:pt>
    <dgm:pt modelId="{F13604E2-0543-44FC-AC5F-AD0061EC773D}" type="pres">
      <dgm:prSet presAssocID="{18BD399E-9070-4210-A9A5-2C6B37CE8EF6}" presName="parent1" presStyleLbl="alignAccFollowNode1" presStyleIdx="0" presStyleCnt="4">
        <dgm:presLayoutVars>
          <dgm:chMax val="4"/>
        </dgm:presLayoutVars>
      </dgm:prSet>
      <dgm:spPr/>
    </dgm:pt>
    <dgm:pt modelId="{C7906936-20F5-462D-8A43-16018C5BE94F}" type="pres">
      <dgm:prSet presAssocID="{18BD399E-9070-4210-A9A5-2C6B37CE8EF6}" presName="parent2" presStyleLbl="alignAccFollowNode1" presStyleIdx="1" presStyleCnt="4">
        <dgm:presLayoutVars>
          <dgm:chMax val="4"/>
        </dgm:presLayoutVars>
      </dgm:prSet>
      <dgm:spPr/>
    </dgm:pt>
    <dgm:pt modelId="{696AB920-31E9-46CC-BFDE-CEB01F5C0AF3}" type="pres">
      <dgm:prSet presAssocID="{18BD399E-9070-4210-A9A5-2C6B37CE8EF6}" presName="childrenComposite" presStyleCnt="0"/>
      <dgm:spPr/>
    </dgm:pt>
    <dgm:pt modelId="{57688769-4BE1-4F99-BD03-0EBDE8BB5C42}" type="pres">
      <dgm:prSet presAssocID="{18BD399E-9070-4210-A9A5-2C6B37CE8EF6}" presName="dummyMaxCanvas_ChildArea" presStyleCnt="0"/>
      <dgm:spPr/>
    </dgm:pt>
    <dgm:pt modelId="{9DCF33ED-C2EB-473C-83E6-0EB233E68349}" type="pres">
      <dgm:prSet presAssocID="{18BD399E-9070-4210-A9A5-2C6B37CE8EF6}" presName="fulcrum" presStyleLbl="alignAccFollowNode1" presStyleIdx="2" presStyleCnt="4" custLinFactNeighborX="-14903" custLinFactNeighborY="-2981"/>
      <dgm:spPr/>
    </dgm:pt>
    <dgm:pt modelId="{D613E7CE-70BB-4BC2-BF0F-BB82C4CCF683}" type="pres">
      <dgm:prSet presAssocID="{18BD399E-9070-4210-A9A5-2C6B37CE8EF6}" presName="balance_12" presStyleLbl="alignAccFollowNode1" presStyleIdx="3" presStyleCnt="4" custAng="21360000">
        <dgm:presLayoutVars>
          <dgm:bulletEnabled val="1"/>
        </dgm:presLayoutVars>
      </dgm:prSet>
      <dgm:spPr/>
    </dgm:pt>
    <dgm:pt modelId="{12926472-70D0-460D-BE08-2BD8105707B1}" type="pres">
      <dgm:prSet presAssocID="{18BD399E-9070-4210-A9A5-2C6B37CE8EF6}" presName="right_12_1" presStyleLbl="node1" presStyleIdx="0" presStyleCnt="3" custAng="21360000">
        <dgm:presLayoutVars>
          <dgm:bulletEnabled val="1"/>
        </dgm:presLayoutVars>
      </dgm:prSet>
      <dgm:spPr/>
    </dgm:pt>
    <dgm:pt modelId="{C9F53B0B-1DF4-467C-BF2B-4540DD98BE75}" type="pres">
      <dgm:prSet presAssocID="{18BD399E-9070-4210-A9A5-2C6B37CE8EF6}" presName="right_12_2" presStyleLbl="node1" presStyleIdx="1" presStyleCnt="3" custAng="21360000" custLinFactNeighborX="-7490" custLinFactNeighborY="-8167">
        <dgm:presLayoutVars>
          <dgm:bulletEnabled val="1"/>
        </dgm:presLayoutVars>
      </dgm:prSet>
      <dgm:spPr/>
    </dgm:pt>
    <dgm:pt modelId="{5AA0AB14-FAA4-476F-850F-59E462775D99}" type="pres">
      <dgm:prSet presAssocID="{18BD399E-9070-4210-A9A5-2C6B37CE8EF6}" presName="left_12_1" presStyleLbl="node1" presStyleIdx="2" presStyleCnt="3" custAng="21360000">
        <dgm:presLayoutVars>
          <dgm:bulletEnabled val="1"/>
        </dgm:presLayoutVars>
      </dgm:prSet>
      <dgm:spPr/>
    </dgm:pt>
  </dgm:ptLst>
  <dgm:cxnLst>
    <dgm:cxn modelId="{4A88FF24-9881-4220-B15F-9FAD6DAB2B64}" srcId="{1D58F99E-EBAB-4DA9-A4BF-38E8019AD51C}" destId="{ED7E1F25-DA07-4598-A00E-38F47B641C63}" srcOrd="0" destOrd="0" parTransId="{6C09F653-F35B-4075-BC8C-4E457EB30186}" sibTransId="{E180648D-91FD-48C8-BC77-594DA4DD23C6}"/>
    <dgm:cxn modelId="{77938E62-1D79-45AD-BCE9-728DB300F772}" type="presOf" srcId="{1D58F99E-EBAB-4DA9-A4BF-38E8019AD51C}" destId="{F13604E2-0543-44FC-AC5F-AD0061EC773D}" srcOrd="0" destOrd="0" presId="urn:microsoft.com/office/officeart/2005/8/layout/balance1"/>
    <dgm:cxn modelId="{086E2344-9443-48F3-856D-80E0C3E7379C}" type="presOf" srcId="{88EA2905-2E0C-413B-9373-C4E51CCC8007}" destId="{12926472-70D0-460D-BE08-2BD8105707B1}" srcOrd="0" destOrd="0" presId="urn:microsoft.com/office/officeart/2005/8/layout/balance1"/>
    <dgm:cxn modelId="{C26EF446-310B-4BF2-A7C2-6B0575F0BEC8}" type="presOf" srcId="{18BD399E-9070-4210-A9A5-2C6B37CE8EF6}" destId="{F268C6CB-4911-4C4D-AC1D-91D70732296B}" srcOrd="0" destOrd="0" presId="urn:microsoft.com/office/officeart/2005/8/layout/balance1"/>
    <dgm:cxn modelId="{7E6C038A-6D7A-47E7-8AC5-CBC8AECDC9CE}" type="presOf" srcId="{4C3C8140-4FC0-472D-8058-DCC70823C5DE}" destId="{C7906936-20F5-462D-8A43-16018C5BE94F}" srcOrd="0" destOrd="0" presId="urn:microsoft.com/office/officeart/2005/8/layout/balance1"/>
    <dgm:cxn modelId="{9CB505A6-50E8-4684-A072-EAAB1B8A49EB}" srcId="{4C3C8140-4FC0-472D-8058-DCC70823C5DE}" destId="{38B98A33-C0C0-4B68-8A5D-E29E9DB515BC}" srcOrd="1" destOrd="0" parTransId="{C09407ED-B2E1-40A1-BA2A-777901F4B9DF}" sibTransId="{E017CC3A-F133-49AB-B161-F8600B16F763}"/>
    <dgm:cxn modelId="{177404AB-A065-443E-8DC9-97896DA8C539}" type="presOf" srcId="{ED7E1F25-DA07-4598-A00E-38F47B641C63}" destId="{5AA0AB14-FAA4-476F-850F-59E462775D99}" srcOrd="0" destOrd="0" presId="urn:microsoft.com/office/officeart/2005/8/layout/balance1"/>
    <dgm:cxn modelId="{3AF038B8-02AA-40DE-83BD-D413DFA4FAEA}" srcId="{18BD399E-9070-4210-A9A5-2C6B37CE8EF6}" destId="{4C3C8140-4FC0-472D-8058-DCC70823C5DE}" srcOrd="1" destOrd="0" parTransId="{B6BA2095-A1AF-4803-B8F3-7B2A177D3971}" sibTransId="{D31DFAB4-07AA-4FE4-8632-930424C63A9D}"/>
    <dgm:cxn modelId="{2AF8A4D2-91FC-42EA-A24C-6E911D659F32}" srcId="{18BD399E-9070-4210-A9A5-2C6B37CE8EF6}" destId="{1D58F99E-EBAB-4DA9-A4BF-38E8019AD51C}" srcOrd="0" destOrd="0" parTransId="{21215B61-B5F8-4B54-A6AA-661E2BB35C6D}" sibTransId="{A00F7014-0A26-4D1B-844B-EA75960C61C3}"/>
    <dgm:cxn modelId="{9FCBCBD8-F5C4-4E5E-8E56-9984EDEC3EA4}" srcId="{4C3C8140-4FC0-472D-8058-DCC70823C5DE}" destId="{88EA2905-2E0C-413B-9373-C4E51CCC8007}" srcOrd="0" destOrd="0" parTransId="{F27BC1A0-1317-4E2D-B113-40F8BC16EA6A}" sibTransId="{82BC11F2-A762-4C37-85E4-82F8669D0054}"/>
    <dgm:cxn modelId="{0B4BF0E5-7F58-4812-B12A-2B51E4C33E65}" type="presOf" srcId="{38B98A33-C0C0-4B68-8A5D-E29E9DB515BC}" destId="{C9F53B0B-1DF4-467C-BF2B-4540DD98BE75}" srcOrd="0" destOrd="0" presId="urn:microsoft.com/office/officeart/2005/8/layout/balance1"/>
    <dgm:cxn modelId="{6BDEFA8B-4413-4132-92F4-FDB2C432EC18}" type="presParOf" srcId="{F268C6CB-4911-4C4D-AC1D-91D70732296B}" destId="{7FA81FD9-12D6-48F1-A316-BF62C86EE22C}" srcOrd="0" destOrd="0" presId="urn:microsoft.com/office/officeart/2005/8/layout/balance1"/>
    <dgm:cxn modelId="{D1AA71EB-D625-4150-9903-E2FD21A0FB53}" type="presParOf" srcId="{F268C6CB-4911-4C4D-AC1D-91D70732296B}" destId="{1A4699A4-0A57-44ED-9679-1D72F978F12E}" srcOrd="1" destOrd="0" presId="urn:microsoft.com/office/officeart/2005/8/layout/balance1"/>
    <dgm:cxn modelId="{BF107172-EA7F-4A67-8128-1D08F213DC9D}" type="presParOf" srcId="{1A4699A4-0A57-44ED-9679-1D72F978F12E}" destId="{F13604E2-0543-44FC-AC5F-AD0061EC773D}" srcOrd="0" destOrd="0" presId="urn:microsoft.com/office/officeart/2005/8/layout/balance1"/>
    <dgm:cxn modelId="{7272D659-BBF1-4EA9-BDEC-71E1F02D7001}" type="presParOf" srcId="{1A4699A4-0A57-44ED-9679-1D72F978F12E}" destId="{C7906936-20F5-462D-8A43-16018C5BE94F}" srcOrd="1" destOrd="0" presId="urn:microsoft.com/office/officeart/2005/8/layout/balance1"/>
    <dgm:cxn modelId="{DBFA2DFC-8E00-4FBC-8837-AFD5EB3518D6}" type="presParOf" srcId="{F268C6CB-4911-4C4D-AC1D-91D70732296B}" destId="{696AB920-31E9-46CC-BFDE-CEB01F5C0AF3}" srcOrd="2" destOrd="0" presId="urn:microsoft.com/office/officeart/2005/8/layout/balance1"/>
    <dgm:cxn modelId="{CD027CAB-C053-419F-8125-880DBA8B5A5A}" type="presParOf" srcId="{696AB920-31E9-46CC-BFDE-CEB01F5C0AF3}" destId="{57688769-4BE1-4F99-BD03-0EBDE8BB5C42}" srcOrd="0" destOrd="0" presId="urn:microsoft.com/office/officeart/2005/8/layout/balance1"/>
    <dgm:cxn modelId="{D6D8E605-6002-4F9D-9707-8BFF49034EF0}" type="presParOf" srcId="{696AB920-31E9-46CC-BFDE-CEB01F5C0AF3}" destId="{9DCF33ED-C2EB-473C-83E6-0EB233E68349}" srcOrd="1" destOrd="0" presId="urn:microsoft.com/office/officeart/2005/8/layout/balance1"/>
    <dgm:cxn modelId="{EB2DEE02-E8DB-479D-83D0-F7ED274D30E0}" type="presParOf" srcId="{696AB920-31E9-46CC-BFDE-CEB01F5C0AF3}" destId="{D613E7CE-70BB-4BC2-BF0F-BB82C4CCF683}" srcOrd="2" destOrd="0" presId="urn:microsoft.com/office/officeart/2005/8/layout/balance1"/>
    <dgm:cxn modelId="{5DC2EBC9-0EEE-4B09-A343-16863BA97499}" type="presParOf" srcId="{696AB920-31E9-46CC-BFDE-CEB01F5C0AF3}" destId="{12926472-70D0-460D-BE08-2BD8105707B1}" srcOrd="3" destOrd="0" presId="urn:microsoft.com/office/officeart/2005/8/layout/balance1"/>
    <dgm:cxn modelId="{4725F2C6-0AA2-4376-9C2D-B4FCC07A6CE3}" type="presParOf" srcId="{696AB920-31E9-46CC-BFDE-CEB01F5C0AF3}" destId="{C9F53B0B-1DF4-467C-BF2B-4540DD98BE75}" srcOrd="4" destOrd="0" presId="urn:microsoft.com/office/officeart/2005/8/layout/balance1"/>
    <dgm:cxn modelId="{B170BC52-1A03-4328-BE04-630184236070}" type="presParOf" srcId="{696AB920-31E9-46CC-BFDE-CEB01F5C0AF3}" destId="{5AA0AB14-FAA4-476F-850F-59E462775D99}" srcOrd="5" destOrd="0" presId="urn:microsoft.com/office/officeart/2005/8/layout/balanc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1D619A9-84FC-4966-8874-9BB4341704D2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B8334C7-6120-441A-8F18-AF125280027F}">
      <dgm:prSet/>
      <dgm:spPr/>
      <dgm:t>
        <a:bodyPr/>
        <a:lstStyle/>
        <a:p>
          <a:r>
            <a:rPr lang="en-GB" dirty="0"/>
            <a:t>Assets for investments in the short and the long term  - these must be financed. Capital budgeting deals with making and managing expenditures on assets </a:t>
          </a:r>
          <a:endParaRPr lang="en-US" dirty="0"/>
        </a:p>
      </dgm:t>
    </dgm:pt>
    <dgm:pt modelId="{25632DAD-3DB1-41A0-B35D-885C11178D42}" type="parTrans" cxnId="{F70C0D97-97F4-49A7-8F6C-F11BC658C384}">
      <dgm:prSet/>
      <dgm:spPr/>
      <dgm:t>
        <a:bodyPr/>
        <a:lstStyle/>
        <a:p>
          <a:endParaRPr lang="en-US"/>
        </a:p>
      </dgm:t>
    </dgm:pt>
    <dgm:pt modelId="{BA72BA65-9391-4BF5-80AD-B79511405320}" type="sibTrans" cxnId="{F70C0D97-97F4-49A7-8F6C-F11BC658C384}">
      <dgm:prSet/>
      <dgm:spPr/>
      <dgm:t>
        <a:bodyPr/>
        <a:lstStyle/>
        <a:p>
          <a:endParaRPr lang="en-US"/>
        </a:p>
      </dgm:t>
    </dgm:pt>
    <dgm:pt modelId="{8F00679B-0532-40C0-9150-7FC23F112A80}">
      <dgm:prSet/>
      <dgm:spPr/>
      <dgm:t>
        <a:bodyPr/>
        <a:lstStyle/>
        <a:p>
          <a:r>
            <a:rPr lang="en-GB" dirty="0"/>
            <a:t>How can cash be raised for capital expenditures – (RHS of the balance sheet). Considerations of capital structure – debt and equity </a:t>
          </a:r>
          <a:endParaRPr lang="en-US" dirty="0"/>
        </a:p>
      </dgm:t>
    </dgm:pt>
    <dgm:pt modelId="{F29FEADC-0EA0-4DA3-977D-295B31AB13AB}" type="parTrans" cxnId="{D4C44816-61B7-48C5-A7BB-9322E75C48FC}">
      <dgm:prSet/>
      <dgm:spPr/>
      <dgm:t>
        <a:bodyPr/>
        <a:lstStyle/>
        <a:p>
          <a:endParaRPr lang="en-US"/>
        </a:p>
      </dgm:t>
    </dgm:pt>
    <dgm:pt modelId="{00CDF1EB-3715-4F8A-BF63-33FFDE18F187}" type="sibTrans" cxnId="{D4C44816-61B7-48C5-A7BB-9322E75C48FC}">
      <dgm:prSet/>
      <dgm:spPr/>
      <dgm:t>
        <a:bodyPr/>
        <a:lstStyle/>
        <a:p>
          <a:endParaRPr lang="en-US"/>
        </a:p>
      </dgm:t>
    </dgm:pt>
    <dgm:pt modelId="{82460F47-0A69-4ADF-82F5-1FC4CDC585A9}">
      <dgm:prSet/>
      <dgm:spPr/>
      <dgm:t>
        <a:bodyPr/>
        <a:lstStyle/>
        <a:p>
          <a:r>
            <a:rPr lang="en-GB" dirty="0"/>
            <a:t>Managing operational cash flows – the upper part of the balance sheet </a:t>
          </a:r>
          <a:endParaRPr lang="en-US" dirty="0"/>
        </a:p>
      </dgm:t>
    </dgm:pt>
    <dgm:pt modelId="{55BE8C54-7985-44EC-AE76-743DF8470401}" type="parTrans" cxnId="{286486C0-6AB5-4033-9C3E-033B7ECF3197}">
      <dgm:prSet/>
      <dgm:spPr/>
      <dgm:t>
        <a:bodyPr/>
        <a:lstStyle/>
        <a:p>
          <a:endParaRPr lang="en-US"/>
        </a:p>
      </dgm:t>
    </dgm:pt>
    <dgm:pt modelId="{ACD81EEC-BF30-411F-8798-9D9542095D8E}" type="sibTrans" cxnId="{286486C0-6AB5-4033-9C3E-033B7ECF3197}">
      <dgm:prSet/>
      <dgm:spPr/>
      <dgm:t>
        <a:bodyPr/>
        <a:lstStyle/>
        <a:p>
          <a:endParaRPr lang="en-US"/>
        </a:p>
      </dgm:t>
    </dgm:pt>
    <dgm:pt modelId="{95EF0781-93CB-46D4-BD77-DBD56A7B21B8}">
      <dgm:prSet/>
      <dgm:spPr/>
      <dgm:t>
        <a:bodyPr/>
        <a:lstStyle/>
        <a:p>
          <a:r>
            <a:rPr lang="en-GB" dirty="0"/>
            <a:t>? What are the connections and linkages here ? </a:t>
          </a:r>
          <a:endParaRPr lang="en-US" dirty="0"/>
        </a:p>
      </dgm:t>
    </dgm:pt>
    <dgm:pt modelId="{5828605B-AE49-45EF-B54B-3E5EE734F126}" type="parTrans" cxnId="{6243173F-B387-41E0-B8FA-6D958AE2D999}">
      <dgm:prSet/>
      <dgm:spPr/>
      <dgm:t>
        <a:bodyPr/>
        <a:lstStyle/>
        <a:p>
          <a:endParaRPr lang="en-US"/>
        </a:p>
      </dgm:t>
    </dgm:pt>
    <dgm:pt modelId="{36B7F71A-6DDA-4161-85CF-5E9D69F5BEFF}" type="sibTrans" cxnId="{6243173F-B387-41E0-B8FA-6D958AE2D999}">
      <dgm:prSet/>
      <dgm:spPr/>
      <dgm:t>
        <a:bodyPr/>
        <a:lstStyle/>
        <a:p>
          <a:endParaRPr lang="en-US"/>
        </a:p>
      </dgm:t>
    </dgm:pt>
    <dgm:pt modelId="{4C927ABA-076A-4B5A-BDCC-385DF3BFBBA1}" type="pres">
      <dgm:prSet presAssocID="{01D619A9-84FC-4966-8874-9BB4341704D2}" presName="root" presStyleCnt="0">
        <dgm:presLayoutVars>
          <dgm:dir/>
          <dgm:resizeHandles val="exact"/>
        </dgm:presLayoutVars>
      </dgm:prSet>
      <dgm:spPr/>
    </dgm:pt>
    <dgm:pt modelId="{71FBD749-897A-4F14-93EC-CD208FBF1DC7}" type="pres">
      <dgm:prSet presAssocID="{5B8334C7-6120-441A-8F18-AF125280027F}" presName="compNode" presStyleCnt="0"/>
      <dgm:spPr/>
    </dgm:pt>
    <dgm:pt modelId="{73144E8C-901A-4A86-91B6-7544664373D6}" type="pres">
      <dgm:prSet presAssocID="{5B8334C7-6120-441A-8F18-AF125280027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85FF66DC-1E26-42C9-8613-283809C26F56}" type="pres">
      <dgm:prSet presAssocID="{5B8334C7-6120-441A-8F18-AF125280027F}" presName="spaceRect" presStyleCnt="0"/>
      <dgm:spPr/>
    </dgm:pt>
    <dgm:pt modelId="{265EB4C6-15F2-493A-834A-B3EABFC7A552}" type="pres">
      <dgm:prSet presAssocID="{5B8334C7-6120-441A-8F18-AF125280027F}" presName="textRect" presStyleLbl="revTx" presStyleIdx="0" presStyleCnt="4">
        <dgm:presLayoutVars>
          <dgm:chMax val="1"/>
          <dgm:chPref val="1"/>
        </dgm:presLayoutVars>
      </dgm:prSet>
      <dgm:spPr/>
    </dgm:pt>
    <dgm:pt modelId="{A89923A3-3D28-4120-B5EF-28F95840FAFC}" type="pres">
      <dgm:prSet presAssocID="{BA72BA65-9391-4BF5-80AD-B79511405320}" presName="sibTrans" presStyleCnt="0"/>
      <dgm:spPr/>
    </dgm:pt>
    <dgm:pt modelId="{501FD3BF-2598-4BED-87D3-594359E26DAA}" type="pres">
      <dgm:prSet presAssocID="{8F00679B-0532-40C0-9150-7FC23F112A80}" presName="compNode" presStyleCnt="0"/>
      <dgm:spPr/>
    </dgm:pt>
    <dgm:pt modelId="{731DB30F-AE1B-46CD-A6F6-047DECE4FE22}" type="pres">
      <dgm:prSet presAssocID="{8F00679B-0532-40C0-9150-7FC23F112A8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 Check"/>
        </a:ext>
      </dgm:extLst>
    </dgm:pt>
    <dgm:pt modelId="{BBFB356E-48BD-4715-8E7C-D596FB005813}" type="pres">
      <dgm:prSet presAssocID="{8F00679B-0532-40C0-9150-7FC23F112A80}" presName="spaceRect" presStyleCnt="0"/>
      <dgm:spPr/>
    </dgm:pt>
    <dgm:pt modelId="{3FC507BA-B8EA-4133-B7DC-B7FAFBA75073}" type="pres">
      <dgm:prSet presAssocID="{8F00679B-0532-40C0-9150-7FC23F112A80}" presName="textRect" presStyleLbl="revTx" presStyleIdx="1" presStyleCnt="4">
        <dgm:presLayoutVars>
          <dgm:chMax val="1"/>
          <dgm:chPref val="1"/>
        </dgm:presLayoutVars>
      </dgm:prSet>
      <dgm:spPr/>
    </dgm:pt>
    <dgm:pt modelId="{34BAFA30-093C-46ED-8367-81FA9B239F7E}" type="pres">
      <dgm:prSet presAssocID="{00CDF1EB-3715-4F8A-BF63-33FFDE18F187}" presName="sibTrans" presStyleCnt="0"/>
      <dgm:spPr/>
    </dgm:pt>
    <dgm:pt modelId="{CB9B5DB8-6317-4CE0-92EA-959648B290A7}" type="pres">
      <dgm:prSet presAssocID="{82460F47-0A69-4ADF-82F5-1FC4CDC585A9}" presName="compNode" presStyleCnt="0"/>
      <dgm:spPr/>
    </dgm:pt>
    <dgm:pt modelId="{BD9036F1-53B5-420B-935E-547AC8B293BA}" type="pres">
      <dgm:prSet presAssocID="{82460F47-0A69-4ADF-82F5-1FC4CDC585A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culator"/>
        </a:ext>
      </dgm:extLst>
    </dgm:pt>
    <dgm:pt modelId="{2D45BBE2-517F-43DF-8392-7DBE2FD0EE7F}" type="pres">
      <dgm:prSet presAssocID="{82460F47-0A69-4ADF-82F5-1FC4CDC585A9}" presName="spaceRect" presStyleCnt="0"/>
      <dgm:spPr/>
    </dgm:pt>
    <dgm:pt modelId="{564DB650-8A56-431A-8C35-CE20C567A158}" type="pres">
      <dgm:prSet presAssocID="{82460F47-0A69-4ADF-82F5-1FC4CDC585A9}" presName="textRect" presStyleLbl="revTx" presStyleIdx="2" presStyleCnt="4">
        <dgm:presLayoutVars>
          <dgm:chMax val="1"/>
          <dgm:chPref val="1"/>
        </dgm:presLayoutVars>
      </dgm:prSet>
      <dgm:spPr/>
    </dgm:pt>
    <dgm:pt modelId="{98876AB9-D9A5-4BE2-8296-BFD983844814}" type="pres">
      <dgm:prSet presAssocID="{ACD81EEC-BF30-411F-8798-9D9542095D8E}" presName="sibTrans" presStyleCnt="0"/>
      <dgm:spPr/>
    </dgm:pt>
    <dgm:pt modelId="{DA1B8966-E280-4CC2-B13F-65A268E4C2CC}" type="pres">
      <dgm:prSet presAssocID="{95EF0781-93CB-46D4-BD77-DBD56A7B21B8}" presName="compNode" presStyleCnt="0"/>
      <dgm:spPr/>
    </dgm:pt>
    <dgm:pt modelId="{49033C2C-C9E5-48ED-86B3-CB6A52797FEE}" type="pres">
      <dgm:prSet presAssocID="{95EF0781-93CB-46D4-BD77-DBD56A7B21B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nk"/>
        </a:ext>
      </dgm:extLst>
    </dgm:pt>
    <dgm:pt modelId="{518A48BE-D61D-4E0A-AED9-0B43194D3312}" type="pres">
      <dgm:prSet presAssocID="{95EF0781-93CB-46D4-BD77-DBD56A7B21B8}" presName="spaceRect" presStyleCnt="0"/>
      <dgm:spPr/>
    </dgm:pt>
    <dgm:pt modelId="{2BC016DC-594C-40BB-AFFB-A8B1FDD47ACB}" type="pres">
      <dgm:prSet presAssocID="{95EF0781-93CB-46D4-BD77-DBD56A7B21B8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D4C44816-61B7-48C5-A7BB-9322E75C48FC}" srcId="{01D619A9-84FC-4966-8874-9BB4341704D2}" destId="{8F00679B-0532-40C0-9150-7FC23F112A80}" srcOrd="1" destOrd="0" parTransId="{F29FEADC-0EA0-4DA3-977D-295B31AB13AB}" sibTransId="{00CDF1EB-3715-4F8A-BF63-33FFDE18F187}"/>
    <dgm:cxn modelId="{A4FE4821-8212-45DD-90BB-16D85B487466}" type="presOf" srcId="{01D619A9-84FC-4966-8874-9BB4341704D2}" destId="{4C927ABA-076A-4B5A-BDCC-385DF3BFBBA1}" srcOrd="0" destOrd="0" presId="urn:microsoft.com/office/officeart/2018/2/layout/IconLabelList"/>
    <dgm:cxn modelId="{6243173F-B387-41E0-B8FA-6D958AE2D999}" srcId="{01D619A9-84FC-4966-8874-9BB4341704D2}" destId="{95EF0781-93CB-46D4-BD77-DBD56A7B21B8}" srcOrd="3" destOrd="0" parTransId="{5828605B-AE49-45EF-B54B-3E5EE734F126}" sibTransId="{36B7F71A-6DDA-4161-85CF-5E9D69F5BEFF}"/>
    <dgm:cxn modelId="{D23D0A45-2DC5-40C7-BEEC-4CC5ADAB5D5C}" type="presOf" srcId="{95EF0781-93CB-46D4-BD77-DBD56A7B21B8}" destId="{2BC016DC-594C-40BB-AFFB-A8B1FDD47ACB}" srcOrd="0" destOrd="0" presId="urn:microsoft.com/office/officeart/2018/2/layout/IconLabelList"/>
    <dgm:cxn modelId="{41A7A672-5334-49B8-8A55-CDBDEE6FF639}" type="presOf" srcId="{5B8334C7-6120-441A-8F18-AF125280027F}" destId="{265EB4C6-15F2-493A-834A-B3EABFC7A552}" srcOrd="0" destOrd="0" presId="urn:microsoft.com/office/officeart/2018/2/layout/IconLabelList"/>
    <dgm:cxn modelId="{593B3A74-3C71-4F68-89AE-989C7AE84123}" type="presOf" srcId="{8F00679B-0532-40C0-9150-7FC23F112A80}" destId="{3FC507BA-B8EA-4133-B7DC-B7FAFBA75073}" srcOrd="0" destOrd="0" presId="urn:microsoft.com/office/officeart/2018/2/layout/IconLabelList"/>
    <dgm:cxn modelId="{227AF18D-95DA-4349-8F79-58D56E976AA5}" type="presOf" srcId="{82460F47-0A69-4ADF-82F5-1FC4CDC585A9}" destId="{564DB650-8A56-431A-8C35-CE20C567A158}" srcOrd="0" destOrd="0" presId="urn:microsoft.com/office/officeart/2018/2/layout/IconLabelList"/>
    <dgm:cxn modelId="{F70C0D97-97F4-49A7-8F6C-F11BC658C384}" srcId="{01D619A9-84FC-4966-8874-9BB4341704D2}" destId="{5B8334C7-6120-441A-8F18-AF125280027F}" srcOrd="0" destOrd="0" parTransId="{25632DAD-3DB1-41A0-B35D-885C11178D42}" sibTransId="{BA72BA65-9391-4BF5-80AD-B79511405320}"/>
    <dgm:cxn modelId="{286486C0-6AB5-4033-9C3E-033B7ECF3197}" srcId="{01D619A9-84FC-4966-8874-9BB4341704D2}" destId="{82460F47-0A69-4ADF-82F5-1FC4CDC585A9}" srcOrd="2" destOrd="0" parTransId="{55BE8C54-7985-44EC-AE76-743DF8470401}" sibTransId="{ACD81EEC-BF30-411F-8798-9D9542095D8E}"/>
    <dgm:cxn modelId="{8370F650-3699-492C-A044-5EECA2C85E05}" type="presParOf" srcId="{4C927ABA-076A-4B5A-BDCC-385DF3BFBBA1}" destId="{71FBD749-897A-4F14-93EC-CD208FBF1DC7}" srcOrd="0" destOrd="0" presId="urn:microsoft.com/office/officeart/2018/2/layout/IconLabelList"/>
    <dgm:cxn modelId="{25D58040-53DF-4878-ACB7-72C548780DD8}" type="presParOf" srcId="{71FBD749-897A-4F14-93EC-CD208FBF1DC7}" destId="{73144E8C-901A-4A86-91B6-7544664373D6}" srcOrd="0" destOrd="0" presId="urn:microsoft.com/office/officeart/2018/2/layout/IconLabelList"/>
    <dgm:cxn modelId="{61E19FB7-1A8E-4B95-8165-4BDE8D3A4029}" type="presParOf" srcId="{71FBD749-897A-4F14-93EC-CD208FBF1DC7}" destId="{85FF66DC-1E26-42C9-8613-283809C26F56}" srcOrd="1" destOrd="0" presId="urn:microsoft.com/office/officeart/2018/2/layout/IconLabelList"/>
    <dgm:cxn modelId="{20EA5812-356D-4B0D-8442-A361CA922483}" type="presParOf" srcId="{71FBD749-897A-4F14-93EC-CD208FBF1DC7}" destId="{265EB4C6-15F2-493A-834A-B3EABFC7A552}" srcOrd="2" destOrd="0" presId="urn:microsoft.com/office/officeart/2018/2/layout/IconLabelList"/>
    <dgm:cxn modelId="{158D69E4-28F8-49E5-9F06-36DABBA08969}" type="presParOf" srcId="{4C927ABA-076A-4B5A-BDCC-385DF3BFBBA1}" destId="{A89923A3-3D28-4120-B5EF-28F95840FAFC}" srcOrd="1" destOrd="0" presId="urn:microsoft.com/office/officeart/2018/2/layout/IconLabelList"/>
    <dgm:cxn modelId="{F5FCA4F6-BCC3-4E3D-AC6C-0746E051BB78}" type="presParOf" srcId="{4C927ABA-076A-4B5A-BDCC-385DF3BFBBA1}" destId="{501FD3BF-2598-4BED-87D3-594359E26DAA}" srcOrd="2" destOrd="0" presId="urn:microsoft.com/office/officeart/2018/2/layout/IconLabelList"/>
    <dgm:cxn modelId="{E54EED30-DE84-4434-8DAB-5356E39D7CF1}" type="presParOf" srcId="{501FD3BF-2598-4BED-87D3-594359E26DAA}" destId="{731DB30F-AE1B-46CD-A6F6-047DECE4FE22}" srcOrd="0" destOrd="0" presId="urn:microsoft.com/office/officeart/2018/2/layout/IconLabelList"/>
    <dgm:cxn modelId="{6C03FFFC-7A6C-4E61-838C-B869058B4A88}" type="presParOf" srcId="{501FD3BF-2598-4BED-87D3-594359E26DAA}" destId="{BBFB356E-48BD-4715-8E7C-D596FB005813}" srcOrd="1" destOrd="0" presId="urn:microsoft.com/office/officeart/2018/2/layout/IconLabelList"/>
    <dgm:cxn modelId="{D1C638A2-36A7-48D7-80D1-F072C5AAC7D5}" type="presParOf" srcId="{501FD3BF-2598-4BED-87D3-594359E26DAA}" destId="{3FC507BA-B8EA-4133-B7DC-B7FAFBA75073}" srcOrd="2" destOrd="0" presId="urn:microsoft.com/office/officeart/2018/2/layout/IconLabelList"/>
    <dgm:cxn modelId="{CC59F427-1389-4653-BBF2-FC8E888409DB}" type="presParOf" srcId="{4C927ABA-076A-4B5A-BDCC-385DF3BFBBA1}" destId="{34BAFA30-093C-46ED-8367-81FA9B239F7E}" srcOrd="3" destOrd="0" presId="urn:microsoft.com/office/officeart/2018/2/layout/IconLabelList"/>
    <dgm:cxn modelId="{37ECFB98-1205-412E-88C1-7DFED62D2571}" type="presParOf" srcId="{4C927ABA-076A-4B5A-BDCC-385DF3BFBBA1}" destId="{CB9B5DB8-6317-4CE0-92EA-959648B290A7}" srcOrd="4" destOrd="0" presId="urn:microsoft.com/office/officeart/2018/2/layout/IconLabelList"/>
    <dgm:cxn modelId="{B2776959-739A-4A8E-A885-801FBCFE532B}" type="presParOf" srcId="{CB9B5DB8-6317-4CE0-92EA-959648B290A7}" destId="{BD9036F1-53B5-420B-935E-547AC8B293BA}" srcOrd="0" destOrd="0" presId="urn:microsoft.com/office/officeart/2018/2/layout/IconLabelList"/>
    <dgm:cxn modelId="{33F28843-E8A7-4777-A284-1D7D86D763B3}" type="presParOf" srcId="{CB9B5DB8-6317-4CE0-92EA-959648B290A7}" destId="{2D45BBE2-517F-43DF-8392-7DBE2FD0EE7F}" srcOrd="1" destOrd="0" presId="urn:microsoft.com/office/officeart/2018/2/layout/IconLabelList"/>
    <dgm:cxn modelId="{72671481-8AEF-45C1-A79B-2DD793E5B6AF}" type="presParOf" srcId="{CB9B5DB8-6317-4CE0-92EA-959648B290A7}" destId="{564DB650-8A56-431A-8C35-CE20C567A158}" srcOrd="2" destOrd="0" presId="urn:microsoft.com/office/officeart/2018/2/layout/IconLabelList"/>
    <dgm:cxn modelId="{FCB7602B-A1D6-45EC-A5C7-8D925DD05ED1}" type="presParOf" srcId="{4C927ABA-076A-4B5A-BDCC-385DF3BFBBA1}" destId="{98876AB9-D9A5-4BE2-8296-BFD983844814}" srcOrd="5" destOrd="0" presId="urn:microsoft.com/office/officeart/2018/2/layout/IconLabelList"/>
    <dgm:cxn modelId="{0CCD1FF5-64DF-4136-BBD7-565E14BCE809}" type="presParOf" srcId="{4C927ABA-076A-4B5A-BDCC-385DF3BFBBA1}" destId="{DA1B8966-E280-4CC2-B13F-65A268E4C2CC}" srcOrd="6" destOrd="0" presId="urn:microsoft.com/office/officeart/2018/2/layout/IconLabelList"/>
    <dgm:cxn modelId="{DFF6A500-8B6B-4D63-8423-E79A7D378154}" type="presParOf" srcId="{DA1B8966-E280-4CC2-B13F-65A268E4C2CC}" destId="{49033C2C-C9E5-48ED-86B3-CB6A52797FEE}" srcOrd="0" destOrd="0" presId="urn:microsoft.com/office/officeart/2018/2/layout/IconLabelList"/>
    <dgm:cxn modelId="{2F77A9CF-9114-4D35-A96C-5CCCC1D62EC1}" type="presParOf" srcId="{DA1B8966-E280-4CC2-B13F-65A268E4C2CC}" destId="{518A48BE-D61D-4E0A-AED9-0B43194D3312}" srcOrd="1" destOrd="0" presId="urn:microsoft.com/office/officeart/2018/2/layout/IconLabelList"/>
    <dgm:cxn modelId="{3B2096DB-165A-45A7-8D6C-9C64CF4983EA}" type="presParOf" srcId="{DA1B8966-E280-4CC2-B13F-65A268E4C2CC}" destId="{2BC016DC-594C-40BB-AFFB-A8B1FDD47ACB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D907482-B2D6-4D81-8499-05BCCD472B8E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36FEC3F2-1B20-478F-9654-882DD19B6BA0}">
      <dgm:prSet/>
      <dgm:spPr/>
      <dgm:t>
        <a:bodyPr/>
        <a:lstStyle/>
        <a:p>
          <a:r>
            <a:rPr lang="en-GB" dirty="0"/>
            <a:t>Financial Analysis and Planning – size of the firm and its projected growth rate </a:t>
          </a:r>
          <a:endParaRPr lang="en-US" dirty="0"/>
        </a:p>
      </dgm:t>
    </dgm:pt>
    <dgm:pt modelId="{52A17623-6403-4161-9401-1E927F072DF5}" type="parTrans" cxnId="{1C25A88F-39E9-4C3D-B7DD-999E4CBEB0D1}">
      <dgm:prSet/>
      <dgm:spPr/>
      <dgm:t>
        <a:bodyPr/>
        <a:lstStyle/>
        <a:p>
          <a:endParaRPr lang="en-US"/>
        </a:p>
      </dgm:t>
    </dgm:pt>
    <dgm:pt modelId="{17D3874C-65F5-43FD-B9A1-C68326BFD641}" type="sibTrans" cxnId="{1C25A88F-39E9-4C3D-B7DD-999E4CBEB0D1}">
      <dgm:prSet/>
      <dgm:spPr/>
      <dgm:t>
        <a:bodyPr/>
        <a:lstStyle/>
        <a:p>
          <a:endParaRPr lang="en-US"/>
        </a:p>
      </dgm:t>
    </dgm:pt>
    <dgm:pt modelId="{47C4107F-D38F-47FC-A1A9-856A955D9ABB}">
      <dgm:prSet/>
      <dgm:spPr/>
      <dgm:t>
        <a:bodyPr/>
        <a:lstStyle/>
        <a:p>
          <a:r>
            <a:rPr lang="en-GB" dirty="0"/>
            <a:t>Investments – allocation of funds </a:t>
          </a:r>
          <a:endParaRPr lang="en-US" dirty="0"/>
        </a:p>
      </dgm:t>
    </dgm:pt>
    <dgm:pt modelId="{6D94E5CC-2B00-440B-B254-46A4BE7A96E8}" type="parTrans" cxnId="{2049B78F-26ED-4130-9D05-05D58CE95F30}">
      <dgm:prSet/>
      <dgm:spPr/>
      <dgm:t>
        <a:bodyPr/>
        <a:lstStyle/>
        <a:p>
          <a:endParaRPr lang="en-US"/>
        </a:p>
      </dgm:t>
    </dgm:pt>
    <dgm:pt modelId="{C9704EDB-57ED-4D6A-BA14-3BC256B54464}" type="sibTrans" cxnId="{2049B78F-26ED-4130-9D05-05D58CE95F30}">
      <dgm:prSet/>
      <dgm:spPr/>
      <dgm:t>
        <a:bodyPr/>
        <a:lstStyle/>
        <a:p>
          <a:endParaRPr lang="en-US"/>
        </a:p>
      </dgm:t>
    </dgm:pt>
    <dgm:pt modelId="{13F0347D-175E-41D3-BD94-3CA116A30A56}">
      <dgm:prSet/>
      <dgm:spPr/>
      <dgm:t>
        <a:bodyPr/>
        <a:lstStyle/>
        <a:p>
          <a:r>
            <a:rPr lang="en-GB" dirty="0"/>
            <a:t>Financing and capital structure decision making </a:t>
          </a:r>
          <a:endParaRPr lang="en-US" dirty="0"/>
        </a:p>
      </dgm:t>
    </dgm:pt>
    <dgm:pt modelId="{3590DCC1-59AF-4FBC-B9E6-BD4B685F8D53}" type="parTrans" cxnId="{0924ED5C-AA0E-49BB-A93E-1DBF16890F1F}">
      <dgm:prSet/>
      <dgm:spPr/>
      <dgm:t>
        <a:bodyPr/>
        <a:lstStyle/>
        <a:p>
          <a:endParaRPr lang="en-US"/>
        </a:p>
      </dgm:t>
    </dgm:pt>
    <dgm:pt modelId="{A2C6DE4A-FC99-4B41-A48F-3603AA78DFE1}" type="sibTrans" cxnId="{0924ED5C-AA0E-49BB-A93E-1DBF16890F1F}">
      <dgm:prSet/>
      <dgm:spPr/>
      <dgm:t>
        <a:bodyPr/>
        <a:lstStyle/>
        <a:p>
          <a:endParaRPr lang="en-US"/>
        </a:p>
      </dgm:t>
    </dgm:pt>
    <dgm:pt modelId="{6C22F486-9D19-4131-8E2A-7BCC525061C8}">
      <dgm:prSet/>
      <dgm:spPr/>
      <dgm:t>
        <a:bodyPr/>
        <a:lstStyle/>
        <a:p>
          <a:r>
            <a:rPr lang="en-GB" dirty="0"/>
            <a:t>Management of working capital and other financial resources </a:t>
          </a:r>
          <a:endParaRPr lang="en-US" dirty="0"/>
        </a:p>
      </dgm:t>
    </dgm:pt>
    <dgm:pt modelId="{9FC88A90-3D31-4EEF-821D-1624F3221074}" type="parTrans" cxnId="{2FD48A01-CD4A-4C09-B45A-CD3A39206AFF}">
      <dgm:prSet/>
      <dgm:spPr/>
      <dgm:t>
        <a:bodyPr/>
        <a:lstStyle/>
        <a:p>
          <a:endParaRPr lang="en-US"/>
        </a:p>
      </dgm:t>
    </dgm:pt>
    <dgm:pt modelId="{E0650FB4-6B7B-429F-9848-1BEFA01A1393}" type="sibTrans" cxnId="{2FD48A01-CD4A-4C09-B45A-CD3A39206AFF}">
      <dgm:prSet/>
      <dgm:spPr/>
      <dgm:t>
        <a:bodyPr/>
        <a:lstStyle/>
        <a:p>
          <a:endParaRPr lang="en-US"/>
        </a:p>
      </dgm:t>
    </dgm:pt>
    <dgm:pt modelId="{51A62BD2-7D73-4ED6-ACFE-1FAB42BAEC48}">
      <dgm:prSet/>
      <dgm:spPr/>
      <dgm:t>
        <a:bodyPr/>
        <a:lstStyle/>
        <a:p>
          <a:r>
            <a:rPr lang="en-GB" dirty="0"/>
            <a:t>Risk management – Hedging, Lagging and Insurance </a:t>
          </a:r>
          <a:endParaRPr lang="en-US" dirty="0"/>
        </a:p>
      </dgm:t>
    </dgm:pt>
    <dgm:pt modelId="{23A62A67-F544-4D5F-8F41-998440CBF622}" type="parTrans" cxnId="{51BFCE30-079E-462D-B78F-D49FEDDAA5DA}">
      <dgm:prSet/>
      <dgm:spPr/>
      <dgm:t>
        <a:bodyPr/>
        <a:lstStyle/>
        <a:p>
          <a:endParaRPr lang="en-US"/>
        </a:p>
      </dgm:t>
    </dgm:pt>
    <dgm:pt modelId="{EB63704F-00A9-4498-A64E-CCB0AA224F04}" type="sibTrans" cxnId="{51BFCE30-079E-462D-B78F-D49FEDDAA5DA}">
      <dgm:prSet/>
      <dgm:spPr/>
      <dgm:t>
        <a:bodyPr/>
        <a:lstStyle/>
        <a:p>
          <a:endParaRPr lang="en-US"/>
        </a:p>
      </dgm:t>
    </dgm:pt>
    <dgm:pt modelId="{F2A19E28-D3DC-4D23-A65F-1A367D09C6ED}" type="pres">
      <dgm:prSet presAssocID="{8D907482-B2D6-4D81-8499-05BCCD472B8E}" presName="linear" presStyleCnt="0">
        <dgm:presLayoutVars>
          <dgm:animLvl val="lvl"/>
          <dgm:resizeHandles val="exact"/>
        </dgm:presLayoutVars>
      </dgm:prSet>
      <dgm:spPr/>
    </dgm:pt>
    <dgm:pt modelId="{3C1C442C-1372-43CD-BC1A-D2E0A7F69E4A}" type="pres">
      <dgm:prSet presAssocID="{36FEC3F2-1B20-478F-9654-882DD19B6BA0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163E1250-4FEC-49A1-ADA4-C4E1EC26EE50}" type="pres">
      <dgm:prSet presAssocID="{17D3874C-65F5-43FD-B9A1-C68326BFD641}" presName="spacer" presStyleCnt="0"/>
      <dgm:spPr/>
    </dgm:pt>
    <dgm:pt modelId="{2234817F-6C6C-41EC-B4B3-9BA8D6A90A3E}" type="pres">
      <dgm:prSet presAssocID="{47C4107F-D38F-47FC-A1A9-856A955D9ABB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A7B640B9-017C-400D-9C8D-38BB56A72C26}" type="pres">
      <dgm:prSet presAssocID="{C9704EDB-57ED-4D6A-BA14-3BC256B54464}" presName="spacer" presStyleCnt="0"/>
      <dgm:spPr/>
    </dgm:pt>
    <dgm:pt modelId="{D571B3E3-5149-4CF0-99DD-43EC7518DAAE}" type="pres">
      <dgm:prSet presAssocID="{13F0347D-175E-41D3-BD94-3CA116A30A56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0C5FF299-ED50-4403-9038-A2E8E2406CEF}" type="pres">
      <dgm:prSet presAssocID="{A2C6DE4A-FC99-4B41-A48F-3603AA78DFE1}" presName="spacer" presStyleCnt="0"/>
      <dgm:spPr/>
    </dgm:pt>
    <dgm:pt modelId="{5BBAD8EB-F18C-40AA-A94A-6164538AFB97}" type="pres">
      <dgm:prSet presAssocID="{6C22F486-9D19-4131-8E2A-7BCC525061C8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697CCBAF-C0EB-448F-878D-83E80C0859BD}" type="pres">
      <dgm:prSet presAssocID="{E0650FB4-6B7B-429F-9848-1BEFA01A1393}" presName="spacer" presStyleCnt="0"/>
      <dgm:spPr/>
    </dgm:pt>
    <dgm:pt modelId="{8915B65E-61FF-49D7-8441-ED38E6F87485}" type="pres">
      <dgm:prSet presAssocID="{51A62BD2-7D73-4ED6-ACFE-1FAB42BAEC48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2FD48A01-CD4A-4C09-B45A-CD3A39206AFF}" srcId="{8D907482-B2D6-4D81-8499-05BCCD472B8E}" destId="{6C22F486-9D19-4131-8E2A-7BCC525061C8}" srcOrd="3" destOrd="0" parTransId="{9FC88A90-3D31-4EEF-821D-1624F3221074}" sibTransId="{E0650FB4-6B7B-429F-9848-1BEFA01A1393}"/>
    <dgm:cxn modelId="{59BCEC06-0CF8-413D-842C-164E88D238BE}" type="presOf" srcId="{36FEC3F2-1B20-478F-9654-882DD19B6BA0}" destId="{3C1C442C-1372-43CD-BC1A-D2E0A7F69E4A}" srcOrd="0" destOrd="0" presId="urn:microsoft.com/office/officeart/2005/8/layout/vList2"/>
    <dgm:cxn modelId="{6B803828-8D63-424D-ADA8-12DB89928084}" type="presOf" srcId="{13F0347D-175E-41D3-BD94-3CA116A30A56}" destId="{D571B3E3-5149-4CF0-99DD-43EC7518DAAE}" srcOrd="0" destOrd="0" presId="urn:microsoft.com/office/officeart/2005/8/layout/vList2"/>
    <dgm:cxn modelId="{51BFCE30-079E-462D-B78F-D49FEDDAA5DA}" srcId="{8D907482-B2D6-4D81-8499-05BCCD472B8E}" destId="{51A62BD2-7D73-4ED6-ACFE-1FAB42BAEC48}" srcOrd="4" destOrd="0" parTransId="{23A62A67-F544-4D5F-8F41-998440CBF622}" sibTransId="{EB63704F-00A9-4498-A64E-CCB0AA224F04}"/>
    <dgm:cxn modelId="{0924ED5C-AA0E-49BB-A93E-1DBF16890F1F}" srcId="{8D907482-B2D6-4D81-8499-05BCCD472B8E}" destId="{13F0347D-175E-41D3-BD94-3CA116A30A56}" srcOrd="2" destOrd="0" parTransId="{3590DCC1-59AF-4FBC-B9E6-BD4B685F8D53}" sibTransId="{A2C6DE4A-FC99-4B41-A48F-3603AA78DFE1}"/>
    <dgm:cxn modelId="{BAA1284C-5F20-4BE9-BDCC-891147B5ED36}" type="presOf" srcId="{47C4107F-D38F-47FC-A1A9-856A955D9ABB}" destId="{2234817F-6C6C-41EC-B4B3-9BA8D6A90A3E}" srcOrd="0" destOrd="0" presId="urn:microsoft.com/office/officeart/2005/8/layout/vList2"/>
    <dgm:cxn modelId="{5555857E-857E-4511-9989-8E9EEAA248D1}" type="presOf" srcId="{51A62BD2-7D73-4ED6-ACFE-1FAB42BAEC48}" destId="{8915B65E-61FF-49D7-8441-ED38E6F87485}" srcOrd="0" destOrd="0" presId="urn:microsoft.com/office/officeart/2005/8/layout/vList2"/>
    <dgm:cxn modelId="{1C25A88F-39E9-4C3D-B7DD-999E4CBEB0D1}" srcId="{8D907482-B2D6-4D81-8499-05BCCD472B8E}" destId="{36FEC3F2-1B20-478F-9654-882DD19B6BA0}" srcOrd="0" destOrd="0" parTransId="{52A17623-6403-4161-9401-1E927F072DF5}" sibTransId="{17D3874C-65F5-43FD-B9A1-C68326BFD641}"/>
    <dgm:cxn modelId="{2049B78F-26ED-4130-9D05-05D58CE95F30}" srcId="{8D907482-B2D6-4D81-8499-05BCCD472B8E}" destId="{47C4107F-D38F-47FC-A1A9-856A955D9ABB}" srcOrd="1" destOrd="0" parTransId="{6D94E5CC-2B00-440B-B254-46A4BE7A96E8}" sibTransId="{C9704EDB-57ED-4D6A-BA14-3BC256B54464}"/>
    <dgm:cxn modelId="{2BFE41DF-2E39-4DBA-9206-EE8C0B42A803}" type="presOf" srcId="{6C22F486-9D19-4131-8E2A-7BCC525061C8}" destId="{5BBAD8EB-F18C-40AA-A94A-6164538AFB97}" srcOrd="0" destOrd="0" presId="urn:microsoft.com/office/officeart/2005/8/layout/vList2"/>
    <dgm:cxn modelId="{1C4FD0EB-2607-4B15-A1E3-D1F7F8BEFDD0}" type="presOf" srcId="{8D907482-B2D6-4D81-8499-05BCCD472B8E}" destId="{F2A19E28-D3DC-4D23-A65F-1A367D09C6ED}" srcOrd="0" destOrd="0" presId="urn:microsoft.com/office/officeart/2005/8/layout/vList2"/>
    <dgm:cxn modelId="{80774F15-BC41-4C39-A417-68882F196285}" type="presParOf" srcId="{F2A19E28-D3DC-4D23-A65F-1A367D09C6ED}" destId="{3C1C442C-1372-43CD-BC1A-D2E0A7F69E4A}" srcOrd="0" destOrd="0" presId="urn:microsoft.com/office/officeart/2005/8/layout/vList2"/>
    <dgm:cxn modelId="{ACA47DC5-7578-44C9-9B8F-19970E1C8697}" type="presParOf" srcId="{F2A19E28-D3DC-4D23-A65F-1A367D09C6ED}" destId="{163E1250-4FEC-49A1-ADA4-C4E1EC26EE50}" srcOrd="1" destOrd="0" presId="urn:microsoft.com/office/officeart/2005/8/layout/vList2"/>
    <dgm:cxn modelId="{62074710-30E3-41F2-A450-D72D8CDFBCB4}" type="presParOf" srcId="{F2A19E28-D3DC-4D23-A65F-1A367D09C6ED}" destId="{2234817F-6C6C-41EC-B4B3-9BA8D6A90A3E}" srcOrd="2" destOrd="0" presId="urn:microsoft.com/office/officeart/2005/8/layout/vList2"/>
    <dgm:cxn modelId="{C48A5499-B4AC-4C40-ADF9-34AB1FBE1314}" type="presParOf" srcId="{F2A19E28-D3DC-4D23-A65F-1A367D09C6ED}" destId="{A7B640B9-017C-400D-9C8D-38BB56A72C26}" srcOrd="3" destOrd="0" presId="urn:microsoft.com/office/officeart/2005/8/layout/vList2"/>
    <dgm:cxn modelId="{C2DAE407-C839-4ABC-9B77-AFC09E968FBE}" type="presParOf" srcId="{F2A19E28-D3DC-4D23-A65F-1A367D09C6ED}" destId="{D571B3E3-5149-4CF0-99DD-43EC7518DAAE}" srcOrd="4" destOrd="0" presId="urn:microsoft.com/office/officeart/2005/8/layout/vList2"/>
    <dgm:cxn modelId="{CB0B41E1-252A-41E3-BF85-DDAB4CC0B439}" type="presParOf" srcId="{F2A19E28-D3DC-4D23-A65F-1A367D09C6ED}" destId="{0C5FF299-ED50-4403-9038-A2E8E2406CEF}" srcOrd="5" destOrd="0" presId="urn:microsoft.com/office/officeart/2005/8/layout/vList2"/>
    <dgm:cxn modelId="{82DD8898-76A8-4C82-9D82-32B74AD2F46D}" type="presParOf" srcId="{F2A19E28-D3DC-4D23-A65F-1A367D09C6ED}" destId="{5BBAD8EB-F18C-40AA-A94A-6164538AFB97}" srcOrd="6" destOrd="0" presId="urn:microsoft.com/office/officeart/2005/8/layout/vList2"/>
    <dgm:cxn modelId="{3F97289E-CE2B-485B-945E-74A21225A51F}" type="presParOf" srcId="{F2A19E28-D3DC-4D23-A65F-1A367D09C6ED}" destId="{697CCBAF-C0EB-448F-878D-83E80C0859BD}" srcOrd="7" destOrd="0" presId="urn:microsoft.com/office/officeart/2005/8/layout/vList2"/>
    <dgm:cxn modelId="{35B30D95-1260-4948-8689-B70C6B06701A}" type="presParOf" srcId="{F2A19E28-D3DC-4D23-A65F-1A367D09C6ED}" destId="{8915B65E-61FF-49D7-8441-ED38E6F87485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EDA0FB6-160C-41C6-9F81-DEDB9E9381B8}" type="doc">
      <dgm:prSet loTypeId="urn:microsoft.com/office/officeart/2005/8/layout/cycle8" loCatId="cycle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339BD6B-BF16-491E-9D14-3B8BBE028356}">
      <dgm:prSet/>
      <dgm:spPr/>
      <dgm:t>
        <a:bodyPr/>
        <a:lstStyle/>
        <a:p>
          <a:r>
            <a:rPr lang="en-GB" dirty="0"/>
            <a:t>Present and future earnings per share </a:t>
          </a:r>
          <a:endParaRPr lang="en-US" dirty="0"/>
        </a:p>
      </dgm:t>
    </dgm:pt>
    <dgm:pt modelId="{5B04040A-7302-48AD-A090-4284AC4E2B8F}" type="parTrans" cxnId="{06F88B3B-CA4D-42C4-8482-286563048EE9}">
      <dgm:prSet/>
      <dgm:spPr/>
      <dgm:t>
        <a:bodyPr/>
        <a:lstStyle/>
        <a:p>
          <a:endParaRPr lang="en-US"/>
        </a:p>
      </dgm:t>
    </dgm:pt>
    <dgm:pt modelId="{0C9ED080-4713-4FB7-9030-C57BB007A116}" type="sibTrans" cxnId="{06F88B3B-CA4D-42C4-8482-286563048EE9}">
      <dgm:prSet/>
      <dgm:spPr/>
      <dgm:t>
        <a:bodyPr/>
        <a:lstStyle/>
        <a:p>
          <a:endParaRPr lang="en-US"/>
        </a:p>
      </dgm:t>
    </dgm:pt>
    <dgm:pt modelId="{F31192C1-25AF-4C6E-8CAD-63753CE777D1}">
      <dgm:prSet/>
      <dgm:spPr/>
      <dgm:t>
        <a:bodyPr/>
        <a:lstStyle/>
        <a:p>
          <a:r>
            <a:rPr lang="en-GB" dirty="0"/>
            <a:t>The timing and duration of earnings </a:t>
          </a:r>
          <a:endParaRPr lang="en-US" dirty="0"/>
        </a:p>
      </dgm:t>
    </dgm:pt>
    <dgm:pt modelId="{93D0E023-E55A-4DE6-811D-FBE6B52A2F32}" type="parTrans" cxnId="{D6ED772C-C8C8-4D9B-868C-56C7EF0B5BB0}">
      <dgm:prSet/>
      <dgm:spPr/>
      <dgm:t>
        <a:bodyPr/>
        <a:lstStyle/>
        <a:p>
          <a:endParaRPr lang="en-US"/>
        </a:p>
      </dgm:t>
    </dgm:pt>
    <dgm:pt modelId="{0C7B035E-24F7-4274-8B21-CE547514EE86}" type="sibTrans" cxnId="{D6ED772C-C8C8-4D9B-868C-56C7EF0B5BB0}">
      <dgm:prSet/>
      <dgm:spPr/>
      <dgm:t>
        <a:bodyPr/>
        <a:lstStyle/>
        <a:p>
          <a:endParaRPr lang="en-US"/>
        </a:p>
      </dgm:t>
    </dgm:pt>
    <dgm:pt modelId="{ACD82F5B-F1D0-44F1-AD1A-38A76BE1D5A5}">
      <dgm:prSet/>
      <dgm:spPr/>
      <dgm:t>
        <a:bodyPr/>
        <a:lstStyle/>
        <a:p>
          <a:r>
            <a:rPr lang="en-GB" dirty="0"/>
            <a:t>Risk associated with earnings </a:t>
          </a:r>
          <a:endParaRPr lang="en-US" dirty="0"/>
        </a:p>
      </dgm:t>
    </dgm:pt>
    <dgm:pt modelId="{678D17C4-FFA7-47C6-9D98-E4E5A8CDB82D}" type="parTrans" cxnId="{BFFEEDB1-0E76-451C-9D0E-6EC550A6ADCB}">
      <dgm:prSet/>
      <dgm:spPr/>
      <dgm:t>
        <a:bodyPr/>
        <a:lstStyle/>
        <a:p>
          <a:endParaRPr lang="en-US"/>
        </a:p>
      </dgm:t>
    </dgm:pt>
    <dgm:pt modelId="{3DF5B0AA-842F-41F3-869A-1300F7C0A7B7}" type="sibTrans" cxnId="{BFFEEDB1-0E76-451C-9D0E-6EC550A6ADCB}">
      <dgm:prSet/>
      <dgm:spPr/>
      <dgm:t>
        <a:bodyPr/>
        <a:lstStyle/>
        <a:p>
          <a:endParaRPr lang="en-US"/>
        </a:p>
      </dgm:t>
    </dgm:pt>
    <dgm:pt modelId="{011B520D-EF55-48C5-B40E-93DC0AC627D8}">
      <dgm:prSet/>
      <dgm:spPr/>
      <dgm:t>
        <a:bodyPr/>
        <a:lstStyle/>
        <a:p>
          <a:r>
            <a:rPr lang="en-GB" dirty="0"/>
            <a:t>Dividend policy </a:t>
          </a:r>
          <a:endParaRPr lang="en-US" dirty="0"/>
        </a:p>
      </dgm:t>
    </dgm:pt>
    <dgm:pt modelId="{76BFC03F-6FA8-418D-94C7-88F416BE4739}" type="parTrans" cxnId="{1BABCD7B-9533-408C-AEC1-6427A66331F3}">
      <dgm:prSet/>
      <dgm:spPr/>
      <dgm:t>
        <a:bodyPr/>
        <a:lstStyle/>
        <a:p>
          <a:endParaRPr lang="en-US"/>
        </a:p>
      </dgm:t>
    </dgm:pt>
    <dgm:pt modelId="{37788274-B052-4F5A-9499-E7D513D537D1}" type="sibTrans" cxnId="{1BABCD7B-9533-408C-AEC1-6427A66331F3}">
      <dgm:prSet/>
      <dgm:spPr/>
      <dgm:t>
        <a:bodyPr/>
        <a:lstStyle/>
        <a:p>
          <a:endParaRPr lang="en-US"/>
        </a:p>
      </dgm:t>
    </dgm:pt>
    <dgm:pt modelId="{B4147F64-EFDB-4A40-8C2C-F9D008CEEA13}">
      <dgm:prSet/>
      <dgm:spPr/>
      <dgm:t>
        <a:bodyPr/>
        <a:lstStyle/>
        <a:p>
          <a:r>
            <a:rPr lang="en-GB" dirty="0"/>
            <a:t>Financing the firm – debt/equity</a:t>
          </a:r>
          <a:endParaRPr lang="en-US" dirty="0"/>
        </a:p>
      </dgm:t>
    </dgm:pt>
    <dgm:pt modelId="{128DC052-2674-4605-B62C-E41A22A335AF}" type="parTrans" cxnId="{6E03D556-5122-4A58-9726-7F5D45822575}">
      <dgm:prSet/>
      <dgm:spPr/>
      <dgm:t>
        <a:bodyPr/>
        <a:lstStyle/>
        <a:p>
          <a:endParaRPr lang="en-US"/>
        </a:p>
      </dgm:t>
    </dgm:pt>
    <dgm:pt modelId="{CBBD0B51-038E-4100-AE02-2F842D82DF25}" type="sibTrans" cxnId="{6E03D556-5122-4A58-9726-7F5D45822575}">
      <dgm:prSet/>
      <dgm:spPr/>
      <dgm:t>
        <a:bodyPr/>
        <a:lstStyle/>
        <a:p>
          <a:endParaRPr lang="en-US"/>
        </a:p>
      </dgm:t>
    </dgm:pt>
    <dgm:pt modelId="{F007B279-C40D-4B8C-98B0-E9AC8735B2F3}" type="pres">
      <dgm:prSet presAssocID="{0EDA0FB6-160C-41C6-9F81-DEDB9E9381B8}" presName="compositeShape" presStyleCnt="0">
        <dgm:presLayoutVars>
          <dgm:chMax val="7"/>
          <dgm:dir/>
          <dgm:resizeHandles val="exact"/>
        </dgm:presLayoutVars>
      </dgm:prSet>
      <dgm:spPr/>
    </dgm:pt>
    <dgm:pt modelId="{642AE47E-8F8E-4284-BB3D-FDDB57A5FB25}" type="pres">
      <dgm:prSet presAssocID="{0EDA0FB6-160C-41C6-9F81-DEDB9E9381B8}" presName="wedge1" presStyleLbl="node1" presStyleIdx="0" presStyleCnt="5"/>
      <dgm:spPr/>
    </dgm:pt>
    <dgm:pt modelId="{4EB08164-87B0-4DDB-A0C9-5DD3FF7F9AFF}" type="pres">
      <dgm:prSet presAssocID="{0EDA0FB6-160C-41C6-9F81-DEDB9E9381B8}" presName="dummy1a" presStyleCnt="0"/>
      <dgm:spPr/>
    </dgm:pt>
    <dgm:pt modelId="{5BA384DC-58E5-4EAF-8282-A8EE71F23A58}" type="pres">
      <dgm:prSet presAssocID="{0EDA0FB6-160C-41C6-9F81-DEDB9E9381B8}" presName="dummy1b" presStyleCnt="0"/>
      <dgm:spPr/>
    </dgm:pt>
    <dgm:pt modelId="{D2A4DB5F-B97F-4484-8AF6-6AC6813BB316}" type="pres">
      <dgm:prSet presAssocID="{0EDA0FB6-160C-41C6-9F81-DEDB9E9381B8}" presName="wedge1Tx" presStyleLbl="node1" presStyleIdx="0" presStyleCnt="5">
        <dgm:presLayoutVars>
          <dgm:chMax val="0"/>
          <dgm:chPref val="0"/>
          <dgm:bulletEnabled val="1"/>
        </dgm:presLayoutVars>
      </dgm:prSet>
      <dgm:spPr/>
    </dgm:pt>
    <dgm:pt modelId="{3E240B41-06FF-44B1-B9DB-4A4FAA657A86}" type="pres">
      <dgm:prSet presAssocID="{0EDA0FB6-160C-41C6-9F81-DEDB9E9381B8}" presName="wedge2" presStyleLbl="node1" presStyleIdx="1" presStyleCnt="5"/>
      <dgm:spPr/>
    </dgm:pt>
    <dgm:pt modelId="{BFE10CBF-9C61-421E-A487-7DD652D9F850}" type="pres">
      <dgm:prSet presAssocID="{0EDA0FB6-160C-41C6-9F81-DEDB9E9381B8}" presName="dummy2a" presStyleCnt="0"/>
      <dgm:spPr/>
    </dgm:pt>
    <dgm:pt modelId="{FDCA4749-6AE6-48FC-98ED-30D95D7A81B1}" type="pres">
      <dgm:prSet presAssocID="{0EDA0FB6-160C-41C6-9F81-DEDB9E9381B8}" presName="dummy2b" presStyleCnt="0"/>
      <dgm:spPr/>
    </dgm:pt>
    <dgm:pt modelId="{C943591F-424E-4430-A2FB-099B3369CB58}" type="pres">
      <dgm:prSet presAssocID="{0EDA0FB6-160C-41C6-9F81-DEDB9E9381B8}" presName="wedge2Tx" presStyleLbl="node1" presStyleIdx="1" presStyleCnt="5">
        <dgm:presLayoutVars>
          <dgm:chMax val="0"/>
          <dgm:chPref val="0"/>
          <dgm:bulletEnabled val="1"/>
        </dgm:presLayoutVars>
      </dgm:prSet>
      <dgm:spPr/>
    </dgm:pt>
    <dgm:pt modelId="{99CCAAC9-1BE8-4E8D-9181-30445975FD2C}" type="pres">
      <dgm:prSet presAssocID="{0EDA0FB6-160C-41C6-9F81-DEDB9E9381B8}" presName="wedge3" presStyleLbl="node1" presStyleIdx="2" presStyleCnt="5"/>
      <dgm:spPr/>
    </dgm:pt>
    <dgm:pt modelId="{767E8FF3-056F-4BF2-802A-F2E43465F73F}" type="pres">
      <dgm:prSet presAssocID="{0EDA0FB6-160C-41C6-9F81-DEDB9E9381B8}" presName="dummy3a" presStyleCnt="0"/>
      <dgm:spPr/>
    </dgm:pt>
    <dgm:pt modelId="{D556065B-A6C6-4E06-9186-EF0B3051F75E}" type="pres">
      <dgm:prSet presAssocID="{0EDA0FB6-160C-41C6-9F81-DEDB9E9381B8}" presName="dummy3b" presStyleCnt="0"/>
      <dgm:spPr/>
    </dgm:pt>
    <dgm:pt modelId="{372FA2FA-5147-4BAA-A957-1817FEBFAAC6}" type="pres">
      <dgm:prSet presAssocID="{0EDA0FB6-160C-41C6-9F81-DEDB9E9381B8}" presName="wedge3Tx" presStyleLbl="node1" presStyleIdx="2" presStyleCnt="5">
        <dgm:presLayoutVars>
          <dgm:chMax val="0"/>
          <dgm:chPref val="0"/>
          <dgm:bulletEnabled val="1"/>
        </dgm:presLayoutVars>
      </dgm:prSet>
      <dgm:spPr/>
    </dgm:pt>
    <dgm:pt modelId="{9606A298-458B-4A1A-B5DE-D92F75EED9FA}" type="pres">
      <dgm:prSet presAssocID="{0EDA0FB6-160C-41C6-9F81-DEDB9E9381B8}" presName="wedge4" presStyleLbl="node1" presStyleIdx="3" presStyleCnt="5"/>
      <dgm:spPr/>
    </dgm:pt>
    <dgm:pt modelId="{9EBCF6DB-3235-4AB5-819A-6C79ACC11B6B}" type="pres">
      <dgm:prSet presAssocID="{0EDA0FB6-160C-41C6-9F81-DEDB9E9381B8}" presName="dummy4a" presStyleCnt="0"/>
      <dgm:spPr/>
    </dgm:pt>
    <dgm:pt modelId="{5ADCCE0E-D0C0-4723-9819-32D098A849D0}" type="pres">
      <dgm:prSet presAssocID="{0EDA0FB6-160C-41C6-9F81-DEDB9E9381B8}" presName="dummy4b" presStyleCnt="0"/>
      <dgm:spPr/>
    </dgm:pt>
    <dgm:pt modelId="{2900C7D9-6769-4E0B-8D1B-6AA7E9984774}" type="pres">
      <dgm:prSet presAssocID="{0EDA0FB6-160C-41C6-9F81-DEDB9E9381B8}" presName="wedge4Tx" presStyleLbl="node1" presStyleIdx="3" presStyleCnt="5">
        <dgm:presLayoutVars>
          <dgm:chMax val="0"/>
          <dgm:chPref val="0"/>
          <dgm:bulletEnabled val="1"/>
        </dgm:presLayoutVars>
      </dgm:prSet>
      <dgm:spPr/>
    </dgm:pt>
    <dgm:pt modelId="{758371BA-947A-4A67-850C-F3DCB0354700}" type="pres">
      <dgm:prSet presAssocID="{0EDA0FB6-160C-41C6-9F81-DEDB9E9381B8}" presName="wedge5" presStyleLbl="node1" presStyleIdx="4" presStyleCnt="5"/>
      <dgm:spPr/>
    </dgm:pt>
    <dgm:pt modelId="{C304C7C6-7BFF-4192-A9E7-11A7FA071E1D}" type="pres">
      <dgm:prSet presAssocID="{0EDA0FB6-160C-41C6-9F81-DEDB9E9381B8}" presName="dummy5a" presStyleCnt="0"/>
      <dgm:spPr/>
    </dgm:pt>
    <dgm:pt modelId="{21254CCD-1131-4F17-8545-DF9EF6AFA705}" type="pres">
      <dgm:prSet presAssocID="{0EDA0FB6-160C-41C6-9F81-DEDB9E9381B8}" presName="dummy5b" presStyleCnt="0"/>
      <dgm:spPr/>
    </dgm:pt>
    <dgm:pt modelId="{3A65A09C-21E3-4193-A8F3-496367D4F17E}" type="pres">
      <dgm:prSet presAssocID="{0EDA0FB6-160C-41C6-9F81-DEDB9E9381B8}" presName="wedge5Tx" presStyleLbl="node1" presStyleIdx="4" presStyleCnt="5">
        <dgm:presLayoutVars>
          <dgm:chMax val="0"/>
          <dgm:chPref val="0"/>
          <dgm:bulletEnabled val="1"/>
        </dgm:presLayoutVars>
      </dgm:prSet>
      <dgm:spPr/>
    </dgm:pt>
    <dgm:pt modelId="{D83EA82E-8538-429F-9496-21F4596AB961}" type="pres">
      <dgm:prSet presAssocID="{0C9ED080-4713-4FB7-9030-C57BB007A116}" presName="arrowWedge1" presStyleLbl="fgSibTrans2D1" presStyleIdx="0" presStyleCnt="5"/>
      <dgm:spPr/>
    </dgm:pt>
    <dgm:pt modelId="{290C17FF-4E63-46AC-83F1-6AE0EB0590BC}" type="pres">
      <dgm:prSet presAssocID="{0C7B035E-24F7-4274-8B21-CE547514EE86}" presName="arrowWedge2" presStyleLbl="fgSibTrans2D1" presStyleIdx="1" presStyleCnt="5"/>
      <dgm:spPr/>
    </dgm:pt>
    <dgm:pt modelId="{6C16A309-8B4B-4284-A204-BE369227AB11}" type="pres">
      <dgm:prSet presAssocID="{3DF5B0AA-842F-41F3-869A-1300F7C0A7B7}" presName="arrowWedge3" presStyleLbl="fgSibTrans2D1" presStyleIdx="2" presStyleCnt="5"/>
      <dgm:spPr/>
    </dgm:pt>
    <dgm:pt modelId="{2EEC9BFF-0290-4FB5-A13A-25B5ADC8ECDD}" type="pres">
      <dgm:prSet presAssocID="{37788274-B052-4F5A-9499-E7D513D537D1}" presName="arrowWedge4" presStyleLbl="fgSibTrans2D1" presStyleIdx="3" presStyleCnt="5"/>
      <dgm:spPr/>
    </dgm:pt>
    <dgm:pt modelId="{E0C289B6-D3F6-4F6E-99A5-6539B77785DC}" type="pres">
      <dgm:prSet presAssocID="{CBBD0B51-038E-4100-AE02-2F842D82DF25}" presName="arrowWedge5" presStyleLbl="fgSibTrans2D1" presStyleIdx="4" presStyleCnt="5"/>
      <dgm:spPr/>
    </dgm:pt>
  </dgm:ptLst>
  <dgm:cxnLst>
    <dgm:cxn modelId="{744F101C-F3F8-4CE8-AD40-3F7F46CAEFB5}" type="presOf" srcId="{F31192C1-25AF-4C6E-8CAD-63753CE777D1}" destId="{C943591F-424E-4430-A2FB-099B3369CB58}" srcOrd="1" destOrd="0" presId="urn:microsoft.com/office/officeart/2005/8/layout/cycle8"/>
    <dgm:cxn modelId="{E14A8E22-154C-48E1-A875-1757C9A2F4E4}" type="presOf" srcId="{0EDA0FB6-160C-41C6-9F81-DEDB9E9381B8}" destId="{F007B279-C40D-4B8C-98B0-E9AC8735B2F3}" srcOrd="0" destOrd="0" presId="urn:microsoft.com/office/officeart/2005/8/layout/cycle8"/>
    <dgm:cxn modelId="{D6ED772C-C8C8-4D9B-868C-56C7EF0B5BB0}" srcId="{0EDA0FB6-160C-41C6-9F81-DEDB9E9381B8}" destId="{F31192C1-25AF-4C6E-8CAD-63753CE777D1}" srcOrd="1" destOrd="0" parTransId="{93D0E023-E55A-4DE6-811D-FBE6B52A2F32}" sibTransId="{0C7B035E-24F7-4274-8B21-CE547514EE86}"/>
    <dgm:cxn modelId="{06F88B3B-CA4D-42C4-8482-286563048EE9}" srcId="{0EDA0FB6-160C-41C6-9F81-DEDB9E9381B8}" destId="{F339BD6B-BF16-491E-9D14-3B8BBE028356}" srcOrd="0" destOrd="0" parTransId="{5B04040A-7302-48AD-A090-4284AC4E2B8F}" sibTransId="{0C9ED080-4713-4FB7-9030-C57BB007A116}"/>
    <dgm:cxn modelId="{38DEBD41-D30A-4A9B-9A88-ED5C74A91123}" type="presOf" srcId="{011B520D-EF55-48C5-B40E-93DC0AC627D8}" destId="{2900C7D9-6769-4E0B-8D1B-6AA7E9984774}" srcOrd="1" destOrd="0" presId="urn:microsoft.com/office/officeart/2005/8/layout/cycle8"/>
    <dgm:cxn modelId="{92FEAF47-B167-48CF-8F29-81DF84A8280E}" type="presOf" srcId="{011B520D-EF55-48C5-B40E-93DC0AC627D8}" destId="{9606A298-458B-4A1A-B5DE-D92F75EED9FA}" srcOrd="0" destOrd="0" presId="urn:microsoft.com/office/officeart/2005/8/layout/cycle8"/>
    <dgm:cxn modelId="{B199046F-782E-4021-A829-EC949AB86223}" type="presOf" srcId="{B4147F64-EFDB-4A40-8C2C-F9D008CEEA13}" destId="{3A65A09C-21E3-4193-A8F3-496367D4F17E}" srcOrd="1" destOrd="0" presId="urn:microsoft.com/office/officeart/2005/8/layout/cycle8"/>
    <dgm:cxn modelId="{FCBDA954-9DDE-4951-ABAC-74E1EC3ED9AC}" type="presOf" srcId="{B4147F64-EFDB-4A40-8C2C-F9D008CEEA13}" destId="{758371BA-947A-4A67-850C-F3DCB0354700}" srcOrd="0" destOrd="0" presId="urn:microsoft.com/office/officeart/2005/8/layout/cycle8"/>
    <dgm:cxn modelId="{6E03D556-5122-4A58-9726-7F5D45822575}" srcId="{0EDA0FB6-160C-41C6-9F81-DEDB9E9381B8}" destId="{B4147F64-EFDB-4A40-8C2C-F9D008CEEA13}" srcOrd="4" destOrd="0" parTransId="{128DC052-2674-4605-B62C-E41A22A335AF}" sibTransId="{CBBD0B51-038E-4100-AE02-2F842D82DF25}"/>
    <dgm:cxn modelId="{3680C177-9BCF-4B3C-B267-4B5F4EEBCD0F}" type="presOf" srcId="{F339BD6B-BF16-491E-9D14-3B8BBE028356}" destId="{642AE47E-8F8E-4284-BB3D-FDDB57A5FB25}" srcOrd="0" destOrd="0" presId="urn:microsoft.com/office/officeart/2005/8/layout/cycle8"/>
    <dgm:cxn modelId="{5084DF77-F8CD-427F-9224-5B970DD93A10}" type="presOf" srcId="{F31192C1-25AF-4C6E-8CAD-63753CE777D1}" destId="{3E240B41-06FF-44B1-B9DB-4A4FAA657A86}" srcOrd="0" destOrd="0" presId="urn:microsoft.com/office/officeart/2005/8/layout/cycle8"/>
    <dgm:cxn modelId="{1BABCD7B-9533-408C-AEC1-6427A66331F3}" srcId="{0EDA0FB6-160C-41C6-9F81-DEDB9E9381B8}" destId="{011B520D-EF55-48C5-B40E-93DC0AC627D8}" srcOrd="3" destOrd="0" parTransId="{76BFC03F-6FA8-418D-94C7-88F416BE4739}" sibTransId="{37788274-B052-4F5A-9499-E7D513D537D1}"/>
    <dgm:cxn modelId="{CD25F189-52FC-433A-9F30-537A60C997C1}" type="presOf" srcId="{ACD82F5B-F1D0-44F1-AD1A-38A76BE1D5A5}" destId="{372FA2FA-5147-4BAA-A957-1817FEBFAAC6}" srcOrd="1" destOrd="0" presId="urn:microsoft.com/office/officeart/2005/8/layout/cycle8"/>
    <dgm:cxn modelId="{B334689F-C666-4675-94C6-8A3CA96EC05D}" type="presOf" srcId="{F339BD6B-BF16-491E-9D14-3B8BBE028356}" destId="{D2A4DB5F-B97F-4484-8AF6-6AC6813BB316}" srcOrd="1" destOrd="0" presId="urn:microsoft.com/office/officeart/2005/8/layout/cycle8"/>
    <dgm:cxn modelId="{BFFEEDB1-0E76-451C-9D0E-6EC550A6ADCB}" srcId="{0EDA0FB6-160C-41C6-9F81-DEDB9E9381B8}" destId="{ACD82F5B-F1D0-44F1-AD1A-38A76BE1D5A5}" srcOrd="2" destOrd="0" parTransId="{678D17C4-FFA7-47C6-9D98-E4E5A8CDB82D}" sibTransId="{3DF5B0AA-842F-41F3-869A-1300F7C0A7B7}"/>
    <dgm:cxn modelId="{DA2110C8-60AA-4104-AF75-293FC122E07C}" type="presOf" srcId="{ACD82F5B-F1D0-44F1-AD1A-38A76BE1D5A5}" destId="{99CCAAC9-1BE8-4E8D-9181-30445975FD2C}" srcOrd="0" destOrd="0" presId="urn:microsoft.com/office/officeart/2005/8/layout/cycle8"/>
    <dgm:cxn modelId="{E208F1C1-DE02-4266-AA0A-CF84B75C38CF}" type="presParOf" srcId="{F007B279-C40D-4B8C-98B0-E9AC8735B2F3}" destId="{642AE47E-8F8E-4284-BB3D-FDDB57A5FB25}" srcOrd="0" destOrd="0" presId="urn:microsoft.com/office/officeart/2005/8/layout/cycle8"/>
    <dgm:cxn modelId="{73E4EE62-EB0F-43C4-98F5-408EF6E920E3}" type="presParOf" srcId="{F007B279-C40D-4B8C-98B0-E9AC8735B2F3}" destId="{4EB08164-87B0-4DDB-A0C9-5DD3FF7F9AFF}" srcOrd="1" destOrd="0" presId="urn:microsoft.com/office/officeart/2005/8/layout/cycle8"/>
    <dgm:cxn modelId="{335037DF-45A4-444E-87CA-909BF135FBCD}" type="presParOf" srcId="{F007B279-C40D-4B8C-98B0-E9AC8735B2F3}" destId="{5BA384DC-58E5-4EAF-8282-A8EE71F23A58}" srcOrd="2" destOrd="0" presId="urn:microsoft.com/office/officeart/2005/8/layout/cycle8"/>
    <dgm:cxn modelId="{63AAFC0C-279E-42F0-AD9F-45B06BC23A34}" type="presParOf" srcId="{F007B279-C40D-4B8C-98B0-E9AC8735B2F3}" destId="{D2A4DB5F-B97F-4484-8AF6-6AC6813BB316}" srcOrd="3" destOrd="0" presId="urn:microsoft.com/office/officeart/2005/8/layout/cycle8"/>
    <dgm:cxn modelId="{2248E963-7E04-44FD-B0B8-0BE0B0036E9F}" type="presParOf" srcId="{F007B279-C40D-4B8C-98B0-E9AC8735B2F3}" destId="{3E240B41-06FF-44B1-B9DB-4A4FAA657A86}" srcOrd="4" destOrd="0" presId="urn:microsoft.com/office/officeart/2005/8/layout/cycle8"/>
    <dgm:cxn modelId="{BB9BEEF3-EB34-41AF-9FF2-126F65F213C5}" type="presParOf" srcId="{F007B279-C40D-4B8C-98B0-E9AC8735B2F3}" destId="{BFE10CBF-9C61-421E-A487-7DD652D9F850}" srcOrd="5" destOrd="0" presId="urn:microsoft.com/office/officeart/2005/8/layout/cycle8"/>
    <dgm:cxn modelId="{7539E5B4-B846-4FBB-AB21-AD97A8A42A12}" type="presParOf" srcId="{F007B279-C40D-4B8C-98B0-E9AC8735B2F3}" destId="{FDCA4749-6AE6-48FC-98ED-30D95D7A81B1}" srcOrd="6" destOrd="0" presId="urn:microsoft.com/office/officeart/2005/8/layout/cycle8"/>
    <dgm:cxn modelId="{9C5AE53D-BFB2-405A-8A8C-FD56CB0BC0D7}" type="presParOf" srcId="{F007B279-C40D-4B8C-98B0-E9AC8735B2F3}" destId="{C943591F-424E-4430-A2FB-099B3369CB58}" srcOrd="7" destOrd="0" presId="urn:microsoft.com/office/officeart/2005/8/layout/cycle8"/>
    <dgm:cxn modelId="{22F2FCE4-A24E-4F0C-8888-0E26A98FC1D2}" type="presParOf" srcId="{F007B279-C40D-4B8C-98B0-E9AC8735B2F3}" destId="{99CCAAC9-1BE8-4E8D-9181-30445975FD2C}" srcOrd="8" destOrd="0" presId="urn:microsoft.com/office/officeart/2005/8/layout/cycle8"/>
    <dgm:cxn modelId="{7F020B37-DE43-4B67-BF63-425218F45FDC}" type="presParOf" srcId="{F007B279-C40D-4B8C-98B0-E9AC8735B2F3}" destId="{767E8FF3-056F-4BF2-802A-F2E43465F73F}" srcOrd="9" destOrd="0" presId="urn:microsoft.com/office/officeart/2005/8/layout/cycle8"/>
    <dgm:cxn modelId="{AFE837F1-E116-486D-BCB9-98D134C6592E}" type="presParOf" srcId="{F007B279-C40D-4B8C-98B0-E9AC8735B2F3}" destId="{D556065B-A6C6-4E06-9186-EF0B3051F75E}" srcOrd="10" destOrd="0" presId="urn:microsoft.com/office/officeart/2005/8/layout/cycle8"/>
    <dgm:cxn modelId="{D3619257-7F26-43E0-B0B3-E4FDE4CD0E24}" type="presParOf" srcId="{F007B279-C40D-4B8C-98B0-E9AC8735B2F3}" destId="{372FA2FA-5147-4BAA-A957-1817FEBFAAC6}" srcOrd="11" destOrd="0" presId="urn:microsoft.com/office/officeart/2005/8/layout/cycle8"/>
    <dgm:cxn modelId="{48DECA59-E6D9-49B9-8F1F-3F07F6E2E557}" type="presParOf" srcId="{F007B279-C40D-4B8C-98B0-E9AC8735B2F3}" destId="{9606A298-458B-4A1A-B5DE-D92F75EED9FA}" srcOrd="12" destOrd="0" presId="urn:microsoft.com/office/officeart/2005/8/layout/cycle8"/>
    <dgm:cxn modelId="{F3BE95D5-E89B-4F5A-9FA8-D04B94CC262B}" type="presParOf" srcId="{F007B279-C40D-4B8C-98B0-E9AC8735B2F3}" destId="{9EBCF6DB-3235-4AB5-819A-6C79ACC11B6B}" srcOrd="13" destOrd="0" presId="urn:microsoft.com/office/officeart/2005/8/layout/cycle8"/>
    <dgm:cxn modelId="{854747AD-A3A5-44CB-A0A5-3955460C12F0}" type="presParOf" srcId="{F007B279-C40D-4B8C-98B0-E9AC8735B2F3}" destId="{5ADCCE0E-D0C0-4723-9819-32D098A849D0}" srcOrd="14" destOrd="0" presId="urn:microsoft.com/office/officeart/2005/8/layout/cycle8"/>
    <dgm:cxn modelId="{80AA6E84-B320-4092-9C02-0A3340EF71C1}" type="presParOf" srcId="{F007B279-C40D-4B8C-98B0-E9AC8735B2F3}" destId="{2900C7D9-6769-4E0B-8D1B-6AA7E9984774}" srcOrd="15" destOrd="0" presId="urn:microsoft.com/office/officeart/2005/8/layout/cycle8"/>
    <dgm:cxn modelId="{204597E3-698C-4AD0-9C6C-73FB680B4851}" type="presParOf" srcId="{F007B279-C40D-4B8C-98B0-E9AC8735B2F3}" destId="{758371BA-947A-4A67-850C-F3DCB0354700}" srcOrd="16" destOrd="0" presId="urn:microsoft.com/office/officeart/2005/8/layout/cycle8"/>
    <dgm:cxn modelId="{6FA13894-4A52-49D1-991E-6D0C689D1867}" type="presParOf" srcId="{F007B279-C40D-4B8C-98B0-E9AC8735B2F3}" destId="{C304C7C6-7BFF-4192-A9E7-11A7FA071E1D}" srcOrd="17" destOrd="0" presId="urn:microsoft.com/office/officeart/2005/8/layout/cycle8"/>
    <dgm:cxn modelId="{BEB2E907-10D5-43A8-B4C0-373232C17EF4}" type="presParOf" srcId="{F007B279-C40D-4B8C-98B0-E9AC8735B2F3}" destId="{21254CCD-1131-4F17-8545-DF9EF6AFA705}" srcOrd="18" destOrd="0" presId="urn:microsoft.com/office/officeart/2005/8/layout/cycle8"/>
    <dgm:cxn modelId="{7C94434D-FF03-4079-91D0-96589CD8A819}" type="presParOf" srcId="{F007B279-C40D-4B8C-98B0-E9AC8735B2F3}" destId="{3A65A09C-21E3-4193-A8F3-496367D4F17E}" srcOrd="19" destOrd="0" presId="urn:microsoft.com/office/officeart/2005/8/layout/cycle8"/>
    <dgm:cxn modelId="{27780818-5FD8-4776-81C2-6244C6F08AB4}" type="presParOf" srcId="{F007B279-C40D-4B8C-98B0-E9AC8735B2F3}" destId="{D83EA82E-8538-429F-9496-21F4596AB961}" srcOrd="20" destOrd="0" presId="urn:microsoft.com/office/officeart/2005/8/layout/cycle8"/>
    <dgm:cxn modelId="{6CDD82D6-3392-4F43-B005-0562EBE3EC90}" type="presParOf" srcId="{F007B279-C40D-4B8C-98B0-E9AC8735B2F3}" destId="{290C17FF-4E63-46AC-83F1-6AE0EB0590BC}" srcOrd="21" destOrd="0" presId="urn:microsoft.com/office/officeart/2005/8/layout/cycle8"/>
    <dgm:cxn modelId="{95E71534-57DB-4065-B88F-9059CC05EC4F}" type="presParOf" srcId="{F007B279-C40D-4B8C-98B0-E9AC8735B2F3}" destId="{6C16A309-8B4B-4284-A204-BE369227AB11}" srcOrd="22" destOrd="0" presId="urn:microsoft.com/office/officeart/2005/8/layout/cycle8"/>
    <dgm:cxn modelId="{3D97D716-467B-4C0B-B8EF-8C97139D58CB}" type="presParOf" srcId="{F007B279-C40D-4B8C-98B0-E9AC8735B2F3}" destId="{2EEC9BFF-0290-4FB5-A13A-25B5ADC8ECDD}" srcOrd="23" destOrd="0" presId="urn:microsoft.com/office/officeart/2005/8/layout/cycle8"/>
    <dgm:cxn modelId="{5EA5D3C9-2E03-4911-B06C-CEE7FC909DC6}" type="presParOf" srcId="{F007B279-C40D-4B8C-98B0-E9AC8735B2F3}" destId="{E0C289B6-D3F6-4F6E-99A5-6539B77785DC}" srcOrd="2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3604E2-0543-44FC-AC5F-AD0061EC773D}">
      <dsp:nvSpPr>
        <dsp:cNvPr id="0" name=""/>
        <dsp:cNvSpPr/>
      </dsp:nvSpPr>
      <dsp:spPr>
        <a:xfrm>
          <a:off x="3343211" y="0"/>
          <a:ext cx="1566481" cy="870267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Current Assets </a:t>
          </a:r>
        </a:p>
      </dsp:txBody>
      <dsp:txXfrm>
        <a:off x="3368700" y="25489"/>
        <a:ext cx="1515503" cy="819289"/>
      </dsp:txXfrm>
    </dsp:sp>
    <dsp:sp modelId="{C7906936-20F5-462D-8A43-16018C5BE94F}">
      <dsp:nvSpPr>
        <dsp:cNvPr id="0" name=""/>
        <dsp:cNvSpPr/>
      </dsp:nvSpPr>
      <dsp:spPr>
        <a:xfrm>
          <a:off x="5605907" y="0"/>
          <a:ext cx="1566481" cy="870267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Current Liabilities </a:t>
          </a:r>
        </a:p>
      </dsp:txBody>
      <dsp:txXfrm>
        <a:off x="5631396" y="25489"/>
        <a:ext cx="1515503" cy="819289"/>
      </dsp:txXfrm>
    </dsp:sp>
    <dsp:sp modelId="{9DCF33ED-C2EB-473C-83E6-0EB233E68349}">
      <dsp:nvSpPr>
        <dsp:cNvPr id="0" name=""/>
        <dsp:cNvSpPr/>
      </dsp:nvSpPr>
      <dsp:spPr>
        <a:xfrm>
          <a:off x="4834177" y="3679180"/>
          <a:ext cx="652700" cy="652700"/>
        </a:xfrm>
        <a:prstGeom prst="triangle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13E7CE-70BB-4BC2-BF0F-BB82C4CCF683}">
      <dsp:nvSpPr>
        <dsp:cNvPr id="0" name=""/>
        <dsp:cNvSpPr/>
      </dsp:nvSpPr>
      <dsp:spPr>
        <a:xfrm>
          <a:off x="3299099" y="3418947"/>
          <a:ext cx="3917400" cy="273931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926472-70D0-460D-BE08-2BD8105707B1}">
      <dsp:nvSpPr>
        <dsp:cNvPr id="0" name=""/>
        <dsp:cNvSpPr/>
      </dsp:nvSpPr>
      <dsp:spPr>
        <a:xfrm>
          <a:off x="5626420" y="2317543"/>
          <a:ext cx="1612481" cy="114348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Shareholders Equity </a:t>
          </a:r>
        </a:p>
      </dsp:txBody>
      <dsp:txXfrm>
        <a:off x="5682241" y="2373364"/>
        <a:ext cx="1500839" cy="1031847"/>
      </dsp:txXfrm>
    </dsp:sp>
    <dsp:sp modelId="{C9F53B0B-1DF4-467C-BF2B-4540DD98BE75}">
      <dsp:nvSpPr>
        <dsp:cNvPr id="0" name=""/>
        <dsp:cNvSpPr/>
      </dsp:nvSpPr>
      <dsp:spPr>
        <a:xfrm>
          <a:off x="5586992" y="1031631"/>
          <a:ext cx="1612481" cy="114348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Noncurrent liabilities </a:t>
          </a:r>
        </a:p>
      </dsp:txBody>
      <dsp:txXfrm>
        <a:off x="5642813" y="1087452"/>
        <a:ext cx="1500839" cy="1031847"/>
      </dsp:txXfrm>
    </dsp:sp>
    <dsp:sp modelId="{5AA0AB14-FAA4-476F-850F-59E462775D99}">
      <dsp:nvSpPr>
        <dsp:cNvPr id="0" name=""/>
        <dsp:cNvSpPr/>
      </dsp:nvSpPr>
      <dsp:spPr>
        <a:xfrm>
          <a:off x="3385481" y="2160895"/>
          <a:ext cx="1612481" cy="114348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Non-current assets </a:t>
          </a:r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Tangible NCA </a:t>
          </a:r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Intangible NCA</a:t>
          </a:r>
        </a:p>
      </dsp:txBody>
      <dsp:txXfrm>
        <a:off x="3441302" y="2216716"/>
        <a:ext cx="1500839" cy="103184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144E8C-901A-4A86-91B6-7544664373D6}">
      <dsp:nvSpPr>
        <dsp:cNvPr id="0" name=""/>
        <dsp:cNvSpPr/>
      </dsp:nvSpPr>
      <dsp:spPr>
        <a:xfrm>
          <a:off x="752566" y="1005674"/>
          <a:ext cx="1066720" cy="10667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5EB4C6-15F2-493A-834A-B3EABFC7A552}">
      <dsp:nvSpPr>
        <dsp:cNvPr id="0" name=""/>
        <dsp:cNvSpPr/>
      </dsp:nvSpPr>
      <dsp:spPr>
        <a:xfrm>
          <a:off x="100682" y="2399630"/>
          <a:ext cx="2370489" cy="78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Assets for investments in the short and the long term  - these must be financed. Capital budgeting deals with making and managing expenditures on assets </a:t>
          </a:r>
          <a:endParaRPr lang="en-US" sz="1100" kern="1200" dirty="0"/>
        </a:p>
      </dsp:txBody>
      <dsp:txXfrm>
        <a:off x="100682" y="2399630"/>
        <a:ext cx="2370489" cy="787500"/>
      </dsp:txXfrm>
    </dsp:sp>
    <dsp:sp modelId="{731DB30F-AE1B-46CD-A6F6-047DECE4FE22}">
      <dsp:nvSpPr>
        <dsp:cNvPr id="0" name=""/>
        <dsp:cNvSpPr/>
      </dsp:nvSpPr>
      <dsp:spPr>
        <a:xfrm>
          <a:off x="3537891" y="1005674"/>
          <a:ext cx="1066720" cy="10667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C507BA-B8EA-4133-B7DC-B7FAFBA75073}">
      <dsp:nvSpPr>
        <dsp:cNvPr id="0" name=""/>
        <dsp:cNvSpPr/>
      </dsp:nvSpPr>
      <dsp:spPr>
        <a:xfrm>
          <a:off x="2886007" y="2399630"/>
          <a:ext cx="2370489" cy="78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How can cash be raised for capital expenditures – (RHS of the balance sheet). Considerations of capital structure – debt and equity </a:t>
          </a:r>
          <a:endParaRPr lang="en-US" sz="1100" kern="1200" dirty="0"/>
        </a:p>
      </dsp:txBody>
      <dsp:txXfrm>
        <a:off x="2886007" y="2399630"/>
        <a:ext cx="2370489" cy="787500"/>
      </dsp:txXfrm>
    </dsp:sp>
    <dsp:sp modelId="{BD9036F1-53B5-420B-935E-547AC8B293BA}">
      <dsp:nvSpPr>
        <dsp:cNvPr id="0" name=""/>
        <dsp:cNvSpPr/>
      </dsp:nvSpPr>
      <dsp:spPr>
        <a:xfrm>
          <a:off x="6323216" y="1005674"/>
          <a:ext cx="1066720" cy="10667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4DB650-8A56-431A-8C35-CE20C567A158}">
      <dsp:nvSpPr>
        <dsp:cNvPr id="0" name=""/>
        <dsp:cNvSpPr/>
      </dsp:nvSpPr>
      <dsp:spPr>
        <a:xfrm>
          <a:off x="5671332" y="2399630"/>
          <a:ext cx="2370489" cy="78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Managing operational cash flows – the upper part of the balance sheet </a:t>
          </a:r>
          <a:endParaRPr lang="en-US" sz="1100" kern="1200" dirty="0"/>
        </a:p>
      </dsp:txBody>
      <dsp:txXfrm>
        <a:off x="5671332" y="2399630"/>
        <a:ext cx="2370489" cy="787500"/>
      </dsp:txXfrm>
    </dsp:sp>
    <dsp:sp modelId="{49033C2C-C9E5-48ED-86B3-CB6A52797FEE}">
      <dsp:nvSpPr>
        <dsp:cNvPr id="0" name=""/>
        <dsp:cNvSpPr/>
      </dsp:nvSpPr>
      <dsp:spPr>
        <a:xfrm>
          <a:off x="9108541" y="1005674"/>
          <a:ext cx="1066720" cy="10667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C016DC-594C-40BB-AFFB-A8B1FDD47ACB}">
      <dsp:nvSpPr>
        <dsp:cNvPr id="0" name=""/>
        <dsp:cNvSpPr/>
      </dsp:nvSpPr>
      <dsp:spPr>
        <a:xfrm>
          <a:off x="8456657" y="2399630"/>
          <a:ext cx="2370489" cy="78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? What are the connections and linkages here ? </a:t>
          </a:r>
          <a:endParaRPr lang="en-US" sz="1100" kern="1200" dirty="0"/>
        </a:p>
      </dsp:txBody>
      <dsp:txXfrm>
        <a:off x="8456657" y="2399630"/>
        <a:ext cx="2370489" cy="7875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1C442C-1372-43CD-BC1A-D2E0A7F69E4A}">
      <dsp:nvSpPr>
        <dsp:cNvPr id="0" name=""/>
        <dsp:cNvSpPr/>
      </dsp:nvSpPr>
      <dsp:spPr>
        <a:xfrm>
          <a:off x="0" y="87854"/>
          <a:ext cx="5291663" cy="6762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Financial Analysis and Planning – size of the firm and its projected growth rate </a:t>
          </a:r>
          <a:endParaRPr lang="en-US" sz="1700" kern="1200" dirty="0"/>
        </a:p>
      </dsp:txBody>
      <dsp:txXfrm>
        <a:off x="33012" y="120866"/>
        <a:ext cx="5225639" cy="610236"/>
      </dsp:txXfrm>
    </dsp:sp>
    <dsp:sp modelId="{2234817F-6C6C-41EC-B4B3-9BA8D6A90A3E}">
      <dsp:nvSpPr>
        <dsp:cNvPr id="0" name=""/>
        <dsp:cNvSpPr/>
      </dsp:nvSpPr>
      <dsp:spPr>
        <a:xfrm>
          <a:off x="0" y="813074"/>
          <a:ext cx="5291663" cy="676260"/>
        </a:xfrm>
        <a:prstGeom prst="roundRect">
          <a:avLst/>
        </a:prstGeom>
        <a:solidFill>
          <a:schemeClr val="accent5">
            <a:hueOff val="-3038037"/>
            <a:satOff val="-207"/>
            <a:lumOff val="49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Investments – allocation of funds </a:t>
          </a:r>
          <a:endParaRPr lang="en-US" sz="1700" kern="1200" dirty="0"/>
        </a:p>
      </dsp:txBody>
      <dsp:txXfrm>
        <a:off x="33012" y="846086"/>
        <a:ext cx="5225639" cy="610236"/>
      </dsp:txXfrm>
    </dsp:sp>
    <dsp:sp modelId="{D571B3E3-5149-4CF0-99DD-43EC7518DAAE}">
      <dsp:nvSpPr>
        <dsp:cNvPr id="0" name=""/>
        <dsp:cNvSpPr/>
      </dsp:nvSpPr>
      <dsp:spPr>
        <a:xfrm>
          <a:off x="0" y="1538294"/>
          <a:ext cx="5291663" cy="676260"/>
        </a:xfrm>
        <a:prstGeom prst="round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Financing and capital structure decision making </a:t>
          </a:r>
          <a:endParaRPr lang="en-US" sz="1700" kern="1200" dirty="0"/>
        </a:p>
      </dsp:txBody>
      <dsp:txXfrm>
        <a:off x="33012" y="1571306"/>
        <a:ext cx="5225639" cy="610236"/>
      </dsp:txXfrm>
    </dsp:sp>
    <dsp:sp modelId="{5BBAD8EB-F18C-40AA-A94A-6164538AFB97}">
      <dsp:nvSpPr>
        <dsp:cNvPr id="0" name=""/>
        <dsp:cNvSpPr/>
      </dsp:nvSpPr>
      <dsp:spPr>
        <a:xfrm>
          <a:off x="0" y="2263514"/>
          <a:ext cx="5291663" cy="676260"/>
        </a:xfrm>
        <a:prstGeom prst="roundRect">
          <a:avLst/>
        </a:prstGeom>
        <a:solidFill>
          <a:schemeClr val="accent5">
            <a:hueOff val="-9114112"/>
            <a:satOff val="-620"/>
            <a:lumOff val="147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Management of working capital and other financial resources </a:t>
          </a:r>
          <a:endParaRPr lang="en-US" sz="1700" kern="1200" dirty="0"/>
        </a:p>
      </dsp:txBody>
      <dsp:txXfrm>
        <a:off x="33012" y="2296526"/>
        <a:ext cx="5225639" cy="610236"/>
      </dsp:txXfrm>
    </dsp:sp>
    <dsp:sp modelId="{8915B65E-61FF-49D7-8441-ED38E6F87485}">
      <dsp:nvSpPr>
        <dsp:cNvPr id="0" name=""/>
        <dsp:cNvSpPr/>
      </dsp:nvSpPr>
      <dsp:spPr>
        <a:xfrm>
          <a:off x="0" y="2988734"/>
          <a:ext cx="5291663" cy="676260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Risk management – Hedging, Lagging and Insurance </a:t>
          </a:r>
          <a:endParaRPr lang="en-US" sz="1700" kern="1200" dirty="0"/>
        </a:p>
      </dsp:txBody>
      <dsp:txXfrm>
        <a:off x="33012" y="3021746"/>
        <a:ext cx="5225639" cy="61023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2AE47E-8F8E-4284-BB3D-FDDB57A5FB25}">
      <dsp:nvSpPr>
        <dsp:cNvPr id="0" name=""/>
        <dsp:cNvSpPr/>
      </dsp:nvSpPr>
      <dsp:spPr>
        <a:xfrm>
          <a:off x="587715" y="351481"/>
          <a:ext cx="4769703" cy="4769703"/>
        </a:xfrm>
        <a:prstGeom prst="pie">
          <a:avLst>
            <a:gd name="adj1" fmla="val 16200000"/>
            <a:gd name="adj2" fmla="val 2052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Present and future earnings per share </a:t>
          </a:r>
          <a:endParaRPr lang="en-US" sz="1800" kern="1200" dirty="0"/>
        </a:p>
      </dsp:txBody>
      <dsp:txXfrm>
        <a:off x="3075910" y="1153246"/>
        <a:ext cx="1533119" cy="1022079"/>
      </dsp:txXfrm>
    </dsp:sp>
    <dsp:sp modelId="{3E240B41-06FF-44B1-B9DB-4A4FAA657A86}">
      <dsp:nvSpPr>
        <dsp:cNvPr id="0" name=""/>
        <dsp:cNvSpPr/>
      </dsp:nvSpPr>
      <dsp:spPr>
        <a:xfrm>
          <a:off x="628598" y="478673"/>
          <a:ext cx="4769703" cy="4769703"/>
        </a:xfrm>
        <a:prstGeom prst="pie">
          <a:avLst>
            <a:gd name="adj1" fmla="val 20520000"/>
            <a:gd name="adj2" fmla="val 324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The timing and duration of earnings </a:t>
          </a:r>
          <a:endParaRPr lang="en-US" sz="1800" kern="1200" dirty="0"/>
        </a:p>
      </dsp:txBody>
      <dsp:txXfrm>
        <a:off x="3700514" y="2657974"/>
        <a:ext cx="1419554" cy="1135643"/>
      </dsp:txXfrm>
    </dsp:sp>
    <dsp:sp modelId="{99CCAAC9-1BE8-4E8D-9181-30445975FD2C}">
      <dsp:nvSpPr>
        <dsp:cNvPr id="0" name=""/>
        <dsp:cNvSpPr/>
      </dsp:nvSpPr>
      <dsp:spPr>
        <a:xfrm>
          <a:off x="520712" y="557033"/>
          <a:ext cx="4769703" cy="4769703"/>
        </a:xfrm>
        <a:prstGeom prst="pie">
          <a:avLst>
            <a:gd name="adj1" fmla="val 3240000"/>
            <a:gd name="adj2" fmla="val 756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Risk associated with earnings </a:t>
          </a:r>
          <a:endParaRPr lang="en-US" sz="1800" kern="1200" dirty="0"/>
        </a:p>
      </dsp:txBody>
      <dsp:txXfrm>
        <a:off x="2224177" y="3907182"/>
        <a:ext cx="1362772" cy="1249208"/>
      </dsp:txXfrm>
    </dsp:sp>
    <dsp:sp modelId="{9606A298-458B-4A1A-B5DE-D92F75EED9FA}">
      <dsp:nvSpPr>
        <dsp:cNvPr id="0" name=""/>
        <dsp:cNvSpPr/>
      </dsp:nvSpPr>
      <dsp:spPr>
        <a:xfrm>
          <a:off x="412825" y="478673"/>
          <a:ext cx="4769703" cy="4769703"/>
        </a:xfrm>
        <a:prstGeom prst="pie">
          <a:avLst>
            <a:gd name="adj1" fmla="val 7560000"/>
            <a:gd name="adj2" fmla="val 1188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Dividend policy </a:t>
          </a:r>
          <a:endParaRPr lang="en-US" sz="1800" kern="1200" dirty="0"/>
        </a:p>
      </dsp:txBody>
      <dsp:txXfrm>
        <a:off x="691058" y="2657974"/>
        <a:ext cx="1419554" cy="1135643"/>
      </dsp:txXfrm>
    </dsp:sp>
    <dsp:sp modelId="{758371BA-947A-4A67-850C-F3DCB0354700}">
      <dsp:nvSpPr>
        <dsp:cNvPr id="0" name=""/>
        <dsp:cNvSpPr/>
      </dsp:nvSpPr>
      <dsp:spPr>
        <a:xfrm>
          <a:off x="453709" y="351481"/>
          <a:ext cx="4769703" cy="4769703"/>
        </a:xfrm>
        <a:prstGeom prst="pie">
          <a:avLst>
            <a:gd name="adj1" fmla="val 11880000"/>
            <a:gd name="adj2" fmla="val 1620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Financing the firm – debt/equity</a:t>
          </a:r>
          <a:endParaRPr lang="en-US" sz="1800" kern="1200" dirty="0"/>
        </a:p>
      </dsp:txBody>
      <dsp:txXfrm>
        <a:off x="1202098" y="1153246"/>
        <a:ext cx="1533119" cy="1022079"/>
      </dsp:txXfrm>
    </dsp:sp>
    <dsp:sp modelId="{D83EA82E-8538-429F-9496-21F4596AB961}">
      <dsp:nvSpPr>
        <dsp:cNvPr id="0" name=""/>
        <dsp:cNvSpPr/>
      </dsp:nvSpPr>
      <dsp:spPr>
        <a:xfrm>
          <a:off x="292222" y="56214"/>
          <a:ext cx="5360238" cy="5360238"/>
        </a:xfrm>
        <a:prstGeom prst="circularArrow">
          <a:avLst>
            <a:gd name="adj1" fmla="val 5085"/>
            <a:gd name="adj2" fmla="val 327528"/>
            <a:gd name="adj3" fmla="val 20192361"/>
            <a:gd name="adj4" fmla="val 16200324"/>
            <a:gd name="adj5" fmla="val 5932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0C17FF-4E63-46AC-83F1-6AE0EB0590BC}">
      <dsp:nvSpPr>
        <dsp:cNvPr id="0" name=""/>
        <dsp:cNvSpPr/>
      </dsp:nvSpPr>
      <dsp:spPr>
        <a:xfrm>
          <a:off x="333660" y="183364"/>
          <a:ext cx="5360238" cy="5360238"/>
        </a:xfrm>
        <a:prstGeom prst="circularArrow">
          <a:avLst>
            <a:gd name="adj1" fmla="val 5085"/>
            <a:gd name="adj2" fmla="val 327528"/>
            <a:gd name="adj3" fmla="val 2912753"/>
            <a:gd name="adj4" fmla="val 20519953"/>
            <a:gd name="adj5" fmla="val 5932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16A309-8B4B-4284-A204-BE369227AB11}">
      <dsp:nvSpPr>
        <dsp:cNvPr id="0" name=""/>
        <dsp:cNvSpPr/>
      </dsp:nvSpPr>
      <dsp:spPr>
        <a:xfrm>
          <a:off x="225444" y="261963"/>
          <a:ext cx="5360238" cy="5360238"/>
        </a:xfrm>
        <a:prstGeom prst="circularArrow">
          <a:avLst>
            <a:gd name="adj1" fmla="val 5085"/>
            <a:gd name="adj2" fmla="val 327528"/>
            <a:gd name="adj3" fmla="val 7232777"/>
            <a:gd name="adj4" fmla="val 3239695"/>
            <a:gd name="adj5" fmla="val 5932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EC9BFF-0290-4FB5-A13A-25B5ADC8ECDD}">
      <dsp:nvSpPr>
        <dsp:cNvPr id="0" name=""/>
        <dsp:cNvSpPr/>
      </dsp:nvSpPr>
      <dsp:spPr>
        <a:xfrm>
          <a:off x="117228" y="183364"/>
          <a:ext cx="5360238" cy="5360238"/>
        </a:xfrm>
        <a:prstGeom prst="circularArrow">
          <a:avLst>
            <a:gd name="adj1" fmla="val 5085"/>
            <a:gd name="adj2" fmla="val 327528"/>
            <a:gd name="adj3" fmla="val 11552519"/>
            <a:gd name="adj4" fmla="val 7559718"/>
            <a:gd name="adj5" fmla="val 5932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C289B6-D3F6-4F6E-99A5-6539B77785DC}">
      <dsp:nvSpPr>
        <dsp:cNvPr id="0" name=""/>
        <dsp:cNvSpPr/>
      </dsp:nvSpPr>
      <dsp:spPr>
        <a:xfrm>
          <a:off x="158666" y="56214"/>
          <a:ext cx="5360238" cy="5360238"/>
        </a:xfrm>
        <a:prstGeom prst="circularArrow">
          <a:avLst>
            <a:gd name="adj1" fmla="val 5085"/>
            <a:gd name="adj2" fmla="val 327528"/>
            <a:gd name="adj3" fmla="val 15872148"/>
            <a:gd name="adj4" fmla="val 11880111"/>
            <a:gd name="adj5" fmla="val 5932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balance1">
  <dgm:title val=""/>
  <dgm:desc val=""/>
  <dgm:catLst>
    <dgm:cat type="relationship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25" srcId="2" destId="23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2"/>
        <dgm:pt modelId="21"/>
        <dgm:pt modelId="22"/>
        <dgm:pt modelId="23"/>
      </dgm:ptLst>
      <dgm:cxnLst>
        <dgm:cxn modelId="4" srcId="0" destId="1" srcOrd="0" destOrd="0"/>
        <dgm:cxn modelId="5" srcId="0" destId="2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25" srcId="2" destId="21" srcOrd="0" destOrd="0"/>
        <dgm:cxn modelId="26" srcId="2" destId="22" srcOrd="0" destOrd="0"/>
        <dgm:cxn modelId="27" srcId="2" destId="23" srcOrd="0" destOrd="0"/>
      </dgm:cxnLst>
      <dgm:bg/>
      <dgm:whole/>
    </dgm:dataModel>
  </dgm:clrData>
  <dgm:layoutNode name="outerComposite">
    <dgm:varLst>
      <dgm:chMax val="2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>
      <dgm:constr type="h" for="ch" forName="parentComposite" refType="h" refFor="ch" refForName="dummyMaxCanvas" op="equ" fact="0.2"/>
      <dgm:constr type="t" for="ch" forName="parentComposite"/>
      <dgm:constr type="h" for="ch" forName="childrenComposite" refType="h" refFor="ch" refForName="dummyMaxCanvas" op="equ" fact="0.8"/>
      <dgm:constr type="t" for="ch" forName="childrenComposite" refType="h" refFor="ch" refForName="dummyMaxCanvas" fact="0.2"/>
    </dgm:constrLst>
    <dgm:ruleLst/>
    <dgm:layoutNode name="dummyMaxCanvas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parentComposite">
      <dgm:alg type="composite"/>
      <dgm:shape xmlns:r="http://schemas.openxmlformats.org/officeDocument/2006/relationships" r:blip="">
        <dgm:adjLst/>
      </dgm:shape>
      <dgm:presOf/>
      <dgm:constrLst>
        <dgm:constr type="w" for="ch" forName="parent1" refType="w" fact="0.36"/>
        <dgm:constr type="ctrX" for="ch" forName="parent1" refType="w" fact="0.24"/>
        <dgm:constr type="w" for="ch" forName="parent2" refType="w" fact="0.36"/>
        <dgm:constr type="ctrX" for="ch" forName="parent2" refType="w" fact="0.76"/>
        <dgm:constr type="primFontSz" for="ch" ptType="node" op="equ"/>
      </dgm:constrLst>
      <dgm:ruleLst/>
      <dgm:layoutNode name="parent1" styleLbl="alignAccFollowNode1">
        <dgm:varLst>
          <dgm:chMax val="4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ch" ptType="node" cnt="1"/>
        <dgm:constrLst>
          <dgm:constr type="primFontSz" val="65"/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arent2" styleLbl="alignAccFollowNode1">
        <dgm:varLst>
          <dgm:chMax val="4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ch" ptType="node" st="2" cnt="1"/>
        <dgm:constrLst>
          <dgm:constr type="primFontSz" val="65"/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</dgm:layoutNode>
    <dgm:layoutNode name="childrenComposite">
      <dgm:alg type="composite"/>
      <dgm:shape xmlns:r="http://schemas.openxmlformats.org/officeDocument/2006/relationships" r:blip="">
        <dgm:adjLst/>
      </dgm:shape>
      <dgm:presOf/>
      <dgm:constrLst>
        <dgm:constr type="primFontSz" for="ch" ptType="node" op="equ" val="65"/>
        <dgm:constr type="w" for="ch" forName="fulcrum" refType="w" fact="0.15"/>
        <dgm:constr type="h" for="ch" forName="fulcrum" refType="w" refFor="ch" refForName="fulcrum"/>
        <dgm:constr type="b" for="ch" forName="fulcrum" refType="h"/>
        <dgm:constr type="ctrX" for="ch" forName="fulcrum" refType="w" fact="0.5"/>
        <dgm:constr type="w" for="ch" forName="balance_00" refType="w" fact="0.9"/>
        <dgm:constr type="h" for="ch" forName="balance_00" refType="h" fact="0.076"/>
        <dgm:constr type="b" for="ch" forName="balance_00" refType="h" fact="0.81"/>
        <dgm:constr type="ctrX" for="ch" forName="balance_00" refType="w" fact="0.5"/>
        <dgm:constr type="w" for="ch" forName="balance_01" refType="w"/>
        <dgm:constr type="h" for="ch" forName="balance_01" refType="h" fact="0.157"/>
        <dgm:constr type="b" for="ch" forName="balance_01" refType="h" fact="0.85"/>
        <dgm:constr type="ctrX" for="ch" forName="balance_01" refType="w" fact="0.5"/>
        <dgm:constr type="w" for="ch" forName="balance_02" refType="w"/>
        <dgm:constr type="h" for="ch" forName="balance_02" refType="h" fact="0.157"/>
        <dgm:constr type="b" for="ch" forName="balance_02" refType="h" fact="0.85"/>
        <dgm:constr type="ctrX" for="ch" forName="balance_02" refType="w" fact="0.5"/>
        <dgm:constr type="w" for="ch" forName="balance_03" refType="w"/>
        <dgm:constr type="h" for="ch" forName="balance_03" refType="h" fact="0.157"/>
        <dgm:constr type="b" for="ch" forName="balance_03" refType="h" fact="0.85"/>
        <dgm:constr type="ctrX" for="ch" forName="balance_03" refType="w" fact="0.5"/>
        <dgm:constr type="w" for="ch" forName="balance_04" refType="w"/>
        <dgm:constr type="h" for="ch" forName="balance_04" refType="h" fact="0.157"/>
        <dgm:constr type="b" for="ch" forName="balance_04" refType="h" fact="0.85"/>
        <dgm:constr type="ctrX" for="ch" forName="balance_04" refType="w" fact="0.5"/>
        <dgm:constr type="w" for="ch" forName="balance_10" refType="w"/>
        <dgm:constr type="h" for="ch" forName="balance_10" refType="h" fact="0.157"/>
        <dgm:constr type="b" for="ch" forName="balance_10" refType="h" fact="0.85"/>
        <dgm:constr type="ctrX" for="ch" forName="balance_10" refType="w" fact="0.5"/>
        <dgm:constr type="w" for="ch" forName="balance_11" refType="w" fact="0.9"/>
        <dgm:constr type="h" for="ch" forName="balance_11" refType="h" fact="0.076"/>
        <dgm:constr type="b" for="ch" forName="balance_11" refType="h" fact="0.81"/>
        <dgm:constr type="ctrX" for="ch" forName="balance_11" refType="w" fact="0.5"/>
        <dgm:constr type="w" for="ch" forName="balance_12" refType="w"/>
        <dgm:constr type="h" for="ch" forName="balance_12" refType="h" fact="0.157"/>
        <dgm:constr type="b" for="ch" forName="balance_12" refType="h" fact="0.85"/>
        <dgm:constr type="ctrX" for="ch" forName="balance_12" refType="w" fact="0.5"/>
        <dgm:constr type="w" for="ch" forName="balance_13" refType="w"/>
        <dgm:constr type="h" for="ch" forName="balance_13" refType="h" fact="0.157"/>
        <dgm:constr type="b" for="ch" forName="balance_13" refType="h" fact="0.85"/>
        <dgm:constr type="ctrX" for="ch" forName="balance_13" refType="w" fact="0.5"/>
        <dgm:constr type="w" for="ch" forName="balance_14" refType="w"/>
        <dgm:constr type="h" for="ch" forName="balance_14" refType="h" fact="0.157"/>
        <dgm:constr type="b" for="ch" forName="balance_14" refType="h" fact="0.85"/>
        <dgm:constr type="ctrX" for="ch" forName="balance_14" refType="w" fact="0.5"/>
        <dgm:constr type="w" for="ch" forName="balance_20" refType="w"/>
        <dgm:constr type="h" for="ch" forName="balance_20" refType="h" fact="0.157"/>
        <dgm:constr type="b" for="ch" forName="balance_20" refType="h" fact="0.85"/>
        <dgm:constr type="ctrX" for="ch" forName="balance_20" refType="w" fact="0.5"/>
        <dgm:constr type="w" for="ch" forName="balance_21" refType="w"/>
        <dgm:constr type="h" for="ch" forName="balance_21" refType="h" fact="0.157"/>
        <dgm:constr type="b" for="ch" forName="balance_21" refType="h" fact="0.85"/>
        <dgm:constr type="ctrX" for="ch" forName="balance_21" refType="w" fact="0.5"/>
        <dgm:constr type="w" for="ch" forName="balance_22" refType="w" fact="0.9"/>
        <dgm:constr type="h" for="ch" forName="balance_22" refType="h" fact="0.076"/>
        <dgm:constr type="b" for="ch" forName="balance_22" refType="h" fact="0.81"/>
        <dgm:constr type="ctrX" for="ch" forName="balance_22" refType="w" fact="0.5"/>
        <dgm:constr type="w" for="ch" forName="balance_23" refType="w"/>
        <dgm:constr type="h" for="ch" forName="balance_23" refType="h" fact="0.157"/>
        <dgm:constr type="b" for="ch" forName="balance_23" refType="h" fact="0.85"/>
        <dgm:constr type="ctrX" for="ch" forName="balance_23" refType="w" fact="0.5"/>
        <dgm:constr type="w" for="ch" forName="balance_24" refType="w"/>
        <dgm:constr type="h" for="ch" forName="balance_24" refType="h" fact="0.157"/>
        <dgm:constr type="b" for="ch" forName="balance_24" refType="h" fact="0.85"/>
        <dgm:constr type="ctrX" for="ch" forName="balance_24" refType="w" fact="0.5"/>
        <dgm:constr type="w" for="ch" forName="balance_30" refType="w"/>
        <dgm:constr type="h" for="ch" forName="balance_30" refType="h" fact="0.157"/>
        <dgm:constr type="b" for="ch" forName="balance_30" refType="h" fact="0.85"/>
        <dgm:constr type="ctrX" for="ch" forName="balance_30" refType="w" fact="0.5"/>
        <dgm:constr type="w" for="ch" forName="balance_31" refType="w"/>
        <dgm:constr type="h" for="ch" forName="balance_31" refType="h" fact="0.157"/>
        <dgm:constr type="b" for="ch" forName="balance_31" refType="h" fact="0.85"/>
        <dgm:constr type="ctrX" for="ch" forName="balance_31" refType="w" fact="0.5"/>
        <dgm:constr type="w" for="ch" forName="balance_32" refType="w"/>
        <dgm:constr type="h" for="ch" forName="balance_32" refType="h" fact="0.157"/>
        <dgm:constr type="b" for="ch" forName="balance_32" refType="h" fact="0.85"/>
        <dgm:constr type="ctrX" for="ch" forName="balance_32" refType="w" fact="0.5"/>
        <dgm:constr type="w" for="ch" forName="balance_33" refType="w" fact="0.9"/>
        <dgm:constr type="h" for="ch" forName="balance_33" refType="h" fact="0.076"/>
        <dgm:constr type="b" for="ch" forName="balance_33" refType="h" fact="0.81"/>
        <dgm:constr type="ctrX" for="ch" forName="balance_33" refType="w" fact="0.5"/>
        <dgm:constr type="w" for="ch" forName="balance_34" refType="w"/>
        <dgm:constr type="h" for="ch" forName="balance_34" refType="h" fact="0.157"/>
        <dgm:constr type="b" for="ch" forName="balance_34" refType="h" fact="0.85"/>
        <dgm:constr type="ctrX" for="ch" forName="balance_34" refType="w" fact="0.5"/>
        <dgm:constr type="w" for="ch" forName="balance_40" refType="w"/>
        <dgm:constr type="h" for="ch" forName="balance_40" refType="h" fact="0.157"/>
        <dgm:constr type="b" for="ch" forName="balance_40" refType="h" fact="0.85"/>
        <dgm:constr type="ctrX" for="ch" forName="balance_40" refType="w" fact="0.5"/>
        <dgm:constr type="w" for="ch" forName="balance_41" refType="w"/>
        <dgm:constr type="h" for="ch" forName="balance_41" refType="h" fact="0.157"/>
        <dgm:constr type="b" for="ch" forName="balance_41" refType="h" fact="0.85"/>
        <dgm:constr type="ctrX" for="ch" forName="balance_41" refType="w" fact="0.5"/>
        <dgm:constr type="w" for="ch" forName="balance_42" refType="w"/>
        <dgm:constr type="h" for="ch" forName="balance_42" refType="h" fact="0.157"/>
        <dgm:constr type="b" for="ch" forName="balance_42" refType="h" fact="0.85"/>
        <dgm:constr type="ctrX" for="ch" forName="balance_42" refType="w" fact="0.5"/>
        <dgm:constr type="w" for="ch" forName="balance_43" refType="w"/>
        <dgm:constr type="h" for="ch" forName="balance_43" refType="h" fact="0.157"/>
        <dgm:constr type="b" for="ch" forName="balance_43" refType="h" fact="0.85"/>
        <dgm:constr type="ctrX" for="ch" forName="balance_43" refType="w" fact="0.5"/>
        <dgm:constr type="w" for="ch" forName="balance_44" refType="w" fact="0.9"/>
        <dgm:constr type="h" for="ch" forName="balance_44" refType="h" fact="0.076"/>
        <dgm:constr type="b" for="ch" forName="balance_44" refType="h" fact="0.81"/>
        <dgm:constr type="ctrX" for="ch" forName="balance_44" refType="w" fact="0.5"/>
        <dgm:constr type="w" for="ch" forName="right_01_1" refType="w" fact="0.4"/>
        <dgm:constr type="h" for="ch" forName="right_01_1" refType="h" fact="0.7"/>
        <dgm:constr type="b" for="ch" forName="right_01_1" refType="h" fact="0.76"/>
        <dgm:constr type="ctrX" for="ch" forName="right_01_1" refType="w" fact="0.78"/>
        <dgm:constr type="w" for="ch" forName="left_10_1" refType="w" fact="0.4"/>
        <dgm:constr type="h" for="ch" forName="left_10_1" refType="h" fact="0.7"/>
        <dgm:constr type="b" for="ch" forName="left_10_1" refType="h" fact="0.76"/>
        <dgm:constr type="ctrX" for="ch" forName="left_10_1" refType="w" fact="0.22"/>
        <dgm:constr type="w" for="ch" forName="right_11_1" refType="w" fact="0.36"/>
        <dgm:constr type="h" for="ch" forName="right_11_1" refType="h" fact="0.67"/>
        <dgm:constr type="b" for="ch" forName="right_11_1" refType="h" fact="0.725"/>
        <dgm:constr type="ctrX" for="ch" forName="right_11_1" refType="w" fact="0.76"/>
        <dgm:constr type="w" for="ch" forName="left_11_1" refType="w" fact="0.36"/>
        <dgm:constr type="h" for="ch" forName="left_11_1" refType="h" fact="0.67"/>
        <dgm:constr type="b" for="ch" forName="left_11_1" refType="h" fact="0.725"/>
        <dgm:constr type="ctrX" for="ch" forName="left_11_1" refType="w" fact="0.24"/>
        <dgm:constr type="w" for="ch" forName="right_02_1" refType="w" fact="0.388"/>
        <dgm:constr type="h" for="ch" forName="right_02_1" refType="h" fact="0.36"/>
        <dgm:constr type="b" for="ch" forName="right_02_1" refType="h" fact="0.76"/>
        <dgm:constr type="ctrX" for="ch" forName="right_02_1" refType="w" fact="0.77"/>
        <dgm:constr type="w" for="ch" forName="right_02_2" refType="w" fact="0.388"/>
        <dgm:constr type="h" for="ch" forName="right_02_2" refType="h" fact="0.36"/>
        <dgm:constr type="b" for="ch" forName="right_02_2" refType="h" fact="0.42"/>
        <dgm:constr type="ctrX" for="ch" forName="right_02_2" refType="w" fact="0.79"/>
        <dgm:constr type="w" for="ch" forName="left_20_1" refType="w" fact="0.388"/>
        <dgm:constr type="h" for="ch" forName="left_20_1" refType="h" fact="0.36"/>
        <dgm:constr type="b" for="ch" forName="left_20_1" refType="h" fact="0.76"/>
        <dgm:constr type="ctrX" for="ch" forName="left_20_1" refType="w" fact="0.23"/>
        <dgm:constr type="w" for="ch" forName="left_20_2" refType="w" fact="0.388"/>
        <dgm:constr type="h" for="ch" forName="left_20_2" refType="h" fact="0.36"/>
        <dgm:constr type="b" for="ch" forName="left_20_2" refType="h" fact="0.42"/>
        <dgm:constr type="ctrX" for="ch" forName="left_20_2" refType="w" fact="0.21"/>
        <dgm:constr type="w" for="ch" forName="right_12_1" refType="w" fact="0.388"/>
        <dgm:constr type="h" for="ch" forName="right_12_1" refType="h" fact="0.36"/>
        <dgm:constr type="b" for="ch" forName="right_12_1" refType="h" fact="0.76"/>
        <dgm:constr type="ctrX" for="ch" forName="right_12_1" refType="w" fact="0.77"/>
        <dgm:constr type="w" for="ch" forName="right_12_2" refType="w" fact="0.388"/>
        <dgm:constr type="h" for="ch" forName="right_12_2" refType="h" fact="0.36"/>
        <dgm:constr type="b" for="ch" forName="right_12_2" refType="h" fact="0.42"/>
        <dgm:constr type="ctrX" for="ch" forName="right_12_2" refType="w" fact="0.79"/>
        <dgm:constr type="w" for="ch" forName="left_12_1" refType="w" fact="0.388"/>
        <dgm:constr type="h" for="ch" forName="left_12_1" refType="h" fact="0.36"/>
        <dgm:constr type="b" for="ch" forName="left_12_1" refType="h" fact="0.715"/>
        <dgm:constr type="ctrX" for="ch" forName="left_12_1" refType="w" fact="0.255"/>
        <dgm:constr type="w" for="ch" forName="right_22_1" refType="w" fact="0.36"/>
        <dgm:constr type="h" for="ch" forName="right_22_1" refType="h" fact="0.32"/>
        <dgm:constr type="b" for="ch" forName="right_22_1" refType="h" fact="0.725"/>
        <dgm:constr type="ctrX" for="ch" forName="right_22_1" refType="w" fact="0.76"/>
        <dgm:constr type="w" for="ch" forName="right_22_2" refType="w" fact="0.36"/>
        <dgm:constr type="h" for="ch" forName="right_22_2" refType="h" fact="0.32"/>
        <dgm:constr type="b" for="ch" forName="right_22_2" refType="h" fact="0.39"/>
        <dgm:constr type="ctrX" for="ch" forName="right_22_2" refType="w" fact="0.76"/>
        <dgm:constr type="w" for="ch" forName="left_22_1" refType="w" fact="0.36"/>
        <dgm:constr type="h" for="ch" forName="left_22_1" refType="h" fact="0.32"/>
        <dgm:constr type="b" for="ch" forName="left_22_1" refType="h" fact="0.725"/>
        <dgm:constr type="ctrX" for="ch" forName="left_22_1" refType="w" fact="0.24"/>
        <dgm:constr type="w" for="ch" forName="left_22_2" refType="w" fact="0.36"/>
        <dgm:constr type="h" for="ch" forName="left_22_2" refType="h" fact="0.32"/>
        <dgm:constr type="b" for="ch" forName="left_22_2" refType="h" fact="0.39"/>
        <dgm:constr type="ctrX" for="ch" forName="left_22_2" refType="w" fact="0.24"/>
        <dgm:constr type="w" for="ch" forName="left_21_1" refType="w" fact="0.388"/>
        <dgm:constr type="h" for="ch" forName="left_21_1" refType="h" fact="0.36"/>
        <dgm:constr type="b" for="ch" forName="left_21_1" refType="h" fact="0.76"/>
        <dgm:constr type="ctrX" for="ch" forName="left_21_1" refType="w" fact="0.23"/>
        <dgm:constr type="w" for="ch" forName="left_21_2" refType="w" fact="0.388"/>
        <dgm:constr type="h" for="ch" forName="left_21_2" refType="h" fact="0.36"/>
        <dgm:constr type="b" for="ch" forName="left_21_2" refType="h" fact="0.42"/>
        <dgm:constr type="ctrX" for="ch" forName="left_21_2" refType="w" fact="0.21"/>
        <dgm:constr type="w" for="ch" forName="right_21_1" refType="w" fact="0.388"/>
        <dgm:constr type="h" for="ch" forName="right_21_1" refType="h" fact="0.36"/>
        <dgm:constr type="b" for="ch" forName="right_21_1" refType="h" fact="0.715"/>
        <dgm:constr type="ctrX" for="ch" forName="right_21_1" refType="w" fact="0.745"/>
        <dgm:constr type="w" for="ch" forName="right_03_1" refType="w" fact="0.37"/>
        <dgm:constr type="h" for="ch" forName="right_03_1" refType="h" fact="0.24"/>
        <dgm:constr type="b" for="ch" forName="right_03_1" refType="h" fact="0.76"/>
        <dgm:constr type="ctrX" for="ch" forName="right_03_1" refType="w" fact="0.77"/>
        <dgm:constr type="w" for="ch" forName="right_03_2" refType="w" fact="0.37"/>
        <dgm:constr type="h" for="ch" forName="right_03_2" refType="h" fact="0.24"/>
        <dgm:constr type="b" for="ch" forName="right_03_2" refType="h" fact="0.535"/>
        <dgm:constr type="ctrX" for="ch" forName="right_03_2" refType="w" fact="0.783"/>
        <dgm:constr type="w" for="ch" forName="right_03_3" refType="w" fact="0.37"/>
        <dgm:constr type="h" for="ch" forName="right_03_3" refType="h" fact="0.24"/>
        <dgm:constr type="b" for="ch" forName="right_03_3" refType="h" fact="0.315"/>
        <dgm:constr type="ctrX" for="ch" forName="right_03_3" refType="w" fact="0.796"/>
        <dgm:constr type="w" for="ch" forName="left_30_1" refType="w" fact="0.37"/>
        <dgm:constr type="h" for="ch" forName="left_30_1" refType="h" fact="0.24"/>
        <dgm:constr type="b" for="ch" forName="left_30_1" refType="h" fact="0.76"/>
        <dgm:constr type="ctrX" for="ch" forName="left_30_1" refType="w" fact="0.23"/>
        <dgm:constr type="w" for="ch" forName="left_30_2" refType="w" fact="0.37"/>
        <dgm:constr type="h" for="ch" forName="left_30_2" refType="h" fact="0.24"/>
        <dgm:constr type="b" for="ch" forName="left_30_2" refType="h" fact="0.535"/>
        <dgm:constr type="ctrX" for="ch" forName="left_30_2" refType="w" fact="0.217"/>
        <dgm:constr type="w" for="ch" forName="left_30_3" refType="w" fact="0.37"/>
        <dgm:constr type="h" for="ch" forName="left_30_3" refType="h" fact="0.24"/>
        <dgm:constr type="b" for="ch" forName="left_30_3" refType="h" fact="0.315"/>
        <dgm:constr type="ctrX" for="ch" forName="left_30_3" refType="w" fact="0.204"/>
        <dgm:constr type="w" for="ch" forName="right_13_1" refType="w" fact="0.37"/>
        <dgm:constr type="h" for="ch" forName="right_13_1" refType="h" fact="0.24"/>
        <dgm:constr type="b" for="ch" forName="right_13_1" refType="h" fact="0.76"/>
        <dgm:constr type="ctrX" for="ch" forName="right_13_1" refType="w" fact="0.77"/>
        <dgm:constr type="w" for="ch" forName="right_13_2" refType="w" fact="0.37"/>
        <dgm:constr type="h" for="ch" forName="right_13_2" refType="h" fact="0.24"/>
        <dgm:constr type="b" for="ch" forName="right_13_2" refType="h" fact="0.535"/>
        <dgm:constr type="ctrX" for="ch" forName="right_13_2" refType="w" fact="0.783"/>
        <dgm:constr type="w" for="ch" forName="right_13_3" refType="w" fact="0.37"/>
        <dgm:constr type="h" for="ch" forName="right_13_3" refType="h" fact="0.24"/>
        <dgm:constr type="b" for="ch" forName="right_13_3" refType="h" fact="0.315"/>
        <dgm:constr type="ctrX" for="ch" forName="right_13_3" refType="w" fact="0.796"/>
        <dgm:constr type="w" for="ch" forName="left_13_1" refType="w" fact="0.37"/>
        <dgm:constr type="h" for="ch" forName="left_13_1" refType="h" fact="0.24"/>
        <dgm:constr type="b" for="ch" forName="left_13_1" refType="h" fact="0.715"/>
        <dgm:constr type="ctrX" for="ch" forName="left_13_1" refType="w" fact="0.255"/>
        <dgm:constr type="w" for="ch" forName="left_31_1" refType="w" fact="0.37"/>
        <dgm:constr type="h" for="ch" forName="left_31_1" refType="h" fact="0.24"/>
        <dgm:constr type="b" for="ch" forName="left_31_1" refType="h" fact="0.76"/>
        <dgm:constr type="ctrX" for="ch" forName="left_31_1" refType="w" fact="0.23"/>
        <dgm:constr type="w" for="ch" forName="left_31_2" refType="w" fact="0.37"/>
        <dgm:constr type="h" for="ch" forName="left_31_2" refType="h" fact="0.24"/>
        <dgm:constr type="b" for="ch" forName="left_31_2" refType="h" fact="0.535"/>
        <dgm:constr type="ctrX" for="ch" forName="left_31_2" refType="w" fact="0.217"/>
        <dgm:constr type="w" for="ch" forName="left_31_3" refType="w" fact="0.37"/>
        <dgm:constr type="h" for="ch" forName="left_31_3" refType="h" fact="0.24"/>
        <dgm:constr type="b" for="ch" forName="left_31_3" refType="h" fact="0.315"/>
        <dgm:constr type="ctrX" for="ch" forName="left_31_3" refType="w" fact="0.204"/>
        <dgm:constr type="w" for="ch" forName="right_31_1" refType="w" fact="0.37"/>
        <dgm:constr type="h" for="ch" forName="right_31_1" refType="h" fact="0.24"/>
        <dgm:constr type="b" for="ch" forName="right_31_1" refType="h" fact="0.715"/>
        <dgm:constr type="ctrX" for="ch" forName="right_31_1" refType="w" fact="0.745"/>
        <dgm:constr type="w" for="ch" forName="right_23_1" refType="w" fact="0.37"/>
        <dgm:constr type="h" for="ch" forName="right_23_1" refType="h" fact="0.24"/>
        <dgm:constr type="b" for="ch" forName="right_23_1" refType="h" fact="0.76"/>
        <dgm:constr type="ctrX" for="ch" forName="right_23_1" refType="w" fact="0.77"/>
        <dgm:constr type="w" for="ch" forName="right_23_2" refType="w" fact="0.37"/>
        <dgm:constr type="h" for="ch" forName="right_23_2" refType="h" fact="0.24"/>
        <dgm:constr type="b" for="ch" forName="right_23_2" refType="h" fact="0.535"/>
        <dgm:constr type="ctrX" for="ch" forName="right_23_2" refType="w" fact="0.783"/>
        <dgm:constr type="w" for="ch" forName="right_23_3" refType="w" fact="0.37"/>
        <dgm:constr type="h" for="ch" forName="right_23_3" refType="h" fact="0.24"/>
        <dgm:constr type="b" for="ch" forName="right_23_3" refType="h" fact="0.315"/>
        <dgm:constr type="ctrX" for="ch" forName="right_23_3" refType="w" fact="0.796"/>
        <dgm:constr type="w" for="ch" forName="left_23_1" refType="w" fact="0.37"/>
        <dgm:constr type="h" for="ch" forName="left_23_1" refType="h" fact="0.24"/>
        <dgm:constr type="b" for="ch" forName="left_23_1" refType="h" fact="0.715"/>
        <dgm:constr type="ctrX" for="ch" forName="left_23_1" refType="w" fact="0.255"/>
        <dgm:constr type="w" for="ch" forName="left_23_2" refType="w" fact="0.37"/>
        <dgm:constr type="h" for="ch" forName="left_23_2" refType="h" fact="0.24"/>
        <dgm:constr type="b" for="ch" forName="left_23_2" refType="h" fact="0.49"/>
        <dgm:constr type="ctrX" for="ch" forName="left_23_2" refType="w" fact="0.268"/>
        <dgm:constr type="w" for="ch" forName="left_32_1" refType="w" fact="0.37"/>
        <dgm:constr type="h" for="ch" forName="left_32_1" refType="h" fact="0.24"/>
        <dgm:constr type="b" for="ch" forName="left_32_1" refType="h" fact="0.76"/>
        <dgm:constr type="ctrX" for="ch" forName="left_32_1" refType="w" fact="0.23"/>
        <dgm:constr type="w" for="ch" forName="left_32_2" refType="w" fact="0.37"/>
        <dgm:constr type="h" for="ch" forName="left_32_2" refType="h" fact="0.24"/>
        <dgm:constr type="b" for="ch" forName="left_32_2" refType="h" fact="0.535"/>
        <dgm:constr type="ctrX" for="ch" forName="left_32_2" refType="w" fact="0.217"/>
        <dgm:constr type="w" for="ch" forName="left_32_3" refType="w" fact="0.37"/>
        <dgm:constr type="h" for="ch" forName="left_32_3" refType="h" fact="0.24"/>
        <dgm:constr type="b" for="ch" forName="left_32_3" refType="h" fact="0.315"/>
        <dgm:constr type="ctrX" for="ch" forName="left_32_3" refType="w" fact="0.204"/>
        <dgm:constr type="w" for="ch" forName="right_32_1" refType="w" fact="0.37"/>
        <dgm:constr type="h" for="ch" forName="right_32_1" refType="h" fact="0.24"/>
        <dgm:constr type="b" for="ch" forName="right_32_1" refType="h" fact="0.715"/>
        <dgm:constr type="ctrX" for="ch" forName="right_32_1" refType="w" fact="0.745"/>
        <dgm:constr type="w" for="ch" forName="right_32_2" refType="w" fact="0.37"/>
        <dgm:constr type="h" for="ch" forName="right_32_2" refType="h" fact="0.24"/>
        <dgm:constr type="b" for="ch" forName="right_32_2" refType="h" fact="0.49"/>
        <dgm:constr type="ctrX" for="ch" forName="right_32_2" refType="w" fact="0.732"/>
        <dgm:constr type="w" for="ch" forName="right_33_1" refType="w" fact="0.36"/>
        <dgm:constr type="h" for="ch" forName="right_33_1" refType="h" fact="0.21"/>
        <dgm:constr type="b" for="ch" forName="right_33_1" refType="h" fact="0.725"/>
        <dgm:constr type="ctrX" for="ch" forName="right_33_1" refType="w" fact="0.76"/>
        <dgm:constr type="w" for="ch" forName="right_33_2" refType="w" fact="0.36"/>
        <dgm:constr type="h" for="ch" forName="right_33_2" refType="h" fact="0.21"/>
        <dgm:constr type="b" for="ch" forName="right_33_2" refType="h" fact="0.5"/>
        <dgm:constr type="ctrX" for="ch" forName="right_33_2" refType="w" fact="0.76"/>
        <dgm:constr type="w" for="ch" forName="right_33_3" refType="w" fact="0.36"/>
        <dgm:constr type="h" for="ch" forName="right_33_3" refType="h" fact="0.21"/>
        <dgm:constr type="b" for="ch" forName="right_33_3" refType="h" fact="0.275"/>
        <dgm:constr type="ctrX" for="ch" forName="right_33_3" refType="w" fact="0.76"/>
        <dgm:constr type="w" for="ch" forName="left_33_1" refType="w" fact="0.36"/>
        <dgm:constr type="h" for="ch" forName="left_33_1" refType="h" fact="0.21"/>
        <dgm:constr type="b" for="ch" forName="left_33_1" refType="h" fact="0.725"/>
        <dgm:constr type="ctrX" for="ch" forName="left_33_1" refType="w" fact="0.24"/>
        <dgm:constr type="w" for="ch" forName="left_33_2" refType="w" fact="0.36"/>
        <dgm:constr type="h" for="ch" forName="left_33_2" refType="h" fact="0.21"/>
        <dgm:constr type="b" for="ch" forName="left_33_2" refType="h" fact="0.5"/>
        <dgm:constr type="ctrX" for="ch" forName="left_33_2" refType="w" fact="0.24"/>
        <dgm:constr type="w" for="ch" forName="left_33_3" refType="w" fact="0.36"/>
        <dgm:constr type="h" for="ch" forName="left_33_3" refType="h" fact="0.21"/>
        <dgm:constr type="b" for="ch" forName="left_33_3" refType="h" fact="0.275"/>
        <dgm:constr type="ctrX" for="ch" forName="left_33_3" refType="w" fact="0.24"/>
        <dgm:constr type="w" for="ch" forName="right_04_1" refType="w" fact="0.365"/>
        <dgm:constr type="h" for="ch" forName="right_04_1" refType="h" fact="0.185"/>
        <dgm:constr type="b" for="ch" forName="right_04_1" refType="h" fact="0.76"/>
        <dgm:constr type="ctrX" for="ch" forName="right_04_1" refType="w" fact="0.77"/>
        <dgm:constr type="w" for="ch" forName="right_04_2" refType="w" fact="0.365"/>
        <dgm:constr type="h" for="ch" forName="right_04_2" refType="h" fact="0.185"/>
        <dgm:constr type="b" for="ch" forName="right_04_2" refType="h" fact="0.595"/>
        <dgm:constr type="ctrX" for="ch" forName="right_04_2" refType="w" fact="0.78"/>
        <dgm:constr type="w" for="ch" forName="right_04_3" refType="w" fact="0.365"/>
        <dgm:constr type="h" for="ch" forName="right_04_3" refType="h" fact="0.185"/>
        <dgm:constr type="b" for="ch" forName="right_04_3" refType="h" fact="0.43"/>
        <dgm:constr type="ctrX" for="ch" forName="right_04_3" refType="w" fact="0.79"/>
        <dgm:constr type="w" for="ch" forName="right_04_4" refType="w" fact="0.365"/>
        <dgm:constr type="h" for="ch" forName="right_04_4" refType="h" fact="0.185"/>
        <dgm:constr type="b" for="ch" forName="right_04_4" refType="h" fact="0.265"/>
        <dgm:constr type="ctrX" for="ch" forName="right_04_4" refType="w" fact="0.8"/>
        <dgm:constr type="w" for="ch" forName="left_40_1" refType="w" fact="0.365"/>
        <dgm:constr type="h" for="ch" forName="left_40_1" refType="h" fact="0.185"/>
        <dgm:constr type="b" for="ch" forName="left_40_1" refType="h" fact="0.76"/>
        <dgm:constr type="ctrX" for="ch" forName="left_40_1" refType="w" fact="0.23"/>
        <dgm:constr type="w" for="ch" forName="left_40_2" refType="w" fact="0.365"/>
        <dgm:constr type="h" for="ch" forName="left_40_2" refType="h" fact="0.185"/>
        <dgm:constr type="b" for="ch" forName="left_40_2" refType="h" fact="0.595"/>
        <dgm:constr type="ctrX" for="ch" forName="left_40_2" refType="w" fact="0.22"/>
        <dgm:constr type="w" for="ch" forName="left_40_3" refType="w" fact="0.365"/>
        <dgm:constr type="h" for="ch" forName="left_40_3" refType="h" fact="0.185"/>
        <dgm:constr type="b" for="ch" forName="left_40_3" refType="h" fact="0.43"/>
        <dgm:constr type="ctrX" for="ch" forName="left_40_3" refType="w" fact="0.21"/>
        <dgm:constr type="w" for="ch" forName="left_40_4" refType="w" fact="0.365"/>
        <dgm:constr type="h" for="ch" forName="left_40_4" refType="h" fact="0.185"/>
        <dgm:constr type="b" for="ch" forName="left_40_4" refType="h" fact="0.265"/>
        <dgm:constr type="ctrX" for="ch" forName="left_40_4" refType="w" fact="0.2"/>
        <dgm:constr type="w" for="ch" forName="right_14_1" refType="w" fact="0.365"/>
        <dgm:constr type="h" for="ch" forName="right_14_1" refType="h" fact="0.185"/>
        <dgm:constr type="b" for="ch" forName="right_14_1" refType="h" fact="0.76"/>
        <dgm:constr type="ctrX" for="ch" forName="right_14_1" refType="w" fact="0.77"/>
        <dgm:constr type="w" for="ch" forName="right_14_2" refType="w" fact="0.365"/>
        <dgm:constr type="h" for="ch" forName="right_14_2" refType="h" fact="0.185"/>
        <dgm:constr type="b" for="ch" forName="right_14_2" refType="h" fact="0.595"/>
        <dgm:constr type="ctrX" for="ch" forName="right_14_2" refType="w" fact="0.78"/>
        <dgm:constr type="w" for="ch" forName="right_14_3" refType="w" fact="0.365"/>
        <dgm:constr type="h" for="ch" forName="right_14_3" refType="h" fact="0.185"/>
        <dgm:constr type="b" for="ch" forName="right_14_3" refType="h" fact="0.43"/>
        <dgm:constr type="ctrX" for="ch" forName="right_14_3" refType="w" fact="0.79"/>
        <dgm:constr type="w" for="ch" forName="right_14_4" refType="w" fact="0.365"/>
        <dgm:constr type="h" for="ch" forName="right_14_4" refType="h" fact="0.185"/>
        <dgm:constr type="b" for="ch" forName="right_14_4" refType="h" fact="0.265"/>
        <dgm:constr type="ctrX" for="ch" forName="right_14_4" refType="w" fact="0.8"/>
        <dgm:constr type="w" for="ch" forName="left_14_1" refType="w" fact="0.365"/>
        <dgm:constr type="h" for="ch" forName="left_14_1" refType="h" fact="0.185"/>
        <dgm:constr type="b" for="ch" forName="left_14_1" refType="h" fact="0.715"/>
        <dgm:constr type="ctrX" for="ch" forName="left_14_1" refType="w" fact="0.25"/>
        <dgm:constr type="w" for="ch" forName="left_41_1" refType="w" fact="0.365"/>
        <dgm:constr type="h" for="ch" forName="left_41_1" refType="h" fact="0.185"/>
        <dgm:constr type="b" for="ch" forName="left_41_1" refType="h" fact="0.76"/>
        <dgm:constr type="ctrX" for="ch" forName="left_41_1" refType="w" fact="0.23"/>
        <dgm:constr type="w" for="ch" forName="left_41_2" refType="w" fact="0.365"/>
        <dgm:constr type="h" for="ch" forName="left_41_2" refType="h" fact="0.185"/>
        <dgm:constr type="b" for="ch" forName="left_41_2" refType="h" fact="0.595"/>
        <dgm:constr type="ctrX" for="ch" forName="left_41_2" refType="w" fact="0.22"/>
        <dgm:constr type="w" for="ch" forName="left_41_3" refType="w" fact="0.365"/>
        <dgm:constr type="h" for="ch" forName="left_41_3" refType="h" fact="0.185"/>
        <dgm:constr type="b" for="ch" forName="left_41_3" refType="h" fact="0.43"/>
        <dgm:constr type="ctrX" for="ch" forName="left_41_3" refType="w" fact="0.21"/>
        <dgm:constr type="w" for="ch" forName="left_41_4" refType="w" fact="0.365"/>
        <dgm:constr type="h" for="ch" forName="left_41_4" refType="h" fact="0.185"/>
        <dgm:constr type="b" for="ch" forName="left_41_4" refType="h" fact="0.265"/>
        <dgm:constr type="ctrX" for="ch" forName="left_41_4" refType="w" fact="0.2"/>
        <dgm:constr type="w" for="ch" forName="right_41_1" refType="w" fact="0.365"/>
        <dgm:constr type="h" for="ch" forName="right_41_1" refType="h" fact="0.185"/>
        <dgm:constr type="b" for="ch" forName="right_41_1" refType="h" fact="0.715"/>
        <dgm:constr type="ctrX" for="ch" forName="right_41_1" refType="w" fact="0.75"/>
        <dgm:constr type="w" for="ch" forName="right_24_1" refType="w" fact="0.365"/>
        <dgm:constr type="h" for="ch" forName="right_24_1" refType="h" fact="0.185"/>
        <dgm:constr type="b" for="ch" forName="right_24_1" refType="h" fact="0.76"/>
        <dgm:constr type="ctrX" for="ch" forName="right_24_1" refType="w" fact="0.77"/>
        <dgm:constr type="w" for="ch" forName="right_24_2" refType="w" fact="0.365"/>
        <dgm:constr type="h" for="ch" forName="right_24_2" refType="h" fact="0.185"/>
        <dgm:constr type="b" for="ch" forName="right_24_2" refType="h" fact="0.595"/>
        <dgm:constr type="ctrX" for="ch" forName="right_24_2" refType="w" fact="0.78"/>
        <dgm:constr type="w" for="ch" forName="right_24_3" refType="w" fact="0.365"/>
        <dgm:constr type="h" for="ch" forName="right_24_3" refType="h" fact="0.185"/>
        <dgm:constr type="b" for="ch" forName="right_24_3" refType="h" fact="0.43"/>
        <dgm:constr type="ctrX" for="ch" forName="right_24_3" refType="w" fact="0.79"/>
        <dgm:constr type="w" for="ch" forName="right_24_4" refType="w" fact="0.365"/>
        <dgm:constr type="h" for="ch" forName="right_24_4" refType="h" fact="0.185"/>
        <dgm:constr type="b" for="ch" forName="right_24_4" refType="h" fact="0.265"/>
        <dgm:constr type="ctrX" for="ch" forName="right_24_4" refType="w" fact="0.8"/>
        <dgm:constr type="w" for="ch" forName="left_24_1" refType="w" fact="0.365"/>
        <dgm:constr type="h" for="ch" forName="left_24_1" refType="h" fact="0.185"/>
        <dgm:constr type="b" for="ch" forName="left_24_1" refType="h" fact="0.715"/>
        <dgm:constr type="ctrX" for="ch" forName="left_24_1" refType="w" fact="0.25"/>
        <dgm:constr type="w" for="ch" forName="left_24_2" refType="w" fact="0.365"/>
        <dgm:constr type="h" for="ch" forName="left_24_2" refType="h" fact="0.185"/>
        <dgm:constr type="b" for="ch" forName="left_24_2" refType="h" fact="0.55"/>
        <dgm:constr type="ctrX" for="ch" forName="left_24_2" refType="w" fact="0.26"/>
        <dgm:constr type="w" for="ch" forName="left_42_1" refType="w" fact="0.365"/>
        <dgm:constr type="h" for="ch" forName="left_42_1" refType="h" fact="0.185"/>
        <dgm:constr type="b" for="ch" forName="left_42_1" refType="h" fact="0.76"/>
        <dgm:constr type="ctrX" for="ch" forName="left_42_1" refType="w" fact="0.23"/>
        <dgm:constr type="w" for="ch" forName="left_42_2" refType="w" fact="0.365"/>
        <dgm:constr type="h" for="ch" forName="left_42_2" refType="h" fact="0.185"/>
        <dgm:constr type="b" for="ch" forName="left_42_2" refType="h" fact="0.595"/>
        <dgm:constr type="ctrX" for="ch" forName="left_42_2" refType="w" fact="0.22"/>
        <dgm:constr type="w" for="ch" forName="left_42_3" refType="w" fact="0.365"/>
        <dgm:constr type="h" for="ch" forName="left_42_3" refType="h" fact="0.185"/>
        <dgm:constr type="b" for="ch" forName="left_42_3" refType="h" fact="0.43"/>
        <dgm:constr type="ctrX" for="ch" forName="left_42_3" refType="w" fact="0.21"/>
        <dgm:constr type="w" for="ch" forName="left_42_4" refType="w" fact="0.365"/>
        <dgm:constr type="h" for="ch" forName="left_42_4" refType="h" fact="0.185"/>
        <dgm:constr type="b" for="ch" forName="left_42_4" refType="h" fact="0.265"/>
        <dgm:constr type="ctrX" for="ch" forName="left_42_4" refType="w" fact="0.2"/>
        <dgm:constr type="w" for="ch" forName="right_42_1" refType="w" fact="0.365"/>
        <dgm:constr type="h" for="ch" forName="right_42_1" refType="h" fact="0.185"/>
        <dgm:constr type="b" for="ch" forName="right_42_1" refType="h" fact="0.715"/>
        <dgm:constr type="ctrX" for="ch" forName="right_42_1" refType="w" fact="0.75"/>
        <dgm:constr type="w" for="ch" forName="right_42_2" refType="w" fact="0.365"/>
        <dgm:constr type="h" for="ch" forName="right_42_2" refType="h" fact="0.185"/>
        <dgm:constr type="b" for="ch" forName="right_42_2" refType="h" fact="0.55"/>
        <dgm:constr type="ctrX" for="ch" forName="right_42_2" refType="w" fact="0.74"/>
        <dgm:constr type="w" for="ch" forName="right_34_1" refType="w" fact="0.365"/>
        <dgm:constr type="h" for="ch" forName="right_34_1" refType="h" fact="0.185"/>
        <dgm:constr type="b" for="ch" forName="right_34_1" refType="h" fact="0.76"/>
        <dgm:constr type="ctrX" for="ch" forName="right_34_1" refType="w" fact="0.77"/>
        <dgm:constr type="w" for="ch" forName="right_34_2" refType="w" fact="0.365"/>
        <dgm:constr type="h" for="ch" forName="right_34_2" refType="h" fact="0.185"/>
        <dgm:constr type="b" for="ch" forName="right_34_2" refType="h" fact="0.595"/>
        <dgm:constr type="ctrX" for="ch" forName="right_34_2" refType="w" fact="0.78"/>
        <dgm:constr type="w" for="ch" forName="right_34_3" refType="w" fact="0.365"/>
        <dgm:constr type="h" for="ch" forName="right_34_3" refType="h" fact="0.185"/>
        <dgm:constr type="b" for="ch" forName="right_34_3" refType="h" fact="0.43"/>
        <dgm:constr type="ctrX" for="ch" forName="right_34_3" refType="w" fact="0.79"/>
        <dgm:constr type="w" for="ch" forName="right_34_4" refType="w" fact="0.365"/>
        <dgm:constr type="h" for="ch" forName="right_34_4" refType="h" fact="0.185"/>
        <dgm:constr type="b" for="ch" forName="right_34_4" refType="h" fact="0.265"/>
        <dgm:constr type="ctrX" for="ch" forName="right_34_4" refType="w" fact="0.8"/>
        <dgm:constr type="w" for="ch" forName="left_34_1" refType="w" fact="0.365"/>
        <dgm:constr type="h" for="ch" forName="left_34_1" refType="h" fact="0.185"/>
        <dgm:constr type="b" for="ch" forName="left_34_1" refType="h" fact="0.715"/>
        <dgm:constr type="ctrX" for="ch" forName="left_34_1" refType="w" fact="0.25"/>
        <dgm:constr type="w" for="ch" forName="left_34_2" refType="w" fact="0.365"/>
        <dgm:constr type="h" for="ch" forName="left_34_2" refType="h" fact="0.185"/>
        <dgm:constr type="b" for="ch" forName="left_34_2" refType="h" fact="0.55"/>
        <dgm:constr type="ctrX" for="ch" forName="left_34_2" refType="w" fact="0.26"/>
        <dgm:constr type="w" for="ch" forName="left_34_3" refType="w" fact="0.365"/>
        <dgm:constr type="h" for="ch" forName="left_34_3" refType="h" fact="0.185"/>
        <dgm:constr type="b" for="ch" forName="left_34_3" refType="h" fact="0.385"/>
        <dgm:constr type="ctrX" for="ch" forName="left_34_3" refType="w" fact="0.27"/>
        <dgm:constr type="w" for="ch" forName="left_43_1" refType="w" fact="0.365"/>
        <dgm:constr type="h" for="ch" forName="left_43_1" refType="h" fact="0.185"/>
        <dgm:constr type="b" for="ch" forName="left_43_1" refType="h" fact="0.76"/>
        <dgm:constr type="ctrX" for="ch" forName="left_43_1" refType="w" fact="0.23"/>
        <dgm:constr type="w" for="ch" forName="left_43_2" refType="w" fact="0.365"/>
        <dgm:constr type="h" for="ch" forName="left_43_2" refType="h" fact="0.185"/>
        <dgm:constr type="b" for="ch" forName="left_43_2" refType="h" fact="0.595"/>
        <dgm:constr type="ctrX" for="ch" forName="left_43_2" refType="w" fact="0.22"/>
        <dgm:constr type="w" for="ch" forName="left_43_3" refType="w" fact="0.365"/>
        <dgm:constr type="h" for="ch" forName="left_43_3" refType="h" fact="0.185"/>
        <dgm:constr type="b" for="ch" forName="left_43_3" refType="h" fact="0.43"/>
        <dgm:constr type="ctrX" for="ch" forName="left_43_3" refType="w" fact="0.21"/>
        <dgm:constr type="w" for="ch" forName="left_43_4" refType="w" fact="0.365"/>
        <dgm:constr type="h" for="ch" forName="left_43_4" refType="h" fact="0.185"/>
        <dgm:constr type="b" for="ch" forName="left_43_4" refType="h" fact="0.265"/>
        <dgm:constr type="ctrX" for="ch" forName="left_43_4" refType="w" fact="0.2"/>
        <dgm:constr type="w" for="ch" forName="right_43_1" refType="w" fact="0.365"/>
        <dgm:constr type="h" for="ch" forName="right_43_1" refType="h" fact="0.185"/>
        <dgm:constr type="b" for="ch" forName="right_43_1" refType="h" fact="0.715"/>
        <dgm:constr type="ctrX" for="ch" forName="right_43_1" refType="w" fact="0.75"/>
        <dgm:constr type="w" for="ch" forName="right_43_2" refType="w" fact="0.365"/>
        <dgm:constr type="h" for="ch" forName="right_43_2" refType="h" fact="0.185"/>
        <dgm:constr type="b" for="ch" forName="right_43_2" refType="h" fact="0.55"/>
        <dgm:constr type="ctrX" for="ch" forName="right_43_2" refType="w" fact="0.74"/>
        <dgm:constr type="w" for="ch" forName="right_43_3" refType="w" fact="0.365"/>
        <dgm:constr type="h" for="ch" forName="right_43_3" refType="h" fact="0.185"/>
        <dgm:constr type="b" for="ch" forName="right_43_3" refType="h" fact="0.385"/>
        <dgm:constr type="ctrX" for="ch" forName="right_43_3" refType="w" fact="0.73"/>
        <dgm:constr type="w" for="ch" forName="right_44_1" refType="w" fact="0.36"/>
        <dgm:constr type="h" for="ch" forName="right_44_1" refType="h" fact="0.154"/>
        <dgm:constr type="b" for="ch" forName="right_44_1" refType="h" fact="0.725"/>
        <dgm:constr type="ctrX" for="ch" forName="right_44_1" refType="w" fact="0.76"/>
        <dgm:constr type="w" for="ch" forName="right_44_2" refType="w" fact="0.36"/>
        <dgm:constr type="h" for="ch" forName="right_44_2" refType="h" fact="0.154"/>
        <dgm:constr type="b" for="ch" forName="right_44_2" refType="h" fact="0.559"/>
        <dgm:constr type="ctrX" for="ch" forName="right_44_2" refType="w" fact="0.76"/>
        <dgm:constr type="w" for="ch" forName="right_44_3" refType="w" fact="0.36"/>
        <dgm:constr type="h" for="ch" forName="right_44_3" refType="h" fact="0.154"/>
        <dgm:constr type="b" for="ch" forName="right_44_3" refType="h" fact="0.393"/>
        <dgm:constr type="ctrX" for="ch" forName="right_44_3" refType="w" fact="0.76"/>
        <dgm:constr type="w" for="ch" forName="right_44_4" refType="w" fact="0.36"/>
        <dgm:constr type="h" for="ch" forName="right_44_4" refType="h" fact="0.154"/>
        <dgm:constr type="b" for="ch" forName="right_44_4" refType="h" fact="0.224"/>
        <dgm:constr type="ctrX" for="ch" forName="right_44_4" refType="w" fact="0.76"/>
        <dgm:constr type="w" for="ch" forName="left_44_1" refType="w" fact="0.36"/>
        <dgm:constr type="h" for="ch" forName="left_44_1" refType="h" fact="0.154"/>
        <dgm:constr type="b" for="ch" forName="left_44_1" refType="h" fact="0.725"/>
        <dgm:constr type="ctrX" for="ch" forName="left_44_1" refType="w" fact="0.24"/>
        <dgm:constr type="w" for="ch" forName="left_44_2" refType="w" fact="0.36"/>
        <dgm:constr type="h" for="ch" forName="left_44_2" refType="h" fact="0.154"/>
        <dgm:constr type="b" for="ch" forName="left_44_2" refType="h" fact="0.559"/>
        <dgm:constr type="ctrX" for="ch" forName="left_44_2" refType="w" fact="0.24"/>
        <dgm:constr type="w" for="ch" forName="left_44_3" refType="w" fact="0.36"/>
        <dgm:constr type="h" for="ch" forName="left_44_3" refType="h" fact="0.154"/>
        <dgm:constr type="b" for="ch" forName="left_44_3" refType="h" fact="0.393"/>
        <dgm:constr type="ctrX" for="ch" forName="left_44_3" refType="w" fact="0.24"/>
        <dgm:constr type="w" for="ch" forName="left_44_4" refType="w" fact="0.36"/>
        <dgm:constr type="h" for="ch" forName="left_44_4" refType="h" fact="0.154"/>
        <dgm:constr type="b" for="ch" forName="left_44_4" refType="h" fact="0.224"/>
        <dgm:constr type="ctrX" for="ch" forName="left_44_4" refType="w" fact="0.24"/>
      </dgm:constrLst>
      <dgm:ruleLst/>
      <dgm:layoutNode name="dummyMaxCanvas_ChildArea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fulcrum" styleLbl="alignAccFollowNode1">
        <dgm:alg type="sp"/>
        <dgm:shape xmlns:r="http://schemas.openxmlformats.org/officeDocument/2006/relationships" type="triangle" r:blip="">
          <dgm:adjLst/>
        </dgm:shape>
        <dgm:presOf/>
        <dgm:constrLst/>
        <dgm:ruleLst/>
      </dgm:layoutNode>
      <dgm:choose name="Name0">
        <dgm:if name="Name1" axis="ch ch" ptType="node node" st="1 1" cnt="1 0" func="cnt" op="equ" val="0">
          <dgm:choose name="Name2">
            <dgm:if name="Name3" axis="ch ch" ptType="node node" st="2 1" cnt="1 0" func="cnt" op="equ" val="0">
              <dgm:layoutNode name="balance_00" styleLbl="alignAccFollowNode1">
                <dgm:varLst>
                  <dgm:bulletEnabled val="1"/>
                </dgm:varLst>
                <dgm:alg type="sp"/>
                <dgm:shape xmlns:r="http://schemas.openxmlformats.org/officeDocument/2006/relationships" type="rect" r:blip="">
                  <dgm:adjLst/>
                </dgm:shape>
                <dgm:presOf/>
                <dgm:constrLst/>
                <dgm:ruleLst/>
              </dgm:layoutNode>
            </dgm:if>
            <dgm:else name="Name4">
              <dgm:choose name="Name5">
                <dgm:if name="Name6" axis="ch ch" ptType="node node" st="2 1" cnt="1 0" func="cnt" op="equ" val="1">
                  <dgm:layoutNode name="balance_01" styleLbl="alignAccFollowNode1">
                    <dgm:varLst>
                      <dgm:bulletEnabled val="1"/>
                    </dgm:varLst>
                    <dgm:alg type="sp"/>
                    <dgm:shape xmlns:r="http://schemas.openxmlformats.org/officeDocument/2006/relationships" rot="4" type="rect" r:blip="">
                      <dgm:adjLst/>
                    </dgm:shape>
                    <dgm:presOf/>
                    <dgm:constrLst/>
                    <dgm:ruleLst/>
                  </dgm:layoutNode>
                  <dgm:layoutNode name="right_01_1" styleLbl="node1">
                    <dgm:varLst>
                      <dgm:bulletEnabled val="1"/>
                    </dgm:varLst>
                    <dgm:alg type="tx"/>
                    <dgm:shape xmlns:r="http://schemas.openxmlformats.org/officeDocument/2006/relationships" rot="4" type="roundRect" r:blip="">
                      <dgm:adjLst/>
                    </dgm:shape>
                    <dgm:presOf axis="ch ch desOrSelf" ptType="node node node" st="2 1 1" cnt="1 1 0"/>
                    <dgm:constrLst>
                      <dgm:constr type="lMarg" refType="primFontSz" fact="0.3"/>
                      <dgm:constr type="rMarg" refType="primFontSz" fact="0.3"/>
                      <dgm:constr type="tMarg" refType="primFontSz" fact="0.3"/>
                      <dgm:constr type="bMarg" refType="primFontSz" fact="0.3"/>
                    </dgm:constrLst>
                    <dgm:ruleLst>
                      <dgm:rule type="primFontSz" val="5" fact="NaN" max="NaN"/>
                    </dgm:ruleLst>
                  </dgm:layoutNode>
                </dgm:if>
                <dgm:else name="Name7">
                  <dgm:choose name="Name8">
                    <dgm:if name="Name9" axis="ch ch" ptType="node node" st="2 1" cnt="1 0" func="cnt" op="equ" val="2">
                      <dgm:layoutNode name="balance_02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rot="4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right_02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4" type="roundRect" r:blip="">
                          <dgm:adjLst/>
                        </dgm:shape>
                        <dgm:presOf axis="ch ch desOrSelf" ptType="node node node" st="2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right_02_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4" type="roundRect" r:blip="">
                          <dgm:adjLst/>
                        </dgm:shape>
                        <dgm:presOf axis="ch ch desOrSelf" ptType="node node node" st="2 2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10">
                      <dgm:choose name="Name11">
                        <dgm:if name="Name12" axis="ch ch" ptType="node node" st="2 1" cnt="1 0" func="cnt" op="equ" val="3">
                          <dgm:layoutNode name="balance_03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right_03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03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03_3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3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13">
                          <dgm:choose name="Name14">
                            <dgm:if name="Name15" axis="ch ch" ptType="node node" st="2 1" cnt="1 0" func="cnt" op="gte" val="4">
                              <dgm:layoutNode name="balance_04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04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4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4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16"/>
                          </dgm:choose>
                        </dgm:else>
                      </dgm:choose>
                    </dgm:else>
                  </dgm:choose>
                </dgm:else>
              </dgm:choose>
            </dgm:else>
          </dgm:choose>
        </dgm:if>
        <dgm:else name="Name17">
          <dgm:choose name="Name18">
            <dgm:if name="Name19" axis="ch ch" ptType="node node" st="1 1" cnt="1 0" func="cnt" op="equ" val="1">
              <dgm:choose name="Name20">
                <dgm:if name="Name21" axis="ch ch" ptType="node node" st="2 1" cnt="1 0" func="cnt" op="equ" val="0">
                  <dgm:layoutNode name="balance_10" styleLbl="alignAccFollowNode1">
                    <dgm:varLst>
                      <dgm:bulletEnabled val="1"/>
                    </dgm:varLst>
                    <dgm:alg type="sp"/>
                    <dgm:shape xmlns:r="http://schemas.openxmlformats.org/officeDocument/2006/relationships" rot="-4" type="rect" r:blip="">
                      <dgm:adjLst/>
                    </dgm:shape>
                    <dgm:presOf/>
                    <dgm:constrLst/>
                    <dgm:ruleLst/>
                  </dgm:layoutNode>
                  <dgm:layoutNode name="left_10_1" styleLbl="node1">
                    <dgm:varLst>
                      <dgm:bulletEnabled val="1"/>
                    </dgm:varLst>
                    <dgm:alg type="tx"/>
                    <dgm:shape xmlns:r="http://schemas.openxmlformats.org/officeDocument/2006/relationships" rot="-4" type="roundRect" r:blip="">
                      <dgm:adjLst/>
                    </dgm:shape>
                    <dgm:presOf axis="ch ch desOrSelf" ptType="node node node" st="1 1 1" cnt="1 1 0"/>
                    <dgm:constrLst>
                      <dgm:constr type="lMarg" refType="primFontSz" fact="0.3"/>
                      <dgm:constr type="rMarg" refType="primFontSz" fact="0.3"/>
                      <dgm:constr type="tMarg" refType="primFontSz" fact="0.3"/>
                      <dgm:constr type="bMarg" refType="primFontSz" fact="0.3"/>
                    </dgm:constrLst>
                    <dgm:ruleLst>
                      <dgm:rule type="primFontSz" val="5" fact="NaN" max="NaN"/>
                    </dgm:ruleLst>
                  </dgm:layoutNode>
                </dgm:if>
                <dgm:else name="Name22">
                  <dgm:choose name="Name23">
                    <dgm:if name="Name24" axis="ch ch" ptType="node node" st="2 1" cnt="1 0" func="cnt" op="equ" val="1">
                      <dgm:layoutNode name="balance_11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left_11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ch ch desOrSelf" ptType="node node node" st="1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right_11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ch ch desOrSelf" ptType="node node node" st="2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25">
                      <dgm:choose name="Name26">
                        <dgm:if name="Name27" axis="ch ch" ptType="node node" st="2 1" cnt="1 0" func="cnt" op="equ" val="2">
                          <dgm:layoutNode name="balance_12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right_12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12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12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28">
                          <dgm:choose name="Name29">
                            <dgm:if name="Name30" axis="ch ch" ptType="node node" st="2 1" cnt="1 0" func="cnt" op="equ" val="3">
                              <dgm:layoutNode name="balance_13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13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13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13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13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31">
                              <dgm:choose name="Name32">
                                <dgm:if name="Name33" axis="ch ch" ptType="node node" st="2 1" cnt="1 0" func="cnt" op="gte" val="4">
                                  <dgm:layoutNode name="balance_14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right_14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4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4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14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34"/>
                              </dgm:choose>
                            </dgm:else>
                          </dgm:choose>
                        </dgm:else>
                      </dgm:choose>
                    </dgm:else>
                  </dgm:choose>
                </dgm:else>
              </dgm:choose>
            </dgm:if>
            <dgm:else name="Name35">
              <dgm:choose name="Name36">
                <dgm:if name="Name37" axis="ch ch" ptType="node node" st="1 1" cnt="1 0" func="cnt" op="equ" val="2">
                  <dgm:choose name="Name38">
                    <dgm:if name="Name39" axis="ch ch" ptType="node node" st="2 1" cnt="1 0" func="cnt" op="equ" val="0">
                      <dgm:layoutNode name="balance_20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rot="-4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left_20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-4" type="roundRect" r:blip="">
                          <dgm:adjLst/>
                        </dgm:shape>
                        <dgm:presOf axis="ch ch desOrSelf" ptType="node node node" st="1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left_20_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-4" type="roundRect" r:blip="">
                          <dgm:adjLst/>
                        </dgm:shape>
                        <dgm:presOf axis="ch ch desOrSelf" ptType="node node node" st="1 2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40">
                      <dgm:choose name="Name41">
                        <dgm:if name="Name42" axis="ch ch" ptType="node node" st="2 1" cnt="1 0" func="cnt" op="equ" val="1">
                          <dgm:layoutNode name="balance_21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-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left_21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21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21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43">
                          <dgm:choose name="Name44">
                            <dgm:if name="Name45" axis="ch ch" ptType="node node" st="2 1" cnt="1 0" func="cnt" op="equ" val="2">
                              <dgm:layoutNode name="balance_22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22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22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22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22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46">
                              <dgm:choose name="Name47">
                                <dgm:if name="Name48" axis="ch ch" ptType="node node" st="2 1" cnt="1 0" func="cnt" op="equ" val="3">
                                  <dgm:layoutNode name="balance_23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right_23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23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23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23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23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49">
                                  <dgm:choose name="Name50">
                                    <dgm:if name="Name51" axis="ch ch" ptType="node node" st="2 1" cnt="1 0" func="cnt" op="gte" val="4">
                                      <dgm:layoutNode name="balance_24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rot="4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right_24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4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4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24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24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52"/>
                                  </dgm:choose>
                                </dgm:else>
                              </dgm:choose>
                            </dgm:else>
                          </dgm:choose>
                        </dgm:else>
                      </dgm:choose>
                    </dgm:else>
                  </dgm:choose>
                </dgm:if>
                <dgm:else name="Name53">
                  <dgm:choose name="Name54">
                    <dgm:if name="Name55" axis="ch ch" ptType="node node" st="1 1" cnt="1 0" func="cnt" op="equ" val="3">
                      <dgm:choose name="Name56">
                        <dgm:if name="Name57" axis="ch ch" ptType="node node" st="2 1" cnt="1 0" func="cnt" op="equ" val="0">
                          <dgm:layoutNode name="balance_30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-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left_30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30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30_3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3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58">
                          <dgm:choose name="Name59">
                            <dgm:if name="Name60" axis="ch ch" ptType="node node" st="2 1" cnt="1 0" func="cnt" op="equ" val="1">
                              <dgm:layoutNode name="balance_31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-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left_31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31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31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31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61">
                              <dgm:choose name="Name62">
                                <dgm:if name="Name63" axis="ch ch" ptType="node node" st="2 1" cnt="1 0" func="cnt" op="equ" val="2">
                                  <dgm:layoutNode name="balance_32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-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left_32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32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32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32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32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64">
                                  <dgm:choose name="Name65">
                                    <dgm:if name="Name66" axis="ch ch" ptType="node node" st="2 1" cnt="1 0" func="cnt" op="equ" val="3">
                                      <dgm:layoutNode name="balance_33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right_33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33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33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67">
                                      <dgm:choose name="Name68">
                                        <dgm:if name="Name69" axis="ch ch" ptType="node node" st="2 1" cnt="1 0" func="cnt" op="gte" val="4">
                                          <dgm:layoutNode name="balance_34" styleLbl="alignAccFollowNode1">
                                            <dgm:varLst>
                                              <dgm:bulletEnabled val="1"/>
                                            </dgm:varLst>
                                            <dgm:alg type="sp"/>
                                            <dgm:shape xmlns:r="http://schemas.openxmlformats.org/officeDocument/2006/relationships" rot="4" type="rect" r:blip="">
                                              <dgm:adjLst/>
                                            </dgm:shape>
                                            <dgm:presOf/>
                                            <dgm:constrLst/>
                                            <dgm:ruleLst/>
                                          </dgm:layoutNode>
                                          <dgm:layoutNode name="right_34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4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4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</dgm:if>
                                        <dgm:else name="Name70"/>
                                      </dgm:choose>
                                    </dgm:else>
                                  </dgm:choose>
                                </dgm:else>
                              </dgm:choose>
                            </dgm:else>
                          </dgm:choose>
                        </dgm:else>
                      </dgm:choose>
                    </dgm:if>
                    <dgm:else name="Name71">
                      <dgm:choose name="Name72">
                        <dgm:if name="Name73" axis="ch ch" ptType="node node" st="1 1" cnt="1 0" func="cnt" op="gte" val="4">
                          <dgm:choose name="Name74">
                            <dgm:if name="Name75" axis="ch ch" ptType="node node" st="2 1" cnt="1 0" func="cnt" op="equ" val="0">
                              <dgm:layoutNode name="balance_40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-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left_40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4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4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76">
                              <dgm:choose name="Name77">
                                <dgm:if name="Name78" axis="ch ch" ptType="node node" st="2 1" cnt="1 0" func="cnt" op="equ" val="1">
                                  <dgm:layoutNode name="balance_41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-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left_41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4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4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41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79">
                                  <dgm:choose name="Name80">
                                    <dgm:if name="Name81" axis="ch ch" ptType="node node" st="2 1" cnt="1 0" func="cnt" op="equ" val="2">
                                      <dgm:layoutNode name="balance_42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rot="-4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left_42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4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4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42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42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82">
                                      <dgm:choose name="Name83">
                                        <dgm:if name="Name84" axis="ch ch" ptType="node node" st="2 1" cnt="1 0" func="cnt" op="equ" val="3">
                                          <dgm:layoutNode name="balance_43" styleLbl="alignAccFollowNode1">
                                            <dgm:varLst>
                                              <dgm:bulletEnabled val="1"/>
                                            </dgm:varLst>
                                            <dgm:alg type="sp"/>
                                            <dgm:shape xmlns:r="http://schemas.openxmlformats.org/officeDocument/2006/relationships" rot="-4" type="rect" r:blip="">
                                              <dgm:adjLst/>
                                            </dgm:shape>
                                            <dgm:presOf/>
                                            <dgm:constrLst/>
                                            <dgm:ruleLst/>
                                          </dgm:layoutNode>
                                          <dgm:layoutNode name="left_43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4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4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</dgm:if>
                                        <dgm:else name="Name85">
                                          <dgm:choose name="Name86">
                                            <dgm:if name="Name87" axis="ch ch" ptType="node node" st="2 1" cnt="1 0" func="cnt" op="gte" val="4">
                                              <dgm:layoutNode name="balance_44" styleLbl="alignAccFollowNode1">
                                                <dgm:varLst>
                                                  <dgm:bulletEnabled val="1"/>
                                                </dgm:varLst>
                                                <dgm:alg type="sp"/>
                                                <dgm:shape xmlns:r="http://schemas.openxmlformats.org/officeDocument/2006/relationships" type="rect" r:blip="">
                                                  <dgm:adjLst/>
                                                </dgm:shape>
                                                <dgm:presOf/>
                                                <dgm:constrLst/>
                                                <dgm:ruleLst/>
                                              </dgm:layoutNode>
                                              <dgm:layoutNode name="right_44_1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1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2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2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3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3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4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4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1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1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2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2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3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3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4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4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</dgm:if>
                                            <dgm:else name="Name88"/>
                                          </dgm:choose>
                                        </dgm:else>
                                      </dgm:choose>
                                    </dgm:else>
                                  </dgm:choose>
                                </dgm:else>
                              </dgm:choose>
                            </dgm:else>
                          </dgm:choose>
                        </dgm:if>
                        <dgm:else name="Name89"/>
                      </dgm:choose>
                    </dgm:else>
                  </dgm:choose>
                </dgm:else>
              </dgm:choose>
            </dgm:else>
          </dgm:choose>
        </dgm:else>
      </dgm:choose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89D142-3670-0616-402A-6ACE4B0E75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2DE92B0-BEF8-2C96-E47E-6EF86257C50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696ABB-79F0-20F6-687D-700F886FF2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9704D-7010-4D5F-A10F-27399D541F9D}" type="datetimeFigureOut">
              <a:rPr lang="en-GB" smtClean="0"/>
              <a:t>19/06/2025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97BF2D-E35C-76A0-8957-18C4104BF6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CA3446-E0B4-CFD1-FEE7-28C23497C5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2B1DC-212F-433C-AD79-9696488B6FF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95343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FC0F2-C763-C6AC-C369-27D4321146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E2C842-6D08-58D2-48A9-476EBC3ACA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CFA730-5CBE-386B-64F4-4AB9C10548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9704D-7010-4D5F-A10F-27399D541F9D}" type="datetimeFigureOut">
              <a:rPr lang="en-GB" smtClean="0"/>
              <a:t>19/06/2025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A170E2-E2D9-836C-0280-5A358A5182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197CC1-FDDC-26E8-F2A4-3EAE58E20E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2B1DC-212F-433C-AD79-9696488B6FF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87717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C1A12F-10B9-47D5-66A9-0FA0F7E0C3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E6BFAA-ABB8-1F92-0CD9-362766C679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9FA246-75F5-9CB9-C31C-6585F492E7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9704D-7010-4D5F-A10F-27399D541F9D}" type="datetimeFigureOut">
              <a:rPr lang="en-GB" smtClean="0"/>
              <a:t>19/06/2025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08CAA6-1874-F17E-9127-62D6400447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262A67-C0A8-BBC0-A551-4D9A72ED71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2B1DC-212F-433C-AD79-9696488B6FF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55959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FBD6D7-4F87-33AE-BD0D-C3648C9B64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271712-223E-3E4C-C0E3-0676589975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0B5543-E692-36CE-26B3-1C222C3265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C66C9B-8333-B2F9-FA03-507809076E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9704D-7010-4D5F-A10F-27399D541F9D}" type="datetimeFigureOut">
              <a:rPr lang="en-GB" smtClean="0"/>
              <a:t>19/06/2025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B2F798-2CAC-21C7-7FFD-EB60AA13B9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F13BC6-E53F-3A4B-343F-1613FF6883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2B1DC-212F-433C-AD79-9696488B6FF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37503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7F396D-FE33-27BF-1E2F-A6AFBA5EAB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1DFA96-C37B-143D-A3E3-41D2D4927E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A330BC5-9FA4-277D-81AF-7F22B6678C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1F6A4E6-9295-8B40-88D5-430EB290BFC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1D1D026-5D52-A912-90F1-F40A39D238C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C4FDC96-FC07-3366-5AAB-0D6EB13B9D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9704D-7010-4D5F-A10F-27399D541F9D}" type="datetimeFigureOut">
              <a:rPr lang="en-GB" smtClean="0"/>
              <a:t>19/06/2025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F9FA9D8-D01C-ADFE-6781-50DE26A409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D462E73-9F42-3C95-89AA-978E70C75D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2B1DC-212F-433C-AD79-9696488B6FF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46889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5160CC-6456-EF2B-AF1D-5B390E9951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8A3693-085E-ED15-F0FE-A295BF32B5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9704D-7010-4D5F-A10F-27399D541F9D}" type="datetimeFigureOut">
              <a:rPr lang="en-GB" smtClean="0"/>
              <a:t>19/06/2025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5ED8EC5-CD48-13A3-3F9A-56814D3D17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298B3AA-AB98-F8DD-2D64-DC827BC49C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2B1DC-212F-433C-AD79-9696488B6FF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2166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3C73706-3578-466C-E71E-67076E07DD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9704D-7010-4D5F-A10F-27399D541F9D}" type="datetimeFigureOut">
              <a:rPr lang="en-GB" smtClean="0"/>
              <a:t>19/06/2025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92CAC17-9731-E838-7EF8-D54E0F52A6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CB380D5-44DD-1B23-D15B-7F79A3E56D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2B1DC-212F-433C-AD79-9696488B6FF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74637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AFD72B-0AF3-5A4D-DDD6-95A17F46EF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900FC3-271C-9F08-053B-4A9B41F6EC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9E3B5A3-A6AA-B20B-58F3-831F534DE3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D8F3E2-3ED9-B8D1-8C47-B600ED716D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9704D-7010-4D5F-A10F-27399D541F9D}" type="datetimeFigureOut">
              <a:rPr lang="en-GB" smtClean="0"/>
              <a:t>19/06/2025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4DA9C8-D11E-2486-9BBD-82301C3631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C79E30-3558-7931-4FDE-3D46D20656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2B1DC-212F-433C-AD79-9696488B6FF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01289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AAEABB-4640-3707-BF60-2AF0149A37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19D1DDA-FCC5-CFFB-020C-3D6187CB59F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49502BA-7817-BBBB-F6AD-CA678D93E59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AABFBA-7776-ED97-3CB5-11A741A591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9704D-7010-4D5F-A10F-27399D541F9D}" type="datetimeFigureOut">
              <a:rPr lang="en-GB" smtClean="0"/>
              <a:t>19/06/2025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023A167-DDBB-2459-27EB-ED6286B822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306A75-FA64-36D5-F472-7A780D3074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2B1DC-212F-433C-AD79-9696488B6FF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64278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C65AD2-E5A6-FF11-C327-D76C44DB66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2E91958-4B6A-A3EB-2C36-E12ED508B8E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18755B-84FD-024D-7899-3A2E9B92DF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9704D-7010-4D5F-A10F-27399D541F9D}" type="datetimeFigureOut">
              <a:rPr lang="en-GB" smtClean="0"/>
              <a:t>19/06/2025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207C55-B875-F84D-C39E-34C9915652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655022-3229-68BA-99FD-90A4BDFC22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2B1DC-212F-433C-AD79-9696488B6FF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11189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52CA2CD-131F-D764-CFCA-0404C2748AC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BDBC26-2FB3-AEE5-FCA6-1C2BA85101C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94ECA4-B8F9-B9FF-4F62-9534FCD64A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9704D-7010-4D5F-A10F-27399D541F9D}" type="datetimeFigureOut">
              <a:rPr lang="en-GB" smtClean="0"/>
              <a:t>19/06/2025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BF6321-77ED-6265-64C2-655F787C85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05A6DB-735C-61D8-1FBA-985D5440DB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2B1DC-212F-433C-AD79-9696488B6FF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5133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CCCE27E-CB78-CC71-289F-027B46924B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B12AB3-8CDA-A5E1-5081-5A3DE41655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DABD85-7DE9-8976-CB94-08FBA3A9D5A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829704D-7010-4D5F-A10F-27399D541F9D}" type="datetimeFigureOut">
              <a:rPr lang="en-GB" smtClean="0"/>
              <a:t>19/06/2025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35C72D-9DDE-5F74-9D61-0F3E9720DA3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F1FFEC-D8B6-96E3-4A28-14C562C763E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632B1DC-212F-433C-AD79-9696488B6FF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27804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tatista.com/chart/32015/contributors-to-the-sp500-return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QUeyxlZG3EQ?feature=oembed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tatista.com/outlook/fmo/corporate-finance/worldwide#revenue" TargetMode="Externa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uk.indeed.com/q-finance-manager-l-london-jobs.html?vjk=104890c122e97904" TargetMode="External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701367-388C-59C5-9CAB-036051ED875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LCBB6002- International Financial Management (IFM)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D69DB33-86CC-022D-0880-241149BE976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February 2025 </a:t>
            </a:r>
          </a:p>
          <a:p>
            <a:r>
              <a:rPr lang="en-GB" dirty="0"/>
              <a:t>Week One (1)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An Introduction to Financial Management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Corporate Governance &amp; Agency Theory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73015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D9529B-0360-1CEC-C4DB-078A3FDE68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D2730C-7D0C-E795-821C-2B41EF1E9F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Corporate Finance Environment </a:t>
            </a:r>
          </a:p>
          <a:p>
            <a:r>
              <a:rPr lang="en-GB" dirty="0"/>
              <a:t>What is Corporate Finance </a:t>
            </a:r>
          </a:p>
          <a:p>
            <a:r>
              <a:rPr lang="en-GB" dirty="0"/>
              <a:t>The Goal of Financial Management </a:t>
            </a:r>
          </a:p>
          <a:p>
            <a:r>
              <a:rPr lang="en-GB" dirty="0"/>
              <a:t>The Role of the Financial Manager </a:t>
            </a:r>
          </a:p>
          <a:p>
            <a:r>
              <a:rPr lang="en-GB" dirty="0"/>
              <a:t>The Balance Sheet Model of the Firm </a:t>
            </a:r>
          </a:p>
          <a:p>
            <a:r>
              <a:rPr lang="en-GB" dirty="0"/>
              <a:t>Financial Markets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75368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200466-1CD3-C654-8A0B-6247646BA0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CORPORATE FINANCE ENVIRONMENT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7640FC-72CF-CDED-F4DF-BB31DF388D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Corporate Finance does not exist in a vacuum. It is subject to changes in business culture and changes in the business environment. </a:t>
            </a:r>
          </a:p>
          <a:p>
            <a:r>
              <a:rPr lang="en-GB" dirty="0"/>
              <a:t>Pre 2008 – governing corporations and financial decision making were significantly influenced by the Anglo- American business and finance perspective. </a:t>
            </a:r>
          </a:p>
          <a:p>
            <a:r>
              <a:rPr lang="en-GB" dirty="0"/>
              <a:t>Raising capital was relatively easy and affordable/cheap. Capital and money markets were highly liquid. </a:t>
            </a:r>
          </a:p>
          <a:p>
            <a:r>
              <a:rPr lang="en-GB" dirty="0"/>
              <a:t>Changes and uncertainty are related to the pressure both internal and external experienced by the European monetary union. </a:t>
            </a:r>
          </a:p>
          <a:p>
            <a:r>
              <a:rPr lang="en-GB" dirty="0"/>
              <a:t>The United States is slowly using dominance to other countries. </a:t>
            </a:r>
          </a:p>
          <a:p>
            <a:r>
              <a:rPr lang="en-GB" dirty="0"/>
              <a:t>New forms of financing (Fintech/Cryptocurrencies) are replacing the traditional banking system.</a:t>
            </a:r>
          </a:p>
          <a:p>
            <a:r>
              <a:rPr lang="en-GB" dirty="0"/>
              <a:t>Exports markets in the West are weak and this is a restraint on buoyancy in the emerging countries such as India &amp; China.</a:t>
            </a:r>
          </a:p>
        </p:txBody>
      </p:sp>
    </p:spTree>
    <p:extLst>
      <p:ext uri="{BB962C8B-B14F-4D97-AF65-F5344CB8AC3E}">
        <p14:creationId xmlns:p14="http://schemas.microsoft.com/office/powerpoint/2010/main" val="20186077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BB1049-B844-A267-744D-BD4283C750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3700" dirty="0"/>
              <a:t>WHAT IS CORPORATE FINANCE?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0D1D7D-097B-EC3A-8203-62882DBCB8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GB" sz="1900" dirty="0"/>
              <a:t>Corporate finance is a branch of finance . It focuses on corporations' approach to capital structure, funding sources, investments  and accounting decisions. </a:t>
            </a:r>
          </a:p>
          <a:p>
            <a:r>
              <a:rPr lang="en-GB" sz="1900" dirty="0"/>
              <a:t>The key goal of corporate finance is to maximize shareholder value string a balance between risk and profitability . Therefore, strategies such as capital investment and tax planning must be considered. Corporate and finance planning must consider both the short and the long term. </a:t>
            </a:r>
          </a:p>
        </p:txBody>
      </p:sp>
      <p:pic>
        <p:nvPicPr>
          <p:cNvPr id="5" name="Picture 4" descr="Angled shot of pen on a graph">
            <a:extLst>
              <a:ext uri="{FF2B5EF4-FFF2-40B4-BE49-F238E27FC236}">
                <a16:creationId xmlns:a16="http://schemas.microsoft.com/office/drawing/2014/main" id="{13A4BC9F-AF09-BBCD-DA7A-F9EED2E871F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67" r="39032" b="-2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27401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56817F-CB5B-1BAC-A1DF-D9CA59B46C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Balance Sheet Model of the Firm 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11A0C522-998A-525C-7DC2-DEEF62B04EE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7720952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8" name="Connector: Elbow 7">
            <a:extLst>
              <a:ext uri="{FF2B5EF4-FFF2-40B4-BE49-F238E27FC236}">
                <a16:creationId xmlns:a16="http://schemas.microsoft.com/office/drawing/2014/main" id="{33227780-FFFB-8749-6D66-818B323C183C}"/>
              </a:ext>
            </a:extLst>
          </p:cNvPr>
          <p:cNvCxnSpPr/>
          <p:nvPr/>
        </p:nvCxnSpPr>
        <p:spPr>
          <a:xfrm>
            <a:off x="5638800" y="1825625"/>
            <a:ext cx="914400" cy="914400"/>
          </a:xfrm>
          <a:prstGeom prst="bentConnector3">
            <a:avLst/>
          </a:prstGeom>
          <a:ln>
            <a:headEnd type="triangle"/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2E9EC2FA-75A7-812A-3B2C-2D08F2AAE81C}"/>
              </a:ext>
            </a:extLst>
          </p:cNvPr>
          <p:cNvSpPr txBox="1"/>
          <p:nvPr/>
        </p:nvSpPr>
        <p:spPr>
          <a:xfrm>
            <a:off x="3871610" y="2821021"/>
            <a:ext cx="22243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Net working capital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E3981B0-3215-9DCD-D4D0-625D8DC6C8D2}"/>
              </a:ext>
            </a:extLst>
          </p:cNvPr>
          <p:cNvSpPr txBox="1"/>
          <p:nvPr/>
        </p:nvSpPr>
        <p:spPr>
          <a:xfrm>
            <a:off x="3278222" y="5710136"/>
            <a:ext cx="22347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Total value of assets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B1BED6F-4BAF-81C4-FCAE-EB16A06A249B}"/>
              </a:ext>
            </a:extLst>
          </p:cNvPr>
          <p:cNvSpPr txBox="1"/>
          <p:nvPr/>
        </p:nvSpPr>
        <p:spPr>
          <a:xfrm>
            <a:off x="6828817" y="5710136"/>
            <a:ext cx="35617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Total Value of the firm to investors </a:t>
            </a:r>
          </a:p>
        </p:txBody>
      </p:sp>
    </p:spTree>
    <p:extLst>
      <p:ext uri="{BB962C8B-B14F-4D97-AF65-F5344CB8AC3E}">
        <p14:creationId xmlns:p14="http://schemas.microsoft.com/office/powerpoint/2010/main" val="15393781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8D8585-B7D7-41BF-92EB-628F85BADF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BSM cont’d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6AD723E-12E2-466A-3972-B7A9BD44AE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72799389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419308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6E5882-4F91-0957-91D5-9319D0B8CD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Practice Question – Con M: Create the Balance Sheet Model of the Firm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459770-E0B1-1D4E-42CF-4E1F4DF1E2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Using the following data construct the Balance Sheet Model For Con M and calculate the net working capital, total value of asset, and the total value of the firm to investors.</a:t>
            </a:r>
          </a:p>
          <a:p>
            <a:r>
              <a:rPr lang="en-GB" dirty="0"/>
              <a:t>Current assets - £50 billion, Current liabilities £42 billion, NCA – Tangible - £36 billion, NCA Intangible £0.5 billion, Shareholders equity - ?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32774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BF2BA9-90EF-870B-864C-E75A836301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Accounting Profit versus Cash Flows- RAN PLC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C12D0E-2754-8ADA-87D8-C93BBC3F44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Ran sold 5000 products for US$ 1.7million . It had bought these products in January 2024 for US$ 900000. </a:t>
            </a:r>
          </a:p>
          <a:p>
            <a:r>
              <a:rPr lang="en-GB" dirty="0"/>
              <a:t>At the ned of its financial year 31.12.2024 the company Income statement according to its use of accounting standards was </a:t>
            </a:r>
          </a:p>
          <a:p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3AB7ADC-D5E0-DF88-6D36-FE5DA55B663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40698148"/>
              </p:ext>
            </p:extLst>
          </p:nvPr>
        </p:nvGraphicFramePr>
        <p:xfrm>
          <a:off x="1477523" y="3511504"/>
          <a:ext cx="8127999" cy="1752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9333">
                  <a:extLst>
                    <a:ext uri="{9D8B030D-6E8A-4147-A177-3AD203B41FA5}">
                      <a16:colId xmlns:a16="http://schemas.microsoft.com/office/drawing/2014/main" val="3380544894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817834834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187329177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US$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Notes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54248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Sales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1,700 000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825599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COS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u="sng" dirty="0"/>
                        <a:t>(900000)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994100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Profit 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04382248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27E4CFDB-4009-D7D6-489E-7024DE2382D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21563829"/>
              </p:ext>
            </p:extLst>
          </p:nvPr>
        </p:nvGraphicFramePr>
        <p:xfrm>
          <a:off x="1546157" y="5750560"/>
          <a:ext cx="7990730" cy="110744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572064">
                  <a:extLst>
                    <a:ext uri="{9D8B030D-6E8A-4147-A177-3AD203B41FA5}">
                      <a16:colId xmlns:a16="http://schemas.microsoft.com/office/drawing/2014/main" val="3201297107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1188158426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4236527462"/>
                    </a:ext>
                  </a:extLst>
                </a:gridCol>
              </a:tblGrid>
              <a:tr h="284351">
                <a:tc>
                  <a:txBody>
                    <a:bodyPr/>
                    <a:lstStyle/>
                    <a:p>
                      <a:r>
                        <a:rPr lang="en-GB" dirty="0"/>
                        <a:t>Cash Inflow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820840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Cash Outflow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(900 000)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326926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Position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(900 000)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24465974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D30C39E2-3A67-1F93-D9A8-737C874396BE}"/>
              </a:ext>
            </a:extLst>
          </p:cNvPr>
          <p:cNvSpPr txBox="1"/>
          <p:nvPr/>
        </p:nvSpPr>
        <p:spPr>
          <a:xfrm>
            <a:off x="1546157" y="5351201"/>
            <a:ext cx="32854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Corporate Finance Perspective </a:t>
            </a:r>
          </a:p>
        </p:txBody>
      </p:sp>
    </p:spTree>
    <p:extLst>
      <p:ext uri="{BB962C8B-B14F-4D97-AF65-F5344CB8AC3E}">
        <p14:creationId xmlns:p14="http://schemas.microsoft.com/office/powerpoint/2010/main" val="15495532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A574D2-6FAC-117F-6124-96AA2EFFEA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So, The Goal(s)  of Financial Management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0096D1-A4BB-1B68-3654-FC75A08A56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b="1" dirty="0"/>
              <a:t>Stock/shareholder wealth maximization – that is maximizing the price of company shares.</a:t>
            </a:r>
          </a:p>
          <a:p>
            <a:r>
              <a:rPr lang="en-GB" b="1" dirty="0"/>
              <a:t> Nvidia - </a:t>
            </a:r>
            <a:r>
              <a:rPr lang="en-GB" b="1" dirty="0">
                <a:hlinkClick r:id="rId2"/>
              </a:rPr>
              <a:t>https://www.statista.com/chart/32015/contributors-to-the-sp500-return/</a:t>
            </a:r>
            <a:endParaRPr lang="en-GB" b="1" dirty="0"/>
          </a:p>
          <a:p>
            <a:r>
              <a:rPr lang="en-GB" dirty="0"/>
              <a:t>Profit maximization – short term in nature ( TR – TC) over a period of time, usually 12 months. </a:t>
            </a:r>
          </a:p>
          <a:p>
            <a:r>
              <a:rPr lang="en-GB" dirty="0"/>
              <a:t>Managerial reward maximisation </a:t>
            </a:r>
          </a:p>
          <a:p>
            <a:r>
              <a:rPr lang="en-GB" dirty="0"/>
              <a:t>Behavioural Goals </a:t>
            </a:r>
          </a:p>
          <a:p>
            <a:r>
              <a:rPr lang="en-GB" dirty="0"/>
              <a:t>Social Responsibility </a:t>
            </a:r>
          </a:p>
        </p:txBody>
      </p:sp>
    </p:spTree>
    <p:extLst>
      <p:ext uri="{BB962C8B-B14F-4D97-AF65-F5344CB8AC3E}">
        <p14:creationId xmlns:p14="http://schemas.microsoft.com/office/powerpoint/2010/main" val="23240805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8B7EC2B-CFAC-CF14-1BDB-318E4A9656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209" y="0"/>
            <a:ext cx="1144507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7860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CF6BCF-7655-41B8-9A12-E4793A9368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ILLUSTRATION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13A99D-62D6-660E-DA9D-A2232E0A8D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667250"/>
          </a:xfrm>
        </p:spPr>
        <p:txBody>
          <a:bodyPr/>
          <a:lstStyle/>
          <a:p>
            <a:r>
              <a:rPr lang="en-GB" dirty="0"/>
              <a:t>G PLC  is considering 2 projects  X and Y. The finance manager must also consider the two approaches of profit maximisation and wealth maximisation. 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193B16A-D776-E839-C710-997F65277EA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34554570"/>
              </p:ext>
            </p:extLst>
          </p:nvPr>
        </p:nvGraphicFramePr>
        <p:xfrm>
          <a:off x="1224604" y="3370735"/>
          <a:ext cx="8127999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9333">
                  <a:extLst>
                    <a:ext uri="{9D8B030D-6E8A-4147-A177-3AD203B41FA5}">
                      <a16:colId xmlns:a16="http://schemas.microsoft.com/office/drawing/2014/main" val="1457048003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4255577464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338869225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Year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Project  X (£)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Project Y (£)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056192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12000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13500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646641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12000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13500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067578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12000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13500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64074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12000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13500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988181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12000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13500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4266840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AB854421-7553-F87B-E879-EC6E78693BDC}"/>
              </a:ext>
            </a:extLst>
          </p:cNvPr>
          <p:cNvSpPr txBox="1"/>
          <p:nvPr/>
        </p:nvSpPr>
        <p:spPr>
          <a:xfrm>
            <a:off x="1132238" y="5807631"/>
            <a:ext cx="99572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Find the totals for each project. Would project is preferred assuming profit maximization?  What changes when we consider wealth maximization ? </a:t>
            </a:r>
          </a:p>
        </p:txBody>
      </p:sp>
    </p:spTree>
    <p:extLst>
      <p:ext uri="{BB962C8B-B14F-4D97-AF65-F5344CB8AC3E}">
        <p14:creationId xmlns:p14="http://schemas.microsoft.com/office/powerpoint/2010/main" val="36287798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5FF6E2-1ED9-A953-C873-F7BA5D4420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Does This Mean For Financial Managers?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2D65AA-DDD7-764E-6FB0-B12B02E33D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Financial managers must be aware of the changes in the business and finance environment. </a:t>
            </a:r>
          </a:p>
          <a:p>
            <a:r>
              <a:rPr lang="en-GB" dirty="0"/>
              <a:t>They must have knowledge and skills in finance, risk management, and investment.</a:t>
            </a:r>
          </a:p>
          <a:p>
            <a:r>
              <a:rPr lang="en-GB" dirty="0"/>
              <a:t>Knowledge about different corporate systems and business cultures </a:t>
            </a:r>
          </a:p>
          <a:p>
            <a:endParaRPr lang="en-GB" dirty="0"/>
          </a:p>
        </p:txBody>
      </p:sp>
      <p:pic>
        <p:nvPicPr>
          <p:cNvPr id="4" name="Online Media 3" title="Finance professionals must master these skills">
            <a:hlinkClick r:id="" action="ppaction://media"/>
            <a:extLst>
              <a:ext uri="{FF2B5EF4-FFF2-40B4-BE49-F238E27FC236}">
                <a16:creationId xmlns:a16="http://schemas.microsoft.com/office/drawing/2014/main" id="{6668BB12-0169-B4CB-EF49-39B69271A1FC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622619" y="4391129"/>
            <a:ext cx="3568622" cy="20146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8155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C75CEA0-4737-83B2-2440-CCEB5DA58F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1"/>
            <a:ext cx="10515600" cy="2247088"/>
          </a:xfrm>
        </p:spPr>
        <p:txBody>
          <a:bodyPr>
            <a:normAutofit fontScale="90000"/>
          </a:bodyPr>
          <a:lstStyle/>
          <a:p>
            <a:r>
              <a:rPr lang="en-GB" dirty="0"/>
              <a:t>Size of Finance Markets </a:t>
            </a:r>
            <a:r>
              <a:rPr lang="en-GB" dirty="0">
                <a:hlinkClick r:id="rId2"/>
              </a:rPr>
              <a:t>https://www.statista.com/outlook/fmo/corporate-finance/worldwide#revenue</a:t>
            </a:r>
            <a:br>
              <a:rPr lang="en-GB" dirty="0"/>
            </a:b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2F768FA-EE0C-9ED0-70F5-20725394FE5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Islamic Finance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3198D71-F3E0-A899-35F5-C0324A56E32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Islamic finance is a growing part of the international financial system with assets of $US 1.2 trillion, which represents approximately 1% of global banking assets. With an estimated annual growth rate of 10-15% it is likely to become an increasingly important financial market in the future.(Gov.Uk)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7E377DC-7E72-1CB2-FF23-FEF8C39A276C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https://www.reuters.com/markets/funds/global-islamic-funds-market-grows-300-decade-report-2022-01-26/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43207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21A0FD-6C19-63E8-2F7A-7D321BF563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733" y="68095"/>
            <a:ext cx="5291663" cy="1809344"/>
          </a:xfrm>
        </p:spPr>
        <p:txBody>
          <a:bodyPr anchor="b">
            <a:normAutofit/>
          </a:bodyPr>
          <a:lstStyle/>
          <a:p>
            <a:r>
              <a:rPr lang="en-GB" sz="4000" dirty="0"/>
              <a:t>THE ROLE &amp; REQUIRED SKILLS  OF FINANCIAL MANAGERS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D92832E-AB6D-BDAD-BE70-C218CDB23F2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5693" r="4959" b="-2"/>
          <a:stretch/>
        </p:blipFill>
        <p:spPr>
          <a:xfrm>
            <a:off x="2" y="1587"/>
            <a:ext cx="6095999" cy="6856413"/>
          </a:xfrm>
          <a:custGeom>
            <a:avLst/>
            <a:gdLst/>
            <a:ahLst/>
            <a:cxnLst/>
            <a:rect l="l" t="t" r="r" b="b"/>
            <a:pathLst>
              <a:path w="6649908" h="6856413">
                <a:moveTo>
                  <a:pt x="0" y="0"/>
                </a:moveTo>
                <a:lnTo>
                  <a:pt x="6559859" y="0"/>
                </a:lnTo>
                <a:lnTo>
                  <a:pt x="6572145" y="79394"/>
                </a:lnTo>
                <a:cubicBezTo>
                  <a:pt x="6857782" y="2230562"/>
                  <a:pt x="6243159" y="4473353"/>
                  <a:pt x="6528796" y="6624522"/>
                </a:cubicBezTo>
                <a:lnTo>
                  <a:pt x="6564680" y="6856413"/>
                </a:lnTo>
                <a:lnTo>
                  <a:pt x="0" y="6856413"/>
                </a:lnTo>
                <a:close/>
              </a:path>
            </a:pathLst>
          </a:cu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E1DF590-090C-C503-B90F-DF14399B10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34357827"/>
              </p:ext>
            </p:extLst>
          </p:nvPr>
        </p:nvGraphicFramePr>
        <p:xfrm>
          <a:off x="6417733" y="2119312"/>
          <a:ext cx="5291663" cy="37528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2EE8DF6D-AFE9-7A03-4D7C-A894E6682338}"/>
              </a:ext>
            </a:extLst>
          </p:cNvPr>
          <p:cNvSpPr txBox="1"/>
          <p:nvPr/>
        </p:nvSpPr>
        <p:spPr>
          <a:xfrm>
            <a:off x="6417733" y="6026993"/>
            <a:ext cx="561339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8"/>
              </a:rPr>
              <a:t>https://uk.indeed.com/q-finance-manager-l-london-jobs.html?vjk=104890c122e97904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175597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217023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335720-F3D5-6FB6-6D63-2CC6C6E445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73770"/>
            <a:ext cx="3220329" cy="2027227"/>
          </a:xfrm>
        </p:spPr>
        <p:txBody>
          <a:bodyPr anchor="t">
            <a:normAutofit/>
          </a:bodyPr>
          <a:lstStyle/>
          <a:p>
            <a:r>
              <a:rPr lang="en-GB" sz="2200" dirty="0">
                <a:solidFill>
                  <a:srgbClr val="FFFFFF"/>
                </a:solidFill>
              </a:rPr>
              <a:t>HOW CAN THE FINANCIAL MANAGER AFFECT STOCKHOLDER WEALTH MAXIMIZATION 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CDA563E-A677-45C4-CB68-358476B7203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06750294"/>
              </p:ext>
            </p:extLst>
          </p:nvPr>
        </p:nvGraphicFramePr>
        <p:xfrm>
          <a:off x="5542672" y="541606"/>
          <a:ext cx="5811128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6829326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3A17F-0663-CAD4-7287-BE0F2904C3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 Practice /Learning Review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FA7BBB-664C-7D59-ED98-BF0730D8C2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1) ----Profit maximisation-- is a short –term goal which can be achieved at the expense of the company and its shareholders. </a:t>
            </a:r>
          </a:p>
          <a:p>
            <a:r>
              <a:rPr lang="en-GB" dirty="0"/>
              <a:t>2) Mr A has taken over a company that is losing £75000 cash every week. In 6 months, the company will not have cash to pay its creditors and staff . What are your goals as a financial manager? </a:t>
            </a:r>
          </a:p>
          <a:p>
            <a:r>
              <a:rPr lang="en-GB" dirty="0"/>
              <a:t>3) Why is the goal of financial management to maximize the current share price and not the future share price?</a:t>
            </a:r>
          </a:p>
          <a:p>
            <a:r>
              <a:rPr lang="en-GB" dirty="0"/>
              <a:t>4) In 2021, PamJ plc had £620 million  in current assets and £1350 in total assets. Its current liabilities were £330 million  and total liabilities were £1060million. Find the missing items ? </a:t>
            </a:r>
          </a:p>
        </p:txBody>
      </p:sp>
    </p:spTree>
    <p:extLst>
      <p:ext uri="{BB962C8B-B14F-4D97-AF65-F5344CB8AC3E}">
        <p14:creationId xmlns:p14="http://schemas.microsoft.com/office/powerpoint/2010/main" val="153373682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F03E73-4976-58BE-6406-F481788139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 practice 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A347C6-8A78-D70D-443C-4AE69CF5FD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5) PamJ has decided to increase its non-current assets by £120 million. How much long-term debt must it issue to maintain its ratio of total liabilities to equity ? </a:t>
            </a:r>
          </a:p>
          <a:p>
            <a:r>
              <a:rPr lang="en-GB" dirty="0"/>
              <a:t>6) Practical Case Study – Finding Financial Information </a:t>
            </a:r>
          </a:p>
          <a:p>
            <a:r>
              <a:rPr lang="en-GB" dirty="0"/>
              <a:t>Find the financial accounts for Toyota , Honda and Ford or Tesco, Sainsburys and Aldi  2020 -2023 </a:t>
            </a:r>
          </a:p>
          <a:p>
            <a:r>
              <a:rPr lang="en-GB" dirty="0"/>
              <a:t>Record the non-current assets, current assets, current liabilities and non-current liabilities using the balance sheet model.</a:t>
            </a:r>
          </a:p>
          <a:p>
            <a:r>
              <a:rPr lang="en-GB" dirty="0"/>
              <a:t>Calculate their net working capital? Calculate their equity ?</a:t>
            </a:r>
          </a:p>
        </p:txBody>
      </p:sp>
    </p:spTree>
    <p:extLst>
      <p:ext uri="{BB962C8B-B14F-4D97-AF65-F5344CB8AC3E}">
        <p14:creationId xmlns:p14="http://schemas.microsoft.com/office/powerpoint/2010/main" val="200906363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191799-5DC6-B9E6-4B8F-26C9913A7C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 FOR WEEK 1: Please read at lest one of these recommendations. 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0CD7CC89-CB5F-3D8C-F9D0-515F7C495F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89710393"/>
              </p:ext>
            </p:extLst>
          </p:nvPr>
        </p:nvGraphicFramePr>
        <p:xfrm>
          <a:off x="838200" y="1825625"/>
          <a:ext cx="10515597" cy="2743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199">
                  <a:extLst>
                    <a:ext uri="{9D8B030D-6E8A-4147-A177-3AD203B41FA5}">
                      <a16:colId xmlns:a16="http://schemas.microsoft.com/office/drawing/2014/main" val="4111896231"/>
                    </a:ext>
                  </a:extLst>
                </a:gridCol>
                <a:gridCol w="3505199">
                  <a:extLst>
                    <a:ext uri="{9D8B030D-6E8A-4147-A177-3AD203B41FA5}">
                      <a16:colId xmlns:a16="http://schemas.microsoft.com/office/drawing/2014/main" val="3483682491"/>
                    </a:ext>
                  </a:extLst>
                </a:gridCol>
                <a:gridCol w="3505199">
                  <a:extLst>
                    <a:ext uri="{9D8B030D-6E8A-4147-A177-3AD203B41FA5}">
                      <a16:colId xmlns:a16="http://schemas.microsoft.com/office/drawing/2014/main" val="268508971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Essentials of Corporate Financial Management </a:t>
                      </a:r>
                      <a:r>
                        <a:rPr lang="en-GB" u="sng" dirty="0"/>
                        <a:t>. </a:t>
                      </a:r>
                      <a:r>
                        <a:rPr lang="en-GB" b="1" u="sng" dirty="0"/>
                        <a:t>Glen Arnold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Chapter One (1)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235153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Financial management for decision makers [electronic resource]</a:t>
                      </a:r>
                    </a:p>
                    <a:p>
                      <a:r>
                        <a:rPr lang="en-GB" dirty="0"/>
                        <a:t>E-book </a:t>
                      </a:r>
                      <a:r>
                        <a:rPr lang="en-GB" b="1" dirty="0" err="1"/>
                        <a:t>Atrill</a:t>
                      </a:r>
                      <a:r>
                        <a:rPr lang="en-GB" b="1" dirty="0"/>
                        <a:t>, Peter., </a:t>
                      </a:r>
                      <a:r>
                        <a:rPr lang="en-GB" dirty="0"/>
                        <a:t>6th ed.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Chapter One (1)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6923868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Business Finance Theory &amp; Practice ( 9</a:t>
                      </a:r>
                      <a:r>
                        <a:rPr lang="en-GB" baseline="30000" dirty="0"/>
                        <a:t>th</a:t>
                      </a:r>
                      <a:r>
                        <a:rPr lang="en-GB" dirty="0"/>
                        <a:t> Edition) </a:t>
                      </a:r>
                      <a:r>
                        <a:rPr lang="en-GB" b="1" dirty="0"/>
                        <a:t>E.J </a:t>
                      </a:r>
                      <a:r>
                        <a:rPr lang="en-GB" b="1" dirty="0" err="1"/>
                        <a:t>Mclaney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Chapter One &amp; Two ( 1 &amp; 2)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339726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926196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256</TotalTime>
  <Words>1213</Words>
  <Application>Microsoft Office PowerPoint</Application>
  <PresentationFormat>Widescreen</PresentationFormat>
  <Paragraphs>127</Paragraphs>
  <Slides>18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Aptos</vt:lpstr>
      <vt:lpstr>Aptos Display</vt:lpstr>
      <vt:lpstr>Arial</vt:lpstr>
      <vt:lpstr>Office Theme</vt:lpstr>
      <vt:lpstr>LCBB6002- International Financial Management (IFM) </vt:lpstr>
      <vt:lpstr>CONTENTS </vt:lpstr>
      <vt:lpstr>THE CORPORATE FINANCE ENVIRONMENT </vt:lpstr>
      <vt:lpstr>WHAT IS CORPORATE FINANCE? </vt:lpstr>
      <vt:lpstr>Balance Sheet Model of the Firm </vt:lpstr>
      <vt:lpstr>BSM cont’d </vt:lpstr>
      <vt:lpstr>Practice Question – Con M: Create the Balance Sheet Model of the Firm </vt:lpstr>
      <vt:lpstr>Accounting Profit versus Cash Flows- RAN PLC </vt:lpstr>
      <vt:lpstr>So, The Goal(s)  of Financial Management </vt:lpstr>
      <vt:lpstr>PowerPoint Presentation</vt:lpstr>
      <vt:lpstr>ILLUSTRATION </vt:lpstr>
      <vt:lpstr>What Does This Mean For Financial Managers? </vt:lpstr>
      <vt:lpstr>Size of Finance Markets https://www.statista.com/outlook/fmo/corporate-finance/worldwide#revenue </vt:lpstr>
      <vt:lpstr>THE ROLE &amp; REQUIRED SKILLS  OF FINANCIAL MANAGERS </vt:lpstr>
      <vt:lpstr>HOW CAN THE FINANCIAL MANAGER AFFECT STOCKHOLDER WEALTH MAXIMIZATION ?</vt:lpstr>
      <vt:lpstr>Question Practice /Learning Review </vt:lpstr>
      <vt:lpstr>Q practice continued </vt:lpstr>
      <vt:lpstr>READING FOR WEEK 1: Please read at lest one of these recommendations.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Zainab Atta</dc:creator>
  <cp:lastModifiedBy>Zainab Atta</cp:lastModifiedBy>
  <cp:revision>4</cp:revision>
  <dcterms:created xsi:type="dcterms:W3CDTF">2025-02-09T20:46:54Z</dcterms:created>
  <dcterms:modified xsi:type="dcterms:W3CDTF">2025-06-19T10:11:54Z</dcterms:modified>
</cp:coreProperties>
</file>