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3"/>
  </p:notesMasterIdLst>
  <p:sldIdLst>
    <p:sldId id="256" r:id="rId3"/>
    <p:sldId id="257" r:id="rId4"/>
    <p:sldId id="269" r:id="rId5"/>
    <p:sldId id="270" r:id="rId6"/>
    <p:sldId id="271" r:id="rId7"/>
    <p:sldId id="272" r:id="rId8"/>
    <p:sldId id="273" r:id="rId9"/>
    <p:sldId id="274" r:id="rId10"/>
    <p:sldId id="258" r:id="rId11"/>
    <p:sldId id="259" r:id="rId12"/>
    <p:sldId id="260" r:id="rId13"/>
    <p:sldId id="261" r:id="rId14"/>
    <p:sldId id="262" r:id="rId15"/>
    <p:sldId id="263" r:id="rId16"/>
    <p:sldId id="264" r:id="rId17"/>
    <p:sldId id="286" r:id="rId18"/>
    <p:sldId id="265" r:id="rId19"/>
    <p:sldId id="266" r:id="rId20"/>
    <p:sldId id="285" r:id="rId21"/>
    <p:sldId id="282" r:id="rId22"/>
    <p:sldId id="284" r:id="rId23"/>
    <p:sldId id="281" r:id="rId24"/>
    <p:sldId id="283" r:id="rId25"/>
    <p:sldId id="279" r:id="rId26"/>
    <p:sldId id="278" r:id="rId27"/>
    <p:sldId id="277" r:id="rId28"/>
    <p:sldId id="276" r:id="rId29"/>
    <p:sldId id="275" r:id="rId30"/>
    <p:sldId id="280" r:id="rId31"/>
    <p:sldId id="268" r:id="rId32"/>
  </p:sldIdLst>
  <p:sldSz cx="16256000" cy="9144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62311" autoAdjust="0"/>
  </p:normalViewPr>
  <p:slideViewPr>
    <p:cSldViewPr>
      <p:cViewPr varScale="1">
        <p:scale>
          <a:sx n="48" d="100"/>
          <a:sy n="48" d="100"/>
        </p:scale>
        <p:origin x="951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viewProps" Target="viewProps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ED4B24-DAA9-4391-9E7C-38986368E93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42A12E-0161-4431-B9E7-861F7B7BF1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843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Broadest description of why you write a LR?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42A12E-0161-4431-B9E7-861F7B7BF1B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108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demonstrate your knowledge in the field.</a:t>
            </a:r>
          </a:p>
          <a:p>
            <a:endParaRPr lang="en-GB" dirty="0"/>
          </a:p>
          <a:p>
            <a:r>
              <a:rPr lang="en-GB" dirty="0"/>
              <a:t>What specifically will a good LR seek to achieve?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42A12E-0161-4431-B9E7-861F7B7BF1B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931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Standing on the shoulders of others – giants?</a:t>
            </a:r>
          </a:p>
          <a:p>
            <a:endParaRPr lang="en-GB" dirty="0"/>
          </a:p>
          <a:p>
            <a:r>
              <a:rPr lang="en-GB" dirty="0"/>
              <a:t>Giving recognition to key contributors and seminal work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42A12E-0161-4431-B9E7-861F7B7BF1B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2074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Establishing the key / repeated themes? Will talk a little around that….</a:t>
            </a:r>
          </a:p>
          <a:p>
            <a:endParaRPr lang="en-GB" dirty="0"/>
          </a:p>
          <a:p>
            <a:r>
              <a:rPr lang="en-GB" dirty="0"/>
              <a:t>Allows you to identify the gaps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42A12E-0161-4431-B9E7-861F7B7BF1B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39514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Provides the reason for you choosing this topic?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42A12E-0161-4431-B9E7-861F7B7BF1B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9713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Demonstrates your breadth of your research to date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42A12E-0161-4431-B9E7-861F7B7BF1B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6206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Critical evaluation in action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42A12E-0161-4431-B9E7-861F7B7BF1B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4569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will look at these areas in more detail.</a:t>
            </a:r>
          </a:p>
          <a:p>
            <a:endParaRPr lang="en-GB" dirty="0"/>
          </a:p>
          <a:p>
            <a:r>
              <a:rPr lang="en-GB" dirty="0"/>
              <a:t>You have started this process via your workbooks and proposals.</a:t>
            </a:r>
          </a:p>
          <a:p>
            <a:endParaRPr lang="en-GB" dirty="0"/>
          </a:p>
          <a:p>
            <a:r>
              <a:rPr lang="en-GB" dirty="0"/>
              <a:t>You can use AI to support you. Just follow the rules.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42A12E-0161-4431-B9E7-861F7B7BF1B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0329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Library - you can visit or request real books</a:t>
            </a:r>
          </a:p>
          <a:p>
            <a:endParaRPr lang="en-GB" dirty="0"/>
          </a:p>
          <a:p>
            <a:r>
              <a:rPr lang="en-GB" dirty="0"/>
              <a:t>Breadcrumbing and snowballing on next slide</a:t>
            </a:r>
          </a:p>
          <a:p>
            <a:endParaRPr lang="en-GB" dirty="0"/>
          </a:p>
          <a:p>
            <a:r>
              <a:rPr lang="en-GB" dirty="0"/>
              <a:t>Show the research repository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42A12E-0161-4431-B9E7-861F7B7BF1B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4060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Restate your research objectives?</a:t>
            </a:r>
          </a:p>
          <a:p>
            <a:endParaRPr lang="en-GB" dirty="0"/>
          </a:p>
          <a:p>
            <a:r>
              <a:rPr lang="en-GB" dirty="0"/>
              <a:t>Use appropriate search terms. </a:t>
            </a:r>
          </a:p>
          <a:p>
            <a:endParaRPr lang="en-GB" dirty="0"/>
          </a:p>
          <a:p>
            <a:r>
              <a:rPr lang="en-GB" dirty="0"/>
              <a:t>Scan the abstract! Find the path of least resistance!</a:t>
            </a:r>
          </a:p>
          <a:p>
            <a:endParaRPr lang="en-GB" dirty="0"/>
          </a:p>
          <a:p>
            <a:r>
              <a:rPr lang="en-GB" dirty="0"/>
              <a:t>Steps 3 and 4 ….Breadcrumbing and snowballing – live examples</a:t>
            </a:r>
          </a:p>
          <a:p>
            <a:endParaRPr lang="en-GB" dirty="0"/>
          </a:p>
          <a:p>
            <a:r>
              <a:rPr lang="en-GB" dirty="0"/>
              <a:t>Step 5 –we will talk about next</a:t>
            </a:r>
          </a:p>
          <a:p>
            <a:endParaRPr lang="en-GB" dirty="0"/>
          </a:p>
          <a:p>
            <a:r>
              <a:rPr lang="en-GB" dirty="0"/>
              <a:t>Will go into a bit more detail about presentation structure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42A12E-0161-4431-B9E7-861F7B7BF1B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4949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Apologies for US spellings.</a:t>
            </a:r>
          </a:p>
          <a:p>
            <a:endParaRPr lang="en-GB" dirty="0"/>
          </a:p>
          <a:p>
            <a:r>
              <a:rPr lang="en-GB" dirty="0"/>
              <a:t>Draw a mind map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42A12E-0161-4431-B9E7-861F7B7BF1B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3268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Apologies for US spelling.</a:t>
            </a:r>
          </a:p>
          <a:p>
            <a:endParaRPr lang="en-GB" dirty="0"/>
          </a:p>
          <a:p>
            <a:r>
              <a:rPr lang="en-GB" dirty="0"/>
              <a:t>Several ways you can approach your research and present your findings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42A12E-0161-4431-B9E7-861F7B7BF1B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60286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B94F837-3DA0-40D8-9343-2D7805FAA89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00274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Logical progression.</a:t>
            </a:r>
          </a:p>
          <a:p>
            <a:endParaRPr lang="en-GB" dirty="0"/>
          </a:p>
          <a:p>
            <a:r>
              <a:rPr lang="en-GB" dirty="0"/>
              <a:t>‘linkage’…. Use terms that link your paragraphs ….. Allows your work to flow.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42A12E-0161-4431-B9E7-861F7B7BF1B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471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42A12E-0161-4431-B9E7-861F7B7BF1B1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19529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42A12E-0161-4431-B9E7-861F7B7BF1B1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2045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F2CBC-AB66-362D-2072-D0CD8BFEF2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32000" y="1496484"/>
            <a:ext cx="12192000" cy="3183467"/>
          </a:xfrm>
        </p:spPr>
        <p:txBody>
          <a:bodyPr anchor="b"/>
          <a:lstStyle>
            <a:lvl1pPr algn="ctr">
              <a:defRPr sz="8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53E2AD-E772-B224-AAA0-173F269582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32000" y="4802717"/>
            <a:ext cx="12192000" cy="2207683"/>
          </a:xfrm>
        </p:spPr>
        <p:txBody>
          <a:bodyPr/>
          <a:lstStyle>
            <a:lvl1pPr marL="0" indent="0" algn="ctr">
              <a:buNone/>
              <a:defRPr sz="3200"/>
            </a:lvl1pPr>
            <a:lvl2pPr marL="609585" indent="0" algn="ctr">
              <a:buNone/>
              <a:defRPr sz="2667"/>
            </a:lvl2pPr>
            <a:lvl3pPr marL="1219170" indent="0" algn="ctr">
              <a:buNone/>
              <a:defRPr sz="2400"/>
            </a:lvl3pPr>
            <a:lvl4pPr marL="1828754" indent="0" algn="ctr">
              <a:buNone/>
              <a:defRPr sz="2133"/>
            </a:lvl4pPr>
            <a:lvl5pPr marL="2438339" indent="0" algn="ctr">
              <a:buNone/>
              <a:defRPr sz="2133"/>
            </a:lvl5pPr>
            <a:lvl6pPr marL="3047924" indent="0" algn="ctr">
              <a:buNone/>
              <a:defRPr sz="2133"/>
            </a:lvl6pPr>
            <a:lvl7pPr marL="3657509" indent="0" algn="ctr">
              <a:buNone/>
              <a:defRPr sz="2133"/>
            </a:lvl7pPr>
            <a:lvl8pPr marL="4267093" indent="0" algn="ctr">
              <a:buNone/>
              <a:defRPr sz="2133"/>
            </a:lvl8pPr>
            <a:lvl9pPr marL="4876678" indent="0" algn="ctr">
              <a:buNone/>
              <a:defRPr sz="2133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18B024-D123-049C-BD6F-0782C7C3A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6992D8-2800-94D7-AD83-8205F5A3D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54A4C-27ED-D142-163F-A782372CA1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2031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DA091-8BAB-6D45-6017-FBC168B8E1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AD51A4-E91B-C426-56A1-17CA925133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075C06-6081-E98F-82B3-1A4456BB0E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0B38F9-0882-9411-B086-F04E8F735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C25FDE-6822-609B-4331-F171C4195D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1089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64D13-36B3-0A13-EF2B-C7AFBB46F5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9133" y="2279652"/>
            <a:ext cx="14020800" cy="3803649"/>
          </a:xfrm>
        </p:spPr>
        <p:txBody>
          <a:bodyPr anchor="b"/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7189F9-036F-C9AA-2C74-E7880B74D2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9133" y="6119285"/>
            <a:ext cx="14020800" cy="2000249"/>
          </a:xfrm>
        </p:spPr>
        <p:txBody>
          <a:bodyPr/>
          <a:lstStyle>
            <a:lvl1pPr marL="0" indent="0">
              <a:buNone/>
              <a:defRPr sz="3200">
                <a:solidFill>
                  <a:schemeClr val="tx1">
                    <a:tint val="82000"/>
                  </a:schemeClr>
                </a:solidFill>
              </a:defRPr>
            </a:lvl1pPr>
            <a:lvl2pPr marL="609585" indent="0">
              <a:buNone/>
              <a:defRPr sz="2667">
                <a:solidFill>
                  <a:schemeClr val="tx1">
                    <a:tint val="82000"/>
                  </a:schemeClr>
                </a:solidFill>
              </a:defRPr>
            </a:lvl2pPr>
            <a:lvl3pPr marL="121917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3pPr>
            <a:lvl4pPr marL="1828754" indent="0">
              <a:buNone/>
              <a:defRPr sz="2133">
                <a:solidFill>
                  <a:schemeClr val="tx1">
                    <a:tint val="82000"/>
                  </a:schemeClr>
                </a:solidFill>
              </a:defRPr>
            </a:lvl4pPr>
            <a:lvl5pPr marL="2438339" indent="0">
              <a:buNone/>
              <a:defRPr sz="2133">
                <a:solidFill>
                  <a:schemeClr val="tx1">
                    <a:tint val="82000"/>
                  </a:schemeClr>
                </a:solidFill>
              </a:defRPr>
            </a:lvl5pPr>
            <a:lvl6pPr marL="3047924" indent="0">
              <a:buNone/>
              <a:defRPr sz="2133">
                <a:solidFill>
                  <a:schemeClr val="tx1">
                    <a:tint val="82000"/>
                  </a:schemeClr>
                </a:solidFill>
              </a:defRPr>
            </a:lvl6pPr>
            <a:lvl7pPr marL="3657509" indent="0">
              <a:buNone/>
              <a:defRPr sz="2133">
                <a:solidFill>
                  <a:schemeClr val="tx1">
                    <a:tint val="82000"/>
                  </a:schemeClr>
                </a:solidFill>
              </a:defRPr>
            </a:lvl7pPr>
            <a:lvl8pPr marL="4267093" indent="0">
              <a:buNone/>
              <a:defRPr sz="2133">
                <a:solidFill>
                  <a:schemeClr val="tx1">
                    <a:tint val="82000"/>
                  </a:schemeClr>
                </a:solidFill>
              </a:defRPr>
            </a:lvl8pPr>
            <a:lvl9pPr marL="4876678" indent="0">
              <a:buNone/>
              <a:defRPr sz="2133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7366B9-9BEC-A4DF-7115-143FAD0182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82647A-5DA8-489A-0DF6-B889EFDF6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FC4272-1DEC-F267-9F56-62445476B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9509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14078-94C8-807C-4F23-C105A68237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4F073-D1D6-711C-9222-FAD9B18C39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7600" y="2434167"/>
            <a:ext cx="6908800" cy="5801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675189-105A-E8F6-86AD-C2656D5D2D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229600" y="2434167"/>
            <a:ext cx="6908800" cy="5801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3A39BA-1566-32EF-B0E6-E778AC32E1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A92E8F-1ABE-AEDB-CCB4-8A4D707E11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BE2ED5-7A2F-EB6D-FA69-4CBE5381F8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2044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D54997-7175-64BE-9339-895E97F0C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9717" y="486834"/>
            <a:ext cx="14020800" cy="17674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EC2BA1-92EB-0FC7-0803-D395FCE9DB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9718" y="2241551"/>
            <a:ext cx="6877049" cy="1098549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E157B9-DCAB-21A7-3DC5-F08EFF1528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9718" y="3340100"/>
            <a:ext cx="6877049" cy="4912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A8C6C6-39BD-B3EF-8CA6-E83FE15AB3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229600" y="2241551"/>
            <a:ext cx="6910917" cy="1098549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FB9334-FB55-32F2-A36A-B19CC8802D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229600" y="3340100"/>
            <a:ext cx="6910917" cy="4912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A1AFB54-785C-94C3-2D3A-7A848F6B3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20DB66A-372B-B1F9-4721-D772D22107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4A020D-5C29-2EC9-D16E-A8BABE4B5C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5191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5F636-302E-22F0-B64E-51865BAE22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3802C4-4301-C632-5B0B-60C98A19F2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69592E-3863-A02E-31FA-C069933C77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156EBB-661A-E94A-3001-E00A94A4E7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0867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570A7B-81B7-624C-1E49-0CB125D2D1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768E80C-A8B2-2873-B5D0-439D1C795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3FC5D6-3E27-BA12-784D-7276F4DA62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084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1FC14-F02A-4C9F-F471-9B10C9A80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9718" y="609600"/>
            <a:ext cx="5242983" cy="2133600"/>
          </a:xfrm>
        </p:spPr>
        <p:txBody>
          <a:bodyPr anchor="b"/>
          <a:lstStyle>
            <a:lvl1pPr>
              <a:defRPr sz="4267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0BB22A-3407-50EC-172D-C227428B06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0917" y="1316567"/>
            <a:ext cx="8229600" cy="6498167"/>
          </a:xfrm>
        </p:spPr>
        <p:txBody>
          <a:bodyPr/>
          <a:lstStyle>
            <a:lvl1pPr>
              <a:defRPr sz="4267"/>
            </a:lvl1pPr>
            <a:lvl2pPr>
              <a:defRPr sz="3733"/>
            </a:lvl2pPr>
            <a:lvl3pPr>
              <a:defRPr sz="3200"/>
            </a:lvl3pPr>
            <a:lvl4pPr>
              <a:defRPr sz="2667"/>
            </a:lvl4pPr>
            <a:lvl5pPr>
              <a:defRPr sz="2667"/>
            </a:lvl5pPr>
            <a:lvl6pPr>
              <a:defRPr sz="2667"/>
            </a:lvl6pPr>
            <a:lvl7pPr>
              <a:defRPr sz="2667"/>
            </a:lvl7pPr>
            <a:lvl8pPr>
              <a:defRPr sz="2667"/>
            </a:lvl8pPr>
            <a:lvl9pPr>
              <a:defRPr sz="26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CD5F99-6758-058C-8CCF-9E25434A50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19718" y="2743200"/>
            <a:ext cx="5242983" cy="5082117"/>
          </a:xfrm>
        </p:spPr>
        <p:txBody>
          <a:bodyPr/>
          <a:lstStyle>
            <a:lvl1pPr marL="0" indent="0">
              <a:buNone/>
              <a:defRPr sz="2133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288D8F-8143-0BBE-AAA4-BBDE8F24BD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C1D6AE-4C16-D8B3-B494-AA000DC9B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4FE9C4-1158-EE17-2540-8BFD06933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214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62BF8-FD1E-57C0-638C-7530022FB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9718" y="609600"/>
            <a:ext cx="5242983" cy="2133600"/>
          </a:xfrm>
        </p:spPr>
        <p:txBody>
          <a:bodyPr anchor="b"/>
          <a:lstStyle>
            <a:lvl1pPr>
              <a:defRPr sz="4267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D8CE4A-4E9F-B3D6-BC51-6A146BF10EB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910917" y="1316567"/>
            <a:ext cx="8229600" cy="6498167"/>
          </a:xfrm>
        </p:spPr>
        <p:txBody>
          <a:bodyPr/>
          <a:lstStyle>
            <a:lvl1pPr marL="0" indent="0">
              <a:buNone/>
              <a:defRPr sz="4267"/>
            </a:lvl1pPr>
            <a:lvl2pPr marL="609585" indent="0">
              <a:buNone/>
              <a:defRPr sz="3733"/>
            </a:lvl2pPr>
            <a:lvl3pPr marL="1219170" indent="0">
              <a:buNone/>
              <a:defRPr sz="3200"/>
            </a:lvl3pPr>
            <a:lvl4pPr marL="1828754" indent="0">
              <a:buNone/>
              <a:defRPr sz="2667"/>
            </a:lvl4pPr>
            <a:lvl5pPr marL="2438339" indent="0">
              <a:buNone/>
              <a:defRPr sz="2667"/>
            </a:lvl5pPr>
            <a:lvl6pPr marL="3047924" indent="0">
              <a:buNone/>
              <a:defRPr sz="2667"/>
            </a:lvl6pPr>
            <a:lvl7pPr marL="3657509" indent="0">
              <a:buNone/>
              <a:defRPr sz="2667"/>
            </a:lvl7pPr>
            <a:lvl8pPr marL="4267093" indent="0">
              <a:buNone/>
              <a:defRPr sz="2667"/>
            </a:lvl8pPr>
            <a:lvl9pPr marL="4876678" indent="0">
              <a:buNone/>
              <a:defRPr sz="2667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BDA600-1DB9-DACA-E937-CFB8DA44BA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19718" y="2743200"/>
            <a:ext cx="5242983" cy="5082117"/>
          </a:xfrm>
        </p:spPr>
        <p:txBody>
          <a:bodyPr/>
          <a:lstStyle>
            <a:lvl1pPr marL="0" indent="0">
              <a:buNone/>
              <a:defRPr sz="2133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7B58ED-2DB0-19E7-E18D-924D8345C7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46D3D0-A16C-8010-4EB0-B21241455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A4623F-AF7F-3620-A2FB-82F953C45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2587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97CA7-0629-BDB4-BC46-9C56518B6A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953BD9-E876-10C3-9D53-E1EDDE1E33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BBF6E9-E721-A893-BB0C-39EB45E0BB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81C483-9C3F-859E-EE32-2B803FCB3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3C7ECC-FF43-F5B2-34BC-B9FB2A1D4E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8840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D80B176-F946-7C37-E8B9-40B754CDA96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1633200" y="486834"/>
            <a:ext cx="3505200" cy="774911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20D861-3484-BC7D-841C-49A0D8141A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17600" y="486834"/>
            <a:ext cx="10312400" cy="77491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3C4BDE-FADE-F861-AF5A-4CBACCB438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DDCCF-D5B9-4D26-8984-6765F5FBE0AE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BEFABB-9DB1-3FA8-3D47-4406372ADC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8AC35-84F7-1EEF-FA3C-51E6C3E341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0128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2D0855-00B1-6E98-BCD6-8AFD441B6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600" y="486834"/>
            <a:ext cx="14020800" cy="17674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13FC7-7144-B4B7-8486-43277A1A3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7600" y="2434167"/>
            <a:ext cx="14020800" cy="58017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385E76-B168-2D23-7487-646C78796B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17600" y="8475134"/>
            <a:ext cx="36576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ABDDCCF-D5B9-4D26-8984-6765F5FBE0AE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713B69-E4F4-DB56-56B8-FE3A61E6AC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384800" y="8475134"/>
            <a:ext cx="54864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6A1ED1-DBF5-B4BB-278A-8F63AE8594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80800" y="8475134"/>
            <a:ext cx="36576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3010C1-2B3E-4A3B-ADA4-E9A82FD00B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7599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1219170" rtl="0" eaLnBrk="1" latinLnBrk="0" hangingPunct="1">
        <a:lnSpc>
          <a:spcPct val="90000"/>
        </a:lnSpc>
        <a:spcBef>
          <a:spcPct val="0"/>
        </a:spcBef>
        <a:buNone/>
        <a:defRPr sz="58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92" indent="-304792" algn="l" defTabSz="1219170" rtl="0" eaLnBrk="1" latinLnBrk="0" hangingPunct="1">
        <a:lnSpc>
          <a:spcPct val="90000"/>
        </a:lnSpc>
        <a:spcBef>
          <a:spcPts val="1333"/>
        </a:spcBef>
        <a:buFont typeface="Arial" panose="020B0604020202020204" pitchFamily="34" charset="0"/>
        <a:buChar char="•"/>
        <a:defRPr sz="3733" kern="1200">
          <a:solidFill>
            <a:schemeClr val="tx1"/>
          </a:solidFill>
          <a:latin typeface="+mn-lt"/>
          <a:ea typeface="+mn-ea"/>
          <a:cs typeface="+mn-cs"/>
        </a:defRPr>
      </a:lvl1pPr>
      <a:lvl2pPr marL="914377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8617A17-E73D-6AE5-2FEA-9AACD77B2D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45001" y="8810584"/>
            <a:ext cx="1676634" cy="29531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629AF24-5D4E-3374-9F36-8FD44F5F2F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55312" y="8372373"/>
            <a:ext cx="2600688" cy="73352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C0C25DB-E1F1-484E-4053-221D5CDFE7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42400" y="2667000"/>
            <a:ext cx="6172200" cy="48006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70F5119-58FB-459F-2D16-C7087D48432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4200" y="1981200"/>
            <a:ext cx="7239000" cy="65532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7E58E2-93F8-B4CF-65D2-9C390724A7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75A31559-A1A0-53FE-3E24-5C04C152DF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000" y="38100"/>
            <a:ext cx="16256000" cy="90678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BD1F2B8-6943-A88F-B89E-A1FF169438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55312" y="8372373"/>
            <a:ext cx="2600688" cy="73352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81EF002-608F-D9DE-64C4-A9DBAA465A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1800" y="1828800"/>
            <a:ext cx="7696200" cy="647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70553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579896-B609-32CC-3069-329C82C0AF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FF7239E3-A7EE-D72B-5681-C8E711CC37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BDFBEE4-C931-1E2F-87D0-49AB0E989D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55312" y="8372373"/>
            <a:ext cx="2600688" cy="73352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BE0B04A-DD1F-99CD-0523-521F102097C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1799" y="3581399"/>
            <a:ext cx="7696201" cy="4790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55961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9B8E7A-520E-9C53-E048-49E42F62D1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42324B42-1C72-AFD8-B59C-A752CA5109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AB3135B-F7C3-5626-4EBE-04D50CF954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55312" y="8372373"/>
            <a:ext cx="2600688" cy="73352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98F2FCC-FF5A-C414-F48D-07AD6CE3D3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200" y="4876799"/>
            <a:ext cx="7543800" cy="3495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3466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02F0B9-2F45-93CC-705C-6F76CA7531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A112B6C8-D87A-48E9-B0AC-93E0B3B17A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0D3D9EB-1A8C-AE2E-C3B8-8A522E8013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55312" y="8372373"/>
            <a:ext cx="2600688" cy="73352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CD25342-F3D2-BBA9-6EC1-9260A005768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1800" y="6248400"/>
            <a:ext cx="7467600" cy="220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11605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5ACE49-C0D0-A46D-5410-37AA3DA80B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A9FCF985-5B79-2AB4-111B-CFAD5A4223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BE5148C-57CB-AF95-4E99-43CADEEE7F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55312" y="8372373"/>
            <a:ext cx="2600688" cy="73352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0826B2C-A1CC-F4AF-884B-3ED0D545BA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000" y="7010400"/>
            <a:ext cx="7467600" cy="152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4664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E02365-63C9-3F21-F1DB-D4FEBE2F1D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92094326-3EA7-39FA-F90E-3CCD7B9134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23FD08B-2883-76BF-E535-F31BA5A80A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55312" y="8372373"/>
            <a:ext cx="2600688" cy="733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67733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EA869B9-8E3D-76F3-9941-5D8AE41282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960419" y="8839163"/>
            <a:ext cx="1295581" cy="266737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342D819-C288-E5D4-5651-9A6764A3A9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55312" y="8372373"/>
            <a:ext cx="2600688" cy="733527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22241B9-CDC5-5531-5FB9-19A7F4235D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55312" y="8372373"/>
            <a:ext cx="2600688" cy="733527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1A7DF33-1353-08F0-238D-24D925092A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960419" y="8787648"/>
            <a:ext cx="1295581" cy="266737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64CB0B8-D4AC-9DB0-8EDF-15275AAF41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60419" y="8787648"/>
            <a:ext cx="1295581" cy="266737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FCC1114-CE78-16B8-E133-7B5299A751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52600" y="8537210"/>
            <a:ext cx="1786586" cy="506269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4D4A2BA-F2B8-291C-EC21-8C0DEB9B67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52782" y="8368220"/>
            <a:ext cx="2603218" cy="73768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AAE0BB6-3DA1-D29A-DEBC-4ED729AC13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8800" y="2286000"/>
            <a:ext cx="4572000" cy="6096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426CFB7-1DA2-8613-C17D-8915DAE94A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5442"/>
            <a:ext cx="16256000" cy="907311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7E2395F-D75F-3FD6-5D18-705F1EF65B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30800" y="8209138"/>
            <a:ext cx="2525201" cy="934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3670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55AB265-453A-C870-B978-53A2AE62EA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55312" y="8372373"/>
            <a:ext cx="2600688" cy="733527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524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71F1F57-1864-CB1C-E914-73CC673458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960419" y="8787648"/>
            <a:ext cx="1295581" cy="26673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F125D3F-CB95-D02D-9923-8DB264ECCC3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000" y="1905000"/>
            <a:ext cx="15240000" cy="6882648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648CC0-CD96-37DB-C4D7-AECBE0123B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8CD7205B-D7E2-1A86-8074-581CE52AD9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1EE9631-9215-538C-1CAA-9CC9E98540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60419" y="8787648"/>
            <a:ext cx="1295581" cy="26673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C76F390-72ED-BADE-C971-02D1A1DC10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400" y="3276600"/>
            <a:ext cx="15468600" cy="5511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95651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DD533A-4016-4473-409C-57226054E5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77F0C7A0-2800-E93E-6540-BBDC764315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7E80258-4CA8-4D1A-FECF-4B881E293A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960419" y="8787648"/>
            <a:ext cx="1295581" cy="26673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775C502-41E7-F192-7A43-E2178FABCAB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1800" y="4876799"/>
            <a:ext cx="15316200" cy="3859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4635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83604C-CD56-A59E-5D59-A3CC090744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42231079-1C47-9B45-8699-7A3D2AB97D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32159A0-44AD-3694-84B3-07777719E4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60419" y="8787648"/>
            <a:ext cx="1295581" cy="26673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BDC48C3-45FC-9514-6B87-9B1400A7DD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000" y="6068232"/>
            <a:ext cx="14935200" cy="2719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39720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E35202-204D-2A6B-6988-A28A14E939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F9112943-1EB0-DAE7-05CE-8535D6535C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B6BC197-26B8-470C-635B-57226E6BDF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60419" y="8787648"/>
            <a:ext cx="1295581" cy="26673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DA08202-1C91-BC11-91F4-68D71294C6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4200" y="7391400"/>
            <a:ext cx="15316200" cy="1396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3362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5C1A87-0AD0-E8B6-E50A-4FE48A5718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59E9E1D5-E19F-D85F-DA5F-09C0D68C12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53A660F-A97F-64B6-E02C-450E26393C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60419" y="8787648"/>
            <a:ext cx="1295581" cy="266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97459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64B5F3-9FAF-8FC6-C0B6-C67CBE1701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41C75CE1-7FA8-82B4-AB4A-B7D4D7FF46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8C4F514-8D17-6C64-0318-9B611939FB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55312" y="8372373"/>
            <a:ext cx="2600688" cy="73352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FBEDC07-1ECD-51EB-63D7-55BE70C868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4200" y="1600200"/>
            <a:ext cx="14630400" cy="6772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13549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77A760-9818-A2EC-5153-B3F1A514A9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CDB46C0E-8120-5306-0162-F177130050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EDF987B-2083-FB9B-4891-26958DAEC7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55312" y="8372373"/>
            <a:ext cx="2600688" cy="7335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CEE5C16-3869-7667-04FE-2FCDD04521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4200" y="3048000"/>
            <a:ext cx="14782800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737008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1C8EE4-4CFB-6A66-7D93-7560DEC64E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99F4B40C-D77A-74CC-9711-64B459F2F7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49C3E09-7948-5F30-57C4-5F7E472303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55312" y="8372373"/>
            <a:ext cx="2600688" cy="7335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D4F5E33-78A5-E2DE-C455-4FF7D2379E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000" y="4267157"/>
            <a:ext cx="15011400" cy="4105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700096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C619C5-4603-0042-8E70-103331D9E0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C8D2881A-34D0-654F-58B0-26D536BACE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A19F8D1-2D6E-C99F-486C-D78467D95F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55312" y="8372373"/>
            <a:ext cx="2600688" cy="7335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C9584A6-314F-C94A-3291-578DBADDE7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400" y="5562600"/>
            <a:ext cx="14782800" cy="2809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278497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433859-E8ED-6DBC-4E45-D526208749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8FB52518-35F5-523C-F0CC-A2CA755F3C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31CD4DB-860F-A632-B479-0C3599B250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55312" y="8372373"/>
            <a:ext cx="2600688" cy="7335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ABE37DC-D578-E75F-31C9-57AA69C302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856" y="7162800"/>
            <a:ext cx="14401800" cy="106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22502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D1A5FF-A133-BDEA-F9EF-0E9582653F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E235E6E5-0978-DA03-5DC4-34AE2E0FD9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6EB7E47-39F8-D3A8-0E24-4AB5A0B3A3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55312" y="8372373"/>
            <a:ext cx="2600688" cy="733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69993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20D564D-0D1C-5D32-90D8-CC43AE7BE2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55312" y="8372373"/>
            <a:ext cx="2600688" cy="733527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429</TotalTime>
  <Words>248</Words>
  <Application>Microsoft Office PowerPoint</Application>
  <PresentationFormat>Custom</PresentationFormat>
  <Paragraphs>59</Paragraphs>
  <Slides>30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Aptos</vt:lpstr>
      <vt:lpstr>Aptos Display</vt:lpstr>
      <vt:lpstr>Arial</vt:lpstr>
      <vt:lpstr>Calibri</vt:lpstr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Justin Evans</dc:creator>
  <cp:lastModifiedBy>Justin Evans</cp:lastModifiedBy>
  <cp:revision>3</cp:revision>
  <dcterms:created xsi:type="dcterms:W3CDTF">2006-08-16T00:00:00Z</dcterms:created>
  <dcterms:modified xsi:type="dcterms:W3CDTF">2026-03-06T09:31:02Z</dcterms:modified>
</cp:coreProperties>
</file>