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367643-97E8-45D2-B574-9C80416B19B6}" v="73" dt="2025-11-07T17:09:00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757" autoAdjust="0"/>
    <p:restoredTop sz="66423" autoAdjust="0"/>
  </p:normalViewPr>
  <p:slideViewPr>
    <p:cSldViewPr snapToGrid="0" showGuides="1">
      <p:cViewPr varScale="1">
        <p:scale>
          <a:sx n="49" d="100"/>
          <a:sy n="49" d="100"/>
        </p:scale>
        <p:origin x="1192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hreen Riaz" userId="cce29363795e21f5" providerId="LiveId" clId="{DF347B28-F75D-4A3A-A22E-7B28E0F780E1}"/>
    <pc:docChg chg="modSld">
      <pc:chgData name="Mehreen Riaz" userId="cce29363795e21f5" providerId="LiveId" clId="{DF347B28-F75D-4A3A-A22E-7B28E0F780E1}" dt="2025-11-07T17:30:22.645" v="28" actId="20577"/>
      <pc:docMkLst>
        <pc:docMk/>
      </pc:docMkLst>
      <pc:sldChg chg="modSp mod">
        <pc:chgData name="Mehreen Riaz" userId="cce29363795e21f5" providerId="LiveId" clId="{DF347B28-F75D-4A3A-A22E-7B28E0F780E1}" dt="2025-11-07T17:30:22.645" v="28" actId="20577"/>
        <pc:sldMkLst>
          <pc:docMk/>
          <pc:sldMk cId="0" sldId="378"/>
        </pc:sldMkLst>
        <pc:spChg chg="mod">
          <ac:chgData name="Mehreen Riaz" userId="cce29363795e21f5" providerId="LiveId" clId="{DF347B28-F75D-4A3A-A22E-7B28E0F780E1}" dt="2025-11-07T17:30:22.645" v="28" actId="20577"/>
          <ac:spMkLst>
            <pc:docMk/>
            <pc:sldMk cId="0" sldId="378"/>
            <ac:spMk id="3" creationId="{A80538F9-C306-0F3E-28E1-89A72A73542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84956-D965-44C6-9FEE-DCB2072FDC71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DF53F-02DC-4BA5-A66A-B362FF3AC5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940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DF53F-02DC-4BA5-A66A-B362FF3AC56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413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DF53F-02DC-4BA5-A66A-B362FF3AC56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870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DF53F-02DC-4BA5-A66A-B362FF3AC56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41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noProof="0" dirty="0"/>
              <a:t>Module Title: </a:t>
            </a:r>
            <a:r>
              <a:rPr lang="en-GB" b="1" i="1" noProof="0" dirty="0"/>
              <a:t>Professional Career Development within H&amp;SC</a:t>
            </a:r>
          </a:p>
          <a:p>
            <a:r>
              <a:rPr lang="en-GB" u="sng" noProof="0" dirty="0"/>
              <a:t>Module Number</a:t>
            </a:r>
            <a:r>
              <a:rPr lang="en-GB" noProof="0" dirty="0"/>
              <a:t>: </a:t>
            </a:r>
            <a:r>
              <a:rPr lang="en-GB" b="1" i="1" noProof="0" dirty="0"/>
              <a:t>LCHS 4009 (LON)</a:t>
            </a:r>
          </a:p>
          <a:p>
            <a:r>
              <a:rPr lang="en-GB" u="sng" noProof="0" dirty="0"/>
              <a:t>Assignment No</a:t>
            </a:r>
            <a:r>
              <a:rPr lang="en-GB" b="1" i="1" noProof="0" dirty="0"/>
              <a:t>:     ASSIGNMENT 1</a:t>
            </a:r>
          </a:p>
          <a:p>
            <a:r>
              <a:rPr lang="en-GB" u="sng" noProof="0" dirty="0"/>
              <a:t>Student Name</a:t>
            </a:r>
            <a:r>
              <a:rPr lang="en-GB" b="1" i="1" noProof="0" dirty="0"/>
              <a:t>:     MEHREEN RIAZ</a:t>
            </a:r>
          </a:p>
          <a:p>
            <a:r>
              <a:rPr lang="en-GB" noProof="0" dirty="0"/>
              <a:t>Student ID</a:t>
            </a:r>
            <a:r>
              <a:rPr lang="en-GB" b="1" noProof="0" dirty="0"/>
              <a:t>:             2429494</a:t>
            </a:r>
          </a:p>
          <a:p>
            <a:r>
              <a:rPr lang="en-GB" noProof="0" dirty="0"/>
              <a:t>LECTURER: </a:t>
            </a:r>
            <a:r>
              <a:rPr lang="en-GB" b="1" noProof="0" dirty="0"/>
              <a:t>Dr Pascal </a:t>
            </a:r>
            <a:r>
              <a:rPr lang="en-GB" b="1" noProof="0" dirty="0" err="1"/>
              <a:t>Navelle</a:t>
            </a:r>
            <a:endParaRPr lang="en-GB" b="1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endParaRPr lang="en-GB" u="sng" noProof="0" dirty="0"/>
          </a:p>
          <a:p>
            <a:r>
              <a:rPr lang="en-GB" u="sng" noProof="0" dirty="0"/>
              <a:t>Lecturer’s Name</a:t>
            </a:r>
            <a:r>
              <a:rPr lang="en-GB" b="1" i="1" noProof="0" dirty="0"/>
              <a:t>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/>
              <a:t>Acknowledge use of AI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noProof="0" smtClean="0"/>
              <a:pPr>
                <a:defRPr/>
              </a:pPr>
              <a:t>07/11/2025</a:t>
            </a:fld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noProof="0" smtClean="0"/>
              <a:pPr>
                <a:defRPr/>
              </a:pPr>
              <a:t>2</a:t>
            </a:fld>
            <a:endParaRPr lang="en-GB" noProof="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EECFD8-DF23-6E1C-22BB-D6E8E4C101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noProof="0" dirty="0"/>
              <a:t>I confirm that I have not used any form of AI in my assignment. I confirm I have copies of my drafts, notes, and other resources I have used to prepare my assignment.</a:t>
            </a: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060705"/>
            <a:ext cx="10210800" cy="429767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noProof="0" dirty="0"/>
              <a:t>Introduction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Swot Analysis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noProof="0" dirty="0"/>
              <a:t>Description of m</a:t>
            </a:r>
            <a:r>
              <a:rPr lang="en-GB" dirty="0"/>
              <a:t>y SWOT’s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noProof="0" dirty="0"/>
              <a:t>Ex</a:t>
            </a:r>
            <a:r>
              <a:rPr lang="en-GB" dirty="0" err="1"/>
              <a:t>amples</a:t>
            </a:r>
            <a:r>
              <a:rPr lang="en-GB" noProof="0" dirty="0"/>
              <a:t>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Opportunities </a:t>
            </a:r>
            <a:endParaRPr lang="en-GB" noProof="0" dirty="0"/>
          </a:p>
          <a:p>
            <a:pPr marL="514350" indent="-514350">
              <a:buFont typeface="+mj-lt"/>
              <a:buAutoNum type="arabicPeriod"/>
              <a:defRPr/>
            </a:pPr>
            <a:r>
              <a:rPr lang="en-GB" noProof="0" dirty="0"/>
              <a:t>Conclusion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noProof="0" dirty="0"/>
              <a:t>References </a:t>
            </a:r>
          </a:p>
          <a:p>
            <a:pPr>
              <a:defRPr/>
            </a:pP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noProof="0" smtClean="0"/>
              <a:pPr>
                <a:defRPr/>
              </a:pPr>
              <a:t>07/11/2025</a:t>
            </a:fld>
            <a:endParaRPr lang="en-GB" noProof="0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sz="1200" noProof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sz="1200" noProof="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/>
              <a:t>Introduction</a:t>
            </a:r>
            <a:endParaRPr lang="en-GB" b="1" i="1" noProof="0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92" y="1143001"/>
            <a:ext cx="10972800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US" sz="2400" b="1" dirty="0"/>
              <a:t>About myself:</a:t>
            </a:r>
          </a:p>
          <a:p>
            <a:pPr algn="just"/>
            <a:r>
              <a:rPr lang="en-US" sz="2400" dirty="0"/>
              <a:t>Passionate about innovation</a:t>
            </a:r>
          </a:p>
          <a:p>
            <a:pPr marL="0" indent="0" algn="just">
              <a:buNone/>
            </a:pPr>
            <a:r>
              <a:rPr lang="en-US" sz="2400" b="1" dirty="0"/>
              <a:t>Why I choose this course:</a:t>
            </a:r>
          </a:p>
          <a:p>
            <a:pPr algn="just"/>
            <a:r>
              <a:rPr lang="en-US" sz="2400" dirty="0"/>
              <a:t>To gain deeper knowledge and practical skills</a:t>
            </a:r>
          </a:p>
          <a:p>
            <a:pPr algn="just"/>
            <a:r>
              <a:rPr lang="en-US" sz="2400" dirty="0"/>
              <a:t>To prepare for future career opportunities</a:t>
            </a:r>
          </a:p>
          <a:p>
            <a:pPr algn="just"/>
            <a:r>
              <a:rPr lang="en-US" sz="2400" dirty="0"/>
              <a:t>To challenge myself and grow professionally</a:t>
            </a:r>
          </a:p>
          <a:p>
            <a:pPr marL="0" indent="0" algn="just">
              <a:buNone/>
            </a:pPr>
            <a:r>
              <a:rPr lang="en-US" sz="2400" b="1" dirty="0"/>
              <a:t>What this presentation is about?</a:t>
            </a:r>
          </a:p>
          <a:p>
            <a:pPr algn="just"/>
            <a:r>
              <a:rPr lang="en-US" sz="2400" dirty="0"/>
              <a:t>Overview of my learning journey</a:t>
            </a:r>
          </a:p>
          <a:p>
            <a:pPr algn="just"/>
            <a:r>
              <a:rPr lang="en-US" sz="2400" dirty="0"/>
              <a:t>Key topics and insights from the course</a:t>
            </a:r>
          </a:p>
          <a:p>
            <a:pPr algn="just"/>
            <a:r>
              <a:rPr lang="en-US" sz="2400" dirty="0"/>
              <a:t>Personal reflections and future goals</a:t>
            </a:r>
            <a:endParaRPr lang="en-GB" sz="2400" b="1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noProof="0" dirty="0"/>
              <a:t>What is a SWOT </a:t>
            </a:r>
            <a:r>
              <a:rPr lang="en-GB" sz="3200" b="1" dirty="0"/>
              <a:t>Analysis </a:t>
            </a:r>
            <a:r>
              <a:rPr lang="en-GB" sz="3200" b="1" noProof="0" dirty="0"/>
              <a:t>and why is it important to your personal and professional development?</a:t>
            </a:r>
            <a:endParaRPr lang="en-GB" sz="3200" b="1" i="1" noProof="0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b="1" noProof="0" dirty="0">
              <a:solidFill>
                <a:srgbClr val="000000"/>
              </a:solidFill>
            </a:endParaRPr>
          </a:p>
          <a:p>
            <a:pPr>
              <a:defRPr/>
            </a:pP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982133" y="1770850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800" dirty="0"/>
              <a:t>Enhancing Professional Competence and Adaptability.</a:t>
            </a:r>
          </a:p>
          <a:p>
            <a:pPr>
              <a:defRPr/>
            </a:pPr>
            <a:endParaRPr lang="en-US" sz="2800" dirty="0"/>
          </a:p>
          <a:p>
            <a:pPr>
              <a:defRPr/>
            </a:pPr>
            <a:r>
              <a:rPr lang="en-US" sz="2800" dirty="0"/>
              <a:t>Adaptation to Modern Care.</a:t>
            </a:r>
          </a:p>
          <a:p>
            <a:pPr>
              <a:defRPr/>
            </a:pPr>
            <a:endParaRPr lang="en-US" sz="2800" dirty="0"/>
          </a:p>
          <a:p>
            <a:pPr>
              <a:defRPr/>
            </a:pPr>
            <a:r>
              <a:rPr lang="en-US" sz="2800" dirty="0"/>
              <a:t>Ensuring Career Progression and Worker Retention.</a:t>
            </a:r>
          </a:p>
          <a:p>
            <a:pPr marL="0" indent="0">
              <a:buNone/>
              <a:defRPr/>
            </a:pPr>
            <a:r>
              <a:rPr lang="en-US" sz="2000"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noProof="0" dirty="0"/>
              <a:t>Describe your own Strengths, Weaknesses, Opportunities, and Threats</a:t>
            </a:r>
            <a:endParaRPr lang="en-GB" sz="1000" b="1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noProof="0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Organisational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Commitment</a:t>
            </a:r>
          </a:p>
          <a:p>
            <a:endParaRPr lang="en-GB" sz="1400" noProof="0" dirty="0"/>
          </a:p>
          <a:p>
            <a:endParaRPr lang="en-GB" sz="1400" noProof="0" dirty="0"/>
          </a:p>
          <a:p>
            <a:endParaRPr lang="en-GB" sz="1400" b="1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49828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noProof="0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experience in L</a:t>
            </a:r>
            <a:r>
              <a:rPr lang="en-GB" noProof="0" dirty="0" err="1"/>
              <a:t>eadership</a:t>
            </a:r>
            <a:r>
              <a:rPr lang="en-GB" noProof="0"/>
              <a:t> roles</a:t>
            </a:r>
            <a:endParaRPr lang="en-GB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</a:t>
            </a:r>
            <a:r>
              <a:rPr lang="en-GB" noProof="0" dirty="0" err="1"/>
              <a:t>ver</a:t>
            </a:r>
            <a:r>
              <a:rPr lang="en-GB" noProof="0" dirty="0"/>
              <a:t> committed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</a:t>
            </a:r>
            <a:r>
              <a:rPr lang="en-GB" noProof="0" dirty="0" err="1"/>
              <a:t>mprove</a:t>
            </a:r>
            <a:r>
              <a:rPr lang="en-GB" noProof="0" dirty="0"/>
              <a:t> confidence</a:t>
            </a:r>
          </a:p>
          <a:p>
            <a:endParaRPr lang="en-GB" sz="1400" b="1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noProof="0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</a:t>
            </a:r>
            <a:r>
              <a:rPr lang="en-GB" noProof="0" dirty="0" err="1"/>
              <a:t>rofessional</a:t>
            </a:r>
            <a:r>
              <a:rPr lang="en-GB" noProof="0" dirty="0"/>
              <a:t>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</a:t>
            </a:r>
            <a:r>
              <a:rPr lang="en-GB" noProof="0" dirty="0" err="1"/>
              <a:t>ocal</a:t>
            </a:r>
            <a:r>
              <a:rPr lang="en-GB" noProof="0" dirty="0"/>
              <a:t> authority career pathways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</a:t>
            </a:r>
            <a:r>
              <a:rPr lang="en-GB" noProof="0" dirty="0" err="1"/>
              <a:t>rofessional</a:t>
            </a:r>
            <a:r>
              <a:rPr lang="en-GB" noProof="0" dirty="0"/>
              <a:t> associations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</a:t>
            </a:r>
            <a:r>
              <a:rPr lang="en-GB" noProof="0" dirty="0" err="1"/>
              <a:t>orkforce</a:t>
            </a:r>
            <a:r>
              <a:rPr lang="en-GB" noProof="0" dirty="0"/>
              <a:t> development</a:t>
            </a:r>
          </a:p>
          <a:p>
            <a:endParaRPr lang="en-GB" noProof="0" dirty="0"/>
          </a:p>
          <a:p>
            <a:endParaRPr lang="en-GB" noProof="0" dirty="0"/>
          </a:p>
          <a:p>
            <a:endParaRPr lang="en-GB" b="1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noProof="0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Workforce shortages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Funding constraints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</a:t>
            </a:r>
            <a:r>
              <a:rPr lang="en-GB" noProof="0" dirty="0" err="1"/>
              <a:t>dvanced</a:t>
            </a:r>
            <a:r>
              <a:rPr lang="en-GB" noProof="0" dirty="0"/>
              <a:t>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Emotional challenges</a:t>
            </a:r>
            <a:endParaRPr lang="en-GB" b="1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noProof="0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11107783" cy="4147456"/>
          </a:xfrm>
        </p:spPr>
        <p:txBody>
          <a:bodyPr/>
          <a:lstStyle/>
          <a:p>
            <a:r>
              <a:rPr lang="en-US" dirty="0"/>
              <a:t>Use communication and teamwork skills to build support networks.</a:t>
            </a:r>
          </a:p>
          <a:p>
            <a:r>
              <a:rPr lang="en-US" noProof="0" dirty="0"/>
              <a:t>Apply time management to prevent burnout.</a:t>
            </a:r>
          </a:p>
          <a:p>
            <a:r>
              <a:rPr lang="en-US" noProof="0" dirty="0"/>
              <a:t>Engage in leadership training to strengthen professional profile.</a:t>
            </a:r>
          </a:p>
          <a:p>
            <a:r>
              <a:rPr lang="en-US" noProof="0" dirty="0"/>
              <a:t>Continuous learning to adapt to policy changes.</a:t>
            </a:r>
          </a:p>
          <a:p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noProof="0" smtClean="0"/>
              <a:pPr>
                <a:defRPr/>
              </a:pPr>
              <a:t>07/11/2025</a:t>
            </a:fld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noProof="0" smtClean="0"/>
              <a:pPr>
                <a:defRPr/>
              </a:pPr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noProof="0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noProof="0" dirty="0"/>
              <a:t>UK Health and Social Care sectors</a:t>
            </a:r>
          </a:p>
          <a:p>
            <a:r>
              <a:rPr lang="en-US" dirty="0"/>
              <a:t>NVQs apprenticeships</a:t>
            </a:r>
          </a:p>
          <a:p>
            <a:r>
              <a:rPr lang="en-US" noProof="0" dirty="0"/>
              <a:t>CPD </a:t>
            </a:r>
            <a:r>
              <a:rPr lang="en-US" noProof="0" dirty="0" err="1"/>
              <a:t>programmes</a:t>
            </a:r>
            <a:endParaRPr lang="en-US" noProof="0" dirty="0"/>
          </a:p>
          <a:p>
            <a:r>
              <a:rPr lang="en-US" dirty="0"/>
              <a:t>Structured career progression</a:t>
            </a:r>
          </a:p>
          <a:p>
            <a:r>
              <a:rPr lang="en-US" dirty="0"/>
              <a:t>HCPC </a:t>
            </a:r>
          </a:p>
          <a:p>
            <a:r>
              <a:rPr lang="en-US" dirty="0"/>
              <a:t>Digital transformation (NHS England, 2022).</a:t>
            </a:r>
          </a:p>
          <a:p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noProof="0" smtClean="0"/>
              <a:pPr>
                <a:defRPr/>
              </a:pPr>
              <a:t>07/11/2025</a:t>
            </a:fld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noProof="0" smtClean="0"/>
              <a:pPr>
                <a:defRPr/>
              </a:pPr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b="1" noProof="0" dirty="0"/>
              <a:t>Conclusion</a:t>
            </a:r>
            <a:endParaRPr lang="en-GB" b="1" i="1" noProof="0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2" y="1819656"/>
            <a:ext cx="10895923" cy="3431732"/>
          </a:xfrm>
        </p:spPr>
        <p:txBody>
          <a:bodyPr/>
          <a:lstStyle/>
          <a:p>
            <a:pPr marL="0" indent="0" algn="ctr">
              <a:buNone/>
            </a:pPr>
            <a:r>
              <a:rPr lang="en-GB" noProof="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41F8C3-3885-C7FA-060B-A6C611EFE6C7}"/>
              </a:ext>
            </a:extLst>
          </p:cNvPr>
          <p:cNvSpPr txBox="1"/>
          <p:nvPr/>
        </p:nvSpPr>
        <p:spPr>
          <a:xfrm>
            <a:off x="1327573" y="1623594"/>
            <a:ext cx="9281160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/>
              <a:t>My personal SWOT analysis has provided valuable insight into my professional capabilities and areas for development.</a:t>
            </a:r>
            <a:endParaRPr lang="en-US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Using my communication and teamwork strengths, I can overcome weaknesses such as limited leadership experience and knowledge gaps.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/>
              <a:t>Active participation in CPD, networking, and training, I can make the most of the opportunities available in the UK Health and Social Care sector.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noProof="0" dirty="0">
                <a:solidFill>
                  <a:srgbClr val="000000"/>
                </a:solidFill>
              </a:rPr>
              <a:t>References List</a:t>
            </a:r>
            <a:endParaRPr lang="en-GB" noProof="0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lvl="0" algn="just"/>
            <a:r>
              <a:rPr lang="en-GB" dirty="0"/>
              <a:t>Skills for Care (2023). </a:t>
            </a:r>
            <a:r>
              <a:rPr lang="en-GB" i="1" dirty="0"/>
              <a:t>Core skills for health and social care staff.</a:t>
            </a:r>
            <a:r>
              <a:rPr lang="en-GB" dirty="0"/>
              <a:t> Available at: </a:t>
            </a:r>
            <a:r>
              <a:rPr lang="en-GB" u="sng" dirty="0">
                <a:hlinkClick r:id="rId2"/>
              </a:rPr>
              <a:t>https://www.skillsforcare.org.uk</a:t>
            </a:r>
            <a:r>
              <a:rPr lang="en-GB" dirty="0"/>
              <a:t> (Accessed on: 06</a:t>
            </a:r>
            <a:r>
              <a:rPr lang="en-GB" baseline="30000" dirty="0"/>
              <a:t>th</a:t>
            </a:r>
            <a:r>
              <a:rPr lang="en-GB" dirty="0"/>
              <a:t> November 2025).</a:t>
            </a:r>
          </a:p>
          <a:p>
            <a:pPr lvl="0" algn="just"/>
            <a:r>
              <a:rPr lang="en-GB" dirty="0"/>
              <a:t>NHS England (2022). </a:t>
            </a:r>
            <a:r>
              <a:rPr lang="en-GB" i="1" dirty="0"/>
              <a:t>NHS Long Term Workforce Plan.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https://www.england.nhs.uk</a:t>
            </a:r>
            <a:r>
              <a:rPr lang="en-GB" dirty="0"/>
              <a:t>  (Accessed on 06</a:t>
            </a:r>
            <a:r>
              <a:rPr lang="en-GB" baseline="30000" dirty="0"/>
              <a:t>th</a:t>
            </a:r>
            <a:r>
              <a:rPr lang="en-GB" dirty="0"/>
              <a:t> November 2025).</a:t>
            </a:r>
          </a:p>
          <a:p>
            <a:pPr marL="0" indent="0" algn="ctr">
              <a:buNone/>
            </a:pP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noProof="0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noProof="0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sz="1200" noProof="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sz="1200" noProof="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477</Words>
  <Application>Microsoft Office PowerPoint</Application>
  <PresentationFormat>Widescreen</PresentationFormat>
  <Paragraphs>118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Mehreen Riaz</cp:lastModifiedBy>
  <cp:revision>26</cp:revision>
  <dcterms:created xsi:type="dcterms:W3CDTF">2025-02-21T18:28:54Z</dcterms:created>
  <dcterms:modified xsi:type="dcterms:W3CDTF">2025-11-07T17:30:28Z</dcterms:modified>
</cp:coreProperties>
</file>