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92" d="100"/>
          <a:sy n="92" d="100"/>
        </p:scale>
        <p:origin x="102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dhana Jha" userId="26551a24-7b54-4515-aa86-bf14174199c0" providerId="ADAL" clId="{41084694-40AB-4052-89CD-1A9DFE5F8F49}"/>
    <pc:docChg chg="custSel modSld">
      <pc:chgData name="Sadhana Jha" userId="26551a24-7b54-4515-aa86-bf14174199c0" providerId="ADAL" clId="{41084694-40AB-4052-89CD-1A9DFE5F8F49}" dt="2025-06-24T09:17:21.873" v="30" actId="14100"/>
      <pc:docMkLst>
        <pc:docMk/>
      </pc:docMkLst>
      <pc:sldChg chg="modSp mod">
        <pc:chgData name="Sadhana Jha" userId="26551a24-7b54-4515-aa86-bf14174199c0" providerId="ADAL" clId="{41084694-40AB-4052-89CD-1A9DFE5F8F49}" dt="2025-06-24T09:17:11.154" v="20" actId="14100"/>
        <pc:sldMkLst>
          <pc:docMk/>
          <pc:sldMk cId="109857222" sldId="256"/>
        </pc:sldMkLst>
        <pc:spChg chg="mod">
          <ac:chgData name="Sadhana Jha" userId="26551a24-7b54-4515-aa86-bf14174199c0" providerId="ADAL" clId="{41084694-40AB-4052-89CD-1A9DFE5F8F49}" dt="2025-06-24T09:17:11.154" v="20" actId="14100"/>
          <ac:spMkLst>
            <pc:docMk/>
            <pc:sldMk cId="109857222" sldId="256"/>
            <ac:spMk id="2" creationId="{00000000-0000-0000-0000-000000000000}"/>
          </ac:spMkLst>
        </pc:spChg>
      </pc:sldChg>
      <pc:sldChg chg="modSp mod">
        <pc:chgData name="Sadhana Jha" userId="26551a24-7b54-4515-aa86-bf14174199c0" providerId="ADAL" clId="{41084694-40AB-4052-89CD-1A9DFE5F8F49}" dt="2025-06-24T09:16:54.710" v="10" actId="14100"/>
        <pc:sldMkLst>
          <pc:docMk/>
          <pc:sldMk cId="3120001388" sldId="257"/>
        </pc:sldMkLst>
        <pc:spChg chg="mod">
          <ac:chgData name="Sadhana Jha" userId="26551a24-7b54-4515-aa86-bf14174199c0" providerId="ADAL" clId="{41084694-40AB-4052-89CD-1A9DFE5F8F49}" dt="2025-06-24T09:16:54.710" v="10" actId="14100"/>
          <ac:spMkLst>
            <pc:docMk/>
            <pc:sldMk cId="3120001388" sldId="257"/>
            <ac:spMk id="2" creationId="{74E69503-9549-C95E-CB9A-6F66FD7E5381}"/>
          </ac:spMkLst>
        </pc:spChg>
      </pc:sldChg>
      <pc:sldChg chg="modSp mod">
        <pc:chgData name="Sadhana Jha" userId="26551a24-7b54-4515-aa86-bf14174199c0" providerId="ADAL" clId="{41084694-40AB-4052-89CD-1A9DFE5F8F49}" dt="2025-06-24T09:17:21.873" v="30" actId="14100"/>
        <pc:sldMkLst>
          <pc:docMk/>
          <pc:sldMk cId="1134145751" sldId="258"/>
        </pc:sldMkLst>
        <pc:spChg chg="mod">
          <ac:chgData name="Sadhana Jha" userId="26551a24-7b54-4515-aa86-bf14174199c0" providerId="ADAL" clId="{41084694-40AB-4052-89CD-1A9DFE5F8F49}" dt="2025-06-24T09:17:21.873" v="30" actId="14100"/>
          <ac:spMkLst>
            <pc:docMk/>
            <pc:sldMk cId="1134145751" sldId="258"/>
            <ac:spMk id="2" creationId="{773D245F-F2F6-934A-161A-BC08C0A8A47D}"/>
          </ac:spMkLst>
        </pc:spChg>
      </pc:sldChg>
    </pc:docChg>
  </pc:docChgLst>
  <pc:docChgLst>
    <pc:chgData name="Olivia Edmonds" userId="S::o.edmonds@uwtsd.ac.uk::a3930750-9c81-45c8-8000-38f1e659e108" providerId="AD" clId="Web-{54FFCD60-1933-A0F8-1D47-136926B01F10}"/>
    <pc:docChg chg="addSld modSld">
      <pc:chgData name="Olivia Edmonds" userId="S::o.edmonds@uwtsd.ac.uk::a3930750-9c81-45c8-8000-38f1e659e108" providerId="AD" clId="Web-{54FFCD60-1933-A0F8-1D47-136926B01F10}" dt="2025-04-23T12:15:56.930" v="108" actId="20577"/>
      <pc:docMkLst>
        <pc:docMk/>
      </pc:docMkLst>
      <pc:sldChg chg="modSp mod modClrScheme chgLayout">
        <pc:chgData name="Olivia Edmonds" userId="S::o.edmonds@uwtsd.ac.uk::a3930750-9c81-45c8-8000-38f1e659e108" providerId="AD" clId="Web-{54FFCD60-1933-A0F8-1D47-136926B01F10}" dt="2025-04-23T12:14:41.475" v="51" actId="20577"/>
        <pc:sldMkLst>
          <pc:docMk/>
          <pc:sldMk cId="109857222" sldId="256"/>
        </pc:sldMkLst>
        <pc:spChg chg="mod ord">
          <ac:chgData name="Olivia Edmonds" userId="S::o.edmonds@uwtsd.ac.uk::a3930750-9c81-45c8-8000-38f1e659e108" providerId="AD" clId="Web-{54FFCD60-1933-A0F8-1D47-136926B01F10}" dt="2025-04-23T12:12:58.878" v="10" actId="20577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Olivia Edmonds" userId="S::o.edmonds@uwtsd.ac.uk::a3930750-9c81-45c8-8000-38f1e659e108" providerId="AD" clId="Web-{54FFCD60-1933-A0F8-1D47-136926B01F10}" dt="2025-04-23T12:14:41.475" v="51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 new">
        <pc:chgData name="Olivia Edmonds" userId="S::o.edmonds@uwtsd.ac.uk::a3930750-9c81-45c8-8000-38f1e659e108" providerId="AD" clId="Web-{54FFCD60-1933-A0F8-1D47-136926B01F10}" dt="2025-04-23T12:15:19.319" v="79" actId="20577"/>
        <pc:sldMkLst>
          <pc:docMk/>
          <pc:sldMk cId="3120001388" sldId="257"/>
        </pc:sldMkLst>
        <pc:spChg chg="mod">
          <ac:chgData name="Olivia Edmonds" userId="S::o.edmonds@uwtsd.ac.uk::a3930750-9c81-45c8-8000-38f1e659e108" providerId="AD" clId="Web-{54FFCD60-1933-A0F8-1D47-136926B01F10}" dt="2025-04-23T12:13:27.567" v="18" actId="20577"/>
          <ac:spMkLst>
            <pc:docMk/>
            <pc:sldMk cId="3120001388" sldId="257"/>
            <ac:spMk id="2" creationId="{74E69503-9549-C95E-CB9A-6F66FD7E5381}"/>
          </ac:spMkLst>
        </pc:spChg>
        <pc:spChg chg="mod">
          <ac:chgData name="Olivia Edmonds" userId="S::o.edmonds@uwtsd.ac.uk::a3930750-9c81-45c8-8000-38f1e659e108" providerId="AD" clId="Web-{54FFCD60-1933-A0F8-1D47-136926B01F10}" dt="2025-04-23T12:15:19.319" v="79" actId="20577"/>
          <ac:spMkLst>
            <pc:docMk/>
            <pc:sldMk cId="3120001388" sldId="257"/>
            <ac:spMk id="3" creationId="{0F16A719-C875-4259-6A1B-B6E58F018E15}"/>
          </ac:spMkLst>
        </pc:spChg>
      </pc:sldChg>
      <pc:sldChg chg="modSp new">
        <pc:chgData name="Olivia Edmonds" userId="S::o.edmonds@uwtsd.ac.uk::a3930750-9c81-45c8-8000-38f1e659e108" providerId="AD" clId="Web-{54FFCD60-1933-A0F8-1D47-136926B01F10}" dt="2025-04-23T12:15:56.930" v="108" actId="20577"/>
        <pc:sldMkLst>
          <pc:docMk/>
          <pc:sldMk cId="1134145751" sldId="258"/>
        </pc:sldMkLst>
        <pc:spChg chg="mod">
          <ac:chgData name="Olivia Edmonds" userId="S::o.edmonds@uwtsd.ac.uk::a3930750-9c81-45c8-8000-38f1e659e108" providerId="AD" clId="Web-{54FFCD60-1933-A0F8-1D47-136926B01F10}" dt="2025-04-23T12:13:35.598" v="25" actId="20577"/>
          <ac:spMkLst>
            <pc:docMk/>
            <pc:sldMk cId="1134145751" sldId="258"/>
            <ac:spMk id="2" creationId="{773D245F-F2F6-934A-161A-BC08C0A8A47D}"/>
          </ac:spMkLst>
        </pc:spChg>
        <pc:spChg chg="mod">
          <ac:chgData name="Olivia Edmonds" userId="S::o.edmonds@uwtsd.ac.uk::a3930750-9c81-45c8-8000-38f1e659e108" providerId="AD" clId="Web-{54FFCD60-1933-A0F8-1D47-136926B01F10}" dt="2025-04-23T12:15:56.930" v="108" actId="20577"/>
          <ac:spMkLst>
            <pc:docMk/>
            <pc:sldMk cId="1134145751" sldId="258"/>
            <ac:spMk id="3" creationId="{9ACFACAF-3EE9-222D-40C2-41564828273A}"/>
          </ac:spMkLst>
        </pc:spChg>
      </pc:sldChg>
    </pc:docChg>
  </pc:docChgLst>
  <pc:docChgLst>
    <pc:chgData name="Olivia Edmonds" userId="S::o.edmonds@uwtsd.ac.uk::a3930750-9c81-45c8-8000-38f1e659e108" providerId="AD" clId="Web-{79F7432F-D179-D3DE-29CA-FCA194557F43}"/>
    <pc:docChg chg="modSld">
      <pc:chgData name="Olivia Edmonds" userId="S::o.edmonds@uwtsd.ac.uk::a3930750-9c81-45c8-8000-38f1e659e108" providerId="AD" clId="Web-{79F7432F-D179-D3DE-29CA-FCA194557F43}" dt="2025-04-28T11:40:54.139" v="30" actId="14100"/>
      <pc:docMkLst>
        <pc:docMk/>
      </pc:docMkLst>
      <pc:sldChg chg="addSp delSp modSp">
        <pc:chgData name="Olivia Edmonds" userId="S::o.edmonds@uwtsd.ac.uk::a3930750-9c81-45c8-8000-38f1e659e108" providerId="AD" clId="Web-{79F7432F-D179-D3DE-29CA-FCA194557F43}" dt="2025-04-28T11:36:40.696" v="20" actId="14100"/>
        <pc:sldMkLst>
          <pc:docMk/>
          <pc:sldMk cId="109857222" sldId="256"/>
        </pc:sldMkLst>
        <pc:spChg chg="mod">
          <ac:chgData name="Olivia Edmonds" userId="S::o.edmonds@uwtsd.ac.uk::a3930750-9c81-45c8-8000-38f1e659e108" providerId="AD" clId="Web-{79F7432F-D179-D3DE-29CA-FCA194557F43}" dt="2025-04-28T11:35:15.256" v="15" actId="20577"/>
          <ac:spMkLst>
            <pc:docMk/>
            <pc:sldMk cId="109857222" sldId="256"/>
            <ac:spMk id="3" creationId="{00000000-0000-0000-0000-000000000000}"/>
          </ac:spMkLst>
        </pc:spChg>
        <pc:picChg chg="add mod modCrop">
          <ac:chgData name="Olivia Edmonds" userId="S::o.edmonds@uwtsd.ac.uk::a3930750-9c81-45c8-8000-38f1e659e108" providerId="AD" clId="Web-{79F7432F-D179-D3DE-29CA-FCA194557F43}" dt="2025-04-28T11:36:40.696" v="20" actId="14100"/>
          <ac:picMkLst>
            <pc:docMk/>
            <pc:sldMk cId="109857222" sldId="256"/>
            <ac:picMk id="5" creationId="{248372A7-8A2B-AE4B-6487-BD01B471B9AE}"/>
          </ac:picMkLst>
        </pc:picChg>
      </pc:sldChg>
      <pc:sldChg chg="addSp modSp">
        <pc:chgData name="Olivia Edmonds" userId="S::o.edmonds@uwtsd.ac.uk::a3930750-9c81-45c8-8000-38f1e659e108" providerId="AD" clId="Web-{79F7432F-D179-D3DE-29CA-FCA194557F43}" dt="2025-04-28T11:39:10.496" v="25" actId="14100"/>
        <pc:sldMkLst>
          <pc:docMk/>
          <pc:sldMk cId="3120001388" sldId="257"/>
        </pc:sldMkLst>
        <pc:spChg chg="mod">
          <ac:chgData name="Olivia Edmonds" userId="S::o.edmonds@uwtsd.ac.uk::a3930750-9c81-45c8-8000-38f1e659e108" providerId="AD" clId="Web-{79F7432F-D179-D3DE-29CA-FCA194557F43}" dt="2025-04-28T10:42:28.790" v="4" actId="20577"/>
          <ac:spMkLst>
            <pc:docMk/>
            <pc:sldMk cId="3120001388" sldId="257"/>
            <ac:spMk id="3" creationId="{0F16A719-C875-4259-6A1B-B6E58F018E15}"/>
          </ac:spMkLst>
        </pc:spChg>
        <pc:picChg chg="add mod modCrop">
          <ac:chgData name="Olivia Edmonds" userId="S::o.edmonds@uwtsd.ac.uk::a3930750-9c81-45c8-8000-38f1e659e108" providerId="AD" clId="Web-{79F7432F-D179-D3DE-29CA-FCA194557F43}" dt="2025-04-28T11:39:10.496" v="25" actId="14100"/>
          <ac:picMkLst>
            <pc:docMk/>
            <pc:sldMk cId="3120001388" sldId="257"/>
            <ac:picMk id="4" creationId="{55DFA9F0-CF23-7E18-1B6B-838DF17369BC}"/>
          </ac:picMkLst>
        </pc:picChg>
      </pc:sldChg>
      <pc:sldChg chg="addSp modSp">
        <pc:chgData name="Olivia Edmonds" userId="S::o.edmonds@uwtsd.ac.uk::a3930750-9c81-45c8-8000-38f1e659e108" providerId="AD" clId="Web-{79F7432F-D179-D3DE-29CA-FCA194557F43}" dt="2025-04-28T11:40:54.139" v="30" actId="14100"/>
        <pc:sldMkLst>
          <pc:docMk/>
          <pc:sldMk cId="1134145751" sldId="258"/>
        </pc:sldMkLst>
        <pc:spChg chg="mod">
          <ac:chgData name="Olivia Edmonds" userId="S::o.edmonds@uwtsd.ac.uk::a3930750-9c81-45c8-8000-38f1e659e108" providerId="AD" clId="Web-{79F7432F-D179-D3DE-29CA-FCA194557F43}" dt="2025-04-28T10:43:01.806" v="7" actId="20577"/>
          <ac:spMkLst>
            <pc:docMk/>
            <pc:sldMk cId="1134145751" sldId="258"/>
            <ac:spMk id="3" creationId="{9ACFACAF-3EE9-222D-40C2-41564828273A}"/>
          </ac:spMkLst>
        </pc:spChg>
        <pc:picChg chg="add mod modCrop">
          <ac:chgData name="Olivia Edmonds" userId="S::o.edmonds@uwtsd.ac.uk::a3930750-9c81-45c8-8000-38f1e659e108" providerId="AD" clId="Web-{79F7432F-D179-D3DE-29CA-FCA194557F43}" dt="2025-04-28T11:40:54.139" v="30" actId="14100"/>
          <ac:picMkLst>
            <pc:docMk/>
            <pc:sldMk cId="1134145751" sldId="258"/>
            <ac:picMk id="4" creationId="{71771889-DFAB-4BEF-5B9C-D45BFD37869D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moodle.uwtsd.ac.uk/mod/scorm/player.php?a=7587&amp;currentorg=articulate_rise&amp;scoid=16546&amp;sesskey=5oaPZ4GIHd&amp;display=popup&amp;mode=normal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moodle.uwtsd.ac.uk/mod/scorm/player.php?a=7736&amp;currentorg=articulate_rise&amp;scoid=17025&amp;sesskey=u7KUpwQeqC&amp;display=popup&amp;mode=normal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moodle.uwtsd.ac.uk/mod/scorm/player.php?a=7715&amp;currentorg=articulate_rise&amp;scoid=16963&amp;sesskey=u7KUpwQeqC&amp;display=popup&amp;mode=norma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1111345" cy="1325563"/>
          </a:xfrm>
        </p:spPr>
        <p:txBody>
          <a:bodyPr/>
          <a:lstStyle/>
          <a:p>
            <a:r>
              <a:rPr lang="en-US" dirty="0"/>
              <a:t>Online Assignment Skills </a:t>
            </a:r>
            <a:r>
              <a:rPr lang="en-US" dirty="0" err="1"/>
              <a:t>Programme</a:t>
            </a:r>
            <a:r>
              <a:rPr lang="en-US" dirty="0"/>
              <a:t> (Week 6)</a:t>
            </a:r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Finding and Using Information – Unit 4 Section 1: Critical Awareness</a:t>
            </a:r>
          </a:p>
          <a:p>
            <a:endParaRPr lang="en-US" dirty="0"/>
          </a:p>
          <a:p>
            <a:r>
              <a:rPr lang="en-US" dirty="0">
                <a:ea typeface="+mn-lt"/>
                <a:cs typeface="+mn-lt"/>
                <a:hlinkClick r:id="rId2"/>
              </a:rPr>
              <a:t>moodle.uwtsd.ac.uk/mod/scorm/player.php?a=7587&amp;currentorg=articulate_rise&amp;scoid=16546&amp;sesskey=5oaPZ4GIHd&amp;display=popup&amp;mode=normal</a:t>
            </a:r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248372A7-8A2B-AE4B-6487-BD01B471B9A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4966" t="36566" r="5787" b="35555"/>
          <a:stretch/>
        </p:blipFill>
        <p:spPr>
          <a:xfrm>
            <a:off x="8905009" y="4225637"/>
            <a:ext cx="2464787" cy="2382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E69503-9549-C95E-CB9A-6F66FD7E53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799618" cy="1325563"/>
          </a:xfrm>
        </p:spPr>
        <p:txBody>
          <a:bodyPr/>
          <a:lstStyle/>
          <a:p>
            <a:r>
              <a:rPr lang="en-US" dirty="0"/>
              <a:t>Online Assignment Skills </a:t>
            </a:r>
            <a:r>
              <a:rPr lang="en-US" dirty="0" err="1"/>
              <a:t>Programme</a:t>
            </a:r>
            <a:r>
              <a:rPr lang="en-US" dirty="0"/>
              <a:t> (Week 7)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16A719-C875-4259-6A1B-B6E58F018E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Finding and Using Information Unit 3 Section 5: Searching with AI</a:t>
            </a:r>
          </a:p>
          <a:p>
            <a:endParaRPr lang="en-US" dirty="0"/>
          </a:p>
          <a:p>
            <a:r>
              <a:rPr lang="en-US" dirty="0">
                <a:ea typeface="+mn-lt"/>
                <a:cs typeface="+mn-lt"/>
                <a:hlinkClick r:id="rId2"/>
              </a:rPr>
              <a:t>moodle.uwtsd.ac.uk/mod/scorm/player.php?a=7736&amp;currentorg=articulate_rise&amp;scoid=17025&amp;sesskey=u7KUpwQeqC&amp;display=popup&amp;mode=normal</a:t>
            </a:r>
            <a:endParaRPr lang="en-US" dirty="0"/>
          </a:p>
        </p:txBody>
      </p:sp>
      <p:pic>
        <p:nvPicPr>
          <p:cNvPr id="4" name="Picture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55DFA9F0-CF23-7E18-1B6B-838DF17369B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6043" t="37980" r="6056" b="36566"/>
          <a:stretch/>
        </p:blipFill>
        <p:spPr>
          <a:xfrm>
            <a:off x="8794173" y="4003964"/>
            <a:ext cx="2741970" cy="2535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0013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D245F-F2F6-934A-161A-BC08C0A8A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97045" cy="1325563"/>
          </a:xfrm>
        </p:spPr>
        <p:txBody>
          <a:bodyPr/>
          <a:lstStyle/>
          <a:p>
            <a:r>
              <a:rPr lang="en-US" dirty="0"/>
              <a:t>Online Assignment Skills </a:t>
            </a:r>
            <a:r>
              <a:rPr lang="en-US" dirty="0" err="1"/>
              <a:t>Programme</a:t>
            </a:r>
            <a:r>
              <a:rPr lang="en-US" dirty="0"/>
              <a:t> (Week 8)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CFACAF-3EE9-222D-40C2-4156482827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Finding and Using Information Unit 3 Section 2: Searching the Internet</a:t>
            </a:r>
          </a:p>
          <a:p>
            <a:endParaRPr lang="en-US" dirty="0"/>
          </a:p>
          <a:p>
            <a:r>
              <a:rPr lang="en-US" dirty="0">
                <a:ea typeface="+mn-lt"/>
                <a:cs typeface="+mn-lt"/>
                <a:hlinkClick r:id="rId2"/>
              </a:rPr>
              <a:t>moodle.uwtsd.ac.uk/mod/scorm/player.php?a=7715&amp;currentorg=articulate_rise&amp;scoid=16963&amp;sesskey=u7KUpwQeqC&amp;display=popup&amp;mode=normal</a:t>
            </a:r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71771889-DFAB-4BEF-5B9C-D45BFD37869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7120" t="41212" r="5518" b="31515"/>
          <a:stretch/>
        </p:blipFill>
        <p:spPr>
          <a:xfrm>
            <a:off x="9320646" y="4308763"/>
            <a:ext cx="2173978" cy="2189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1457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CC0C6EF1229B4D9D594518D8B87061" ma:contentTypeVersion="4" ma:contentTypeDescription="Create a new document." ma:contentTypeScope="" ma:versionID="ce8039f825a292951d7409465f489d5c">
  <xsd:schema xmlns:xsd="http://www.w3.org/2001/XMLSchema" xmlns:xs="http://www.w3.org/2001/XMLSchema" xmlns:p="http://schemas.microsoft.com/office/2006/metadata/properties" xmlns:ns2="a96c94c0-c219-4ed9-acf6-68d7ed8ecb1b" targetNamespace="http://schemas.microsoft.com/office/2006/metadata/properties" ma:root="true" ma:fieldsID="0ac434ec68f680b8799a0ed61dba3ff7" ns2:_="">
    <xsd:import namespace="a96c94c0-c219-4ed9-acf6-68d7ed8ecb1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6c94c0-c219-4ed9-acf6-68d7ed8ecb1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48E7760-8C54-4957-9DB9-4ABC2DFC469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F1EC186-0B4D-43F0-ACE4-CAB55C76C06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96c94c0-c219-4ed9-acf6-68d7ed8ecb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6183C38-DFF5-45C4-9FF0-0735E5ACB5CC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183</Words>
  <Application>Microsoft Office PowerPoint</Application>
  <PresentationFormat>Widescreen</PresentationFormat>
  <Paragraphs>12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Aptos</vt:lpstr>
      <vt:lpstr>Aptos Display</vt:lpstr>
      <vt:lpstr>Arial</vt:lpstr>
      <vt:lpstr>office theme</vt:lpstr>
      <vt:lpstr>Online Assignment Skills Programme (Week 6)</vt:lpstr>
      <vt:lpstr>Online Assignment Skills Programme (Week 7)</vt:lpstr>
      <vt:lpstr>Online Assignment Skills Programme (Week 8)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Sadhana Jha</cp:lastModifiedBy>
  <cp:revision>47</cp:revision>
  <dcterms:created xsi:type="dcterms:W3CDTF">2025-04-23T12:12:22Z</dcterms:created>
  <dcterms:modified xsi:type="dcterms:W3CDTF">2025-06-24T09:17:22Z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0x0101001DCC0C6EF1229B4D9D594518D8B87061</vt:lpwstr>
  </property>
</Properties>
</file>