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27" r:id="rId1"/>
  </p:sldMasterIdLst>
  <p:notesMasterIdLst>
    <p:notesMasterId r:id="rId30"/>
  </p:notesMasterIdLst>
  <p:handoutMasterIdLst>
    <p:handoutMasterId r:id="rId31"/>
  </p:handoutMasterIdLst>
  <p:sldIdLst>
    <p:sldId id="311" r:id="rId2"/>
    <p:sldId id="312" r:id="rId3"/>
    <p:sldId id="313" r:id="rId4"/>
    <p:sldId id="303" r:id="rId5"/>
    <p:sldId id="304" r:id="rId6"/>
    <p:sldId id="314" r:id="rId7"/>
    <p:sldId id="300" r:id="rId8"/>
    <p:sldId id="305" r:id="rId9"/>
    <p:sldId id="306" r:id="rId10"/>
    <p:sldId id="307" r:id="rId11"/>
    <p:sldId id="308" r:id="rId12"/>
    <p:sldId id="309" r:id="rId13"/>
    <p:sldId id="310" r:id="rId14"/>
    <p:sldId id="315" r:id="rId15"/>
    <p:sldId id="316" r:id="rId16"/>
    <p:sldId id="317" r:id="rId17"/>
    <p:sldId id="318" r:id="rId18"/>
    <p:sldId id="319" r:id="rId19"/>
    <p:sldId id="320" r:id="rId20"/>
    <p:sldId id="321" r:id="rId21"/>
    <p:sldId id="322" r:id="rId22"/>
    <p:sldId id="323" r:id="rId23"/>
    <p:sldId id="324" r:id="rId24"/>
    <p:sldId id="325" r:id="rId25"/>
    <p:sldId id="326" r:id="rId26"/>
    <p:sldId id="327" r:id="rId27"/>
    <p:sldId id="328" r:id="rId28"/>
    <p:sldId id="329"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6C656B-E712-4B47-9F96-AC433D2A1649}" v="170" dt="2023-03-14T18:30:43.773"/>
  </p1510:revLst>
</p1510:revInfo>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6385" autoAdjust="0"/>
    <p:restoredTop sz="94790" autoAdjust="0"/>
  </p:normalViewPr>
  <p:slideViewPr>
    <p:cSldViewPr snapToGrid="0" showGuides="1">
      <p:cViewPr varScale="1">
        <p:scale>
          <a:sx n="71" d="100"/>
          <a:sy n="71" d="100"/>
        </p:scale>
        <p:origin x="48" y="236"/>
      </p:cViewPr>
      <p:guideLst>
        <p:guide orient="horz" pos="2160"/>
        <p:guide pos="3840"/>
      </p:guideLst>
    </p:cSldViewPr>
  </p:slideViewPr>
  <p:outlineViewPr>
    <p:cViewPr>
      <p:scale>
        <a:sx n="33" d="100"/>
        <a:sy n="33" d="100"/>
      </p:scale>
      <p:origin x="0" y="-12492"/>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0" d="100"/>
          <a:sy n="60" d="100"/>
        </p:scale>
        <p:origin x="3187" y="3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rgas Ahmadzai (2106756)" userId="0c14ad69-c0e9-4a1c-a65d-921e15cc9471" providerId="ADAL" clId="{716C656B-E712-4B47-9F96-AC433D2A1649}"/>
    <pc:docChg chg="undo redo custSel addSld delSld modSld sldOrd modMainMaster addSection delSection modNotesMaster">
      <pc:chgData name="Nargas Ahmadzai (2106756)" userId="0c14ad69-c0e9-4a1c-a65d-921e15cc9471" providerId="ADAL" clId="{716C656B-E712-4B47-9F96-AC433D2A1649}" dt="2023-03-14T18:41:51.606" v="2815" actId="1076"/>
      <pc:docMkLst>
        <pc:docMk/>
      </pc:docMkLst>
      <pc:sldChg chg="addSp delSp modSp del mod setBg setFolMasterObjs delDesignElem">
        <pc:chgData name="Nargas Ahmadzai (2106756)" userId="0c14ad69-c0e9-4a1c-a65d-921e15cc9471" providerId="ADAL" clId="{716C656B-E712-4B47-9F96-AC433D2A1649}" dt="2023-03-13T17:20:28.801" v="1004" actId="2696"/>
        <pc:sldMkLst>
          <pc:docMk/>
          <pc:sldMk cId="1495496538" sldId="257"/>
        </pc:sldMkLst>
        <pc:spChg chg="del mod">
          <ac:chgData name="Nargas Ahmadzai (2106756)" userId="0c14ad69-c0e9-4a1c-a65d-921e15cc9471" providerId="ADAL" clId="{716C656B-E712-4B47-9F96-AC433D2A1649}" dt="2023-03-13T17:20:20.333" v="1003" actId="21"/>
          <ac:spMkLst>
            <pc:docMk/>
            <pc:sldMk cId="1495496538" sldId="257"/>
            <ac:spMk id="3" creationId="{3D71C9CD-CAE8-4AC8-936D-333769D479E5}"/>
          </ac:spMkLst>
        </pc:spChg>
        <pc:spChg chg="mod">
          <ac:chgData name="Nargas Ahmadzai (2106756)" userId="0c14ad69-c0e9-4a1c-a65d-921e15cc9471" providerId="ADAL" clId="{716C656B-E712-4B47-9F96-AC433D2A1649}" dt="2023-03-13T17:19:23.313" v="991" actId="26606"/>
          <ac:spMkLst>
            <pc:docMk/>
            <pc:sldMk cId="1495496538" sldId="257"/>
            <ac:spMk id="4" creationId="{C6D24F99-E026-485A-96CD-AEC98137262A}"/>
          </ac:spMkLst>
        </pc:spChg>
        <pc:spChg chg="add mod">
          <ac:chgData name="Nargas Ahmadzai (2106756)" userId="0c14ad69-c0e9-4a1c-a65d-921e15cc9471" providerId="ADAL" clId="{716C656B-E712-4B47-9F96-AC433D2A1649}" dt="2023-03-13T17:20:20.333" v="1003" actId="21"/>
          <ac:spMkLst>
            <pc:docMk/>
            <pc:sldMk cId="1495496538" sldId="257"/>
            <ac:spMk id="7" creationId="{E5A38747-526B-B10B-9440-728DFC9FA43E}"/>
          </ac:spMkLst>
        </pc:spChg>
        <pc:spChg chg="add del">
          <ac:chgData name="Nargas Ahmadzai (2106756)" userId="0c14ad69-c0e9-4a1c-a65d-921e15cc9471" providerId="ADAL" clId="{716C656B-E712-4B47-9F96-AC433D2A1649}" dt="2023-03-13T11:49:20.876" v="460"/>
          <ac:spMkLst>
            <pc:docMk/>
            <pc:sldMk cId="1495496538" sldId="257"/>
            <ac:spMk id="11" creationId="{93F0ADB5-A0B4-4B01-A8C4-FDC34CE22BD4}"/>
          </ac:spMkLst>
        </pc:spChg>
        <pc:spChg chg="add del">
          <ac:chgData name="Nargas Ahmadzai (2106756)" userId="0c14ad69-c0e9-4a1c-a65d-921e15cc9471" providerId="ADAL" clId="{716C656B-E712-4B47-9F96-AC433D2A1649}" dt="2023-03-13T11:49:20.876" v="460"/>
          <ac:spMkLst>
            <pc:docMk/>
            <pc:sldMk cId="1495496538" sldId="257"/>
            <ac:spMk id="13" creationId="{AA6D0FDE-0241-4C21-A720-A69475358235}"/>
          </ac:spMkLst>
        </pc:spChg>
        <pc:spChg chg="add">
          <ac:chgData name="Nargas Ahmadzai (2106756)" userId="0c14ad69-c0e9-4a1c-a65d-921e15cc9471" providerId="ADAL" clId="{716C656B-E712-4B47-9F96-AC433D2A1649}" dt="2023-03-13T17:19:23.313" v="991" actId="26606"/>
          <ac:spMkLst>
            <pc:docMk/>
            <pc:sldMk cId="1495496538" sldId="257"/>
            <ac:spMk id="15" creationId="{AEBE9F1A-B38D-446E-83AE-14B17CE77FF2}"/>
          </ac:spMkLst>
        </pc:spChg>
        <pc:spChg chg="add del">
          <ac:chgData name="Nargas Ahmadzai (2106756)" userId="0c14ad69-c0e9-4a1c-a65d-921e15cc9471" providerId="ADAL" clId="{716C656B-E712-4B47-9F96-AC433D2A1649}" dt="2023-03-13T11:22:44.035" v="325" actId="26606"/>
          <ac:spMkLst>
            <pc:docMk/>
            <pc:sldMk cId="1495496538" sldId="257"/>
            <ac:spMk id="18" creationId="{B1ECD48A-A6CE-48F3-8E89-3399C99382F1}"/>
          </ac:spMkLst>
        </pc:spChg>
        <pc:spChg chg="add del">
          <ac:chgData name="Nargas Ahmadzai (2106756)" userId="0c14ad69-c0e9-4a1c-a65d-921e15cc9471" providerId="ADAL" clId="{716C656B-E712-4B47-9F96-AC433D2A1649}" dt="2023-03-13T11:22:44.035" v="325" actId="26606"/>
          <ac:spMkLst>
            <pc:docMk/>
            <pc:sldMk cId="1495496538" sldId="257"/>
            <ac:spMk id="20" creationId="{0A3F7A1B-3080-4A65-A240-2E1A6EF84567}"/>
          </ac:spMkLst>
        </pc:spChg>
        <pc:spChg chg="add">
          <ac:chgData name="Nargas Ahmadzai (2106756)" userId="0c14ad69-c0e9-4a1c-a65d-921e15cc9471" providerId="ADAL" clId="{716C656B-E712-4B47-9F96-AC433D2A1649}" dt="2023-03-13T17:19:23.313" v="991" actId="26606"/>
          <ac:spMkLst>
            <pc:docMk/>
            <pc:sldMk cId="1495496538" sldId="257"/>
            <ac:spMk id="21" creationId="{5E3EB826-A471-488F-9E8A-D65528A3C0CA}"/>
          </ac:spMkLst>
        </pc:spChg>
        <pc:spChg chg="add">
          <ac:chgData name="Nargas Ahmadzai (2106756)" userId="0c14ad69-c0e9-4a1c-a65d-921e15cc9471" providerId="ADAL" clId="{716C656B-E712-4B47-9F96-AC433D2A1649}" dt="2023-03-13T17:19:23.313" v="991" actId="26606"/>
          <ac:spMkLst>
            <pc:docMk/>
            <pc:sldMk cId="1495496538" sldId="257"/>
            <ac:spMk id="23" creationId="{4309F268-A45B-4517-B03F-2774BAEFFBA6}"/>
          </ac:spMkLst>
        </pc:spChg>
        <pc:grpChg chg="add del">
          <ac:chgData name="Nargas Ahmadzai (2106756)" userId="0c14ad69-c0e9-4a1c-a65d-921e15cc9471" providerId="ADAL" clId="{716C656B-E712-4B47-9F96-AC433D2A1649}" dt="2023-03-13T11:22:44.035" v="325" actId="26606"/>
          <ac:grpSpMkLst>
            <pc:docMk/>
            <pc:sldMk cId="1495496538" sldId="257"/>
            <ac:grpSpMk id="8" creationId="{2103B461-323C-4912-BFFD-C37582662085}"/>
          </ac:grpSpMkLst>
        </pc:grpChg>
        <pc:graphicFrameChg chg="mod">
          <ac:chgData name="Nargas Ahmadzai (2106756)" userId="0c14ad69-c0e9-4a1c-a65d-921e15cc9471" providerId="ADAL" clId="{716C656B-E712-4B47-9F96-AC433D2A1649}" dt="2023-03-13T17:20:08.918" v="1002" actId="14100"/>
          <ac:graphicFrameMkLst>
            <pc:docMk/>
            <pc:sldMk cId="1495496538" sldId="257"/>
            <ac:graphicFrameMk id="2" creationId="{01225D5F-8440-C768-D23C-0B6C217BFE1C}"/>
          </ac:graphicFrameMkLst>
        </pc:graphicFrameChg>
        <pc:picChg chg="mod">
          <ac:chgData name="Nargas Ahmadzai (2106756)" userId="0c14ad69-c0e9-4a1c-a65d-921e15cc9471" providerId="ADAL" clId="{716C656B-E712-4B47-9F96-AC433D2A1649}" dt="2023-03-13T17:19:51.001" v="997" actId="14100"/>
          <ac:picMkLst>
            <pc:docMk/>
            <pc:sldMk cId="1495496538" sldId="257"/>
            <ac:picMk id="6" creationId="{251CEBEB-5088-4E63-81A4-0DCEB5B45207}"/>
          </ac:picMkLst>
        </pc:picChg>
        <pc:picChg chg="add">
          <ac:chgData name="Nargas Ahmadzai (2106756)" userId="0c14ad69-c0e9-4a1c-a65d-921e15cc9471" providerId="ADAL" clId="{716C656B-E712-4B47-9F96-AC433D2A1649}" dt="2023-03-13T17:19:23.313" v="991" actId="26606"/>
          <ac:picMkLst>
            <pc:docMk/>
            <pc:sldMk cId="1495496538" sldId="257"/>
            <ac:picMk id="9" creationId="{C9ECDD5C-152A-4CC7-8333-0F367B3A62EA}"/>
          </ac:picMkLst>
        </pc:picChg>
        <pc:picChg chg="add">
          <ac:chgData name="Nargas Ahmadzai (2106756)" userId="0c14ad69-c0e9-4a1c-a65d-921e15cc9471" providerId="ADAL" clId="{716C656B-E712-4B47-9F96-AC433D2A1649}" dt="2023-03-13T17:19:23.313" v="991" actId="26606"/>
          <ac:picMkLst>
            <pc:docMk/>
            <pc:sldMk cId="1495496538" sldId="257"/>
            <ac:picMk id="10" creationId="{7F5C92A3-369B-43F3-BDCE-E560B1B0EC89}"/>
          </ac:picMkLst>
        </pc:picChg>
        <pc:picChg chg="add">
          <ac:chgData name="Nargas Ahmadzai (2106756)" userId="0c14ad69-c0e9-4a1c-a65d-921e15cc9471" providerId="ADAL" clId="{716C656B-E712-4B47-9F96-AC433D2A1649}" dt="2023-03-13T17:19:23.313" v="991" actId="26606"/>
          <ac:picMkLst>
            <pc:docMk/>
            <pc:sldMk cId="1495496538" sldId="257"/>
            <ac:picMk id="17" creationId="{915B5014-A7EC-4BA6-9C83-8840CF81DB28}"/>
          </ac:picMkLst>
        </pc:picChg>
        <pc:picChg chg="add">
          <ac:chgData name="Nargas Ahmadzai (2106756)" userId="0c14ad69-c0e9-4a1c-a65d-921e15cc9471" providerId="ADAL" clId="{716C656B-E712-4B47-9F96-AC433D2A1649}" dt="2023-03-13T17:19:23.313" v="991" actId="26606"/>
          <ac:picMkLst>
            <pc:docMk/>
            <pc:sldMk cId="1495496538" sldId="257"/>
            <ac:picMk id="19" creationId="{022C43AB-86D7-420D-8AD7-DC0A15FDD0AF}"/>
          </ac:picMkLst>
        </pc:picChg>
      </pc:sldChg>
      <pc:sldChg chg="del">
        <pc:chgData name="Nargas Ahmadzai (2106756)" userId="0c14ad69-c0e9-4a1c-a65d-921e15cc9471" providerId="ADAL" clId="{716C656B-E712-4B47-9F96-AC433D2A1649}" dt="2023-03-13T11:14:38.057" v="29" actId="2696"/>
        <pc:sldMkLst>
          <pc:docMk/>
          <pc:sldMk cId="1300311978" sldId="266"/>
        </pc:sldMkLst>
      </pc:sldChg>
      <pc:sldChg chg="del">
        <pc:chgData name="Nargas Ahmadzai (2106756)" userId="0c14ad69-c0e9-4a1c-a65d-921e15cc9471" providerId="ADAL" clId="{716C656B-E712-4B47-9F96-AC433D2A1649}" dt="2023-03-13T11:15:25.448" v="34" actId="2696"/>
        <pc:sldMkLst>
          <pc:docMk/>
          <pc:sldMk cId="3462884272" sldId="272"/>
        </pc:sldMkLst>
      </pc:sldChg>
      <pc:sldChg chg="del">
        <pc:chgData name="Nargas Ahmadzai (2106756)" userId="0c14ad69-c0e9-4a1c-a65d-921e15cc9471" providerId="ADAL" clId="{716C656B-E712-4B47-9F96-AC433D2A1649}" dt="2023-03-13T11:15:22.118" v="33" actId="2696"/>
        <pc:sldMkLst>
          <pc:docMk/>
          <pc:sldMk cId="3242389936" sldId="273"/>
        </pc:sldMkLst>
      </pc:sldChg>
      <pc:sldChg chg="addSp delSp modSp add del mod setBg">
        <pc:chgData name="Nargas Ahmadzai (2106756)" userId="0c14ad69-c0e9-4a1c-a65d-921e15cc9471" providerId="ADAL" clId="{716C656B-E712-4B47-9F96-AC433D2A1649}" dt="2023-03-13T11:18:42.057" v="69" actId="2696"/>
        <pc:sldMkLst>
          <pc:docMk/>
          <pc:sldMk cId="196070355" sldId="282"/>
        </pc:sldMkLst>
        <pc:spChg chg="add del mod">
          <ac:chgData name="Nargas Ahmadzai (2106756)" userId="0c14ad69-c0e9-4a1c-a65d-921e15cc9471" providerId="ADAL" clId="{716C656B-E712-4B47-9F96-AC433D2A1649}" dt="2023-03-13T11:18:37.799" v="68" actId="21"/>
          <ac:spMkLst>
            <pc:docMk/>
            <pc:sldMk cId="196070355" sldId="282"/>
            <ac:spMk id="3" creationId="{7516D4A6-3094-85C8-1402-66BCB4B3DD62}"/>
          </ac:spMkLst>
        </pc:spChg>
        <pc:spChg chg="add del mod">
          <ac:chgData name="Nargas Ahmadzai (2106756)" userId="0c14ad69-c0e9-4a1c-a65d-921e15cc9471" providerId="ADAL" clId="{716C656B-E712-4B47-9F96-AC433D2A1649}" dt="2023-03-13T11:18:01.374" v="56" actId="26606"/>
          <ac:spMkLst>
            <pc:docMk/>
            <pc:sldMk cId="196070355" sldId="282"/>
            <ac:spMk id="5" creationId="{77619AA4-BA49-D751-2323-586D3D861536}"/>
          </ac:spMkLst>
        </pc:spChg>
        <pc:spChg chg="add del mod">
          <ac:chgData name="Nargas Ahmadzai (2106756)" userId="0c14ad69-c0e9-4a1c-a65d-921e15cc9471" providerId="ADAL" clId="{716C656B-E712-4B47-9F96-AC433D2A1649}" dt="2023-03-13T11:18:01.348" v="55" actId="26606"/>
          <ac:spMkLst>
            <pc:docMk/>
            <pc:sldMk cId="196070355" sldId="282"/>
            <ac:spMk id="21" creationId="{77619AA4-BA49-D751-2323-586D3D861536}"/>
          </ac:spMkLst>
        </pc:spChg>
        <pc:spChg chg="add del">
          <ac:chgData name="Nargas Ahmadzai (2106756)" userId="0c14ad69-c0e9-4a1c-a65d-921e15cc9471" providerId="ADAL" clId="{716C656B-E712-4B47-9F96-AC433D2A1649}" dt="2023-03-13T11:17:34.363" v="50" actId="26606"/>
          <ac:spMkLst>
            <pc:docMk/>
            <pc:sldMk cId="196070355" sldId="282"/>
            <ac:spMk id="22" creationId="{1660E788-AFA9-4A1B-9991-6AA74632A15B}"/>
          </ac:spMkLst>
        </pc:spChg>
        <pc:spChg chg="add mod">
          <ac:chgData name="Nargas Ahmadzai (2106756)" userId="0c14ad69-c0e9-4a1c-a65d-921e15cc9471" providerId="ADAL" clId="{716C656B-E712-4B47-9F96-AC433D2A1649}" dt="2023-03-13T11:18:10.907" v="60" actId="14100"/>
          <ac:spMkLst>
            <pc:docMk/>
            <pc:sldMk cId="196070355" sldId="282"/>
            <ac:spMk id="23" creationId="{77619AA4-BA49-D751-2323-586D3D861536}"/>
          </ac:spMkLst>
        </pc:spChg>
        <pc:spChg chg="add del">
          <ac:chgData name="Nargas Ahmadzai (2106756)" userId="0c14ad69-c0e9-4a1c-a65d-921e15cc9471" providerId="ADAL" clId="{716C656B-E712-4B47-9F96-AC433D2A1649}" dt="2023-03-13T11:17:34.363" v="50" actId="26606"/>
          <ac:spMkLst>
            <pc:docMk/>
            <pc:sldMk cId="196070355" sldId="282"/>
            <ac:spMk id="24" creationId="{867D4867-5BA7-4462-B2F6-A23F4A622AA7}"/>
          </ac:spMkLst>
        </pc:spChg>
        <pc:graphicFrameChg chg="add del">
          <ac:chgData name="Nargas Ahmadzai (2106756)" userId="0c14ad69-c0e9-4a1c-a65d-921e15cc9471" providerId="ADAL" clId="{716C656B-E712-4B47-9F96-AC433D2A1649}" dt="2023-03-13T11:17:53.452" v="52" actId="26606"/>
          <ac:graphicFrameMkLst>
            <pc:docMk/>
            <pc:sldMk cId="196070355" sldId="282"/>
            <ac:graphicFrameMk id="19" creationId="{F2D8DA52-C33B-EA0B-1F26-4FC551DB7C91}"/>
          </ac:graphicFrameMkLst>
        </pc:graphicFrameChg>
        <pc:picChg chg="mod ord">
          <ac:chgData name="Nargas Ahmadzai (2106756)" userId="0c14ad69-c0e9-4a1c-a65d-921e15cc9471" providerId="ADAL" clId="{716C656B-E712-4B47-9F96-AC433D2A1649}" dt="2023-03-13T11:18:01.374" v="56" actId="26606"/>
          <ac:picMkLst>
            <pc:docMk/>
            <pc:sldMk cId="196070355" sldId="282"/>
            <ac:picMk id="17" creationId="{18B7855D-2DE6-49A4-BA98-97404403C66B}"/>
          </ac:picMkLst>
        </pc:picChg>
      </pc:sldChg>
      <pc:sldChg chg="del">
        <pc:chgData name="Nargas Ahmadzai (2106756)" userId="0c14ad69-c0e9-4a1c-a65d-921e15cc9471" providerId="ADAL" clId="{716C656B-E712-4B47-9F96-AC433D2A1649}" dt="2023-03-13T11:15:18.176" v="32" actId="2696"/>
        <pc:sldMkLst>
          <pc:docMk/>
          <pc:sldMk cId="1154969311" sldId="286"/>
        </pc:sldMkLst>
      </pc:sldChg>
      <pc:sldChg chg="del">
        <pc:chgData name="Nargas Ahmadzai (2106756)" userId="0c14ad69-c0e9-4a1c-a65d-921e15cc9471" providerId="ADAL" clId="{716C656B-E712-4B47-9F96-AC433D2A1649}" dt="2023-03-13T11:15:37.479" v="37" actId="2696"/>
        <pc:sldMkLst>
          <pc:docMk/>
          <pc:sldMk cId="3149670743" sldId="289"/>
        </pc:sldMkLst>
      </pc:sldChg>
      <pc:sldChg chg="del">
        <pc:chgData name="Nargas Ahmadzai (2106756)" userId="0c14ad69-c0e9-4a1c-a65d-921e15cc9471" providerId="ADAL" clId="{716C656B-E712-4B47-9F96-AC433D2A1649}" dt="2023-03-13T11:15:13.767" v="31" actId="2696"/>
        <pc:sldMkLst>
          <pc:docMk/>
          <pc:sldMk cId="1163063007" sldId="293"/>
        </pc:sldMkLst>
      </pc:sldChg>
      <pc:sldChg chg="del">
        <pc:chgData name="Nargas Ahmadzai (2106756)" userId="0c14ad69-c0e9-4a1c-a65d-921e15cc9471" providerId="ADAL" clId="{716C656B-E712-4B47-9F96-AC433D2A1649}" dt="2023-03-13T11:15:07.818" v="30" actId="2696"/>
        <pc:sldMkLst>
          <pc:docMk/>
          <pc:sldMk cId="2971040159" sldId="298"/>
        </pc:sldMkLst>
      </pc:sldChg>
      <pc:sldChg chg="addSp delSp modSp mod ord modTransition">
        <pc:chgData name="Nargas Ahmadzai (2106756)" userId="0c14ad69-c0e9-4a1c-a65d-921e15cc9471" providerId="ADAL" clId="{716C656B-E712-4B47-9F96-AC433D2A1649}" dt="2023-03-14T18:30:20.825" v="2774"/>
        <pc:sldMkLst>
          <pc:docMk/>
          <pc:sldMk cId="2900026269" sldId="300"/>
        </pc:sldMkLst>
        <pc:spChg chg="mod">
          <ac:chgData name="Nargas Ahmadzai (2106756)" userId="0c14ad69-c0e9-4a1c-a65d-921e15cc9471" providerId="ADAL" clId="{716C656B-E712-4B47-9F96-AC433D2A1649}" dt="2023-03-13T19:40:53.841" v="2444"/>
          <ac:spMkLst>
            <pc:docMk/>
            <pc:sldMk cId="2900026269" sldId="300"/>
            <ac:spMk id="3" creationId="{581E71C2-3FC1-41C1-8255-33A1AC802247}"/>
          </ac:spMkLst>
        </pc:spChg>
        <pc:spChg chg="add del mod">
          <ac:chgData name="Nargas Ahmadzai (2106756)" userId="0c14ad69-c0e9-4a1c-a65d-921e15cc9471" providerId="ADAL" clId="{716C656B-E712-4B47-9F96-AC433D2A1649}" dt="2023-03-13T11:19:21.324" v="71"/>
          <ac:spMkLst>
            <pc:docMk/>
            <pc:sldMk cId="2900026269" sldId="300"/>
            <ac:spMk id="4" creationId="{1177162F-6FBD-3441-58A3-3168AFB74260}"/>
          </ac:spMkLst>
        </pc:spChg>
        <pc:spChg chg="add del mod">
          <ac:chgData name="Nargas Ahmadzai (2106756)" userId="0c14ad69-c0e9-4a1c-a65d-921e15cc9471" providerId="ADAL" clId="{716C656B-E712-4B47-9F96-AC433D2A1649}" dt="2023-03-13T11:19:42.547" v="73"/>
          <ac:spMkLst>
            <pc:docMk/>
            <pc:sldMk cId="2900026269" sldId="300"/>
            <ac:spMk id="7" creationId="{F422B635-6A72-A2FD-9D44-8141482DB263}"/>
          </ac:spMkLst>
        </pc:spChg>
        <pc:spChg chg="mod">
          <ac:chgData name="Nargas Ahmadzai (2106756)" userId="0c14ad69-c0e9-4a1c-a65d-921e15cc9471" providerId="ADAL" clId="{716C656B-E712-4B47-9F96-AC433D2A1649}" dt="2023-03-13T19:40:53.841" v="2444"/>
          <ac:spMkLst>
            <pc:docMk/>
            <pc:sldMk cId="2900026269" sldId="300"/>
            <ac:spMk id="16" creationId="{2C00B059-8249-401E-BECD-DC838B36F9FB}"/>
          </ac:spMkLst>
        </pc:spChg>
        <pc:spChg chg="del mod">
          <ac:chgData name="Nargas Ahmadzai (2106756)" userId="0c14ad69-c0e9-4a1c-a65d-921e15cc9471" providerId="ADAL" clId="{716C656B-E712-4B47-9F96-AC433D2A1649}" dt="2023-03-13T11:21:56.910" v="319" actId="26606"/>
          <ac:spMkLst>
            <pc:docMk/>
            <pc:sldMk cId="2900026269" sldId="300"/>
            <ac:spMk id="18" creationId="{ED42596E-DB09-43F7-A053-18CEB2DDE639}"/>
          </ac:spMkLst>
        </pc:spChg>
        <pc:graphicFrameChg chg="add del mod">
          <ac:chgData name="Nargas Ahmadzai (2106756)" userId="0c14ad69-c0e9-4a1c-a65d-921e15cc9471" providerId="ADAL" clId="{716C656B-E712-4B47-9F96-AC433D2A1649}" dt="2023-03-13T11:19:24.866" v="72" actId="21"/>
          <ac:graphicFrameMkLst>
            <pc:docMk/>
            <pc:sldMk cId="2900026269" sldId="300"/>
            <ac:graphicFrameMk id="5" creationId="{10C4971D-938A-5A3A-277F-ECCA157E3EF0}"/>
          </ac:graphicFrameMkLst>
        </pc:graphicFrameChg>
        <pc:graphicFrameChg chg="add mod">
          <ac:chgData name="Nargas Ahmadzai (2106756)" userId="0c14ad69-c0e9-4a1c-a65d-921e15cc9471" providerId="ADAL" clId="{716C656B-E712-4B47-9F96-AC433D2A1649}" dt="2023-03-13T20:03:58.730" v="2741"/>
          <ac:graphicFrameMkLst>
            <pc:docMk/>
            <pc:sldMk cId="2900026269" sldId="300"/>
            <ac:graphicFrameMk id="20" creationId="{A16F7EEE-B3CE-2EEB-E3E3-4C6F71BE6446}"/>
          </ac:graphicFrameMkLst>
        </pc:graphicFrameChg>
        <pc:graphicFrameChg chg="del">
          <ac:chgData name="Nargas Ahmadzai (2106756)" userId="0c14ad69-c0e9-4a1c-a65d-921e15cc9471" providerId="ADAL" clId="{716C656B-E712-4B47-9F96-AC433D2A1649}" dt="2023-03-13T11:19:17.252" v="70" actId="21"/>
          <ac:graphicFrameMkLst>
            <pc:docMk/>
            <pc:sldMk cId="2900026269" sldId="300"/>
            <ac:graphicFrameMk id="21" creationId="{D8DD12A5-FE18-4970-8B30-E368D9BD860D}"/>
          </ac:graphicFrameMkLst>
        </pc:graphicFrameChg>
        <pc:picChg chg="add mod">
          <ac:chgData name="Nargas Ahmadzai (2106756)" userId="0c14ad69-c0e9-4a1c-a65d-921e15cc9471" providerId="ADAL" clId="{716C656B-E712-4B47-9F96-AC433D2A1649}" dt="2023-03-13T20:04:16.694" v="2744" actId="14100"/>
          <ac:picMkLst>
            <pc:docMk/>
            <pc:sldMk cId="2900026269" sldId="300"/>
            <ac:picMk id="8" creationId="{8E780F25-8AAE-FE5F-6D58-9CA686FC9CAF}"/>
          </ac:picMkLst>
        </pc:picChg>
      </pc:sldChg>
      <pc:sldChg chg="modSp new del mod">
        <pc:chgData name="Nargas Ahmadzai (2106756)" userId="0c14ad69-c0e9-4a1c-a65d-921e15cc9471" providerId="ADAL" clId="{716C656B-E712-4B47-9F96-AC433D2A1649}" dt="2023-03-13T11:24:48.254" v="346" actId="680"/>
        <pc:sldMkLst>
          <pc:docMk/>
          <pc:sldMk cId="1385499881" sldId="301"/>
        </pc:sldMkLst>
        <pc:spChg chg="mod">
          <ac:chgData name="Nargas Ahmadzai (2106756)" userId="0c14ad69-c0e9-4a1c-a65d-921e15cc9471" providerId="ADAL" clId="{716C656B-E712-4B47-9F96-AC433D2A1649}" dt="2023-03-13T11:24:47.735" v="345" actId="108"/>
          <ac:spMkLst>
            <pc:docMk/>
            <pc:sldMk cId="1385499881" sldId="301"/>
            <ac:spMk id="2" creationId="{8EA1BC04-BCBE-7FF2-4E34-DDF1AF830169}"/>
          </ac:spMkLst>
        </pc:spChg>
      </pc:sldChg>
      <pc:sldChg chg="new del">
        <pc:chgData name="Nargas Ahmadzai (2106756)" userId="0c14ad69-c0e9-4a1c-a65d-921e15cc9471" providerId="ADAL" clId="{716C656B-E712-4B47-9F96-AC433D2A1649}" dt="2023-03-13T11:23:18.237" v="329" actId="680"/>
        <pc:sldMkLst>
          <pc:docMk/>
          <pc:sldMk cId="1446982336" sldId="301"/>
        </pc:sldMkLst>
      </pc:sldChg>
      <pc:sldChg chg="addSp delSp modSp new del mod setBg">
        <pc:chgData name="Nargas Ahmadzai (2106756)" userId="0c14ad69-c0e9-4a1c-a65d-921e15cc9471" providerId="ADAL" clId="{716C656B-E712-4B47-9F96-AC433D2A1649}" dt="2023-03-13T11:33:36.131" v="395" actId="2696"/>
        <pc:sldMkLst>
          <pc:docMk/>
          <pc:sldMk cId="1486732465" sldId="301"/>
        </pc:sldMkLst>
        <pc:spChg chg="mod">
          <ac:chgData name="Nargas Ahmadzai (2106756)" userId="0c14ad69-c0e9-4a1c-a65d-921e15cc9471" providerId="ADAL" clId="{716C656B-E712-4B47-9F96-AC433D2A1649}" dt="2023-03-13T11:31:54.611" v="379" actId="1076"/>
          <ac:spMkLst>
            <pc:docMk/>
            <pc:sldMk cId="1486732465" sldId="301"/>
            <ac:spMk id="2" creationId="{BDC76C92-EA02-025E-C6CD-86B9BD8054EC}"/>
          </ac:spMkLst>
        </pc:spChg>
        <pc:spChg chg="add del mod">
          <ac:chgData name="Nargas Ahmadzai (2106756)" userId="0c14ad69-c0e9-4a1c-a65d-921e15cc9471" providerId="ADAL" clId="{716C656B-E712-4B47-9F96-AC433D2A1649}" dt="2023-03-13T11:31:51.491" v="378" actId="1076"/>
          <ac:spMkLst>
            <pc:docMk/>
            <pc:sldMk cId="1486732465" sldId="301"/>
            <ac:spMk id="3" creationId="{5FA2EB85-A2B5-7312-DA1D-9A1B4910FB17}"/>
          </ac:spMkLst>
        </pc:spChg>
        <pc:spChg chg="mod">
          <ac:chgData name="Nargas Ahmadzai (2106756)" userId="0c14ad69-c0e9-4a1c-a65d-921e15cc9471" providerId="ADAL" clId="{716C656B-E712-4B47-9F96-AC433D2A1649}" dt="2023-03-13T11:33:28.417" v="394" actId="14100"/>
          <ac:spMkLst>
            <pc:docMk/>
            <pc:sldMk cId="1486732465" sldId="301"/>
            <ac:spMk id="4" creationId="{7631D43A-A18E-A06A-B18B-694F26634577}"/>
          </ac:spMkLst>
        </pc:spChg>
        <pc:spChg chg="mod">
          <ac:chgData name="Nargas Ahmadzai (2106756)" userId="0c14ad69-c0e9-4a1c-a65d-921e15cc9471" providerId="ADAL" clId="{716C656B-E712-4B47-9F96-AC433D2A1649}" dt="2023-03-13T11:33:04.579" v="393"/>
          <ac:spMkLst>
            <pc:docMk/>
            <pc:sldMk cId="1486732465" sldId="301"/>
            <ac:spMk id="5" creationId="{C61BFEB9-5DAE-4D11-78F9-BB362D06B2CF}"/>
          </ac:spMkLst>
        </pc:spChg>
        <pc:graphicFrameChg chg="add del">
          <ac:chgData name="Nargas Ahmadzai (2106756)" userId="0c14ad69-c0e9-4a1c-a65d-921e15cc9471" providerId="ADAL" clId="{716C656B-E712-4B47-9F96-AC433D2A1649}" dt="2023-03-13T11:26:12.894" v="361" actId="26606"/>
          <ac:graphicFrameMkLst>
            <pc:docMk/>
            <pc:sldMk cId="1486732465" sldId="301"/>
            <ac:graphicFrameMk id="7" creationId="{4B6607AF-3033-5F7A-2D02-3D60C52C5C6F}"/>
          </ac:graphicFrameMkLst>
        </pc:graphicFrameChg>
        <pc:picChg chg="add del mod">
          <ac:chgData name="Nargas Ahmadzai (2106756)" userId="0c14ad69-c0e9-4a1c-a65d-921e15cc9471" providerId="ADAL" clId="{716C656B-E712-4B47-9F96-AC433D2A1649}" dt="2023-03-13T11:29:46.458" v="371" actId="21"/>
          <ac:picMkLst>
            <pc:docMk/>
            <pc:sldMk cId="1486732465" sldId="301"/>
            <ac:picMk id="8" creationId="{9ED6D854-3E12-4850-1836-C346953A73D0}"/>
          </ac:picMkLst>
        </pc:picChg>
      </pc:sldChg>
      <pc:sldChg chg="new del">
        <pc:chgData name="Nargas Ahmadzai (2106756)" userId="0c14ad69-c0e9-4a1c-a65d-921e15cc9471" providerId="ADAL" clId="{716C656B-E712-4B47-9F96-AC433D2A1649}" dt="2023-03-13T11:23:58.957" v="331" actId="680"/>
        <pc:sldMkLst>
          <pc:docMk/>
          <pc:sldMk cId="1574205861" sldId="301"/>
        </pc:sldMkLst>
      </pc:sldChg>
      <pc:sldChg chg="new del">
        <pc:chgData name="Nargas Ahmadzai (2106756)" userId="0c14ad69-c0e9-4a1c-a65d-921e15cc9471" providerId="ADAL" clId="{716C656B-E712-4B47-9F96-AC433D2A1649}" dt="2023-03-13T11:12:53.894" v="8" actId="680"/>
        <pc:sldMkLst>
          <pc:docMk/>
          <pc:sldMk cId="2816262818" sldId="301"/>
        </pc:sldMkLst>
      </pc:sldChg>
      <pc:sldChg chg="addSp delSp modSp new del mod setBg">
        <pc:chgData name="Nargas Ahmadzai (2106756)" userId="0c14ad69-c0e9-4a1c-a65d-921e15cc9471" providerId="ADAL" clId="{716C656B-E712-4B47-9F96-AC433D2A1649}" dt="2023-03-13T17:34:37.311" v="1155" actId="2696"/>
        <pc:sldMkLst>
          <pc:docMk/>
          <pc:sldMk cId="2894516110" sldId="301"/>
        </pc:sldMkLst>
        <pc:spChg chg="mod">
          <ac:chgData name="Nargas Ahmadzai (2106756)" userId="0c14ad69-c0e9-4a1c-a65d-921e15cc9471" providerId="ADAL" clId="{716C656B-E712-4B47-9F96-AC433D2A1649}" dt="2023-03-13T17:34:18.066" v="1154" actId="1076"/>
          <ac:spMkLst>
            <pc:docMk/>
            <pc:sldMk cId="2894516110" sldId="301"/>
            <ac:spMk id="2" creationId="{E49D86ED-E076-60C6-8962-CD01D6F819F2}"/>
          </ac:spMkLst>
        </pc:spChg>
        <pc:spChg chg="add mod">
          <ac:chgData name="Nargas Ahmadzai (2106756)" userId="0c14ad69-c0e9-4a1c-a65d-921e15cc9471" providerId="ADAL" clId="{716C656B-E712-4B47-9F96-AC433D2A1649}" dt="2023-03-13T11:35:54.222" v="406" actId="1076"/>
          <ac:spMkLst>
            <pc:docMk/>
            <pc:sldMk cId="2894516110" sldId="301"/>
            <ac:spMk id="4" creationId="{171A85BB-B8FA-77FF-69BE-B14B9B95DD13}"/>
          </ac:spMkLst>
        </pc:spChg>
        <pc:spChg chg="add del">
          <ac:chgData name="Nargas Ahmadzai (2106756)" userId="0c14ad69-c0e9-4a1c-a65d-921e15cc9471" providerId="ADAL" clId="{716C656B-E712-4B47-9F96-AC433D2A1649}" dt="2023-03-13T11:37:30.778" v="411" actId="22"/>
          <ac:spMkLst>
            <pc:docMk/>
            <pc:sldMk cId="2894516110" sldId="301"/>
            <ac:spMk id="8" creationId="{B4547800-A0D0-3761-3392-568D75F21A9A}"/>
          </ac:spMkLst>
        </pc:spChg>
        <pc:picChg chg="add mod">
          <ac:chgData name="Nargas Ahmadzai (2106756)" userId="0c14ad69-c0e9-4a1c-a65d-921e15cc9471" providerId="ADAL" clId="{716C656B-E712-4B47-9F96-AC433D2A1649}" dt="2023-03-13T11:38:51.948" v="416" actId="1076"/>
          <ac:picMkLst>
            <pc:docMk/>
            <pc:sldMk cId="2894516110" sldId="301"/>
            <ac:picMk id="6" creationId="{85C38BF3-A685-0135-92E0-BF24BAA90A73}"/>
          </ac:picMkLst>
        </pc:picChg>
      </pc:sldChg>
      <pc:sldChg chg="addSp delSp modSp new del mod setBg">
        <pc:chgData name="Nargas Ahmadzai (2106756)" userId="0c14ad69-c0e9-4a1c-a65d-921e15cc9471" providerId="ADAL" clId="{716C656B-E712-4B47-9F96-AC433D2A1649}" dt="2023-03-13T17:44:03.694" v="1252" actId="2696"/>
        <pc:sldMkLst>
          <pc:docMk/>
          <pc:sldMk cId="3940844426" sldId="302"/>
        </pc:sldMkLst>
        <pc:spChg chg="add del mod">
          <ac:chgData name="Nargas Ahmadzai (2106756)" userId="0c14ad69-c0e9-4a1c-a65d-921e15cc9471" providerId="ADAL" clId="{716C656B-E712-4B47-9F96-AC433D2A1649}" dt="2023-03-13T11:48:08.748" v="456" actId="26606"/>
          <ac:spMkLst>
            <pc:docMk/>
            <pc:sldMk cId="3940844426" sldId="302"/>
            <ac:spMk id="2" creationId="{6F62DDD9-A5BA-5F14-6E99-DD7CAD790129}"/>
          </ac:spMkLst>
        </pc:spChg>
        <pc:spChg chg="add mod">
          <ac:chgData name="Nargas Ahmadzai (2106756)" userId="0c14ad69-c0e9-4a1c-a65d-921e15cc9471" providerId="ADAL" clId="{716C656B-E712-4B47-9F96-AC433D2A1649}" dt="2023-03-13T11:48:44.957" v="457" actId="1076"/>
          <ac:spMkLst>
            <pc:docMk/>
            <pc:sldMk cId="3940844426" sldId="302"/>
            <ac:spMk id="4" creationId="{86AD448A-1A4B-89ED-39E8-5CCD1B4CA212}"/>
          </ac:spMkLst>
        </pc:spChg>
        <pc:spChg chg="add mod">
          <ac:chgData name="Nargas Ahmadzai (2106756)" userId="0c14ad69-c0e9-4a1c-a65d-921e15cc9471" providerId="ADAL" clId="{716C656B-E712-4B47-9F96-AC433D2A1649}" dt="2023-03-13T11:48:51.030" v="458" actId="1076"/>
          <ac:spMkLst>
            <pc:docMk/>
            <pc:sldMk cId="3940844426" sldId="302"/>
            <ac:spMk id="6" creationId="{AB383FB0-4684-9BAD-55F8-DCF7105D10A0}"/>
          </ac:spMkLst>
        </pc:spChg>
        <pc:picChg chg="add del">
          <ac:chgData name="Nargas Ahmadzai (2106756)" userId="0c14ad69-c0e9-4a1c-a65d-921e15cc9471" providerId="ADAL" clId="{716C656B-E712-4B47-9F96-AC433D2A1649}" dt="2023-03-13T11:48:08.748" v="456" actId="26606"/>
          <ac:picMkLst>
            <pc:docMk/>
            <pc:sldMk cId="3940844426" sldId="302"/>
            <ac:picMk id="8" creationId="{EBB5741C-EACF-C10A-34B2-5664D2076AA9}"/>
          </ac:picMkLst>
        </pc:picChg>
      </pc:sldChg>
      <pc:sldChg chg="addSp delSp modSp new mod modTransition setBg setClrOvrMap delDesignElem modNotes">
        <pc:chgData name="Nargas Ahmadzai (2106756)" userId="0c14ad69-c0e9-4a1c-a65d-921e15cc9471" providerId="ADAL" clId="{716C656B-E712-4B47-9F96-AC433D2A1649}" dt="2023-03-14T18:30:20.825" v="2774"/>
        <pc:sldMkLst>
          <pc:docMk/>
          <pc:sldMk cId="3422299908" sldId="303"/>
        </pc:sldMkLst>
        <pc:spChg chg="del">
          <ac:chgData name="Nargas Ahmadzai (2106756)" userId="0c14ad69-c0e9-4a1c-a65d-921e15cc9471" providerId="ADAL" clId="{716C656B-E712-4B47-9F96-AC433D2A1649}" dt="2023-03-13T11:51:23.665" v="463" actId="931"/>
          <ac:spMkLst>
            <pc:docMk/>
            <pc:sldMk cId="3422299908" sldId="303"/>
            <ac:spMk id="2" creationId="{DF7A06FF-4A80-AA30-817C-3751E3D5338C}"/>
          </ac:spMkLst>
        </pc:spChg>
        <pc:spChg chg="add del mod ord">
          <ac:chgData name="Nargas Ahmadzai (2106756)" userId="0c14ad69-c0e9-4a1c-a65d-921e15cc9471" providerId="ADAL" clId="{716C656B-E712-4B47-9F96-AC433D2A1649}" dt="2023-03-13T17:53:56.868" v="1329" actId="21"/>
          <ac:spMkLst>
            <pc:docMk/>
            <pc:sldMk cId="3422299908" sldId="303"/>
            <ac:spMk id="5" creationId="{19F40F5C-D835-4D45-A3DD-89BF3C1B55CD}"/>
          </ac:spMkLst>
        </pc:spChg>
        <pc:spChg chg="add mod">
          <ac:chgData name="Nargas Ahmadzai (2106756)" userId="0c14ad69-c0e9-4a1c-a65d-921e15cc9471" providerId="ADAL" clId="{716C656B-E712-4B47-9F96-AC433D2A1649}" dt="2023-03-13T20:02:10.819" v="2738" actId="26606"/>
          <ac:spMkLst>
            <pc:docMk/>
            <pc:sldMk cId="3422299908" sldId="303"/>
            <ac:spMk id="7" creationId="{D53E448F-EE79-4BFC-97AA-4184C7031D5A}"/>
          </ac:spMkLst>
        </pc:spChg>
        <pc:spChg chg="add del mod">
          <ac:chgData name="Nargas Ahmadzai (2106756)" userId="0c14ad69-c0e9-4a1c-a65d-921e15cc9471" providerId="ADAL" clId="{716C656B-E712-4B47-9F96-AC433D2A1649}" dt="2023-03-13T17:52:21.977" v="1316" actId="26606"/>
          <ac:spMkLst>
            <pc:docMk/>
            <pc:sldMk cId="3422299908" sldId="303"/>
            <ac:spMk id="9" creationId="{7B3967E7-F8CB-EAA3-555A-60F644E79F8A}"/>
          </ac:spMkLst>
        </pc:spChg>
        <pc:spChg chg="add del">
          <ac:chgData name="Nargas Ahmadzai (2106756)" userId="0c14ad69-c0e9-4a1c-a65d-921e15cc9471" providerId="ADAL" clId="{716C656B-E712-4B47-9F96-AC433D2A1649}" dt="2023-03-13T17:52:21.977" v="1316" actId="26606"/>
          <ac:spMkLst>
            <pc:docMk/>
            <pc:sldMk cId="3422299908" sldId="303"/>
            <ac:spMk id="14" creationId="{130B326A-C054-4820-AFCA-FCB009ABC693}"/>
          </ac:spMkLst>
        </pc:spChg>
        <pc:spChg chg="add del">
          <ac:chgData name="Nargas Ahmadzai (2106756)" userId="0c14ad69-c0e9-4a1c-a65d-921e15cc9471" providerId="ADAL" clId="{716C656B-E712-4B47-9F96-AC433D2A1649}" dt="2023-03-13T17:52:21.977" v="1316" actId="26606"/>
          <ac:spMkLst>
            <pc:docMk/>
            <pc:sldMk cId="3422299908" sldId="303"/>
            <ac:spMk id="20" creationId="{5035DA88-5E88-4A1D-AF31-FB3C246A508C}"/>
          </ac:spMkLst>
        </pc:spChg>
        <pc:spChg chg="add del">
          <ac:chgData name="Nargas Ahmadzai (2106756)" userId="0c14ad69-c0e9-4a1c-a65d-921e15cc9471" providerId="ADAL" clId="{716C656B-E712-4B47-9F96-AC433D2A1649}" dt="2023-03-13T17:52:02.352" v="1311" actId="26606"/>
          <ac:spMkLst>
            <pc:docMk/>
            <pc:sldMk cId="3422299908" sldId="303"/>
            <ac:spMk id="22" creationId="{130B326A-C054-4820-AFCA-FCB009ABC693}"/>
          </ac:spMkLst>
        </pc:spChg>
        <pc:spChg chg="add del">
          <ac:chgData name="Nargas Ahmadzai (2106756)" userId="0c14ad69-c0e9-4a1c-a65d-921e15cc9471" providerId="ADAL" clId="{716C656B-E712-4B47-9F96-AC433D2A1649}" dt="2023-03-13T11:53:17.278" v="477" actId="26606"/>
          <ac:spMkLst>
            <pc:docMk/>
            <pc:sldMk cId="3422299908" sldId="303"/>
            <ac:spMk id="23" creationId="{9AA72BD9-2C5A-4EDC-931F-5AA08EACA0F3}"/>
          </ac:spMkLst>
        </pc:spChg>
        <pc:spChg chg="add del">
          <ac:chgData name="Nargas Ahmadzai (2106756)" userId="0c14ad69-c0e9-4a1c-a65d-921e15cc9471" providerId="ADAL" clId="{716C656B-E712-4B47-9F96-AC433D2A1649}" dt="2023-03-13T11:53:17.278" v="477" actId="26606"/>
          <ac:spMkLst>
            <pc:docMk/>
            <pc:sldMk cId="3422299908" sldId="303"/>
            <ac:spMk id="25" creationId="{DD3981AC-7B61-4947-BCF3-F7AA7FA385B9}"/>
          </ac:spMkLst>
        </pc:spChg>
        <pc:spChg chg="add del">
          <ac:chgData name="Nargas Ahmadzai (2106756)" userId="0c14ad69-c0e9-4a1c-a65d-921e15cc9471" providerId="ADAL" clId="{716C656B-E712-4B47-9F96-AC433D2A1649}" dt="2023-03-13T11:53:17.278" v="477" actId="26606"/>
          <ac:spMkLst>
            <pc:docMk/>
            <pc:sldMk cId="3422299908" sldId="303"/>
            <ac:spMk id="27" creationId="{55D4142C-5077-457F-A6AD-3FECFDB39685}"/>
          </ac:spMkLst>
        </pc:spChg>
        <pc:spChg chg="add del">
          <ac:chgData name="Nargas Ahmadzai (2106756)" userId="0c14ad69-c0e9-4a1c-a65d-921e15cc9471" providerId="ADAL" clId="{716C656B-E712-4B47-9F96-AC433D2A1649}" dt="2023-03-13T17:52:02.352" v="1311" actId="26606"/>
          <ac:spMkLst>
            <pc:docMk/>
            <pc:sldMk cId="3422299908" sldId="303"/>
            <ac:spMk id="28" creationId="{2EC1D114-8AB7-4C3F-AEC0-F3FCAF0DF95B}"/>
          </ac:spMkLst>
        </pc:spChg>
        <pc:spChg chg="add del">
          <ac:chgData name="Nargas Ahmadzai (2106756)" userId="0c14ad69-c0e9-4a1c-a65d-921e15cc9471" providerId="ADAL" clId="{716C656B-E712-4B47-9F96-AC433D2A1649}" dt="2023-03-13T11:53:17.278" v="477" actId="26606"/>
          <ac:spMkLst>
            <pc:docMk/>
            <pc:sldMk cId="3422299908" sldId="303"/>
            <ac:spMk id="29" creationId="{7A5F0580-5EE9-419F-96EE-B6529EF6E7D0}"/>
          </ac:spMkLst>
        </pc:spChg>
        <pc:spChg chg="add del">
          <ac:chgData name="Nargas Ahmadzai (2106756)" userId="0c14ad69-c0e9-4a1c-a65d-921e15cc9471" providerId="ADAL" clId="{716C656B-E712-4B47-9F96-AC433D2A1649}" dt="2023-03-13T17:52:17.605" v="1313" actId="26606"/>
          <ac:spMkLst>
            <pc:docMk/>
            <pc:sldMk cId="3422299908" sldId="303"/>
            <ac:spMk id="30" creationId="{130B326A-C054-4820-AFCA-FCB009ABC693}"/>
          </ac:spMkLst>
        </pc:spChg>
        <pc:spChg chg="add del">
          <ac:chgData name="Nargas Ahmadzai (2106756)" userId="0c14ad69-c0e9-4a1c-a65d-921e15cc9471" providerId="ADAL" clId="{716C656B-E712-4B47-9F96-AC433D2A1649}" dt="2023-03-13T11:53:28.028" v="479" actId="26606"/>
          <ac:spMkLst>
            <pc:docMk/>
            <pc:sldMk cId="3422299908" sldId="303"/>
            <ac:spMk id="31" creationId="{325166D1-1B21-4128-AC42-61745528E4D6}"/>
          </ac:spMkLst>
        </pc:spChg>
        <pc:spChg chg="add del">
          <ac:chgData name="Nargas Ahmadzai (2106756)" userId="0c14ad69-c0e9-4a1c-a65d-921e15cc9471" providerId="ADAL" clId="{716C656B-E712-4B47-9F96-AC433D2A1649}" dt="2023-03-13T11:53:30.399" v="481" actId="26606"/>
          <ac:spMkLst>
            <pc:docMk/>
            <pc:sldMk cId="3422299908" sldId="303"/>
            <ac:spMk id="35" creationId="{04812C46-200A-4DEB-A05E-3ED6C68C2387}"/>
          </ac:spMkLst>
        </pc:spChg>
        <pc:spChg chg="add del">
          <ac:chgData name="Nargas Ahmadzai (2106756)" userId="0c14ad69-c0e9-4a1c-a65d-921e15cc9471" providerId="ADAL" clId="{716C656B-E712-4B47-9F96-AC433D2A1649}" dt="2023-03-13T11:53:30.399" v="481" actId="26606"/>
          <ac:spMkLst>
            <pc:docMk/>
            <pc:sldMk cId="3422299908" sldId="303"/>
            <ac:spMk id="36" creationId="{D1EA859B-E555-4109-94F3-6700E046E008}"/>
          </ac:spMkLst>
        </pc:spChg>
        <pc:spChg chg="add del">
          <ac:chgData name="Nargas Ahmadzai (2106756)" userId="0c14ad69-c0e9-4a1c-a65d-921e15cc9471" providerId="ADAL" clId="{716C656B-E712-4B47-9F96-AC433D2A1649}" dt="2023-03-13T17:52:17.605" v="1313" actId="26606"/>
          <ac:spMkLst>
            <pc:docMk/>
            <pc:sldMk cId="3422299908" sldId="303"/>
            <ac:spMk id="37" creationId="{5035DA88-5E88-4A1D-AF31-FB3C246A508C}"/>
          </ac:spMkLst>
        </pc:spChg>
        <pc:spChg chg="add del">
          <ac:chgData name="Nargas Ahmadzai (2106756)" userId="0c14ad69-c0e9-4a1c-a65d-921e15cc9471" providerId="ADAL" clId="{716C656B-E712-4B47-9F96-AC433D2A1649}" dt="2023-03-13T17:52:21.880" v="1315" actId="26606"/>
          <ac:spMkLst>
            <pc:docMk/>
            <pc:sldMk cId="3422299908" sldId="303"/>
            <ac:spMk id="40" creationId="{130B326A-C054-4820-AFCA-FCB009ABC693}"/>
          </ac:spMkLst>
        </pc:spChg>
        <pc:spChg chg="add del">
          <ac:chgData name="Nargas Ahmadzai (2106756)" userId="0c14ad69-c0e9-4a1c-a65d-921e15cc9471" providerId="ADAL" clId="{716C656B-E712-4B47-9F96-AC433D2A1649}" dt="2023-03-13T17:52:21.880" v="1315" actId="26606"/>
          <ac:spMkLst>
            <pc:docMk/>
            <pc:sldMk cId="3422299908" sldId="303"/>
            <ac:spMk id="41" creationId="{3FBF03E8-C602-4192-9C52-F84B29FDCC88}"/>
          </ac:spMkLst>
        </pc:spChg>
        <pc:spChg chg="add del">
          <ac:chgData name="Nargas Ahmadzai (2106756)" userId="0c14ad69-c0e9-4a1c-a65d-921e15cc9471" providerId="ADAL" clId="{716C656B-E712-4B47-9F96-AC433D2A1649}" dt="2023-03-13T17:52:21.880" v="1315" actId="26606"/>
          <ac:spMkLst>
            <pc:docMk/>
            <pc:sldMk cId="3422299908" sldId="303"/>
            <ac:spMk id="44" creationId="{C6870151-9189-4C3A-8379-EF3D95827A0A}"/>
          </ac:spMkLst>
        </pc:spChg>
        <pc:spChg chg="add del">
          <ac:chgData name="Nargas Ahmadzai (2106756)" userId="0c14ad69-c0e9-4a1c-a65d-921e15cc9471" providerId="ADAL" clId="{716C656B-E712-4B47-9F96-AC433D2A1649}" dt="2023-03-13T17:52:21.880" v="1315" actId="26606"/>
          <ac:spMkLst>
            <pc:docMk/>
            <pc:sldMk cId="3422299908" sldId="303"/>
            <ac:spMk id="45" creationId="{123EA69C-102A-4DD0-9547-05DCD271D159}"/>
          </ac:spMkLst>
        </pc:spChg>
        <pc:spChg chg="add del">
          <ac:chgData name="Nargas Ahmadzai (2106756)" userId="0c14ad69-c0e9-4a1c-a65d-921e15cc9471" providerId="ADAL" clId="{716C656B-E712-4B47-9F96-AC433D2A1649}" dt="2023-03-13T17:52:21.880" v="1315" actId="26606"/>
          <ac:spMkLst>
            <pc:docMk/>
            <pc:sldMk cId="3422299908" sldId="303"/>
            <ac:spMk id="46" creationId="{6A862265-5CA3-4C40-8582-7534C3B03C2A}"/>
          </ac:spMkLst>
        </pc:spChg>
        <pc:spChg chg="add del">
          <ac:chgData name="Nargas Ahmadzai (2106756)" userId="0c14ad69-c0e9-4a1c-a65d-921e15cc9471" providerId="ADAL" clId="{716C656B-E712-4B47-9F96-AC433D2A1649}" dt="2023-03-13T17:52:21.880" v="1315" actId="26606"/>
          <ac:spMkLst>
            <pc:docMk/>
            <pc:sldMk cId="3422299908" sldId="303"/>
            <ac:spMk id="47" creationId="{600EF80B-0391-4082-9AF5-F15B091B4CE9}"/>
          </ac:spMkLst>
        </pc:spChg>
        <pc:spChg chg="add del">
          <ac:chgData name="Nargas Ahmadzai (2106756)" userId="0c14ad69-c0e9-4a1c-a65d-921e15cc9471" providerId="ADAL" clId="{716C656B-E712-4B47-9F96-AC433D2A1649}" dt="2023-03-13T17:52:21.880" v="1315" actId="26606"/>
          <ac:spMkLst>
            <pc:docMk/>
            <pc:sldMk cId="3422299908" sldId="303"/>
            <ac:spMk id="48" creationId="{7B3967E7-F8CB-EAA3-555A-60F644E79F8A}"/>
          </ac:spMkLst>
        </pc:spChg>
        <pc:spChg chg="add del">
          <ac:chgData name="Nargas Ahmadzai (2106756)" userId="0c14ad69-c0e9-4a1c-a65d-921e15cc9471" providerId="ADAL" clId="{716C656B-E712-4B47-9F96-AC433D2A1649}" dt="2023-03-13T11:53:36.805" v="483" actId="26606"/>
          <ac:spMkLst>
            <pc:docMk/>
            <pc:sldMk cId="3422299908" sldId="303"/>
            <ac:spMk id="50" creationId="{A81E7530-396C-45F0-92F4-A885648D1631}"/>
          </ac:spMkLst>
        </pc:spChg>
        <pc:spChg chg="add del">
          <ac:chgData name="Nargas Ahmadzai (2106756)" userId="0c14ad69-c0e9-4a1c-a65d-921e15cc9471" providerId="ADAL" clId="{716C656B-E712-4B47-9F96-AC433D2A1649}" dt="2023-03-13T11:53:36.805" v="483" actId="26606"/>
          <ac:spMkLst>
            <pc:docMk/>
            <pc:sldMk cId="3422299908" sldId="303"/>
            <ac:spMk id="51" creationId="{D9F5512A-48E1-4C07-B75E-3CCC517B6804}"/>
          </ac:spMkLst>
        </pc:spChg>
        <pc:spChg chg="add del">
          <ac:chgData name="Nargas Ahmadzai (2106756)" userId="0c14ad69-c0e9-4a1c-a65d-921e15cc9471" providerId="ADAL" clId="{716C656B-E712-4B47-9F96-AC433D2A1649}" dt="2023-03-13T11:53:36.805" v="483" actId="26606"/>
          <ac:spMkLst>
            <pc:docMk/>
            <pc:sldMk cId="3422299908" sldId="303"/>
            <ac:spMk id="52" creationId="{7316481C-0A49-4796-812B-0D64F063B720}"/>
          </ac:spMkLst>
        </pc:spChg>
        <pc:spChg chg="add del">
          <ac:chgData name="Nargas Ahmadzai (2106756)" userId="0c14ad69-c0e9-4a1c-a65d-921e15cc9471" providerId="ADAL" clId="{716C656B-E712-4B47-9F96-AC433D2A1649}" dt="2023-03-13T11:53:36.805" v="483" actId="26606"/>
          <ac:spMkLst>
            <pc:docMk/>
            <pc:sldMk cId="3422299908" sldId="303"/>
            <ac:spMk id="53" creationId="{A5271697-90F1-4A23-8EF2-0179F2EAFACB}"/>
          </ac:spMkLst>
        </pc:spChg>
        <pc:spChg chg="add del">
          <ac:chgData name="Nargas Ahmadzai (2106756)" userId="0c14ad69-c0e9-4a1c-a65d-921e15cc9471" providerId="ADAL" clId="{716C656B-E712-4B47-9F96-AC433D2A1649}" dt="2023-03-13T17:55:53.670" v="1351"/>
          <ac:spMkLst>
            <pc:docMk/>
            <pc:sldMk cId="3422299908" sldId="303"/>
            <ac:spMk id="55" creationId="{130B326A-C054-4820-AFCA-FCB009ABC693}"/>
          </ac:spMkLst>
        </pc:spChg>
        <pc:spChg chg="add del">
          <ac:chgData name="Nargas Ahmadzai (2106756)" userId="0c14ad69-c0e9-4a1c-a65d-921e15cc9471" providerId="ADAL" clId="{716C656B-E712-4B47-9F96-AC433D2A1649}" dt="2023-03-13T17:55:53.670" v="1351"/>
          <ac:spMkLst>
            <pc:docMk/>
            <pc:sldMk cId="3422299908" sldId="303"/>
            <ac:spMk id="58" creationId="{2EC1D114-8AB7-4C3F-AEC0-F3FCAF0DF95B}"/>
          </ac:spMkLst>
        </pc:spChg>
        <pc:spChg chg="add mod">
          <ac:chgData name="Nargas Ahmadzai (2106756)" userId="0c14ad69-c0e9-4a1c-a65d-921e15cc9471" providerId="ADAL" clId="{716C656B-E712-4B47-9F96-AC433D2A1649}" dt="2023-03-13T20:02:10.819" v="2738" actId="26606"/>
          <ac:spMkLst>
            <pc:docMk/>
            <pc:sldMk cId="3422299908" sldId="303"/>
            <ac:spMk id="59" creationId="{7B3967E7-F8CB-EAA3-555A-60F644E79F8A}"/>
          </ac:spMkLst>
        </pc:spChg>
        <pc:spChg chg="add del">
          <ac:chgData name="Nargas Ahmadzai (2106756)" userId="0c14ad69-c0e9-4a1c-a65d-921e15cc9471" providerId="ADAL" clId="{716C656B-E712-4B47-9F96-AC433D2A1649}" dt="2023-03-13T11:53:40.840" v="485" actId="26606"/>
          <ac:spMkLst>
            <pc:docMk/>
            <pc:sldMk cId="3422299908" sldId="303"/>
            <ac:spMk id="60" creationId="{9228552E-C8B1-4A80-8448-0787CE0FC704}"/>
          </ac:spMkLst>
        </pc:spChg>
        <pc:spChg chg="add del">
          <ac:chgData name="Nargas Ahmadzai (2106756)" userId="0c14ad69-c0e9-4a1c-a65d-921e15cc9471" providerId="ADAL" clId="{716C656B-E712-4B47-9F96-AC433D2A1649}" dt="2023-03-13T20:02:10.736" v="2737" actId="26606"/>
          <ac:spMkLst>
            <pc:docMk/>
            <pc:sldMk cId="3422299908" sldId="303"/>
            <ac:spMk id="61" creationId="{6B25638D-3D06-41D1-8060-4D2707C60AE8}"/>
          </ac:spMkLst>
        </pc:spChg>
        <pc:spChg chg="add del">
          <ac:chgData name="Nargas Ahmadzai (2106756)" userId="0c14ad69-c0e9-4a1c-a65d-921e15cc9471" providerId="ADAL" clId="{716C656B-E712-4B47-9F96-AC433D2A1649}" dt="2023-03-13T11:53:48.597" v="487" actId="26606"/>
          <ac:spMkLst>
            <pc:docMk/>
            <pc:sldMk cId="3422299908" sldId="303"/>
            <ac:spMk id="62" creationId="{B95B9BA8-1D69-4796-85F5-B6D0BD52354B}"/>
          </ac:spMkLst>
        </pc:spChg>
        <pc:spChg chg="add del">
          <ac:chgData name="Nargas Ahmadzai (2106756)" userId="0c14ad69-c0e9-4a1c-a65d-921e15cc9471" providerId="ADAL" clId="{716C656B-E712-4B47-9F96-AC433D2A1649}" dt="2023-03-13T11:54:02.786" v="489" actId="26606"/>
          <ac:spMkLst>
            <pc:docMk/>
            <pc:sldMk cId="3422299908" sldId="303"/>
            <ac:spMk id="64" creationId="{96CF2A2B-0745-440C-9224-C5C6A0A4286F}"/>
          </ac:spMkLst>
        </pc:spChg>
        <pc:spChg chg="add del">
          <ac:chgData name="Nargas Ahmadzai (2106756)" userId="0c14ad69-c0e9-4a1c-a65d-921e15cc9471" providerId="ADAL" clId="{716C656B-E712-4B47-9F96-AC433D2A1649}" dt="2023-03-13T11:54:02.786" v="489" actId="26606"/>
          <ac:spMkLst>
            <pc:docMk/>
            <pc:sldMk cId="3422299908" sldId="303"/>
            <ac:spMk id="65" creationId="{75BE6D6B-84C9-4D2B-97EB-773B7369EF82}"/>
          </ac:spMkLst>
        </pc:spChg>
        <pc:spChg chg="add del">
          <ac:chgData name="Nargas Ahmadzai (2106756)" userId="0c14ad69-c0e9-4a1c-a65d-921e15cc9471" providerId="ADAL" clId="{716C656B-E712-4B47-9F96-AC433D2A1649}" dt="2023-03-13T11:54:07.078" v="491" actId="26606"/>
          <ac:spMkLst>
            <pc:docMk/>
            <pc:sldMk cId="3422299908" sldId="303"/>
            <ac:spMk id="67" creationId="{04812C46-200A-4DEB-A05E-3ED6C68C2387}"/>
          </ac:spMkLst>
        </pc:spChg>
        <pc:spChg chg="add del">
          <ac:chgData name="Nargas Ahmadzai (2106756)" userId="0c14ad69-c0e9-4a1c-a65d-921e15cc9471" providerId="ADAL" clId="{716C656B-E712-4B47-9F96-AC433D2A1649}" dt="2023-03-13T11:54:07.078" v="491" actId="26606"/>
          <ac:spMkLst>
            <pc:docMk/>
            <pc:sldMk cId="3422299908" sldId="303"/>
            <ac:spMk id="68" creationId="{D1EA859B-E555-4109-94F3-6700E046E008}"/>
          </ac:spMkLst>
        </pc:spChg>
        <pc:spChg chg="add">
          <ac:chgData name="Nargas Ahmadzai (2106756)" userId="0c14ad69-c0e9-4a1c-a65d-921e15cc9471" providerId="ADAL" clId="{716C656B-E712-4B47-9F96-AC433D2A1649}" dt="2023-03-13T20:02:10.819" v="2738" actId="26606"/>
          <ac:spMkLst>
            <pc:docMk/>
            <pc:sldMk cId="3422299908" sldId="303"/>
            <ac:spMk id="69" creationId="{130B326A-C054-4820-AFCA-FCB009ABC693}"/>
          </ac:spMkLst>
        </pc:spChg>
        <pc:spChg chg="add del">
          <ac:chgData name="Nargas Ahmadzai (2106756)" userId="0c14ad69-c0e9-4a1c-a65d-921e15cc9471" providerId="ADAL" clId="{716C656B-E712-4B47-9F96-AC433D2A1649}" dt="2023-03-13T11:54:44.231" v="501" actId="26606"/>
          <ac:spMkLst>
            <pc:docMk/>
            <pc:sldMk cId="3422299908" sldId="303"/>
            <ac:spMk id="70" creationId="{B95B9BA8-1D69-4796-85F5-B6D0BD52354B}"/>
          </ac:spMkLst>
        </pc:spChg>
        <pc:spChg chg="add">
          <ac:chgData name="Nargas Ahmadzai (2106756)" userId="0c14ad69-c0e9-4a1c-a65d-921e15cc9471" providerId="ADAL" clId="{716C656B-E712-4B47-9F96-AC433D2A1649}" dt="2023-03-13T20:02:10.819" v="2738" actId="26606"/>
          <ac:spMkLst>
            <pc:docMk/>
            <pc:sldMk cId="3422299908" sldId="303"/>
            <ac:spMk id="72" creationId="{123EA69C-102A-4DD0-9547-05DCD271D159}"/>
          </ac:spMkLst>
        </pc:spChg>
        <pc:spChg chg="add">
          <ac:chgData name="Nargas Ahmadzai (2106756)" userId="0c14ad69-c0e9-4a1c-a65d-921e15cc9471" providerId="ADAL" clId="{716C656B-E712-4B47-9F96-AC433D2A1649}" dt="2023-03-13T20:02:10.819" v="2738" actId="26606"/>
          <ac:spMkLst>
            <pc:docMk/>
            <pc:sldMk cId="3422299908" sldId="303"/>
            <ac:spMk id="74" creationId="{6A862265-5CA3-4C40-8582-7534C3B03C2A}"/>
          </ac:spMkLst>
        </pc:spChg>
        <pc:spChg chg="add del">
          <ac:chgData name="Nargas Ahmadzai (2106756)" userId="0c14ad69-c0e9-4a1c-a65d-921e15cc9471" providerId="ADAL" clId="{716C656B-E712-4B47-9F96-AC433D2A1649}" dt="2023-03-13T11:54:40.463" v="498" actId="26606"/>
          <ac:spMkLst>
            <pc:docMk/>
            <pc:sldMk cId="3422299908" sldId="303"/>
            <ac:spMk id="75" creationId="{5A0118C5-4F8D-4CF4-BADD-53FEACC6C42A}"/>
          </ac:spMkLst>
        </pc:spChg>
        <pc:spChg chg="add">
          <ac:chgData name="Nargas Ahmadzai (2106756)" userId="0c14ad69-c0e9-4a1c-a65d-921e15cc9471" providerId="ADAL" clId="{716C656B-E712-4B47-9F96-AC433D2A1649}" dt="2023-03-13T20:02:10.819" v="2738" actId="26606"/>
          <ac:spMkLst>
            <pc:docMk/>
            <pc:sldMk cId="3422299908" sldId="303"/>
            <ac:spMk id="76" creationId="{600EF80B-0391-4082-9AF5-F15B091B4CE9}"/>
          </ac:spMkLst>
        </pc:spChg>
        <pc:spChg chg="add del">
          <ac:chgData name="Nargas Ahmadzai (2106756)" userId="0c14ad69-c0e9-4a1c-a65d-921e15cc9471" providerId="ADAL" clId="{716C656B-E712-4B47-9F96-AC433D2A1649}" dt="2023-03-13T11:54:40.463" v="498" actId="26606"/>
          <ac:spMkLst>
            <pc:docMk/>
            <pc:sldMk cId="3422299908" sldId="303"/>
            <ac:spMk id="77" creationId="{F98F79A4-A6C7-4101-B1E9-27E05CB7CFA0}"/>
          </ac:spMkLst>
        </pc:spChg>
        <pc:spChg chg="add del">
          <ac:chgData name="Nargas Ahmadzai (2106756)" userId="0c14ad69-c0e9-4a1c-a65d-921e15cc9471" providerId="ADAL" clId="{716C656B-E712-4B47-9F96-AC433D2A1649}" dt="2023-03-13T11:54:40.463" v="498" actId="26606"/>
          <ac:spMkLst>
            <pc:docMk/>
            <pc:sldMk cId="3422299908" sldId="303"/>
            <ac:spMk id="79" creationId="{79AFCB35-9C04-4524-A0B1-57FF6865D013}"/>
          </ac:spMkLst>
        </pc:spChg>
        <pc:spChg chg="add">
          <ac:chgData name="Nargas Ahmadzai (2106756)" userId="0c14ad69-c0e9-4a1c-a65d-921e15cc9471" providerId="ADAL" clId="{716C656B-E712-4B47-9F96-AC433D2A1649}" dt="2023-03-13T20:02:10.819" v="2738" actId="26606"/>
          <ac:spMkLst>
            <pc:docMk/>
            <pc:sldMk cId="3422299908" sldId="303"/>
            <ac:spMk id="80" creationId="{3FBF03E8-C602-4192-9C52-F84B29FDCC88}"/>
          </ac:spMkLst>
        </pc:spChg>
        <pc:spChg chg="add del">
          <ac:chgData name="Nargas Ahmadzai (2106756)" userId="0c14ad69-c0e9-4a1c-a65d-921e15cc9471" providerId="ADAL" clId="{716C656B-E712-4B47-9F96-AC433D2A1649}" dt="2023-03-13T11:54:40.463" v="498" actId="26606"/>
          <ac:spMkLst>
            <pc:docMk/>
            <pc:sldMk cId="3422299908" sldId="303"/>
            <ac:spMk id="81" creationId="{D11AD2AD-0BA0-4DD3-8EEA-84686A0E718C}"/>
          </ac:spMkLst>
        </pc:spChg>
        <pc:spChg chg="add">
          <ac:chgData name="Nargas Ahmadzai (2106756)" userId="0c14ad69-c0e9-4a1c-a65d-921e15cc9471" providerId="ADAL" clId="{716C656B-E712-4B47-9F96-AC433D2A1649}" dt="2023-03-13T20:02:10.819" v="2738" actId="26606"/>
          <ac:spMkLst>
            <pc:docMk/>
            <pc:sldMk cId="3422299908" sldId="303"/>
            <ac:spMk id="82" creationId="{C6870151-9189-4C3A-8379-EF3D95827A0A}"/>
          </ac:spMkLst>
        </pc:spChg>
        <pc:spChg chg="add del">
          <ac:chgData name="Nargas Ahmadzai (2106756)" userId="0c14ad69-c0e9-4a1c-a65d-921e15cc9471" providerId="ADAL" clId="{716C656B-E712-4B47-9F96-AC433D2A1649}" dt="2023-03-13T11:54:40.463" v="498" actId="26606"/>
          <ac:spMkLst>
            <pc:docMk/>
            <pc:sldMk cId="3422299908" sldId="303"/>
            <ac:spMk id="83" creationId="{83C8019B-3985-409B-9B87-494B974EE9A2}"/>
          </ac:spMkLst>
        </pc:spChg>
        <pc:spChg chg="add del">
          <ac:chgData name="Nargas Ahmadzai (2106756)" userId="0c14ad69-c0e9-4a1c-a65d-921e15cc9471" providerId="ADAL" clId="{716C656B-E712-4B47-9F96-AC433D2A1649}" dt="2023-03-13T11:54:40.463" v="498" actId="26606"/>
          <ac:spMkLst>
            <pc:docMk/>
            <pc:sldMk cId="3422299908" sldId="303"/>
            <ac:spMk id="85" creationId="{9E5C5460-229E-46C8-A712-CC317985420F}"/>
          </ac:spMkLst>
        </pc:spChg>
        <pc:spChg chg="add del">
          <ac:chgData name="Nargas Ahmadzai (2106756)" userId="0c14ad69-c0e9-4a1c-a65d-921e15cc9471" providerId="ADAL" clId="{716C656B-E712-4B47-9F96-AC433D2A1649}" dt="2023-03-13T11:54:40.463" v="498" actId="26606"/>
          <ac:spMkLst>
            <pc:docMk/>
            <pc:sldMk cId="3422299908" sldId="303"/>
            <ac:spMk id="87" creationId="{B85A4DB3-61AA-49A1-85A9-B3397CD519AB}"/>
          </ac:spMkLst>
        </pc:spChg>
        <pc:spChg chg="add del">
          <ac:chgData name="Nargas Ahmadzai (2106756)" userId="0c14ad69-c0e9-4a1c-a65d-921e15cc9471" providerId="ADAL" clId="{716C656B-E712-4B47-9F96-AC433D2A1649}" dt="2023-03-13T11:54:44.182" v="500" actId="26606"/>
          <ac:spMkLst>
            <pc:docMk/>
            <pc:sldMk cId="3422299908" sldId="303"/>
            <ac:spMk id="96" creationId="{B95B9BA8-1D69-4796-85F5-B6D0BD52354B}"/>
          </ac:spMkLst>
        </pc:spChg>
        <pc:spChg chg="add del">
          <ac:chgData name="Nargas Ahmadzai (2106756)" userId="0c14ad69-c0e9-4a1c-a65d-921e15cc9471" providerId="ADAL" clId="{716C656B-E712-4B47-9F96-AC433D2A1649}" dt="2023-03-13T12:28:46.778" v="726"/>
          <ac:spMkLst>
            <pc:docMk/>
            <pc:sldMk cId="3422299908" sldId="303"/>
            <ac:spMk id="98" creationId="{9AA72BD9-2C5A-4EDC-931F-5AA08EACA0F3}"/>
          </ac:spMkLst>
        </pc:spChg>
        <pc:spChg chg="add del">
          <ac:chgData name="Nargas Ahmadzai (2106756)" userId="0c14ad69-c0e9-4a1c-a65d-921e15cc9471" providerId="ADAL" clId="{716C656B-E712-4B47-9F96-AC433D2A1649}" dt="2023-03-13T12:28:46.778" v="726"/>
          <ac:spMkLst>
            <pc:docMk/>
            <pc:sldMk cId="3422299908" sldId="303"/>
            <ac:spMk id="99" creationId="{DD3981AC-7B61-4947-BCF3-F7AA7FA385B9}"/>
          </ac:spMkLst>
        </pc:spChg>
        <pc:spChg chg="add del">
          <ac:chgData name="Nargas Ahmadzai (2106756)" userId="0c14ad69-c0e9-4a1c-a65d-921e15cc9471" providerId="ADAL" clId="{716C656B-E712-4B47-9F96-AC433D2A1649}" dt="2023-03-13T12:28:46.778" v="726"/>
          <ac:spMkLst>
            <pc:docMk/>
            <pc:sldMk cId="3422299908" sldId="303"/>
            <ac:spMk id="100" creationId="{55D4142C-5077-457F-A6AD-3FECFDB39685}"/>
          </ac:spMkLst>
        </pc:spChg>
        <pc:spChg chg="add del">
          <ac:chgData name="Nargas Ahmadzai (2106756)" userId="0c14ad69-c0e9-4a1c-a65d-921e15cc9471" providerId="ADAL" clId="{716C656B-E712-4B47-9F96-AC433D2A1649}" dt="2023-03-13T12:28:46.778" v="726"/>
          <ac:spMkLst>
            <pc:docMk/>
            <pc:sldMk cId="3422299908" sldId="303"/>
            <ac:spMk id="101" creationId="{7A5F0580-5EE9-419F-96EE-B6529EF6E7D0}"/>
          </ac:spMkLst>
        </pc:spChg>
        <pc:grpChg chg="add del">
          <ac:chgData name="Nargas Ahmadzai (2106756)" userId="0c14ad69-c0e9-4a1c-a65d-921e15cc9471" providerId="ADAL" clId="{716C656B-E712-4B47-9F96-AC433D2A1649}" dt="2023-03-13T11:54:07.126" v="492" actId="26606"/>
          <ac:grpSpMkLst>
            <pc:docMk/>
            <pc:sldMk cId="3422299908" sldId="303"/>
            <ac:grpSpMk id="10" creationId="{63737881-458F-40AD-B72B-B57D267DC423}"/>
          </ac:grpSpMkLst>
        </pc:grpChg>
        <pc:grpChg chg="add del">
          <ac:chgData name="Nargas Ahmadzai (2106756)" userId="0c14ad69-c0e9-4a1c-a65d-921e15cc9471" providerId="ADAL" clId="{716C656B-E712-4B47-9F96-AC433D2A1649}" dt="2023-03-13T11:53:28.028" v="479" actId="26606"/>
          <ac:grpSpMkLst>
            <pc:docMk/>
            <pc:sldMk cId="3422299908" sldId="303"/>
            <ac:grpSpMk id="32" creationId="{E6517BAC-C80F-4065-90D8-703493E0B353}"/>
          </ac:grpSpMkLst>
        </pc:grpChg>
        <pc:grpChg chg="add del">
          <ac:chgData name="Nargas Ahmadzai (2106756)" userId="0c14ad69-c0e9-4a1c-a65d-921e15cc9471" providerId="ADAL" clId="{716C656B-E712-4B47-9F96-AC433D2A1649}" dt="2023-03-13T11:53:36.805" v="483" actId="26606"/>
          <ac:grpSpMkLst>
            <pc:docMk/>
            <pc:sldMk cId="3422299908" sldId="303"/>
            <ac:grpSpMk id="54" creationId="{81DE8B58-F373-409E-A253-4380A66091D4}"/>
          </ac:grpSpMkLst>
        </pc:grpChg>
        <pc:grpChg chg="add del">
          <ac:chgData name="Nargas Ahmadzai (2106756)" userId="0c14ad69-c0e9-4a1c-a65d-921e15cc9471" providerId="ADAL" clId="{716C656B-E712-4B47-9F96-AC433D2A1649}" dt="2023-03-13T11:54:40.463" v="498" actId="26606"/>
          <ac:grpSpMkLst>
            <pc:docMk/>
            <pc:sldMk cId="3422299908" sldId="303"/>
            <ac:grpSpMk id="89" creationId="{0C156BF8-7FF7-440F-BE2B-417DFFE8BFA5}"/>
          </ac:grpSpMkLst>
        </pc:grpChg>
        <pc:graphicFrameChg chg="add del">
          <ac:chgData name="Nargas Ahmadzai (2106756)" userId="0c14ad69-c0e9-4a1c-a65d-921e15cc9471" providerId="ADAL" clId="{716C656B-E712-4B47-9F96-AC433D2A1649}" dt="2023-03-13T17:52:17.605" v="1313" actId="26606"/>
          <ac:graphicFrameMkLst>
            <pc:docMk/>
            <pc:sldMk cId="3422299908" sldId="303"/>
            <ac:graphicFrameMk id="38" creationId="{D7A9DDC0-26E9-6B39-6272-5C8C79E7CD20}"/>
          </ac:graphicFrameMkLst>
        </pc:graphicFrameChg>
        <pc:picChg chg="add mod ord">
          <ac:chgData name="Nargas Ahmadzai (2106756)" userId="0c14ad69-c0e9-4a1c-a65d-921e15cc9471" providerId="ADAL" clId="{716C656B-E712-4B47-9F96-AC433D2A1649}" dt="2023-03-13T20:02:10.819" v="2738" actId="26606"/>
          <ac:picMkLst>
            <pc:docMk/>
            <pc:sldMk cId="3422299908" sldId="303"/>
            <ac:picMk id="4" creationId="{94039DC5-4579-1468-21D0-CD84484D58EB}"/>
          </ac:picMkLst>
        </pc:picChg>
        <pc:picChg chg="add del">
          <ac:chgData name="Nargas Ahmadzai (2106756)" userId="0c14ad69-c0e9-4a1c-a65d-921e15cc9471" providerId="ADAL" clId="{716C656B-E712-4B47-9F96-AC433D2A1649}" dt="2023-03-13T17:52:21.977" v="1316" actId="26606"/>
          <ac:picMkLst>
            <pc:docMk/>
            <pc:sldMk cId="3422299908" sldId="303"/>
            <ac:picMk id="16" creationId="{E265DFC7-1B2A-4A32-9C43-C48EA6FF6140}"/>
          </ac:picMkLst>
        </pc:picChg>
        <pc:picChg chg="add del">
          <ac:chgData name="Nargas Ahmadzai (2106756)" userId="0c14ad69-c0e9-4a1c-a65d-921e15cc9471" providerId="ADAL" clId="{716C656B-E712-4B47-9F96-AC433D2A1649}" dt="2023-03-13T17:52:02.352" v="1311" actId="26606"/>
          <ac:picMkLst>
            <pc:docMk/>
            <pc:sldMk cId="3422299908" sldId="303"/>
            <ac:picMk id="24" creationId="{E265DFC7-1B2A-4A32-9C43-C48EA6FF6140}"/>
          </ac:picMkLst>
        </pc:picChg>
        <pc:picChg chg="add del">
          <ac:chgData name="Nargas Ahmadzai (2106756)" userId="0c14ad69-c0e9-4a1c-a65d-921e15cc9471" providerId="ADAL" clId="{716C656B-E712-4B47-9F96-AC433D2A1649}" dt="2023-03-13T17:52:17.605" v="1313" actId="26606"/>
          <ac:picMkLst>
            <pc:docMk/>
            <pc:sldMk cId="3422299908" sldId="303"/>
            <ac:picMk id="33" creationId="{E265DFC7-1B2A-4A32-9C43-C48EA6FF6140}"/>
          </ac:picMkLst>
        </pc:picChg>
        <pc:picChg chg="add del">
          <ac:chgData name="Nargas Ahmadzai (2106756)" userId="0c14ad69-c0e9-4a1c-a65d-921e15cc9471" providerId="ADAL" clId="{716C656B-E712-4B47-9F96-AC433D2A1649}" dt="2023-03-13T17:52:21.880" v="1315" actId="26606"/>
          <ac:picMkLst>
            <pc:docMk/>
            <pc:sldMk cId="3422299908" sldId="303"/>
            <ac:picMk id="42" creationId="{E265DFC7-1B2A-4A32-9C43-C48EA6FF6140}"/>
          </ac:picMkLst>
        </pc:picChg>
        <pc:picChg chg="add del">
          <ac:chgData name="Nargas Ahmadzai (2106756)" userId="0c14ad69-c0e9-4a1c-a65d-921e15cc9471" providerId="ADAL" clId="{716C656B-E712-4B47-9F96-AC433D2A1649}" dt="2023-03-13T17:55:53.670" v="1351"/>
          <ac:picMkLst>
            <pc:docMk/>
            <pc:sldMk cId="3422299908" sldId="303"/>
            <ac:picMk id="56" creationId="{E265DFC7-1B2A-4A32-9C43-C48EA6FF6140}"/>
          </ac:picMkLst>
        </pc:picChg>
        <pc:picChg chg="add del">
          <ac:chgData name="Nargas Ahmadzai (2106756)" userId="0c14ad69-c0e9-4a1c-a65d-921e15cc9471" providerId="ADAL" clId="{716C656B-E712-4B47-9F96-AC433D2A1649}" dt="2023-03-13T20:02:10.736" v="2737" actId="26606"/>
          <ac:picMkLst>
            <pc:docMk/>
            <pc:sldMk cId="3422299908" sldId="303"/>
            <ac:picMk id="66" creationId="{8161BB1E-0062-4056-AB94-121EF614D5FB}"/>
          </ac:picMkLst>
        </pc:picChg>
        <pc:picChg chg="add">
          <ac:chgData name="Nargas Ahmadzai (2106756)" userId="0c14ad69-c0e9-4a1c-a65d-921e15cc9471" providerId="ADAL" clId="{716C656B-E712-4B47-9F96-AC433D2A1649}" dt="2023-03-13T20:02:10.819" v="2738" actId="26606"/>
          <ac:picMkLst>
            <pc:docMk/>
            <pc:sldMk cId="3422299908" sldId="303"/>
            <ac:picMk id="71" creationId="{E265DFC7-1B2A-4A32-9C43-C48EA6FF6140}"/>
          </ac:picMkLst>
        </pc:picChg>
        <pc:cxnChg chg="add del">
          <ac:chgData name="Nargas Ahmadzai (2106756)" userId="0c14ad69-c0e9-4a1c-a65d-921e15cc9471" providerId="ADAL" clId="{716C656B-E712-4B47-9F96-AC433D2A1649}" dt="2023-03-13T17:52:21.977" v="1316" actId="26606"/>
          <ac:cxnSpMkLst>
            <pc:docMk/>
            <pc:sldMk cId="3422299908" sldId="303"/>
            <ac:cxnSpMk id="18" creationId="{853B328C-A402-44DE-AABB-9BFBB6617629}"/>
          </ac:cxnSpMkLst>
        </pc:cxnChg>
        <pc:cxnChg chg="add del">
          <ac:chgData name="Nargas Ahmadzai (2106756)" userId="0c14ad69-c0e9-4a1c-a65d-921e15cc9471" providerId="ADAL" clId="{716C656B-E712-4B47-9F96-AC433D2A1649}" dt="2023-03-13T17:52:02.352" v="1311" actId="26606"/>
          <ac:cxnSpMkLst>
            <pc:docMk/>
            <pc:sldMk cId="3422299908" sldId="303"/>
            <ac:cxnSpMk id="26" creationId="{853B328C-A402-44DE-AABB-9BFBB6617629}"/>
          </ac:cxnSpMkLst>
        </pc:cxnChg>
        <pc:cxnChg chg="add del">
          <ac:chgData name="Nargas Ahmadzai (2106756)" userId="0c14ad69-c0e9-4a1c-a65d-921e15cc9471" providerId="ADAL" clId="{716C656B-E712-4B47-9F96-AC433D2A1649}" dt="2023-03-13T17:52:17.605" v="1313" actId="26606"/>
          <ac:cxnSpMkLst>
            <pc:docMk/>
            <pc:sldMk cId="3422299908" sldId="303"/>
            <ac:cxnSpMk id="34" creationId="{853B328C-A402-44DE-AABB-9BFBB6617629}"/>
          </ac:cxnSpMkLst>
        </pc:cxnChg>
        <pc:cxnChg chg="add del">
          <ac:chgData name="Nargas Ahmadzai (2106756)" userId="0c14ad69-c0e9-4a1c-a65d-921e15cc9471" providerId="ADAL" clId="{716C656B-E712-4B47-9F96-AC433D2A1649}" dt="2023-03-13T17:52:21.880" v="1315" actId="26606"/>
          <ac:cxnSpMkLst>
            <pc:docMk/>
            <pc:sldMk cId="3422299908" sldId="303"/>
            <ac:cxnSpMk id="39" creationId="{D33AC32D-5F44-45F7-A0BD-7C11A86BED57}"/>
          </ac:cxnSpMkLst>
        </pc:cxnChg>
        <pc:cxnChg chg="add del">
          <ac:chgData name="Nargas Ahmadzai (2106756)" userId="0c14ad69-c0e9-4a1c-a65d-921e15cc9471" providerId="ADAL" clId="{716C656B-E712-4B47-9F96-AC433D2A1649}" dt="2023-03-13T17:52:21.880" v="1315" actId="26606"/>
          <ac:cxnSpMkLst>
            <pc:docMk/>
            <pc:sldMk cId="3422299908" sldId="303"/>
            <ac:cxnSpMk id="43" creationId="{853B328C-A402-44DE-AABB-9BFBB6617629}"/>
          </ac:cxnSpMkLst>
        </pc:cxnChg>
        <pc:cxnChg chg="add del">
          <ac:chgData name="Nargas Ahmadzai (2106756)" userId="0c14ad69-c0e9-4a1c-a65d-921e15cc9471" providerId="ADAL" clId="{716C656B-E712-4B47-9F96-AC433D2A1649}" dt="2023-03-13T17:55:53.670" v="1351"/>
          <ac:cxnSpMkLst>
            <pc:docMk/>
            <pc:sldMk cId="3422299908" sldId="303"/>
            <ac:cxnSpMk id="57" creationId="{853B328C-A402-44DE-AABB-9BFBB6617629}"/>
          </ac:cxnSpMkLst>
        </pc:cxnChg>
        <pc:cxnChg chg="add del">
          <ac:chgData name="Nargas Ahmadzai (2106756)" userId="0c14ad69-c0e9-4a1c-a65d-921e15cc9471" providerId="ADAL" clId="{716C656B-E712-4B47-9F96-AC433D2A1649}" dt="2023-03-13T20:02:10.736" v="2737" actId="26606"/>
          <ac:cxnSpMkLst>
            <pc:docMk/>
            <pc:sldMk cId="3422299908" sldId="303"/>
            <ac:cxnSpMk id="63" creationId="{8FBC01E2-D629-4319-B5CB-BFA461B8CF30}"/>
          </ac:cxnSpMkLst>
        </pc:cxnChg>
        <pc:cxnChg chg="add">
          <ac:chgData name="Nargas Ahmadzai (2106756)" userId="0c14ad69-c0e9-4a1c-a65d-921e15cc9471" providerId="ADAL" clId="{716C656B-E712-4B47-9F96-AC433D2A1649}" dt="2023-03-13T20:02:10.819" v="2738" actId="26606"/>
          <ac:cxnSpMkLst>
            <pc:docMk/>
            <pc:sldMk cId="3422299908" sldId="303"/>
            <ac:cxnSpMk id="73" creationId="{853B328C-A402-44DE-AABB-9BFBB6617629}"/>
          </ac:cxnSpMkLst>
        </pc:cxnChg>
        <pc:cxnChg chg="add">
          <ac:chgData name="Nargas Ahmadzai (2106756)" userId="0c14ad69-c0e9-4a1c-a65d-921e15cc9471" providerId="ADAL" clId="{716C656B-E712-4B47-9F96-AC433D2A1649}" dt="2023-03-13T20:02:10.819" v="2738" actId="26606"/>
          <ac:cxnSpMkLst>
            <pc:docMk/>
            <pc:sldMk cId="3422299908" sldId="303"/>
            <ac:cxnSpMk id="78" creationId="{D33AC32D-5F44-45F7-A0BD-7C11A86BED57}"/>
          </ac:cxnSpMkLst>
        </pc:cxnChg>
      </pc:sldChg>
      <pc:sldChg chg="addSp delSp modSp new mod modTransition setBg setClrOvrMap delDesignElem">
        <pc:chgData name="Nargas Ahmadzai (2106756)" userId="0c14ad69-c0e9-4a1c-a65d-921e15cc9471" providerId="ADAL" clId="{716C656B-E712-4B47-9F96-AC433D2A1649}" dt="2023-03-14T18:30:20.825" v="2774"/>
        <pc:sldMkLst>
          <pc:docMk/>
          <pc:sldMk cId="1612286267" sldId="304"/>
        </pc:sldMkLst>
        <pc:spChg chg="del">
          <ac:chgData name="Nargas Ahmadzai (2106756)" userId="0c14ad69-c0e9-4a1c-a65d-921e15cc9471" providerId="ADAL" clId="{716C656B-E712-4B47-9F96-AC433D2A1649}" dt="2023-03-13T11:56:33.508" v="503" actId="931"/>
          <ac:spMkLst>
            <pc:docMk/>
            <pc:sldMk cId="1612286267" sldId="304"/>
            <ac:spMk id="2" creationId="{C7DC3749-1D40-5838-1763-9A38F1DEFBE3}"/>
          </ac:spMkLst>
        </pc:spChg>
        <pc:spChg chg="add del mod ord">
          <ac:chgData name="Nargas Ahmadzai (2106756)" userId="0c14ad69-c0e9-4a1c-a65d-921e15cc9471" providerId="ADAL" clId="{716C656B-E712-4B47-9F96-AC433D2A1649}" dt="2023-03-13T17:54:07.470" v="1330" actId="21"/>
          <ac:spMkLst>
            <pc:docMk/>
            <pc:sldMk cId="1612286267" sldId="304"/>
            <ac:spMk id="5" creationId="{D0886F16-F6F5-A029-14A6-63553361E94C}"/>
          </ac:spMkLst>
        </pc:spChg>
        <pc:spChg chg="add mod">
          <ac:chgData name="Nargas Ahmadzai (2106756)" userId="0c14ad69-c0e9-4a1c-a65d-921e15cc9471" providerId="ADAL" clId="{716C656B-E712-4B47-9F96-AC433D2A1649}" dt="2023-03-13T20:02:24.172" v="2739" actId="26606"/>
          <ac:spMkLst>
            <pc:docMk/>
            <pc:sldMk cId="1612286267" sldId="304"/>
            <ac:spMk id="7" creationId="{215A064E-B733-7EC7-D68E-E2871A118276}"/>
          </ac:spMkLst>
        </pc:spChg>
        <pc:spChg chg="add mod">
          <ac:chgData name="Nargas Ahmadzai (2106756)" userId="0c14ad69-c0e9-4a1c-a65d-921e15cc9471" providerId="ADAL" clId="{716C656B-E712-4B47-9F96-AC433D2A1649}" dt="2023-03-13T20:02:24.172" v="2739" actId="26606"/>
          <ac:spMkLst>
            <pc:docMk/>
            <pc:sldMk cId="1612286267" sldId="304"/>
            <ac:spMk id="9" creationId="{2160FDF8-C314-6AB4-039D-6DB426123681}"/>
          </ac:spMkLst>
        </pc:spChg>
        <pc:spChg chg="add del">
          <ac:chgData name="Nargas Ahmadzai (2106756)" userId="0c14ad69-c0e9-4a1c-a65d-921e15cc9471" providerId="ADAL" clId="{716C656B-E712-4B47-9F96-AC433D2A1649}" dt="2023-03-13T11:58:14.132" v="518" actId="26606"/>
          <ac:spMkLst>
            <pc:docMk/>
            <pc:sldMk cId="1612286267" sldId="304"/>
            <ac:spMk id="10" creationId="{3B432D73-5C38-474F-AF96-A3228731BF36}"/>
          </ac:spMkLst>
        </pc:spChg>
        <pc:spChg chg="add">
          <ac:chgData name="Nargas Ahmadzai (2106756)" userId="0c14ad69-c0e9-4a1c-a65d-921e15cc9471" providerId="ADAL" clId="{716C656B-E712-4B47-9F96-AC433D2A1649}" dt="2023-03-13T20:02:24.172" v="2739" actId="26606"/>
          <ac:spMkLst>
            <pc:docMk/>
            <pc:sldMk cId="1612286267" sldId="304"/>
            <ac:spMk id="11" creationId="{130B326A-C054-4820-AFCA-FCB009ABC693}"/>
          </ac:spMkLst>
        </pc:spChg>
        <pc:spChg chg="add del">
          <ac:chgData name="Nargas Ahmadzai (2106756)" userId="0c14ad69-c0e9-4a1c-a65d-921e15cc9471" providerId="ADAL" clId="{716C656B-E712-4B47-9F96-AC433D2A1649}" dt="2023-03-13T17:55:53.670" v="1351"/>
          <ac:spMkLst>
            <pc:docMk/>
            <pc:sldMk cId="1612286267" sldId="304"/>
            <ac:spMk id="14" creationId="{130B326A-C054-4820-AFCA-FCB009ABC693}"/>
          </ac:spMkLst>
        </pc:spChg>
        <pc:spChg chg="add del">
          <ac:chgData name="Nargas Ahmadzai (2106756)" userId="0c14ad69-c0e9-4a1c-a65d-921e15cc9471" providerId="ADAL" clId="{716C656B-E712-4B47-9F96-AC433D2A1649}" dt="2023-03-13T11:57:44.236" v="511" actId="26606"/>
          <ac:spMkLst>
            <pc:docMk/>
            <pc:sldMk cId="1612286267" sldId="304"/>
            <ac:spMk id="15" creationId="{E8A8EAB8-D2FF-444D-B34B-7D32F106AD0E}"/>
          </ac:spMkLst>
        </pc:spChg>
        <pc:spChg chg="add del">
          <ac:chgData name="Nargas Ahmadzai (2106756)" userId="0c14ad69-c0e9-4a1c-a65d-921e15cc9471" providerId="ADAL" clId="{716C656B-E712-4B47-9F96-AC433D2A1649}" dt="2023-03-13T17:55:53.670" v="1351"/>
          <ac:spMkLst>
            <pc:docMk/>
            <pc:sldMk cId="1612286267" sldId="304"/>
            <ac:spMk id="20" creationId="{2EC1D114-8AB7-4C3F-AEC0-F3FCAF0DF95B}"/>
          </ac:spMkLst>
        </pc:spChg>
        <pc:spChg chg="add del">
          <ac:chgData name="Nargas Ahmadzai (2106756)" userId="0c14ad69-c0e9-4a1c-a65d-921e15cc9471" providerId="ADAL" clId="{716C656B-E712-4B47-9F96-AC433D2A1649}" dt="2023-03-13T11:57:47.726" v="513" actId="26606"/>
          <ac:spMkLst>
            <pc:docMk/>
            <pc:sldMk cId="1612286267" sldId="304"/>
            <ac:spMk id="21" creationId="{B95B9BA8-1D69-4796-85F5-B6D0BD52354B}"/>
          </ac:spMkLst>
        </pc:spChg>
        <pc:spChg chg="add">
          <ac:chgData name="Nargas Ahmadzai (2106756)" userId="0c14ad69-c0e9-4a1c-a65d-921e15cc9471" providerId="ADAL" clId="{716C656B-E712-4B47-9F96-AC433D2A1649}" dt="2023-03-13T20:02:24.172" v="2739" actId="26606"/>
          <ac:spMkLst>
            <pc:docMk/>
            <pc:sldMk cId="1612286267" sldId="304"/>
            <ac:spMk id="23" creationId="{2EC1D114-8AB7-4C3F-AEC0-F3FCAF0DF95B}"/>
          </ac:spMkLst>
        </pc:spChg>
        <pc:spChg chg="add del">
          <ac:chgData name="Nargas Ahmadzai (2106756)" userId="0c14ad69-c0e9-4a1c-a65d-921e15cc9471" providerId="ADAL" clId="{716C656B-E712-4B47-9F96-AC433D2A1649}" dt="2023-03-13T11:58:03.181" v="515" actId="26606"/>
          <ac:spMkLst>
            <pc:docMk/>
            <pc:sldMk cId="1612286267" sldId="304"/>
            <ac:spMk id="25" creationId="{1A9F7B4E-B03D-4F64-BE33-00D074458D45}"/>
          </ac:spMkLst>
        </pc:spChg>
        <pc:spChg chg="add del">
          <ac:chgData name="Nargas Ahmadzai (2106756)" userId="0c14ad69-c0e9-4a1c-a65d-921e15cc9471" providerId="ADAL" clId="{716C656B-E712-4B47-9F96-AC433D2A1649}" dt="2023-03-13T11:58:03.181" v="515" actId="26606"/>
          <ac:spMkLst>
            <pc:docMk/>
            <pc:sldMk cId="1612286267" sldId="304"/>
            <ac:spMk id="26" creationId="{7E2BE7F7-CA89-4002-ACCE-A478AEA24F5E}"/>
          </ac:spMkLst>
        </pc:spChg>
        <pc:spChg chg="add del">
          <ac:chgData name="Nargas Ahmadzai (2106756)" userId="0c14ad69-c0e9-4a1c-a65d-921e15cc9471" providerId="ADAL" clId="{716C656B-E712-4B47-9F96-AC433D2A1649}" dt="2023-03-13T11:58:14.081" v="517" actId="26606"/>
          <ac:spMkLst>
            <pc:docMk/>
            <pc:sldMk cId="1612286267" sldId="304"/>
            <ac:spMk id="28" creationId="{B95B9BA8-1D69-4796-85F5-B6D0BD52354B}"/>
          </ac:spMkLst>
        </pc:spChg>
        <pc:spChg chg="add del">
          <ac:chgData name="Nargas Ahmadzai (2106756)" userId="0c14ad69-c0e9-4a1c-a65d-921e15cc9471" providerId="ADAL" clId="{716C656B-E712-4B47-9F96-AC433D2A1649}" dt="2023-03-13T12:28:46.778" v="726"/>
          <ac:spMkLst>
            <pc:docMk/>
            <pc:sldMk cId="1612286267" sldId="304"/>
            <ac:spMk id="32" creationId="{E8A8EAB8-D2FF-444D-B34B-7D32F106AD0E}"/>
          </ac:spMkLst>
        </pc:spChg>
        <pc:grpChg chg="add del">
          <ac:chgData name="Nargas Ahmadzai (2106756)" userId="0c14ad69-c0e9-4a1c-a65d-921e15cc9471" providerId="ADAL" clId="{716C656B-E712-4B47-9F96-AC433D2A1649}" dt="2023-03-13T11:57:47.726" v="513" actId="26606"/>
          <ac:grpSpMkLst>
            <pc:docMk/>
            <pc:sldMk cId="1612286267" sldId="304"/>
            <ac:grpSpMk id="22" creationId="{23705FF7-CAB4-430F-A07B-AF2245F17F1C}"/>
          </ac:grpSpMkLst>
        </pc:grpChg>
        <pc:grpChg chg="add del">
          <ac:chgData name="Nargas Ahmadzai (2106756)" userId="0c14ad69-c0e9-4a1c-a65d-921e15cc9471" providerId="ADAL" clId="{716C656B-E712-4B47-9F96-AC433D2A1649}" dt="2023-03-13T11:58:14.081" v="517" actId="26606"/>
          <ac:grpSpMkLst>
            <pc:docMk/>
            <pc:sldMk cId="1612286267" sldId="304"/>
            <ac:grpSpMk id="29" creationId="{23705FF7-CAB4-430F-A07B-AF2245F17F1C}"/>
          </ac:grpSpMkLst>
        </pc:grpChg>
        <pc:picChg chg="add mod ord">
          <ac:chgData name="Nargas Ahmadzai (2106756)" userId="0c14ad69-c0e9-4a1c-a65d-921e15cc9471" providerId="ADAL" clId="{716C656B-E712-4B47-9F96-AC433D2A1649}" dt="2023-03-13T20:02:24.172" v="2739" actId="26606"/>
          <ac:picMkLst>
            <pc:docMk/>
            <pc:sldMk cId="1612286267" sldId="304"/>
            <ac:picMk id="4" creationId="{95B4FC8D-5848-EF50-CBF6-01A86953D2F2}"/>
          </ac:picMkLst>
        </pc:picChg>
        <pc:picChg chg="add">
          <ac:chgData name="Nargas Ahmadzai (2106756)" userId="0c14ad69-c0e9-4a1c-a65d-921e15cc9471" providerId="ADAL" clId="{716C656B-E712-4B47-9F96-AC433D2A1649}" dt="2023-03-13T20:02:24.172" v="2739" actId="26606"/>
          <ac:picMkLst>
            <pc:docMk/>
            <pc:sldMk cId="1612286267" sldId="304"/>
            <ac:picMk id="12" creationId="{E265DFC7-1B2A-4A32-9C43-C48EA6FF6140}"/>
          </ac:picMkLst>
        </pc:picChg>
        <pc:picChg chg="add del">
          <ac:chgData name="Nargas Ahmadzai (2106756)" userId="0c14ad69-c0e9-4a1c-a65d-921e15cc9471" providerId="ADAL" clId="{716C656B-E712-4B47-9F96-AC433D2A1649}" dt="2023-03-13T17:55:53.670" v="1351"/>
          <ac:picMkLst>
            <pc:docMk/>
            <pc:sldMk cId="1612286267" sldId="304"/>
            <ac:picMk id="16" creationId="{E265DFC7-1B2A-4A32-9C43-C48EA6FF6140}"/>
          </ac:picMkLst>
        </pc:picChg>
        <pc:cxnChg chg="add">
          <ac:chgData name="Nargas Ahmadzai (2106756)" userId="0c14ad69-c0e9-4a1c-a65d-921e15cc9471" providerId="ADAL" clId="{716C656B-E712-4B47-9F96-AC433D2A1649}" dt="2023-03-13T20:02:24.172" v="2739" actId="26606"/>
          <ac:cxnSpMkLst>
            <pc:docMk/>
            <pc:sldMk cId="1612286267" sldId="304"/>
            <ac:cxnSpMk id="13" creationId="{853B328C-A402-44DE-AABB-9BFBB6617629}"/>
          </ac:cxnSpMkLst>
        </pc:cxnChg>
        <pc:cxnChg chg="add del">
          <ac:chgData name="Nargas Ahmadzai (2106756)" userId="0c14ad69-c0e9-4a1c-a65d-921e15cc9471" providerId="ADAL" clId="{716C656B-E712-4B47-9F96-AC433D2A1649}" dt="2023-03-13T11:57:44.236" v="511" actId="26606"/>
          <ac:cxnSpMkLst>
            <pc:docMk/>
            <pc:sldMk cId="1612286267" sldId="304"/>
            <ac:cxnSpMk id="17" creationId="{EEA38897-7BA3-4408-8083-3235339C4A60}"/>
          </ac:cxnSpMkLst>
        </pc:cxnChg>
        <pc:cxnChg chg="add del">
          <ac:chgData name="Nargas Ahmadzai (2106756)" userId="0c14ad69-c0e9-4a1c-a65d-921e15cc9471" providerId="ADAL" clId="{716C656B-E712-4B47-9F96-AC433D2A1649}" dt="2023-03-13T17:55:53.670" v="1351"/>
          <ac:cxnSpMkLst>
            <pc:docMk/>
            <pc:sldMk cId="1612286267" sldId="304"/>
            <ac:cxnSpMk id="18" creationId="{853B328C-A402-44DE-AABB-9BFBB6617629}"/>
          </ac:cxnSpMkLst>
        </pc:cxnChg>
        <pc:cxnChg chg="add del">
          <ac:chgData name="Nargas Ahmadzai (2106756)" userId="0c14ad69-c0e9-4a1c-a65d-921e15cc9471" providerId="ADAL" clId="{716C656B-E712-4B47-9F96-AC433D2A1649}" dt="2023-03-13T11:57:44.236" v="511" actId="26606"/>
          <ac:cxnSpMkLst>
            <pc:docMk/>
            <pc:sldMk cId="1612286267" sldId="304"/>
            <ac:cxnSpMk id="19" creationId="{F11AD06B-AB20-4097-8606-5DA00DBACE88}"/>
          </ac:cxnSpMkLst>
        </pc:cxnChg>
        <pc:cxnChg chg="add del">
          <ac:chgData name="Nargas Ahmadzai (2106756)" userId="0c14ad69-c0e9-4a1c-a65d-921e15cc9471" providerId="ADAL" clId="{716C656B-E712-4B47-9F96-AC433D2A1649}" dt="2023-03-13T12:28:46.778" v="726"/>
          <ac:cxnSpMkLst>
            <pc:docMk/>
            <pc:sldMk cId="1612286267" sldId="304"/>
            <ac:cxnSpMk id="33" creationId="{EEA38897-7BA3-4408-8083-3235339C4A60}"/>
          </ac:cxnSpMkLst>
        </pc:cxnChg>
        <pc:cxnChg chg="add del">
          <ac:chgData name="Nargas Ahmadzai (2106756)" userId="0c14ad69-c0e9-4a1c-a65d-921e15cc9471" providerId="ADAL" clId="{716C656B-E712-4B47-9F96-AC433D2A1649}" dt="2023-03-13T12:28:46.778" v="726"/>
          <ac:cxnSpMkLst>
            <pc:docMk/>
            <pc:sldMk cId="1612286267" sldId="304"/>
            <ac:cxnSpMk id="34" creationId="{F11AD06B-AB20-4097-8606-5DA00DBACE88}"/>
          </ac:cxnSpMkLst>
        </pc:cxnChg>
      </pc:sldChg>
      <pc:sldChg chg="addSp delSp modSp new del mod setBg">
        <pc:chgData name="Nargas Ahmadzai (2106756)" userId="0c14ad69-c0e9-4a1c-a65d-921e15cc9471" providerId="ADAL" clId="{716C656B-E712-4B47-9F96-AC433D2A1649}" dt="2023-03-13T12:14:40.484" v="618" actId="680"/>
        <pc:sldMkLst>
          <pc:docMk/>
          <pc:sldMk cId="1381179916" sldId="305"/>
        </pc:sldMkLst>
        <pc:spChg chg="add del">
          <ac:chgData name="Nargas Ahmadzai (2106756)" userId="0c14ad69-c0e9-4a1c-a65d-921e15cc9471" providerId="ADAL" clId="{716C656B-E712-4B47-9F96-AC433D2A1649}" dt="2023-03-13T12:14:38.034" v="617" actId="931"/>
          <ac:spMkLst>
            <pc:docMk/>
            <pc:sldMk cId="1381179916" sldId="305"/>
            <ac:spMk id="2" creationId="{15AFA179-87D7-A984-9D9F-17D897251A22}"/>
          </ac:spMkLst>
        </pc:spChg>
        <pc:spChg chg="add del mod">
          <ac:chgData name="Nargas Ahmadzai (2106756)" userId="0c14ad69-c0e9-4a1c-a65d-921e15cc9471" providerId="ADAL" clId="{716C656B-E712-4B47-9F96-AC433D2A1649}" dt="2023-03-13T12:14:38.034" v="617" actId="931"/>
          <ac:spMkLst>
            <pc:docMk/>
            <pc:sldMk cId="1381179916" sldId="305"/>
            <ac:spMk id="5" creationId="{DA1668F3-FCF8-F641-72AB-7CD7C4838EA7}"/>
          </ac:spMkLst>
        </pc:spChg>
        <pc:spChg chg="add del mod">
          <ac:chgData name="Nargas Ahmadzai (2106756)" userId="0c14ad69-c0e9-4a1c-a65d-921e15cc9471" providerId="ADAL" clId="{716C656B-E712-4B47-9F96-AC433D2A1649}" dt="2023-03-13T12:14:37.280" v="614" actId="22"/>
          <ac:spMkLst>
            <pc:docMk/>
            <pc:sldMk cId="1381179916" sldId="305"/>
            <ac:spMk id="7" creationId="{544D0661-F05D-DEFD-FDA7-595205B433F1}"/>
          </ac:spMkLst>
        </pc:spChg>
        <pc:spChg chg="add del mod">
          <ac:chgData name="Nargas Ahmadzai (2106756)" userId="0c14ad69-c0e9-4a1c-a65d-921e15cc9471" providerId="ADAL" clId="{716C656B-E712-4B47-9F96-AC433D2A1649}" dt="2023-03-13T12:14:36.825" v="612" actId="22"/>
          <ac:spMkLst>
            <pc:docMk/>
            <pc:sldMk cId="1381179916" sldId="305"/>
            <ac:spMk id="9" creationId="{544510FE-B0D2-9F7A-7C62-E038054EB1E4}"/>
          </ac:spMkLst>
        </pc:spChg>
        <pc:spChg chg="add del">
          <ac:chgData name="Nargas Ahmadzai (2106756)" userId="0c14ad69-c0e9-4a1c-a65d-921e15cc9471" providerId="ADAL" clId="{716C656B-E712-4B47-9F96-AC433D2A1649}" dt="2023-03-13T12:14:37.572" v="615" actId="26606"/>
          <ac:spMkLst>
            <pc:docMk/>
            <pc:sldMk cId="1381179916" sldId="305"/>
            <ac:spMk id="10" creationId="{42A4FC2C-047E-45A5-965D-8E1E3BF09BC6}"/>
          </ac:spMkLst>
        </pc:spChg>
        <pc:spChg chg="add del mod">
          <ac:chgData name="Nargas Ahmadzai (2106756)" userId="0c14ad69-c0e9-4a1c-a65d-921e15cc9471" providerId="ADAL" clId="{716C656B-E712-4B47-9F96-AC433D2A1649}" dt="2023-03-13T12:14:35.498" v="607" actId="22"/>
          <ac:spMkLst>
            <pc:docMk/>
            <pc:sldMk cId="1381179916" sldId="305"/>
            <ac:spMk id="12" creationId="{C1B3EA96-84C8-2D9B-B968-5402C6BA896F}"/>
          </ac:spMkLst>
        </pc:spChg>
        <pc:picChg chg="add del mod">
          <ac:chgData name="Nargas Ahmadzai (2106756)" userId="0c14ad69-c0e9-4a1c-a65d-921e15cc9471" providerId="ADAL" clId="{716C656B-E712-4B47-9F96-AC433D2A1649}" dt="2023-03-13T12:14:38.034" v="617" actId="931"/>
          <ac:picMkLst>
            <pc:docMk/>
            <pc:sldMk cId="1381179916" sldId="305"/>
            <ac:picMk id="4" creationId="{E4D90AF1-BA8D-A979-5AE0-EFB882541CF0}"/>
          </ac:picMkLst>
        </pc:picChg>
      </pc:sldChg>
      <pc:sldChg chg="addSp delSp modSp new del mod">
        <pc:chgData name="Nargas Ahmadzai (2106756)" userId="0c14ad69-c0e9-4a1c-a65d-921e15cc9471" providerId="ADAL" clId="{716C656B-E712-4B47-9F96-AC433D2A1649}" dt="2023-03-13T12:10:48.142" v="585" actId="680"/>
        <pc:sldMkLst>
          <pc:docMk/>
          <pc:sldMk cId="2152415143" sldId="305"/>
        </pc:sldMkLst>
        <pc:spChg chg="add del">
          <ac:chgData name="Nargas Ahmadzai (2106756)" userId="0c14ad69-c0e9-4a1c-a65d-921e15cc9471" providerId="ADAL" clId="{716C656B-E712-4B47-9F96-AC433D2A1649}" dt="2023-03-13T12:10:47.866" v="584" actId="931"/>
          <ac:spMkLst>
            <pc:docMk/>
            <pc:sldMk cId="2152415143" sldId="305"/>
            <ac:spMk id="2" creationId="{C9CF1411-62BC-5F37-5223-A8B0F0E0AB8F}"/>
          </ac:spMkLst>
        </pc:spChg>
        <pc:spChg chg="add del mod">
          <ac:chgData name="Nargas Ahmadzai (2106756)" userId="0c14ad69-c0e9-4a1c-a65d-921e15cc9471" providerId="ADAL" clId="{716C656B-E712-4B47-9F96-AC433D2A1649}" dt="2023-03-13T12:10:47.866" v="584" actId="931"/>
          <ac:spMkLst>
            <pc:docMk/>
            <pc:sldMk cId="2152415143" sldId="305"/>
            <ac:spMk id="5" creationId="{B82E5281-3D80-EACE-09F5-81D895492724}"/>
          </ac:spMkLst>
        </pc:spChg>
        <pc:spChg chg="add del mod">
          <ac:chgData name="Nargas Ahmadzai (2106756)" userId="0c14ad69-c0e9-4a1c-a65d-921e15cc9471" providerId="ADAL" clId="{716C656B-E712-4B47-9F96-AC433D2A1649}" dt="2023-03-13T12:10:47.569" v="582" actId="22"/>
          <ac:spMkLst>
            <pc:docMk/>
            <pc:sldMk cId="2152415143" sldId="305"/>
            <ac:spMk id="7" creationId="{8D7F667A-241D-BE6C-674F-15A15DA684AC}"/>
          </ac:spMkLst>
        </pc:spChg>
        <pc:spChg chg="add del mod">
          <ac:chgData name="Nargas Ahmadzai (2106756)" userId="0c14ad69-c0e9-4a1c-a65d-921e15cc9471" providerId="ADAL" clId="{716C656B-E712-4B47-9F96-AC433D2A1649}" dt="2023-03-13T12:10:47.081" v="580" actId="22"/>
          <ac:spMkLst>
            <pc:docMk/>
            <pc:sldMk cId="2152415143" sldId="305"/>
            <ac:spMk id="9" creationId="{4F91B43B-9AA9-ADF6-210F-AAAECE8DBE6F}"/>
          </ac:spMkLst>
        </pc:spChg>
        <pc:picChg chg="add del mod">
          <ac:chgData name="Nargas Ahmadzai (2106756)" userId="0c14ad69-c0e9-4a1c-a65d-921e15cc9471" providerId="ADAL" clId="{716C656B-E712-4B47-9F96-AC433D2A1649}" dt="2023-03-13T12:10:47.866" v="584" actId="931"/>
          <ac:picMkLst>
            <pc:docMk/>
            <pc:sldMk cId="2152415143" sldId="305"/>
            <ac:picMk id="4" creationId="{69EDA99E-6981-F095-AB56-FA7D61C51B70}"/>
          </ac:picMkLst>
        </pc:picChg>
      </pc:sldChg>
      <pc:sldChg chg="addSp delSp modSp new mod modTransition setBg setClrOvrMap delDesignElem">
        <pc:chgData name="Nargas Ahmadzai (2106756)" userId="0c14ad69-c0e9-4a1c-a65d-921e15cc9471" providerId="ADAL" clId="{716C656B-E712-4B47-9F96-AC433D2A1649}" dt="2023-03-14T18:39:52.586" v="2803" actId="1076"/>
        <pc:sldMkLst>
          <pc:docMk/>
          <pc:sldMk cId="2644027308" sldId="305"/>
        </pc:sldMkLst>
        <pc:spChg chg="mod">
          <ac:chgData name="Nargas Ahmadzai (2106756)" userId="0c14ad69-c0e9-4a1c-a65d-921e15cc9471" providerId="ADAL" clId="{716C656B-E712-4B47-9F96-AC433D2A1649}" dt="2023-03-13T18:57:56.958" v="2058"/>
          <ac:spMkLst>
            <pc:docMk/>
            <pc:sldMk cId="2644027308" sldId="305"/>
            <ac:spMk id="2" creationId="{8FEB67F6-5B5B-AB06-E9B4-98EE1C83BF54}"/>
          </ac:spMkLst>
        </pc:spChg>
        <pc:spChg chg="mod">
          <ac:chgData name="Nargas Ahmadzai (2106756)" userId="0c14ad69-c0e9-4a1c-a65d-921e15cc9471" providerId="ADAL" clId="{716C656B-E712-4B47-9F96-AC433D2A1649}" dt="2023-03-13T18:57:56.958" v="2058"/>
          <ac:spMkLst>
            <pc:docMk/>
            <pc:sldMk cId="2644027308" sldId="305"/>
            <ac:spMk id="3" creationId="{D9F40BF7-B8ED-CEFA-0A80-A2962FB9BE1C}"/>
          </ac:spMkLst>
        </pc:spChg>
        <pc:spChg chg="del mod">
          <ac:chgData name="Nargas Ahmadzai (2106756)" userId="0c14ad69-c0e9-4a1c-a65d-921e15cc9471" providerId="ADAL" clId="{716C656B-E712-4B47-9F96-AC433D2A1649}" dt="2023-03-13T12:16:03.742" v="626" actId="478"/>
          <ac:spMkLst>
            <pc:docMk/>
            <pc:sldMk cId="2644027308" sldId="305"/>
            <ac:spMk id="4" creationId="{248FF31B-39E8-0579-BD63-49E5AB84A6A9}"/>
          </ac:spMkLst>
        </pc:spChg>
        <pc:spChg chg="add del mod">
          <ac:chgData name="Nargas Ahmadzai (2106756)" userId="0c14ad69-c0e9-4a1c-a65d-921e15cc9471" providerId="ADAL" clId="{716C656B-E712-4B47-9F96-AC433D2A1649}" dt="2023-03-13T12:19:16.523" v="647" actId="931"/>
          <ac:spMkLst>
            <pc:docMk/>
            <pc:sldMk cId="2644027308" sldId="305"/>
            <ac:spMk id="5" creationId="{9AF0876C-59F5-4F11-4963-34C371A3CCE8}"/>
          </ac:spMkLst>
        </pc:spChg>
        <pc:spChg chg="add mod">
          <ac:chgData name="Nargas Ahmadzai (2106756)" userId="0c14ad69-c0e9-4a1c-a65d-921e15cc9471" providerId="ADAL" clId="{716C656B-E712-4B47-9F96-AC433D2A1649}" dt="2023-03-14T18:39:44.285" v="2802" actId="255"/>
          <ac:spMkLst>
            <pc:docMk/>
            <pc:sldMk cId="2644027308" sldId="305"/>
            <ac:spMk id="7" creationId="{DE171358-454F-8D03-9CE9-4597FF595F36}"/>
          </ac:spMkLst>
        </pc:spChg>
        <pc:spChg chg="add mod">
          <ac:chgData name="Nargas Ahmadzai (2106756)" userId="0c14ad69-c0e9-4a1c-a65d-921e15cc9471" providerId="ADAL" clId="{716C656B-E712-4B47-9F96-AC433D2A1649}" dt="2023-03-14T18:39:52.586" v="2803" actId="1076"/>
          <ac:spMkLst>
            <pc:docMk/>
            <pc:sldMk cId="2644027308" sldId="305"/>
            <ac:spMk id="9" creationId="{C3465E82-B7AE-558D-FF83-EF7DC27BB5EA}"/>
          </ac:spMkLst>
        </pc:spChg>
        <pc:spChg chg="add del mod">
          <ac:chgData name="Nargas Ahmadzai (2106756)" userId="0c14ad69-c0e9-4a1c-a65d-921e15cc9471" providerId="ADAL" clId="{716C656B-E712-4B47-9F96-AC433D2A1649}" dt="2023-03-13T12:18:10.875" v="646" actId="931"/>
          <ac:spMkLst>
            <pc:docMk/>
            <pc:sldMk cId="2644027308" sldId="305"/>
            <ac:spMk id="12" creationId="{194EC5FA-9AC3-4BEE-AA5B-A9DA8BDC5CA4}"/>
          </ac:spMkLst>
        </pc:spChg>
        <pc:spChg chg="add del mod">
          <ac:chgData name="Nargas Ahmadzai (2106756)" userId="0c14ad69-c0e9-4a1c-a65d-921e15cc9471" providerId="ADAL" clId="{716C656B-E712-4B47-9F96-AC433D2A1649}" dt="2023-03-13T17:54:14.747" v="1331" actId="21"/>
          <ac:spMkLst>
            <pc:docMk/>
            <pc:sldMk cId="2644027308" sldId="305"/>
            <ac:spMk id="15" creationId="{C55B10EA-BADB-6E40-800C-0185D827331B}"/>
          </ac:spMkLst>
        </pc:spChg>
        <pc:spChg chg="add del">
          <ac:chgData name="Nargas Ahmadzai (2106756)" userId="0c14ad69-c0e9-4a1c-a65d-921e15cc9471" providerId="ADAL" clId="{716C656B-E712-4B47-9F96-AC433D2A1649}" dt="2023-03-13T12:28:46.778" v="726"/>
          <ac:spMkLst>
            <pc:docMk/>
            <pc:sldMk cId="2644027308" sldId="305"/>
            <ac:spMk id="20" creationId="{3B0DF90E-6BAD-4E82-8FDF-717C9A357378}"/>
          </ac:spMkLst>
        </pc:spChg>
        <pc:spChg chg="add del">
          <ac:chgData name="Nargas Ahmadzai (2106756)" userId="0c14ad69-c0e9-4a1c-a65d-921e15cc9471" providerId="ADAL" clId="{716C656B-E712-4B47-9F96-AC433D2A1649}" dt="2023-03-13T12:28:46.778" v="726"/>
          <ac:spMkLst>
            <pc:docMk/>
            <pc:sldMk cId="2644027308" sldId="305"/>
            <ac:spMk id="22" creationId="{13DCC859-0434-4BB8-B6C5-09C88AE698FB}"/>
          </ac:spMkLst>
        </pc:spChg>
        <pc:spChg chg="add del">
          <ac:chgData name="Nargas Ahmadzai (2106756)" userId="0c14ad69-c0e9-4a1c-a65d-921e15cc9471" providerId="ADAL" clId="{716C656B-E712-4B47-9F96-AC433D2A1649}" dt="2023-03-13T12:28:46.778" v="726"/>
          <ac:spMkLst>
            <pc:docMk/>
            <pc:sldMk cId="2644027308" sldId="305"/>
            <ac:spMk id="24" creationId="{08E7ACFB-B791-4C23-8B17-013FEDC09A89}"/>
          </ac:spMkLst>
        </pc:spChg>
        <pc:graphicFrameChg chg="add del mod modGraphic">
          <ac:chgData name="Nargas Ahmadzai (2106756)" userId="0c14ad69-c0e9-4a1c-a65d-921e15cc9471" providerId="ADAL" clId="{716C656B-E712-4B47-9F96-AC433D2A1649}" dt="2023-03-13T18:08:24.961" v="1533" actId="21"/>
          <ac:graphicFrameMkLst>
            <pc:docMk/>
            <pc:sldMk cId="2644027308" sldId="305"/>
            <ac:graphicFrameMk id="5" creationId="{BBE45E1F-A21D-3042-FE5F-8C2C250D2B52}"/>
          </ac:graphicFrameMkLst>
        </pc:graphicFrameChg>
        <pc:picChg chg="add del mod">
          <ac:chgData name="Nargas Ahmadzai (2106756)" userId="0c14ad69-c0e9-4a1c-a65d-921e15cc9471" providerId="ADAL" clId="{716C656B-E712-4B47-9F96-AC433D2A1649}" dt="2023-03-13T12:18:10.875" v="646" actId="931"/>
          <ac:picMkLst>
            <pc:docMk/>
            <pc:sldMk cId="2644027308" sldId="305"/>
            <ac:picMk id="11" creationId="{FBA88A24-C4C7-2286-9F0D-B9669123CFCF}"/>
          </ac:picMkLst>
        </pc:picChg>
        <pc:picChg chg="add mod">
          <ac:chgData name="Nargas Ahmadzai (2106756)" userId="0c14ad69-c0e9-4a1c-a65d-921e15cc9471" providerId="ADAL" clId="{716C656B-E712-4B47-9F96-AC433D2A1649}" dt="2023-03-13T18:57:56.958" v="2058"/>
          <ac:picMkLst>
            <pc:docMk/>
            <pc:sldMk cId="2644027308" sldId="305"/>
            <ac:picMk id="14" creationId="{A9A3C965-F154-9D42-3595-7D579CC9C149}"/>
          </ac:picMkLst>
        </pc:picChg>
      </pc:sldChg>
      <pc:sldChg chg="addSp delSp modSp new mod modTransition">
        <pc:chgData name="Nargas Ahmadzai (2106756)" userId="0c14ad69-c0e9-4a1c-a65d-921e15cc9471" providerId="ADAL" clId="{716C656B-E712-4B47-9F96-AC433D2A1649}" dt="2023-03-14T18:39:18.675" v="2799" actId="1076"/>
        <pc:sldMkLst>
          <pc:docMk/>
          <pc:sldMk cId="3553842690" sldId="306"/>
        </pc:sldMkLst>
        <pc:spChg chg="del">
          <ac:chgData name="Nargas Ahmadzai (2106756)" userId="0c14ad69-c0e9-4a1c-a65d-921e15cc9471" providerId="ADAL" clId="{716C656B-E712-4B47-9F96-AC433D2A1649}" dt="2023-03-13T12:21:25.284" v="669" actId="478"/>
          <ac:spMkLst>
            <pc:docMk/>
            <pc:sldMk cId="3553842690" sldId="306"/>
            <ac:spMk id="2" creationId="{C8DFDD78-980F-A064-4701-F8F8A984AAF8}"/>
          </ac:spMkLst>
        </pc:spChg>
        <pc:spChg chg="add mod">
          <ac:chgData name="Nargas Ahmadzai (2106756)" userId="0c14ad69-c0e9-4a1c-a65d-921e15cc9471" providerId="ADAL" clId="{716C656B-E712-4B47-9F96-AC433D2A1649}" dt="2023-03-14T18:39:16.615" v="2798" actId="1076"/>
          <ac:spMkLst>
            <pc:docMk/>
            <pc:sldMk cId="3553842690" sldId="306"/>
            <ac:spMk id="4" creationId="{FF9A92A3-B6E7-E692-C1F5-FA60B5DE85C6}"/>
          </ac:spMkLst>
        </pc:spChg>
        <pc:spChg chg="add mod">
          <ac:chgData name="Nargas Ahmadzai (2106756)" userId="0c14ad69-c0e9-4a1c-a65d-921e15cc9471" providerId="ADAL" clId="{716C656B-E712-4B47-9F96-AC433D2A1649}" dt="2023-03-13T18:57:56.958" v="2058"/>
          <ac:spMkLst>
            <pc:docMk/>
            <pc:sldMk cId="3553842690" sldId="306"/>
            <ac:spMk id="6" creationId="{CDAAD932-B3F9-54CF-6F09-EA9C0EE3D516}"/>
          </ac:spMkLst>
        </pc:spChg>
        <pc:spChg chg="add mod">
          <ac:chgData name="Nargas Ahmadzai (2106756)" userId="0c14ad69-c0e9-4a1c-a65d-921e15cc9471" providerId="ADAL" clId="{716C656B-E712-4B47-9F96-AC433D2A1649}" dt="2023-03-14T18:39:18.675" v="2799" actId="1076"/>
          <ac:spMkLst>
            <pc:docMk/>
            <pc:sldMk cId="3553842690" sldId="306"/>
            <ac:spMk id="8" creationId="{69D9D1DE-1373-2ADF-F7D3-16D72DD72491}"/>
          </ac:spMkLst>
        </pc:spChg>
        <pc:picChg chg="add mod">
          <ac:chgData name="Nargas Ahmadzai (2106756)" userId="0c14ad69-c0e9-4a1c-a65d-921e15cc9471" providerId="ADAL" clId="{716C656B-E712-4B47-9F96-AC433D2A1649}" dt="2023-03-13T18:57:56.958" v="2058"/>
          <ac:picMkLst>
            <pc:docMk/>
            <pc:sldMk cId="3553842690" sldId="306"/>
            <ac:picMk id="10" creationId="{CF20CE89-AA2B-92CD-D3FA-8D3E6907A5FD}"/>
          </ac:picMkLst>
        </pc:picChg>
      </pc:sldChg>
      <pc:sldChg chg="addSp delSp modSp new mod modTransition setBg delDesignElem">
        <pc:chgData name="Nargas Ahmadzai (2106756)" userId="0c14ad69-c0e9-4a1c-a65d-921e15cc9471" providerId="ADAL" clId="{716C656B-E712-4B47-9F96-AC433D2A1649}" dt="2023-03-14T18:40:08.285" v="2805" actId="1076"/>
        <pc:sldMkLst>
          <pc:docMk/>
          <pc:sldMk cId="2258668553" sldId="307"/>
        </pc:sldMkLst>
        <pc:spChg chg="mod">
          <ac:chgData name="Nargas Ahmadzai (2106756)" userId="0c14ad69-c0e9-4a1c-a65d-921e15cc9471" providerId="ADAL" clId="{716C656B-E712-4B47-9F96-AC433D2A1649}" dt="2023-03-13T18:57:56.958" v="2058"/>
          <ac:spMkLst>
            <pc:docMk/>
            <pc:sldMk cId="2258668553" sldId="307"/>
            <ac:spMk id="2" creationId="{810D5165-A9CC-9BC8-C90A-FE95AE963BF2}"/>
          </ac:spMkLst>
        </pc:spChg>
        <pc:spChg chg="del mod">
          <ac:chgData name="Nargas Ahmadzai (2106756)" userId="0c14ad69-c0e9-4a1c-a65d-921e15cc9471" providerId="ADAL" clId="{716C656B-E712-4B47-9F96-AC433D2A1649}" dt="2023-03-14T18:23:20.908" v="2756" actId="21"/>
          <ac:spMkLst>
            <pc:docMk/>
            <pc:sldMk cId="2258668553" sldId="307"/>
            <ac:spMk id="3" creationId="{E5A21A0C-B3BB-DCE4-C49D-45F4702E220C}"/>
          </ac:spMkLst>
        </pc:spChg>
        <pc:spChg chg="del mod">
          <ac:chgData name="Nargas Ahmadzai (2106756)" userId="0c14ad69-c0e9-4a1c-a65d-921e15cc9471" providerId="ADAL" clId="{716C656B-E712-4B47-9F96-AC433D2A1649}" dt="2023-03-13T12:34:52.786" v="815" actId="478"/>
          <ac:spMkLst>
            <pc:docMk/>
            <pc:sldMk cId="2258668553" sldId="307"/>
            <ac:spMk id="4" creationId="{B35673B2-7C85-10D4-66E4-D1493CDA4974}"/>
          </ac:spMkLst>
        </pc:spChg>
        <pc:spChg chg="del">
          <ac:chgData name="Nargas Ahmadzai (2106756)" userId="0c14ad69-c0e9-4a1c-a65d-921e15cc9471" providerId="ADAL" clId="{716C656B-E712-4B47-9F96-AC433D2A1649}" dt="2023-03-13T12:37:47.629" v="821" actId="931"/>
          <ac:spMkLst>
            <pc:docMk/>
            <pc:sldMk cId="2258668553" sldId="307"/>
            <ac:spMk id="5" creationId="{6AEF1634-6D5A-8F98-8896-CBBB63A7BF15}"/>
          </ac:spMkLst>
        </pc:spChg>
        <pc:spChg chg="add mod">
          <ac:chgData name="Nargas Ahmadzai (2106756)" userId="0c14ad69-c0e9-4a1c-a65d-921e15cc9471" providerId="ADAL" clId="{716C656B-E712-4B47-9F96-AC433D2A1649}" dt="2023-03-14T18:40:06.087" v="2804" actId="1076"/>
          <ac:spMkLst>
            <pc:docMk/>
            <pc:sldMk cId="2258668553" sldId="307"/>
            <ac:spMk id="7" creationId="{5FB0F2CF-531F-C6F8-39B5-D01B48843F66}"/>
          </ac:spMkLst>
        </pc:spChg>
        <pc:spChg chg="add mod">
          <ac:chgData name="Nargas Ahmadzai (2106756)" userId="0c14ad69-c0e9-4a1c-a65d-921e15cc9471" providerId="ADAL" clId="{716C656B-E712-4B47-9F96-AC433D2A1649}" dt="2023-03-14T18:40:08.285" v="2805" actId="1076"/>
          <ac:spMkLst>
            <pc:docMk/>
            <pc:sldMk cId="2258668553" sldId="307"/>
            <ac:spMk id="9" creationId="{6B028BED-ADC4-7F79-9F9C-1887F49B385C}"/>
          </ac:spMkLst>
        </pc:spChg>
        <pc:spChg chg="add del mod">
          <ac:chgData name="Nargas Ahmadzai (2106756)" userId="0c14ad69-c0e9-4a1c-a65d-921e15cc9471" providerId="ADAL" clId="{716C656B-E712-4B47-9F96-AC433D2A1649}" dt="2023-03-13T12:38:09.051" v="824" actId="478"/>
          <ac:spMkLst>
            <pc:docMk/>
            <pc:sldMk cId="2258668553" sldId="307"/>
            <ac:spMk id="12" creationId="{0E436405-5473-8E70-9260-0BD9585D5233}"/>
          </ac:spMkLst>
        </pc:spChg>
        <pc:spChg chg="add del">
          <ac:chgData name="Nargas Ahmadzai (2106756)" userId="0c14ad69-c0e9-4a1c-a65d-921e15cc9471" providerId="ADAL" clId="{716C656B-E712-4B47-9F96-AC433D2A1649}" dt="2023-03-13T12:38:37.146" v="826" actId="26606"/>
          <ac:spMkLst>
            <pc:docMk/>
            <pc:sldMk cId="2258668553" sldId="307"/>
            <ac:spMk id="20" creationId="{C393B4A7-6ABF-423D-A762-3CDB4897A833}"/>
          </ac:spMkLst>
        </pc:spChg>
        <pc:spChg chg="add del">
          <ac:chgData name="Nargas Ahmadzai (2106756)" userId="0c14ad69-c0e9-4a1c-a65d-921e15cc9471" providerId="ADAL" clId="{716C656B-E712-4B47-9F96-AC433D2A1649}" dt="2023-03-13T12:38:37.146" v="826" actId="26606"/>
          <ac:spMkLst>
            <pc:docMk/>
            <pc:sldMk cId="2258668553" sldId="307"/>
            <ac:spMk id="26" creationId="{01AD250C-F2EA-449F-9B14-DF5BB674C500}"/>
          </ac:spMkLst>
        </pc:spChg>
        <pc:spChg chg="add del">
          <ac:chgData name="Nargas Ahmadzai (2106756)" userId="0c14ad69-c0e9-4a1c-a65d-921e15cc9471" providerId="ADAL" clId="{716C656B-E712-4B47-9F96-AC433D2A1649}" dt="2023-03-13T12:44:08.044" v="856"/>
          <ac:spMkLst>
            <pc:docMk/>
            <pc:sldMk cId="2258668553" sldId="307"/>
            <ac:spMk id="30" creationId="{C393B4A7-6ABF-423D-A762-3CDB4897A833}"/>
          </ac:spMkLst>
        </pc:spChg>
        <pc:spChg chg="add del">
          <ac:chgData name="Nargas Ahmadzai (2106756)" userId="0c14ad69-c0e9-4a1c-a65d-921e15cc9471" providerId="ADAL" clId="{716C656B-E712-4B47-9F96-AC433D2A1649}" dt="2023-03-13T12:44:08.044" v="856"/>
          <ac:spMkLst>
            <pc:docMk/>
            <pc:sldMk cId="2258668553" sldId="307"/>
            <ac:spMk id="33" creationId="{01AD250C-F2EA-449F-9B14-DF5BB674C500}"/>
          </ac:spMkLst>
        </pc:spChg>
        <pc:picChg chg="add mod">
          <ac:chgData name="Nargas Ahmadzai (2106756)" userId="0c14ad69-c0e9-4a1c-a65d-921e15cc9471" providerId="ADAL" clId="{716C656B-E712-4B47-9F96-AC433D2A1649}" dt="2023-03-13T18:57:56.958" v="2058"/>
          <ac:picMkLst>
            <pc:docMk/>
            <pc:sldMk cId="2258668553" sldId="307"/>
            <ac:picMk id="11" creationId="{98994E5A-2BD4-E558-AF40-2C4F136C05D7}"/>
          </ac:picMkLst>
        </pc:picChg>
        <pc:picChg chg="add del">
          <ac:chgData name="Nargas Ahmadzai (2106756)" userId="0c14ad69-c0e9-4a1c-a65d-921e15cc9471" providerId="ADAL" clId="{716C656B-E712-4B47-9F96-AC433D2A1649}" dt="2023-03-13T12:38:37.146" v="826" actId="26606"/>
          <ac:picMkLst>
            <pc:docMk/>
            <pc:sldMk cId="2258668553" sldId="307"/>
            <ac:picMk id="16" creationId="{F1B8F9CB-890B-4CB8-B503-188A763E2FC1}"/>
          </ac:picMkLst>
        </pc:picChg>
        <pc:picChg chg="add del">
          <ac:chgData name="Nargas Ahmadzai (2106756)" userId="0c14ad69-c0e9-4a1c-a65d-921e15cc9471" providerId="ADAL" clId="{716C656B-E712-4B47-9F96-AC433D2A1649}" dt="2023-03-13T12:38:37.146" v="826" actId="26606"/>
          <ac:picMkLst>
            <pc:docMk/>
            <pc:sldMk cId="2258668553" sldId="307"/>
            <ac:picMk id="18" creationId="{AA632AB4-3837-4FD0-8B62-0A18B573F46D}"/>
          </ac:picMkLst>
        </pc:picChg>
        <pc:picChg chg="add del">
          <ac:chgData name="Nargas Ahmadzai (2106756)" userId="0c14ad69-c0e9-4a1c-a65d-921e15cc9471" providerId="ADAL" clId="{716C656B-E712-4B47-9F96-AC433D2A1649}" dt="2023-03-13T12:38:37.146" v="826" actId="26606"/>
          <ac:picMkLst>
            <pc:docMk/>
            <pc:sldMk cId="2258668553" sldId="307"/>
            <ac:picMk id="22" creationId="{9CD2319A-6FA9-4EFB-9EDF-7304467425E8}"/>
          </ac:picMkLst>
        </pc:picChg>
        <pc:picChg chg="add del">
          <ac:chgData name="Nargas Ahmadzai (2106756)" userId="0c14ad69-c0e9-4a1c-a65d-921e15cc9471" providerId="ADAL" clId="{716C656B-E712-4B47-9F96-AC433D2A1649}" dt="2023-03-13T12:38:37.146" v="826" actId="26606"/>
          <ac:picMkLst>
            <pc:docMk/>
            <pc:sldMk cId="2258668553" sldId="307"/>
            <ac:picMk id="24" creationId="{D1692A93-3514-4486-8B67-CCA4E0259BCB}"/>
          </ac:picMkLst>
        </pc:picChg>
        <pc:picChg chg="add del">
          <ac:chgData name="Nargas Ahmadzai (2106756)" userId="0c14ad69-c0e9-4a1c-a65d-921e15cc9471" providerId="ADAL" clId="{716C656B-E712-4B47-9F96-AC433D2A1649}" dt="2023-03-13T12:44:08.044" v="856"/>
          <ac:picMkLst>
            <pc:docMk/>
            <pc:sldMk cId="2258668553" sldId="307"/>
            <ac:picMk id="28" creationId="{F1B8F9CB-890B-4CB8-B503-188A763E2FC1}"/>
          </ac:picMkLst>
        </pc:picChg>
        <pc:picChg chg="add del">
          <ac:chgData name="Nargas Ahmadzai (2106756)" userId="0c14ad69-c0e9-4a1c-a65d-921e15cc9471" providerId="ADAL" clId="{716C656B-E712-4B47-9F96-AC433D2A1649}" dt="2023-03-13T12:44:08.044" v="856"/>
          <ac:picMkLst>
            <pc:docMk/>
            <pc:sldMk cId="2258668553" sldId="307"/>
            <ac:picMk id="29" creationId="{AA632AB4-3837-4FD0-8B62-0A18B573F46D}"/>
          </ac:picMkLst>
        </pc:picChg>
        <pc:picChg chg="add del">
          <ac:chgData name="Nargas Ahmadzai (2106756)" userId="0c14ad69-c0e9-4a1c-a65d-921e15cc9471" providerId="ADAL" clId="{716C656B-E712-4B47-9F96-AC433D2A1649}" dt="2023-03-13T12:44:08.044" v="856"/>
          <ac:picMkLst>
            <pc:docMk/>
            <pc:sldMk cId="2258668553" sldId="307"/>
            <ac:picMk id="31" creationId="{9CD2319A-6FA9-4EFB-9EDF-7304467425E8}"/>
          </ac:picMkLst>
        </pc:picChg>
        <pc:picChg chg="add del">
          <ac:chgData name="Nargas Ahmadzai (2106756)" userId="0c14ad69-c0e9-4a1c-a65d-921e15cc9471" providerId="ADAL" clId="{716C656B-E712-4B47-9F96-AC433D2A1649}" dt="2023-03-13T12:44:08.044" v="856"/>
          <ac:picMkLst>
            <pc:docMk/>
            <pc:sldMk cId="2258668553" sldId="307"/>
            <ac:picMk id="32" creationId="{D1692A93-3514-4486-8B67-CCA4E0259BCB}"/>
          </ac:picMkLst>
        </pc:picChg>
      </pc:sldChg>
      <pc:sldChg chg="addSp delSp modSp new mod modTransition setBg">
        <pc:chgData name="Nargas Ahmadzai (2106756)" userId="0c14ad69-c0e9-4a1c-a65d-921e15cc9471" providerId="ADAL" clId="{716C656B-E712-4B47-9F96-AC433D2A1649}" dt="2023-03-14T18:40:49.999" v="2810" actId="1076"/>
        <pc:sldMkLst>
          <pc:docMk/>
          <pc:sldMk cId="1384797690" sldId="308"/>
        </pc:sldMkLst>
        <pc:spChg chg="mod">
          <ac:chgData name="Nargas Ahmadzai (2106756)" userId="0c14ad69-c0e9-4a1c-a65d-921e15cc9471" providerId="ADAL" clId="{716C656B-E712-4B47-9F96-AC433D2A1649}" dt="2023-03-14T18:40:49.999" v="2810" actId="1076"/>
          <ac:spMkLst>
            <pc:docMk/>
            <pc:sldMk cId="1384797690" sldId="308"/>
            <ac:spMk id="2" creationId="{0E929265-5706-9B74-25A2-1A9F28305B1F}"/>
          </ac:spMkLst>
        </pc:spChg>
        <pc:spChg chg="mod">
          <ac:chgData name="Nargas Ahmadzai (2106756)" userId="0c14ad69-c0e9-4a1c-a65d-921e15cc9471" providerId="ADAL" clId="{716C656B-E712-4B47-9F96-AC433D2A1649}" dt="2023-03-13T19:40:53.841" v="2444"/>
          <ac:spMkLst>
            <pc:docMk/>
            <pc:sldMk cId="1384797690" sldId="308"/>
            <ac:spMk id="3" creationId="{43DE2C15-310C-270D-9DAC-5D2B35803552}"/>
          </ac:spMkLst>
        </pc:spChg>
        <pc:spChg chg="del mod">
          <ac:chgData name="Nargas Ahmadzai (2106756)" userId="0c14ad69-c0e9-4a1c-a65d-921e15cc9471" providerId="ADAL" clId="{716C656B-E712-4B47-9F96-AC433D2A1649}" dt="2023-03-13T12:40:30.363" v="840" actId="478"/>
          <ac:spMkLst>
            <pc:docMk/>
            <pc:sldMk cId="1384797690" sldId="308"/>
            <ac:spMk id="4" creationId="{41767BBB-10AD-570A-AD18-9D7C509A1956}"/>
          </ac:spMkLst>
        </pc:spChg>
        <pc:spChg chg="del mod">
          <ac:chgData name="Nargas Ahmadzai (2106756)" userId="0c14ad69-c0e9-4a1c-a65d-921e15cc9471" providerId="ADAL" clId="{716C656B-E712-4B47-9F96-AC433D2A1649}" dt="2023-03-13T12:44:51.168" v="861" actId="21"/>
          <ac:spMkLst>
            <pc:docMk/>
            <pc:sldMk cId="1384797690" sldId="308"/>
            <ac:spMk id="5" creationId="{0E7CA97D-C4D1-9345-C747-3E6E53AD2D1D}"/>
          </ac:spMkLst>
        </pc:spChg>
        <pc:spChg chg="add mod">
          <ac:chgData name="Nargas Ahmadzai (2106756)" userId="0c14ad69-c0e9-4a1c-a65d-921e15cc9471" providerId="ADAL" clId="{716C656B-E712-4B47-9F96-AC433D2A1649}" dt="2023-03-14T18:40:18.682" v="2806" actId="113"/>
          <ac:spMkLst>
            <pc:docMk/>
            <pc:sldMk cId="1384797690" sldId="308"/>
            <ac:spMk id="7" creationId="{39E970DA-6C8C-EC2A-18FB-D772ADFC27F1}"/>
          </ac:spMkLst>
        </pc:spChg>
        <pc:spChg chg="add mod">
          <ac:chgData name="Nargas Ahmadzai (2106756)" userId="0c14ad69-c0e9-4a1c-a65d-921e15cc9471" providerId="ADAL" clId="{716C656B-E712-4B47-9F96-AC433D2A1649}" dt="2023-03-14T18:40:40.286" v="2808" actId="1076"/>
          <ac:spMkLst>
            <pc:docMk/>
            <pc:sldMk cId="1384797690" sldId="308"/>
            <ac:spMk id="9" creationId="{8F92DDDD-CF6F-1C06-9DB9-546FE960E744}"/>
          </ac:spMkLst>
        </pc:spChg>
      </pc:sldChg>
      <pc:sldChg chg="addSp delSp modSp new mod modTransition">
        <pc:chgData name="Nargas Ahmadzai (2106756)" userId="0c14ad69-c0e9-4a1c-a65d-921e15cc9471" providerId="ADAL" clId="{716C656B-E712-4B47-9F96-AC433D2A1649}" dt="2023-03-14T18:30:20.825" v="2774"/>
        <pc:sldMkLst>
          <pc:docMk/>
          <pc:sldMk cId="599625438" sldId="309"/>
        </pc:sldMkLst>
        <pc:spChg chg="del mod">
          <ac:chgData name="Nargas Ahmadzai (2106756)" userId="0c14ad69-c0e9-4a1c-a65d-921e15cc9471" providerId="ADAL" clId="{716C656B-E712-4B47-9F96-AC433D2A1649}" dt="2023-03-13T17:57:59.924" v="1368" actId="21"/>
          <ac:spMkLst>
            <pc:docMk/>
            <pc:sldMk cId="599625438" sldId="309"/>
            <ac:spMk id="2" creationId="{10FD3E16-52EE-3991-BAA4-AB7AA432315C}"/>
          </ac:spMkLst>
        </pc:spChg>
        <pc:spChg chg="add mod">
          <ac:chgData name="Nargas Ahmadzai (2106756)" userId="0c14ad69-c0e9-4a1c-a65d-921e15cc9471" providerId="ADAL" clId="{716C656B-E712-4B47-9F96-AC433D2A1649}" dt="2023-03-13T18:57:56.958" v="2058"/>
          <ac:spMkLst>
            <pc:docMk/>
            <pc:sldMk cId="599625438" sldId="309"/>
            <ac:spMk id="4" creationId="{9EEEE916-767A-16AB-95D6-D2DBA708AA2D}"/>
          </ac:spMkLst>
        </pc:spChg>
        <pc:spChg chg="add mod">
          <ac:chgData name="Nargas Ahmadzai (2106756)" userId="0c14ad69-c0e9-4a1c-a65d-921e15cc9471" providerId="ADAL" clId="{716C656B-E712-4B47-9F96-AC433D2A1649}" dt="2023-03-13T18:57:56.958" v="2058"/>
          <ac:spMkLst>
            <pc:docMk/>
            <pc:sldMk cId="599625438" sldId="309"/>
            <ac:spMk id="6" creationId="{BCFAF3F7-9BA8-C50B-5224-57648BB08190}"/>
          </ac:spMkLst>
        </pc:spChg>
        <pc:spChg chg="add mod">
          <ac:chgData name="Nargas Ahmadzai (2106756)" userId="0c14ad69-c0e9-4a1c-a65d-921e15cc9471" providerId="ADAL" clId="{716C656B-E712-4B47-9F96-AC433D2A1649}" dt="2023-03-13T18:57:56.958" v="2058"/>
          <ac:spMkLst>
            <pc:docMk/>
            <pc:sldMk cId="599625438" sldId="309"/>
            <ac:spMk id="8" creationId="{BCE778D6-4ECA-46FE-9AAF-60691F4531F3}"/>
          </ac:spMkLst>
        </pc:spChg>
        <pc:spChg chg="add mod">
          <ac:chgData name="Nargas Ahmadzai (2106756)" userId="0c14ad69-c0e9-4a1c-a65d-921e15cc9471" providerId="ADAL" clId="{716C656B-E712-4B47-9F96-AC433D2A1649}" dt="2023-03-13T18:57:56.958" v="2058"/>
          <ac:spMkLst>
            <pc:docMk/>
            <pc:sldMk cId="599625438" sldId="309"/>
            <ac:spMk id="11" creationId="{8D5B5FD6-4C0E-9E02-2CBF-10EA08531F0E}"/>
          </ac:spMkLst>
        </pc:spChg>
        <pc:picChg chg="add mod">
          <ac:chgData name="Nargas Ahmadzai (2106756)" userId="0c14ad69-c0e9-4a1c-a65d-921e15cc9471" providerId="ADAL" clId="{716C656B-E712-4B47-9F96-AC433D2A1649}" dt="2023-03-13T18:57:56.958" v="2058"/>
          <ac:picMkLst>
            <pc:docMk/>
            <pc:sldMk cId="599625438" sldId="309"/>
            <ac:picMk id="10" creationId="{877FE15F-AED8-7AAF-A1EA-6E81F3AA73C4}"/>
          </ac:picMkLst>
        </pc:picChg>
      </pc:sldChg>
      <pc:sldChg chg="addSp delSp modSp new mod modTransition setBg">
        <pc:chgData name="Nargas Ahmadzai (2106756)" userId="0c14ad69-c0e9-4a1c-a65d-921e15cc9471" providerId="ADAL" clId="{716C656B-E712-4B47-9F96-AC433D2A1649}" dt="2023-03-14T18:41:14.516" v="2812" actId="1076"/>
        <pc:sldMkLst>
          <pc:docMk/>
          <pc:sldMk cId="9181558" sldId="310"/>
        </pc:sldMkLst>
        <pc:spChg chg="del mod">
          <ac:chgData name="Nargas Ahmadzai (2106756)" userId="0c14ad69-c0e9-4a1c-a65d-921e15cc9471" providerId="ADAL" clId="{716C656B-E712-4B47-9F96-AC433D2A1649}" dt="2023-03-13T18:11:15.207" v="1550" actId="21"/>
          <ac:spMkLst>
            <pc:docMk/>
            <pc:sldMk cId="9181558" sldId="310"/>
            <ac:spMk id="2" creationId="{5D40111C-4540-7D3E-A7E5-EBB389664CF7}"/>
          </ac:spMkLst>
        </pc:spChg>
        <pc:spChg chg="add mod">
          <ac:chgData name="Nargas Ahmadzai (2106756)" userId="0c14ad69-c0e9-4a1c-a65d-921e15cc9471" providerId="ADAL" clId="{716C656B-E712-4B47-9F96-AC433D2A1649}" dt="2023-03-13T18:57:56.958" v="2058"/>
          <ac:spMkLst>
            <pc:docMk/>
            <pc:sldMk cId="9181558" sldId="310"/>
            <ac:spMk id="4" creationId="{1AB0E912-6F2C-28A5-C636-D51CDEDA956A}"/>
          </ac:spMkLst>
        </pc:spChg>
        <pc:spChg chg="add mod">
          <ac:chgData name="Nargas Ahmadzai (2106756)" userId="0c14ad69-c0e9-4a1c-a65d-921e15cc9471" providerId="ADAL" clId="{716C656B-E712-4B47-9F96-AC433D2A1649}" dt="2023-03-13T18:57:56.958" v="2058"/>
          <ac:spMkLst>
            <pc:docMk/>
            <pc:sldMk cId="9181558" sldId="310"/>
            <ac:spMk id="6" creationId="{6AFBAC43-6DFF-D03D-94AD-EB510846D476}"/>
          </ac:spMkLst>
        </pc:spChg>
        <pc:spChg chg="add mod">
          <ac:chgData name="Nargas Ahmadzai (2106756)" userId="0c14ad69-c0e9-4a1c-a65d-921e15cc9471" providerId="ADAL" clId="{716C656B-E712-4B47-9F96-AC433D2A1649}" dt="2023-03-14T18:41:14.516" v="2812" actId="1076"/>
          <ac:spMkLst>
            <pc:docMk/>
            <pc:sldMk cId="9181558" sldId="310"/>
            <ac:spMk id="8" creationId="{7DBEA611-4C71-C111-74AD-273C7AE995B1}"/>
          </ac:spMkLst>
        </pc:spChg>
      </pc:sldChg>
      <pc:sldChg chg="addSp delSp modSp new mod ord modTransition setBg delDesignElem">
        <pc:chgData name="Nargas Ahmadzai (2106756)" userId="0c14ad69-c0e9-4a1c-a65d-921e15cc9471" providerId="ADAL" clId="{716C656B-E712-4B47-9F96-AC433D2A1649}" dt="2023-03-14T18:30:20.825" v="2774"/>
        <pc:sldMkLst>
          <pc:docMk/>
          <pc:sldMk cId="2391616363" sldId="311"/>
        </pc:sldMkLst>
        <pc:spChg chg="mod ord">
          <ac:chgData name="Nargas Ahmadzai (2106756)" userId="0c14ad69-c0e9-4a1c-a65d-921e15cc9471" providerId="ADAL" clId="{716C656B-E712-4B47-9F96-AC433D2A1649}" dt="2023-03-13T18:57:56.958" v="2058"/>
          <ac:spMkLst>
            <pc:docMk/>
            <pc:sldMk cId="2391616363" sldId="311"/>
            <ac:spMk id="2" creationId="{193FCCE9-0C42-CC7B-3C65-275924304CDA}"/>
          </ac:spMkLst>
        </pc:spChg>
        <pc:spChg chg="add mod">
          <ac:chgData name="Nargas Ahmadzai (2106756)" userId="0c14ad69-c0e9-4a1c-a65d-921e15cc9471" providerId="ADAL" clId="{716C656B-E712-4B47-9F96-AC433D2A1649}" dt="2023-03-13T18:57:56.958" v="2058"/>
          <ac:spMkLst>
            <pc:docMk/>
            <pc:sldMk cId="2391616363" sldId="311"/>
            <ac:spMk id="6" creationId="{CC75235E-1AF0-480E-23C6-A8F75B549280}"/>
          </ac:spMkLst>
        </pc:spChg>
        <pc:spChg chg="add del">
          <ac:chgData name="Nargas Ahmadzai (2106756)" userId="0c14ad69-c0e9-4a1c-a65d-921e15cc9471" providerId="ADAL" clId="{716C656B-E712-4B47-9F96-AC433D2A1649}" dt="2023-03-13T17:22:01.473" v="1012" actId="26606"/>
          <ac:spMkLst>
            <pc:docMk/>
            <pc:sldMk cId="2391616363" sldId="311"/>
            <ac:spMk id="9" creationId="{52B1435E-BAB8-43AB-AF6A-C15D437DCB1B}"/>
          </ac:spMkLst>
        </pc:spChg>
        <pc:spChg chg="add del">
          <ac:chgData name="Nargas Ahmadzai (2106756)" userId="0c14ad69-c0e9-4a1c-a65d-921e15cc9471" providerId="ADAL" clId="{716C656B-E712-4B47-9F96-AC433D2A1649}" dt="2023-03-13T17:30:56.742" v="1106"/>
          <ac:spMkLst>
            <pc:docMk/>
            <pc:sldMk cId="2391616363" sldId="311"/>
            <ac:spMk id="11" creationId="{06694754-4001-4052-AE70-BC6938E73E8A}"/>
          </ac:spMkLst>
        </pc:spChg>
        <pc:spChg chg="add del">
          <ac:chgData name="Nargas Ahmadzai (2106756)" userId="0c14ad69-c0e9-4a1c-a65d-921e15cc9471" providerId="ADAL" clId="{716C656B-E712-4B47-9F96-AC433D2A1649}" dt="2023-03-13T17:30:56.742" v="1106"/>
          <ac:spMkLst>
            <pc:docMk/>
            <pc:sldMk cId="2391616363" sldId="311"/>
            <ac:spMk id="12" creationId="{C2BE6C1C-C6D6-4F46-A400-2AEDDD36CEBC}"/>
          </ac:spMkLst>
        </pc:spChg>
        <pc:spChg chg="add mod">
          <ac:chgData name="Nargas Ahmadzai (2106756)" userId="0c14ad69-c0e9-4a1c-a65d-921e15cc9471" providerId="ADAL" clId="{716C656B-E712-4B47-9F96-AC433D2A1649}" dt="2023-03-13T17:23:58.437" v="1021"/>
          <ac:spMkLst>
            <pc:docMk/>
            <pc:sldMk cId="2391616363" sldId="311"/>
            <ac:spMk id="16" creationId="{20485A4C-880E-AE1E-5C39-B767B2E33912}"/>
          </ac:spMkLst>
        </pc:spChg>
        <pc:spChg chg="add mod">
          <ac:chgData name="Nargas Ahmadzai (2106756)" userId="0c14ad69-c0e9-4a1c-a65d-921e15cc9471" providerId="ADAL" clId="{716C656B-E712-4B47-9F96-AC433D2A1649}" dt="2023-03-13T17:26:17.485" v="1053" actId="207"/>
          <ac:spMkLst>
            <pc:docMk/>
            <pc:sldMk cId="2391616363" sldId="311"/>
            <ac:spMk id="17" creationId="{7CD98317-F5CA-4A63-BF46-60246C27B5B4}"/>
          </ac:spMkLst>
        </pc:spChg>
        <pc:spChg chg="add mod">
          <ac:chgData name="Nargas Ahmadzai (2106756)" userId="0c14ad69-c0e9-4a1c-a65d-921e15cc9471" providerId="ADAL" clId="{716C656B-E712-4B47-9F96-AC433D2A1649}" dt="2023-03-13T17:23:58.437" v="1021"/>
          <ac:spMkLst>
            <pc:docMk/>
            <pc:sldMk cId="2391616363" sldId="311"/>
            <ac:spMk id="18" creationId="{9BCE79D1-6FBA-9727-6711-068ACAC091DC}"/>
          </ac:spMkLst>
        </pc:spChg>
        <pc:spChg chg="add mod">
          <ac:chgData name="Nargas Ahmadzai (2106756)" userId="0c14ad69-c0e9-4a1c-a65d-921e15cc9471" providerId="ADAL" clId="{716C656B-E712-4B47-9F96-AC433D2A1649}" dt="2023-03-13T17:25:57.035" v="1050" actId="207"/>
          <ac:spMkLst>
            <pc:docMk/>
            <pc:sldMk cId="2391616363" sldId="311"/>
            <ac:spMk id="19" creationId="{E840DB9C-A03C-09C3-332D-82E5EB16EE51}"/>
          </ac:spMkLst>
        </pc:spChg>
        <pc:spChg chg="add mod">
          <ac:chgData name="Nargas Ahmadzai (2106756)" userId="0c14ad69-c0e9-4a1c-a65d-921e15cc9471" providerId="ADAL" clId="{716C656B-E712-4B47-9F96-AC433D2A1649}" dt="2023-03-13T17:23:58.437" v="1021"/>
          <ac:spMkLst>
            <pc:docMk/>
            <pc:sldMk cId="2391616363" sldId="311"/>
            <ac:spMk id="20" creationId="{EFF68311-F6A6-9265-A6FA-9E214C82FC60}"/>
          </ac:spMkLst>
        </pc:spChg>
        <pc:spChg chg="add mod">
          <ac:chgData name="Nargas Ahmadzai (2106756)" userId="0c14ad69-c0e9-4a1c-a65d-921e15cc9471" providerId="ADAL" clId="{716C656B-E712-4B47-9F96-AC433D2A1649}" dt="2023-03-13T17:25:43.799" v="1048" actId="207"/>
          <ac:spMkLst>
            <pc:docMk/>
            <pc:sldMk cId="2391616363" sldId="311"/>
            <ac:spMk id="21" creationId="{DB393F9D-A9F2-0B6A-1E0C-E53B3AE8638C}"/>
          </ac:spMkLst>
        </pc:spChg>
        <pc:spChg chg="add mod">
          <ac:chgData name="Nargas Ahmadzai (2106756)" userId="0c14ad69-c0e9-4a1c-a65d-921e15cc9471" providerId="ADAL" clId="{716C656B-E712-4B47-9F96-AC433D2A1649}" dt="2023-03-13T17:23:58.437" v="1021"/>
          <ac:spMkLst>
            <pc:docMk/>
            <pc:sldMk cId="2391616363" sldId="311"/>
            <ac:spMk id="22" creationId="{B7255D7E-80F6-BF91-B329-03BF20B24CB4}"/>
          </ac:spMkLst>
        </pc:spChg>
        <pc:spChg chg="add mod">
          <ac:chgData name="Nargas Ahmadzai (2106756)" userId="0c14ad69-c0e9-4a1c-a65d-921e15cc9471" providerId="ADAL" clId="{716C656B-E712-4B47-9F96-AC433D2A1649}" dt="2023-03-13T17:25:37.767" v="1047" actId="207"/>
          <ac:spMkLst>
            <pc:docMk/>
            <pc:sldMk cId="2391616363" sldId="311"/>
            <ac:spMk id="23" creationId="{C08A6662-ADC0-A56B-63D6-91861FAC85C3}"/>
          </ac:spMkLst>
        </pc:spChg>
        <pc:spChg chg="add mod">
          <ac:chgData name="Nargas Ahmadzai (2106756)" userId="0c14ad69-c0e9-4a1c-a65d-921e15cc9471" providerId="ADAL" clId="{716C656B-E712-4B47-9F96-AC433D2A1649}" dt="2023-03-13T17:23:58.437" v="1021"/>
          <ac:spMkLst>
            <pc:docMk/>
            <pc:sldMk cId="2391616363" sldId="311"/>
            <ac:spMk id="24" creationId="{58F9877D-3BC2-CAAF-76E3-104D0B179A61}"/>
          </ac:spMkLst>
        </pc:spChg>
        <pc:spChg chg="add mod">
          <ac:chgData name="Nargas Ahmadzai (2106756)" userId="0c14ad69-c0e9-4a1c-a65d-921e15cc9471" providerId="ADAL" clId="{716C656B-E712-4B47-9F96-AC433D2A1649}" dt="2023-03-13T17:25:07.561" v="1041" actId="20577"/>
          <ac:spMkLst>
            <pc:docMk/>
            <pc:sldMk cId="2391616363" sldId="311"/>
            <ac:spMk id="25" creationId="{F32B33FE-D9A7-8BD7-2167-7205C5ED2B34}"/>
          </ac:spMkLst>
        </pc:spChg>
        <pc:spChg chg="add mod topLvl">
          <ac:chgData name="Nargas Ahmadzai (2106756)" userId="0c14ad69-c0e9-4a1c-a65d-921e15cc9471" providerId="ADAL" clId="{716C656B-E712-4B47-9F96-AC433D2A1649}" dt="2023-03-13T18:57:56.958" v="2058"/>
          <ac:spMkLst>
            <pc:docMk/>
            <pc:sldMk cId="2391616363" sldId="311"/>
            <ac:spMk id="26" creationId="{FA4A5975-F4AB-7F38-E93B-8FE88A9FBBCB}"/>
          </ac:spMkLst>
        </pc:spChg>
        <pc:spChg chg="add del mod topLvl">
          <ac:chgData name="Nargas Ahmadzai (2106756)" userId="0c14ad69-c0e9-4a1c-a65d-921e15cc9471" providerId="ADAL" clId="{716C656B-E712-4B47-9F96-AC433D2A1649}" dt="2023-03-13T17:27:56.078" v="1076" actId="478"/>
          <ac:spMkLst>
            <pc:docMk/>
            <pc:sldMk cId="2391616363" sldId="311"/>
            <ac:spMk id="27" creationId="{DE73B0A0-4050-9448-B16A-DDB842E8B8F6}"/>
          </ac:spMkLst>
        </pc:spChg>
        <pc:spChg chg="add mod">
          <ac:chgData name="Nargas Ahmadzai (2106756)" userId="0c14ad69-c0e9-4a1c-a65d-921e15cc9471" providerId="ADAL" clId="{716C656B-E712-4B47-9F96-AC433D2A1649}" dt="2023-03-13T18:57:56.958" v="2058"/>
          <ac:spMkLst>
            <pc:docMk/>
            <pc:sldMk cId="2391616363" sldId="311"/>
            <ac:spMk id="34" creationId="{93239214-6E05-1259-DC89-189D9F7D3316}"/>
          </ac:spMkLst>
        </pc:spChg>
        <pc:spChg chg="add mod">
          <ac:chgData name="Nargas Ahmadzai (2106756)" userId="0c14ad69-c0e9-4a1c-a65d-921e15cc9471" providerId="ADAL" clId="{716C656B-E712-4B47-9F96-AC433D2A1649}" dt="2023-03-13T18:57:56.958" v="2058"/>
          <ac:spMkLst>
            <pc:docMk/>
            <pc:sldMk cId="2391616363" sldId="311"/>
            <ac:spMk id="35" creationId="{548AC3FF-7A5E-7D4E-C662-1111B510365F}"/>
          </ac:spMkLst>
        </pc:spChg>
        <pc:spChg chg="add mod">
          <ac:chgData name="Nargas Ahmadzai (2106756)" userId="0c14ad69-c0e9-4a1c-a65d-921e15cc9471" providerId="ADAL" clId="{716C656B-E712-4B47-9F96-AC433D2A1649}" dt="2023-03-13T18:57:56.958" v="2058"/>
          <ac:spMkLst>
            <pc:docMk/>
            <pc:sldMk cId="2391616363" sldId="311"/>
            <ac:spMk id="36" creationId="{11BFCEF9-4138-41B8-FA1F-49125E454664}"/>
          </ac:spMkLst>
        </pc:spChg>
        <pc:spChg chg="add mod">
          <ac:chgData name="Nargas Ahmadzai (2106756)" userId="0c14ad69-c0e9-4a1c-a65d-921e15cc9471" providerId="ADAL" clId="{716C656B-E712-4B47-9F96-AC433D2A1649}" dt="2023-03-13T18:57:56.958" v="2058"/>
          <ac:spMkLst>
            <pc:docMk/>
            <pc:sldMk cId="2391616363" sldId="311"/>
            <ac:spMk id="37" creationId="{F46B4DBE-44AD-3AE4-C702-52413F2CBD6D}"/>
          </ac:spMkLst>
        </pc:spChg>
        <pc:spChg chg="add mod">
          <ac:chgData name="Nargas Ahmadzai (2106756)" userId="0c14ad69-c0e9-4a1c-a65d-921e15cc9471" providerId="ADAL" clId="{716C656B-E712-4B47-9F96-AC433D2A1649}" dt="2023-03-13T18:57:56.958" v="2058"/>
          <ac:spMkLst>
            <pc:docMk/>
            <pc:sldMk cId="2391616363" sldId="311"/>
            <ac:spMk id="38" creationId="{5E9C212E-A8B0-D334-DB18-AF6D435A9D54}"/>
          </ac:spMkLst>
        </pc:spChg>
        <pc:spChg chg="add mod">
          <ac:chgData name="Nargas Ahmadzai (2106756)" userId="0c14ad69-c0e9-4a1c-a65d-921e15cc9471" providerId="ADAL" clId="{716C656B-E712-4B47-9F96-AC433D2A1649}" dt="2023-03-13T18:57:56.958" v="2058"/>
          <ac:spMkLst>
            <pc:docMk/>
            <pc:sldMk cId="2391616363" sldId="311"/>
            <ac:spMk id="39" creationId="{39FDC8E5-0BDE-2BC1-EBCE-A5D543AB100D}"/>
          </ac:spMkLst>
        </pc:spChg>
        <pc:spChg chg="add mod">
          <ac:chgData name="Nargas Ahmadzai (2106756)" userId="0c14ad69-c0e9-4a1c-a65d-921e15cc9471" providerId="ADAL" clId="{716C656B-E712-4B47-9F96-AC433D2A1649}" dt="2023-03-13T18:57:56.958" v="2058"/>
          <ac:spMkLst>
            <pc:docMk/>
            <pc:sldMk cId="2391616363" sldId="311"/>
            <ac:spMk id="40" creationId="{50A72974-4736-0C10-0E1E-F7AFC3F8D6A3}"/>
          </ac:spMkLst>
        </pc:spChg>
        <pc:spChg chg="add mod">
          <ac:chgData name="Nargas Ahmadzai (2106756)" userId="0c14ad69-c0e9-4a1c-a65d-921e15cc9471" providerId="ADAL" clId="{716C656B-E712-4B47-9F96-AC433D2A1649}" dt="2023-03-13T18:57:56.958" v="2058"/>
          <ac:spMkLst>
            <pc:docMk/>
            <pc:sldMk cId="2391616363" sldId="311"/>
            <ac:spMk id="41" creationId="{B2A7AF59-C952-B329-0391-508695FA1D5A}"/>
          </ac:spMkLst>
        </pc:spChg>
        <pc:spChg chg="add mod">
          <ac:chgData name="Nargas Ahmadzai (2106756)" userId="0c14ad69-c0e9-4a1c-a65d-921e15cc9471" providerId="ADAL" clId="{716C656B-E712-4B47-9F96-AC433D2A1649}" dt="2023-03-13T18:57:56.958" v="2058"/>
          <ac:spMkLst>
            <pc:docMk/>
            <pc:sldMk cId="2391616363" sldId="311"/>
            <ac:spMk id="42" creationId="{4F16709F-C6A7-7FDE-00B6-25496AA38312}"/>
          </ac:spMkLst>
        </pc:spChg>
        <pc:spChg chg="add mod">
          <ac:chgData name="Nargas Ahmadzai (2106756)" userId="0c14ad69-c0e9-4a1c-a65d-921e15cc9471" providerId="ADAL" clId="{716C656B-E712-4B47-9F96-AC433D2A1649}" dt="2023-03-13T18:57:56.958" v="2058"/>
          <ac:spMkLst>
            <pc:docMk/>
            <pc:sldMk cId="2391616363" sldId="311"/>
            <ac:spMk id="43" creationId="{6849C51F-A888-7DB9-49F8-D509EC0294BE}"/>
          </ac:spMkLst>
        </pc:spChg>
        <pc:spChg chg="add mod">
          <ac:chgData name="Nargas Ahmadzai (2106756)" userId="0c14ad69-c0e9-4a1c-a65d-921e15cc9471" providerId="ADAL" clId="{716C656B-E712-4B47-9F96-AC433D2A1649}" dt="2023-03-13T18:57:56.958" v="2058"/>
          <ac:spMkLst>
            <pc:docMk/>
            <pc:sldMk cId="2391616363" sldId="311"/>
            <ac:spMk id="44" creationId="{21E7E1CD-4E67-0445-0C6F-016C5F6D8885}"/>
          </ac:spMkLst>
        </pc:spChg>
        <pc:spChg chg="add mod">
          <ac:chgData name="Nargas Ahmadzai (2106756)" userId="0c14ad69-c0e9-4a1c-a65d-921e15cc9471" providerId="ADAL" clId="{716C656B-E712-4B47-9F96-AC433D2A1649}" dt="2023-03-13T18:57:56.958" v="2058"/>
          <ac:spMkLst>
            <pc:docMk/>
            <pc:sldMk cId="2391616363" sldId="311"/>
            <ac:spMk id="45" creationId="{30028C49-46A3-DAD4-7E81-FFEA0F9C1C0A}"/>
          </ac:spMkLst>
        </pc:spChg>
        <pc:grpChg chg="add del mod">
          <ac:chgData name="Nargas Ahmadzai (2106756)" userId="0c14ad69-c0e9-4a1c-a65d-921e15cc9471" providerId="ADAL" clId="{716C656B-E712-4B47-9F96-AC433D2A1649}" dt="2023-03-13T17:27:56.078" v="1076" actId="478"/>
          <ac:grpSpMkLst>
            <pc:docMk/>
            <pc:sldMk cId="2391616363" sldId="311"/>
            <ac:grpSpMk id="7" creationId="{51BF99A1-3B87-D633-1D2D-AE2F3AF82724}"/>
          </ac:grpSpMkLst>
        </pc:grpChg>
        <pc:grpChg chg="add del mod">
          <ac:chgData name="Nargas Ahmadzai (2106756)" userId="0c14ad69-c0e9-4a1c-a65d-921e15cc9471" providerId="ADAL" clId="{716C656B-E712-4B47-9F96-AC433D2A1649}" dt="2023-03-13T17:27:26.125" v="1069" actId="21"/>
          <ac:grpSpMkLst>
            <pc:docMk/>
            <pc:sldMk cId="2391616363" sldId="311"/>
            <ac:grpSpMk id="8" creationId="{20A24443-2E67-176F-CE6C-5AC9B6364FA5}"/>
          </ac:grpSpMkLst>
        </pc:grpChg>
        <pc:grpChg chg="add del mod">
          <ac:chgData name="Nargas Ahmadzai (2106756)" userId="0c14ad69-c0e9-4a1c-a65d-921e15cc9471" providerId="ADAL" clId="{716C656B-E712-4B47-9F96-AC433D2A1649}" dt="2023-03-13T17:27:49.124" v="1075" actId="21"/>
          <ac:grpSpMkLst>
            <pc:docMk/>
            <pc:sldMk cId="2391616363" sldId="311"/>
            <ac:grpSpMk id="10" creationId="{0E0C1B21-AC89-6300-4FC7-1D0AC02A156C}"/>
          </ac:grpSpMkLst>
        </pc:grpChg>
        <pc:grpChg chg="add del mod">
          <ac:chgData name="Nargas Ahmadzai (2106756)" userId="0c14ad69-c0e9-4a1c-a65d-921e15cc9471" providerId="ADAL" clId="{716C656B-E712-4B47-9F96-AC433D2A1649}" dt="2023-03-13T17:27:43.986" v="1073" actId="21"/>
          <ac:grpSpMkLst>
            <pc:docMk/>
            <pc:sldMk cId="2391616363" sldId="311"/>
            <ac:grpSpMk id="13" creationId="{073AA111-898C-340E-FAE7-99D83E45F90A}"/>
          </ac:grpSpMkLst>
        </pc:grpChg>
        <pc:grpChg chg="add del mod">
          <ac:chgData name="Nargas Ahmadzai (2106756)" userId="0c14ad69-c0e9-4a1c-a65d-921e15cc9471" providerId="ADAL" clId="{716C656B-E712-4B47-9F96-AC433D2A1649}" dt="2023-03-13T17:27:58.125" v="1077" actId="478"/>
          <ac:grpSpMkLst>
            <pc:docMk/>
            <pc:sldMk cId="2391616363" sldId="311"/>
            <ac:grpSpMk id="14" creationId="{D0AAB458-82DF-C627-27DA-B0EC854198C3}"/>
          </ac:grpSpMkLst>
        </pc:grpChg>
        <pc:grpChg chg="add del mod">
          <ac:chgData name="Nargas Ahmadzai (2106756)" userId="0c14ad69-c0e9-4a1c-a65d-921e15cc9471" providerId="ADAL" clId="{716C656B-E712-4B47-9F96-AC433D2A1649}" dt="2023-03-13T17:27:59.756" v="1078" actId="478"/>
          <ac:grpSpMkLst>
            <pc:docMk/>
            <pc:sldMk cId="2391616363" sldId="311"/>
            <ac:grpSpMk id="15" creationId="{1C248B5A-C26C-390C-CBEB-0D08BBCCEFDB}"/>
          </ac:grpSpMkLst>
        </pc:grpChg>
        <pc:grpChg chg="add mod">
          <ac:chgData name="Nargas Ahmadzai (2106756)" userId="0c14ad69-c0e9-4a1c-a65d-921e15cc9471" providerId="ADAL" clId="{716C656B-E712-4B47-9F96-AC433D2A1649}" dt="2023-03-13T18:57:56.958" v="2058"/>
          <ac:grpSpMkLst>
            <pc:docMk/>
            <pc:sldMk cId="2391616363" sldId="311"/>
            <ac:grpSpMk id="28" creationId="{C88155F2-FA1C-2E92-EC38-AB85D6D4892A}"/>
          </ac:grpSpMkLst>
        </pc:grpChg>
        <pc:grpChg chg="add mod">
          <ac:chgData name="Nargas Ahmadzai (2106756)" userId="0c14ad69-c0e9-4a1c-a65d-921e15cc9471" providerId="ADAL" clId="{716C656B-E712-4B47-9F96-AC433D2A1649}" dt="2023-03-13T18:57:56.958" v="2058"/>
          <ac:grpSpMkLst>
            <pc:docMk/>
            <pc:sldMk cId="2391616363" sldId="311"/>
            <ac:grpSpMk id="29" creationId="{E33D36A6-29E6-9BD8-53F0-20763DAC47EC}"/>
          </ac:grpSpMkLst>
        </pc:grpChg>
        <pc:grpChg chg="add mod">
          <ac:chgData name="Nargas Ahmadzai (2106756)" userId="0c14ad69-c0e9-4a1c-a65d-921e15cc9471" providerId="ADAL" clId="{716C656B-E712-4B47-9F96-AC433D2A1649}" dt="2023-03-13T18:57:56.958" v="2058"/>
          <ac:grpSpMkLst>
            <pc:docMk/>
            <pc:sldMk cId="2391616363" sldId="311"/>
            <ac:grpSpMk id="30" creationId="{3D0AFCDB-0331-8B00-0E3B-EF1C940D8859}"/>
          </ac:grpSpMkLst>
        </pc:grpChg>
        <pc:grpChg chg="add mod">
          <ac:chgData name="Nargas Ahmadzai (2106756)" userId="0c14ad69-c0e9-4a1c-a65d-921e15cc9471" providerId="ADAL" clId="{716C656B-E712-4B47-9F96-AC433D2A1649}" dt="2023-03-13T18:57:56.958" v="2058"/>
          <ac:grpSpMkLst>
            <pc:docMk/>
            <pc:sldMk cId="2391616363" sldId="311"/>
            <ac:grpSpMk id="31" creationId="{28051325-6BE7-280B-E251-A7005EAECC53}"/>
          </ac:grpSpMkLst>
        </pc:grpChg>
        <pc:grpChg chg="add mod">
          <ac:chgData name="Nargas Ahmadzai (2106756)" userId="0c14ad69-c0e9-4a1c-a65d-921e15cc9471" providerId="ADAL" clId="{716C656B-E712-4B47-9F96-AC433D2A1649}" dt="2023-03-13T18:57:56.958" v="2058"/>
          <ac:grpSpMkLst>
            <pc:docMk/>
            <pc:sldMk cId="2391616363" sldId="311"/>
            <ac:grpSpMk id="32" creationId="{B325226C-9699-54A8-D11A-6A6F9D7CCE1C}"/>
          </ac:grpSpMkLst>
        </pc:grpChg>
        <pc:grpChg chg="add mod">
          <ac:chgData name="Nargas Ahmadzai (2106756)" userId="0c14ad69-c0e9-4a1c-a65d-921e15cc9471" providerId="ADAL" clId="{716C656B-E712-4B47-9F96-AC433D2A1649}" dt="2023-03-13T18:57:56.958" v="2058"/>
          <ac:grpSpMkLst>
            <pc:docMk/>
            <pc:sldMk cId="2391616363" sldId="311"/>
            <ac:grpSpMk id="33" creationId="{9C7EE08A-62B2-9523-F9E5-D5C16A69F31C}"/>
          </ac:grpSpMkLst>
        </pc:grpChg>
        <pc:picChg chg="add del mod">
          <ac:chgData name="Nargas Ahmadzai (2106756)" userId="0c14ad69-c0e9-4a1c-a65d-921e15cc9471" providerId="ADAL" clId="{716C656B-E712-4B47-9F96-AC433D2A1649}" dt="2023-03-13T17:27:32.742" v="1070" actId="21"/>
          <ac:picMkLst>
            <pc:docMk/>
            <pc:sldMk cId="2391616363" sldId="311"/>
            <ac:picMk id="4" creationId="{87F5475E-6F73-8378-541C-4209470E6B2A}"/>
          </ac:picMkLst>
        </pc:picChg>
        <pc:picChg chg="add mod">
          <ac:chgData name="Nargas Ahmadzai (2106756)" userId="0c14ad69-c0e9-4a1c-a65d-921e15cc9471" providerId="ADAL" clId="{716C656B-E712-4B47-9F96-AC433D2A1649}" dt="2023-03-13T18:57:56.958" v="2058"/>
          <ac:picMkLst>
            <pc:docMk/>
            <pc:sldMk cId="2391616363" sldId="311"/>
            <ac:picMk id="47" creationId="{49F79026-639D-65AA-E9ED-9C16E1601384}"/>
          </ac:picMkLst>
        </pc:picChg>
      </pc:sldChg>
      <pc:sldChg chg="addSp delSp modSp new mod modTransition setBg delDesignElem">
        <pc:chgData name="Nargas Ahmadzai (2106756)" userId="0c14ad69-c0e9-4a1c-a65d-921e15cc9471" providerId="ADAL" clId="{716C656B-E712-4B47-9F96-AC433D2A1649}" dt="2023-03-14T18:30:43.773" v="2776"/>
        <pc:sldMkLst>
          <pc:docMk/>
          <pc:sldMk cId="1491648281" sldId="312"/>
        </pc:sldMkLst>
        <pc:spChg chg="mod ord">
          <ac:chgData name="Nargas Ahmadzai (2106756)" userId="0c14ad69-c0e9-4a1c-a65d-921e15cc9471" providerId="ADAL" clId="{716C656B-E712-4B47-9F96-AC433D2A1649}" dt="2023-03-13T18:57:56.958" v="2058"/>
          <ac:spMkLst>
            <pc:docMk/>
            <pc:sldMk cId="1491648281" sldId="312"/>
            <ac:spMk id="2" creationId="{0D844BEB-4261-D750-C028-C6378E6CE66B}"/>
          </ac:spMkLst>
        </pc:spChg>
        <pc:spChg chg="del mod ord">
          <ac:chgData name="Nargas Ahmadzai (2106756)" userId="0c14ad69-c0e9-4a1c-a65d-921e15cc9471" providerId="ADAL" clId="{716C656B-E712-4B47-9F96-AC433D2A1649}" dt="2023-03-13T17:43:12.896" v="1239" actId="21"/>
          <ac:spMkLst>
            <pc:docMk/>
            <pc:sldMk cId="1491648281" sldId="312"/>
            <ac:spMk id="3" creationId="{1CCA40D0-5B97-34B9-FAC5-AD28910FDB4E}"/>
          </ac:spMkLst>
        </pc:spChg>
        <pc:spChg chg="del mod">
          <ac:chgData name="Nargas Ahmadzai (2106756)" userId="0c14ad69-c0e9-4a1c-a65d-921e15cc9471" providerId="ADAL" clId="{716C656B-E712-4B47-9F96-AC433D2A1649}" dt="2023-03-13T17:40:11.321" v="1214" actId="478"/>
          <ac:spMkLst>
            <pc:docMk/>
            <pc:sldMk cId="1491648281" sldId="312"/>
            <ac:spMk id="4" creationId="{A5149664-613C-9687-118F-42DA86077D37}"/>
          </ac:spMkLst>
        </pc:spChg>
        <pc:spChg chg="add del mod">
          <ac:chgData name="Nargas Ahmadzai (2106756)" userId="0c14ad69-c0e9-4a1c-a65d-921e15cc9471" providerId="ADAL" clId="{716C656B-E712-4B47-9F96-AC433D2A1649}" dt="2023-03-13T17:42:02.014" v="1223" actId="931"/>
          <ac:spMkLst>
            <pc:docMk/>
            <pc:sldMk cId="1491648281" sldId="312"/>
            <ac:spMk id="5" creationId="{EAE8C875-3983-3A8B-8C91-D08DA424C74B}"/>
          </ac:spMkLst>
        </pc:spChg>
        <pc:spChg chg="add del">
          <ac:chgData name="Nargas Ahmadzai (2106756)" userId="0c14ad69-c0e9-4a1c-a65d-921e15cc9471" providerId="ADAL" clId="{716C656B-E712-4B47-9F96-AC433D2A1649}" dt="2023-03-13T17:42:12.150" v="1227" actId="26606"/>
          <ac:spMkLst>
            <pc:docMk/>
            <pc:sldMk cId="1491648281" sldId="312"/>
            <ac:spMk id="18" creationId="{290F31C6-2E66-43D1-BE93-3B92820344B9}"/>
          </ac:spMkLst>
        </pc:spChg>
        <pc:spChg chg="add del">
          <ac:chgData name="Nargas Ahmadzai (2106756)" userId="0c14ad69-c0e9-4a1c-a65d-921e15cc9471" providerId="ADAL" clId="{716C656B-E712-4B47-9F96-AC433D2A1649}" dt="2023-03-13T17:42:12.150" v="1227" actId="26606"/>
          <ac:spMkLst>
            <pc:docMk/>
            <pc:sldMk cId="1491648281" sldId="312"/>
            <ac:spMk id="24" creationId="{E5325950-AD56-4A7C-85C4-FF5E3CE85066}"/>
          </ac:spMkLst>
        </pc:spChg>
        <pc:spChg chg="add del">
          <ac:chgData name="Nargas Ahmadzai (2106756)" userId="0c14ad69-c0e9-4a1c-a65d-921e15cc9471" providerId="ADAL" clId="{716C656B-E712-4B47-9F96-AC433D2A1649}" dt="2023-03-13T17:42:41.813" v="1235" actId="26606"/>
          <ac:spMkLst>
            <pc:docMk/>
            <pc:sldMk cId="1491648281" sldId="312"/>
            <ac:spMk id="26" creationId="{290F31C6-2E66-43D1-BE93-3B92820344B9}"/>
          </ac:spMkLst>
        </pc:spChg>
        <pc:spChg chg="add del">
          <ac:chgData name="Nargas Ahmadzai (2106756)" userId="0c14ad69-c0e9-4a1c-a65d-921e15cc9471" providerId="ADAL" clId="{716C656B-E712-4B47-9F96-AC433D2A1649}" dt="2023-03-13T17:42:41.813" v="1235" actId="26606"/>
          <ac:spMkLst>
            <pc:docMk/>
            <pc:sldMk cId="1491648281" sldId="312"/>
            <ac:spMk id="29" creationId="{20D4B163-779D-45A7-AD0E-D87A6EEB7A0D}"/>
          </ac:spMkLst>
        </pc:spChg>
        <pc:spChg chg="add del">
          <ac:chgData name="Nargas Ahmadzai (2106756)" userId="0c14ad69-c0e9-4a1c-a65d-921e15cc9471" providerId="ADAL" clId="{716C656B-E712-4B47-9F96-AC433D2A1649}" dt="2023-03-13T17:42:32.706" v="1232" actId="26606"/>
          <ac:spMkLst>
            <pc:docMk/>
            <pc:sldMk cId="1491648281" sldId="312"/>
            <ac:spMk id="34" creationId="{290F31C6-2E66-43D1-BE93-3B92820344B9}"/>
          </ac:spMkLst>
        </pc:spChg>
        <pc:spChg chg="add del">
          <ac:chgData name="Nargas Ahmadzai (2106756)" userId="0c14ad69-c0e9-4a1c-a65d-921e15cc9471" providerId="ADAL" clId="{716C656B-E712-4B47-9F96-AC433D2A1649}" dt="2023-03-13T17:42:32.706" v="1232" actId="26606"/>
          <ac:spMkLst>
            <pc:docMk/>
            <pc:sldMk cId="1491648281" sldId="312"/>
            <ac:spMk id="40" creationId="{C428739E-FE22-4A41-A889-9ED4130A8DC1}"/>
          </ac:spMkLst>
        </pc:spChg>
        <pc:spChg chg="add del">
          <ac:chgData name="Nargas Ahmadzai (2106756)" userId="0c14ad69-c0e9-4a1c-a65d-921e15cc9471" providerId="ADAL" clId="{716C656B-E712-4B47-9F96-AC433D2A1649}" dt="2023-03-13T17:42:41.746" v="1234" actId="26606"/>
          <ac:spMkLst>
            <pc:docMk/>
            <pc:sldMk cId="1491648281" sldId="312"/>
            <ac:spMk id="42" creationId="{290F31C6-2E66-43D1-BE93-3B92820344B9}"/>
          </ac:spMkLst>
        </pc:spChg>
        <pc:spChg chg="add del">
          <ac:chgData name="Nargas Ahmadzai (2106756)" userId="0c14ad69-c0e9-4a1c-a65d-921e15cc9471" providerId="ADAL" clId="{716C656B-E712-4B47-9F96-AC433D2A1649}" dt="2023-03-13T17:42:41.746" v="1234" actId="26606"/>
          <ac:spMkLst>
            <pc:docMk/>
            <pc:sldMk cId="1491648281" sldId="312"/>
            <ac:spMk id="45" creationId="{E5325950-AD56-4A7C-85C4-FF5E3CE85066}"/>
          </ac:spMkLst>
        </pc:spChg>
        <pc:spChg chg="add del">
          <ac:chgData name="Nargas Ahmadzai (2106756)" userId="0c14ad69-c0e9-4a1c-a65d-921e15cc9471" providerId="ADAL" clId="{716C656B-E712-4B47-9F96-AC433D2A1649}" dt="2023-03-13T17:55:53.670" v="1351"/>
          <ac:spMkLst>
            <pc:docMk/>
            <pc:sldMk cId="1491648281" sldId="312"/>
            <ac:spMk id="47" creationId="{BE585B39-3F91-4716-B99B-F2F8519F4D86}"/>
          </ac:spMkLst>
        </pc:spChg>
        <pc:picChg chg="add del mod">
          <ac:chgData name="Nargas Ahmadzai (2106756)" userId="0c14ad69-c0e9-4a1c-a65d-921e15cc9471" providerId="ADAL" clId="{716C656B-E712-4B47-9F96-AC433D2A1649}" dt="2023-03-13T17:39:54.387" v="1211" actId="478"/>
          <ac:picMkLst>
            <pc:docMk/>
            <pc:sldMk cId="1491648281" sldId="312"/>
            <ac:picMk id="7" creationId="{3FE09725-5DEC-A1B8-5668-4130BB8A04A4}"/>
          </ac:picMkLst>
        </pc:picChg>
        <pc:picChg chg="add del mod ord">
          <ac:chgData name="Nargas Ahmadzai (2106756)" userId="0c14ad69-c0e9-4a1c-a65d-921e15cc9471" providerId="ADAL" clId="{716C656B-E712-4B47-9F96-AC433D2A1649}" dt="2023-03-13T18:57:56.958" v="2058"/>
          <ac:picMkLst>
            <pc:docMk/>
            <pc:sldMk cId="1491648281" sldId="312"/>
            <ac:picMk id="9" creationId="{2467277C-D7B0-D8FC-3DDB-7B214BFC5B58}"/>
          </ac:picMkLst>
        </pc:picChg>
        <pc:picChg chg="add del mod">
          <ac:chgData name="Nargas Ahmadzai (2106756)" userId="0c14ad69-c0e9-4a1c-a65d-921e15cc9471" providerId="ADAL" clId="{716C656B-E712-4B47-9F96-AC433D2A1649}" dt="2023-03-13T17:40:54.709" v="1222" actId="931"/>
          <ac:picMkLst>
            <pc:docMk/>
            <pc:sldMk cId="1491648281" sldId="312"/>
            <ac:picMk id="11" creationId="{419C9B8E-6938-B84F-346A-9C9198FD4648}"/>
          </ac:picMkLst>
        </pc:picChg>
        <pc:picChg chg="add mod ord">
          <ac:chgData name="Nargas Ahmadzai (2106756)" userId="0c14ad69-c0e9-4a1c-a65d-921e15cc9471" providerId="ADAL" clId="{716C656B-E712-4B47-9F96-AC433D2A1649}" dt="2023-03-13T18:57:56.958" v="2058"/>
          <ac:picMkLst>
            <pc:docMk/>
            <pc:sldMk cId="1491648281" sldId="312"/>
            <ac:picMk id="13" creationId="{F98834EF-7337-DF4F-9B20-878B82FAD2A2}"/>
          </ac:picMkLst>
        </pc:picChg>
        <pc:picChg chg="add del">
          <ac:chgData name="Nargas Ahmadzai (2106756)" userId="0c14ad69-c0e9-4a1c-a65d-921e15cc9471" providerId="ADAL" clId="{716C656B-E712-4B47-9F96-AC433D2A1649}" dt="2023-03-13T17:42:12.150" v="1227" actId="26606"/>
          <ac:picMkLst>
            <pc:docMk/>
            <pc:sldMk cId="1491648281" sldId="312"/>
            <ac:picMk id="20" creationId="{25DB1DC3-6110-432F-AC60-5131B96E09AA}"/>
          </ac:picMkLst>
        </pc:picChg>
        <pc:picChg chg="add del">
          <ac:chgData name="Nargas Ahmadzai (2106756)" userId="0c14ad69-c0e9-4a1c-a65d-921e15cc9471" providerId="ADAL" clId="{716C656B-E712-4B47-9F96-AC433D2A1649}" dt="2023-03-13T17:42:41.813" v="1235" actId="26606"/>
          <ac:picMkLst>
            <pc:docMk/>
            <pc:sldMk cId="1491648281" sldId="312"/>
            <ac:picMk id="27" creationId="{25DB1DC3-6110-432F-AC60-5131B96E09AA}"/>
          </ac:picMkLst>
        </pc:picChg>
        <pc:picChg chg="add del">
          <ac:chgData name="Nargas Ahmadzai (2106756)" userId="0c14ad69-c0e9-4a1c-a65d-921e15cc9471" providerId="ADAL" clId="{716C656B-E712-4B47-9F96-AC433D2A1649}" dt="2023-03-13T17:42:32.706" v="1232" actId="26606"/>
          <ac:picMkLst>
            <pc:docMk/>
            <pc:sldMk cId="1491648281" sldId="312"/>
            <ac:picMk id="36" creationId="{25DB1DC3-6110-432F-AC60-5131B96E09AA}"/>
          </ac:picMkLst>
        </pc:picChg>
        <pc:picChg chg="add del">
          <ac:chgData name="Nargas Ahmadzai (2106756)" userId="0c14ad69-c0e9-4a1c-a65d-921e15cc9471" providerId="ADAL" clId="{716C656B-E712-4B47-9F96-AC433D2A1649}" dt="2023-03-13T17:42:41.746" v="1234" actId="26606"/>
          <ac:picMkLst>
            <pc:docMk/>
            <pc:sldMk cId="1491648281" sldId="312"/>
            <ac:picMk id="43" creationId="{25DB1DC3-6110-432F-AC60-5131B96E09AA}"/>
          </ac:picMkLst>
        </pc:picChg>
        <pc:picChg chg="add del">
          <ac:chgData name="Nargas Ahmadzai (2106756)" userId="0c14ad69-c0e9-4a1c-a65d-921e15cc9471" providerId="ADAL" clId="{716C656B-E712-4B47-9F96-AC433D2A1649}" dt="2023-03-13T17:55:53.670" v="1351"/>
          <ac:picMkLst>
            <pc:docMk/>
            <pc:sldMk cId="1491648281" sldId="312"/>
            <ac:picMk id="48" creationId="{4B1AA877-09FE-4988-B95D-729E4F2BC960}"/>
          </ac:picMkLst>
        </pc:picChg>
        <pc:cxnChg chg="add del">
          <ac:chgData name="Nargas Ahmadzai (2106756)" userId="0c14ad69-c0e9-4a1c-a65d-921e15cc9471" providerId="ADAL" clId="{716C656B-E712-4B47-9F96-AC433D2A1649}" dt="2023-03-13T17:42:12.150" v="1227" actId="26606"/>
          <ac:cxnSpMkLst>
            <pc:docMk/>
            <pc:sldMk cId="1491648281" sldId="312"/>
            <ac:cxnSpMk id="22" creationId="{A50E5C8A-0E82-4F34-9086-5081984C20E5}"/>
          </ac:cxnSpMkLst>
        </pc:cxnChg>
        <pc:cxnChg chg="add del">
          <ac:chgData name="Nargas Ahmadzai (2106756)" userId="0c14ad69-c0e9-4a1c-a65d-921e15cc9471" providerId="ADAL" clId="{716C656B-E712-4B47-9F96-AC433D2A1649}" dt="2023-03-13T17:42:41.813" v="1235" actId="26606"/>
          <ac:cxnSpMkLst>
            <pc:docMk/>
            <pc:sldMk cId="1491648281" sldId="312"/>
            <ac:cxnSpMk id="28" creationId="{A50E5C8A-0E82-4F34-9086-5081984C20E5}"/>
          </ac:cxnSpMkLst>
        </pc:cxnChg>
        <pc:cxnChg chg="add del">
          <ac:chgData name="Nargas Ahmadzai (2106756)" userId="0c14ad69-c0e9-4a1c-a65d-921e15cc9471" providerId="ADAL" clId="{716C656B-E712-4B47-9F96-AC433D2A1649}" dt="2023-03-13T17:42:32.706" v="1232" actId="26606"/>
          <ac:cxnSpMkLst>
            <pc:docMk/>
            <pc:sldMk cId="1491648281" sldId="312"/>
            <ac:cxnSpMk id="38" creationId="{A50E5C8A-0E82-4F34-9086-5081984C20E5}"/>
          </ac:cxnSpMkLst>
        </pc:cxnChg>
        <pc:cxnChg chg="add del">
          <ac:chgData name="Nargas Ahmadzai (2106756)" userId="0c14ad69-c0e9-4a1c-a65d-921e15cc9471" providerId="ADAL" clId="{716C656B-E712-4B47-9F96-AC433D2A1649}" dt="2023-03-13T17:42:41.746" v="1234" actId="26606"/>
          <ac:cxnSpMkLst>
            <pc:docMk/>
            <pc:sldMk cId="1491648281" sldId="312"/>
            <ac:cxnSpMk id="44" creationId="{A50E5C8A-0E82-4F34-9086-5081984C20E5}"/>
          </ac:cxnSpMkLst>
        </pc:cxnChg>
        <pc:cxnChg chg="add del">
          <ac:chgData name="Nargas Ahmadzai (2106756)" userId="0c14ad69-c0e9-4a1c-a65d-921e15cc9471" providerId="ADAL" clId="{716C656B-E712-4B47-9F96-AC433D2A1649}" dt="2023-03-13T17:55:53.670" v="1351"/>
          <ac:cxnSpMkLst>
            <pc:docMk/>
            <pc:sldMk cId="1491648281" sldId="312"/>
            <ac:cxnSpMk id="49" creationId="{66034D98-8665-421D-8716-7748C50B9777}"/>
          </ac:cxnSpMkLst>
        </pc:cxnChg>
      </pc:sldChg>
      <pc:sldChg chg="addSp delSp modSp new del mod">
        <pc:chgData name="Nargas Ahmadzai (2106756)" userId="0c14ad69-c0e9-4a1c-a65d-921e15cc9471" providerId="ADAL" clId="{716C656B-E712-4B47-9F96-AC433D2A1649}" dt="2023-03-13T17:37:54.049" v="1197" actId="2696"/>
        <pc:sldMkLst>
          <pc:docMk/>
          <pc:sldMk cId="2076124057" sldId="312"/>
        </pc:sldMkLst>
        <pc:spChg chg="del">
          <ac:chgData name="Nargas Ahmadzai (2106756)" userId="0c14ad69-c0e9-4a1c-a65d-921e15cc9471" providerId="ADAL" clId="{716C656B-E712-4B47-9F96-AC433D2A1649}" dt="2023-03-13T17:34:58.904" v="1157" actId="478"/>
          <ac:spMkLst>
            <pc:docMk/>
            <pc:sldMk cId="2076124057" sldId="312"/>
            <ac:spMk id="2" creationId="{E964AC5B-EF51-328D-3FE9-6AD64BF34657}"/>
          </ac:spMkLst>
        </pc:spChg>
        <pc:spChg chg="add mod">
          <ac:chgData name="Nargas Ahmadzai (2106756)" userId="0c14ad69-c0e9-4a1c-a65d-921e15cc9471" providerId="ADAL" clId="{716C656B-E712-4B47-9F96-AC433D2A1649}" dt="2023-03-13T17:37:50.951" v="1196" actId="14100"/>
          <ac:spMkLst>
            <pc:docMk/>
            <pc:sldMk cId="2076124057" sldId="312"/>
            <ac:spMk id="6" creationId="{077C2905-361D-2BD5-07A1-6682160E1D1D}"/>
          </ac:spMkLst>
        </pc:spChg>
        <pc:picChg chg="add mod">
          <ac:chgData name="Nargas Ahmadzai (2106756)" userId="0c14ad69-c0e9-4a1c-a65d-921e15cc9471" providerId="ADAL" clId="{716C656B-E712-4B47-9F96-AC433D2A1649}" dt="2023-03-13T17:35:32.658" v="1160" actId="1076"/>
          <ac:picMkLst>
            <pc:docMk/>
            <pc:sldMk cId="2076124057" sldId="312"/>
            <ac:picMk id="4" creationId="{58FF8A73-07E8-90BC-5DA4-16236126BF0A}"/>
          </ac:picMkLst>
        </pc:picChg>
      </pc:sldChg>
      <pc:sldChg chg="new del">
        <pc:chgData name="Nargas Ahmadzai (2106756)" userId="0c14ad69-c0e9-4a1c-a65d-921e15cc9471" providerId="ADAL" clId="{716C656B-E712-4B47-9F96-AC433D2A1649}" dt="2023-03-13T17:44:22.237" v="1254" actId="680"/>
        <pc:sldMkLst>
          <pc:docMk/>
          <pc:sldMk cId="1291989232" sldId="313"/>
        </pc:sldMkLst>
      </pc:sldChg>
      <pc:sldChg chg="addSp delSp modSp new mod modTransition setBg delDesignElem">
        <pc:chgData name="Nargas Ahmadzai (2106756)" userId="0c14ad69-c0e9-4a1c-a65d-921e15cc9471" providerId="ADAL" clId="{716C656B-E712-4B47-9F96-AC433D2A1649}" dt="2023-03-14T18:36:12.183" v="2796" actId="1076"/>
        <pc:sldMkLst>
          <pc:docMk/>
          <pc:sldMk cId="1634969282" sldId="313"/>
        </pc:sldMkLst>
        <pc:spChg chg="del mod">
          <ac:chgData name="Nargas Ahmadzai (2106756)" userId="0c14ad69-c0e9-4a1c-a65d-921e15cc9471" providerId="ADAL" clId="{716C656B-E712-4B47-9F96-AC433D2A1649}" dt="2023-03-13T17:44:55.391" v="1259" actId="478"/>
          <ac:spMkLst>
            <pc:docMk/>
            <pc:sldMk cId="1634969282" sldId="313"/>
            <ac:spMk id="2" creationId="{43E264DB-516F-DE6D-816D-348C6C73CDC0}"/>
          </ac:spMkLst>
        </pc:spChg>
        <pc:spChg chg="add mod">
          <ac:chgData name="Nargas Ahmadzai (2106756)" userId="0c14ad69-c0e9-4a1c-a65d-921e15cc9471" providerId="ADAL" clId="{716C656B-E712-4B47-9F96-AC433D2A1649}" dt="2023-03-14T18:36:02.219" v="2793" actId="1076"/>
          <ac:spMkLst>
            <pc:docMk/>
            <pc:sldMk cId="1634969282" sldId="313"/>
            <ac:spMk id="4" creationId="{34FD2300-7BEB-7B03-4AB4-9BCF7D3AF860}"/>
          </ac:spMkLst>
        </pc:spChg>
        <pc:spChg chg="add mod">
          <ac:chgData name="Nargas Ahmadzai (2106756)" userId="0c14ad69-c0e9-4a1c-a65d-921e15cc9471" providerId="ADAL" clId="{716C656B-E712-4B47-9F96-AC433D2A1649}" dt="2023-03-14T18:36:12.183" v="2796" actId="1076"/>
          <ac:spMkLst>
            <pc:docMk/>
            <pc:sldMk cId="1634969282" sldId="313"/>
            <ac:spMk id="6" creationId="{15FC5B70-E8E6-7226-62E0-08F7FA16C0DB}"/>
          </ac:spMkLst>
        </pc:spChg>
        <pc:spChg chg="add mod">
          <ac:chgData name="Nargas Ahmadzai (2106756)" userId="0c14ad69-c0e9-4a1c-a65d-921e15cc9471" providerId="ADAL" clId="{716C656B-E712-4B47-9F96-AC433D2A1649}" dt="2023-03-13T18:57:56.958" v="2058"/>
          <ac:spMkLst>
            <pc:docMk/>
            <pc:sldMk cId="1634969282" sldId="313"/>
            <ac:spMk id="9" creationId="{67052A30-000E-EBFD-3D1C-578948CFAEE6}"/>
          </ac:spMkLst>
        </pc:spChg>
        <pc:spChg chg="add del">
          <ac:chgData name="Nargas Ahmadzai (2106756)" userId="0c14ad69-c0e9-4a1c-a65d-921e15cc9471" providerId="ADAL" clId="{716C656B-E712-4B47-9F96-AC433D2A1649}" dt="2023-03-13T17:48:13.264" v="1268" actId="26606"/>
          <ac:spMkLst>
            <pc:docMk/>
            <pc:sldMk cId="1634969282" sldId="313"/>
            <ac:spMk id="14" creationId="{130B326A-C054-4820-AFCA-FCB009ABC693}"/>
          </ac:spMkLst>
        </pc:spChg>
        <pc:spChg chg="add del">
          <ac:chgData name="Nargas Ahmadzai (2106756)" userId="0c14ad69-c0e9-4a1c-a65d-921e15cc9471" providerId="ADAL" clId="{716C656B-E712-4B47-9F96-AC433D2A1649}" dt="2023-03-13T17:48:13.264" v="1268" actId="26606"/>
          <ac:spMkLst>
            <pc:docMk/>
            <pc:sldMk cId="1634969282" sldId="313"/>
            <ac:spMk id="20" creationId="{5035DA88-5E88-4A1D-AF31-FB3C246A508C}"/>
          </ac:spMkLst>
        </pc:spChg>
        <pc:spChg chg="add del">
          <ac:chgData name="Nargas Ahmadzai (2106756)" userId="0c14ad69-c0e9-4a1c-a65d-921e15cc9471" providerId="ADAL" clId="{716C656B-E712-4B47-9F96-AC433D2A1649}" dt="2023-03-13T17:55:53.670" v="1351"/>
          <ac:spMkLst>
            <pc:docMk/>
            <pc:sldMk cId="1634969282" sldId="313"/>
            <ac:spMk id="22" creationId="{123EA69C-102A-4DD0-9547-05DCD271D159}"/>
          </ac:spMkLst>
        </pc:spChg>
        <pc:spChg chg="add del">
          <ac:chgData name="Nargas Ahmadzai (2106756)" userId="0c14ad69-c0e9-4a1c-a65d-921e15cc9471" providerId="ADAL" clId="{716C656B-E712-4B47-9F96-AC433D2A1649}" dt="2023-03-13T17:55:53.670" v="1351"/>
          <ac:spMkLst>
            <pc:docMk/>
            <pc:sldMk cId="1634969282" sldId="313"/>
            <ac:spMk id="23" creationId="{130B326A-C054-4820-AFCA-FCB009ABC693}"/>
          </ac:spMkLst>
        </pc:spChg>
        <pc:spChg chg="add del">
          <ac:chgData name="Nargas Ahmadzai (2106756)" userId="0c14ad69-c0e9-4a1c-a65d-921e15cc9471" providerId="ADAL" clId="{716C656B-E712-4B47-9F96-AC433D2A1649}" dt="2023-03-13T17:55:53.670" v="1351"/>
          <ac:spMkLst>
            <pc:docMk/>
            <pc:sldMk cId="1634969282" sldId="313"/>
            <ac:spMk id="24" creationId="{6A862265-5CA3-4C40-8582-7534C3B03C2A}"/>
          </ac:spMkLst>
        </pc:spChg>
        <pc:spChg chg="add del">
          <ac:chgData name="Nargas Ahmadzai (2106756)" userId="0c14ad69-c0e9-4a1c-a65d-921e15cc9471" providerId="ADAL" clId="{716C656B-E712-4B47-9F96-AC433D2A1649}" dt="2023-03-13T17:55:53.670" v="1351"/>
          <ac:spMkLst>
            <pc:docMk/>
            <pc:sldMk cId="1634969282" sldId="313"/>
            <ac:spMk id="26" creationId="{600EF80B-0391-4082-9AF5-F15B091B4CE9}"/>
          </ac:spMkLst>
        </pc:spChg>
        <pc:spChg chg="add del">
          <ac:chgData name="Nargas Ahmadzai (2106756)" userId="0c14ad69-c0e9-4a1c-a65d-921e15cc9471" providerId="ADAL" clId="{716C656B-E712-4B47-9F96-AC433D2A1649}" dt="2023-03-13T17:55:53.670" v="1351"/>
          <ac:spMkLst>
            <pc:docMk/>
            <pc:sldMk cId="1634969282" sldId="313"/>
            <ac:spMk id="29" creationId="{C6870151-9189-4C3A-8379-EF3D95827A0A}"/>
          </ac:spMkLst>
        </pc:spChg>
        <pc:spChg chg="add del">
          <ac:chgData name="Nargas Ahmadzai (2106756)" userId="0c14ad69-c0e9-4a1c-a65d-921e15cc9471" providerId="ADAL" clId="{716C656B-E712-4B47-9F96-AC433D2A1649}" dt="2023-03-13T17:55:53.670" v="1351"/>
          <ac:spMkLst>
            <pc:docMk/>
            <pc:sldMk cId="1634969282" sldId="313"/>
            <ac:spMk id="30" creationId="{3FBF03E8-C602-4192-9C52-F84B29FDCC88}"/>
          </ac:spMkLst>
        </pc:spChg>
        <pc:picChg chg="add mod ord">
          <ac:chgData name="Nargas Ahmadzai (2106756)" userId="0c14ad69-c0e9-4a1c-a65d-921e15cc9471" providerId="ADAL" clId="{716C656B-E712-4B47-9F96-AC433D2A1649}" dt="2023-03-14T18:34:40.546" v="2778" actId="1076"/>
          <ac:picMkLst>
            <pc:docMk/>
            <pc:sldMk cId="1634969282" sldId="313"/>
            <ac:picMk id="8" creationId="{69C8922D-AAA2-5CBE-463E-86ADE9A72C73}"/>
          </ac:picMkLst>
        </pc:picChg>
        <pc:picChg chg="add del">
          <ac:chgData name="Nargas Ahmadzai (2106756)" userId="0c14ad69-c0e9-4a1c-a65d-921e15cc9471" providerId="ADAL" clId="{716C656B-E712-4B47-9F96-AC433D2A1649}" dt="2023-03-13T17:48:13.264" v="1268" actId="26606"/>
          <ac:picMkLst>
            <pc:docMk/>
            <pc:sldMk cId="1634969282" sldId="313"/>
            <ac:picMk id="16" creationId="{E265DFC7-1B2A-4A32-9C43-C48EA6FF6140}"/>
          </ac:picMkLst>
        </pc:picChg>
        <pc:picChg chg="add del">
          <ac:chgData name="Nargas Ahmadzai (2106756)" userId="0c14ad69-c0e9-4a1c-a65d-921e15cc9471" providerId="ADAL" clId="{716C656B-E712-4B47-9F96-AC433D2A1649}" dt="2023-03-13T17:55:53.670" v="1351"/>
          <ac:picMkLst>
            <pc:docMk/>
            <pc:sldMk cId="1634969282" sldId="313"/>
            <ac:picMk id="25" creationId="{E265DFC7-1B2A-4A32-9C43-C48EA6FF6140}"/>
          </ac:picMkLst>
        </pc:picChg>
        <pc:cxnChg chg="add del">
          <ac:chgData name="Nargas Ahmadzai (2106756)" userId="0c14ad69-c0e9-4a1c-a65d-921e15cc9471" providerId="ADAL" clId="{716C656B-E712-4B47-9F96-AC433D2A1649}" dt="2023-03-13T17:48:13.264" v="1268" actId="26606"/>
          <ac:cxnSpMkLst>
            <pc:docMk/>
            <pc:sldMk cId="1634969282" sldId="313"/>
            <ac:cxnSpMk id="18" creationId="{853B328C-A402-44DE-AABB-9BFBB6617629}"/>
          </ac:cxnSpMkLst>
        </pc:cxnChg>
        <pc:cxnChg chg="add del">
          <ac:chgData name="Nargas Ahmadzai (2106756)" userId="0c14ad69-c0e9-4a1c-a65d-921e15cc9471" providerId="ADAL" clId="{716C656B-E712-4B47-9F96-AC433D2A1649}" dt="2023-03-13T17:55:53.670" v="1351"/>
          <ac:cxnSpMkLst>
            <pc:docMk/>
            <pc:sldMk cId="1634969282" sldId="313"/>
            <ac:cxnSpMk id="27" creationId="{853B328C-A402-44DE-AABB-9BFBB6617629}"/>
          </ac:cxnSpMkLst>
        </pc:cxnChg>
        <pc:cxnChg chg="add del">
          <ac:chgData name="Nargas Ahmadzai (2106756)" userId="0c14ad69-c0e9-4a1c-a65d-921e15cc9471" providerId="ADAL" clId="{716C656B-E712-4B47-9F96-AC433D2A1649}" dt="2023-03-13T17:55:53.670" v="1351"/>
          <ac:cxnSpMkLst>
            <pc:docMk/>
            <pc:sldMk cId="1634969282" sldId="313"/>
            <ac:cxnSpMk id="28" creationId="{D33AC32D-5F44-45F7-A0BD-7C11A86BED57}"/>
          </ac:cxnSpMkLst>
        </pc:cxnChg>
      </pc:sldChg>
      <pc:sldChg chg="addSp delSp modSp new mod modTransition setBg delDesignElem">
        <pc:chgData name="Nargas Ahmadzai (2106756)" userId="0c14ad69-c0e9-4a1c-a65d-921e15cc9471" providerId="ADAL" clId="{716C656B-E712-4B47-9F96-AC433D2A1649}" dt="2023-03-14T18:30:20.825" v="2774"/>
        <pc:sldMkLst>
          <pc:docMk/>
          <pc:sldMk cId="1339330450" sldId="314"/>
        </pc:sldMkLst>
        <pc:spChg chg="mod">
          <ac:chgData name="Nargas Ahmadzai (2106756)" userId="0c14ad69-c0e9-4a1c-a65d-921e15cc9471" providerId="ADAL" clId="{716C656B-E712-4B47-9F96-AC433D2A1649}" dt="2023-03-13T18:57:56.958" v="2058"/>
          <ac:spMkLst>
            <pc:docMk/>
            <pc:sldMk cId="1339330450" sldId="314"/>
            <ac:spMk id="2" creationId="{AF118D8C-9CF8-2298-F9A5-D958CD62CDFF}"/>
          </ac:spMkLst>
        </pc:spChg>
        <pc:spChg chg="del mod">
          <ac:chgData name="Nargas Ahmadzai (2106756)" userId="0c14ad69-c0e9-4a1c-a65d-921e15cc9471" providerId="ADAL" clId="{716C656B-E712-4B47-9F96-AC433D2A1649}" dt="2023-03-13T18:06:56.285" v="1522" actId="21"/>
          <ac:spMkLst>
            <pc:docMk/>
            <pc:sldMk cId="1339330450" sldId="314"/>
            <ac:spMk id="3" creationId="{7E423DC2-6E5B-18F3-C94F-D3FCCCAB0D9C}"/>
          </ac:spMkLst>
        </pc:spChg>
        <pc:spChg chg="del">
          <ac:chgData name="Nargas Ahmadzai (2106756)" userId="0c14ad69-c0e9-4a1c-a65d-921e15cc9471" providerId="ADAL" clId="{716C656B-E712-4B47-9F96-AC433D2A1649}" dt="2023-03-13T17:59:31.198" v="1384" actId="478"/>
          <ac:spMkLst>
            <pc:docMk/>
            <pc:sldMk cId="1339330450" sldId="314"/>
            <ac:spMk id="4" creationId="{8D174C1E-AE26-D7F3-0235-DC46622F2743}"/>
          </ac:spMkLst>
        </pc:spChg>
        <pc:spChg chg="del mod">
          <ac:chgData name="Nargas Ahmadzai (2106756)" userId="0c14ad69-c0e9-4a1c-a65d-921e15cc9471" providerId="ADAL" clId="{716C656B-E712-4B47-9F96-AC433D2A1649}" dt="2023-03-13T18:05:53.048" v="1513" actId="931"/>
          <ac:spMkLst>
            <pc:docMk/>
            <pc:sldMk cId="1339330450" sldId="314"/>
            <ac:spMk id="5" creationId="{2F5E047C-692C-DDD1-42A1-35CCCF14530F}"/>
          </ac:spMkLst>
        </pc:spChg>
        <pc:spChg chg="add mod">
          <ac:chgData name="Nargas Ahmadzai (2106756)" userId="0c14ad69-c0e9-4a1c-a65d-921e15cc9471" providerId="ADAL" clId="{716C656B-E712-4B47-9F96-AC433D2A1649}" dt="2023-03-13T18:57:56.958" v="2058"/>
          <ac:spMkLst>
            <pc:docMk/>
            <pc:sldMk cId="1339330450" sldId="314"/>
            <ac:spMk id="7" creationId="{6C7FD4CC-4D7C-1F5D-F74D-3736C6FEC64C}"/>
          </ac:spMkLst>
        </pc:spChg>
        <pc:spChg chg="add del">
          <ac:chgData name="Nargas Ahmadzai (2106756)" userId="0c14ad69-c0e9-4a1c-a65d-921e15cc9471" providerId="ADAL" clId="{716C656B-E712-4B47-9F96-AC433D2A1649}" dt="2023-03-13T18:06:19.193" v="1515" actId="26606"/>
          <ac:spMkLst>
            <pc:docMk/>
            <pc:sldMk cId="1339330450" sldId="314"/>
            <ac:spMk id="14" creationId="{130B326A-C054-4820-AFCA-FCB009ABC693}"/>
          </ac:spMkLst>
        </pc:spChg>
        <pc:spChg chg="add del">
          <ac:chgData name="Nargas Ahmadzai (2106756)" userId="0c14ad69-c0e9-4a1c-a65d-921e15cc9471" providerId="ADAL" clId="{716C656B-E712-4B47-9F96-AC433D2A1649}" dt="2023-03-13T18:06:19.193" v="1515" actId="26606"/>
          <ac:spMkLst>
            <pc:docMk/>
            <pc:sldMk cId="1339330450" sldId="314"/>
            <ac:spMk id="20" creationId="{C6870151-9189-4C3A-8379-EF3D95827A0A}"/>
          </ac:spMkLst>
        </pc:spChg>
        <pc:spChg chg="add del">
          <ac:chgData name="Nargas Ahmadzai (2106756)" userId="0c14ad69-c0e9-4a1c-a65d-921e15cc9471" providerId="ADAL" clId="{716C656B-E712-4B47-9F96-AC433D2A1649}" dt="2023-03-13T18:06:19.193" v="1515" actId="26606"/>
          <ac:spMkLst>
            <pc:docMk/>
            <pc:sldMk cId="1339330450" sldId="314"/>
            <ac:spMk id="22" creationId="{123EA69C-102A-4DD0-9547-05DCD271D159}"/>
          </ac:spMkLst>
        </pc:spChg>
        <pc:spChg chg="add del">
          <ac:chgData name="Nargas Ahmadzai (2106756)" userId="0c14ad69-c0e9-4a1c-a65d-921e15cc9471" providerId="ADAL" clId="{716C656B-E712-4B47-9F96-AC433D2A1649}" dt="2023-03-13T18:06:19.193" v="1515" actId="26606"/>
          <ac:spMkLst>
            <pc:docMk/>
            <pc:sldMk cId="1339330450" sldId="314"/>
            <ac:spMk id="24" creationId="{6A862265-5CA3-4C40-8582-7534C3B03C2A}"/>
          </ac:spMkLst>
        </pc:spChg>
        <pc:spChg chg="add del">
          <ac:chgData name="Nargas Ahmadzai (2106756)" userId="0c14ad69-c0e9-4a1c-a65d-921e15cc9471" providerId="ADAL" clId="{716C656B-E712-4B47-9F96-AC433D2A1649}" dt="2023-03-13T18:06:19.193" v="1515" actId="26606"/>
          <ac:spMkLst>
            <pc:docMk/>
            <pc:sldMk cId="1339330450" sldId="314"/>
            <ac:spMk id="26" creationId="{600EF80B-0391-4082-9AF5-F15B091B4CE9}"/>
          </ac:spMkLst>
        </pc:spChg>
        <pc:spChg chg="add del">
          <ac:chgData name="Nargas Ahmadzai (2106756)" userId="0c14ad69-c0e9-4a1c-a65d-921e15cc9471" providerId="ADAL" clId="{716C656B-E712-4B47-9F96-AC433D2A1649}" dt="2023-03-13T18:06:19.193" v="1515" actId="26606"/>
          <ac:spMkLst>
            <pc:docMk/>
            <pc:sldMk cId="1339330450" sldId="314"/>
            <ac:spMk id="30" creationId="{3FBF03E8-C602-4192-9C52-F84B29FDCC88}"/>
          </ac:spMkLst>
        </pc:spChg>
        <pc:spChg chg="add del">
          <ac:chgData name="Nargas Ahmadzai (2106756)" userId="0c14ad69-c0e9-4a1c-a65d-921e15cc9471" providerId="ADAL" clId="{716C656B-E712-4B47-9F96-AC433D2A1649}" dt="2023-03-13T18:06:38.700" v="1517" actId="26606"/>
          <ac:spMkLst>
            <pc:docMk/>
            <pc:sldMk cId="1339330450" sldId="314"/>
            <ac:spMk id="32" creationId="{130B326A-C054-4820-AFCA-FCB009ABC693}"/>
          </ac:spMkLst>
        </pc:spChg>
        <pc:spChg chg="add del">
          <ac:chgData name="Nargas Ahmadzai (2106756)" userId="0c14ad69-c0e9-4a1c-a65d-921e15cc9471" providerId="ADAL" clId="{716C656B-E712-4B47-9F96-AC433D2A1649}" dt="2023-03-13T18:06:38.700" v="1517" actId="26606"/>
          <ac:spMkLst>
            <pc:docMk/>
            <pc:sldMk cId="1339330450" sldId="314"/>
            <ac:spMk id="35" creationId="{5035DA88-5E88-4A1D-AF31-FB3C246A508C}"/>
          </ac:spMkLst>
        </pc:spChg>
        <pc:spChg chg="add del mod">
          <ac:chgData name="Nargas Ahmadzai (2106756)" userId="0c14ad69-c0e9-4a1c-a65d-921e15cc9471" providerId="ADAL" clId="{716C656B-E712-4B47-9F96-AC433D2A1649}" dt="2023-03-13T19:40:53.841" v="2444"/>
          <ac:spMkLst>
            <pc:docMk/>
            <pc:sldMk cId="1339330450" sldId="314"/>
            <ac:spMk id="37" creationId="{130B326A-C054-4820-AFCA-FCB009ABC693}"/>
          </ac:spMkLst>
        </pc:spChg>
        <pc:spChg chg="add del mod">
          <ac:chgData name="Nargas Ahmadzai (2106756)" userId="0c14ad69-c0e9-4a1c-a65d-921e15cc9471" providerId="ADAL" clId="{716C656B-E712-4B47-9F96-AC433D2A1649}" dt="2023-03-13T19:40:53.841" v="2444"/>
          <ac:spMkLst>
            <pc:docMk/>
            <pc:sldMk cId="1339330450" sldId="314"/>
            <ac:spMk id="40" creationId="{C6870151-9189-4C3A-8379-EF3D95827A0A}"/>
          </ac:spMkLst>
        </pc:spChg>
        <pc:spChg chg="add del mod">
          <ac:chgData name="Nargas Ahmadzai (2106756)" userId="0c14ad69-c0e9-4a1c-a65d-921e15cc9471" providerId="ADAL" clId="{716C656B-E712-4B47-9F96-AC433D2A1649}" dt="2023-03-13T19:40:53.841" v="2444"/>
          <ac:spMkLst>
            <pc:docMk/>
            <pc:sldMk cId="1339330450" sldId="314"/>
            <ac:spMk id="41" creationId="{123EA69C-102A-4DD0-9547-05DCD271D159}"/>
          </ac:spMkLst>
        </pc:spChg>
        <pc:spChg chg="add del mod">
          <ac:chgData name="Nargas Ahmadzai (2106756)" userId="0c14ad69-c0e9-4a1c-a65d-921e15cc9471" providerId="ADAL" clId="{716C656B-E712-4B47-9F96-AC433D2A1649}" dt="2023-03-13T19:40:53.841" v="2444"/>
          <ac:spMkLst>
            <pc:docMk/>
            <pc:sldMk cId="1339330450" sldId="314"/>
            <ac:spMk id="42" creationId="{6A862265-5CA3-4C40-8582-7534C3B03C2A}"/>
          </ac:spMkLst>
        </pc:spChg>
        <pc:spChg chg="add del mod">
          <ac:chgData name="Nargas Ahmadzai (2106756)" userId="0c14ad69-c0e9-4a1c-a65d-921e15cc9471" providerId="ADAL" clId="{716C656B-E712-4B47-9F96-AC433D2A1649}" dt="2023-03-13T19:40:53.841" v="2444"/>
          <ac:spMkLst>
            <pc:docMk/>
            <pc:sldMk cId="1339330450" sldId="314"/>
            <ac:spMk id="43" creationId="{600EF80B-0391-4082-9AF5-F15B091B4CE9}"/>
          </ac:spMkLst>
        </pc:spChg>
        <pc:spChg chg="add del mod">
          <ac:chgData name="Nargas Ahmadzai (2106756)" userId="0c14ad69-c0e9-4a1c-a65d-921e15cc9471" providerId="ADAL" clId="{716C656B-E712-4B47-9F96-AC433D2A1649}" dt="2023-03-13T19:40:53.841" v="2444"/>
          <ac:spMkLst>
            <pc:docMk/>
            <pc:sldMk cId="1339330450" sldId="314"/>
            <ac:spMk id="45" creationId="{3FBF03E8-C602-4192-9C52-F84B29FDCC88}"/>
          </ac:spMkLst>
        </pc:spChg>
        <pc:picChg chg="add mod ord">
          <ac:chgData name="Nargas Ahmadzai (2106756)" userId="0c14ad69-c0e9-4a1c-a65d-921e15cc9471" providerId="ADAL" clId="{716C656B-E712-4B47-9F96-AC433D2A1649}" dt="2023-03-13T18:57:56.958" v="2058"/>
          <ac:picMkLst>
            <pc:docMk/>
            <pc:sldMk cId="1339330450" sldId="314"/>
            <ac:picMk id="9" creationId="{4E18BA55-70F6-F9D7-2EDA-5D072096BA61}"/>
          </ac:picMkLst>
        </pc:picChg>
        <pc:picChg chg="add del">
          <ac:chgData name="Nargas Ahmadzai (2106756)" userId="0c14ad69-c0e9-4a1c-a65d-921e15cc9471" providerId="ADAL" clId="{716C656B-E712-4B47-9F96-AC433D2A1649}" dt="2023-03-13T18:06:19.193" v="1515" actId="26606"/>
          <ac:picMkLst>
            <pc:docMk/>
            <pc:sldMk cId="1339330450" sldId="314"/>
            <ac:picMk id="16" creationId="{E265DFC7-1B2A-4A32-9C43-C48EA6FF6140}"/>
          </ac:picMkLst>
        </pc:picChg>
        <pc:picChg chg="add del">
          <ac:chgData name="Nargas Ahmadzai (2106756)" userId="0c14ad69-c0e9-4a1c-a65d-921e15cc9471" providerId="ADAL" clId="{716C656B-E712-4B47-9F96-AC433D2A1649}" dt="2023-03-13T18:06:38.700" v="1517" actId="26606"/>
          <ac:picMkLst>
            <pc:docMk/>
            <pc:sldMk cId="1339330450" sldId="314"/>
            <ac:picMk id="33" creationId="{E265DFC7-1B2A-4A32-9C43-C48EA6FF6140}"/>
          </ac:picMkLst>
        </pc:picChg>
        <pc:picChg chg="add del mod">
          <ac:chgData name="Nargas Ahmadzai (2106756)" userId="0c14ad69-c0e9-4a1c-a65d-921e15cc9471" providerId="ADAL" clId="{716C656B-E712-4B47-9F96-AC433D2A1649}" dt="2023-03-13T19:40:53.841" v="2444"/>
          <ac:picMkLst>
            <pc:docMk/>
            <pc:sldMk cId="1339330450" sldId="314"/>
            <ac:picMk id="38" creationId="{E265DFC7-1B2A-4A32-9C43-C48EA6FF6140}"/>
          </ac:picMkLst>
        </pc:picChg>
        <pc:cxnChg chg="add del">
          <ac:chgData name="Nargas Ahmadzai (2106756)" userId="0c14ad69-c0e9-4a1c-a65d-921e15cc9471" providerId="ADAL" clId="{716C656B-E712-4B47-9F96-AC433D2A1649}" dt="2023-03-13T18:06:19.193" v="1515" actId="26606"/>
          <ac:cxnSpMkLst>
            <pc:docMk/>
            <pc:sldMk cId="1339330450" sldId="314"/>
            <ac:cxnSpMk id="18" creationId="{853B328C-A402-44DE-AABB-9BFBB6617629}"/>
          </ac:cxnSpMkLst>
        </pc:cxnChg>
        <pc:cxnChg chg="add del">
          <ac:chgData name="Nargas Ahmadzai (2106756)" userId="0c14ad69-c0e9-4a1c-a65d-921e15cc9471" providerId="ADAL" clId="{716C656B-E712-4B47-9F96-AC433D2A1649}" dt="2023-03-13T18:06:19.193" v="1515" actId="26606"/>
          <ac:cxnSpMkLst>
            <pc:docMk/>
            <pc:sldMk cId="1339330450" sldId="314"/>
            <ac:cxnSpMk id="28" creationId="{D33AC32D-5F44-45F7-A0BD-7C11A86BED57}"/>
          </ac:cxnSpMkLst>
        </pc:cxnChg>
        <pc:cxnChg chg="add del">
          <ac:chgData name="Nargas Ahmadzai (2106756)" userId="0c14ad69-c0e9-4a1c-a65d-921e15cc9471" providerId="ADAL" clId="{716C656B-E712-4B47-9F96-AC433D2A1649}" dt="2023-03-13T18:06:38.700" v="1517" actId="26606"/>
          <ac:cxnSpMkLst>
            <pc:docMk/>
            <pc:sldMk cId="1339330450" sldId="314"/>
            <ac:cxnSpMk id="34" creationId="{853B328C-A402-44DE-AABB-9BFBB6617629}"/>
          </ac:cxnSpMkLst>
        </pc:cxnChg>
        <pc:cxnChg chg="add del mod">
          <ac:chgData name="Nargas Ahmadzai (2106756)" userId="0c14ad69-c0e9-4a1c-a65d-921e15cc9471" providerId="ADAL" clId="{716C656B-E712-4B47-9F96-AC433D2A1649}" dt="2023-03-13T19:40:53.841" v="2444"/>
          <ac:cxnSpMkLst>
            <pc:docMk/>
            <pc:sldMk cId="1339330450" sldId="314"/>
            <ac:cxnSpMk id="39" creationId="{853B328C-A402-44DE-AABB-9BFBB6617629}"/>
          </ac:cxnSpMkLst>
        </pc:cxnChg>
        <pc:cxnChg chg="add del mod">
          <ac:chgData name="Nargas Ahmadzai (2106756)" userId="0c14ad69-c0e9-4a1c-a65d-921e15cc9471" providerId="ADAL" clId="{716C656B-E712-4B47-9F96-AC433D2A1649}" dt="2023-03-13T19:40:53.841" v="2444"/>
          <ac:cxnSpMkLst>
            <pc:docMk/>
            <pc:sldMk cId="1339330450" sldId="314"/>
            <ac:cxnSpMk id="44" creationId="{D33AC32D-5F44-45F7-A0BD-7C11A86BED57}"/>
          </ac:cxnSpMkLst>
        </pc:cxnChg>
      </pc:sldChg>
      <pc:sldChg chg="new del">
        <pc:chgData name="Nargas Ahmadzai (2106756)" userId="0c14ad69-c0e9-4a1c-a65d-921e15cc9471" providerId="ADAL" clId="{716C656B-E712-4B47-9F96-AC433D2A1649}" dt="2023-03-13T17:44:47.090" v="1257" actId="680"/>
        <pc:sldMkLst>
          <pc:docMk/>
          <pc:sldMk cId="2901750404" sldId="314"/>
        </pc:sldMkLst>
      </pc:sldChg>
      <pc:sldChg chg="addSp delSp modSp new mod modTransition setBg delDesignElem">
        <pc:chgData name="Nargas Ahmadzai (2106756)" userId="0c14ad69-c0e9-4a1c-a65d-921e15cc9471" providerId="ADAL" clId="{716C656B-E712-4B47-9F96-AC433D2A1649}" dt="2023-03-14T18:41:51.606" v="2815" actId="1076"/>
        <pc:sldMkLst>
          <pc:docMk/>
          <pc:sldMk cId="2855321320" sldId="315"/>
        </pc:sldMkLst>
        <pc:spChg chg="mod">
          <ac:chgData name="Nargas Ahmadzai (2106756)" userId="0c14ad69-c0e9-4a1c-a65d-921e15cc9471" providerId="ADAL" clId="{716C656B-E712-4B47-9F96-AC433D2A1649}" dt="2023-03-13T18:57:56.958" v="2058"/>
          <ac:spMkLst>
            <pc:docMk/>
            <pc:sldMk cId="2855321320" sldId="315"/>
            <ac:spMk id="2" creationId="{375E438E-7C1D-1F52-8764-CEAD0016334E}"/>
          </ac:spMkLst>
        </pc:spChg>
        <pc:spChg chg="del mod">
          <ac:chgData name="Nargas Ahmadzai (2106756)" userId="0c14ad69-c0e9-4a1c-a65d-921e15cc9471" providerId="ADAL" clId="{716C656B-E712-4B47-9F96-AC433D2A1649}" dt="2023-03-13T18:20:01.376" v="1587" actId="21"/>
          <ac:spMkLst>
            <pc:docMk/>
            <pc:sldMk cId="2855321320" sldId="315"/>
            <ac:spMk id="3" creationId="{16D1E241-CCEF-7B71-9C59-479AF789BE51}"/>
          </ac:spMkLst>
        </pc:spChg>
        <pc:spChg chg="del">
          <ac:chgData name="Nargas Ahmadzai (2106756)" userId="0c14ad69-c0e9-4a1c-a65d-921e15cc9471" providerId="ADAL" clId="{716C656B-E712-4B47-9F96-AC433D2A1649}" dt="2023-03-13T18:13:16.510" v="1560" actId="478"/>
          <ac:spMkLst>
            <pc:docMk/>
            <pc:sldMk cId="2855321320" sldId="315"/>
            <ac:spMk id="4" creationId="{0EAA2976-7D98-0C22-C73B-FF8B1CFC56C1}"/>
          </ac:spMkLst>
        </pc:spChg>
        <pc:spChg chg="del mod">
          <ac:chgData name="Nargas Ahmadzai (2106756)" userId="0c14ad69-c0e9-4a1c-a65d-921e15cc9471" providerId="ADAL" clId="{716C656B-E712-4B47-9F96-AC433D2A1649}" dt="2023-03-13T18:17:12.617" v="1570" actId="931"/>
          <ac:spMkLst>
            <pc:docMk/>
            <pc:sldMk cId="2855321320" sldId="315"/>
            <ac:spMk id="5" creationId="{48F4E1B9-85D3-8EAE-40C4-AC0166FDB3C3}"/>
          </ac:spMkLst>
        </pc:spChg>
        <pc:spChg chg="add mod">
          <ac:chgData name="Nargas Ahmadzai (2106756)" userId="0c14ad69-c0e9-4a1c-a65d-921e15cc9471" providerId="ADAL" clId="{716C656B-E712-4B47-9F96-AC433D2A1649}" dt="2023-03-14T18:41:46.387" v="2814" actId="1076"/>
          <ac:spMkLst>
            <pc:docMk/>
            <pc:sldMk cId="2855321320" sldId="315"/>
            <ac:spMk id="9" creationId="{0FDD34D9-E146-F5F8-078F-2B502AEAD4A4}"/>
          </ac:spMkLst>
        </pc:spChg>
        <pc:spChg chg="add del mod">
          <ac:chgData name="Nargas Ahmadzai (2106756)" userId="0c14ad69-c0e9-4a1c-a65d-921e15cc9471" providerId="ADAL" clId="{716C656B-E712-4B47-9F96-AC433D2A1649}" dt="2023-03-13T18:17:32.279" v="1576" actId="21"/>
          <ac:spMkLst>
            <pc:docMk/>
            <pc:sldMk cId="2855321320" sldId="315"/>
            <ac:spMk id="12" creationId="{22F6C5C1-39E2-82DB-CE54-FFBA5C08AB6C}"/>
          </ac:spMkLst>
        </pc:spChg>
        <pc:spChg chg="add del mod">
          <ac:chgData name="Nargas Ahmadzai (2106756)" userId="0c14ad69-c0e9-4a1c-a65d-921e15cc9471" providerId="ADAL" clId="{716C656B-E712-4B47-9F96-AC433D2A1649}" dt="2023-03-13T18:19:15.609" v="1579" actId="931"/>
          <ac:spMkLst>
            <pc:docMk/>
            <pc:sldMk cId="2855321320" sldId="315"/>
            <ac:spMk id="14" creationId="{B6B7EE75-637E-E7D0-5002-6D0CD28790EA}"/>
          </ac:spMkLst>
        </pc:spChg>
        <pc:spChg chg="add mod">
          <ac:chgData name="Nargas Ahmadzai (2106756)" userId="0c14ad69-c0e9-4a1c-a65d-921e15cc9471" providerId="ADAL" clId="{716C656B-E712-4B47-9F96-AC433D2A1649}" dt="2023-03-13T18:57:56.958" v="2058"/>
          <ac:spMkLst>
            <pc:docMk/>
            <pc:sldMk cId="2855321320" sldId="315"/>
            <ac:spMk id="17" creationId="{0A7C2321-F271-6680-6D3F-1B9C49BE16E1}"/>
          </ac:spMkLst>
        </pc:spChg>
        <pc:spChg chg="add del mod">
          <ac:chgData name="Nargas Ahmadzai (2106756)" userId="0c14ad69-c0e9-4a1c-a65d-921e15cc9471" providerId="ADAL" clId="{716C656B-E712-4B47-9F96-AC433D2A1649}" dt="2023-03-13T19:40:53.841" v="2444"/>
          <ac:spMkLst>
            <pc:docMk/>
            <pc:sldMk cId="2855321320" sldId="315"/>
            <ac:spMk id="22" creationId="{130B326A-C054-4820-AFCA-FCB009ABC693}"/>
          </ac:spMkLst>
        </pc:spChg>
        <pc:spChg chg="add del mod">
          <ac:chgData name="Nargas Ahmadzai (2106756)" userId="0c14ad69-c0e9-4a1c-a65d-921e15cc9471" providerId="ADAL" clId="{716C656B-E712-4B47-9F96-AC433D2A1649}" dt="2023-03-13T19:40:53.841" v="2444"/>
          <ac:spMkLst>
            <pc:docMk/>
            <pc:sldMk cId="2855321320" sldId="315"/>
            <ac:spMk id="28" creationId="{2EC1D114-8AB7-4C3F-AEC0-F3FCAF0DF95B}"/>
          </ac:spMkLst>
        </pc:spChg>
        <pc:picChg chg="add del">
          <ac:chgData name="Nargas Ahmadzai (2106756)" userId="0c14ad69-c0e9-4a1c-a65d-921e15cc9471" providerId="ADAL" clId="{716C656B-E712-4B47-9F96-AC433D2A1649}" dt="2023-03-13T18:13:59.483" v="1566" actId="22"/>
          <ac:picMkLst>
            <pc:docMk/>
            <pc:sldMk cId="2855321320" sldId="315"/>
            <ac:picMk id="7" creationId="{CAFEB8A9-DE89-7562-0274-5213E0A4D0A0}"/>
          </ac:picMkLst>
        </pc:picChg>
        <pc:picChg chg="add del mod">
          <ac:chgData name="Nargas Ahmadzai (2106756)" userId="0c14ad69-c0e9-4a1c-a65d-921e15cc9471" providerId="ADAL" clId="{716C656B-E712-4B47-9F96-AC433D2A1649}" dt="2023-03-13T18:17:32.279" v="1576" actId="21"/>
          <ac:picMkLst>
            <pc:docMk/>
            <pc:sldMk cId="2855321320" sldId="315"/>
            <ac:picMk id="11" creationId="{71FD1255-8BBB-09C8-2346-35E107283E9F}"/>
          </ac:picMkLst>
        </pc:picChg>
        <pc:picChg chg="add mod ord">
          <ac:chgData name="Nargas Ahmadzai (2106756)" userId="0c14ad69-c0e9-4a1c-a65d-921e15cc9471" providerId="ADAL" clId="{716C656B-E712-4B47-9F96-AC433D2A1649}" dt="2023-03-14T18:41:51.606" v="2815" actId="1076"/>
          <ac:picMkLst>
            <pc:docMk/>
            <pc:sldMk cId="2855321320" sldId="315"/>
            <ac:picMk id="16" creationId="{9A35C02B-66E7-5DFA-FA8B-F207AEE3064A}"/>
          </ac:picMkLst>
        </pc:picChg>
        <pc:picChg chg="add del mod">
          <ac:chgData name="Nargas Ahmadzai (2106756)" userId="0c14ad69-c0e9-4a1c-a65d-921e15cc9471" providerId="ADAL" clId="{716C656B-E712-4B47-9F96-AC433D2A1649}" dt="2023-03-13T19:40:53.841" v="2444"/>
          <ac:picMkLst>
            <pc:docMk/>
            <pc:sldMk cId="2855321320" sldId="315"/>
            <ac:picMk id="24" creationId="{E265DFC7-1B2A-4A32-9C43-C48EA6FF6140}"/>
          </ac:picMkLst>
        </pc:picChg>
        <pc:cxnChg chg="add del mod">
          <ac:chgData name="Nargas Ahmadzai (2106756)" userId="0c14ad69-c0e9-4a1c-a65d-921e15cc9471" providerId="ADAL" clId="{716C656B-E712-4B47-9F96-AC433D2A1649}" dt="2023-03-13T19:40:53.841" v="2444"/>
          <ac:cxnSpMkLst>
            <pc:docMk/>
            <pc:sldMk cId="2855321320" sldId="315"/>
            <ac:cxnSpMk id="26" creationId="{853B328C-A402-44DE-AABB-9BFBB6617629}"/>
          </ac:cxnSpMkLst>
        </pc:cxnChg>
      </pc:sldChg>
      <pc:sldChg chg="new del">
        <pc:chgData name="Nargas Ahmadzai (2106756)" userId="0c14ad69-c0e9-4a1c-a65d-921e15cc9471" providerId="ADAL" clId="{716C656B-E712-4B47-9F96-AC433D2A1649}" dt="2023-03-13T18:12:21.302" v="1552" actId="2696"/>
        <pc:sldMkLst>
          <pc:docMk/>
          <pc:sldMk cId="2880983319" sldId="315"/>
        </pc:sldMkLst>
      </pc:sldChg>
      <pc:sldChg chg="addSp delSp modSp new mod modTransition setBg delDesignElem">
        <pc:chgData name="Nargas Ahmadzai (2106756)" userId="0c14ad69-c0e9-4a1c-a65d-921e15cc9471" providerId="ADAL" clId="{716C656B-E712-4B47-9F96-AC433D2A1649}" dt="2023-03-14T18:30:20.825" v="2774"/>
        <pc:sldMkLst>
          <pc:docMk/>
          <pc:sldMk cId="273914737" sldId="316"/>
        </pc:sldMkLst>
        <pc:spChg chg="del mod">
          <ac:chgData name="Nargas Ahmadzai (2106756)" userId="0c14ad69-c0e9-4a1c-a65d-921e15cc9471" providerId="ADAL" clId="{716C656B-E712-4B47-9F96-AC433D2A1649}" dt="2023-03-13T18:30:55.739" v="1595" actId="21"/>
          <ac:spMkLst>
            <pc:docMk/>
            <pc:sldMk cId="273914737" sldId="316"/>
            <ac:spMk id="2" creationId="{1BB95504-7969-F91A-3CAB-36DB4D1DB70C}"/>
          </ac:spMkLst>
        </pc:spChg>
        <pc:spChg chg="add mod">
          <ac:chgData name="Nargas Ahmadzai (2106756)" userId="0c14ad69-c0e9-4a1c-a65d-921e15cc9471" providerId="ADAL" clId="{716C656B-E712-4B47-9F96-AC433D2A1649}" dt="2023-03-13T18:57:56.958" v="2058"/>
          <ac:spMkLst>
            <pc:docMk/>
            <pc:sldMk cId="273914737" sldId="316"/>
            <ac:spMk id="6" creationId="{B044C637-222F-45BB-D8C5-1E116703EACE}"/>
          </ac:spMkLst>
        </pc:spChg>
        <pc:spChg chg="add del mod ord">
          <ac:chgData name="Nargas Ahmadzai (2106756)" userId="0c14ad69-c0e9-4a1c-a65d-921e15cc9471" providerId="ADAL" clId="{716C656B-E712-4B47-9F96-AC433D2A1649}" dt="2023-03-13T18:40:51.628" v="1787" actId="26606"/>
          <ac:spMkLst>
            <pc:docMk/>
            <pc:sldMk cId="273914737" sldId="316"/>
            <ac:spMk id="8" creationId="{BEA59309-0766-3C0E-BB7A-CF849336A074}"/>
          </ac:spMkLst>
        </pc:spChg>
        <pc:spChg chg="add del">
          <ac:chgData name="Nargas Ahmadzai (2106756)" userId="0c14ad69-c0e9-4a1c-a65d-921e15cc9471" providerId="ADAL" clId="{716C656B-E712-4B47-9F96-AC433D2A1649}" dt="2023-03-13T18:33:15.780" v="1641" actId="26606"/>
          <ac:spMkLst>
            <pc:docMk/>
            <pc:sldMk cId="273914737" sldId="316"/>
            <ac:spMk id="9" creationId="{F1176DA6-4BBF-42A4-9C94-E6613CCD6B37}"/>
          </ac:spMkLst>
        </pc:spChg>
        <pc:spChg chg="add del">
          <ac:chgData name="Nargas Ahmadzai (2106756)" userId="0c14ad69-c0e9-4a1c-a65d-921e15cc9471" providerId="ADAL" clId="{716C656B-E712-4B47-9F96-AC433D2A1649}" dt="2023-03-13T18:33:15.780" v="1641" actId="26606"/>
          <ac:spMkLst>
            <pc:docMk/>
            <pc:sldMk cId="273914737" sldId="316"/>
            <ac:spMk id="11" creationId="{99AAB0AE-172B-4FB4-80C2-86CD6B824220}"/>
          </ac:spMkLst>
        </pc:spChg>
        <pc:spChg chg="add del">
          <ac:chgData name="Nargas Ahmadzai (2106756)" userId="0c14ad69-c0e9-4a1c-a65d-921e15cc9471" providerId="ADAL" clId="{716C656B-E712-4B47-9F96-AC433D2A1649}" dt="2023-03-13T18:40:48.425" v="1784" actId="26606"/>
          <ac:spMkLst>
            <pc:docMk/>
            <pc:sldMk cId="273914737" sldId="316"/>
            <ac:spMk id="13" creationId="{683EAA59-24DC-4627-AB66-12602B7625BE}"/>
          </ac:spMkLst>
        </pc:spChg>
        <pc:spChg chg="add del mod">
          <ac:chgData name="Nargas Ahmadzai (2106756)" userId="0c14ad69-c0e9-4a1c-a65d-921e15cc9471" providerId="ADAL" clId="{716C656B-E712-4B47-9F96-AC433D2A1649}" dt="2023-03-13T18:40:37.657" v="1782" actId="931"/>
          <ac:spMkLst>
            <pc:docMk/>
            <pc:sldMk cId="273914737" sldId="316"/>
            <ac:spMk id="15" creationId="{8CB217E4-5130-001D-BFD3-45ADDC66B86C}"/>
          </ac:spMkLst>
        </pc:spChg>
        <pc:spChg chg="add del">
          <ac:chgData name="Nargas Ahmadzai (2106756)" userId="0c14ad69-c0e9-4a1c-a65d-921e15cc9471" providerId="ADAL" clId="{716C656B-E712-4B47-9F96-AC433D2A1649}" dt="2023-03-13T18:33:10.704" v="1632" actId="26606"/>
          <ac:spMkLst>
            <pc:docMk/>
            <pc:sldMk cId="273914737" sldId="316"/>
            <ac:spMk id="16" creationId="{62C9703D-C8F9-44AD-A7C0-C2F3871F8C1B}"/>
          </ac:spMkLst>
        </pc:spChg>
        <pc:spChg chg="add del">
          <ac:chgData name="Nargas Ahmadzai (2106756)" userId="0c14ad69-c0e9-4a1c-a65d-921e15cc9471" providerId="ADAL" clId="{716C656B-E712-4B47-9F96-AC433D2A1649}" dt="2023-03-13T18:40:48.425" v="1784" actId="26606"/>
          <ac:spMkLst>
            <pc:docMk/>
            <pc:sldMk cId="273914737" sldId="316"/>
            <ac:spMk id="19" creationId="{3428F0B5-B9FD-4601-A0A8-6BF5ABF3488D}"/>
          </ac:spMkLst>
        </pc:spChg>
        <pc:spChg chg="add del">
          <ac:chgData name="Nargas Ahmadzai (2106756)" userId="0c14ad69-c0e9-4a1c-a65d-921e15cc9471" providerId="ADAL" clId="{716C656B-E712-4B47-9F96-AC433D2A1649}" dt="2023-03-13T18:40:36.411" v="1780" actId="26606"/>
          <ac:spMkLst>
            <pc:docMk/>
            <pc:sldMk cId="273914737" sldId="316"/>
            <ac:spMk id="20" creationId="{130B326A-C054-4820-AFCA-FCB009ABC693}"/>
          </ac:spMkLst>
        </pc:spChg>
        <pc:spChg chg="add del">
          <ac:chgData name="Nargas Ahmadzai (2106756)" userId="0c14ad69-c0e9-4a1c-a65d-921e15cc9471" providerId="ADAL" clId="{716C656B-E712-4B47-9F96-AC433D2A1649}" dt="2023-03-13T18:40:48.425" v="1784" actId="26606"/>
          <ac:spMkLst>
            <pc:docMk/>
            <pc:sldMk cId="273914737" sldId="316"/>
            <ac:spMk id="21" creationId="{CC26E585-FCC4-443D-9489-0E9471606F7C}"/>
          </ac:spMkLst>
        </pc:spChg>
        <pc:spChg chg="add del">
          <ac:chgData name="Nargas Ahmadzai (2106756)" userId="0c14ad69-c0e9-4a1c-a65d-921e15cc9471" providerId="ADAL" clId="{716C656B-E712-4B47-9F96-AC433D2A1649}" dt="2023-03-13T18:40:48.425" v="1784" actId="26606"/>
          <ac:spMkLst>
            <pc:docMk/>
            <pc:sldMk cId="273914737" sldId="316"/>
            <ac:spMk id="25" creationId="{80D9730C-8D66-457D-B5EC-49C01D6BA25B}"/>
          </ac:spMkLst>
        </pc:spChg>
        <pc:spChg chg="add del">
          <ac:chgData name="Nargas Ahmadzai (2106756)" userId="0c14ad69-c0e9-4a1c-a65d-921e15cc9471" providerId="ADAL" clId="{716C656B-E712-4B47-9F96-AC433D2A1649}" dt="2023-03-13T18:40:51.345" v="1786" actId="26606"/>
          <ac:spMkLst>
            <pc:docMk/>
            <pc:sldMk cId="273914737" sldId="316"/>
            <ac:spMk id="33" creationId="{683EAA59-24DC-4627-AB66-12602B7625BE}"/>
          </ac:spMkLst>
        </pc:spChg>
        <pc:spChg chg="add del">
          <ac:chgData name="Nargas Ahmadzai (2106756)" userId="0c14ad69-c0e9-4a1c-a65d-921e15cc9471" providerId="ADAL" clId="{716C656B-E712-4B47-9F96-AC433D2A1649}" dt="2023-03-13T18:40:51.345" v="1786" actId="26606"/>
          <ac:spMkLst>
            <pc:docMk/>
            <pc:sldMk cId="273914737" sldId="316"/>
            <ac:spMk id="36" creationId="{A538C7E5-0116-453C-9CD0-757E1C972DB5}"/>
          </ac:spMkLst>
        </pc:spChg>
        <pc:spChg chg="add del">
          <ac:chgData name="Nargas Ahmadzai (2106756)" userId="0c14ad69-c0e9-4a1c-a65d-921e15cc9471" providerId="ADAL" clId="{716C656B-E712-4B47-9F96-AC433D2A1649}" dt="2023-03-13T18:40:51.345" v="1786" actId="26606"/>
          <ac:spMkLst>
            <pc:docMk/>
            <pc:sldMk cId="273914737" sldId="316"/>
            <ac:spMk id="38" creationId="{EB09849A-7D0C-4F36-A0D6-6BD64C50EBB6}"/>
          </ac:spMkLst>
        </pc:spChg>
        <pc:spChg chg="add del mod">
          <ac:chgData name="Nargas Ahmadzai (2106756)" userId="0c14ad69-c0e9-4a1c-a65d-921e15cc9471" providerId="ADAL" clId="{716C656B-E712-4B47-9F96-AC433D2A1649}" dt="2023-03-13T19:40:53.841" v="2444"/>
          <ac:spMkLst>
            <pc:docMk/>
            <pc:sldMk cId="273914737" sldId="316"/>
            <ac:spMk id="41" creationId="{683EAA59-24DC-4627-AB66-12602B7625BE}"/>
          </ac:spMkLst>
        </pc:spChg>
        <pc:spChg chg="add del mod">
          <ac:chgData name="Nargas Ahmadzai (2106756)" userId="0c14ad69-c0e9-4a1c-a65d-921e15cc9471" providerId="ADAL" clId="{716C656B-E712-4B47-9F96-AC433D2A1649}" dt="2023-03-13T19:40:53.841" v="2444"/>
          <ac:spMkLst>
            <pc:docMk/>
            <pc:sldMk cId="273914737" sldId="316"/>
            <ac:spMk id="44" creationId="{3428F0B5-B9FD-4601-A0A8-6BF5ABF3488D}"/>
          </ac:spMkLst>
        </pc:spChg>
        <pc:spChg chg="add del mod">
          <ac:chgData name="Nargas Ahmadzai (2106756)" userId="0c14ad69-c0e9-4a1c-a65d-921e15cc9471" providerId="ADAL" clId="{716C656B-E712-4B47-9F96-AC433D2A1649}" dt="2023-03-13T19:40:53.841" v="2444"/>
          <ac:spMkLst>
            <pc:docMk/>
            <pc:sldMk cId="273914737" sldId="316"/>
            <ac:spMk id="45" creationId="{CC26E585-FCC4-443D-9489-0E9471606F7C}"/>
          </ac:spMkLst>
        </pc:spChg>
        <pc:spChg chg="add del mod">
          <ac:chgData name="Nargas Ahmadzai (2106756)" userId="0c14ad69-c0e9-4a1c-a65d-921e15cc9471" providerId="ADAL" clId="{716C656B-E712-4B47-9F96-AC433D2A1649}" dt="2023-03-13T19:40:53.841" v="2444"/>
          <ac:spMkLst>
            <pc:docMk/>
            <pc:sldMk cId="273914737" sldId="316"/>
            <ac:spMk id="47" creationId="{80D9730C-8D66-457D-B5EC-49C01D6BA25B}"/>
          </ac:spMkLst>
        </pc:spChg>
        <pc:grpChg chg="add del">
          <ac:chgData name="Nargas Ahmadzai (2106756)" userId="0c14ad69-c0e9-4a1c-a65d-921e15cc9471" providerId="ADAL" clId="{716C656B-E712-4B47-9F96-AC433D2A1649}" dt="2023-03-13T18:40:36.411" v="1780" actId="26606"/>
          <ac:grpSpMkLst>
            <pc:docMk/>
            <pc:sldMk cId="273914737" sldId="316"/>
            <ac:grpSpMk id="26" creationId="{C7016F8E-4B6E-4DFC-BA39-E5E5A3755511}"/>
          </ac:grpSpMkLst>
        </pc:grpChg>
        <pc:graphicFrameChg chg="add del modGraphic">
          <ac:chgData name="Nargas Ahmadzai (2106756)" userId="0c14ad69-c0e9-4a1c-a65d-921e15cc9471" providerId="ADAL" clId="{716C656B-E712-4B47-9F96-AC433D2A1649}" dt="2023-03-13T18:38:50.716" v="1773" actId="1032"/>
          <ac:graphicFrameMkLst>
            <pc:docMk/>
            <pc:sldMk cId="273914737" sldId="316"/>
            <ac:graphicFrameMk id="10" creationId="{562F7124-A6C3-60DB-D91E-DB69A4635866}"/>
          </ac:graphicFrameMkLst>
        </pc:graphicFrameChg>
        <pc:graphicFrameChg chg="add del">
          <ac:chgData name="Nargas Ahmadzai (2106756)" userId="0c14ad69-c0e9-4a1c-a65d-921e15cc9471" providerId="ADAL" clId="{716C656B-E712-4B47-9F96-AC433D2A1649}" dt="2023-03-13T18:39:05.208" v="1775"/>
          <ac:graphicFrameMkLst>
            <pc:docMk/>
            <pc:sldMk cId="273914737" sldId="316"/>
            <ac:graphicFrameMk id="12" creationId="{F2564BDA-BCB9-0794-CCA5-0CCFE5F15CDC}"/>
          </ac:graphicFrameMkLst>
        </pc:graphicFrameChg>
        <pc:graphicFrameChg chg="add del">
          <ac:chgData name="Nargas Ahmadzai (2106756)" userId="0c14ad69-c0e9-4a1c-a65d-921e15cc9471" providerId="ADAL" clId="{716C656B-E712-4B47-9F96-AC433D2A1649}" dt="2023-03-13T18:40:48.425" v="1784" actId="26606"/>
          <ac:graphicFrameMkLst>
            <pc:docMk/>
            <pc:sldMk cId="273914737" sldId="316"/>
            <ac:graphicFrameMk id="31" creationId="{A6D92204-FC94-BC27-0984-B2DF016E3F84}"/>
          </ac:graphicFrameMkLst>
        </pc:graphicFrameChg>
        <pc:graphicFrameChg chg="add del">
          <ac:chgData name="Nargas Ahmadzai (2106756)" userId="0c14ad69-c0e9-4a1c-a65d-921e15cc9471" providerId="ADAL" clId="{716C656B-E712-4B47-9F96-AC433D2A1649}" dt="2023-03-13T18:40:51.345" v="1786" actId="26606"/>
          <ac:graphicFrameMkLst>
            <pc:docMk/>
            <pc:sldMk cId="273914737" sldId="316"/>
            <ac:graphicFrameMk id="39" creationId="{32B5D267-12DF-898C-5CD5-BBF9CF07A5BB}"/>
          </ac:graphicFrameMkLst>
        </pc:graphicFrameChg>
        <pc:graphicFrameChg chg="add mod modGraphic">
          <ac:chgData name="Nargas Ahmadzai (2106756)" userId="0c14ad69-c0e9-4a1c-a65d-921e15cc9471" providerId="ADAL" clId="{716C656B-E712-4B47-9F96-AC433D2A1649}" dt="2023-03-13T18:57:56.958" v="2058"/>
          <ac:graphicFrameMkLst>
            <pc:docMk/>
            <pc:sldMk cId="273914737" sldId="316"/>
            <ac:graphicFrameMk id="49" creationId="{A6D92204-FC94-BC27-0984-B2DF016E3F84}"/>
          </ac:graphicFrameMkLst>
        </pc:graphicFrameChg>
        <pc:picChg chg="add del mod">
          <ac:chgData name="Nargas Ahmadzai (2106756)" userId="0c14ad69-c0e9-4a1c-a65d-921e15cc9471" providerId="ADAL" clId="{716C656B-E712-4B47-9F96-AC433D2A1649}" dt="2023-03-13T18:33:17.086" v="1643" actId="22"/>
          <ac:picMkLst>
            <pc:docMk/>
            <pc:sldMk cId="273914737" sldId="316"/>
            <ac:picMk id="4" creationId="{9FEAC2BB-5B27-FB0F-911D-BEEE699C4BEC}"/>
          </ac:picMkLst>
        </pc:picChg>
        <pc:picChg chg="add del mod">
          <ac:chgData name="Nargas Ahmadzai (2106756)" userId="0c14ad69-c0e9-4a1c-a65d-921e15cc9471" providerId="ADAL" clId="{716C656B-E712-4B47-9F96-AC433D2A1649}" dt="2023-03-13T18:40:37.657" v="1782" actId="931"/>
          <ac:picMkLst>
            <pc:docMk/>
            <pc:sldMk cId="273914737" sldId="316"/>
            <ac:picMk id="14" creationId="{8D7CE3A2-F2B7-DEA6-487C-C847DFB589D7}"/>
          </ac:picMkLst>
        </pc:picChg>
        <pc:picChg chg="add del">
          <ac:chgData name="Nargas Ahmadzai (2106756)" userId="0c14ad69-c0e9-4a1c-a65d-921e15cc9471" providerId="ADAL" clId="{716C656B-E712-4B47-9F96-AC433D2A1649}" dt="2023-03-13T18:40:48.425" v="1784" actId="26606"/>
          <ac:picMkLst>
            <pc:docMk/>
            <pc:sldMk cId="273914737" sldId="316"/>
            <ac:picMk id="17" creationId="{337D7E9F-40E2-421F-8428-EF1ED3BD5354}"/>
          </ac:picMkLst>
        </pc:picChg>
        <pc:picChg chg="add del">
          <ac:chgData name="Nargas Ahmadzai (2106756)" userId="0c14ad69-c0e9-4a1c-a65d-921e15cc9471" providerId="ADAL" clId="{716C656B-E712-4B47-9F96-AC433D2A1649}" dt="2023-03-13T18:40:36.411" v="1780" actId="26606"/>
          <ac:picMkLst>
            <pc:docMk/>
            <pc:sldMk cId="273914737" sldId="316"/>
            <ac:picMk id="22" creationId="{E265DFC7-1B2A-4A32-9C43-C48EA6FF6140}"/>
          </ac:picMkLst>
        </pc:picChg>
        <pc:picChg chg="add del">
          <ac:chgData name="Nargas Ahmadzai (2106756)" userId="0c14ad69-c0e9-4a1c-a65d-921e15cc9471" providerId="ADAL" clId="{716C656B-E712-4B47-9F96-AC433D2A1649}" dt="2023-03-13T18:40:48.425" v="1784" actId="26606"/>
          <ac:picMkLst>
            <pc:docMk/>
            <pc:sldMk cId="273914737" sldId="316"/>
            <ac:picMk id="30" creationId="{84E72657-3267-436B-9AFF-3A1A0420568A}"/>
          </ac:picMkLst>
        </pc:picChg>
        <pc:picChg chg="add del">
          <ac:chgData name="Nargas Ahmadzai (2106756)" userId="0c14ad69-c0e9-4a1c-a65d-921e15cc9471" providerId="ADAL" clId="{716C656B-E712-4B47-9F96-AC433D2A1649}" dt="2023-03-13T18:40:51.345" v="1786" actId="26606"/>
          <ac:picMkLst>
            <pc:docMk/>
            <pc:sldMk cId="273914737" sldId="316"/>
            <ac:picMk id="34" creationId="{337D7E9F-40E2-421F-8428-EF1ED3BD5354}"/>
          </ac:picMkLst>
        </pc:picChg>
        <pc:picChg chg="add del mod">
          <ac:chgData name="Nargas Ahmadzai (2106756)" userId="0c14ad69-c0e9-4a1c-a65d-921e15cc9471" providerId="ADAL" clId="{716C656B-E712-4B47-9F96-AC433D2A1649}" dt="2023-03-13T19:40:53.841" v="2444"/>
          <ac:picMkLst>
            <pc:docMk/>
            <pc:sldMk cId="273914737" sldId="316"/>
            <ac:picMk id="42" creationId="{337D7E9F-40E2-421F-8428-EF1ED3BD5354}"/>
          </ac:picMkLst>
        </pc:picChg>
        <pc:picChg chg="add del mod">
          <ac:chgData name="Nargas Ahmadzai (2106756)" userId="0c14ad69-c0e9-4a1c-a65d-921e15cc9471" providerId="ADAL" clId="{716C656B-E712-4B47-9F96-AC433D2A1649}" dt="2023-03-13T19:40:53.841" v="2444"/>
          <ac:picMkLst>
            <pc:docMk/>
            <pc:sldMk cId="273914737" sldId="316"/>
            <ac:picMk id="48" creationId="{84E72657-3267-436B-9AFF-3A1A0420568A}"/>
          </ac:picMkLst>
        </pc:picChg>
        <pc:cxnChg chg="add del">
          <ac:chgData name="Nargas Ahmadzai (2106756)" userId="0c14ad69-c0e9-4a1c-a65d-921e15cc9471" providerId="ADAL" clId="{716C656B-E712-4B47-9F96-AC433D2A1649}" dt="2023-03-13T18:40:48.425" v="1784" actId="26606"/>
          <ac:cxnSpMkLst>
            <pc:docMk/>
            <pc:sldMk cId="273914737" sldId="316"/>
            <ac:cxnSpMk id="18" creationId="{42928F44-8AA2-4E03-A7D3-F2A035E9757D}"/>
          </ac:cxnSpMkLst>
        </pc:cxnChg>
        <pc:cxnChg chg="add del">
          <ac:chgData name="Nargas Ahmadzai (2106756)" userId="0c14ad69-c0e9-4a1c-a65d-921e15cc9471" providerId="ADAL" clId="{716C656B-E712-4B47-9F96-AC433D2A1649}" dt="2023-03-13T18:40:48.425" v="1784" actId="26606"/>
          <ac:cxnSpMkLst>
            <pc:docMk/>
            <pc:sldMk cId="273914737" sldId="316"/>
            <ac:cxnSpMk id="23" creationId="{64838ADD-CEC0-4F6C-8A38-20120D0D51A0}"/>
          </ac:cxnSpMkLst>
        </pc:cxnChg>
        <pc:cxnChg chg="add del">
          <ac:chgData name="Nargas Ahmadzai (2106756)" userId="0c14ad69-c0e9-4a1c-a65d-921e15cc9471" providerId="ADAL" clId="{716C656B-E712-4B47-9F96-AC433D2A1649}" dt="2023-03-13T18:40:36.411" v="1780" actId="26606"/>
          <ac:cxnSpMkLst>
            <pc:docMk/>
            <pc:sldMk cId="273914737" sldId="316"/>
            <ac:cxnSpMk id="24" creationId="{853B328C-A402-44DE-AABB-9BFBB6617629}"/>
          </ac:cxnSpMkLst>
        </pc:cxnChg>
        <pc:cxnChg chg="add del mod">
          <ac:chgData name="Nargas Ahmadzai (2106756)" userId="0c14ad69-c0e9-4a1c-a65d-921e15cc9471" providerId="ADAL" clId="{716C656B-E712-4B47-9F96-AC433D2A1649}" dt="2023-03-13T19:40:53.841" v="2444"/>
          <ac:cxnSpMkLst>
            <pc:docMk/>
            <pc:sldMk cId="273914737" sldId="316"/>
            <ac:cxnSpMk id="28" creationId="{3ACC0A5F-0F61-43B1-8039-E0FC8449527C}"/>
          </ac:cxnSpMkLst>
        </pc:cxnChg>
        <pc:cxnChg chg="add del">
          <ac:chgData name="Nargas Ahmadzai (2106756)" userId="0c14ad69-c0e9-4a1c-a65d-921e15cc9471" providerId="ADAL" clId="{716C656B-E712-4B47-9F96-AC433D2A1649}" dt="2023-03-13T18:40:48.425" v="1784" actId="26606"/>
          <ac:cxnSpMkLst>
            <pc:docMk/>
            <pc:sldMk cId="273914737" sldId="316"/>
            <ac:cxnSpMk id="29" creationId="{3ACC0A5F-0F61-43B1-8039-E0FC8449527C}"/>
          </ac:cxnSpMkLst>
        </pc:cxnChg>
        <pc:cxnChg chg="add del">
          <ac:chgData name="Nargas Ahmadzai (2106756)" userId="0c14ad69-c0e9-4a1c-a65d-921e15cc9471" providerId="ADAL" clId="{716C656B-E712-4B47-9F96-AC433D2A1649}" dt="2023-03-13T18:40:51.345" v="1786" actId="26606"/>
          <ac:cxnSpMkLst>
            <pc:docMk/>
            <pc:sldMk cId="273914737" sldId="316"/>
            <ac:cxnSpMk id="35" creationId="{42928F44-8AA2-4E03-A7D3-F2A035E9757D}"/>
          </ac:cxnSpMkLst>
        </pc:cxnChg>
        <pc:cxnChg chg="add del">
          <ac:chgData name="Nargas Ahmadzai (2106756)" userId="0c14ad69-c0e9-4a1c-a65d-921e15cc9471" providerId="ADAL" clId="{716C656B-E712-4B47-9F96-AC433D2A1649}" dt="2023-03-13T18:40:51.345" v="1786" actId="26606"/>
          <ac:cxnSpMkLst>
            <pc:docMk/>
            <pc:sldMk cId="273914737" sldId="316"/>
            <ac:cxnSpMk id="37" creationId="{B755E3F5-39D9-4ABF-BFA5-232E87111779}"/>
          </ac:cxnSpMkLst>
        </pc:cxnChg>
        <pc:cxnChg chg="add del mod">
          <ac:chgData name="Nargas Ahmadzai (2106756)" userId="0c14ad69-c0e9-4a1c-a65d-921e15cc9471" providerId="ADAL" clId="{716C656B-E712-4B47-9F96-AC433D2A1649}" dt="2023-03-13T19:40:53.841" v="2444"/>
          <ac:cxnSpMkLst>
            <pc:docMk/>
            <pc:sldMk cId="273914737" sldId="316"/>
            <ac:cxnSpMk id="43" creationId="{42928F44-8AA2-4E03-A7D3-F2A035E9757D}"/>
          </ac:cxnSpMkLst>
        </pc:cxnChg>
        <pc:cxnChg chg="add del mod">
          <ac:chgData name="Nargas Ahmadzai (2106756)" userId="0c14ad69-c0e9-4a1c-a65d-921e15cc9471" providerId="ADAL" clId="{716C656B-E712-4B47-9F96-AC433D2A1649}" dt="2023-03-13T19:40:53.841" v="2444"/>
          <ac:cxnSpMkLst>
            <pc:docMk/>
            <pc:sldMk cId="273914737" sldId="316"/>
            <ac:cxnSpMk id="46" creationId="{64838ADD-CEC0-4F6C-8A38-20120D0D51A0}"/>
          </ac:cxnSpMkLst>
        </pc:cxnChg>
      </pc:sldChg>
      <pc:sldChg chg="addSp delSp modSp new mod modTransition setBg modClrScheme setClrOvrMap delDesignElem chgLayout">
        <pc:chgData name="Nargas Ahmadzai (2106756)" userId="0c14ad69-c0e9-4a1c-a65d-921e15cc9471" providerId="ADAL" clId="{716C656B-E712-4B47-9F96-AC433D2A1649}" dt="2023-03-14T18:30:20.825" v="2774"/>
        <pc:sldMkLst>
          <pc:docMk/>
          <pc:sldMk cId="48689900" sldId="317"/>
        </pc:sldMkLst>
        <pc:spChg chg="del mod ord">
          <ac:chgData name="Nargas Ahmadzai (2106756)" userId="0c14ad69-c0e9-4a1c-a65d-921e15cc9471" providerId="ADAL" clId="{716C656B-E712-4B47-9F96-AC433D2A1649}" dt="2023-03-13T18:54:01.748" v="2018" actId="21"/>
          <ac:spMkLst>
            <pc:docMk/>
            <pc:sldMk cId="48689900" sldId="317"/>
            <ac:spMk id="2" creationId="{4955EF4B-82D3-7ED6-6F42-E51637685812}"/>
          </ac:spMkLst>
        </pc:spChg>
        <pc:spChg chg="add mod">
          <ac:chgData name="Nargas Ahmadzai (2106756)" userId="0c14ad69-c0e9-4a1c-a65d-921e15cc9471" providerId="ADAL" clId="{716C656B-E712-4B47-9F96-AC433D2A1649}" dt="2023-03-13T18:57:56.958" v="2058"/>
          <ac:spMkLst>
            <pc:docMk/>
            <pc:sldMk cId="48689900" sldId="317"/>
            <ac:spMk id="4" creationId="{7604760D-FED7-94D1-A02F-9FC8F28F8BBB}"/>
          </ac:spMkLst>
        </pc:spChg>
        <pc:spChg chg="add del">
          <ac:chgData name="Nargas Ahmadzai (2106756)" userId="0c14ad69-c0e9-4a1c-a65d-921e15cc9471" providerId="ADAL" clId="{716C656B-E712-4B47-9F96-AC433D2A1649}" dt="2023-03-13T18:46:22.990" v="1948" actId="22"/>
          <ac:spMkLst>
            <pc:docMk/>
            <pc:sldMk cId="48689900" sldId="317"/>
            <ac:spMk id="6" creationId="{B9282B38-6C86-5310-8642-420C4A72E061}"/>
          </ac:spMkLst>
        </pc:spChg>
        <pc:spChg chg="add del">
          <ac:chgData name="Nargas Ahmadzai (2106756)" userId="0c14ad69-c0e9-4a1c-a65d-921e15cc9471" providerId="ADAL" clId="{716C656B-E712-4B47-9F96-AC433D2A1649}" dt="2023-03-13T18:47:01.719" v="1950" actId="22"/>
          <ac:spMkLst>
            <pc:docMk/>
            <pc:sldMk cId="48689900" sldId="317"/>
            <ac:spMk id="8" creationId="{7B72BCD6-3995-6E2F-214C-C80A5F5987CF}"/>
          </ac:spMkLst>
        </pc:spChg>
        <pc:spChg chg="add mod">
          <ac:chgData name="Nargas Ahmadzai (2106756)" userId="0c14ad69-c0e9-4a1c-a65d-921e15cc9471" providerId="ADAL" clId="{716C656B-E712-4B47-9F96-AC433D2A1649}" dt="2023-03-13T18:57:56.958" v="2058"/>
          <ac:spMkLst>
            <pc:docMk/>
            <pc:sldMk cId="48689900" sldId="317"/>
            <ac:spMk id="10" creationId="{9E4C2207-A0DF-7A44-6DA7-84C696E9E966}"/>
          </ac:spMkLst>
        </pc:spChg>
        <pc:spChg chg="add mod">
          <ac:chgData name="Nargas Ahmadzai (2106756)" userId="0c14ad69-c0e9-4a1c-a65d-921e15cc9471" providerId="ADAL" clId="{716C656B-E712-4B47-9F96-AC433D2A1649}" dt="2023-03-13T18:57:56.958" v="2058"/>
          <ac:spMkLst>
            <pc:docMk/>
            <pc:sldMk cId="48689900" sldId="317"/>
            <ac:spMk id="12" creationId="{6E0EF455-B035-879B-6A7E-BAD4B2DAAF9D}"/>
          </ac:spMkLst>
        </pc:spChg>
        <pc:spChg chg="add del mod ord">
          <ac:chgData name="Nargas Ahmadzai (2106756)" userId="0c14ad69-c0e9-4a1c-a65d-921e15cc9471" providerId="ADAL" clId="{716C656B-E712-4B47-9F96-AC433D2A1649}" dt="2023-03-13T18:48:52.950" v="1962" actId="700"/>
          <ac:spMkLst>
            <pc:docMk/>
            <pc:sldMk cId="48689900" sldId="317"/>
            <ac:spMk id="13" creationId="{9166A8D5-5A41-FC6A-0119-1CCBBBF6E162}"/>
          </ac:spMkLst>
        </pc:spChg>
        <pc:spChg chg="add del mod ord">
          <ac:chgData name="Nargas Ahmadzai (2106756)" userId="0c14ad69-c0e9-4a1c-a65d-921e15cc9471" providerId="ADAL" clId="{716C656B-E712-4B47-9F96-AC433D2A1649}" dt="2023-03-13T18:48:52.950" v="1962" actId="700"/>
          <ac:spMkLst>
            <pc:docMk/>
            <pc:sldMk cId="48689900" sldId="317"/>
            <ac:spMk id="14" creationId="{E729BE3D-A97B-BB3B-3E3E-C6DC631FC785}"/>
          </ac:spMkLst>
        </pc:spChg>
        <pc:spChg chg="add del mod ord">
          <ac:chgData name="Nargas Ahmadzai (2106756)" userId="0c14ad69-c0e9-4a1c-a65d-921e15cc9471" providerId="ADAL" clId="{716C656B-E712-4B47-9F96-AC433D2A1649}" dt="2023-03-13T18:48:52.950" v="1962" actId="700"/>
          <ac:spMkLst>
            <pc:docMk/>
            <pc:sldMk cId="48689900" sldId="317"/>
            <ac:spMk id="15" creationId="{75E23C26-F339-72A2-8336-66740A40E422}"/>
          </ac:spMkLst>
        </pc:spChg>
        <pc:spChg chg="add mod">
          <ac:chgData name="Nargas Ahmadzai (2106756)" userId="0c14ad69-c0e9-4a1c-a65d-921e15cc9471" providerId="ADAL" clId="{716C656B-E712-4B47-9F96-AC433D2A1649}" dt="2023-03-13T18:57:56.958" v="2058"/>
          <ac:spMkLst>
            <pc:docMk/>
            <pc:sldMk cId="48689900" sldId="317"/>
            <ac:spMk id="17" creationId="{48BA94F5-2377-BF4C-CD80-66E518BF9D5A}"/>
          </ac:spMkLst>
        </pc:spChg>
        <pc:spChg chg="add del mod">
          <ac:chgData name="Nargas Ahmadzai (2106756)" userId="0c14ad69-c0e9-4a1c-a65d-921e15cc9471" providerId="ADAL" clId="{716C656B-E712-4B47-9F96-AC433D2A1649}" dt="2023-03-13T18:58:14.950" v="2061" actId="21"/>
          <ac:spMkLst>
            <pc:docMk/>
            <pc:sldMk cId="48689900" sldId="317"/>
            <ac:spMk id="20" creationId="{CA63F2FA-F0E2-C907-BBD7-CBFF8A43D1BE}"/>
          </ac:spMkLst>
        </pc:spChg>
        <pc:spChg chg="add del">
          <ac:chgData name="Nargas Ahmadzai (2106756)" userId="0c14ad69-c0e9-4a1c-a65d-921e15cc9471" providerId="ADAL" clId="{716C656B-E712-4B47-9F96-AC433D2A1649}" dt="2023-03-13T18:52:33.404" v="1998" actId="26606"/>
          <ac:spMkLst>
            <pc:docMk/>
            <pc:sldMk cId="48689900" sldId="317"/>
            <ac:spMk id="22" creationId="{6333FB34-E54B-4710-9DAE-6EE03861271A}"/>
          </ac:spMkLst>
        </pc:spChg>
        <pc:spChg chg="add del">
          <ac:chgData name="Nargas Ahmadzai (2106756)" userId="0c14ad69-c0e9-4a1c-a65d-921e15cc9471" providerId="ADAL" clId="{716C656B-E712-4B47-9F96-AC433D2A1649}" dt="2023-03-13T18:52:33.404" v="1998" actId="26606"/>
          <ac:spMkLst>
            <pc:docMk/>
            <pc:sldMk cId="48689900" sldId="317"/>
            <ac:spMk id="28" creationId="{54F891EB-ED45-44C3-95D6-FFB2EC07FA10}"/>
          </ac:spMkLst>
        </pc:spChg>
        <pc:spChg chg="add del">
          <ac:chgData name="Nargas Ahmadzai (2106756)" userId="0c14ad69-c0e9-4a1c-a65d-921e15cc9471" providerId="ADAL" clId="{716C656B-E712-4B47-9F96-AC433D2A1649}" dt="2023-03-13T18:52:33.404" v="1998" actId="26606"/>
          <ac:spMkLst>
            <pc:docMk/>
            <pc:sldMk cId="48689900" sldId="317"/>
            <ac:spMk id="30" creationId="{2EA385B8-7C85-4CE0-AE3A-00EB627B3443}"/>
          </ac:spMkLst>
        </pc:spChg>
        <pc:spChg chg="add del mod">
          <ac:chgData name="Nargas Ahmadzai (2106756)" userId="0c14ad69-c0e9-4a1c-a65d-921e15cc9471" providerId="ADAL" clId="{716C656B-E712-4B47-9F96-AC433D2A1649}" dt="2023-03-13T19:40:53.841" v="2444"/>
          <ac:spMkLst>
            <pc:docMk/>
            <pc:sldMk cId="48689900" sldId="317"/>
            <ac:spMk id="39" creationId="{6333FB34-E54B-4710-9DAE-6EE03861271A}"/>
          </ac:spMkLst>
        </pc:spChg>
        <pc:spChg chg="add del mod">
          <ac:chgData name="Nargas Ahmadzai (2106756)" userId="0c14ad69-c0e9-4a1c-a65d-921e15cc9471" providerId="ADAL" clId="{716C656B-E712-4B47-9F96-AC433D2A1649}" dt="2023-03-13T19:40:53.841" v="2444"/>
          <ac:spMkLst>
            <pc:docMk/>
            <pc:sldMk cId="48689900" sldId="317"/>
            <ac:spMk id="45" creationId="{FD6EDB49-211E-499D-9A08-6C5FF3D060F7}"/>
          </ac:spMkLst>
        </pc:spChg>
        <pc:spChg chg="add del mod">
          <ac:chgData name="Nargas Ahmadzai (2106756)" userId="0c14ad69-c0e9-4a1c-a65d-921e15cc9471" providerId="ADAL" clId="{716C656B-E712-4B47-9F96-AC433D2A1649}" dt="2023-03-13T19:40:53.841" v="2444"/>
          <ac:spMkLst>
            <pc:docMk/>
            <pc:sldMk cId="48689900" sldId="317"/>
            <ac:spMk id="47" creationId="{C5FFF17D-767C-40E7-8C89-962F1F54BCD0}"/>
          </ac:spMkLst>
        </pc:spChg>
        <pc:spChg chg="add del mod">
          <ac:chgData name="Nargas Ahmadzai (2106756)" userId="0c14ad69-c0e9-4a1c-a65d-921e15cc9471" providerId="ADAL" clId="{716C656B-E712-4B47-9F96-AC433D2A1649}" dt="2023-03-13T19:40:53.841" v="2444"/>
          <ac:spMkLst>
            <pc:docMk/>
            <pc:sldMk cId="48689900" sldId="317"/>
            <ac:spMk id="49" creationId="{E69F39E1-619D-4D9E-8823-8BD8CC3206B6}"/>
          </ac:spMkLst>
        </pc:spChg>
        <pc:spChg chg="add del mod">
          <ac:chgData name="Nargas Ahmadzai (2106756)" userId="0c14ad69-c0e9-4a1c-a65d-921e15cc9471" providerId="ADAL" clId="{716C656B-E712-4B47-9F96-AC433D2A1649}" dt="2023-03-13T19:40:53.841" v="2444"/>
          <ac:spMkLst>
            <pc:docMk/>
            <pc:sldMk cId="48689900" sldId="317"/>
            <ac:spMk id="51" creationId="{C8C53F47-DF50-454F-A5A6-6B969748D972}"/>
          </ac:spMkLst>
        </pc:spChg>
        <pc:picChg chg="add mod">
          <ac:chgData name="Nargas Ahmadzai (2106756)" userId="0c14ad69-c0e9-4a1c-a65d-921e15cc9471" providerId="ADAL" clId="{716C656B-E712-4B47-9F96-AC433D2A1649}" dt="2023-03-13T18:57:56.958" v="2058"/>
          <ac:picMkLst>
            <pc:docMk/>
            <pc:sldMk cId="48689900" sldId="317"/>
            <ac:picMk id="19" creationId="{6E8DD7C3-34E5-E751-D5DA-AF51B7865EF9}"/>
          </ac:picMkLst>
        </pc:picChg>
        <pc:picChg chg="add del">
          <ac:chgData name="Nargas Ahmadzai (2106756)" userId="0c14ad69-c0e9-4a1c-a65d-921e15cc9471" providerId="ADAL" clId="{716C656B-E712-4B47-9F96-AC433D2A1649}" dt="2023-03-13T18:52:33.404" v="1998" actId="26606"/>
          <ac:picMkLst>
            <pc:docMk/>
            <pc:sldMk cId="48689900" sldId="317"/>
            <ac:picMk id="24" creationId="{29041944-13B4-40E3-A9D5-25B333EBD298}"/>
          </ac:picMkLst>
        </pc:picChg>
        <pc:picChg chg="add del">
          <ac:chgData name="Nargas Ahmadzai (2106756)" userId="0c14ad69-c0e9-4a1c-a65d-921e15cc9471" providerId="ADAL" clId="{716C656B-E712-4B47-9F96-AC433D2A1649}" dt="2023-03-13T18:52:33.404" v="1998" actId="26606"/>
          <ac:picMkLst>
            <pc:docMk/>
            <pc:sldMk cId="48689900" sldId="317"/>
            <ac:picMk id="34" creationId="{45154B4A-49CC-43D7-8BFF-ADCF177F4603}"/>
          </ac:picMkLst>
        </pc:picChg>
        <pc:picChg chg="add del mod">
          <ac:chgData name="Nargas Ahmadzai (2106756)" userId="0c14ad69-c0e9-4a1c-a65d-921e15cc9471" providerId="ADAL" clId="{716C656B-E712-4B47-9F96-AC433D2A1649}" dt="2023-03-13T19:40:53.841" v="2444"/>
          <ac:picMkLst>
            <pc:docMk/>
            <pc:sldMk cId="48689900" sldId="317"/>
            <ac:picMk id="41" creationId="{29041944-13B4-40E3-A9D5-25B333EBD298}"/>
          </ac:picMkLst>
        </pc:picChg>
        <pc:picChg chg="add del mod">
          <ac:chgData name="Nargas Ahmadzai (2106756)" userId="0c14ad69-c0e9-4a1c-a65d-921e15cc9471" providerId="ADAL" clId="{716C656B-E712-4B47-9F96-AC433D2A1649}" dt="2023-03-13T19:40:53.841" v="2444"/>
          <ac:picMkLst>
            <pc:docMk/>
            <pc:sldMk cId="48689900" sldId="317"/>
            <ac:picMk id="53" creationId="{84F1D497-3294-4AC9-A4C1-C4AD76BE3FED}"/>
          </ac:picMkLst>
        </pc:picChg>
        <pc:cxnChg chg="add del">
          <ac:chgData name="Nargas Ahmadzai (2106756)" userId="0c14ad69-c0e9-4a1c-a65d-921e15cc9471" providerId="ADAL" clId="{716C656B-E712-4B47-9F96-AC433D2A1649}" dt="2023-03-13T18:52:33.404" v="1998" actId="26606"/>
          <ac:cxnSpMkLst>
            <pc:docMk/>
            <pc:sldMk cId="48689900" sldId="317"/>
            <ac:cxnSpMk id="26" creationId="{5B85E289-5ADE-4F02-B917-9C9D9B044809}"/>
          </ac:cxnSpMkLst>
        </pc:cxnChg>
        <pc:cxnChg chg="add del">
          <ac:chgData name="Nargas Ahmadzai (2106756)" userId="0c14ad69-c0e9-4a1c-a65d-921e15cc9471" providerId="ADAL" clId="{716C656B-E712-4B47-9F96-AC433D2A1649}" dt="2023-03-13T18:52:33.404" v="1998" actId="26606"/>
          <ac:cxnSpMkLst>
            <pc:docMk/>
            <pc:sldMk cId="48689900" sldId="317"/>
            <ac:cxnSpMk id="32" creationId="{19AF263B-E208-40DF-A182-5193478DCFA4}"/>
          </ac:cxnSpMkLst>
        </pc:cxnChg>
        <pc:cxnChg chg="add del mod">
          <ac:chgData name="Nargas Ahmadzai (2106756)" userId="0c14ad69-c0e9-4a1c-a65d-921e15cc9471" providerId="ADAL" clId="{716C656B-E712-4B47-9F96-AC433D2A1649}" dt="2023-03-13T19:40:53.841" v="2444"/>
          <ac:cxnSpMkLst>
            <pc:docMk/>
            <pc:sldMk cId="48689900" sldId="317"/>
            <ac:cxnSpMk id="43" creationId="{5B85E289-5ADE-4F02-B917-9C9D9B044809}"/>
          </ac:cxnSpMkLst>
        </pc:cxnChg>
      </pc:sldChg>
      <pc:sldChg chg="addSp delSp modSp new mod modTransition setBg">
        <pc:chgData name="Nargas Ahmadzai (2106756)" userId="0c14ad69-c0e9-4a1c-a65d-921e15cc9471" providerId="ADAL" clId="{716C656B-E712-4B47-9F96-AC433D2A1649}" dt="2023-03-14T18:30:20.825" v="2774"/>
        <pc:sldMkLst>
          <pc:docMk/>
          <pc:sldMk cId="3349130580" sldId="318"/>
        </pc:sldMkLst>
        <pc:spChg chg="del mod">
          <ac:chgData name="Nargas Ahmadzai (2106756)" userId="0c14ad69-c0e9-4a1c-a65d-921e15cc9471" providerId="ADAL" clId="{716C656B-E712-4B47-9F96-AC433D2A1649}" dt="2023-03-13T19:01:29.851" v="2081" actId="21"/>
          <ac:spMkLst>
            <pc:docMk/>
            <pc:sldMk cId="3349130580" sldId="318"/>
            <ac:spMk id="2" creationId="{35A907C9-C79D-05B6-53CB-7DAEA50816BF}"/>
          </ac:spMkLst>
        </pc:spChg>
        <pc:spChg chg="add mod">
          <ac:chgData name="Nargas Ahmadzai (2106756)" userId="0c14ad69-c0e9-4a1c-a65d-921e15cc9471" providerId="ADAL" clId="{716C656B-E712-4B47-9F96-AC433D2A1649}" dt="2023-03-13T19:03:10.026" v="2101" actId="1076"/>
          <ac:spMkLst>
            <pc:docMk/>
            <pc:sldMk cId="3349130580" sldId="318"/>
            <ac:spMk id="6" creationId="{DECBFF29-FB6A-7F9B-72A0-A2FA8975AFF8}"/>
          </ac:spMkLst>
        </pc:spChg>
        <pc:spChg chg="add mod">
          <ac:chgData name="Nargas Ahmadzai (2106756)" userId="0c14ad69-c0e9-4a1c-a65d-921e15cc9471" providerId="ADAL" clId="{716C656B-E712-4B47-9F96-AC433D2A1649}" dt="2023-03-13T19:03:50.529" v="2106" actId="1076"/>
          <ac:spMkLst>
            <pc:docMk/>
            <pc:sldMk cId="3349130580" sldId="318"/>
            <ac:spMk id="8" creationId="{E78D1E48-C90D-D915-C612-44441E5BCAC9}"/>
          </ac:spMkLst>
        </pc:spChg>
        <pc:spChg chg="add del">
          <ac:chgData name="Nargas Ahmadzai (2106756)" userId="0c14ad69-c0e9-4a1c-a65d-921e15cc9471" providerId="ADAL" clId="{716C656B-E712-4B47-9F96-AC433D2A1649}" dt="2023-03-13T19:02:23.845" v="2091" actId="26606"/>
          <ac:spMkLst>
            <pc:docMk/>
            <pc:sldMk cId="3349130580" sldId="318"/>
            <ac:spMk id="9" creationId="{62C9703D-C8F9-44AD-A7C0-C2F3871F8C1B}"/>
          </ac:spMkLst>
        </pc:spChg>
        <pc:spChg chg="add mod">
          <ac:chgData name="Nargas Ahmadzai (2106756)" userId="0c14ad69-c0e9-4a1c-a65d-921e15cc9471" providerId="ADAL" clId="{716C656B-E712-4B47-9F96-AC433D2A1649}" dt="2023-03-13T19:04:23.272" v="2110" actId="1076"/>
          <ac:spMkLst>
            <pc:docMk/>
            <pc:sldMk cId="3349130580" sldId="318"/>
            <ac:spMk id="11" creationId="{AE2E9C30-2467-751E-1292-3A4B8487EBA0}"/>
          </ac:spMkLst>
        </pc:spChg>
        <pc:spChg chg="add mod">
          <ac:chgData name="Nargas Ahmadzai (2106756)" userId="0c14ad69-c0e9-4a1c-a65d-921e15cc9471" providerId="ADAL" clId="{716C656B-E712-4B47-9F96-AC433D2A1649}" dt="2023-03-13T19:05:31.284" v="2116" actId="1076"/>
          <ac:spMkLst>
            <pc:docMk/>
            <pc:sldMk cId="3349130580" sldId="318"/>
            <ac:spMk id="14" creationId="{44CB1327-A072-1281-045C-0A7C0CC96A24}"/>
          </ac:spMkLst>
        </pc:spChg>
        <pc:picChg chg="add del mod">
          <ac:chgData name="Nargas Ahmadzai (2106756)" userId="0c14ad69-c0e9-4a1c-a65d-921e15cc9471" providerId="ADAL" clId="{716C656B-E712-4B47-9F96-AC433D2A1649}" dt="2023-03-13T19:02:45.780" v="2099" actId="22"/>
          <ac:picMkLst>
            <pc:docMk/>
            <pc:sldMk cId="3349130580" sldId="318"/>
            <ac:picMk id="4" creationId="{7C08A167-336D-ADE4-F941-84EF3FEBED0D}"/>
          </ac:picMkLst>
        </pc:picChg>
        <pc:picChg chg="add mod">
          <ac:chgData name="Nargas Ahmadzai (2106756)" userId="0c14ad69-c0e9-4a1c-a65d-921e15cc9471" providerId="ADAL" clId="{716C656B-E712-4B47-9F96-AC433D2A1649}" dt="2023-03-13T19:05:31.284" v="2116" actId="1076"/>
          <ac:picMkLst>
            <pc:docMk/>
            <pc:sldMk cId="3349130580" sldId="318"/>
            <ac:picMk id="13" creationId="{94DDD677-5619-B820-A583-78C36882B02B}"/>
          </ac:picMkLst>
        </pc:picChg>
      </pc:sldChg>
      <pc:sldChg chg="addSp delSp modSp new mod modTransition">
        <pc:chgData name="Nargas Ahmadzai (2106756)" userId="0c14ad69-c0e9-4a1c-a65d-921e15cc9471" providerId="ADAL" clId="{716C656B-E712-4B47-9F96-AC433D2A1649}" dt="2023-03-14T18:30:20.825" v="2774"/>
        <pc:sldMkLst>
          <pc:docMk/>
          <pc:sldMk cId="537090443" sldId="319"/>
        </pc:sldMkLst>
        <pc:spChg chg="mod">
          <ac:chgData name="Nargas Ahmadzai (2106756)" userId="0c14ad69-c0e9-4a1c-a65d-921e15cc9471" providerId="ADAL" clId="{716C656B-E712-4B47-9F96-AC433D2A1649}" dt="2023-03-13T19:11:46.565" v="2145" actId="1076"/>
          <ac:spMkLst>
            <pc:docMk/>
            <pc:sldMk cId="537090443" sldId="319"/>
            <ac:spMk id="2" creationId="{9A38E29C-F067-BEC3-FD80-3894CDA50037}"/>
          </ac:spMkLst>
        </pc:spChg>
        <pc:spChg chg="del mod">
          <ac:chgData name="Nargas Ahmadzai (2106756)" userId="0c14ad69-c0e9-4a1c-a65d-921e15cc9471" providerId="ADAL" clId="{716C656B-E712-4B47-9F96-AC433D2A1649}" dt="2023-03-13T19:11:11.105" v="2128" actId="21"/>
          <ac:spMkLst>
            <pc:docMk/>
            <pc:sldMk cId="537090443" sldId="319"/>
            <ac:spMk id="3" creationId="{74241651-56C5-7828-3E50-C2CF6A661635}"/>
          </ac:spMkLst>
        </pc:spChg>
        <pc:spChg chg="add mod">
          <ac:chgData name="Nargas Ahmadzai (2106756)" userId="0c14ad69-c0e9-4a1c-a65d-921e15cc9471" providerId="ADAL" clId="{716C656B-E712-4B47-9F96-AC433D2A1649}" dt="2023-03-13T19:12:51.549" v="2154" actId="14100"/>
          <ac:spMkLst>
            <pc:docMk/>
            <pc:sldMk cId="537090443" sldId="319"/>
            <ac:spMk id="5" creationId="{1DB83838-D6DE-93F6-9E55-B58F4946EAA3}"/>
          </ac:spMkLst>
        </pc:spChg>
        <pc:spChg chg="add mod">
          <ac:chgData name="Nargas Ahmadzai (2106756)" userId="0c14ad69-c0e9-4a1c-a65d-921e15cc9471" providerId="ADAL" clId="{716C656B-E712-4B47-9F96-AC433D2A1649}" dt="2023-03-13T19:13:27.838" v="2156" actId="1076"/>
          <ac:spMkLst>
            <pc:docMk/>
            <pc:sldMk cId="537090443" sldId="319"/>
            <ac:spMk id="7" creationId="{2F00F04B-2E9B-1FC1-4516-D5B3DC57D4C4}"/>
          </ac:spMkLst>
        </pc:spChg>
        <pc:spChg chg="add mod">
          <ac:chgData name="Nargas Ahmadzai (2106756)" userId="0c14ad69-c0e9-4a1c-a65d-921e15cc9471" providerId="ADAL" clId="{716C656B-E712-4B47-9F96-AC433D2A1649}" dt="2023-03-13T19:15:35.042" v="2160" actId="1076"/>
          <ac:spMkLst>
            <pc:docMk/>
            <pc:sldMk cId="537090443" sldId="319"/>
            <ac:spMk id="9" creationId="{BE9053AA-2EBF-949A-4614-0D1BFD272B9C}"/>
          </ac:spMkLst>
        </pc:spChg>
        <pc:graphicFrameChg chg="add del modGraphic">
          <ac:chgData name="Nargas Ahmadzai (2106756)" userId="0c14ad69-c0e9-4a1c-a65d-921e15cc9471" providerId="ADAL" clId="{716C656B-E712-4B47-9F96-AC433D2A1649}" dt="2023-03-13T19:16:56.786" v="2162" actId="1032"/>
          <ac:graphicFrameMkLst>
            <pc:docMk/>
            <pc:sldMk cId="537090443" sldId="319"/>
            <ac:graphicFrameMk id="10" creationId="{018DA9A5-94C3-A769-F730-5DDFE46E4A81}"/>
          </ac:graphicFrameMkLst>
        </pc:graphicFrameChg>
      </pc:sldChg>
      <pc:sldChg chg="addSp delSp new del mod">
        <pc:chgData name="Nargas Ahmadzai (2106756)" userId="0c14ad69-c0e9-4a1c-a65d-921e15cc9471" providerId="ADAL" clId="{716C656B-E712-4B47-9F96-AC433D2A1649}" dt="2023-03-13T19:10:54.050" v="2124" actId="680"/>
        <pc:sldMkLst>
          <pc:docMk/>
          <pc:sldMk cId="1805759638" sldId="319"/>
        </pc:sldMkLst>
        <pc:spChg chg="add del">
          <ac:chgData name="Nargas Ahmadzai (2106756)" userId="0c14ad69-c0e9-4a1c-a65d-921e15cc9471" providerId="ADAL" clId="{716C656B-E712-4B47-9F96-AC433D2A1649}" dt="2023-03-13T19:10:52.976" v="2123" actId="21"/>
          <ac:spMkLst>
            <pc:docMk/>
            <pc:sldMk cId="1805759638" sldId="319"/>
            <ac:spMk id="2" creationId="{A487C9F3-019E-4BF6-A2A4-46507AA13472}"/>
          </ac:spMkLst>
        </pc:spChg>
      </pc:sldChg>
      <pc:sldChg chg="addSp delSp modSp new mod modTransition setBg delDesignElem">
        <pc:chgData name="Nargas Ahmadzai (2106756)" userId="0c14ad69-c0e9-4a1c-a65d-921e15cc9471" providerId="ADAL" clId="{716C656B-E712-4B47-9F96-AC433D2A1649}" dt="2023-03-14T18:30:20.825" v="2774"/>
        <pc:sldMkLst>
          <pc:docMk/>
          <pc:sldMk cId="564777312" sldId="320"/>
        </pc:sldMkLst>
        <pc:spChg chg="mod">
          <ac:chgData name="Nargas Ahmadzai (2106756)" userId="0c14ad69-c0e9-4a1c-a65d-921e15cc9471" providerId="ADAL" clId="{716C656B-E712-4B47-9F96-AC433D2A1649}" dt="2023-03-13T19:21:20.546" v="2184" actId="26606"/>
          <ac:spMkLst>
            <pc:docMk/>
            <pc:sldMk cId="564777312" sldId="320"/>
            <ac:spMk id="2" creationId="{52C762EF-8549-083A-0A03-D0D15C3E125C}"/>
          </ac:spMkLst>
        </pc:spChg>
        <pc:spChg chg="del mod">
          <ac:chgData name="Nargas Ahmadzai (2106756)" userId="0c14ad69-c0e9-4a1c-a65d-921e15cc9471" providerId="ADAL" clId="{716C656B-E712-4B47-9F96-AC433D2A1649}" dt="2023-03-13T19:18:04.521" v="2167" actId="21"/>
          <ac:spMkLst>
            <pc:docMk/>
            <pc:sldMk cId="564777312" sldId="320"/>
            <ac:spMk id="3" creationId="{02156AB6-F1FF-356D-00D9-5A1D18F650AD}"/>
          </ac:spMkLst>
        </pc:spChg>
        <pc:spChg chg="add mod">
          <ac:chgData name="Nargas Ahmadzai (2106756)" userId="0c14ad69-c0e9-4a1c-a65d-921e15cc9471" providerId="ADAL" clId="{716C656B-E712-4B47-9F96-AC433D2A1649}" dt="2023-03-13T19:21:20.546" v="2184" actId="26606"/>
          <ac:spMkLst>
            <pc:docMk/>
            <pc:sldMk cId="564777312" sldId="320"/>
            <ac:spMk id="5" creationId="{EBA2AC50-4C41-CA36-43D5-0108675D5900}"/>
          </ac:spMkLst>
        </pc:spChg>
        <pc:spChg chg="add del mod">
          <ac:chgData name="Nargas Ahmadzai (2106756)" userId="0c14ad69-c0e9-4a1c-a65d-921e15cc9471" providerId="ADAL" clId="{716C656B-E712-4B47-9F96-AC433D2A1649}" dt="2023-03-13T19:21:33.270" v="2188" actId="21"/>
          <ac:spMkLst>
            <pc:docMk/>
            <pc:sldMk cId="564777312" sldId="320"/>
            <ac:spMk id="8" creationId="{E2925F52-D5D7-CF88-5A5A-6807A5300172}"/>
          </ac:spMkLst>
        </pc:spChg>
        <pc:spChg chg="add del">
          <ac:chgData name="Nargas Ahmadzai (2106756)" userId="0c14ad69-c0e9-4a1c-a65d-921e15cc9471" providerId="ADAL" clId="{716C656B-E712-4B47-9F96-AC433D2A1649}" dt="2023-03-13T19:40:53.841" v="2444"/>
          <ac:spMkLst>
            <pc:docMk/>
            <pc:sldMk cId="564777312" sldId="320"/>
            <ac:spMk id="13" creationId="{6B25638D-3D06-41D1-8060-4D2707C60AE8}"/>
          </ac:spMkLst>
        </pc:spChg>
        <pc:picChg chg="add mod">
          <ac:chgData name="Nargas Ahmadzai (2106756)" userId="0c14ad69-c0e9-4a1c-a65d-921e15cc9471" providerId="ADAL" clId="{716C656B-E712-4B47-9F96-AC433D2A1649}" dt="2023-03-13T19:21:54.043" v="2192" actId="14100"/>
          <ac:picMkLst>
            <pc:docMk/>
            <pc:sldMk cId="564777312" sldId="320"/>
            <ac:picMk id="7" creationId="{2DC7A0F0-F087-337E-24D7-4FB7C63DC08B}"/>
          </ac:picMkLst>
        </pc:picChg>
        <pc:picChg chg="add del">
          <ac:chgData name="Nargas Ahmadzai (2106756)" userId="0c14ad69-c0e9-4a1c-a65d-921e15cc9471" providerId="ADAL" clId="{716C656B-E712-4B47-9F96-AC433D2A1649}" dt="2023-03-13T19:40:53.841" v="2444"/>
          <ac:picMkLst>
            <pc:docMk/>
            <pc:sldMk cId="564777312" sldId="320"/>
            <ac:picMk id="15" creationId="{8161BB1E-0062-4056-AB94-121EF614D5FB}"/>
          </ac:picMkLst>
        </pc:picChg>
        <pc:cxnChg chg="add del">
          <ac:chgData name="Nargas Ahmadzai (2106756)" userId="0c14ad69-c0e9-4a1c-a65d-921e15cc9471" providerId="ADAL" clId="{716C656B-E712-4B47-9F96-AC433D2A1649}" dt="2023-03-13T19:40:53.841" v="2444"/>
          <ac:cxnSpMkLst>
            <pc:docMk/>
            <pc:sldMk cId="564777312" sldId="320"/>
            <ac:cxnSpMk id="17" creationId="{8FBC01E2-D629-4319-B5CB-BFA461B8CF30}"/>
          </ac:cxnSpMkLst>
        </pc:cxnChg>
      </pc:sldChg>
      <pc:sldChg chg="new del">
        <pc:chgData name="Nargas Ahmadzai (2106756)" userId="0c14ad69-c0e9-4a1c-a65d-921e15cc9471" providerId="ADAL" clId="{716C656B-E712-4B47-9F96-AC433D2A1649}" dt="2023-03-13T19:23:41.167" v="2194" actId="680"/>
        <pc:sldMkLst>
          <pc:docMk/>
          <pc:sldMk cId="252045200" sldId="321"/>
        </pc:sldMkLst>
      </pc:sldChg>
      <pc:sldChg chg="addSp delSp modSp new mod modTransition setBg">
        <pc:chgData name="Nargas Ahmadzai (2106756)" userId="0c14ad69-c0e9-4a1c-a65d-921e15cc9471" providerId="ADAL" clId="{716C656B-E712-4B47-9F96-AC433D2A1649}" dt="2023-03-14T18:30:20.825" v="2774"/>
        <pc:sldMkLst>
          <pc:docMk/>
          <pc:sldMk cId="2245704422" sldId="321"/>
        </pc:sldMkLst>
        <pc:spChg chg="mod">
          <ac:chgData name="Nargas Ahmadzai (2106756)" userId="0c14ad69-c0e9-4a1c-a65d-921e15cc9471" providerId="ADAL" clId="{716C656B-E712-4B47-9F96-AC433D2A1649}" dt="2023-03-13T19:40:53.841" v="2444"/>
          <ac:spMkLst>
            <pc:docMk/>
            <pc:sldMk cId="2245704422" sldId="321"/>
            <ac:spMk id="2" creationId="{03631A8F-6CA3-95A5-9B97-C3CB090E5D1A}"/>
          </ac:spMkLst>
        </pc:spChg>
        <pc:spChg chg="del mod">
          <ac:chgData name="Nargas Ahmadzai (2106756)" userId="0c14ad69-c0e9-4a1c-a65d-921e15cc9471" providerId="ADAL" clId="{716C656B-E712-4B47-9F96-AC433D2A1649}" dt="2023-03-13T19:23:54.470" v="2197" actId="21"/>
          <ac:spMkLst>
            <pc:docMk/>
            <pc:sldMk cId="2245704422" sldId="321"/>
            <ac:spMk id="3" creationId="{D8388166-466A-3DA0-2DBD-D9041FC53B7E}"/>
          </ac:spMkLst>
        </pc:spChg>
        <pc:spChg chg="add del">
          <ac:chgData name="Nargas Ahmadzai (2106756)" userId="0c14ad69-c0e9-4a1c-a65d-921e15cc9471" providerId="ADAL" clId="{716C656B-E712-4B47-9F96-AC433D2A1649}" dt="2023-03-13T19:26:06.660" v="2322" actId="26606"/>
          <ac:spMkLst>
            <pc:docMk/>
            <pc:sldMk cId="2245704422" sldId="321"/>
            <ac:spMk id="6" creationId="{6B25638D-3D06-41D1-8060-4D2707C60AE8}"/>
          </ac:spMkLst>
        </pc:spChg>
        <pc:spChg chg="add del">
          <ac:chgData name="Nargas Ahmadzai (2106756)" userId="0c14ad69-c0e9-4a1c-a65d-921e15cc9471" providerId="ADAL" clId="{716C656B-E712-4B47-9F96-AC433D2A1649}" dt="2023-03-13T19:25:55.529" v="2318" actId="26606"/>
          <ac:spMkLst>
            <pc:docMk/>
            <pc:sldMk cId="2245704422" sldId="321"/>
            <ac:spMk id="9" creationId="{6B25638D-3D06-41D1-8060-4D2707C60AE8}"/>
          </ac:spMkLst>
        </pc:spChg>
        <pc:graphicFrameChg chg="add mod modGraphic">
          <ac:chgData name="Nargas Ahmadzai (2106756)" userId="0c14ad69-c0e9-4a1c-a65d-921e15cc9471" providerId="ADAL" clId="{716C656B-E712-4B47-9F96-AC433D2A1649}" dt="2023-03-13T19:26:06.732" v="2323" actId="26606"/>
          <ac:graphicFrameMkLst>
            <pc:docMk/>
            <pc:sldMk cId="2245704422" sldId="321"/>
            <ac:graphicFrameMk id="4" creationId="{33B18AD5-157A-FD7E-2A7B-AD44D15C2702}"/>
          </ac:graphicFrameMkLst>
        </pc:graphicFrameChg>
        <pc:picChg chg="add del">
          <ac:chgData name="Nargas Ahmadzai (2106756)" userId="0c14ad69-c0e9-4a1c-a65d-921e15cc9471" providerId="ADAL" clId="{716C656B-E712-4B47-9F96-AC433D2A1649}" dt="2023-03-13T19:26:06.660" v="2322" actId="26606"/>
          <ac:picMkLst>
            <pc:docMk/>
            <pc:sldMk cId="2245704422" sldId="321"/>
            <ac:picMk id="7" creationId="{8161BB1E-0062-4056-AB94-121EF614D5FB}"/>
          </ac:picMkLst>
        </pc:picChg>
        <pc:picChg chg="add mod">
          <ac:chgData name="Nargas Ahmadzai (2106756)" userId="0c14ad69-c0e9-4a1c-a65d-921e15cc9471" providerId="ADAL" clId="{716C656B-E712-4B47-9F96-AC433D2A1649}" dt="2023-03-13T19:26:53.300" v="2325" actId="1076"/>
          <ac:picMkLst>
            <pc:docMk/>
            <pc:sldMk cId="2245704422" sldId="321"/>
            <ac:picMk id="10" creationId="{88863827-C061-767A-A5CA-3ACC660739B0}"/>
          </ac:picMkLst>
        </pc:picChg>
        <pc:picChg chg="add del">
          <ac:chgData name="Nargas Ahmadzai (2106756)" userId="0c14ad69-c0e9-4a1c-a65d-921e15cc9471" providerId="ADAL" clId="{716C656B-E712-4B47-9F96-AC433D2A1649}" dt="2023-03-13T19:25:55.529" v="2318" actId="26606"/>
          <ac:picMkLst>
            <pc:docMk/>
            <pc:sldMk cId="2245704422" sldId="321"/>
            <ac:picMk id="11" creationId="{8161BB1E-0062-4056-AB94-121EF614D5FB}"/>
          </ac:picMkLst>
        </pc:picChg>
        <pc:cxnChg chg="add del">
          <ac:chgData name="Nargas Ahmadzai (2106756)" userId="0c14ad69-c0e9-4a1c-a65d-921e15cc9471" providerId="ADAL" clId="{716C656B-E712-4B47-9F96-AC433D2A1649}" dt="2023-03-13T19:26:06.660" v="2322" actId="26606"/>
          <ac:cxnSpMkLst>
            <pc:docMk/>
            <pc:sldMk cId="2245704422" sldId="321"/>
            <ac:cxnSpMk id="8" creationId="{8FBC01E2-D629-4319-B5CB-BFA461B8CF30}"/>
          </ac:cxnSpMkLst>
        </pc:cxnChg>
        <pc:cxnChg chg="add del">
          <ac:chgData name="Nargas Ahmadzai (2106756)" userId="0c14ad69-c0e9-4a1c-a65d-921e15cc9471" providerId="ADAL" clId="{716C656B-E712-4B47-9F96-AC433D2A1649}" dt="2023-03-13T19:25:55.529" v="2318" actId="26606"/>
          <ac:cxnSpMkLst>
            <pc:docMk/>
            <pc:sldMk cId="2245704422" sldId="321"/>
            <ac:cxnSpMk id="13" creationId="{8FBC01E2-D629-4319-B5CB-BFA461B8CF30}"/>
          </ac:cxnSpMkLst>
        </pc:cxnChg>
      </pc:sldChg>
      <pc:sldChg chg="new del">
        <pc:chgData name="Nargas Ahmadzai (2106756)" userId="0c14ad69-c0e9-4a1c-a65d-921e15cc9471" providerId="ADAL" clId="{716C656B-E712-4B47-9F96-AC433D2A1649}" dt="2023-03-13T19:28:22.435" v="2327" actId="680"/>
        <pc:sldMkLst>
          <pc:docMk/>
          <pc:sldMk cId="1454775191" sldId="322"/>
        </pc:sldMkLst>
      </pc:sldChg>
      <pc:sldChg chg="addSp delSp modSp new mod modTransition setBg delDesignElem">
        <pc:chgData name="Nargas Ahmadzai (2106756)" userId="0c14ad69-c0e9-4a1c-a65d-921e15cc9471" providerId="ADAL" clId="{716C656B-E712-4B47-9F96-AC433D2A1649}" dt="2023-03-14T18:30:20.825" v="2774"/>
        <pc:sldMkLst>
          <pc:docMk/>
          <pc:sldMk cId="3696931615" sldId="322"/>
        </pc:sldMkLst>
        <pc:spChg chg="del mod">
          <ac:chgData name="Nargas Ahmadzai (2106756)" userId="0c14ad69-c0e9-4a1c-a65d-921e15cc9471" providerId="ADAL" clId="{716C656B-E712-4B47-9F96-AC433D2A1649}" dt="2023-03-13T19:28:53.436" v="2331" actId="21"/>
          <ac:spMkLst>
            <pc:docMk/>
            <pc:sldMk cId="3696931615" sldId="322"/>
            <ac:spMk id="2" creationId="{235860AB-A005-3970-438A-D6083B790ECF}"/>
          </ac:spMkLst>
        </pc:spChg>
        <pc:spChg chg="add mod">
          <ac:chgData name="Nargas Ahmadzai (2106756)" userId="0c14ad69-c0e9-4a1c-a65d-921e15cc9471" providerId="ADAL" clId="{716C656B-E712-4B47-9F96-AC433D2A1649}" dt="2023-03-13T19:31:29.885" v="2345" actId="26606"/>
          <ac:spMkLst>
            <pc:docMk/>
            <pc:sldMk cId="3696931615" sldId="322"/>
            <ac:spMk id="4" creationId="{9AA9F5EE-8046-81D4-8C30-CAC226B1FE1A}"/>
          </ac:spMkLst>
        </pc:spChg>
        <pc:spChg chg="add mod">
          <ac:chgData name="Nargas Ahmadzai (2106756)" userId="0c14ad69-c0e9-4a1c-a65d-921e15cc9471" providerId="ADAL" clId="{716C656B-E712-4B47-9F96-AC433D2A1649}" dt="2023-03-13T19:31:54.190" v="2347" actId="12"/>
          <ac:spMkLst>
            <pc:docMk/>
            <pc:sldMk cId="3696931615" sldId="322"/>
            <ac:spMk id="6" creationId="{5AADBA1C-552F-6702-A546-3E1858FB6BB2}"/>
          </ac:spMkLst>
        </pc:spChg>
        <pc:spChg chg="add del mod">
          <ac:chgData name="Nargas Ahmadzai (2106756)" userId="0c14ad69-c0e9-4a1c-a65d-921e15cc9471" providerId="ADAL" clId="{716C656B-E712-4B47-9F96-AC433D2A1649}" dt="2023-03-13T19:31:43.924" v="2346" actId="21"/>
          <ac:spMkLst>
            <pc:docMk/>
            <pc:sldMk cId="3696931615" sldId="322"/>
            <ac:spMk id="9" creationId="{44D00A89-15BF-2752-02D3-8CC2F9313EB1}"/>
          </ac:spMkLst>
        </pc:spChg>
        <pc:spChg chg="add del">
          <ac:chgData name="Nargas Ahmadzai (2106756)" userId="0c14ad69-c0e9-4a1c-a65d-921e15cc9471" providerId="ADAL" clId="{716C656B-E712-4B47-9F96-AC433D2A1649}" dt="2023-03-13T19:31:26.753" v="2342" actId="26606"/>
          <ac:spMkLst>
            <pc:docMk/>
            <pc:sldMk cId="3696931615" sldId="322"/>
            <ac:spMk id="14" creationId="{130B326A-C054-4820-AFCA-FCB009ABC693}"/>
          </ac:spMkLst>
        </pc:spChg>
        <pc:spChg chg="add del">
          <ac:chgData name="Nargas Ahmadzai (2106756)" userId="0c14ad69-c0e9-4a1c-a65d-921e15cc9471" providerId="ADAL" clId="{716C656B-E712-4B47-9F96-AC433D2A1649}" dt="2023-03-13T19:31:26.753" v="2342" actId="26606"/>
          <ac:spMkLst>
            <pc:docMk/>
            <pc:sldMk cId="3696931615" sldId="322"/>
            <ac:spMk id="20" creationId="{C6870151-9189-4C3A-8379-EF3D95827A0A}"/>
          </ac:spMkLst>
        </pc:spChg>
        <pc:spChg chg="add del">
          <ac:chgData name="Nargas Ahmadzai (2106756)" userId="0c14ad69-c0e9-4a1c-a65d-921e15cc9471" providerId="ADAL" clId="{716C656B-E712-4B47-9F96-AC433D2A1649}" dt="2023-03-13T19:31:26.753" v="2342" actId="26606"/>
          <ac:spMkLst>
            <pc:docMk/>
            <pc:sldMk cId="3696931615" sldId="322"/>
            <ac:spMk id="22" creationId="{123EA69C-102A-4DD0-9547-05DCD271D159}"/>
          </ac:spMkLst>
        </pc:spChg>
        <pc:spChg chg="add del">
          <ac:chgData name="Nargas Ahmadzai (2106756)" userId="0c14ad69-c0e9-4a1c-a65d-921e15cc9471" providerId="ADAL" clId="{716C656B-E712-4B47-9F96-AC433D2A1649}" dt="2023-03-13T19:31:26.753" v="2342" actId="26606"/>
          <ac:spMkLst>
            <pc:docMk/>
            <pc:sldMk cId="3696931615" sldId="322"/>
            <ac:spMk id="24" creationId="{6A862265-5CA3-4C40-8582-7534C3B03C2A}"/>
          </ac:spMkLst>
        </pc:spChg>
        <pc:spChg chg="add del">
          <ac:chgData name="Nargas Ahmadzai (2106756)" userId="0c14ad69-c0e9-4a1c-a65d-921e15cc9471" providerId="ADAL" clId="{716C656B-E712-4B47-9F96-AC433D2A1649}" dt="2023-03-13T19:31:26.753" v="2342" actId="26606"/>
          <ac:spMkLst>
            <pc:docMk/>
            <pc:sldMk cId="3696931615" sldId="322"/>
            <ac:spMk id="26" creationId="{600EF80B-0391-4082-9AF5-F15B091B4CE9}"/>
          </ac:spMkLst>
        </pc:spChg>
        <pc:spChg chg="add del">
          <ac:chgData name="Nargas Ahmadzai (2106756)" userId="0c14ad69-c0e9-4a1c-a65d-921e15cc9471" providerId="ADAL" clId="{716C656B-E712-4B47-9F96-AC433D2A1649}" dt="2023-03-13T19:31:26.753" v="2342" actId="26606"/>
          <ac:spMkLst>
            <pc:docMk/>
            <pc:sldMk cId="3696931615" sldId="322"/>
            <ac:spMk id="30" creationId="{3FBF03E8-C602-4192-9C52-F84B29FDCC88}"/>
          </ac:spMkLst>
        </pc:spChg>
        <pc:spChg chg="add del">
          <ac:chgData name="Nargas Ahmadzai (2106756)" userId="0c14ad69-c0e9-4a1c-a65d-921e15cc9471" providerId="ADAL" clId="{716C656B-E712-4B47-9F96-AC433D2A1649}" dt="2023-03-13T19:31:29.735" v="2344" actId="26606"/>
          <ac:spMkLst>
            <pc:docMk/>
            <pc:sldMk cId="3696931615" sldId="322"/>
            <ac:spMk id="32" creationId="{130B326A-C054-4820-AFCA-FCB009ABC693}"/>
          </ac:spMkLst>
        </pc:spChg>
        <pc:spChg chg="add del">
          <ac:chgData name="Nargas Ahmadzai (2106756)" userId="0c14ad69-c0e9-4a1c-a65d-921e15cc9471" providerId="ADAL" clId="{716C656B-E712-4B47-9F96-AC433D2A1649}" dt="2023-03-13T19:31:29.735" v="2344" actId="26606"/>
          <ac:spMkLst>
            <pc:docMk/>
            <pc:sldMk cId="3696931615" sldId="322"/>
            <ac:spMk id="35" creationId="{C6870151-9189-4C3A-8379-EF3D95827A0A}"/>
          </ac:spMkLst>
        </pc:spChg>
        <pc:spChg chg="add del">
          <ac:chgData name="Nargas Ahmadzai (2106756)" userId="0c14ad69-c0e9-4a1c-a65d-921e15cc9471" providerId="ADAL" clId="{716C656B-E712-4B47-9F96-AC433D2A1649}" dt="2023-03-13T19:31:29.735" v="2344" actId="26606"/>
          <ac:spMkLst>
            <pc:docMk/>
            <pc:sldMk cId="3696931615" sldId="322"/>
            <ac:spMk id="36" creationId="{123EA69C-102A-4DD0-9547-05DCD271D159}"/>
          </ac:spMkLst>
        </pc:spChg>
        <pc:spChg chg="add del">
          <ac:chgData name="Nargas Ahmadzai (2106756)" userId="0c14ad69-c0e9-4a1c-a65d-921e15cc9471" providerId="ADAL" clId="{716C656B-E712-4B47-9F96-AC433D2A1649}" dt="2023-03-13T19:31:29.735" v="2344" actId="26606"/>
          <ac:spMkLst>
            <pc:docMk/>
            <pc:sldMk cId="3696931615" sldId="322"/>
            <ac:spMk id="37" creationId="{6A862265-5CA3-4C40-8582-7534C3B03C2A}"/>
          </ac:spMkLst>
        </pc:spChg>
        <pc:spChg chg="add del">
          <ac:chgData name="Nargas Ahmadzai (2106756)" userId="0c14ad69-c0e9-4a1c-a65d-921e15cc9471" providerId="ADAL" clId="{716C656B-E712-4B47-9F96-AC433D2A1649}" dt="2023-03-13T19:31:29.735" v="2344" actId="26606"/>
          <ac:spMkLst>
            <pc:docMk/>
            <pc:sldMk cId="3696931615" sldId="322"/>
            <ac:spMk id="38" creationId="{600EF80B-0391-4082-9AF5-F15B091B4CE9}"/>
          </ac:spMkLst>
        </pc:spChg>
        <pc:spChg chg="add del">
          <ac:chgData name="Nargas Ahmadzai (2106756)" userId="0c14ad69-c0e9-4a1c-a65d-921e15cc9471" providerId="ADAL" clId="{716C656B-E712-4B47-9F96-AC433D2A1649}" dt="2023-03-13T19:31:29.735" v="2344" actId="26606"/>
          <ac:spMkLst>
            <pc:docMk/>
            <pc:sldMk cId="3696931615" sldId="322"/>
            <ac:spMk id="40" creationId="{3FBF03E8-C602-4192-9C52-F84B29FDCC88}"/>
          </ac:spMkLst>
        </pc:spChg>
        <pc:spChg chg="add del">
          <ac:chgData name="Nargas Ahmadzai (2106756)" userId="0c14ad69-c0e9-4a1c-a65d-921e15cc9471" providerId="ADAL" clId="{716C656B-E712-4B47-9F96-AC433D2A1649}" dt="2023-03-13T19:40:53.841" v="2444"/>
          <ac:spMkLst>
            <pc:docMk/>
            <pc:sldMk cId="3696931615" sldId="322"/>
            <ac:spMk id="42" creationId="{130B326A-C054-4820-AFCA-FCB009ABC693}"/>
          </ac:spMkLst>
        </pc:spChg>
        <pc:spChg chg="add del">
          <ac:chgData name="Nargas Ahmadzai (2106756)" userId="0c14ad69-c0e9-4a1c-a65d-921e15cc9471" providerId="ADAL" clId="{716C656B-E712-4B47-9F96-AC433D2A1649}" dt="2023-03-13T19:40:53.841" v="2444"/>
          <ac:spMkLst>
            <pc:docMk/>
            <pc:sldMk cId="3696931615" sldId="322"/>
            <ac:spMk id="45" creationId="{C6870151-9189-4C3A-8379-EF3D95827A0A}"/>
          </ac:spMkLst>
        </pc:spChg>
        <pc:spChg chg="add del">
          <ac:chgData name="Nargas Ahmadzai (2106756)" userId="0c14ad69-c0e9-4a1c-a65d-921e15cc9471" providerId="ADAL" clId="{716C656B-E712-4B47-9F96-AC433D2A1649}" dt="2023-03-13T19:40:53.841" v="2444"/>
          <ac:spMkLst>
            <pc:docMk/>
            <pc:sldMk cId="3696931615" sldId="322"/>
            <ac:spMk id="46" creationId="{123EA69C-102A-4DD0-9547-05DCD271D159}"/>
          </ac:spMkLst>
        </pc:spChg>
        <pc:spChg chg="add del">
          <ac:chgData name="Nargas Ahmadzai (2106756)" userId="0c14ad69-c0e9-4a1c-a65d-921e15cc9471" providerId="ADAL" clId="{716C656B-E712-4B47-9F96-AC433D2A1649}" dt="2023-03-13T19:40:53.841" v="2444"/>
          <ac:spMkLst>
            <pc:docMk/>
            <pc:sldMk cId="3696931615" sldId="322"/>
            <ac:spMk id="47" creationId="{6A862265-5CA3-4C40-8582-7534C3B03C2A}"/>
          </ac:spMkLst>
        </pc:spChg>
        <pc:spChg chg="add del">
          <ac:chgData name="Nargas Ahmadzai (2106756)" userId="0c14ad69-c0e9-4a1c-a65d-921e15cc9471" providerId="ADAL" clId="{716C656B-E712-4B47-9F96-AC433D2A1649}" dt="2023-03-13T19:40:53.841" v="2444"/>
          <ac:spMkLst>
            <pc:docMk/>
            <pc:sldMk cId="3696931615" sldId="322"/>
            <ac:spMk id="48" creationId="{600EF80B-0391-4082-9AF5-F15B091B4CE9}"/>
          </ac:spMkLst>
        </pc:spChg>
        <pc:spChg chg="add del">
          <ac:chgData name="Nargas Ahmadzai (2106756)" userId="0c14ad69-c0e9-4a1c-a65d-921e15cc9471" providerId="ADAL" clId="{716C656B-E712-4B47-9F96-AC433D2A1649}" dt="2023-03-13T19:40:53.841" v="2444"/>
          <ac:spMkLst>
            <pc:docMk/>
            <pc:sldMk cId="3696931615" sldId="322"/>
            <ac:spMk id="50" creationId="{3FBF03E8-C602-4192-9C52-F84B29FDCC88}"/>
          </ac:spMkLst>
        </pc:spChg>
        <pc:picChg chg="add mod ord">
          <ac:chgData name="Nargas Ahmadzai (2106756)" userId="0c14ad69-c0e9-4a1c-a65d-921e15cc9471" providerId="ADAL" clId="{716C656B-E712-4B47-9F96-AC433D2A1649}" dt="2023-03-13T19:31:29.885" v="2345" actId="26606"/>
          <ac:picMkLst>
            <pc:docMk/>
            <pc:sldMk cId="3696931615" sldId="322"/>
            <ac:picMk id="8" creationId="{F55E5821-367F-7CFF-B73F-E383A29E37D1}"/>
          </ac:picMkLst>
        </pc:picChg>
        <pc:picChg chg="add del">
          <ac:chgData name="Nargas Ahmadzai (2106756)" userId="0c14ad69-c0e9-4a1c-a65d-921e15cc9471" providerId="ADAL" clId="{716C656B-E712-4B47-9F96-AC433D2A1649}" dt="2023-03-13T19:31:26.753" v="2342" actId="26606"/>
          <ac:picMkLst>
            <pc:docMk/>
            <pc:sldMk cId="3696931615" sldId="322"/>
            <ac:picMk id="16" creationId="{E265DFC7-1B2A-4A32-9C43-C48EA6FF6140}"/>
          </ac:picMkLst>
        </pc:picChg>
        <pc:picChg chg="add del">
          <ac:chgData name="Nargas Ahmadzai (2106756)" userId="0c14ad69-c0e9-4a1c-a65d-921e15cc9471" providerId="ADAL" clId="{716C656B-E712-4B47-9F96-AC433D2A1649}" dt="2023-03-13T19:31:29.735" v="2344" actId="26606"/>
          <ac:picMkLst>
            <pc:docMk/>
            <pc:sldMk cId="3696931615" sldId="322"/>
            <ac:picMk id="33" creationId="{E265DFC7-1B2A-4A32-9C43-C48EA6FF6140}"/>
          </ac:picMkLst>
        </pc:picChg>
        <pc:picChg chg="add del">
          <ac:chgData name="Nargas Ahmadzai (2106756)" userId="0c14ad69-c0e9-4a1c-a65d-921e15cc9471" providerId="ADAL" clId="{716C656B-E712-4B47-9F96-AC433D2A1649}" dt="2023-03-13T19:40:53.841" v="2444"/>
          <ac:picMkLst>
            <pc:docMk/>
            <pc:sldMk cId="3696931615" sldId="322"/>
            <ac:picMk id="43" creationId="{E265DFC7-1B2A-4A32-9C43-C48EA6FF6140}"/>
          </ac:picMkLst>
        </pc:picChg>
        <pc:cxnChg chg="add del">
          <ac:chgData name="Nargas Ahmadzai (2106756)" userId="0c14ad69-c0e9-4a1c-a65d-921e15cc9471" providerId="ADAL" clId="{716C656B-E712-4B47-9F96-AC433D2A1649}" dt="2023-03-13T19:31:26.753" v="2342" actId="26606"/>
          <ac:cxnSpMkLst>
            <pc:docMk/>
            <pc:sldMk cId="3696931615" sldId="322"/>
            <ac:cxnSpMk id="18" creationId="{853B328C-A402-44DE-AABB-9BFBB6617629}"/>
          </ac:cxnSpMkLst>
        </pc:cxnChg>
        <pc:cxnChg chg="add del">
          <ac:chgData name="Nargas Ahmadzai (2106756)" userId="0c14ad69-c0e9-4a1c-a65d-921e15cc9471" providerId="ADAL" clId="{716C656B-E712-4B47-9F96-AC433D2A1649}" dt="2023-03-13T19:31:26.753" v="2342" actId="26606"/>
          <ac:cxnSpMkLst>
            <pc:docMk/>
            <pc:sldMk cId="3696931615" sldId="322"/>
            <ac:cxnSpMk id="28" creationId="{D33AC32D-5F44-45F7-A0BD-7C11A86BED57}"/>
          </ac:cxnSpMkLst>
        </pc:cxnChg>
        <pc:cxnChg chg="add del">
          <ac:chgData name="Nargas Ahmadzai (2106756)" userId="0c14ad69-c0e9-4a1c-a65d-921e15cc9471" providerId="ADAL" clId="{716C656B-E712-4B47-9F96-AC433D2A1649}" dt="2023-03-13T19:31:29.735" v="2344" actId="26606"/>
          <ac:cxnSpMkLst>
            <pc:docMk/>
            <pc:sldMk cId="3696931615" sldId="322"/>
            <ac:cxnSpMk id="34" creationId="{853B328C-A402-44DE-AABB-9BFBB6617629}"/>
          </ac:cxnSpMkLst>
        </pc:cxnChg>
        <pc:cxnChg chg="add del">
          <ac:chgData name="Nargas Ahmadzai (2106756)" userId="0c14ad69-c0e9-4a1c-a65d-921e15cc9471" providerId="ADAL" clId="{716C656B-E712-4B47-9F96-AC433D2A1649}" dt="2023-03-13T19:31:29.735" v="2344" actId="26606"/>
          <ac:cxnSpMkLst>
            <pc:docMk/>
            <pc:sldMk cId="3696931615" sldId="322"/>
            <ac:cxnSpMk id="39" creationId="{D33AC32D-5F44-45F7-A0BD-7C11A86BED57}"/>
          </ac:cxnSpMkLst>
        </pc:cxnChg>
        <pc:cxnChg chg="add del">
          <ac:chgData name="Nargas Ahmadzai (2106756)" userId="0c14ad69-c0e9-4a1c-a65d-921e15cc9471" providerId="ADAL" clId="{716C656B-E712-4B47-9F96-AC433D2A1649}" dt="2023-03-13T19:40:53.841" v="2444"/>
          <ac:cxnSpMkLst>
            <pc:docMk/>
            <pc:sldMk cId="3696931615" sldId="322"/>
            <ac:cxnSpMk id="44" creationId="{853B328C-A402-44DE-AABB-9BFBB6617629}"/>
          </ac:cxnSpMkLst>
        </pc:cxnChg>
        <pc:cxnChg chg="add del">
          <ac:chgData name="Nargas Ahmadzai (2106756)" userId="0c14ad69-c0e9-4a1c-a65d-921e15cc9471" providerId="ADAL" clId="{716C656B-E712-4B47-9F96-AC433D2A1649}" dt="2023-03-13T19:40:53.841" v="2444"/>
          <ac:cxnSpMkLst>
            <pc:docMk/>
            <pc:sldMk cId="3696931615" sldId="322"/>
            <ac:cxnSpMk id="49" creationId="{D33AC32D-5F44-45F7-A0BD-7C11A86BED57}"/>
          </ac:cxnSpMkLst>
        </pc:cxnChg>
      </pc:sldChg>
      <pc:sldChg chg="addSp delSp modSp new mod modTransition setBg delDesignElem">
        <pc:chgData name="Nargas Ahmadzai (2106756)" userId="0c14ad69-c0e9-4a1c-a65d-921e15cc9471" providerId="ADAL" clId="{716C656B-E712-4B47-9F96-AC433D2A1649}" dt="2023-03-14T18:30:20.825" v="2774"/>
        <pc:sldMkLst>
          <pc:docMk/>
          <pc:sldMk cId="3515907541" sldId="323"/>
        </pc:sldMkLst>
        <pc:spChg chg="del mod">
          <ac:chgData name="Nargas Ahmadzai (2106756)" userId="0c14ad69-c0e9-4a1c-a65d-921e15cc9471" providerId="ADAL" clId="{716C656B-E712-4B47-9F96-AC433D2A1649}" dt="2023-03-13T19:32:18.918" v="2350" actId="21"/>
          <ac:spMkLst>
            <pc:docMk/>
            <pc:sldMk cId="3515907541" sldId="323"/>
            <ac:spMk id="2" creationId="{B74EA374-1F56-4E91-38EC-BD58165EA0C5}"/>
          </ac:spMkLst>
        </pc:spChg>
        <pc:spChg chg="add mod">
          <ac:chgData name="Nargas Ahmadzai (2106756)" userId="0c14ad69-c0e9-4a1c-a65d-921e15cc9471" providerId="ADAL" clId="{716C656B-E712-4B47-9F96-AC433D2A1649}" dt="2023-03-13T19:34:41.367" v="2373" actId="26606"/>
          <ac:spMkLst>
            <pc:docMk/>
            <pc:sldMk cId="3515907541" sldId="323"/>
            <ac:spMk id="4" creationId="{D19F0A54-8502-AF7A-E89A-73DD9A6387F3}"/>
          </ac:spMkLst>
        </pc:spChg>
        <pc:spChg chg="add mod ord">
          <ac:chgData name="Nargas Ahmadzai (2106756)" userId="0c14ad69-c0e9-4a1c-a65d-921e15cc9471" providerId="ADAL" clId="{716C656B-E712-4B47-9F96-AC433D2A1649}" dt="2023-03-13T19:34:41.367" v="2373" actId="26606"/>
          <ac:spMkLst>
            <pc:docMk/>
            <pc:sldMk cId="3515907541" sldId="323"/>
            <ac:spMk id="6" creationId="{416D1C05-D875-2C1F-8274-8BF695BB2A2C}"/>
          </ac:spMkLst>
        </pc:spChg>
        <pc:spChg chg="add del">
          <ac:chgData name="Nargas Ahmadzai (2106756)" userId="0c14ad69-c0e9-4a1c-a65d-921e15cc9471" providerId="ADAL" clId="{716C656B-E712-4B47-9F96-AC433D2A1649}" dt="2023-03-13T19:34:15.119" v="2364" actId="26606"/>
          <ac:spMkLst>
            <pc:docMk/>
            <pc:sldMk cId="3515907541" sldId="323"/>
            <ac:spMk id="13" creationId="{130B326A-C054-4820-AFCA-FCB009ABC693}"/>
          </ac:spMkLst>
        </pc:spChg>
        <pc:spChg chg="add del">
          <ac:chgData name="Nargas Ahmadzai (2106756)" userId="0c14ad69-c0e9-4a1c-a65d-921e15cc9471" providerId="ADAL" clId="{716C656B-E712-4B47-9F96-AC433D2A1649}" dt="2023-03-13T19:34:15.119" v="2364" actId="26606"/>
          <ac:spMkLst>
            <pc:docMk/>
            <pc:sldMk cId="3515907541" sldId="323"/>
            <ac:spMk id="19" creationId="{5035DA88-5E88-4A1D-AF31-FB3C246A508C}"/>
          </ac:spMkLst>
        </pc:spChg>
        <pc:spChg chg="add del">
          <ac:chgData name="Nargas Ahmadzai (2106756)" userId="0c14ad69-c0e9-4a1c-a65d-921e15cc9471" providerId="ADAL" clId="{716C656B-E712-4B47-9F96-AC433D2A1649}" dt="2023-03-13T19:34:25.438" v="2366" actId="26606"/>
          <ac:spMkLst>
            <pc:docMk/>
            <pc:sldMk cId="3515907541" sldId="323"/>
            <ac:spMk id="21" creationId="{130B326A-C054-4820-AFCA-FCB009ABC693}"/>
          </ac:spMkLst>
        </pc:spChg>
        <pc:spChg chg="add del">
          <ac:chgData name="Nargas Ahmadzai (2106756)" userId="0c14ad69-c0e9-4a1c-a65d-921e15cc9471" providerId="ADAL" clId="{716C656B-E712-4B47-9F96-AC433D2A1649}" dt="2023-03-13T19:34:25.438" v="2366" actId="26606"/>
          <ac:spMkLst>
            <pc:docMk/>
            <pc:sldMk cId="3515907541" sldId="323"/>
            <ac:spMk id="24" creationId="{2EC1D114-8AB7-4C3F-AEC0-F3FCAF0DF95B}"/>
          </ac:spMkLst>
        </pc:spChg>
        <pc:spChg chg="add del">
          <ac:chgData name="Nargas Ahmadzai (2106756)" userId="0c14ad69-c0e9-4a1c-a65d-921e15cc9471" providerId="ADAL" clId="{716C656B-E712-4B47-9F96-AC433D2A1649}" dt="2023-03-13T19:40:53.841" v="2444"/>
          <ac:spMkLst>
            <pc:docMk/>
            <pc:sldMk cId="3515907541" sldId="323"/>
            <ac:spMk id="25" creationId="{600EF80B-0391-4082-9AF5-F15B091B4CE9}"/>
          </ac:spMkLst>
        </pc:spChg>
        <pc:spChg chg="add del">
          <ac:chgData name="Nargas Ahmadzai (2106756)" userId="0c14ad69-c0e9-4a1c-a65d-921e15cc9471" providerId="ADAL" clId="{716C656B-E712-4B47-9F96-AC433D2A1649}" dt="2023-03-13T19:34:29.597" v="2368" actId="26606"/>
          <ac:spMkLst>
            <pc:docMk/>
            <pc:sldMk cId="3515907541" sldId="323"/>
            <ac:spMk id="26" creationId="{6B25638D-3D06-41D1-8060-4D2707C60AE8}"/>
          </ac:spMkLst>
        </pc:spChg>
        <pc:spChg chg="add del">
          <ac:chgData name="Nargas Ahmadzai (2106756)" userId="0c14ad69-c0e9-4a1c-a65d-921e15cc9471" providerId="ADAL" clId="{716C656B-E712-4B47-9F96-AC433D2A1649}" dt="2023-03-13T19:40:53.841" v="2444"/>
          <ac:spMkLst>
            <pc:docMk/>
            <pc:sldMk cId="3515907541" sldId="323"/>
            <ac:spMk id="29" creationId="{3FBF03E8-C602-4192-9C52-F84B29FDCC88}"/>
          </ac:spMkLst>
        </pc:spChg>
        <pc:spChg chg="add del">
          <ac:chgData name="Nargas Ahmadzai (2106756)" userId="0c14ad69-c0e9-4a1c-a65d-921e15cc9471" providerId="ADAL" clId="{716C656B-E712-4B47-9F96-AC433D2A1649}" dt="2023-03-13T19:34:33.914" v="2370" actId="26606"/>
          <ac:spMkLst>
            <pc:docMk/>
            <pc:sldMk cId="3515907541" sldId="323"/>
            <ac:spMk id="30" creationId="{130B326A-C054-4820-AFCA-FCB009ABC693}"/>
          </ac:spMkLst>
        </pc:spChg>
        <pc:spChg chg="add del">
          <ac:chgData name="Nargas Ahmadzai (2106756)" userId="0c14ad69-c0e9-4a1c-a65d-921e15cc9471" providerId="ADAL" clId="{716C656B-E712-4B47-9F96-AC433D2A1649}" dt="2023-03-13T19:34:41.301" v="2372" actId="26606"/>
          <ac:spMkLst>
            <pc:docMk/>
            <pc:sldMk cId="3515907541" sldId="323"/>
            <ac:spMk id="36" creationId="{130B326A-C054-4820-AFCA-FCB009ABC693}"/>
          </ac:spMkLst>
        </pc:spChg>
        <pc:spChg chg="add del">
          <ac:chgData name="Nargas Ahmadzai (2106756)" userId="0c14ad69-c0e9-4a1c-a65d-921e15cc9471" providerId="ADAL" clId="{716C656B-E712-4B47-9F96-AC433D2A1649}" dt="2023-03-13T19:34:41.301" v="2372" actId="26606"/>
          <ac:spMkLst>
            <pc:docMk/>
            <pc:sldMk cId="3515907541" sldId="323"/>
            <ac:spMk id="39" creationId="{5035DA88-5E88-4A1D-AF31-FB3C246A508C}"/>
          </ac:spMkLst>
        </pc:spChg>
        <pc:spChg chg="add del">
          <ac:chgData name="Nargas Ahmadzai (2106756)" userId="0c14ad69-c0e9-4a1c-a65d-921e15cc9471" providerId="ADAL" clId="{716C656B-E712-4B47-9F96-AC433D2A1649}" dt="2023-03-13T19:40:53.841" v="2444"/>
          <ac:spMkLst>
            <pc:docMk/>
            <pc:sldMk cId="3515907541" sldId="323"/>
            <ac:spMk id="41" creationId="{130B326A-C054-4820-AFCA-FCB009ABC693}"/>
          </ac:spMkLst>
        </pc:spChg>
        <pc:spChg chg="add del">
          <ac:chgData name="Nargas Ahmadzai (2106756)" userId="0c14ad69-c0e9-4a1c-a65d-921e15cc9471" providerId="ADAL" clId="{716C656B-E712-4B47-9F96-AC433D2A1649}" dt="2023-03-13T19:40:53.841" v="2444"/>
          <ac:spMkLst>
            <pc:docMk/>
            <pc:sldMk cId="3515907541" sldId="323"/>
            <ac:spMk id="44" creationId="{C6870151-9189-4C3A-8379-EF3D95827A0A}"/>
          </ac:spMkLst>
        </pc:spChg>
        <pc:spChg chg="add del">
          <ac:chgData name="Nargas Ahmadzai (2106756)" userId="0c14ad69-c0e9-4a1c-a65d-921e15cc9471" providerId="ADAL" clId="{716C656B-E712-4B47-9F96-AC433D2A1649}" dt="2023-03-13T19:40:53.841" v="2444"/>
          <ac:spMkLst>
            <pc:docMk/>
            <pc:sldMk cId="3515907541" sldId="323"/>
            <ac:spMk id="45" creationId="{123EA69C-102A-4DD0-9547-05DCD271D159}"/>
          </ac:spMkLst>
        </pc:spChg>
        <pc:spChg chg="add del">
          <ac:chgData name="Nargas Ahmadzai (2106756)" userId="0c14ad69-c0e9-4a1c-a65d-921e15cc9471" providerId="ADAL" clId="{716C656B-E712-4B47-9F96-AC433D2A1649}" dt="2023-03-13T19:40:53.841" v="2444"/>
          <ac:spMkLst>
            <pc:docMk/>
            <pc:sldMk cId="3515907541" sldId="323"/>
            <ac:spMk id="46" creationId="{6A862265-5CA3-4C40-8582-7534C3B03C2A}"/>
          </ac:spMkLst>
        </pc:spChg>
        <pc:grpChg chg="add del">
          <ac:chgData name="Nargas Ahmadzai (2106756)" userId="0c14ad69-c0e9-4a1c-a65d-921e15cc9471" providerId="ADAL" clId="{716C656B-E712-4B47-9F96-AC433D2A1649}" dt="2023-03-13T19:34:33.914" v="2370" actId="26606"/>
          <ac:grpSpMkLst>
            <pc:docMk/>
            <pc:sldMk cId="3515907541" sldId="323"/>
            <ac:grpSpMk id="33" creationId="{C7016F8E-4B6E-4DFC-BA39-E5E5A3755511}"/>
          </ac:grpSpMkLst>
        </pc:grpChg>
        <pc:picChg chg="add mod ord">
          <ac:chgData name="Nargas Ahmadzai (2106756)" userId="0c14ad69-c0e9-4a1c-a65d-921e15cc9471" providerId="ADAL" clId="{716C656B-E712-4B47-9F96-AC433D2A1649}" dt="2023-03-13T19:34:41.367" v="2373" actId="26606"/>
          <ac:picMkLst>
            <pc:docMk/>
            <pc:sldMk cId="3515907541" sldId="323"/>
            <ac:picMk id="8" creationId="{8E62C6FD-02C9-03E5-5E0E-07548CFAFFB1}"/>
          </ac:picMkLst>
        </pc:picChg>
        <pc:picChg chg="add del">
          <ac:chgData name="Nargas Ahmadzai (2106756)" userId="0c14ad69-c0e9-4a1c-a65d-921e15cc9471" providerId="ADAL" clId="{716C656B-E712-4B47-9F96-AC433D2A1649}" dt="2023-03-13T19:34:15.119" v="2364" actId="26606"/>
          <ac:picMkLst>
            <pc:docMk/>
            <pc:sldMk cId="3515907541" sldId="323"/>
            <ac:picMk id="15" creationId="{E265DFC7-1B2A-4A32-9C43-C48EA6FF6140}"/>
          </ac:picMkLst>
        </pc:picChg>
        <pc:picChg chg="add del">
          <ac:chgData name="Nargas Ahmadzai (2106756)" userId="0c14ad69-c0e9-4a1c-a65d-921e15cc9471" providerId="ADAL" clId="{716C656B-E712-4B47-9F96-AC433D2A1649}" dt="2023-03-13T19:34:25.438" v="2366" actId="26606"/>
          <ac:picMkLst>
            <pc:docMk/>
            <pc:sldMk cId="3515907541" sldId="323"/>
            <ac:picMk id="22" creationId="{E265DFC7-1B2A-4A32-9C43-C48EA6FF6140}"/>
          </ac:picMkLst>
        </pc:picChg>
        <pc:picChg chg="add del">
          <ac:chgData name="Nargas Ahmadzai (2106756)" userId="0c14ad69-c0e9-4a1c-a65d-921e15cc9471" providerId="ADAL" clId="{716C656B-E712-4B47-9F96-AC433D2A1649}" dt="2023-03-13T19:34:29.597" v="2368" actId="26606"/>
          <ac:picMkLst>
            <pc:docMk/>
            <pc:sldMk cId="3515907541" sldId="323"/>
            <ac:picMk id="27" creationId="{8161BB1E-0062-4056-AB94-121EF614D5FB}"/>
          </ac:picMkLst>
        </pc:picChg>
        <pc:picChg chg="add del">
          <ac:chgData name="Nargas Ahmadzai (2106756)" userId="0c14ad69-c0e9-4a1c-a65d-921e15cc9471" providerId="ADAL" clId="{716C656B-E712-4B47-9F96-AC433D2A1649}" dt="2023-03-13T19:34:33.914" v="2370" actId="26606"/>
          <ac:picMkLst>
            <pc:docMk/>
            <pc:sldMk cId="3515907541" sldId="323"/>
            <ac:picMk id="31" creationId="{E265DFC7-1B2A-4A32-9C43-C48EA6FF6140}"/>
          </ac:picMkLst>
        </pc:picChg>
        <pc:picChg chg="add del">
          <ac:chgData name="Nargas Ahmadzai (2106756)" userId="0c14ad69-c0e9-4a1c-a65d-921e15cc9471" providerId="ADAL" clId="{716C656B-E712-4B47-9F96-AC433D2A1649}" dt="2023-03-13T19:34:41.301" v="2372" actId="26606"/>
          <ac:picMkLst>
            <pc:docMk/>
            <pc:sldMk cId="3515907541" sldId="323"/>
            <ac:picMk id="37" creationId="{E265DFC7-1B2A-4A32-9C43-C48EA6FF6140}"/>
          </ac:picMkLst>
        </pc:picChg>
        <pc:picChg chg="add del">
          <ac:chgData name="Nargas Ahmadzai (2106756)" userId="0c14ad69-c0e9-4a1c-a65d-921e15cc9471" providerId="ADAL" clId="{716C656B-E712-4B47-9F96-AC433D2A1649}" dt="2023-03-13T19:40:53.841" v="2444"/>
          <ac:picMkLst>
            <pc:docMk/>
            <pc:sldMk cId="3515907541" sldId="323"/>
            <ac:picMk id="42" creationId="{E265DFC7-1B2A-4A32-9C43-C48EA6FF6140}"/>
          </ac:picMkLst>
        </pc:picChg>
        <pc:cxnChg chg="add del">
          <ac:chgData name="Nargas Ahmadzai (2106756)" userId="0c14ad69-c0e9-4a1c-a65d-921e15cc9471" providerId="ADAL" clId="{716C656B-E712-4B47-9F96-AC433D2A1649}" dt="2023-03-13T19:34:15.119" v="2364" actId="26606"/>
          <ac:cxnSpMkLst>
            <pc:docMk/>
            <pc:sldMk cId="3515907541" sldId="323"/>
            <ac:cxnSpMk id="17" creationId="{853B328C-A402-44DE-AABB-9BFBB6617629}"/>
          </ac:cxnSpMkLst>
        </pc:cxnChg>
        <pc:cxnChg chg="add del">
          <ac:chgData name="Nargas Ahmadzai (2106756)" userId="0c14ad69-c0e9-4a1c-a65d-921e15cc9471" providerId="ADAL" clId="{716C656B-E712-4B47-9F96-AC433D2A1649}" dt="2023-03-13T19:34:25.438" v="2366" actId="26606"/>
          <ac:cxnSpMkLst>
            <pc:docMk/>
            <pc:sldMk cId="3515907541" sldId="323"/>
            <ac:cxnSpMk id="23" creationId="{853B328C-A402-44DE-AABB-9BFBB6617629}"/>
          </ac:cxnSpMkLst>
        </pc:cxnChg>
        <pc:cxnChg chg="add del">
          <ac:chgData name="Nargas Ahmadzai (2106756)" userId="0c14ad69-c0e9-4a1c-a65d-921e15cc9471" providerId="ADAL" clId="{716C656B-E712-4B47-9F96-AC433D2A1649}" dt="2023-03-13T19:34:29.597" v="2368" actId="26606"/>
          <ac:cxnSpMkLst>
            <pc:docMk/>
            <pc:sldMk cId="3515907541" sldId="323"/>
            <ac:cxnSpMk id="28" creationId="{8FBC01E2-D629-4319-B5CB-BFA461B8CF30}"/>
          </ac:cxnSpMkLst>
        </pc:cxnChg>
        <pc:cxnChg chg="add del">
          <ac:chgData name="Nargas Ahmadzai (2106756)" userId="0c14ad69-c0e9-4a1c-a65d-921e15cc9471" providerId="ADAL" clId="{716C656B-E712-4B47-9F96-AC433D2A1649}" dt="2023-03-13T19:34:33.914" v="2370" actId="26606"/>
          <ac:cxnSpMkLst>
            <pc:docMk/>
            <pc:sldMk cId="3515907541" sldId="323"/>
            <ac:cxnSpMk id="32" creationId="{853B328C-A402-44DE-AABB-9BFBB6617629}"/>
          </ac:cxnSpMkLst>
        </pc:cxnChg>
        <pc:cxnChg chg="add del">
          <ac:chgData name="Nargas Ahmadzai (2106756)" userId="0c14ad69-c0e9-4a1c-a65d-921e15cc9471" providerId="ADAL" clId="{716C656B-E712-4B47-9F96-AC433D2A1649}" dt="2023-03-13T19:34:41.301" v="2372" actId="26606"/>
          <ac:cxnSpMkLst>
            <pc:docMk/>
            <pc:sldMk cId="3515907541" sldId="323"/>
            <ac:cxnSpMk id="38" creationId="{853B328C-A402-44DE-AABB-9BFBB6617629}"/>
          </ac:cxnSpMkLst>
        </pc:cxnChg>
        <pc:cxnChg chg="add del">
          <ac:chgData name="Nargas Ahmadzai (2106756)" userId="0c14ad69-c0e9-4a1c-a65d-921e15cc9471" providerId="ADAL" clId="{716C656B-E712-4B47-9F96-AC433D2A1649}" dt="2023-03-13T19:40:53.841" v="2444"/>
          <ac:cxnSpMkLst>
            <pc:docMk/>
            <pc:sldMk cId="3515907541" sldId="323"/>
            <ac:cxnSpMk id="43" creationId="{853B328C-A402-44DE-AABB-9BFBB6617629}"/>
          </ac:cxnSpMkLst>
        </pc:cxnChg>
        <pc:cxnChg chg="add del">
          <ac:chgData name="Nargas Ahmadzai (2106756)" userId="0c14ad69-c0e9-4a1c-a65d-921e15cc9471" providerId="ADAL" clId="{716C656B-E712-4B47-9F96-AC433D2A1649}" dt="2023-03-13T19:40:53.841" v="2444"/>
          <ac:cxnSpMkLst>
            <pc:docMk/>
            <pc:sldMk cId="3515907541" sldId="323"/>
            <ac:cxnSpMk id="47" creationId="{D33AC32D-5F44-45F7-A0BD-7C11A86BED57}"/>
          </ac:cxnSpMkLst>
        </pc:cxnChg>
      </pc:sldChg>
      <pc:sldChg chg="addSp delSp modSp new mod modTransition">
        <pc:chgData name="Nargas Ahmadzai (2106756)" userId="0c14ad69-c0e9-4a1c-a65d-921e15cc9471" providerId="ADAL" clId="{716C656B-E712-4B47-9F96-AC433D2A1649}" dt="2023-03-14T18:30:20.825" v="2774"/>
        <pc:sldMkLst>
          <pc:docMk/>
          <pc:sldMk cId="2805950058" sldId="324"/>
        </pc:sldMkLst>
        <pc:spChg chg="mod">
          <ac:chgData name="Nargas Ahmadzai (2106756)" userId="0c14ad69-c0e9-4a1c-a65d-921e15cc9471" providerId="ADAL" clId="{716C656B-E712-4B47-9F96-AC433D2A1649}" dt="2023-03-13T19:39:58.105" v="2425" actId="14100"/>
          <ac:spMkLst>
            <pc:docMk/>
            <pc:sldMk cId="2805950058" sldId="324"/>
            <ac:spMk id="2" creationId="{DAFBF3C8-4891-9FEE-BC61-6AEB58F0C050}"/>
          </ac:spMkLst>
        </pc:spChg>
        <pc:spChg chg="del mod">
          <ac:chgData name="Nargas Ahmadzai (2106756)" userId="0c14ad69-c0e9-4a1c-a65d-921e15cc9471" providerId="ADAL" clId="{716C656B-E712-4B47-9F96-AC433D2A1649}" dt="2023-03-13T19:35:55.222" v="2376" actId="21"/>
          <ac:spMkLst>
            <pc:docMk/>
            <pc:sldMk cId="2805950058" sldId="324"/>
            <ac:spMk id="3" creationId="{DCFCD364-8069-FD89-DF0B-3784E4C7A823}"/>
          </ac:spMkLst>
        </pc:spChg>
        <pc:spChg chg="add mod">
          <ac:chgData name="Nargas Ahmadzai (2106756)" userId="0c14ad69-c0e9-4a1c-a65d-921e15cc9471" providerId="ADAL" clId="{716C656B-E712-4B47-9F96-AC433D2A1649}" dt="2023-03-13T19:42:48.813" v="2455" actId="207"/>
          <ac:spMkLst>
            <pc:docMk/>
            <pc:sldMk cId="2805950058" sldId="324"/>
            <ac:spMk id="5" creationId="{5818EB57-11A8-FCA2-34A9-7E9052B6E64C}"/>
          </ac:spMkLst>
        </pc:spChg>
        <pc:spChg chg="add mod">
          <ac:chgData name="Nargas Ahmadzai (2106756)" userId="0c14ad69-c0e9-4a1c-a65d-921e15cc9471" providerId="ADAL" clId="{716C656B-E712-4B47-9F96-AC433D2A1649}" dt="2023-03-13T19:42:48.813" v="2455" actId="207"/>
          <ac:spMkLst>
            <pc:docMk/>
            <pc:sldMk cId="2805950058" sldId="324"/>
            <ac:spMk id="6" creationId="{556DE4F2-2803-7C56-A4BE-E6AC8B318861}"/>
          </ac:spMkLst>
        </pc:spChg>
        <pc:spChg chg="add mod">
          <ac:chgData name="Nargas Ahmadzai (2106756)" userId="0c14ad69-c0e9-4a1c-a65d-921e15cc9471" providerId="ADAL" clId="{716C656B-E712-4B47-9F96-AC433D2A1649}" dt="2023-03-13T19:37:43.587" v="2396"/>
          <ac:spMkLst>
            <pc:docMk/>
            <pc:sldMk cId="2805950058" sldId="324"/>
            <ac:spMk id="8" creationId="{B2F4B86A-6D45-AA91-980A-D94075B0D93F}"/>
          </ac:spMkLst>
        </pc:spChg>
        <pc:spChg chg="add mod">
          <ac:chgData name="Nargas Ahmadzai (2106756)" userId="0c14ad69-c0e9-4a1c-a65d-921e15cc9471" providerId="ADAL" clId="{716C656B-E712-4B47-9F96-AC433D2A1649}" dt="2023-03-13T19:37:43.587" v="2396"/>
          <ac:spMkLst>
            <pc:docMk/>
            <pc:sldMk cId="2805950058" sldId="324"/>
            <ac:spMk id="9" creationId="{70AFD731-ECA6-1408-4736-E1090F67D9B9}"/>
          </ac:spMkLst>
        </pc:spChg>
        <pc:spChg chg="add del mod topLvl">
          <ac:chgData name="Nargas Ahmadzai (2106756)" userId="0c14ad69-c0e9-4a1c-a65d-921e15cc9471" providerId="ADAL" clId="{716C656B-E712-4B47-9F96-AC433D2A1649}" dt="2023-03-13T19:43:03.177" v="2457" actId="21"/>
          <ac:spMkLst>
            <pc:docMk/>
            <pc:sldMk cId="2805950058" sldId="324"/>
            <ac:spMk id="11" creationId="{82309FB5-6B95-70CB-6E8F-C11E3607FCB1}"/>
          </ac:spMkLst>
        </pc:spChg>
        <pc:spChg chg="add mod topLvl">
          <ac:chgData name="Nargas Ahmadzai (2106756)" userId="0c14ad69-c0e9-4a1c-a65d-921e15cc9471" providerId="ADAL" clId="{716C656B-E712-4B47-9F96-AC433D2A1649}" dt="2023-03-13T19:44:11.839" v="2461" actId="208"/>
          <ac:spMkLst>
            <pc:docMk/>
            <pc:sldMk cId="2805950058" sldId="324"/>
            <ac:spMk id="12" creationId="{20CED22B-9CDF-84A1-5CDD-3088919CB770}"/>
          </ac:spMkLst>
        </pc:spChg>
        <pc:spChg chg="add mod">
          <ac:chgData name="Nargas Ahmadzai (2106756)" userId="0c14ad69-c0e9-4a1c-a65d-921e15cc9471" providerId="ADAL" clId="{716C656B-E712-4B47-9F96-AC433D2A1649}" dt="2023-03-13T19:39:14.464" v="2409"/>
          <ac:spMkLst>
            <pc:docMk/>
            <pc:sldMk cId="2805950058" sldId="324"/>
            <ac:spMk id="14" creationId="{3AA8ED0F-3D16-1FE3-C5C1-C793F5185D0F}"/>
          </ac:spMkLst>
        </pc:spChg>
        <pc:spChg chg="add mod">
          <ac:chgData name="Nargas Ahmadzai (2106756)" userId="0c14ad69-c0e9-4a1c-a65d-921e15cc9471" providerId="ADAL" clId="{716C656B-E712-4B47-9F96-AC433D2A1649}" dt="2023-03-13T19:39:14.464" v="2409"/>
          <ac:spMkLst>
            <pc:docMk/>
            <pc:sldMk cId="2805950058" sldId="324"/>
            <ac:spMk id="15" creationId="{96177661-575E-C03B-CE0D-565DF6B99268}"/>
          </ac:spMkLst>
        </pc:spChg>
        <pc:grpChg chg="add mod ord">
          <ac:chgData name="Nargas Ahmadzai (2106756)" userId="0c14ad69-c0e9-4a1c-a65d-921e15cc9471" providerId="ADAL" clId="{716C656B-E712-4B47-9F96-AC433D2A1649}" dt="2023-03-13T19:42:48.813" v="2455" actId="207"/>
          <ac:grpSpMkLst>
            <pc:docMk/>
            <pc:sldMk cId="2805950058" sldId="324"/>
            <ac:grpSpMk id="4" creationId="{667E9944-1D0D-847D-D895-A55D10206645}"/>
          </ac:grpSpMkLst>
        </pc:grpChg>
        <pc:grpChg chg="add mod">
          <ac:chgData name="Nargas Ahmadzai (2106756)" userId="0c14ad69-c0e9-4a1c-a65d-921e15cc9471" providerId="ADAL" clId="{716C656B-E712-4B47-9F96-AC433D2A1649}" dt="2023-03-13T19:40:26.847" v="2434" actId="1076"/>
          <ac:grpSpMkLst>
            <pc:docMk/>
            <pc:sldMk cId="2805950058" sldId="324"/>
            <ac:grpSpMk id="7" creationId="{E79CEE0F-5CB9-291A-E94F-1DB7629D7CD2}"/>
          </ac:grpSpMkLst>
        </pc:grpChg>
        <pc:grpChg chg="add del mod">
          <ac:chgData name="Nargas Ahmadzai (2106756)" userId="0c14ad69-c0e9-4a1c-a65d-921e15cc9471" providerId="ADAL" clId="{716C656B-E712-4B47-9F96-AC433D2A1649}" dt="2023-03-13T19:43:03.177" v="2457" actId="21"/>
          <ac:grpSpMkLst>
            <pc:docMk/>
            <pc:sldMk cId="2805950058" sldId="324"/>
            <ac:grpSpMk id="10" creationId="{54D69B86-AED9-40D8-44FF-4F699338A042}"/>
          </ac:grpSpMkLst>
        </pc:grpChg>
        <pc:grpChg chg="add mod">
          <ac:chgData name="Nargas Ahmadzai (2106756)" userId="0c14ad69-c0e9-4a1c-a65d-921e15cc9471" providerId="ADAL" clId="{716C656B-E712-4B47-9F96-AC433D2A1649}" dt="2023-03-13T19:41:28.087" v="2446" actId="14100"/>
          <ac:grpSpMkLst>
            <pc:docMk/>
            <pc:sldMk cId="2805950058" sldId="324"/>
            <ac:grpSpMk id="13" creationId="{36BBD3F5-3148-D19F-36BA-B4084E793E85}"/>
          </ac:grpSpMkLst>
        </pc:grpChg>
      </pc:sldChg>
      <pc:sldChg chg="addSp delSp modSp new mod modTransition setBg">
        <pc:chgData name="Nargas Ahmadzai (2106756)" userId="0c14ad69-c0e9-4a1c-a65d-921e15cc9471" providerId="ADAL" clId="{716C656B-E712-4B47-9F96-AC433D2A1649}" dt="2023-03-14T18:30:20.825" v="2774"/>
        <pc:sldMkLst>
          <pc:docMk/>
          <pc:sldMk cId="2261715963" sldId="325"/>
        </pc:sldMkLst>
        <pc:spChg chg="del mod">
          <ac:chgData name="Nargas Ahmadzai (2106756)" userId="0c14ad69-c0e9-4a1c-a65d-921e15cc9471" providerId="ADAL" clId="{716C656B-E712-4B47-9F96-AC433D2A1649}" dt="2023-03-13T19:44:42.789" v="2465" actId="21"/>
          <ac:spMkLst>
            <pc:docMk/>
            <pc:sldMk cId="2261715963" sldId="325"/>
            <ac:spMk id="2" creationId="{11DBE0B7-DFE6-18F1-1650-9F33666A0037}"/>
          </ac:spMkLst>
        </pc:spChg>
        <pc:spChg chg="add mod">
          <ac:chgData name="Nargas Ahmadzai (2106756)" userId="0c14ad69-c0e9-4a1c-a65d-921e15cc9471" providerId="ADAL" clId="{716C656B-E712-4B47-9F96-AC433D2A1649}" dt="2023-03-13T19:47:54.185" v="2512" actId="26606"/>
          <ac:spMkLst>
            <pc:docMk/>
            <pc:sldMk cId="2261715963" sldId="325"/>
            <ac:spMk id="4" creationId="{45BDA01F-E56B-8DE8-88F4-FB023C448D4C}"/>
          </ac:spMkLst>
        </pc:spChg>
        <pc:spChg chg="add mod">
          <ac:chgData name="Nargas Ahmadzai (2106756)" userId="0c14ad69-c0e9-4a1c-a65d-921e15cc9471" providerId="ADAL" clId="{716C656B-E712-4B47-9F96-AC433D2A1649}" dt="2023-03-13T19:48:50.219" v="2516" actId="313"/>
          <ac:spMkLst>
            <pc:docMk/>
            <pc:sldMk cId="2261715963" sldId="325"/>
            <ac:spMk id="6" creationId="{55E3063D-1A2D-0FB5-8B7D-8F96E3E7938E}"/>
          </ac:spMkLst>
        </pc:spChg>
        <pc:spChg chg="add del">
          <ac:chgData name="Nargas Ahmadzai (2106756)" userId="0c14ad69-c0e9-4a1c-a65d-921e15cc9471" providerId="ADAL" clId="{716C656B-E712-4B47-9F96-AC433D2A1649}" dt="2023-03-13T19:47:28.895" v="2501" actId="26606"/>
          <ac:spMkLst>
            <pc:docMk/>
            <pc:sldMk cId="2261715963" sldId="325"/>
            <ac:spMk id="13" creationId="{130B326A-C054-4820-AFCA-FCB009ABC693}"/>
          </ac:spMkLst>
        </pc:spChg>
        <pc:spChg chg="add del">
          <ac:chgData name="Nargas Ahmadzai (2106756)" userId="0c14ad69-c0e9-4a1c-a65d-921e15cc9471" providerId="ADAL" clId="{716C656B-E712-4B47-9F96-AC433D2A1649}" dt="2023-03-13T19:47:28.895" v="2501" actId="26606"/>
          <ac:spMkLst>
            <pc:docMk/>
            <pc:sldMk cId="2261715963" sldId="325"/>
            <ac:spMk id="19" creationId="{5035DA88-5E88-4A1D-AF31-FB3C246A508C}"/>
          </ac:spMkLst>
        </pc:spChg>
        <pc:spChg chg="add del">
          <ac:chgData name="Nargas Ahmadzai (2106756)" userId="0c14ad69-c0e9-4a1c-a65d-921e15cc9471" providerId="ADAL" clId="{716C656B-E712-4B47-9F96-AC433D2A1649}" dt="2023-03-13T19:47:30.689" v="2503" actId="26606"/>
          <ac:spMkLst>
            <pc:docMk/>
            <pc:sldMk cId="2261715963" sldId="325"/>
            <ac:spMk id="21" creationId="{130B326A-C054-4820-AFCA-FCB009ABC693}"/>
          </ac:spMkLst>
        </pc:spChg>
        <pc:spChg chg="add del">
          <ac:chgData name="Nargas Ahmadzai (2106756)" userId="0c14ad69-c0e9-4a1c-a65d-921e15cc9471" providerId="ADAL" clId="{716C656B-E712-4B47-9F96-AC433D2A1649}" dt="2023-03-13T19:47:30.689" v="2503" actId="26606"/>
          <ac:spMkLst>
            <pc:docMk/>
            <pc:sldMk cId="2261715963" sldId="325"/>
            <ac:spMk id="24" creationId="{2EC1D114-8AB7-4C3F-AEC0-F3FCAF0DF95B}"/>
          </ac:spMkLst>
        </pc:spChg>
        <pc:spChg chg="add del">
          <ac:chgData name="Nargas Ahmadzai (2106756)" userId="0c14ad69-c0e9-4a1c-a65d-921e15cc9471" providerId="ADAL" clId="{716C656B-E712-4B47-9F96-AC433D2A1649}" dt="2023-03-13T19:47:54.185" v="2512" actId="26606"/>
          <ac:spMkLst>
            <pc:docMk/>
            <pc:sldMk cId="2261715963" sldId="325"/>
            <ac:spMk id="26" creationId="{6B25638D-3D06-41D1-8060-4D2707C60AE8}"/>
          </ac:spMkLst>
        </pc:spChg>
        <pc:spChg chg="add del">
          <ac:chgData name="Nargas Ahmadzai (2106756)" userId="0c14ad69-c0e9-4a1c-a65d-921e15cc9471" providerId="ADAL" clId="{716C656B-E712-4B47-9F96-AC433D2A1649}" dt="2023-03-13T19:47:54.185" v="2512" actId="26606"/>
          <ac:spMkLst>
            <pc:docMk/>
            <pc:sldMk cId="2261715963" sldId="325"/>
            <ac:spMk id="31" creationId="{0B3E85F7-A121-4BE2-94EF-7251990E2B7F}"/>
          </ac:spMkLst>
        </pc:spChg>
        <pc:spChg chg="add del">
          <ac:chgData name="Nargas Ahmadzai (2106756)" userId="0c14ad69-c0e9-4a1c-a65d-921e15cc9471" providerId="ADAL" clId="{716C656B-E712-4B47-9F96-AC433D2A1649}" dt="2023-03-13T19:47:47.949" v="2509" actId="26606"/>
          <ac:spMkLst>
            <pc:docMk/>
            <pc:sldMk cId="2261715963" sldId="325"/>
            <ac:spMk id="36" creationId="{6B25638D-3D06-41D1-8060-4D2707C60AE8}"/>
          </ac:spMkLst>
        </pc:spChg>
        <pc:spChg chg="add del">
          <ac:chgData name="Nargas Ahmadzai (2106756)" userId="0c14ad69-c0e9-4a1c-a65d-921e15cc9471" providerId="ADAL" clId="{716C656B-E712-4B47-9F96-AC433D2A1649}" dt="2023-03-13T19:47:54.084" v="2511" actId="26606"/>
          <ac:spMkLst>
            <pc:docMk/>
            <pc:sldMk cId="2261715963" sldId="325"/>
            <ac:spMk id="42" creationId="{5035DA88-5E88-4A1D-AF31-FB3C246A508C}"/>
          </ac:spMkLst>
        </pc:spChg>
        <pc:spChg chg="add del">
          <ac:chgData name="Nargas Ahmadzai (2106756)" userId="0c14ad69-c0e9-4a1c-a65d-921e15cc9471" providerId="ADAL" clId="{716C656B-E712-4B47-9F96-AC433D2A1649}" dt="2023-03-13T19:47:54.084" v="2511" actId="26606"/>
          <ac:spMkLst>
            <pc:docMk/>
            <pc:sldMk cId="2261715963" sldId="325"/>
            <ac:spMk id="43" creationId="{130B326A-C054-4820-AFCA-FCB009ABC693}"/>
          </ac:spMkLst>
        </pc:spChg>
        <pc:spChg chg="add">
          <ac:chgData name="Nargas Ahmadzai (2106756)" userId="0c14ad69-c0e9-4a1c-a65d-921e15cc9471" providerId="ADAL" clId="{716C656B-E712-4B47-9F96-AC433D2A1649}" dt="2023-03-13T19:47:54.185" v="2512" actId="26606"/>
          <ac:spMkLst>
            <pc:docMk/>
            <pc:sldMk cId="2261715963" sldId="325"/>
            <ac:spMk id="46" creationId="{6A862265-5CA3-4C40-8582-7534C3B03C2A}"/>
          </ac:spMkLst>
        </pc:spChg>
        <pc:spChg chg="add">
          <ac:chgData name="Nargas Ahmadzai (2106756)" userId="0c14ad69-c0e9-4a1c-a65d-921e15cc9471" providerId="ADAL" clId="{716C656B-E712-4B47-9F96-AC433D2A1649}" dt="2023-03-13T19:47:54.185" v="2512" actId="26606"/>
          <ac:spMkLst>
            <pc:docMk/>
            <pc:sldMk cId="2261715963" sldId="325"/>
            <ac:spMk id="47" creationId="{130B326A-C054-4820-AFCA-FCB009ABC693}"/>
          </ac:spMkLst>
        </pc:spChg>
        <pc:spChg chg="add">
          <ac:chgData name="Nargas Ahmadzai (2106756)" userId="0c14ad69-c0e9-4a1c-a65d-921e15cc9471" providerId="ADAL" clId="{716C656B-E712-4B47-9F96-AC433D2A1649}" dt="2023-03-13T19:47:54.185" v="2512" actId="26606"/>
          <ac:spMkLst>
            <pc:docMk/>
            <pc:sldMk cId="2261715963" sldId="325"/>
            <ac:spMk id="48" creationId="{600EF80B-0391-4082-9AF5-F15B091B4CE9}"/>
          </ac:spMkLst>
        </pc:spChg>
        <pc:spChg chg="add">
          <ac:chgData name="Nargas Ahmadzai (2106756)" userId="0c14ad69-c0e9-4a1c-a65d-921e15cc9471" providerId="ADAL" clId="{716C656B-E712-4B47-9F96-AC433D2A1649}" dt="2023-03-13T19:47:54.185" v="2512" actId="26606"/>
          <ac:spMkLst>
            <pc:docMk/>
            <pc:sldMk cId="2261715963" sldId="325"/>
            <ac:spMk id="52" creationId="{3FBF03E8-C602-4192-9C52-F84B29FDCC88}"/>
          </ac:spMkLst>
        </pc:spChg>
        <pc:spChg chg="add">
          <ac:chgData name="Nargas Ahmadzai (2106756)" userId="0c14ad69-c0e9-4a1c-a65d-921e15cc9471" providerId="ADAL" clId="{716C656B-E712-4B47-9F96-AC433D2A1649}" dt="2023-03-13T19:47:54.185" v="2512" actId="26606"/>
          <ac:spMkLst>
            <pc:docMk/>
            <pc:sldMk cId="2261715963" sldId="325"/>
            <ac:spMk id="53" creationId="{C6870151-9189-4C3A-8379-EF3D95827A0A}"/>
          </ac:spMkLst>
        </pc:spChg>
        <pc:spChg chg="add">
          <ac:chgData name="Nargas Ahmadzai (2106756)" userId="0c14ad69-c0e9-4a1c-a65d-921e15cc9471" providerId="ADAL" clId="{716C656B-E712-4B47-9F96-AC433D2A1649}" dt="2023-03-13T19:47:54.185" v="2512" actId="26606"/>
          <ac:spMkLst>
            <pc:docMk/>
            <pc:sldMk cId="2261715963" sldId="325"/>
            <ac:spMk id="54" creationId="{123EA69C-102A-4DD0-9547-05DCD271D159}"/>
          </ac:spMkLst>
        </pc:spChg>
        <pc:grpChg chg="add del">
          <ac:chgData name="Nargas Ahmadzai (2106756)" userId="0c14ad69-c0e9-4a1c-a65d-921e15cc9471" providerId="ADAL" clId="{716C656B-E712-4B47-9F96-AC433D2A1649}" dt="2023-03-13T19:47:54.185" v="2512" actId="26606"/>
          <ac:grpSpMkLst>
            <pc:docMk/>
            <pc:sldMk cId="2261715963" sldId="325"/>
            <ac:grpSpMk id="29" creationId="{52EE9E57-6761-41DA-9027-1C974C7A2200}"/>
          </ac:grpSpMkLst>
        </pc:grpChg>
        <pc:picChg chg="add mod ord">
          <ac:chgData name="Nargas Ahmadzai (2106756)" userId="0c14ad69-c0e9-4a1c-a65d-921e15cc9471" providerId="ADAL" clId="{716C656B-E712-4B47-9F96-AC433D2A1649}" dt="2023-03-13T19:48:19.474" v="2514" actId="1076"/>
          <ac:picMkLst>
            <pc:docMk/>
            <pc:sldMk cId="2261715963" sldId="325"/>
            <ac:picMk id="8" creationId="{B0400FB7-0194-D309-6177-CB4D35DEDE26}"/>
          </ac:picMkLst>
        </pc:picChg>
        <pc:picChg chg="add del">
          <ac:chgData name="Nargas Ahmadzai (2106756)" userId="0c14ad69-c0e9-4a1c-a65d-921e15cc9471" providerId="ADAL" clId="{716C656B-E712-4B47-9F96-AC433D2A1649}" dt="2023-03-13T19:47:28.895" v="2501" actId="26606"/>
          <ac:picMkLst>
            <pc:docMk/>
            <pc:sldMk cId="2261715963" sldId="325"/>
            <ac:picMk id="15" creationId="{E265DFC7-1B2A-4A32-9C43-C48EA6FF6140}"/>
          </ac:picMkLst>
        </pc:picChg>
        <pc:picChg chg="add del">
          <ac:chgData name="Nargas Ahmadzai (2106756)" userId="0c14ad69-c0e9-4a1c-a65d-921e15cc9471" providerId="ADAL" clId="{716C656B-E712-4B47-9F96-AC433D2A1649}" dt="2023-03-13T19:47:30.689" v="2503" actId="26606"/>
          <ac:picMkLst>
            <pc:docMk/>
            <pc:sldMk cId="2261715963" sldId="325"/>
            <ac:picMk id="22" creationId="{E265DFC7-1B2A-4A32-9C43-C48EA6FF6140}"/>
          </ac:picMkLst>
        </pc:picChg>
        <pc:picChg chg="add del">
          <ac:chgData name="Nargas Ahmadzai (2106756)" userId="0c14ad69-c0e9-4a1c-a65d-921e15cc9471" providerId="ADAL" clId="{716C656B-E712-4B47-9F96-AC433D2A1649}" dt="2023-03-13T19:47:54.185" v="2512" actId="26606"/>
          <ac:picMkLst>
            <pc:docMk/>
            <pc:sldMk cId="2261715963" sldId="325"/>
            <ac:picMk id="27" creationId="{8161BB1E-0062-4056-AB94-121EF614D5FB}"/>
          </ac:picMkLst>
        </pc:picChg>
        <pc:picChg chg="add del">
          <ac:chgData name="Nargas Ahmadzai (2106756)" userId="0c14ad69-c0e9-4a1c-a65d-921e15cc9471" providerId="ADAL" clId="{716C656B-E712-4B47-9F96-AC433D2A1649}" dt="2023-03-13T19:47:47.949" v="2509" actId="26606"/>
          <ac:picMkLst>
            <pc:docMk/>
            <pc:sldMk cId="2261715963" sldId="325"/>
            <ac:picMk id="38" creationId="{8161BB1E-0062-4056-AB94-121EF614D5FB}"/>
          </ac:picMkLst>
        </pc:picChg>
        <pc:picChg chg="add del">
          <ac:chgData name="Nargas Ahmadzai (2106756)" userId="0c14ad69-c0e9-4a1c-a65d-921e15cc9471" providerId="ADAL" clId="{716C656B-E712-4B47-9F96-AC433D2A1649}" dt="2023-03-13T19:47:54.084" v="2511" actId="26606"/>
          <ac:picMkLst>
            <pc:docMk/>
            <pc:sldMk cId="2261715963" sldId="325"/>
            <ac:picMk id="44" creationId="{E265DFC7-1B2A-4A32-9C43-C48EA6FF6140}"/>
          </ac:picMkLst>
        </pc:picChg>
        <pc:picChg chg="add">
          <ac:chgData name="Nargas Ahmadzai (2106756)" userId="0c14ad69-c0e9-4a1c-a65d-921e15cc9471" providerId="ADAL" clId="{716C656B-E712-4B47-9F96-AC433D2A1649}" dt="2023-03-13T19:47:54.185" v="2512" actId="26606"/>
          <ac:picMkLst>
            <pc:docMk/>
            <pc:sldMk cId="2261715963" sldId="325"/>
            <ac:picMk id="49" creationId="{E265DFC7-1B2A-4A32-9C43-C48EA6FF6140}"/>
          </ac:picMkLst>
        </pc:picChg>
        <pc:cxnChg chg="add del">
          <ac:chgData name="Nargas Ahmadzai (2106756)" userId="0c14ad69-c0e9-4a1c-a65d-921e15cc9471" providerId="ADAL" clId="{716C656B-E712-4B47-9F96-AC433D2A1649}" dt="2023-03-13T19:47:28.895" v="2501" actId="26606"/>
          <ac:cxnSpMkLst>
            <pc:docMk/>
            <pc:sldMk cId="2261715963" sldId="325"/>
            <ac:cxnSpMk id="17" creationId="{853B328C-A402-44DE-AABB-9BFBB6617629}"/>
          </ac:cxnSpMkLst>
        </pc:cxnChg>
        <pc:cxnChg chg="add del">
          <ac:chgData name="Nargas Ahmadzai (2106756)" userId="0c14ad69-c0e9-4a1c-a65d-921e15cc9471" providerId="ADAL" clId="{716C656B-E712-4B47-9F96-AC433D2A1649}" dt="2023-03-13T19:47:30.689" v="2503" actId="26606"/>
          <ac:cxnSpMkLst>
            <pc:docMk/>
            <pc:sldMk cId="2261715963" sldId="325"/>
            <ac:cxnSpMk id="23" creationId="{853B328C-A402-44DE-AABB-9BFBB6617629}"/>
          </ac:cxnSpMkLst>
        </pc:cxnChg>
        <pc:cxnChg chg="add del">
          <ac:chgData name="Nargas Ahmadzai (2106756)" userId="0c14ad69-c0e9-4a1c-a65d-921e15cc9471" providerId="ADAL" clId="{716C656B-E712-4B47-9F96-AC433D2A1649}" dt="2023-03-13T19:47:54.185" v="2512" actId="26606"/>
          <ac:cxnSpMkLst>
            <pc:docMk/>
            <pc:sldMk cId="2261715963" sldId="325"/>
            <ac:cxnSpMk id="28" creationId="{8FBC01E2-D629-4319-B5CB-BFA461B8CF30}"/>
          </ac:cxnSpMkLst>
        </pc:cxnChg>
        <pc:cxnChg chg="add del">
          <ac:chgData name="Nargas Ahmadzai (2106756)" userId="0c14ad69-c0e9-4a1c-a65d-921e15cc9471" providerId="ADAL" clId="{716C656B-E712-4B47-9F96-AC433D2A1649}" dt="2023-03-13T19:47:47.949" v="2509" actId="26606"/>
          <ac:cxnSpMkLst>
            <pc:docMk/>
            <pc:sldMk cId="2261715963" sldId="325"/>
            <ac:cxnSpMk id="40" creationId="{8FBC01E2-D629-4319-B5CB-BFA461B8CF30}"/>
          </ac:cxnSpMkLst>
        </pc:cxnChg>
        <pc:cxnChg chg="add del">
          <ac:chgData name="Nargas Ahmadzai (2106756)" userId="0c14ad69-c0e9-4a1c-a65d-921e15cc9471" providerId="ADAL" clId="{716C656B-E712-4B47-9F96-AC433D2A1649}" dt="2023-03-13T19:47:54.084" v="2511" actId="26606"/>
          <ac:cxnSpMkLst>
            <pc:docMk/>
            <pc:sldMk cId="2261715963" sldId="325"/>
            <ac:cxnSpMk id="45" creationId="{853B328C-A402-44DE-AABB-9BFBB6617629}"/>
          </ac:cxnSpMkLst>
        </pc:cxnChg>
        <pc:cxnChg chg="add">
          <ac:chgData name="Nargas Ahmadzai (2106756)" userId="0c14ad69-c0e9-4a1c-a65d-921e15cc9471" providerId="ADAL" clId="{716C656B-E712-4B47-9F96-AC433D2A1649}" dt="2023-03-13T19:47:54.185" v="2512" actId="26606"/>
          <ac:cxnSpMkLst>
            <pc:docMk/>
            <pc:sldMk cId="2261715963" sldId="325"/>
            <ac:cxnSpMk id="50" creationId="{D33AC32D-5F44-45F7-A0BD-7C11A86BED57}"/>
          </ac:cxnSpMkLst>
        </pc:cxnChg>
        <pc:cxnChg chg="add">
          <ac:chgData name="Nargas Ahmadzai (2106756)" userId="0c14ad69-c0e9-4a1c-a65d-921e15cc9471" providerId="ADAL" clId="{716C656B-E712-4B47-9F96-AC433D2A1649}" dt="2023-03-13T19:47:54.185" v="2512" actId="26606"/>
          <ac:cxnSpMkLst>
            <pc:docMk/>
            <pc:sldMk cId="2261715963" sldId="325"/>
            <ac:cxnSpMk id="51" creationId="{853B328C-A402-44DE-AABB-9BFBB6617629}"/>
          </ac:cxnSpMkLst>
        </pc:cxnChg>
      </pc:sldChg>
      <pc:sldChg chg="addSp delSp modSp new mod modTransition setBg">
        <pc:chgData name="Nargas Ahmadzai (2106756)" userId="0c14ad69-c0e9-4a1c-a65d-921e15cc9471" providerId="ADAL" clId="{716C656B-E712-4B47-9F96-AC433D2A1649}" dt="2023-03-14T18:30:20.825" v="2774"/>
        <pc:sldMkLst>
          <pc:docMk/>
          <pc:sldMk cId="2206061044" sldId="326"/>
        </pc:sldMkLst>
        <pc:spChg chg="del mod">
          <ac:chgData name="Nargas Ahmadzai (2106756)" userId="0c14ad69-c0e9-4a1c-a65d-921e15cc9471" providerId="ADAL" clId="{716C656B-E712-4B47-9F96-AC433D2A1649}" dt="2023-03-13T19:50:43.363" v="2537" actId="21"/>
          <ac:spMkLst>
            <pc:docMk/>
            <pc:sldMk cId="2206061044" sldId="326"/>
            <ac:spMk id="2" creationId="{6E375283-0C63-64EF-93F2-5E3D140370B2}"/>
          </ac:spMkLst>
        </pc:spChg>
        <pc:spChg chg="add mod">
          <ac:chgData name="Nargas Ahmadzai (2106756)" userId="0c14ad69-c0e9-4a1c-a65d-921e15cc9471" providerId="ADAL" clId="{716C656B-E712-4B47-9F96-AC433D2A1649}" dt="2023-03-13T19:54:28.867" v="2571" actId="20577"/>
          <ac:spMkLst>
            <pc:docMk/>
            <pc:sldMk cId="2206061044" sldId="326"/>
            <ac:spMk id="4" creationId="{934A21B1-A54F-CC3A-EB94-71C7A0534F1D}"/>
          </ac:spMkLst>
        </pc:spChg>
        <pc:spChg chg="add mod">
          <ac:chgData name="Nargas Ahmadzai (2106756)" userId="0c14ad69-c0e9-4a1c-a65d-921e15cc9471" providerId="ADAL" clId="{716C656B-E712-4B47-9F96-AC433D2A1649}" dt="2023-03-13T19:54:17.500" v="2566" actId="26606"/>
          <ac:spMkLst>
            <pc:docMk/>
            <pc:sldMk cId="2206061044" sldId="326"/>
            <ac:spMk id="6" creationId="{55EA0B10-71DF-2403-C81C-CD77A1CEB9E4}"/>
          </ac:spMkLst>
        </pc:spChg>
        <pc:spChg chg="add del mod">
          <ac:chgData name="Nargas Ahmadzai (2106756)" userId="0c14ad69-c0e9-4a1c-a65d-921e15cc9471" providerId="ADAL" clId="{716C656B-E712-4B47-9F96-AC433D2A1649}" dt="2023-03-13T19:53:15.732" v="2551" actId="21"/>
          <ac:spMkLst>
            <pc:docMk/>
            <pc:sldMk cId="2206061044" sldId="326"/>
            <ac:spMk id="9" creationId="{ABD1E4B0-42E0-8BAA-90EE-A90A7976F947}"/>
          </ac:spMkLst>
        </pc:spChg>
        <pc:spChg chg="add del">
          <ac:chgData name="Nargas Ahmadzai (2106756)" userId="0c14ad69-c0e9-4a1c-a65d-921e15cc9471" providerId="ADAL" clId="{716C656B-E712-4B47-9F96-AC433D2A1649}" dt="2023-03-13T19:53:04.082" v="2546" actId="26606"/>
          <ac:spMkLst>
            <pc:docMk/>
            <pc:sldMk cId="2206061044" sldId="326"/>
            <ac:spMk id="14" creationId="{6B25638D-3D06-41D1-8060-4D2707C60AE8}"/>
          </ac:spMkLst>
        </pc:spChg>
        <pc:spChg chg="add del">
          <ac:chgData name="Nargas Ahmadzai (2106756)" userId="0c14ad69-c0e9-4a1c-a65d-921e15cc9471" providerId="ADAL" clId="{716C656B-E712-4B47-9F96-AC433D2A1649}" dt="2023-03-13T19:54:17.500" v="2566" actId="26606"/>
          <ac:spMkLst>
            <pc:docMk/>
            <pc:sldMk cId="2206061044" sldId="326"/>
            <ac:spMk id="20" creationId="{6B25638D-3D06-41D1-8060-4D2707C60AE8}"/>
          </ac:spMkLst>
        </pc:spChg>
        <pc:spChg chg="add del">
          <ac:chgData name="Nargas Ahmadzai (2106756)" userId="0c14ad69-c0e9-4a1c-a65d-921e15cc9471" providerId="ADAL" clId="{716C656B-E712-4B47-9F96-AC433D2A1649}" dt="2023-03-13T19:54:03.254" v="2562" actId="26606"/>
          <ac:spMkLst>
            <pc:docMk/>
            <pc:sldMk cId="2206061044" sldId="326"/>
            <ac:spMk id="27" creationId="{130B326A-C054-4820-AFCA-FCB009ABC693}"/>
          </ac:spMkLst>
        </pc:spChg>
        <pc:spChg chg="add del">
          <ac:chgData name="Nargas Ahmadzai (2106756)" userId="0c14ad69-c0e9-4a1c-a65d-921e15cc9471" providerId="ADAL" clId="{716C656B-E712-4B47-9F96-AC433D2A1649}" dt="2023-03-13T19:54:03.254" v="2562" actId="26606"/>
          <ac:spMkLst>
            <pc:docMk/>
            <pc:sldMk cId="2206061044" sldId="326"/>
            <ac:spMk id="33" creationId="{5035DA88-5E88-4A1D-AF31-FB3C246A508C}"/>
          </ac:spMkLst>
        </pc:spChg>
        <pc:spChg chg="add del">
          <ac:chgData name="Nargas Ahmadzai (2106756)" userId="0c14ad69-c0e9-4a1c-a65d-921e15cc9471" providerId="ADAL" clId="{716C656B-E712-4B47-9F96-AC433D2A1649}" dt="2023-03-13T19:54:11.947" v="2564" actId="26606"/>
          <ac:spMkLst>
            <pc:docMk/>
            <pc:sldMk cId="2206061044" sldId="326"/>
            <ac:spMk id="35" creationId="{130B326A-C054-4820-AFCA-FCB009ABC693}"/>
          </ac:spMkLst>
        </pc:spChg>
        <pc:spChg chg="add del">
          <ac:chgData name="Nargas Ahmadzai (2106756)" userId="0c14ad69-c0e9-4a1c-a65d-921e15cc9471" providerId="ADAL" clId="{716C656B-E712-4B47-9F96-AC433D2A1649}" dt="2023-03-13T19:54:11.947" v="2564" actId="26606"/>
          <ac:spMkLst>
            <pc:docMk/>
            <pc:sldMk cId="2206061044" sldId="326"/>
            <ac:spMk id="38" creationId="{2EC1D114-8AB7-4C3F-AEC0-F3FCAF0DF95B}"/>
          </ac:spMkLst>
        </pc:spChg>
        <pc:spChg chg="add del">
          <ac:chgData name="Nargas Ahmadzai (2106756)" userId="0c14ad69-c0e9-4a1c-a65d-921e15cc9471" providerId="ADAL" clId="{716C656B-E712-4B47-9F96-AC433D2A1649}" dt="2023-03-13T19:54:17.500" v="2566" actId="26606"/>
          <ac:spMkLst>
            <pc:docMk/>
            <pc:sldMk cId="2206061044" sldId="326"/>
            <ac:spMk id="40" creationId="{6B25638D-3D06-41D1-8060-4D2707C60AE8}"/>
          </ac:spMkLst>
        </pc:spChg>
        <pc:spChg chg="add del">
          <ac:chgData name="Nargas Ahmadzai (2106756)" userId="0c14ad69-c0e9-4a1c-a65d-921e15cc9471" providerId="ADAL" clId="{716C656B-E712-4B47-9F96-AC433D2A1649}" dt="2023-03-13T19:54:17.500" v="2566" actId="26606"/>
          <ac:spMkLst>
            <pc:docMk/>
            <pc:sldMk cId="2206061044" sldId="326"/>
            <ac:spMk id="45" creationId="{0B3E85F7-A121-4BE2-94EF-7251990E2B7F}"/>
          </ac:spMkLst>
        </pc:spChg>
        <pc:grpChg chg="add del">
          <ac:chgData name="Nargas Ahmadzai (2106756)" userId="0c14ad69-c0e9-4a1c-a65d-921e15cc9471" providerId="ADAL" clId="{716C656B-E712-4B47-9F96-AC433D2A1649}" dt="2023-03-13T19:54:17.500" v="2566" actId="26606"/>
          <ac:grpSpMkLst>
            <pc:docMk/>
            <pc:sldMk cId="2206061044" sldId="326"/>
            <ac:grpSpMk id="43" creationId="{52EE9E57-6761-41DA-9027-1C974C7A2200}"/>
          </ac:grpSpMkLst>
        </pc:grpChg>
        <pc:picChg chg="add mod ord">
          <ac:chgData name="Nargas Ahmadzai (2106756)" userId="0c14ad69-c0e9-4a1c-a65d-921e15cc9471" providerId="ADAL" clId="{716C656B-E712-4B47-9F96-AC433D2A1649}" dt="2023-03-13T19:54:17.500" v="2566" actId="26606"/>
          <ac:picMkLst>
            <pc:docMk/>
            <pc:sldMk cId="2206061044" sldId="326"/>
            <ac:picMk id="8" creationId="{DE52B32A-09EE-6674-85FD-87AFC01A5AB7}"/>
          </ac:picMkLst>
        </pc:picChg>
        <pc:picChg chg="add del">
          <ac:chgData name="Nargas Ahmadzai (2106756)" userId="0c14ad69-c0e9-4a1c-a65d-921e15cc9471" providerId="ADAL" clId="{716C656B-E712-4B47-9F96-AC433D2A1649}" dt="2023-03-13T19:53:04.082" v="2546" actId="26606"/>
          <ac:picMkLst>
            <pc:docMk/>
            <pc:sldMk cId="2206061044" sldId="326"/>
            <ac:picMk id="16" creationId="{8161BB1E-0062-4056-AB94-121EF614D5FB}"/>
          </ac:picMkLst>
        </pc:picChg>
        <pc:picChg chg="add del">
          <ac:chgData name="Nargas Ahmadzai (2106756)" userId="0c14ad69-c0e9-4a1c-a65d-921e15cc9471" providerId="ADAL" clId="{716C656B-E712-4B47-9F96-AC433D2A1649}" dt="2023-03-13T19:54:17.500" v="2566" actId="26606"/>
          <ac:picMkLst>
            <pc:docMk/>
            <pc:sldMk cId="2206061044" sldId="326"/>
            <ac:picMk id="21" creationId="{8161BB1E-0062-4056-AB94-121EF614D5FB}"/>
          </ac:picMkLst>
        </pc:picChg>
        <pc:picChg chg="add del">
          <ac:chgData name="Nargas Ahmadzai (2106756)" userId="0c14ad69-c0e9-4a1c-a65d-921e15cc9471" providerId="ADAL" clId="{716C656B-E712-4B47-9F96-AC433D2A1649}" dt="2023-03-13T19:54:03.254" v="2562" actId="26606"/>
          <ac:picMkLst>
            <pc:docMk/>
            <pc:sldMk cId="2206061044" sldId="326"/>
            <ac:picMk id="29" creationId="{E265DFC7-1B2A-4A32-9C43-C48EA6FF6140}"/>
          </ac:picMkLst>
        </pc:picChg>
        <pc:picChg chg="add del">
          <ac:chgData name="Nargas Ahmadzai (2106756)" userId="0c14ad69-c0e9-4a1c-a65d-921e15cc9471" providerId="ADAL" clId="{716C656B-E712-4B47-9F96-AC433D2A1649}" dt="2023-03-13T19:54:11.947" v="2564" actId="26606"/>
          <ac:picMkLst>
            <pc:docMk/>
            <pc:sldMk cId="2206061044" sldId="326"/>
            <ac:picMk id="36" creationId="{E265DFC7-1B2A-4A32-9C43-C48EA6FF6140}"/>
          </ac:picMkLst>
        </pc:picChg>
        <pc:picChg chg="add del">
          <ac:chgData name="Nargas Ahmadzai (2106756)" userId="0c14ad69-c0e9-4a1c-a65d-921e15cc9471" providerId="ADAL" clId="{716C656B-E712-4B47-9F96-AC433D2A1649}" dt="2023-03-13T19:54:17.500" v="2566" actId="26606"/>
          <ac:picMkLst>
            <pc:docMk/>
            <pc:sldMk cId="2206061044" sldId="326"/>
            <ac:picMk id="41" creationId="{8161BB1E-0062-4056-AB94-121EF614D5FB}"/>
          </ac:picMkLst>
        </pc:picChg>
        <pc:cxnChg chg="add del">
          <ac:chgData name="Nargas Ahmadzai (2106756)" userId="0c14ad69-c0e9-4a1c-a65d-921e15cc9471" providerId="ADAL" clId="{716C656B-E712-4B47-9F96-AC433D2A1649}" dt="2023-03-13T19:53:04.082" v="2546" actId="26606"/>
          <ac:cxnSpMkLst>
            <pc:docMk/>
            <pc:sldMk cId="2206061044" sldId="326"/>
            <ac:cxnSpMk id="18" creationId="{8FBC01E2-D629-4319-B5CB-BFA461B8CF30}"/>
          </ac:cxnSpMkLst>
        </pc:cxnChg>
        <pc:cxnChg chg="add del">
          <ac:chgData name="Nargas Ahmadzai (2106756)" userId="0c14ad69-c0e9-4a1c-a65d-921e15cc9471" providerId="ADAL" clId="{716C656B-E712-4B47-9F96-AC433D2A1649}" dt="2023-03-13T19:54:17.500" v="2566" actId="26606"/>
          <ac:cxnSpMkLst>
            <pc:docMk/>
            <pc:sldMk cId="2206061044" sldId="326"/>
            <ac:cxnSpMk id="22" creationId="{8FBC01E2-D629-4319-B5CB-BFA461B8CF30}"/>
          </ac:cxnSpMkLst>
        </pc:cxnChg>
        <pc:cxnChg chg="add del">
          <ac:chgData name="Nargas Ahmadzai (2106756)" userId="0c14ad69-c0e9-4a1c-a65d-921e15cc9471" providerId="ADAL" clId="{716C656B-E712-4B47-9F96-AC433D2A1649}" dt="2023-03-13T19:54:03.254" v="2562" actId="26606"/>
          <ac:cxnSpMkLst>
            <pc:docMk/>
            <pc:sldMk cId="2206061044" sldId="326"/>
            <ac:cxnSpMk id="31" creationId="{853B328C-A402-44DE-AABB-9BFBB6617629}"/>
          </ac:cxnSpMkLst>
        </pc:cxnChg>
        <pc:cxnChg chg="add del">
          <ac:chgData name="Nargas Ahmadzai (2106756)" userId="0c14ad69-c0e9-4a1c-a65d-921e15cc9471" providerId="ADAL" clId="{716C656B-E712-4B47-9F96-AC433D2A1649}" dt="2023-03-13T19:54:11.947" v="2564" actId="26606"/>
          <ac:cxnSpMkLst>
            <pc:docMk/>
            <pc:sldMk cId="2206061044" sldId="326"/>
            <ac:cxnSpMk id="37" creationId="{853B328C-A402-44DE-AABB-9BFBB6617629}"/>
          </ac:cxnSpMkLst>
        </pc:cxnChg>
        <pc:cxnChg chg="add del">
          <ac:chgData name="Nargas Ahmadzai (2106756)" userId="0c14ad69-c0e9-4a1c-a65d-921e15cc9471" providerId="ADAL" clId="{716C656B-E712-4B47-9F96-AC433D2A1649}" dt="2023-03-13T19:54:17.500" v="2566" actId="26606"/>
          <ac:cxnSpMkLst>
            <pc:docMk/>
            <pc:sldMk cId="2206061044" sldId="326"/>
            <ac:cxnSpMk id="42" creationId="{8FBC01E2-D629-4319-B5CB-BFA461B8CF30}"/>
          </ac:cxnSpMkLst>
        </pc:cxnChg>
      </pc:sldChg>
      <pc:sldChg chg="addSp delSp modSp new mod modTransition setBg">
        <pc:chgData name="Nargas Ahmadzai (2106756)" userId="0c14ad69-c0e9-4a1c-a65d-921e15cc9471" providerId="ADAL" clId="{716C656B-E712-4B47-9F96-AC433D2A1649}" dt="2023-03-14T18:30:20.825" v="2774"/>
        <pc:sldMkLst>
          <pc:docMk/>
          <pc:sldMk cId="282955827" sldId="327"/>
        </pc:sldMkLst>
        <pc:spChg chg="del mod">
          <ac:chgData name="Nargas Ahmadzai (2106756)" userId="0c14ad69-c0e9-4a1c-a65d-921e15cc9471" providerId="ADAL" clId="{716C656B-E712-4B47-9F96-AC433D2A1649}" dt="2023-03-13T19:54:58.532" v="2575" actId="21"/>
          <ac:spMkLst>
            <pc:docMk/>
            <pc:sldMk cId="282955827" sldId="327"/>
            <ac:spMk id="2" creationId="{457EBDC7-9C2C-C4D0-D809-9C185CB61D2B}"/>
          </ac:spMkLst>
        </pc:spChg>
        <pc:spChg chg="add mod">
          <ac:chgData name="Nargas Ahmadzai (2106756)" userId="0c14ad69-c0e9-4a1c-a65d-921e15cc9471" providerId="ADAL" clId="{716C656B-E712-4B47-9F96-AC433D2A1649}" dt="2023-03-13T19:57:27.033" v="2710" actId="14100"/>
          <ac:spMkLst>
            <pc:docMk/>
            <pc:sldMk cId="282955827" sldId="327"/>
            <ac:spMk id="4" creationId="{5C6C5E2E-DE91-3372-2431-63EE934A6D41}"/>
          </ac:spMkLst>
        </pc:spChg>
        <pc:spChg chg="add del mod">
          <ac:chgData name="Nargas Ahmadzai (2106756)" userId="0c14ad69-c0e9-4a1c-a65d-921e15cc9471" providerId="ADAL" clId="{716C656B-E712-4B47-9F96-AC433D2A1649}" dt="2023-03-13T19:57:17.154" v="2709" actId="26606"/>
          <ac:spMkLst>
            <pc:docMk/>
            <pc:sldMk cId="282955827" sldId="327"/>
            <ac:spMk id="6" creationId="{A9FF96F1-B648-4B6F-9C0D-14049F26293D}"/>
          </ac:spMkLst>
        </pc:spChg>
        <pc:spChg chg="add del">
          <ac:chgData name="Nargas Ahmadzai (2106756)" userId="0c14ad69-c0e9-4a1c-a65d-921e15cc9471" providerId="ADAL" clId="{716C656B-E712-4B47-9F96-AC433D2A1649}" dt="2023-03-13T19:57:12.161" v="2706" actId="26606"/>
          <ac:spMkLst>
            <pc:docMk/>
            <pc:sldMk cId="282955827" sldId="327"/>
            <ac:spMk id="11" creationId="{6333FB34-E54B-4710-9DAE-6EE03861271A}"/>
          </ac:spMkLst>
        </pc:spChg>
        <pc:spChg chg="add del">
          <ac:chgData name="Nargas Ahmadzai (2106756)" userId="0c14ad69-c0e9-4a1c-a65d-921e15cc9471" providerId="ADAL" clId="{716C656B-E712-4B47-9F96-AC433D2A1649}" dt="2023-03-13T19:57:17.073" v="2708" actId="26606"/>
          <ac:spMkLst>
            <pc:docMk/>
            <pc:sldMk cId="282955827" sldId="327"/>
            <ac:spMk id="12" creationId="{683EAA59-24DC-4627-AB66-12602B7625BE}"/>
          </ac:spMkLst>
        </pc:spChg>
        <pc:spChg chg="add del">
          <ac:chgData name="Nargas Ahmadzai (2106756)" userId="0c14ad69-c0e9-4a1c-a65d-921e15cc9471" providerId="ADAL" clId="{716C656B-E712-4B47-9F96-AC433D2A1649}" dt="2023-03-13T19:57:12.161" v="2706" actId="26606"/>
          <ac:spMkLst>
            <pc:docMk/>
            <pc:sldMk cId="282955827" sldId="327"/>
            <ac:spMk id="17" creationId="{F63C748C-967B-4A7B-A90F-3EDD0F485AC6}"/>
          </ac:spMkLst>
        </pc:spChg>
        <pc:spChg chg="add del">
          <ac:chgData name="Nargas Ahmadzai (2106756)" userId="0c14ad69-c0e9-4a1c-a65d-921e15cc9471" providerId="ADAL" clId="{716C656B-E712-4B47-9F96-AC433D2A1649}" dt="2023-03-13T19:57:17.073" v="2708" actId="26606"/>
          <ac:spMkLst>
            <pc:docMk/>
            <pc:sldMk cId="282955827" sldId="327"/>
            <ac:spMk id="18" creationId="{3428F0B5-B9FD-4601-A0A8-6BF5ABF3488D}"/>
          </ac:spMkLst>
        </pc:spChg>
        <pc:spChg chg="add del">
          <ac:chgData name="Nargas Ahmadzai (2106756)" userId="0c14ad69-c0e9-4a1c-a65d-921e15cc9471" providerId="ADAL" clId="{716C656B-E712-4B47-9F96-AC433D2A1649}" dt="2023-03-13T19:57:12.161" v="2706" actId="26606"/>
          <ac:spMkLst>
            <pc:docMk/>
            <pc:sldMk cId="282955827" sldId="327"/>
            <ac:spMk id="19" creationId="{C0143637-4934-44E4-B909-BAF1E7B27972}"/>
          </ac:spMkLst>
        </pc:spChg>
        <pc:spChg chg="add del">
          <ac:chgData name="Nargas Ahmadzai (2106756)" userId="0c14ad69-c0e9-4a1c-a65d-921e15cc9471" providerId="ADAL" clId="{716C656B-E712-4B47-9F96-AC433D2A1649}" dt="2023-03-13T19:57:17.073" v="2708" actId="26606"/>
          <ac:spMkLst>
            <pc:docMk/>
            <pc:sldMk cId="282955827" sldId="327"/>
            <ac:spMk id="20" creationId="{CC26E585-FCC4-443D-9489-0E9471606F7C}"/>
          </ac:spMkLst>
        </pc:spChg>
        <pc:spChg chg="add del">
          <ac:chgData name="Nargas Ahmadzai (2106756)" userId="0c14ad69-c0e9-4a1c-a65d-921e15cc9471" providerId="ADAL" clId="{716C656B-E712-4B47-9F96-AC433D2A1649}" dt="2023-03-13T19:57:17.073" v="2708" actId="26606"/>
          <ac:spMkLst>
            <pc:docMk/>
            <pc:sldMk cId="282955827" sldId="327"/>
            <ac:spMk id="24" creationId="{80D9730C-8D66-457D-B5EC-49C01D6BA25B}"/>
          </ac:spMkLst>
        </pc:spChg>
        <pc:spChg chg="add">
          <ac:chgData name="Nargas Ahmadzai (2106756)" userId="0c14ad69-c0e9-4a1c-a65d-921e15cc9471" providerId="ADAL" clId="{716C656B-E712-4B47-9F96-AC433D2A1649}" dt="2023-03-13T19:57:17.154" v="2709" actId="26606"/>
          <ac:spMkLst>
            <pc:docMk/>
            <pc:sldMk cId="282955827" sldId="327"/>
            <ac:spMk id="30" creationId="{6333FB34-E54B-4710-9DAE-6EE03861271A}"/>
          </ac:spMkLst>
        </pc:spChg>
        <pc:spChg chg="add">
          <ac:chgData name="Nargas Ahmadzai (2106756)" userId="0c14ad69-c0e9-4a1c-a65d-921e15cc9471" providerId="ADAL" clId="{716C656B-E712-4B47-9F96-AC433D2A1649}" dt="2023-03-13T19:57:17.154" v="2709" actId="26606"/>
          <ac:spMkLst>
            <pc:docMk/>
            <pc:sldMk cId="282955827" sldId="327"/>
            <ac:spMk id="33" creationId="{F63C748C-967B-4A7B-A90F-3EDD0F485AC6}"/>
          </ac:spMkLst>
        </pc:spChg>
        <pc:spChg chg="add">
          <ac:chgData name="Nargas Ahmadzai (2106756)" userId="0c14ad69-c0e9-4a1c-a65d-921e15cc9471" providerId="ADAL" clId="{716C656B-E712-4B47-9F96-AC433D2A1649}" dt="2023-03-13T19:57:17.154" v="2709" actId="26606"/>
          <ac:spMkLst>
            <pc:docMk/>
            <pc:sldMk cId="282955827" sldId="327"/>
            <ac:spMk id="34" creationId="{C0143637-4934-44E4-B909-BAF1E7B27972}"/>
          </ac:spMkLst>
        </pc:spChg>
        <pc:spChg chg="add">
          <ac:chgData name="Nargas Ahmadzai (2106756)" userId="0c14ad69-c0e9-4a1c-a65d-921e15cc9471" providerId="ADAL" clId="{716C656B-E712-4B47-9F96-AC433D2A1649}" dt="2023-03-13T19:57:17.154" v="2709" actId="26606"/>
          <ac:spMkLst>
            <pc:docMk/>
            <pc:sldMk cId="282955827" sldId="327"/>
            <ac:spMk id="35" creationId="{A9FF96F1-B648-4B6F-9C0D-14049F26293D}"/>
          </ac:spMkLst>
        </pc:spChg>
        <pc:graphicFrameChg chg="add del">
          <ac:chgData name="Nargas Ahmadzai (2106756)" userId="0c14ad69-c0e9-4a1c-a65d-921e15cc9471" providerId="ADAL" clId="{716C656B-E712-4B47-9F96-AC433D2A1649}" dt="2023-03-13T19:57:17.073" v="2708" actId="26606"/>
          <ac:graphicFrameMkLst>
            <pc:docMk/>
            <pc:sldMk cId="282955827" sldId="327"/>
            <ac:graphicFrameMk id="8" creationId="{048C5A22-A785-ADC8-3C0A-99F05DD0ECE9}"/>
          </ac:graphicFrameMkLst>
        </pc:graphicFrameChg>
        <pc:picChg chg="add del">
          <ac:chgData name="Nargas Ahmadzai (2106756)" userId="0c14ad69-c0e9-4a1c-a65d-921e15cc9471" providerId="ADAL" clId="{716C656B-E712-4B47-9F96-AC433D2A1649}" dt="2023-03-13T19:57:12.161" v="2706" actId="26606"/>
          <ac:picMkLst>
            <pc:docMk/>
            <pc:sldMk cId="282955827" sldId="327"/>
            <ac:picMk id="13" creationId="{29041944-13B4-40E3-A9D5-25B333EBD298}"/>
          </ac:picMkLst>
        </pc:picChg>
        <pc:picChg chg="add del">
          <ac:chgData name="Nargas Ahmadzai (2106756)" userId="0c14ad69-c0e9-4a1c-a65d-921e15cc9471" providerId="ADAL" clId="{716C656B-E712-4B47-9F96-AC433D2A1649}" dt="2023-03-13T19:57:17.073" v="2708" actId="26606"/>
          <ac:picMkLst>
            <pc:docMk/>
            <pc:sldMk cId="282955827" sldId="327"/>
            <ac:picMk id="14" creationId="{337D7E9F-40E2-421F-8428-EF1ED3BD5354}"/>
          </ac:picMkLst>
        </pc:picChg>
        <pc:picChg chg="add del">
          <ac:chgData name="Nargas Ahmadzai (2106756)" userId="0c14ad69-c0e9-4a1c-a65d-921e15cc9471" providerId="ADAL" clId="{716C656B-E712-4B47-9F96-AC433D2A1649}" dt="2023-03-13T19:57:17.073" v="2708" actId="26606"/>
          <ac:picMkLst>
            <pc:docMk/>
            <pc:sldMk cId="282955827" sldId="327"/>
            <ac:picMk id="28" creationId="{84E72657-3267-436B-9AFF-3A1A0420568A}"/>
          </ac:picMkLst>
        </pc:picChg>
        <pc:picChg chg="add">
          <ac:chgData name="Nargas Ahmadzai (2106756)" userId="0c14ad69-c0e9-4a1c-a65d-921e15cc9471" providerId="ADAL" clId="{716C656B-E712-4B47-9F96-AC433D2A1649}" dt="2023-03-13T19:57:17.154" v="2709" actId="26606"/>
          <ac:picMkLst>
            <pc:docMk/>
            <pc:sldMk cId="282955827" sldId="327"/>
            <ac:picMk id="31" creationId="{29041944-13B4-40E3-A9D5-25B333EBD298}"/>
          </ac:picMkLst>
        </pc:picChg>
        <pc:cxnChg chg="add del">
          <ac:chgData name="Nargas Ahmadzai (2106756)" userId="0c14ad69-c0e9-4a1c-a65d-921e15cc9471" providerId="ADAL" clId="{716C656B-E712-4B47-9F96-AC433D2A1649}" dt="2023-03-13T19:57:12.161" v="2706" actId="26606"/>
          <ac:cxnSpMkLst>
            <pc:docMk/>
            <pc:sldMk cId="282955827" sldId="327"/>
            <ac:cxnSpMk id="15" creationId="{5B85E289-5ADE-4F02-B917-9C9D9B044809}"/>
          </ac:cxnSpMkLst>
        </pc:cxnChg>
        <pc:cxnChg chg="add del">
          <ac:chgData name="Nargas Ahmadzai (2106756)" userId="0c14ad69-c0e9-4a1c-a65d-921e15cc9471" providerId="ADAL" clId="{716C656B-E712-4B47-9F96-AC433D2A1649}" dt="2023-03-13T19:57:17.073" v="2708" actId="26606"/>
          <ac:cxnSpMkLst>
            <pc:docMk/>
            <pc:sldMk cId="282955827" sldId="327"/>
            <ac:cxnSpMk id="16" creationId="{42928F44-8AA2-4E03-A7D3-F2A035E9757D}"/>
          </ac:cxnSpMkLst>
        </pc:cxnChg>
        <pc:cxnChg chg="add del">
          <ac:chgData name="Nargas Ahmadzai (2106756)" userId="0c14ad69-c0e9-4a1c-a65d-921e15cc9471" providerId="ADAL" clId="{716C656B-E712-4B47-9F96-AC433D2A1649}" dt="2023-03-13T19:57:17.073" v="2708" actId="26606"/>
          <ac:cxnSpMkLst>
            <pc:docMk/>
            <pc:sldMk cId="282955827" sldId="327"/>
            <ac:cxnSpMk id="22" creationId="{64838ADD-CEC0-4F6C-8A38-20120D0D51A0}"/>
          </ac:cxnSpMkLst>
        </pc:cxnChg>
        <pc:cxnChg chg="add del">
          <ac:chgData name="Nargas Ahmadzai (2106756)" userId="0c14ad69-c0e9-4a1c-a65d-921e15cc9471" providerId="ADAL" clId="{716C656B-E712-4B47-9F96-AC433D2A1649}" dt="2023-03-13T19:57:17.073" v="2708" actId="26606"/>
          <ac:cxnSpMkLst>
            <pc:docMk/>
            <pc:sldMk cId="282955827" sldId="327"/>
            <ac:cxnSpMk id="26" creationId="{3ACC0A5F-0F61-43B1-8039-E0FC8449527C}"/>
          </ac:cxnSpMkLst>
        </pc:cxnChg>
        <pc:cxnChg chg="add">
          <ac:chgData name="Nargas Ahmadzai (2106756)" userId="0c14ad69-c0e9-4a1c-a65d-921e15cc9471" providerId="ADAL" clId="{716C656B-E712-4B47-9F96-AC433D2A1649}" dt="2023-03-13T19:57:17.154" v="2709" actId="26606"/>
          <ac:cxnSpMkLst>
            <pc:docMk/>
            <pc:sldMk cId="282955827" sldId="327"/>
            <ac:cxnSpMk id="32" creationId="{5B85E289-5ADE-4F02-B917-9C9D9B044809}"/>
          </ac:cxnSpMkLst>
        </pc:cxnChg>
      </pc:sldChg>
      <pc:sldChg chg="addSp delSp modSp new mod modTransition setBg">
        <pc:chgData name="Nargas Ahmadzai (2106756)" userId="0c14ad69-c0e9-4a1c-a65d-921e15cc9471" providerId="ADAL" clId="{716C656B-E712-4B47-9F96-AC433D2A1649}" dt="2023-03-14T18:30:20.825" v="2774"/>
        <pc:sldMkLst>
          <pc:docMk/>
          <pc:sldMk cId="2493816530" sldId="328"/>
        </pc:sldMkLst>
        <pc:spChg chg="del">
          <ac:chgData name="Nargas Ahmadzai (2106756)" userId="0c14ad69-c0e9-4a1c-a65d-921e15cc9471" providerId="ADAL" clId="{716C656B-E712-4B47-9F96-AC433D2A1649}" dt="2023-03-13T19:57:47.613" v="2712" actId="21"/>
          <ac:spMkLst>
            <pc:docMk/>
            <pc:sldMk cId="2493816530" sldId="328"/>
            <ac:spMk id="2" creationId="{8267D405-028C-3AC5-DC56-F7D5EA7AE875}"/>
          </ac:spMkLst>
        </pc:spChg>
        <pc:spChg chg="add mod">
          <ac:chgData name="Nargas Ahmadzai (2106756)" userId="0c14ad69-c0e9-4a1c-a65d-921e15cc9471" providerId="ADAL" clId="{716C656B-E712-4B47-9F96-AC433D2A1649}" dt="2023-03-13T19:59:15.737" v="2723" actId="26606"/>
          <ac:spMkLst>
            <pc:docMk/>
            <pc:sldMk cId="2493816530" sldId="328"/>
            <ac:spMk id="4" creationId="{2AB4D3F0-BD4A-5847-C6E9-B2206278C0EA}"/>
          </ac:spMkLst>
        </pc:spChg>
        <pc:spChg chg="add del mod">
          <ac:chgData name="Nargas Ahmadzai (2106756)" userId="0c14ad69-c0e9-4a1c-a65d-921e15cc9471" providerId="ADAL" clId="{716C656B-E712-4B47-9F96-AC433D2A1649}" dt="2023-03-13T19:59:15.737" v="2723" actId="26606"/>
          <ac:spMkLst>
            <pc:docMk/>
            <pc:sldMk cId="2493816530" sldId="328"/>
            <ac:spMk id="6" creationId="{FCFDC0AC-EB62-6AAB-69FD-6AE0113AFC59}"/>
          </ac:spMkLst>
        </pc:spChg>
        <pc:spChg chg="add">
          <ac:chgData name="Nargas Ahmadzai (2106756)" userId="0c14ad69-c0e9-4a1c-a65d-921e15cc9471" providerId="ADAL" clId="{716C656B-E712-4B47-9F96-AC433D2A1649}" dt="2023-03-13T19:59:15.737" v="2723" actId="26606"/>
          <ac:spMkLst>
            <pc:docMk/>
            <pc:sldMk cId="2493816530" sldId="328"/>
            <ac:spMk id="11" creationId="{6333FB34-E54B-4710-9DAE-6EE03861271A}"/>
          </ac:spMkLst>
        </pc:spChg>
        <pc:spChg chg="add del">
          <ac:chgData name="Nargas Ahmadzai (2106756)" userId="0c14ad69-c0e9-4a1c-a65d-921e15cc9471" providerId="ADAL" clId="{716C656B-E712-4B47-9F96-AC433D2A1649}" dt="2023-03-13T19:59:15.612" v="2722" actId="26606"/>
          <ac:spMkLst>
            <pc:docMk/>
            <pc:sldMk cId="2493816530" sldId="328"/>
            <ac:spMk id="12" creationId="{683EAA59-24DC-4627-AB66-12602B7625BE}"/>
          </ac:spMkLst>
        </pc:spChg>
        <pc:spChg chg="add">
          <ac:chgData name="Nargas Ahmadzai (2106756)" userId="0c14ad69-c0e9-4a1c-a65d-921e15cc9471" providerId="ADAL" clId="{716C656B-E712-4B47-9F96-AC433D2A1649}" dt="2023-03-13T19:59:15.737" v="2723" actId="26606"/>
          <ac:spMkLst>
            <pc:docMk/>
            <pc:sldMk cId="2493816530" sldId="328"/>
            <ac:spMk id="17" creationId="{54F891EB-ED45-44C3-95D6-FFB2EC07FA10}"/>
          </ac:spMkLst>
        </pc:spChg>
        <pc:spChg chg="add del">
          <ac:chgData name="Nargas Ahmadzai (2106756)" userId="0c14ad69-c0e9-4a1c-a65d-921e15cc9471" providerId="ADAL" clId="{716C656B-E712-4B47-9F96-AC433D2A1649}" dt="2023-03-13T19:59:15.612" v="2722" actId="26606"/>
          <ac:spMkLst>
            <pc:docMk/>
            <pc:sldMk cId="2493816530" sldId="328"/>
            <ac:spMk id="18" creationId="{A538C7E5-0116-453C-9CD0-757E1C972DB5}"/>
          </ac:spMkLst>
        </pc:spChg>
        <pc:spChg chg="add">
          <ac:chgData name="Nargas Ahmadzai (2106756)" userId="0c14ad69-c0e9-4a1c-a65d-921e15cc9471" providerId="ADAL" clId="{716C656B-E712-4B47-9F96-AC433D2A1649}" dt="2023-03-13T19:59:15.737" v="2723" actId="26606"/>
          <ac:spMkLst>
            <pc:docMk/>
            <pc:sldMk cId="2493816530" sldId="328"/>
            <ac:spMk id="19" creationId="{2EA385B8-7C85-4CE0-AE3A-00EB627B3443}"/>
          </ac:spMkLst>
        </pc:spChg>
        <pc:spChg chg="add del">
          <ac:chgData name="Nargas Ahmadzai (2106756)" userId="0c14ad69-c0e9-4a1c-a65d-921e15cc9471" providerId="ADAL" clId="{716C656B-E712-4B47-9F96-AC433D2A1649}" dt="2023-03-13T19:59:15.612" v="2722" actId="26606"/>
          <ac:spMkLst>
            <pc:docMk/>
            <pc:sldMk cId="2493816530" sldId="328"/>
            <ac:spMk id="22" creationId="{EB09849A-7D0C-4F36-A0D6-6BD64C50EBB6}"/>
          </ac:spMkLst>
        </pc:spChg>
        <pc:spChg chg="add">
          <ac:chgData name="Nargas Ahmadzai (2106756)" userId="0c14ad69-c0e9-4a1c-a65d-921e15cc9471" providerId="ADAL" clId="{716C656B-E712-4B47-9F96-AC433D2A1649}" dt="2023-03-13T19:59:15.737" v="2723" actId="26606"/>
          <ac:spMkLst>
            <pc:docMk/>
            <pc:sldMk cId="2493816530" sldId="328"/>
            <ac:spMk id="24" creationId="{FCFDC0AC-EB62-6AAB-69FD-6AE0113AFC59}"/>
          </ac:spMkLst>
        </pc:spChg>
        <pc:graphicFrameChg chg="add del">
          <ac:chgData name="Nargas Ahmadzai (2106756)" userId="0c14ad69-c0e9-4a1c-a65d-921e15cc9471" providerId="ADAL" clId="{716C656B-E712-4B47-9F96-AC433D2A1649}" dt="2023-03-13T19:59:15.612" v="2722" actId="26606"/>
          <ac:graphicFrameMkLst>
            <pc:docMk/>
            <pc:sldMk cId="2493816530" sldId="328"/>
            <ac:graphicFrameMk id="8" creationId="{BA492725-BDEB-6760-3F75-8223CB7BE8AD}"/>
          </ac:graphicFrameMkLst>
        </pc:graphicFrameChg>
        <pc:picChg chg="add">
          <ac:chgData name="Nargas Ahmadzai (2106756)" userId="0c14ad69-c0e9-4a1c-a65d-921e15cc9471" providerId="ADAL" clId="{716C656B-E712-4B47-9F96-AC433D2A1649}" dt="2023-03-13T19:59:15.737" v="2723" actId="26606"/>
          <ac:picMkLst>
            <pc:docMk/>
            <pc:sldMk cId="2493816530" sldId="328"/>
            <ac:picMk id="13" creationId="{29041944-13B4-40E3-A9D5-25B333EBD298}"/>
          </ac:picMkLst>
        </pc:picChg>
        <pc:picChg chg="add del">
          <ac:chgData name="Nargas Ahmadzai (2106756)" userId="0c14ad69-c0e9-4a1c-a65d-921e15cc9471" providerId="ADAL" clId="{716C656B-E712-4B47-9F96-AC433D2A1649}" dt="2023-03-13T19:59:15.612" v="2722" actId="26606"/>
          <ac:picMkLst>
            <pc:docMk/>
            <pc:sldMk cId="2493816530" sldId="328"/>
            <ac:picMk id="14" creationId="{337D7E9F-40E2-421F-8428-EF1ED3BD5354}"/>
          </ac:picMkLst>
        </pc:picChg>
        <pc:picChg chg="add">
          <ac:chgData name="Nargas Ahmadzai (2106756)" userId="0c14ad69-c0e9-4a1c-a65d-921e15cc9471" providerId="ADAL" clId="{716C656B-E712-4B47-9F96-AC433D2A1649}" dt="2023-03-13T19:59:15.737" v="2723" actId="26606"/>
          <ac:picMkLst>
            <pc:docMk/>
            <pc:sldMk cId="2493816530" sldId="328"/>
            <ac:picMk id="23" creationId="{7557D95A-0A72-41F9-844C-544C199B4504}"/>
          </ac:picMkLst>
        </pc:picChg>
        <pc:cxnChg chg="add">
          <ac:chgData name="Nargas Ahmadzai (2106756)" userId="0c14ad69-c0e9-4a1c-a65d-921e15cc9471" providerId="ADAL" clId="{716C656B-E712-4B47-9F96-AC433D2A1649}" dt="2023-03-13T19:59:15.737" v="2723" actId="26606"/>
          <ac:cxnSpMkLst>
            <pc:docMk/>
            <pc:sldMk cId="2493816530" sldId="328"/>
            <ac:cxnSpMk id="15" creationId="{5B85E289-5ADE-4F02-B917-9C9D9B044809}"/>
          </ac:cxnSpMkLst>
        </pc:cxnChg>
        <pc:cxnChg chg="add del">
          <ac:chgData name="Nargas Ahmadzai (2106756)" userId="0c14ad69-c0e9-4a1c-a65d-921e15cc9471" providerId="ADAL" clId="{716C656B-E712-4B47-9F96-AC433D2A1649}" dt="2023-03-13T19:59:15.612" v="2722" actId="26606"/>
          <ac:cxnSpMkLst>
            <pc:docMk/>
            <pc:sldMk cId="2493816530" sldId="328"/>
            <ac:cxnSpMk id="16" creationId="{42928F44-8AA2-4E03-A7D3-F2A035E9757D}"/>
          </ac:cxnSpMkLst>
        </pc:cxnChg>
        <pc:cxnChg chg="add del">
          <ac:chgData name="Nargas Ahmadzai (2106756)" userId="0c14ad69-c0e9-4a1c-a65d-921e15cc9471" providerId="ADAL" clId="{716C656B-E712-4B47-9F96-AC433D2A1649}" dt="2023-03-13T19:59:15.612" v="2722" actId="26606"/>
          <ac:cxnSpMkLst>
            <pc:docMk/>
            <pc:sldMk cId="2493816530" sldId="328"/>
            <ac:cxnSpMk id="20" creationId="{B755E3F5-39D9-4ABF-BFA5-232E87111779}"/>
          </ac:cxnSpMkLst>
        </pc:cxnChg>
        <pc:cxnChg chg="add">
          <ac:chgData name="Nargas Ahmadzai (2106756)" userId="0c14ad69-c0e9-4a1c-a65d-921e15cc9471" providerId="ADAL" clId="{716C656B-E712-4B47-9F96-AC433D2A1649}" dt="2023-03-13T19:59:15.737" v="2723" actId="26606"/>
          <ac:cxnSpMkLst>
            <pc:docMk/>
            <pc:sldMk cId="2493816530" sldId="328"/>
            <ac:cxnSpMk id="21" creationId="{19AF263B-E208-40DF-A182-5193478DCFA4}"/>
          </ac:cxnSpMkLst>
        </pc:cxnChg>
      </pc:sldChg>
      <pc:sldChg chg="addSp delSp modSp new mod modTransition setBg">
        <pc:chgData name="Nargas Ahmadzai (2106756)" userId="0c14ad69-c0e9-4a1c-a65d-921e15cc9471" providerId="ADAL" clId="{716C656B-E712-4B47-9F96-AC433D2A1649}" dt="2023-03-14T18:30:20.825" v="2774"/>
        <pc:sldMkLst>
          <pc:docMk/>
          <pc:sldMk cId="4203409383" sldId="329"/>
        </pc:sldMkLst>
        <pc:spChg chg="del mod">
          <ac:chgData name="Nargas Ahmadzai (2106756)" userId="0c14ad69-c0e9-4a1c-a65d-921e15cc9471" providerId="ADAL" clId="{716C656B-E712-4B47-9F96-AC433D2A1649}" dt="2023-03-13T19:59:39.255" v="2726" actId="21"/>
          <ac:spMkLst>
            <pc:docMk/>
            <pc:sldMk cId="4203409383" sldId="329"/>
            <ac:spMk id="2" creationId="{FB754E2A-C7A6-BAFC-7D80-9548D2559DBD}"/>
          </ac:spMkLst>
        </pc:spChg>
        <pc:spChg chg="add mod">
          <ac:chgData name="Nargas Ahmadzai (2106756)" userId="0c14ad69-c0e9-4a1c-a65d-921e15cc9471" providerId="ADAL" clId="{716C656B-E712-4B47-9F96-AC433D2A1649}" dt="2023-03-13T20:00:57.566" v="2735" actId="26606"/>
          <ac:spMkLst>
            <pc:docMk/>
            <pc:sldMk cId="4203409383" sldId="329"/>
            <ac:spMk id="4" creationId="{29517EEB-DD16-065A-44B8-9DFAB7463E4E}"/>
          </ac:spMkLst>
        </pc:spChg>
        <pc:spChg chg="add mod">
          <ac:chgData name="Nargas Ahmadzai (2106756)" userId="0c14ad69-c0e9-4a1c-a65d-921e15cc9471" providerId="ADAL" clId="{716C656B-E712-4B47-9F96-AC433D2A1649}" dt="2023-03-13T20:00:57.566" v="2735" actId="26606"/>
          <ac:spMkLst>
            <pc:docMk/>
            <pc:sldMk cId="4203409383" sldId="329"/>
            <ac:spMk id="6" creationId="{ECBA33A9-E423-5F34-0A50-2A79E8A9BBCD}"/>
          </ac:spMkLst>
        </pc:spChg>
        <pc:spChg chg="add">
          <ac:chgData name="Nargas Ahmadzai (2106756)" userId="0c14ad69-c0e9-4a1c-a65d-921e15cc9471" providerId="ADAL" clId="{716C656B-E712-4B47-9F96-AC433D2A1649}" dt="2023-03-13T20:00:57.566" v="2735" actId="26606"/>
          <ac:spMkLst>
            <pc:docMk/>
            <pc:sldMk cId="4203409383" sldId="329"/>
            <ac:spMk id="11" creationId="{0ED05234-59F2-438F-99BB-C1D5FE6AB366}"/>
          </ac:spMkLst>
        </pc:spChg>
        <pc:spChg chg="add">
          <ac:chgData name="Nargas Ahmadzai (2106756)" userId="0c14ad69-c0e9-4a1c-a65d-921e15cc9471" providerId="ADAL" clId="{716C656B-E712-4B47-9F96-AC433D2A1649}" dt="2023-03-13T20:00:57.566" v="2735" actId="26606"/>
          <ac:spMkLst>
            <pc:docMk/>
            <pc:sldMk cId="4203409383" sldId="329"/>
            <ac:spMk id="19" creationId="{29C51009-A09A-4689-8E6C-F8FC99E6A840}"/>
          </ac:spMkLst>
        </pc:spChg>
        <pc:picChg chg="add">
          <ac:chgData name="Nargas Ahmadzai (2106756)" userId="0c14ad69-c0e9-4a1c-a65d-921e15cc9471" providerId="ADAL" clId="{716C656B-E712-4B47-9F96-AC433D2A1649}" dt="2023-03-13T20:00:57.566" v="2735" actId="26606"/>
          <ac:picMkLst>
            <pc:docMk/>
            <pc:sldMk cId="4203409383" sldId="329"/>
            <ac:picMk id="13" creationId="{92AFBBF0-B883-4E26-9359-B5CECFDCD681}"/>
          </ac:picMkLst>
        </pc:picChg>
        <pc:cxnChg chg="add">
          <ac:chgData name="Nargas Ahmadzai (2106756)" userId="0c14ad69-c0e9-4a1c-a65d-921e15cc9471" providerId="ADAL" clId="{716C656B-E712-4B47-9F96-AC433D2A1649}" dt="2023-03-13T20:00:57.566" v="2735" actId="26606"/>
          <ac:cxnSpMkLst>
            <pc:docMk/>
            <pc:sldMk cId="4203409383" sldId="329"/>
            <ac:cxnSpMk id="15" creationId="{C156D5FE-EB26-4C38-8EC5-E5FFE1B3022E}"/>
          </ac:cxnSpMkLst>
        </pc:cxnChg>
        <pc:cxnChg chg="add">
          <ac:chgData name="Nargas Ahmadzai (2106756)" userId="0c14ad69-c0e9-4a1c-a65d-921e15cc9471" providerId="ADAL" clId="{716C656B-E712-4B47-9F96-AC433D2A1649}" dt="2023-03-13T20:00:57.566" v="2735" actId="26606"/>
          <ac:cxnSpMkLst>
            <pc:docMk/>
            <pc:sldMk cId="4203409383" sldId="329"/>
            <ac:cxnSpMk id="17" creationId="{D233C3A4-F9EE-4FCF-A088-5CE8C2A2D68E}"/>
          </ac:cxnSpMkLst>
        </pc:cxnChg>
        <pc:cxnChg chg="add">
          <ac:chgData name="Nargas Ahmadzai (2106756)" userId="0c14ad69-c0e9-4a1c-a65d-921e15cc9471" providerId="ADAL" clId="{716C656B-E712-4B47-9F96-AC433D2A1649}" dt="2023-03-13T20:00:57.566" v="2735" actId="26606"/>
          <ac:cxnSpMkLst>
            <pc:docMk/>
            <pc:sldMk cId="4203409383" sldId="329"/>
            <ac:cxnSpMk id="21" creationId="{9EC65442-F244-409C-BF44-C5D6472E810A}"/>
          </ac:cxnSpMkLst>
        </pc:cxnChg>
      </pc:sldChg>
      <pc:sldMasterChg chg="addSldLayout delSldLayout">
        <pc:chgData name="Nargas Ahmadzai (2106756)" userId="0c14ad69-c0e9-4a1c-a65d-921e15cc9471" providerId="ADAL" clId="{716C656B-E712-4B47-9F96-AC433D2A1649}" dt="2023-03-13T11:18:42.057" v="69" actId="2696"/>
        <pc:sldMasterMkLst>
          <pc:docMk/>
          <pc:sldMasterMk cId="961067047" sldId="2147483831"/>
        </pc:sldMasterMkLst>
        <pc:sldLayoutChg chg="del">
          <pc:chgData name="Nargas Ahmadzai (2106756)" userId="0c14ad69-c0e9-4a1c-a65d-921e15cc9471" providerId="ADAL" clId="{716C656B-E712-4B47-9F96-AC433D2A1649}" dt="2023-03-13T11:14:38.057" v="29" actId="2696"/>
          <pc:sldLayoutMkLst>
            <pc:docMk/>
            <pc:sldMasterMk cId="961067047" sldId="2147483831"/>
            <pc:sldLayoutMk cId="4230679106" sldId="2147483844"/>
          </pc:sldLayoutMkLst>
        </pc:sldLayoutChg>
        <pc:sldLayoutChg chg="del">
          <pc:chgData name="Nargas Ahmadzai (2106756)" userId="0c14ad69-c0e9-4a1c-a65d-921e15cc9471" providerId="ADAL" clId="{716C656B-E712-4B47-9F96-AC433D2A1649}" dt="2023-03-13T11:15:25.448" v="34" actId="2696"/>
          <pc:sldLayoutMkLst>
            <pc:docMk/>
            <pc:sldMasterMk cId="961067047" sldId="2147483831"/>
            <pc:sldLayoutMk cId="3488920403" sldId="2147483845"/>
          </pc:sldLayoutMkLst>
        </pc:sldLayoutChg>
        <pc:sldLayoutChg chg="del">
          <pc:chgData name="Nargas Ahmadzai (2106756)" userId="0c14ad69-c0e9-4a1c-a65d-921e15cc9471" providerId="ADAL" clId="{716C656B-E712-4B47-9F96-AC433D2A1649}" dt="2023-03-13T11:15:22.118" v="33" actId="2696"/>
          <pc:sldLayoutMkLst>
            <pc:docMk/>
            <pc:sldMasterMk cId="961067047" sldId="2147483831"/>
            <pc:sldLayoutMk cId="2551877804" sldId="2147483846"/>
          </pc:sldLayoutMkLst>
        </pc:sldLayoutChg>
        <pc:sldLayoutChg chg="add del">
          <pc:chgData name="Nargas Ahmadzai (2106756)" userId="0c14ad69-c0e9-4a1c-a65d-921e15cc9471" providerId="ADAL" clId="{716C656B-E712-4B47-9F96-AC433D2A1649}" dt="2023-03-13T11:18:42.057" v="69" actId="2696"/>
          <pc:sldLayoutMkLst>
            <pc:docMk/>
            <pc:sldMasterMk cId="961067047" sldId="2147483831"/>
            <pc:sldLayoutMk cId="3514250426" sldId="2147483847"/>
          </pc:sldLayoutMkLst>
        </pc:sldLayoutChg>
        <pc:sldLayoutChg chg="del">
          <pc:chgData name="Nargas Ahmadzai (2106756)" userId="0c14ad69-c0e9-4a1c-a65d-921e15cc9471" providerId="ADAL" clId="{716C656B-E712-4B47-9F96-AC433D2A1649}" dt="2023-03-13T11:15:18.176" v="32" actId="2696"/>
          <pc:sldLayoutMkLst>
            <pc:docMk/>
            <pc:sldMasterMk cId="961067047" sldId="2147483831"/>
            <pc:sldLayoutMk cId="159744126" sldId="2147483848"/>
          </pc:sldLayoutMkLst>
        </pc:sldLayoutChg>
        <pc:sldLayoutChg chg="del">
          <pc:chgData name="Nargas Ahmadzai (2106756)" userId="0c14ad69-c0e9-4a1c-a65d-921e15cc9471" providerId="ADAL" clId="{716C656B-E712-4B47-9F96-AC433D2A1649}" dt="2023-03-13T11:15:37.479" v="37" actId="2696"/>
          <pc:sldLayoutMkLst>
            <pc:docMk/>
            <pc:sldMasterMk cId="961067047" sldId="2147483831"/>
            <pc:sldLayoutMk cId="291948171" sldId="2147483849"/>
          </pc:sldLayoutMkLst>
        </pc:sldLayoutChg>
        <pc:sldLayoutChg chg="del">
          <pc:chgData name="Nargas Ahmadzai (2106756)" userId="0c14ad69-c0e9-4a1c-a65d-921e15cc9471" providerId="ADAL" clId="{716C656B-E712-4B47-9F96-AC433D2A1649}" dt="2023-03-13T11:15:13.767" v="31" actId="2696"/>
          <pc:sldLayoutMkLst>
            <pc:docMk/>
            <pc:sldMasterMk cId="961067047" sldId="2147483831"/>
            <pc:sldLayoutMk cId="1103347069" sldId="2147483850"/>
          </pc:sldLayoutMkLst>
        </pc:sldLayoutChg>
        <pc:sldLayoutChg chg="del">
          <pc:chgData name="Nargas Ahmadzai (2106756)" userId="0c14ad69-c0e9-4a1c-a65d-921e15cc9471" providerId="ADAL" clId="{716C656B-E712-4B47-9F96-AC433D2A1649}" dt="2023-03-13T11:15:07.818" v="30" actId="2696"/>
          <pc:sldLayoutMkLst>
            <pc:docMk/>
            <pc:sldMasterMk cId="961067047" sldId="2147483831"/>
            <pc:sldLayoutMk cId="3348012831" sldId="2147483851"/>
          </pc:sldLayoutMkLst>
        </pc:sldLayoutChg>
      </pc:sldMasterChg>
      <pc:sldMasterChg chg="addSp modSldLayout">
        <pc:chgData name="Nargas Ahmadzai (2106756)" userId="0c14ad69-c0e9-4a1c-a65d-921e15cc9471" providerId="ADAL" clId="{716C656B-E712-4B47-9F96-AC433D2A1649}" dt="2023-03-13T11:49:20.876" v="460"/>
        <pc:sldMasterMkLst>
          <pc:docMk/>
          <pc:sldMasterMk cId="1396637160" sldId="2147483853"/>
        </pc:sldMasterMkLst>
        <pc:spChg chg="add">
          <ac:chgData name="Nargas Ahmadzai (2106756)" userId="0c14ad69-c0e9-4a1c-a65d-921e15cc9471" providerId="ADAL" clId="{716C656B-E712-4B47-9F96-AC433D2A1649}" dt="2023-03-13T11:49:20.876" v="460"/>
          <ac:spMkLst>
            <pc:docMk/>
            <pc:sldMasterMk cId="1396637160" sldId="2147483853"/>
            <ac:spMk id="7" creationId="{0CD5FFFC-9E76-653A-AFFC-5BE22723386B}"/>
          </ac:spMkLst>
        </pc:spChg>
        <pc:spChg chg="add">
          <ac:chgData name="Nargas Ahmadzai (2106756)" userId="0c14ad69-c0e9-4a1c-a65d-921e15cc9471" providerId="ADAL" clId="{716C656B-E712-4B47-9F96-AC433D2A1649}" dt="2023-03-13T11:49:20.876" v="460"/>
          <ac:spMkLst>
            <pc:docMk/>
            <pc:sldMasterMk cId="1396637160" sldId="2147483853"/>
            <ac:spMk id="8" creationId="{B5A32591-A6EC-3F72-158E-E7AFEA7EC5E6}"/>
          </ac:spMkLst>
        </pc:spChg>
        <pc:sldLayoutChg chg="addSp">
          <pc:chgData name="Nargas Ahmadzai (2106756)" userId="0c14ad69-c0e9-4a1c-a65d-921e15cc9471" providerId="ADAL" clId="{716C656B-E712-4B47-9F96-AC433D2A1649}" dt="2023-03-13T11:49:20.876" v="460"/>
          <pc:sldLayoutMkLst>
            <pc:docMk/>
            <pc:sldMasterMk cId="1396637160" sldId="2147483853"/>
            <pc:sldLayoutMk cId="3002711144" sldId="2147483856"/>
          </pc:sldLayoutMkLst>
          <pc:spChg chg="add">
            <ac:chgData name="Nargas Ahmadzai (2106756)" userId="0c14ad69-c0e9-4a1c-a65d-921e15cc9471" providerId="ADAL" clId="{716C656B-E712-4B47-9F96-AC433D2A1649}" dt="2023-03-13T11:49:20.876" v="460"/>
            <ac:spMkLst>
              <pc:docMk/>
              <pc:sldMasterMk cId="1396637160" sldId="2147483853"/>
              <pc:sldLayoutMk cId="3002711144" sldId="2147483856"/>
              <ac:spMk id="7" creationId="{DBB007F3-657A-7702-21BC-F9CF41282E36}"/>
            </ac:spMkLst>
          </pc:spChg>
          <pc:spChg chg="add">
            <ac:chgData name="Nargas Ahmadzai (2106756)" userId="0c14ad69-c0e9-4a1c-a65d-921e15cc9471" providerId="ADAL" clId="{716C656B-E712-4B47-9F96-AC433D2A1649}" dt="2023-03-13T11:49:20.876" v="460"/>
            <ac:spMkLst>
              <pc:docMk/>
              <pc:sldMasterMk cId="1396637160" sldId="2147483853"/>
              <pc:sldLayoutMk cId="3002711144" sldId="2147483856"/>
              <ac:spMk id="8" creationId="{E966158C-1669-5C20-39F2-124BBB2FF757}"/>
            </ac:spMkLst>
          </pc:spChg>
          <pc:spChg chg="add">
            <ac:chgData name="Nargas Ahmadzai (2106756)" userId="0c14ad69-c0e9-4a1c-a65d-921e15cc9471" providerId="ADAL" clId="{716C656B-E712-4B47-9F96-AC433D2A1649}" dt="2023-03-13T11:49:20.876" v="460"/>
            <ac:spMkLst>
              <pc:docMk/>
              <pc:sldMasterMk cId="1396637160" sldId="2147483853"/>
              <pc:sldLayoutMk cId="3002711144" sldId="2147483856"/>
              <ac:spMk id="9" creationId="{3F794F89-3BF8-B788-DBD8-D4A6746ABDF8}"/>
            </ac:spMkLst>
          </pc:spChg>
          <pc:spChg chg="add">
            <ac:chgData name="Nargas Ahmadzai (2106756)" userId="0c14ad69-c0e9-4a1c-a65d-921e15cc9471" providerId="ADAL" clId="{716C656B-E712-4B47-9F96-AC433D2A1649}" dt="2023-03-13T11:49:20.876" v="460"/>
            <ac:spMkLst>
              <pc:docMk/>
              <pc:sldMasterMk cId="1396637160" sldId="2147483853"/>
              <pc:sldLayoutMk cId="3002711144" sldId="2147483856"/>
              <ac:spMk id="10" creationId="{8D4732BD-A0DD-58CC-938E-9FDD817AE29B}"/>
            </ac:spMkLst>
          </pc:spChg>
        </pc:sldLayoutChg>
      </pc:sldMasterChg>
      <pc:sldMasterChg chg="addSp modSldLayout">
        <pc:chgData name="Nargas Ahmadzai (2106756)" userId="0c14ad69-c0e9-4a1c-a65d-921e15cc9471" providerId="ADAL" clId="{716C656B-E712-4B47-9F96-AC433D2A1649}" dt="2023-03-13T11:32:44.910" v="385"/>
        <pc:sldMasterMkLst>
          <pc:docMk/>
          <pc:sldMasterMk cId="2542274993" sldId="2147483853"/>
        </pc:sldMasterMkLst>
        <pc:spChg chg="add">
          <ac:chgData name="Nargas Ahmadzai (2106756)" userId="0c14ad69-c0e9-4a1c-a65d-921e15cc9471" providerId="ADAL" clId="{716C656B-E712-4B47-9F96-AC433D2A1649}" dt="2023-03-13T11:32:44.910" v="385"/>
          <ac:spMkLst>
            <pc:docMk/>
            <pc:sldMasterMk cId="2542274993" sldId="2147483853"/>
            <ac:spMk id="8" creationId="{EC1FBDA4-42CE-8562-A183-663D7AB704C8}"/>
          </ac:spMkLst>
        </pc:spChg>
        <pc:spChg chg="add">
          <ac:chgData name="Nargas Ahmadzai (2106756)" userId="0c14ad69-c0e9-4a1c-a65d-921e15cc9471" providerId="ADAL" clId="{716C656B-E712-4B47-9F96-AC433D2A1649}" dt="2023-03-13T11:32:44.910" v="385"/>
          <ac:spMkLst>
            <pc:docMk/>
            <pc:sldMasterMk cId="2542274993" sldId="2147483853"/>
            <ac:spMk id="9" creationId="{195379A6-12F2-F58F-A6CE-746F2BE7BF77}"/>
          </ac:spMkLst>
        </pc:spChg>
        <pc:sldLayoutChg chg="addSp">
          <pc:chgData name="Nargas Ahmadzai (2106756)" userId="0c14ad69-c0e9-4a1c-a65d-921e15cc9471" providerId="ADAL" clId="{716C656B-E712-4B47-9F96-AC433D2A1649}" dt="2023-03-13T11:32:44.910" v="385"/>
          <pc:sldLayoutMkLst>
            <pc:docMk/>
            <pc:sldMasterMk cId="2542274993" sldId="2147483853"/>
            <pc:sldLayoutMk cId="3742585671" sldId="2147483856"/>
          </pc:sldLayoutMkLst>
          <pc:spChg chg="add">
            <ac:chgData name="Nargas Ahmadzai (2106756)" userId="0c14ad69-c0e9-4a1c-a65d-921e15cc9471" providerId="ADAL" clId="{716C656B-E712-4B47-9F96-AC433D2A1649}" dt="2023-03-13T11:32:44.910" v="385"/>
            <ac:spMkLst>
              <pc:docMk/>
              <pc:sldMasterMk cId="2542274993" sldId="2147483853"/>
              <pc:sldLayoutMk cId="3742585671" sldId="2147483856"/>
              <ac:spMk id="7" creationId="{651DBB68-1126-DA61-C85C-2CBD097D0F3E}"/>
            </ac:spMkLst>
          </pc:spChg>
          <pc:spChg chg="add">
            <ac:chgData name="Nargas Ahmadzai (2106756)" userId="0c14ad69-c0e9-4a1c-a65d-921e15cc9471" providerId="ADAL" clId="{716C656B-E712-4B47-9F96-AC433D2A1649}" dt="2023-03-13T11:32:44.910" v="385"/>
            <ac:spMkLst>
              <pc:docMk/>
              <pc:sldMasterMk cId="2542274993" sldId="2147483853"/>
              <pc:sldLayoutMk cId="3742585671" sldId="2147483856"/>
              <ac:spMk id="8" creationId="{C1BDC7A7-5E4C-7D27-4CA8-7F9F964CE608}"/>
            </ac:spMkLst>
          </pc:spChg>
          <pc:spChg chg="add">
            <ac:chgData name="Nargas Ahmadzai (2106756)" userId="0c14ad69-c0e9-4a1c-a65d-921e15cc9471" providerId="ADAL" clId="{716C656B-E712-4B47-9F96-AC433D2A1649}" dt="2023-03-13T11:32:44.910" v="385"/>
            <ac:spMkLst>
              <pc:docMk/>
              <pc:sldMasterMk cId="2542274993" sldId="2147483853"/>
              <pc:sldLayoutMk cId="3742585671" sldId="2147483856"/>
              <ac:spMk id="10" creationId="{457EC1C0-18D6-3DDC-1250-9CCDEA336548}"/>
            </ac:spMkLst>
          </pc:spChg>
          <pc:spChg chg="add">
            <ac:chgData name="Nargas Ahmadzai (2106756)" userId="0c14ad69-c0e9-4a1c-a65d-921e15cc9471" providerId="ADAL" clId="{716C656B-E712-4B47-9F96-AC433D2A1649}" dt="2023-03-13T11:32:44.910" v="385"/>
            <ac:spMkLst>
              <pc:docMk/>
              <pc:sldMasterMk cId="2542274993" sldId="2147483853"/>
              <pc:sldLayoutMk cId="3742585671" sldId="2147483856"/>
              <ac:spMk id="11" creationId="{FD28E54A-5B5E-4B47-34D0-BE306D6F5A47}"/>
            </ac:spMkLst>
          </pc:spChg>
        </pc:sldLayoutChg>
      </pc:sldMasterChg>
      <pc:sldMasterChg chg="addSp modSldLayout">
        <pc:chgData name="Nargas Ahmadzai (2106756)" userId="0c14ad69-c0e9-4a1c-a65d-921e15cc9471" providerId="ADAL" clId="{716C656B-E712-4B47-9F96-AC433D2A1649}" dt="2023-03-13T11:22:26.992" v="321"/>
        <pc:sldMasterMkLst>
          <pc:docMk/>
          <pc:sldMasterMk cId="2567617038" sldId="2147483853"/>
        </pc:sldMasterMkLst>
        <pc:spChg chg="add">
          <ac:chgData name="Nargas Ahmadzai (2106756)" userId="0c14ad69-c0e9-4a1c-a65d-921e15cc9471" providerId="ADAL" clId="{716C656B-E712-4B47-9F96-AC433D2A1649}" dt="2023-03-13T11:22:26.992" v="321"/>
          <ac:spMkLst>
            <pc:docMk/>
            <pc:sldMasterMk cId="2567617038" sldId="2147483853"/>
            <ac:spMk id="13" creationId="{44BDC9CF-078E-6C76-DFEF-F0700C59E477}"/>
          </ac:spMkLst>
        </pc:spChg>
        <pc:spChg chg="add">
          <ac:chgData name="Nargas Ahmadzai (2106756)" userId="0c14ad69-c0e9-4a1c-a65d-921e15cc9471" providerId="ADAL" clId="{716C656B-E712-4B47-9F96-AC433D2A1649}" dt="2023-03-13T11:22:26.992" v="321"/>
          <ac:spMkLst>
            <pc:docMk/>
            <pc:sldMasterMk cId="2567617038" sldId="2147483853"/>
            <ac:spMk id="14" creationId="{66E2C68D-ADB4-7D67-22A3-E92B766B9D59}"/>
          </ac:spMkLst>
        </pc:spChg>
        <pc:sldLayoutChg chg="addSp">
          <pc:chgData name="Nargas Ahmadzai (2106756)" userId="0c14ad69-c0e9-4a1c-a65d-921e15cc9471" providerId="ADAL" clId="{716C656B-E712-4B47-9F96-AC433D2A1649}" dt="2023-03-13T11:22:26.992" v="321"/>
          <pc:sldLayoutMkLst>
            <pc:docMk/>
            <pc:sldMasterMk cId="2567617038" sldId="2147483853"/>
            <pc:sldLayoutMk cId="2495627272" sldId="2147483856"/>
          </pc:sldLayoutMkLst>
          <pc:spChg chg="add">
            <ac:chgData name="Nargas Ahmadzai (2106756)" userId="0c14ad69-c0e9-4a1c-a65d-921e15cc9471" providerId="ADAL" clId="{716C656B-E712-4B47-9F96-AC433D2A1649}" dt="2023-03-13T11:22:26.992" v="321"/>
            <ac:spMkLst>
              <pc:docMk/>
              <pc:sldMasterMk cId="2567617038" sldId="2147483853"/>
              <pc:sldLayoutMk cId="2495627272" sldId="2147483856"/>
              <ac:spMk id="7" creationId="{A1D668E3-E761-8513-7214-687165BCDD7B}"/>
            </ac:spMkLst>
          </pc:spChg>
          <pc:spChg chg="add">
            <ac:chgData name="Nargas Ahmadzai (2106756)" userId="0c14ad69-c0e9-4a1c-a65d-921e15cc9471" providerId="ADAL" clId="{716C656B-E712-4B47-9F96-AC433D2A1649}" dt="2023-03-13T11:22:26.992" v="321"/>
            <ac:spMkLst>
              <pc:docMk/>
              <pc:sldMasterMk cId="2567617038" sldId="2147483853"/>
              <pc:sldLayoutMk cId="2495627272" sldId="2147483856"/>
              <ac:spMk id="8" creationId="{56D40087-0317-73A0-3206-336533096904}"/>
            </ac:spMkLst>
          </pc:spChg>
          <pc:spChg chg="add">
            <ac:chgData name="Nargas Ahmadzai (2106756)" userId="0c14ad69-c0e9-4a1c-a65d-921e15cc9471" providerId="ADAL" clId="{716C656B-E712-4B47-9F96-AC433D2A1649}" dt="2023-03-13T11:22:26.992" v="321"/>
            <ac:spMkLst>
              <pc:docMk/>
              <pc:sldMasterMk cId="2567617038" sldId="2147483853"/>
              <pc:sldLayoutMk cId="2495627272" sldId="2147483856"/>
              <ac:spMk id="9" creationId="{6AA8DA38-888B-4328-0ECF-B08DB39CB6BB}"/>
            </ac:spMkLst>
          </pc:spChg>
          <pc:spChg chg="add">
            <ac:chgData name="Nargas Ahmadzai (2106756)" userId="0c14ad69-c0e9-4a1c-a65d-921e15cc9471" providerId="ADAL" clId="{716C656B-E712-4B47-9F96-AC433D2A1649}" dt="2023-03-13T11:22:26.992" v="321"/>
            <ac:spMkLst>
              <pc:docMk/>
              <pc:sldMasterMk cId="2567617038" sldId="2147483853"/>
              <pc:sldLayoutMk cId="2495627272" sldId="2147483856"/>
              <ac:spMk id="10" creationId="{8E07D9DC-7839-7461-441A-4B755139A42F}"/>
            </ac:spMkLst>
          </pc:spChg>
        </pc:sldLayoutChg>
      </pc:sldMasterChg>
      <pc:sldMasterChg chg="addSp modSldLayout">
        <pc:chgData name="Nargas Ahmadzai (2106756)" userId="0c14ad69-c0e9-4a1c-a65d-921e15cc9471" providerId="ADAL" clId="{716C656B-E712-4B47-9F96-AC433D2A1649}" dt="2023-03-13T11:32:59.803" v="390"/>
        <pc:sldMasterMkLst>
          <pc:docMk/>
          <pc:sldMasterMk cId="3190304548" sldId="2147483853"/>
        </pc:sldMasterMkLst>
        <pc:spChg chg="add">
          <ac:chgData name="Nargas Ahmadzai (2106756)" userId="0c14ad69-c0e9-4a1c-a65d-921e15cc9471" providerId="ADAL" clId="{716C656B-E712-4B47-9F96-AC433D2A1649}" dt="2023-03-13T11:32:59.803" v="390"/>
          <ac:spMkLst>
            <pc:docMk/>
            <pc:sldMasterMk cId="3190304548" sldId="2147483853"/>
            <ac:spMk id="8" creationId="{04E4833B-9B08-A25E-A090-165970182103}"/>
          </ac:spMkLst>
        </pc:spChg>
        <pc:spChg chg="add">
          <ac:chgData name="Nargas Ahmadzai (2106756)" userId="0c14ad69-c0e9-4a1c-a65d-921e15cc9471" providerId="ADAL" clId="{716C656B-E712-4B47-9F96-AC433D2A1649}" dt="2023-03-13T11:32:59.803" v="390"/>
          <ac:spMkLst>
            <pc:docMk/>
            <pc:sldMasterMk cId="3190304548" sldId="2147483853"/>
            <ac:spMk id="9" creationId="{01971EF6-2FB5-4F5C-7B0C-D27AD1240BFE}"/>
          </ac:spMkLst>
        </pc:spChg>
        <pc:sldLayoutChg chg="addSp">
          <pc:chgData name="Nargas Ahmadzai (2106756)" userId="0c14ad69-c0e9-4a1c-a65d-921e15cc9471" providerId="ADAL" clId="{716C656B-E712-4B47-9F96-AC433D2A1649}" dt="2023-03-13T11:32:59.803" v="390"/>
          <pc:sldLayoutMkLst>
            <pc:docMk/>
            <pc:sldMasterMk cId="3190304548" sldId="2147483853"/>
            <pc:sldLayoutMk cId="3896634084" sldId="2147483856"/>
          </pc:sldLayoutMkLst>
          <pc:spChg chg="add">
            <ac:chgData name="Nargas Ahmadzai (2106756)" userId="0c14ad69-c0e9-4a1c-a65d-921e15cc9471" providerId="ADAL" clId="{716C656B-E712-4B47-9F96-AC433D2A1649}" dt="2023-03-13T11:32:59.803" v="390"/>
            <ac:spMkLst>
              <pc:docMk/>
              <pc:sldMasterMk cId="3190304548" sldId="2147483853"/>
              <pc:sldLayoutMk cId="3896634084" sldId="2147483856"/>
              <ac:spMk id="7" creationId="{E65D1E54-2D01-E1F1-21E0-0A66718AB29D}"/>
            </ac:spMkLst>
          </pc:spChg>
          <pc:spChg chg="add">
            <ac:chgData name="Nargas Ahmadzai (2106756)" userId="0c14ad69-c0e9-4a1c-a65d-921e15cc9471" providerId="ADAL" clId="{716C656B-E712-4B47-9F96-AC433D2A1649}" dt="2023-03-13T11:32:59.803" v="390"/>
            <ac:spMkLst>
              <pc:docMk/>
              <pc:sldMasterMk cId="3190304548" sldId="2147483853"/>
              <pc:sldLayoutMk cId="3896634084" sldId="2147483856"/>
              <ac:spMk id="8" creationId="{C3434070-0C81-B045-B4A4-53A9CFF11D12}"/>
            </ac:spMkLst>
          </pc:spChg>
          <pc:spChg chg="add">
            <ac:chgData name="Nargas Ahmadzai (2106756)" userId="0c14ad69-c0e9-4a1c-a65d-921e15cc9471" providerId="ADAL" clId="{716C656B-E712-4B47-9F96-AC433D2A1649}" dt="2023-03-13T11:32:59.803" v="390"/>
            <ac:spMkLst>
              <pc:docMk/>
              <pc:sldMasterMk cId="3190304548" sldId="2147483853"/>
              <pc:sldLayoutMk cId="3896634084" sldId="2147483856"/>
              <ac:spMk id="10" creationId="{523F6D51-D551-4566-582C-C03E2B5795D1}"/>
            </ac:spMkLst>
          </pc:spChg>
          <pc:spChg chg="add">
            <ac:chgData name="Nargas Ahmadzai (2106756)" userId="0c14ad69-c0e9-4a1c-a65d-921e15cc9471" providerId="ADAL" clId="{716C656B-E712-4B47-9F96-AC433D2A1649}" dt="2023-03-13T11:32:59.803" v="390"/>
            <ac:spMkLst>
              <pc:docMk/>
              <pc:sldMasterMk cId="3190304548" sldId="2147483853"/>
              <pc:sldLayoutMk cId="3896634084" sldId="2147483856"/>
              <ac:spMk id="11" creationId="{93191AB1-C1D1-B1BF-0E3C-6F5DDFF0EBF6}"/>
            </ac:spMkLst>
          </pc:spChg>
        </pc:sldLayoutChg>
      </pc:sldMasterChg>
      <pc:sldMasterChg chg="addSp modSldLayout">
        <pc:chgData name="Nargas Ahmadzai (2106756)" userId="0c14ad69-c0e9-4a1c-a65d-921e15cc9471" providerId="ADAL" clId="{716C656B-E712-4B47-9F96-AC433D2A1649}" dt="2023-03-13T12:28:46.778" v="726"/>
        <pc:sldMasterMkLst>
          <pc:docMk/>
          <pc:sldMasterMk cId="392368653" sldId="2147483868"/>
        </pc:sldMasterMkLst>
        <pc:spChg chg="add">
          <ac:chgData name="Nargas Ahmadzai (2106756)" userId="0c14ad69-c0e9-4a1c-a65d-921e15cc9471" providerId="ADAL" clId="{716C656B-E712-4B47-9F96-AC433D2A1649}" dt="2023-03-13T12:28:46.778" v="726"/>
          <ac:spMkLst>
            <pc:docMk/>
            <pc:sldMasterMk cId="392368653" sldId="2147483868"/>
            <ac:spMk id="11" creationId="{E7827EEF-642E-7EE6-4B6B-67A5C23F557A}"/>
          </ac:spMkLst>
        </pc:spChg>
        <pc:spChg chg="add">
          <ac:chgData name="Nargas Ahmadzai (2106756)" userId="0c14ad69-c0e9-4a1c-a65d-921e15cc9471" providerId="ADAL" clId="{716C656B-E712-4B47-9F96-AC433D2A1649}" dt="2023-03-13T12:28:46.778" v="726"/>
          <ac:spMkLst>
            <pc:docMk/>
            <pc:sldMasterMk cId="392368653" sldId="2147483868"/>
            <ac:spMk id="12" creationId="{124D13A2-B0E8-E14A-015B-7D921A281F3F}"/>
          </ac:spMkLst>
        </pc:spChg>
        <pc:sldLayoutChg chg="addSp">
          <pc:chgData name="Nargas Ahmadzai (2106756)" userId="0c14ad69-c0e9-4a1c-a65d-921e15cc9471" providerId="ADAL" clId="{716C656B-E712-4B47-9F96-AC433D2A1649}" dt="2023-03-13T12:28:46.778" v="726"/>
          <pc:sldLayoutMkLst>
            <pc:docMk/>
            <pc:sldMasterMk cId="392368653" sldId="2147483868"/>
            <pc:sldLayoutMk cId="1239807694" sldId="2147483871"/>
          </pc:sldLayoutMkLst>
          <pc:spChg chg="add">
            <ac:chgData name="Nargas Ahmadzai (2106756)" userId="0c14ad69-c0e9-4a1c-a65d-921e15cc9471" providerId="ADAL" clId="{716C656B-E712-4B47-9F96-AC433D2A1649}" dt="2023-03-13T12:28:46.778" v="726"/>
            <ac:spMkLst>
              <pc:docMk/>
              <pc:sldMasterMk cId="392368653" sldId="2147483868"/>
              <pc:sldLayoutMk cId="1239807694" sldId="2147483871"/>
              <ac:spMk id="7" creationId="{27EC8DC5-DF88-C1EE-893D-61CF3648A3C5}"/>
            </ac:spMkLst>
          </pc:spChg>
          <pc:spChg chg="add">
            <ac:chgData name="Nargas Ahmadzai (2106756)" userId="0c14ad69-c0e9-4a1c-a65d-921e15cc9471" providerId="ADAL" clId="{716C656B-E712-4B47-9F96-AC433D2A1649}" dt="2023-03-13T12:28:46.778" v="726"/>
            <ac:spMkLst>
              <pc:docMk/>
              <pc:sldMasterMk cId="392368653" sldId="2147483868"/>
              <pc:sldLayoutMk cId="1239807694" sldId="2147483871"/>
              <ac:spMk id="8" creationId="{6E047809-607D-F3D4-4B5C-0EF15AE767FE}"/>
            </ac:spMkLst>
          </pc:spChg>
          <pc:spChg chg="add">
            <ac:chgData name="Nargas Ahmadzai (2106756)" userId="0c14ad69-c0e9-4a1c-a65d-921e15cc9471" providerId="ADAL" clId="{716C656B-E712-4B47-9F96-AC433D2A1649}" dt="2023-03-13T12:28:46.778" v="726"/>
            <ac:spMkLst>
              <pc:docMk/>
              <pc:sldMasterMk cId="392368653" sldId="2147483868"/>
              <pc:sldLayoutMk cId="1239807694" sldId="2147483871"/>
              <ac:spMk id="9" creationId="{B11D6885-71BB-E7A4-AE47-1F3621800D96}"/>
            </ac:spMkLst>
          </pc:spChg>
          <pc:spChg chg="add">
            <ac:chgData name="Nargas Ahmadzai (2106756)" userId="0c14ad69-c0e9-4a1c-a65d-921e15cc9471" providerId="ADAL" clId="{716C656B-E712-4B47-9F96-AC433D2A1649}" dt="2023-03-13T12:28:46.778" v="726"/>
            <ac:spMkLst>
              <pc:docMk/>
              <pc:sldMasterMk cId="392368653" sldId="2147483868"/>
              <pc:sldLayoutMk cId="1239807694" sldId="2147483871"/>
              <ac:spMk id="10" creationId="{C8E8897C-1238-BCA4-F835-F3999611F333}"/>
            </ac:spMkLst>
          </pc:spChg>
        </pc:sldLayoutChg>
      </pc:sldMasterChg>
      <pc:sldMasterChg chg="addSp delSldLayout modSldLayout">
        <pc:chgData name="Nargas Ahmadzai (2106756)" userId="0c14ad69-c0e9-4a1c-a65d-921e15cc9471" providerId="ADAL" clId="{716C656B-E712-4B47-9F96-AC433D2A1649}" dt="2023-03-13T17:20:28.801" v="1004" actId="2696"/>
        <pc:sldMasterMkLst>
          <pc:docMk/>
          <pc:sldMasterMk cId="2664700485" sldId="2147483890"/>
        </pc:sldMasterMkLst>
        <pc:spChg chg="add">
          <ac:chgData name="Nargas Ahmadzai (2106756)" userId="0c14ad69-c0e9-4a1c-a65d-921e15cc9471" providerId="ADAL" clId="{716C656B-E712-4B47-9F96-AC433D2A1649}" dt="2023-03-13T12:44:08.044" v="856"/>
          <ac:spMkLst>
            <pc:docMk/>
            <pc:sldMasterMk cId="2664700485" sldId="2147483890"/>
            <ac:spMk id="11" creationId="{34946B73-1808-B91E-4576-2C1C25C0F504}"/>
          </ac:spMkLst>
        </pc:spChg>
        <pc:spChg chg="add">
          <ac:chgData name="Nargas Ahmadzai (2106756)" userId="0c14ad69-c0e9-4a1c-a65d-921e15cc9471" providerId="ADAL" clId="{716C656B-E712-4B47-9F96-AC433D2A1649}" dt="2023-03-13T12:44:08.044" v="856"/>
          <ac:spMkLst>
            <pc:docMk/>
            <pc:sldMasterMk cId="2664700485" sldId="2147483890"/>
            <ac:spMk id="12" creationId="{908D99CA-574A-4985-1BBB-CB19CE71F675}"/>
          </ac:spMkLst>
        </pc:spChg>
        <pc:sldLayoutChg chg="addSp">
          <pc:chgData name="Nargas Ahmadzai (2106756)" userId="0c14ad69-c0e9-4a1c-a65d-921e15cc9471" providerId="ADAL" clId="{716C656B-E712-4B47-9F96-AC433D2A1649}" dt="2023-03-13T12:44:08.044" v="856"/>
          <pc:sldLayoutMkLst>
            <pc:docMk/>
            <pc:sldMasterMk cId="2664700485" sldId="2147483890"/>
            <pc:sldLayoutMk cId="3255561456" sldId="2147483893"/>
          </pc:sldLayoutMkLst>
          <pc:spChg chg="add">
            <ac:chgData name="Nargas Ahmadzai (2106756)" userId="0c14ad69-c0e9-4a1c-a65d-921e15cc9471" providerId="ADAL" clId="{716C656B-E712-4B47-9F96-AC433D2A1649}" dt="2023-03-13T12:44:08.044" v="856"/>
            <ac:spMkLst>
              <pc:docMk/>
              <pc:sldMasterMk cId="2664700485" sldId="2147483890"/>
              <pc:sldLayoutMk cId="3255561456" sldId="2147483893"/>
              <ac:spMk id="7" creationId="{0FD250F9-4852-21A6-581F-5D1ECADD4665}"/>
            </ac:spMkLst>
          </pc:spChg>
          <pc:spChg chg="add">
            <ac:chgData name="Nargas Ahmadzai (2106756)" userId="0c14ad69-c0e9-4a1c-a65d-921e15cc9471" providerId="ADAL" clId="{716C656B-E712-4B47-9F96-AC433D2A1649}" dt="2023-03-13T12:44:08.044" v="856"/>
            <ac:spMkLst>
              <pc:docMk/>
              <pc:sldMasterMk cId="2664700485" sldId="2147483890"/>
              <pc:sldLayoutMk cId="3255561456" sldId="2147483893"/>
              <ac:spMk id="8" creationId="{1DC7A162-BE5D-3701-27E9-35A40557218C}"/>
            </ac:spMkLst>
          </pc:spChg>
          <pc:spChg chg="add">
            <ac:chgData name="Nargas Ahmadzai (2106756)" userId="0c14ad69-c0e9-4a1c-a65d-921e15cc9471" providerId="ADAL" clId="{716C656B-E712-4B47-9F96-AC433D2A1649}" dt="2023-03-13T12:44:08.044" v="856"/>
            <ac:spMkLst>
              <pc:docMk/>
              <pc:sldMasterMk cId="2664700485" sldId="2147483890"/>
              <pc:sldLayoutMk cId="3255561456" sldId="2147483893"/>
              <ac:spMk id="9" creationId="{E2D6A920-30A0-E968-D11B-23D98B74D341}"/>
            </ac:spMkLst>
          </pc:spChg>
          <pc:spChg chg="add">
            <ac:chgData name="Nargas Ahmadzai (2106756)" userId="0c14ad69-c0e9-4a1c-a65d-921e15cc9471" providerId="ADAL" clId="{716C656B-E712-4B47-9F96-AC433D2A1649}" dt="2023-03-13T12:44:08.044" v="856"/>
            <ac:spMkLst>
              <pc:docMk/>
              <pc:sldMasterMk cId="2664700485" sldId="2147483890"/>
              <pc:sldLayoutMk cId="3255561456" sldId="2147483893"/>
              <ac:spMk id="10" creationId="{1177A07B-0D79-DD78-D8C0-4A147D797784}"/>
            </ac:spMkLst>
          </pc:spChg>
        </pc:sldLayoutChg>
        <pc:sldLayoutChg chg="del">
          <pc:chgData name="Nargas Ahmadzai (2106756)" userId="0c14ad69-c0e9-4a1c-a65d-921e15cc9471" providerId="ADAL" clId="{716C656B-E712-4B47-9F96-AC433D2A1649}" dt="2023-03-13T17:20:28.801" v="1004" actId="2696"/>
          <pc:sldLayoutMkLst>
            <pc:docMk/>
            <pc:sldMasterMk cId="2664700485" sldId="2147483890"/>
            <pc:sldLayoutMk cId="1060159889" sldId="2147483908"/>
          </pc:sldLayoutMkLst>
        </pc:sldLayoutChg>
      </pc:sldMasterChg>
      <pc:sldMasterChg chg="addSp modSldLayout">
        <pc:chgData name="Nargas Ahmadzai (2106756)" userId="0c14ad69-c0e9-4a1c-a65d-921e15cc9471" providerId="ADAL" clId="{716C656B-E712-4B47-9F96-AC433D2A1649}" dt="2023-03-13T17:30:56.742" v="1106"/>
        <pc:sldMasterMkLst>
          <pc:docMk/>
          <pc:sldMasterMk cId="2311558826" sldId="2147483912"/>
        </pc:sldMasterMkLst>
        <pc:spChg chg="add">
          <ac:chgData name="Nargas Ahmadzai (2106756)" userId="0c14ad69-c0e9-4a1c-a65d-921e15cc9471" providerId="ADAL" clId="{716C656B-E712-4B47-9F96-AC433D2A1649}" dt="2023-03-13T17:30:56.742" v="1106"/>
          <ac:spMkLst>
            <pc:docMk/>
            <pc:sldMasterMk cId="2311558826" sldId="2147483912"/>
            <ac:spMk id="9" creationId="{B3B3E5A5-4E08-159C-DC1C-B57993EC416C}"/>
          </ac:spMkLst>
        </pc:spChg>
        <pc:spChg chg="add">
          <ac:chgData name="Nargas Ahmadzai (2106756)" userId="0c14ad69-c0e9-4a1c-a65d-921e15cc9471" providerId="ADAL" clId="{716C656B-E712-4B47-9F96-AC433D2A1649}" dt="2023-03-13T17:30:56.742" v="1106"/>
          <ac:spMkLst>
            <pc:docMk/>
            <pc:sldMasterMk cId="2311558826" sldId="2147483912"/>
            <ac:spMk id="11" creationId="{C465DCC1-C1A8-907B-9BD1-4B33E67A9E31}"/>
          </ac:spMkLst>
        </pc:spChg>
        <pc:sldLayoutChg chg="addSp">
          <pc:chgData name="Nargas Ahmadzai (2106756)" userId="0c14ad69-c0e9-4a1c-a65d-921e15cc9471" providerId="ADAL" clId="{716C656B-E712-4B47-9F96-AC433D2A1649}" dt="2023-03-13T17:30:56.742" v="1106"/>
          <pc:sldLayoutMkLst>
            <pc:docMk/>
            <pc:sldMasterMk cId="2311558826" sldId="2147483912"/>
            <pc:sldLayoutMk cId="3653804140" sldId="2147483915"/>
          </pc:sldLayoutMkLst>
          <pc:spChg chg="add">
            <ac:chgData name="Nargas Ahmadzai (2106756)" userId="0c14ad69-c0e9-4a1c-a65d-921e15cc9471" providerId="ADAL" clId="{716C656B-E712-4B47-9F96-AC433D2A1649}" dt="2023-03-13T17:30:56.742" v="1106"/>
            <ac:spMkLst>
              <pc:docMk/>
              <pc:sldMasterMk cId="2311558826" sldId="2147483912"/>
              <pc:sldLayoutMk cId="3653804140" sldId="2147483915"/>
              <ac:spMk id="7" creationId="{6BE1B2C5-0853-C8F7-233B-C35AB06A79BF}"/>
            </ac:spMkLst>
          </pc:spChg>
          <pc:spChg chg="add">
            <ac:chgData name="Nargas Ahmadzai (2106756)" userId="0c14ad69-c0e9-4a1c-a65d-921e15cc9471" providerId="ADAL" clId="{716C656B-E712-4B47-9F96-AC433D2A1649}" dt="2023-03-13T17:30:56.742" v="1106"/>
            <ac:spMkLst>
              <pc:docMk/>
              <pc:sldMasterMk cId="2311558826" sldId="2147483912"/>
              <pc:sldLayoutMk cId="3653804140" sldId="2147483915"/>
              <ac:spMk id="8" creationId="{22F7596F-34DF-4120-0D0E-EE35E1CE30A5}"/>
            </ac:spMkLst>
          </pc:spChg>
          <pc:spChg chg="add">
            <ac:chgData name="Nargas Ahmadzai (2106756)" userId="0c14ad69-c0e9-4a1c-a65d-921e15cc9471" providerId="ADAL" clId="{716C656B-E712-4B47-9F96-AC433D2A1649}" dt="2023-03-13T17:30:56.742" v="1106"/>
            <ac:spMkLst>
              <pc:docMk/>
              <pc:sldMasterMk cId="2311558826" sldId="2147483912"/>
              <pc:sldLayoutMk cId="3653804140" sldId="2147483915"/>
              <ac:spMk id="9" creationId="{E24B957F-0433-E572-76BA-DECE3F0647CA}"/>
            </ac:spMkLst>
          </pc:spChg>
          <pc:spChg chg="add">
            <ac:chgData name="Nargas Ahmadzai (2106756)" userId="0c14ad69-c0e9-4a1c-a65d-921e15cc9471" providerId="ADAL" clId="{716C656B-E712-4B47-9F96-AC433D2A1649}" dt="2023-03-13T17:30:56.742" v="1106"/>
            <ac:spMkLst>
              <pc:docMk/>
              <pc:sldMasterMk cId="2311558826" sldId="2147483912"/>
              <pc:sldLayoutMk cId="3653804140" sldId="2147483915"/>
              <ac:spMk id="10" creationId="{52017ABC-83A1-B2E6-F689-FFB1DEBA7BCE}"/>
            </ac:spMkLst>
          </pc:spChg>
        </pc:sldLayoutChg>
      </pc:sldMasterChg>
      <pc:sldMasterChg chg="addSp modSp modTransition setBg modSldLayout">
        <pc:chgData name="Nargas Ahmadzai (2106756)" userId="0c14ad69-c0e9-4a1c-a65d-921e15cc9471" providerId="ADAL" clId="{716C656B-E712-4B47-9F96-AC433D2A1649}" dt="2023-03-14T18:30:20.825" v="2774"/>
        <pc:sldMasterMkLst>
          <pc:docMk/>
          <pc:sldMasterMk cId="530517036" sldId="2147483927"/>
        </pc:sldMasterMkLst>
        <pc:spChg chg="mod">
          <ac:chgData name="Nargas Ahmadzai (2106756)" userId="0c14ad69-c0e9-4a1c-a65d-921e15cc9471" providerId="ADAL" clId="{716C656B-E712-4B47-9F96-AC433D2A1649}" dt="2023-03-13T18:57:56.958" v="2058"/>
          <ac:spMkLst>
            <pc:docMk/>
            <pc:sldMasterMk cId="530517036" sldId="2147483927"/>
            <ac:spMk id="2" creationId="{00000000-0000-0000-0000-000000000000}"/>
          </ac:spMkLst>
        </pc:spChg>
        <pc:spChg chg="mod">
          <ac:chgData name="Nargas Ahmadzai (2106756)" userId="0c14ad69-c0e9-4a1c-a65d-921e15cc9471" providerId="ADAL" clId="{716C656B-E712-4B47-9F96-AC433D2A1649}" dt="2023-03-13T18:57:56.958" v="2058"/>
          <ac:spMkLst>
            <pc:docMk/>
            <pc:sldMasterMk cId="530517036" sldId="2147483927"/>
            <ac:spMk id="3" creationId="{00000000-0000-0000-0000-000000000000}"/>
          </ac:spMkLst>
        </pc:spChg>
        <pc:spChg chg="mod">
          <ac:chgData name="Nargas Ahmadzai (2106756)" userId="0c14ad69-c0e9-4a1c-a65d-921e15cc9471" providerId="ADAL" clId="{716C656B-E712-4B47-9F96-AC433D2A1649}" dt="2023-03-13T18:57:56.958" v="2058"/>
          <ac:spMkLst>
            <pc:docMk/>
            <pc:sldMasterMk cId="530517036" sldId="2147483927"/>
            <ac:spMk id="4" creationId="{00000000-0000-0000-0000-000000000000}"/>
          </ac:spMkLst>
        </pc:spChg>
        <pc:spChg chg="mod">
          <ac:chgData name="Nargas Ahmadzai (2106756)" userId="0c14ad69-c0e9-4a1c-a65d-921e15cc9471" providerId="ADAL" clId="{716C656B-E712-4B47-9F96-AC433D2A1649}" dt="2023-03-13T18:57:56.958" v="2058"/>
          <ac:spMkLst>
            <pc:docMk/>
            <pc:sldMasterMk cId="530517036" sldId="2147483927"/>
            <ac:spMk id="5" creationId="{00000000-0000-0000-0000-000000000000}"/>
          </ac:spMkLst>
        </pc:spChg>
        <pc:spChg chg="mod">
          <ac:chgData name="Nargas Ahmadzai (2106756)" userId="0c14ad69-c0e9-4a1c-a65d-921e15cc9471" providerId="ADAL" clId="{716C656B-E712-4B47-9F96-AC433D2A1649}" dt="2023-03-13T18:57:56.958" v="2058"/>
          <ac:spMkLst>
            <pc:docMk/>
            <pc:sldMasterMk cId="530517036" sldId="2147483927"/>
            <ac:spMk id="6" creationId="{00000000-0000-0000-0000-000000000000}"/>
          </ac:spMkLst>
        </pc:spChg>
        <pc:spChg chg="add mod">
          <ac:chgData name="Nargas Ahmadzai (2106756)" userId="0c14ad69-c0e9-4a1c-a65d-921e15cc9471" providerId="ADAL" clId="{716C656B-E712-4B47-9F96-AC433D2A1649}" dt="2023-03-13T18:57:56.958" v="2058"/>
          <ac:spMkLst>
            <pc:docMk/>
            <pc:sldMasterMk cId="530517036" sldId="2147483927"/>
            <ac:spMk id="7" creationId="{F32743C8-94DD-EB35-55DB-932BB32B17CE}"/>
          </ac:spMkLst>
        </pc:spChg>
        <pc:spChg chg="add mod">
          <ac:chgData name="Nargas Ahmadzai (2106756)" userId="0c14ad69-c0e9-4a1c-a65d-921e15cc9471" providerId="ADAL" clId="{716C656B-E712-4B47-9F96-AC433D2A1649}" dt="2023-03-13T18:57:56.958" v="2058"/>
          <ac:spMkLst>
            <pc:docMk/>
            <pc:sldMasterMk cId="530517036" sldId="2147483927"/>
            <ac:spMk id="8" creationId="{8FF2C868-F4A2-DE26-757E-2B220319C048}"/>
          </ac:spMkLst>
        </pc:spChg>
        <pc:spChg chg="mod">
          <ac:chgData name="Nargas Ahmadzai (2106756)" userId="0c14ad69-c0e9-4a1c-a65d-921e15cc9471" providerId="ADAL" clId="{716C656B-E712-4B47-9F96-AC433D2A1649}" dt="2023-03-13T18:57:56.958" v="2058"/>
          <ac:spMkLst>
            <pc:docMk/>
            <pc:sldMasterMk cId="530517036" sldId="2147483927"/>
            <ac:spMk id="9" creationId="{00000000-0000-0000-0000-000000000000}"/>
          </ac:spMkLst>
        </pc:spChg>
        <pc:picChg chg="mod">
          <ac:chgData name="Nargas Ahmadzai (2106756)" userId="0c14ad69-c0e9-4a1c-a65d-921e15cc9471" providerId="ADAL" clId="{716C656B-E712-4B47-9F96-AC433D2A1649}" dt="2023-03-13T18:57:56.958" v="2058"/>
          <ac:picMkLst>
            <pc:docMk/>
            <pc:sldMasterMk cId="530517036" sldId="2147483927"/>
            <ac:picMk id="10" creationId="{00000000-0000-0000-0000-000000000000}"/>
          </ac:picMkLst>
        </pc:picChg>
        <pc:cxnChg chg="mod">
          <ac:chgData name="Nargas Ahmadzai (2106756)" userId="0c14ad69-c0e9-4a1c-a65d-921e15cc9471" providerId="ADAL" clId="{716C656B-E712-4B47-9F96-AC433D2A1649}" dt="2023-03-13T18:57:56.958" v="2058"/>
          <ac:cxnSpMkLst>
            <pc:docMk/>
            <pc:sldMasterMk cId="530517036" sldId="2147483927"/>
            <ac:cxnSpMk id="12" creationId="{00000000-0000-0000-0000-000000000000}"/>
          </ac:cxnSpMkLst>
        </pc:cxn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2694810674" sldId="2147483649"/>
          </pc:sldLayoutMkLst>
          <pc:spChg chg="mod">
            <ac:chgData name="Nargas Ahmadzai (2106756)" userId="0c14ad69-c0e9-4a1c-a65d-921e15cc9471" providerId="ADAL" clId="{716C656B-E712-4B47-9F96-AC433D2A1649}" dt="2023-03-13T18:57:56.958" v="2058"/>
            <ac:spMkLst>
              <pc:docMk/>
              <pc:sldMasterMk cId="530517036" sldId="2147483927"/>
              <pc:sldLayoutMk cId="2694810674" sldId="2147483649"/>
              <ac:spMk id="2" creationId="{4E8B51C6-9166-4F67-995A-396809E6533C}"/>
            </ac:spMkLst>
          </pc:spChg>
          <pc:spChg chg="mod">
            <ac:chgData name="Nargas Ahmadzai (2106756)" userId="0c14ad69-c0e9-4a1c-a65d-921e15cc9471" providerId="ADAL" clId="{716C656B-E712-4B47-9F96-AC433D2A1649}" dt="2023-03-13T18:57:56.958" v="2058"/>
            <ac:spMkLst>
              <pc:docMk/>
              <pc:sldMasterMk cId="530517036" sldId="2147483927"/>
              <pc:sldLayoutMk cId="2694810674" sldId="2147483649"/>
              <ac:spMk id="3" creationId="{A951C9A4-8764-4CB3-AC26-C957C0E84BCD}"/>
            </ac:spMkLst>
          </pc:spChg>
          <pc:spChg chg="mod">
            <ac:chgData name="Nargas Ahmadzai (2106756)" userId="0c14ad69-c0e9-4a1c-a65d-921e15cc9471" providerId="ADAL" clId="{716C656B-E712-4B47-9F96-AC433D2A1649}" dt="2023-03-13T18:57:56.958" v="2058"/>
            <ac:spMkLst>
              <pc:docMk/>
              <pc:sldMasterMk cId="530517036" sldId="2147483927"/>
              <pc:sldLayoutMk cId="2694810674" sldId="2147483649"/>
              <ac:spMk id="7" creationId="{76607FB0-0FB2-41FD-B334-74C7B05B8CEE}"/>
            </ac:spMkLst>
          </pc:spChg>
          <pc:spChg chg="mod">
            <ac:chgData name="Nargas Ahmadzai (2106756)" userId="0c14ad69-c0e9-4a1c-a65d-921e15cc9471" providerId="ADAL" clId="{716C656B-E712-4B47-9F96-AC433D2A1649}" dt="2023-03-13T18:57:56.958" v="2058"/>
            <ac:spMkLst>
              <pc:docMk/>
              <pc:sldMasterMk cId="530517036" sldId="2147483927"/>
              <pc:sldLayoutMk cId="2694810674" sldId="2147483649"/>
              <ac:spMk id="9" creationId="{2D02598E-521E-41CD-B068-134834CFF4FF}"/>
            </ac:spMkLst>
          </pc:spChg>
          <pc:spChg chg="mod">
            <ac:chgData name="Nargas Ahmadzai (2106756)" userId="0c14ad69-c0e9-4a1c-a65d-921e15cc9471" providerId="ADAL" clId="{716C656B-E712-4B47-9F96-AC433D2A1649}" dt="2023-03-13T18:57:56.958" v="2058"/>
            <ac:spMkLst>
              <pc:docMk/>
              <pc:sldMasterMk cId="530517036" sldId="2147483927"/>
              <pc:sldLayoutMk cId="2694810674" sldId="2147483649"/>
              <ac:spMk id="10" creationId="{F04A5F51-C7E6-44CC-ADF3-1C83AA35D0DC}"/>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389618877" sldId="2147483653"/>
          </pc:sldLayoutMkLst>
          <pc:spChg chg="mod">
            <ac:chgData name="Nargas Ahmadzai (2106756)" userId="0c14ad69-c0e9-4a1c-a65d-921e15cc9471" providerId="ADAL" clId="{716C656B-E712-4B47-9F96-AC433D2A1649}" dt="2023-03-13T18:57:56.958" v="2058"/>
            <ac:spMkLst>
              <pc:docMk/>
              <pc:sldMasterMk cId="530517036" sldId="2147483927"/>
              <pc:sldLayoutMk cId="389618877" sldId="2147483653"/>
              <ac:spMk id="2" creationId="{9B2BA5B3-8B1C-4C1C-B4EB-C9A8AC24AEDE}"/>
            </ac:spMkLst>
          </pc:spChg>
          <pc:spChg chg="mod">
            <ac:chgData name="Nargas Ahmadzai (2106756)" userId="0c14ad69-c0e9-4a1c-a65d-921e15cc9471" providerId="ADAL" clId="{716C656B-E712-4B47-9F96-AC433D2A1649}" dt="2023-03-13T18:57:56.958" v="2058"/>
            <ac:spMkLst>
              <pc:docMk/>
              <pc:sldMasterMk cId="530517036" sldId="2147483927"/>
              <pc:sldLayoutMk cId="389618877" sldId="2147483653"/>
              <ac:spMk id="3" creationId="{9DA658D4-2F70-44A3-A7C3-BF6A1D7BE2A9}"/>
            </ac:spMkLst>
          </pc:spChg>
          <pc:spChg chg="mod">
            <ac:chgData name="Nargas Ahmadzai (2106756)" userId="0c14ad69-c0e9-4a1c-a65d-921e15cc9471" providerId="ADAL" clId="{716C656B-E712-4B47-9F96-AC433D2A1649}" dt="2023-03-13T18:57:56.958" v="2058"/>
            <ac:spMkLst>
              <pc:docMk/>
              <pc:sldMasterMk cId="530517036" sldId="2147483927"/>
              <pc:sldLayoutMk cId="389618877" sldId="2147483653"/>
              <ac:spMk id="4" creationId="{CDF57B0C-62A3-4053-936D-9841C7D76D8B}"/>
            </ac:spMkLst>
          </pc:spChg>
          <pc:spChg chg="mod">
            <ac:chgData name="Nargas Ahmadzai (2106756)" userId="0c14ad69-c0e9-4a1c-a65d-921e15cc9471" providerId="ADAL" clId="{716C656B-E712-4B47-9F96-AC433D2A1649}" dt="2023-03-13T18:57:56.958" v="2058"/>
            <ac:spMkLst>
              <pc:docMk/>
              <pc:sldMasterMk cId="530517036" sldId="2147483927"/>
              <pc:sldLayoutMk cId="389618877" sldId="2147483653"/>
              <ac:spMk id="5" creationId="{BA2A6524-3EAC-4E27-BF8E-8F87E480F902}"/>
            </ac:spMkLst>
          </pc:spChg>
          <pc:spChg chg="mod">
            <ac:chgData name="Nargas Ahmadzai (2106756)" userId="0c14ad69-c0e9-4a1c-a65d-921e15cc9471" providerId="ADAL" clId="{716C656B-E712-4B47-9F96-AC433D2A1649}" dt="2023-03-13T18:57:56.958" v="2058"/>
            <ac:spMkLst>
              <pc:docMk/>
              <pc:sldMasterMk cId="530517036" sldId="2147483927"/>
              <pc:sldLayoutMk cId="389618877" sldId="2147483653"/>
              <ac:spMk id="6" creationId="{61FB94EC-1786-4ACB-B9A8-28216C7AB699}"/>
            </ac:spMkLst>
          </pc:spChg>
          <pc:spChg chg="mod">
            <ac:chgData name="Nargas Ahmadzai (2106756)" userId="0c14ad69-c0e9-4a1c-a65d-921e15cc9471" providerId="ADAL" clId="{716C656B-E712-4B47-9F96-AC433D2A1649}" dt="2023-03-13T18:57:56.958" v="2058"/>
            <ac:spMkLst>
              <pc:docMk/>
              <pc:sldMasterMk cId="530517036" sldId="2147483927"/>
              <pc:sldLayoutMk cId="389618877" sldId="2147483653"/>
              <ac:spMk id="7" creationId="{02FAA6CD-8686-4F0E-9F34-3D74AC34027E}"/>
            </ac:spMkLst>
          </pc:spChg>
          <pc:spChg chg="mod">
            <ac:chgData name="Nargas Ahmadzai (2106756)" userId="0c14ad69-c0e9-4a1c-a65d-921e15cc9471" providerId="ADAL" clId="{716C656B-E712-4B47-9F96-AC433D2A1649}" dt="2023-03-13T18:57:56.958" v="2058"/>
            <ac:spMkLst>
              <pc:docMk/>
              <pc:sldMasterMk cId="530517036" sldId="2147483927"/>
              <pc:sldLayoutMk cId="389618877" sldId="2147483653"/>
              <ac:spMk id="8" creationId="{39EF0319-0CF7-4AB8-BE69-FEE9B6C298FE}"/>
            </ac:spMkLst>
          </pc:spChg>
          <pc:spChg chg="mod">
            <ac:chgData name="Nargas Ahmadzai (2106756)" userId="0c14ad69-c0e9-4a1c-a65d-921e15cc9471" providerId="ADAL" clId="{716C656B-E712-4B47-9F96-AC433D2A1649}" dt="2023-03-13T18:57:56.958" v="2058"/>
            <ac:spMkLst>
              <pc:docMk/>
              <pc:sldMasterMk cId="530517036" sldId="2147483927"/>
              <pc:sldLayoutMk cId="389618877" sldId="2147483653"/>
              <ac:spMk id="10" creationId="{735AFBAA-25FF-494A-937E-3DFC5F737803}"/>
            </ac:spMkLst>
          </pc:spChg>
          <pc:spChg chg="mod">
            <ac:chgData name="Nargas Ahmadzai (2106756)" userId="0c14ad69-c0e9-4a1c-a65d-921e15cc9471" providerId="ADAL" clId="{716C656B-E712-4B47-9F96-AC433D2A1649}" dt="2023-03-13T18:57:56.958" v="2058"/>
            <ac:spMkLst>
              <pc:docMk/>
              <pc:sldMasterMk cId="530517036" sldId="2147483927"/>
              <pc:sldLayoutMk cId="389618877" sldId="2147483653"/>
              <ac:spMk id="11" creationId="{F36B08A9-4F2C-4D72-A755-CBF0DAD5A4FC}"/>
            </ac:spMkLst>
          </pc:spChg>
          <pc:spChg chg="mod">
            <ac:chgData name="Nargas Ahmadzai (2106756)" userId="0c14ad69-c0e9-4a1c-a65d-921e15cc9471" providerId="ADAL" clId="{716C656B-E712-4B47-9F96-AC433D2A1649}" dt="2023-03-13T18:57:56.958" v="2058"/>
            <ac:spMkLst>
              <pc:docMk/>
              <pc:sldMasterMk cId="530517036" sldId="2147483927"/>
              <pc:sldLayoutMk cId="389618877" sldId="2147483653"/>
              <ac:spMk id="12" creationId="{7CD8F79B-BFE6-4B3E-8853-5C61FDFF46D9}"/>
            </ac:spMkLst>
          </pc:spChg>
          <pc:spChg chg="mod">
            <ac:chgData name="Nargas Ahmadzai (2106756)" userId="0c14ad69-c0e9-4a1c-a65d-921e15cc9471" providerId="ADAL" clId="{716C656B-E712-4B47-9F96-AC433D2A1649}" dt="2023-03-13T18:57:56.958" v="2058"/>
            <ac:spMkLst>
              <pc:docMk/>
              <pc:sldMasterMk cId="530517036" sldId="2147483927"/>
              <pc:sldLayoutMk cId="389618877" sldId="2147483653"/>
              <ac:spMk id="13" creationId="{33B3569E-E4EC-433C-AFDA-E50961675D8F}"/>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2878641747" sldId="2147483654"/>
          </pc:sldLayoutMkLst>
          <pc:spChg chg="mod">
            <ac:chgData name="Nargas Ahmadzai (2106756)" userId="0c14ad69-c0e9-4a1c-a65d-921e15cc9471" providerId="ADAL" clId="{716C656B-E712-4B47-9F96-AC433D2A1649}" dt="2023-03-13T18:57:56.958" v="2058"/>
            <ac:spMkLst>
              <pc:docMk/>
              <pc:sldMasterMk cId="530517036" sldId="2147483927"/>
              <pc:sldLayoutMk cId="2878641747" sldId="2147483654"/>
              <ac:spMk id="4" creationId="{7E138685-E3C5-48A4-8460-3BEDDDEDA6AD}"/>
            </ac:spMkLst>
          </pc:spChg>
          <pc:spChg chg="mod">
            <ac:chgData name="Nargas Ahmadzai (2106756)" userId="0c14ad69-c0e9-4a1c-a65d-921e15cc9471" providerId="ADAL" clId="{716C656B-E712-4B47-9F96-AC433D2A1649}" dt="2023-03-13T18:57:56.958" v="2058"/>
            <ac:spMkLst>
              <pc:docMk/>
              <pc:sldMasterMk cId="530517036" sldId="2147483927"/>
              <pc:sldLayoutMk cId="2878641747" sldId="2147483654"/>
              <ac:spMk id="6" creationId="{B6811C8C-D1DA-4EE5-888B-A30D6285BA5D}"/>
            </ac:spMkLst>
          </pc:spChg>
          <pc:spChg chg="mod">
            <ac:chgData name="Nargas Ahmadzai (2106756)" userId="0c14ad69-c0e9-4a1c-a65d-921e15cc9471" providerId="ADAL" clId="{716C656B-E712-4B47-9F96-AC433D2A1649}" dt="2023-03-13T18:57:56.958" v="2058"/>
            <ac:spMkLst>
              <pc:docMk/>
              <pc:sldMasterMk cId="530517036" sldId="2147483927"/>
              <pc:sldLayoutMk cId="2878641747" sldId="2147483654"/>
              <ac:spMk id="7" creationId="{85661614-E5E5-43DF-A12A-7BE84E58EE3B}"/>
            </ac:spMkLst>
          </pc:spChg>
          <pc:spChg chg="mod">
            <ac:chgData name="Nargas Ahmadzai (2106756)" userId="0c14ad69-c0e9-4a1c-a65d-921e15cc9471" providerId="ADAL" clId="{716C656B-E712-4B47-9F96-AC433D2A1649}" dt="2023-03-13T18:57:56.958" v="2058"/>
            <ac:spMkLst>
              <pc:docMk/>
              <pc:sldMasterMk cId="530517036" sldId="2147483927"/>
              <pc:sldLayoutMk cId="2878641747" sldId="2147483654"/>
              <ac:spMk id="8" creationId="{9161B260-71A2-402A-A38D-FE2C484B7F99}"/>
            </ac:spMkLst>
          </pc:spChg>
          <pc:spChg chg="mod">
            <ac:chgData name="Nargas Ahmadzai (2106756)" userId="0c14ad69-c0e9-4a1c-a65d-921e15cc9471" providerId="ADAL" clId="{716C656B-E712-4B47-9F96-AC433D2A1649}" dt="2023-03-13T18:57:56.958" v="2058"/>
            <ac:spMkLst>
              <pc:docMk/>
              <pc:sldMasterMk cId="530517036" sldId="2147483927"/>
              <pc:sldLayoutMk cId="2878641747" sldId="2147483654"/>
              <ac:spMk id="9" creationId="{B15B70BB-4776-4914-92C9-092579FD6EBE}"/>
            </ac:spMkLst>
          </pc:spChg>
          <pc:spChg chg="mod">
            <ac:chgData name="Nargas Ahmadzai (2106756)" userId="0c14ad69-c0e9-4a1c-a65d-921e15cc9471" providerId="ADAL" clId="{716C656B-E712-4B47-9F96-AC433D2A1649}" dt="2023-03-13T18:57:56.958" v="2058"/>
            <ac:spMkLst>
              <pc:docMk/>
              <pc:sldMasterMk cId="530517036" sldId="2147483927"/>
              <pc:sldLayoutMk cId="2878641747" sldId="2147483654"/>
              <ac:spMk id="10" creationId="{58899736-796A-4B23-9534-D8784DD9A238}"/>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855044332" sldId="2147483661"/>
          </pc:sldLayoutMkLst>
          <pc:spChg chg="mod">
            <ac:chgData name="Nargas Ahmadzai (2106756)" userId="0c14ad69-c0e9-4a1c-a65d-921e15cc9471" providerId="ADAL" clId="{716C656B-E712-4B47-9F96-AC433D2A1649}" dt="2023-03-13T18:57:56.958" v="2058"/>
            <ac:spMkLst>
              <pc:docMk/>
              <pc:sldMasterMk cId="530517036" sldId="2147483927"/>
              <pc:sldLayoutMk cId="855044332" sldId="2147483661"/>
              <ac:spMk id="2" creationId="{4E8B51C6-9166-4F67-995A-396809E6533C}"/>
            </ac:spMkLst>
          </pc:spChg>
          <pc:spChg chg="mod">
            <ac:chgData name="Nargas Ahmadzai (2106756)" userId="0c14ad69-c0e9-4a1c-a65d-921e15cc9471" providerId="ADAL" clId="{716C656B-E712-4B47-9F96-AC433D2A1649}" dt="2023-03-13T18:57:56.958" v="2058"/>
            <ac:spMkLst>
              <pc:docMk/>
              <pc:sldMasterMk cId="530517036" sldId="2147483927"/>
              <pc:sldLayoutMk cId="855044332" sldId="2147483661"/>
              <ac:spMk id="3" creationId="{A951C9A4-8764-4CB3-AC26-C957C0E84BCD}"/>
            </ac:spMkLst>
          </pc:spChg>
          <pc:spChg chg="mod">
            <ac:chgData name="Nargas Ahmadzai (2106756)" userId="0c14ad69-c0e9-4a1c-a65d-921e15cc9471" providerId="ADAL" clId="{716C656B-E712-4B47-9F96-AC433D2A1649}" dt="2023-03-13T18:57:56.958" v="2058"/>
            <ac:spMkLst>
              <pc:docMk/>
              <pc:sldMasterMk cId="530517036" sldId="2147483927"/>
              <pc:sldLayoutMk cId="855044332" sldId="2147483661"/>
              <ac:spMk id="7" creationId="{76607FB0-0FB2-41FD-B334-74C7B05B8CEE}"/>
            </ac:spMkLst>
          </pc:spChg>
          <pc:spChg chg="mod">
            <ac:chgData name="Nargas Ahmadzai (2106756)" userId="0c14ad69-c0e9-4a1c-a65d-921e15cc9471" providerId="ADAL" clId="{716C656B-E712-4B47-9F96-AC433D2A1649}" dt="2023-03-13T18:57:56.958" v="2058"/>
            <ac:spMkLst>
              <pc:docMk/>
              <pc:sldMasterMk cId="530517036" sldId="2147483927"/>
              <pc:sldLayoutMk cId="855044332" sldId="2147483661"/>
              <ac:spMk id="9" creationId="{2D02598E-521E-41CD-B068-134834CFF4FF}"/>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2724836410" sldId="2147483662"/>
          </pc:sldLayoutMkLst>
          <pc:spChg chg="mod">
            <ac:chgData name="Nargas Ahmadzai (2106756)" userId="0c14ad69-c0e9-4a1c-a65d-921e15cc9471" providerId="ADAL" clId="{716C656B-E712-4B47-9F96-AC433D2A1649}" dt="2023-03-13T18:57:56.958" v="2058"/>
            <ac:spMkLst>
              <pc:docMk/>
              <pc:sldMasterMk cId="530517036" sldId="2147483927"/>
              <pc:sldLayoutMk cId="2724836410" sldId="2147483662"/>
              <ac:spMk id="2" creationId="{4E8B51C6-9166-4F67-995A-396809E6533C}"/>
            </ac:spMkLst>
          </pc:spChg>
          <pc:spChg chg="mod">
            <ac:chgData name="Nargas Ahmadzai (2106756)" userId="0c14ad69-c0e9-4a1c-a65d-921e15cc9471" providerId="ADAL" clId="{716C656B-E712-4B47-9F96-AC433D2A1649}" dt="2023-03-13T18:57:56.958" v="2058"/>
            <ac:spMkLst>
              <pc:docMk/>
              <pc:sldMasterMk cId="530517036" sldId="2147483927"/>
              <pc:sldLayoutMk cId="2724836410" sldId="2147483662"/>
              <ac:spMk id="3" creationId="{A951C9A4-8764-4CB3-AC26-C957C0E84BCD}"/>
            </ac:spMkLst>
          </pc:spChg>
          <pc:spChg chg="mod">
            <ac:chgData name="Nargas Ahmadzai (2106756)" userId="0c14ad69-c0e9-4a1c-a65d-921e15cc9471" providerId="ADAL" clId="{716C656B-E712-4B47-9F96-AC433D2A1649}" dt="2023-03-13T18:57:56.958" v="2058"/>
            <ac:spMkLst>
              <pc:docMk/>
              <pc:sldMasterMk cId="530517036" sldId="2147483927"/>
              <pc:sldLayoutMk cId="2724836410" sldId="2147483662"/>
              <ac:spMk id="4" creationId="{D1A59197-7C21-44E6-8A97-DE0ABD1E6909}"/>
            </ac:spMkLst>
          </pc:spChg>
          <pc:spChg chg="mod">
            <ac:chgData name="Nargas Ahmadzai (2106756)" userId="0c14ad69-c0e9-4a1c-a65d-921e15cc9471" providerId="ADAL" clId="{716C656B-E712-4B47-9F96-AC433D2A1649}" dt="2023-03-13T18:57:56.958" v="2058"/>
            <ac:spMkLst>
              <pc:docMk/>
              <pc:sldMasterMk cId="530517036" sldId="2147483927"/>
              <pc:sldLayoutMk cId="2724836410" sldId="2147483662"/>
              <ac:spMk id="7" creationId="{76607FB0-0FB2-41FD-B334-74C7B05B8CEE}"/>
            </ac:spMkLst>
          </pc:spChg>
          <pc:spChg chg="mod">
            <ac:chgData name="Nargas Ahmadzai (2106756)" userId="0c14ad69-c0e9-4a1c-a65d-921e15cc9471" providerId="ADAL" clId="{716C656B-E712-4B47-9F96-AC433D2A1649}" dt="2023-03-13T18:57:56.958" v="2058"/>
            <ac:spMkLst>
              <pc:docMk/>
              <pc:sldMasterMk cId="530517036" sldId="2147483927"/>
              <pc:sldLayoutMk cId="2724836410" sldId="2147483662"/>
              <ac:spMk id="8" creationId="{C1626B81-8882-4179-8C3A-BEA9BBEF2A62}"/>
            </ac:spMkLst>
          </pc:spChg>
          <pc:spChg chg="mod">
            <ac:chgData name="Nargas Ahmadzai (2106756)" userId="0c14ad69-c0e9-4a1c-a65d-921e15cc9471" providerId="ADAL" clId="{716C656B-E712-4B47-9F96-AC433D2A1649}" dt="2023-03-13T18:57:56.958" v="2058"/>
            <ac:spMkLst>
              <pc:docMk/>
              <pc:sldMasterMk cId="530517036" sldId="2147483927"/>
              <pc:sldLayoutMk cId="2724836410" sldId="2147483662"/>
              <ac:spMk id="9" creationId="{2D02598E-521E-41CD-B068-134834CFF4FF}"/>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2928379178" sldId="2147483663"/>
          </pc:sldLayoutMkLst>
          <pc:spChg chg="mod">
            <ac:chgData name="Nargas Ahmadzai (2106756)" userId="0c14ad69-c0e9-4a1c-a65d-921e15cc9471" providerId="ADAL" clId="{716C656B-E712-4B47-9F96-AC433D2A1649}" dt="2023-03-13T18:57:56.958" v="2058"/>
            <ac:spMkLst>
              <pc:docMk/>
              <pc:sldMasterMk cId="530517036" sldId="2147483927"/>
              <pc:sldLayoutMk cId="2928379178" sldId="2147483663"/>
              <ac:spMk id="2" creationId="{4E8B51C6-9166-4F67-995A-396809E6533C}"/>
            </ac:spMkLst>
          </pc:spChg>
          <pc:spChg chg="mod">
            <ac:chgData name="Nargas Ahmadzai (2106756)" userId="0c14ad69-c0e9-4a1c-a65d-921e15cc9471" providerId="ADAL" clId="{716C656B-E712-4B47-9F96-AC433D2A1649}" dt="2023-03-13T18:57:56.958" v="2058"/>
            <ac:spMkLst>
              <pc:docMk/>
              <pc:sldMasterMk cId="530517036" sldId="2147483927"/>
              <pc:sldLayoutMk cId="2928379178" sldId="2147483663"/>
              <ac:spMk id="3" creationId="{A951C9A4-8764-4CB3-AC26-C957C0E84BCD}"/>
            </ac:spMkLst>
          </pc:spChg>
          <pc:spChg chg="mod">
            <ac:chgData name="Nargas Ahmadzai (2106756)" userId="0c14ad69-c0e9-4a1c-a65d-921e15cc9471" providerId="ADAL" clId="{716C656B-E712-4B47-9F96-AC433D2A1649}" dt="2023-03-13T18:57:56.958" v="2058"/>
            <ac:spMkLst>
              <pc:docMk/>
              <pc:sldMasterMk cId="530517036" sldId="2147483927"/>
              <pc:sldLayoutMk cId="2928379178" sldId="2147483663"/>
              <ac:spMk id="6" creationId="{B16570C8-2343-4B74-AF97-DC7CE5D92865}"/>
            </ac:spMkLst>
          </pc:spChg>
          <pc:spChg chg="mod">
            <ac:chgData name="Nargas Ahmadzai (2106756)" userId="0c14ad69-c0e9-4a1c-a65d-921e15cc9471" providerId="ADAL" clId="{716C656B-E712-4B47-9F96-AC433D2A1649}" dt="2023-03-13T18:57:56.958" v="2058"/>
            <ac:spMkLst>
              <pc:docMk/>
              <pc:sldMasterMk cId="530517036" sldId="2147483927"/>
              <pc:sldLayoutMk cId="2928379178" sldId="2147483663"/>
              <ac:spMk id="7" creationId="{76607FB0-0FB2-41FD-B334-74C7B05B8CEE}"/>
            </ac:spMkLst>
          </pc:spChg>
          <pc:spChg chg="mod">
            <ac:chgData name="Nargas Ahmadzai (2106756)" userId="0c14ad69-c0e9-4a1c-a65d-921e15cc9471" providerId="ADAL" clId="{716C656B-E712-4B47-9F96-AC433D2A1649}" dt="2023-03-13T18:57:56.958" v="2058"/>
            <ac:spMkLst>
              <pc:docMk/>
              <pc:sldMasterMk cId="530517036" sldId="2147483927"/>
              <pc:sldLayoutMk cId="2928379178" sldId="2147483663"/>
              <ac:spMk id="9" creationId="{2D02598E-521E-41CD-B068-134834CFF4FF}"/>
            </ac:spMkLst>
          </pc:spChg>
          <pc:spChg chg="mod">
            <ac:chgData name="Nargas Ahmadzai (2106756)" userId="0c14ad69-c0e9-4a1c-a65d-921e15cc9471" providerId="ADAL" clId="{716C656B-E712-4B47-9F96-AC433D2A1649}" dt="2023-03-13T18:57:56.958" v="2058"/>
            <ac:spMkLst>
              <pc:docMk/>
              <pc:sldMasterMk cId="530517036" sldId="2147483927"/>
              <pc:sldLayoutMk cId="2928379178" sldId="2147483663"/>
              <ac:spMk id="14" creationId="{40B27536-7968-45BB-9FA8-DF1A47A47827}"/>
            </ac:spMkLst>
          </pc:spChg>
          <pc:spChg chg="mod">
            <ac:chgData name="Nargas Ahmadzai (2106756)" userId="0c14ad69-c0e9-4a1c-a65d-921e15cc9471" providerId="ADAL" clId="{716C656B-E712-4B47-9F96-AC433D2A1649}" dt="2023-03-13T18:57:56.958" v="2058"/>
            <ac:spMkLst>
              <pc:docMk/>
              <pc:sldMasterMk cId="530517036" sldId="2147483927"/>
              <pc:sldLayoutMk cId="2928379178" sldId="2147483663"/>
              <ac:spMk id="15" creationId="{1517DDCC-4521-4225-8F36-D4B39128409A}"/>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3377171018" sldId="2147483664"/>
          </pc:sldLayoutMkLst>
          <pc:spChg chg="mod">
            <ac:chgData name="Nargas Ahmadzai (2106756)" userId="0c14ad69-c0e9-4a1c-a65d-921e15cc9471" providerId="ADAL" clId="{716C656B-E712-4B47-9F96-AC433D2A1649}" dt="2023-03-13T18:57:56.958" v="2058"/>
            <ac:spMkLst>
              <pc:docMk/>
              <pc:sldMasterMk cId="530517036" sldId="2147483927"/>
              <pc:sldLayoutMk cId="3377171018" sldId="2147483664"/>
              <ac:spMk id="2" creationId="{E94FD2F3-3119-48E2-B464-A93E23C5A607}"/>
            </ac:spMkLst>
          </pc:spChg>
          <pc:spChg chg="mod">
            <ac:chgData name="Nargas Ahmadzai (2106756)" userId="0c14ad69-c0e9-4a1c-a65d-921e15cc9471" providerId="ADAL" clId="{716C656B-E712-4B47-9F96-AC433D2A1649}" dt="2023-03-13T18:57:56.958" v="2058"/>
            <ac:spMkLst>
              <pc:docMk/>
              <pc:sldMasterMk cId="530517036" sldId="2147483927"/>
              <pc:sldLayoutMk cId="3377171018" sldId="2147483664"/>
              <ac:spMk id="3" creationId="{FCE87C6E-3441-429B-A81D-87F8344C068B}"/>
            </ac:spMkLst>
          </pc:spChg>
          <pc:spChg chg="mod">
            <ac:chgData name="Nargas Ahmadzai (2106756)" userId="0c14ad69-c0e9-4a1c-a65d-921e15cc9471" providerId="ADAL" clId="{716C656B-E712-4B47-9F96-AC433D2A1649}" dt="2023-03-13T18:57:56.958" v="2058"/>
            <ac:spMkLst>
              <pc:docMk/>
              <pc:sldMasterMk cId="530517036" sldId="2147483927"/>
              <pc:sldLayoutMk cId="3377171018" sldId="2147483664"/>
              <ac:spMk id="5" creationId="{29C071DB-1B6B-4FC3-A099-12F35734D22D}"/>
            </ac:spMkLst>
          </pc:spChg>
          <pc:spChg chg="mod">
            <ac:chgData name="Nargas Ahmadzai (2106756)" userId="0c14ad69-c0e9-4a1c-a65d-921e15cc9471" providerId="ADAL" clId="{716C656B-E712-4B47-9F96-AC433D2A1649}" dt="2023-03-13T18:57:56.958" v="2058"/>
            <ac:spMkLst>
              <pc:docMk/>
              <pc:sldMasterMk cId="530517036" sldId="2147483927"/>
              <pc:sldLayoutMk cId="3377171018" sldId="2147483664"/>
              <ac:spMk id="7" creationId="{6D4AFEBD-46AA-4A09-AD19-CDD123811A47}"/>
            </ac:spMkLst>
          </pc:spChg>
          <pc:spChg chg="mod">
            <ac:chgData name="Nargas Ahmadzai (2106756)" userId="0c14ad69-c0e9-4a1c-a65d-921e15cc9471" providerId="ADAL" clId="{716C656B-E712-4B47-9F96-AC433D2A1649}" dt="2023-03-13T18:57:56.958" v="2058"/>
            <ac:spMkLst>
              <pc:docMk/>
              <pc:sldMasterMk cId="530517036" sldId="2147483927"/>
              <pc:sldLayoutMk cId="3377171018" sldId="2147483664"/>
              <ac:spMk id="8" creationId="{35768407-2D97-4F4F-8CB8-4D3668680B64}"/>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440533000" sldId="2147483665"/>
          </pc:sldLayoutMkLst>
          <pc:spChg chg="mod">
            <ac:chgData name="Nargas Ahmadzai (2106756)" userId="0c14ad69-c0e9-4a1c-a65d-921e15cc9471" providerId="ADAL" clId="{716C656B-E712-4B47-9F96-AC433D2A1649}" dt="2023-03-13T18:57:56.958" v="2058"/>
            <ac:spMkLst>
              <pc:docMk/>
              <pc:sldMasterMk cId="530517036" sldId="2147483927"/>
              <pc:sldLayoutMk cId="440533000" sldId="2147483665"/>
              <ac:spMk id="2" creationId="{E94FD2F3-3119-48E2-B464-A93E23C5A607}"/>
            </ac:spMkLst>
          </pc:spChg>
          <pc:spChg chg="mod">
            <ac:chgData name="Nargas Ahmadzai (2106756)" userId="0c14ad69-c0e9-4a1c-a65d-921e15cc9471" providerId="ADAL" clId="{716C656B-E712-4B47-9F96-AC433D2A1649}" dt="2023-03-13T18:57:56.958" v="2058"/>
            <ac:spMkLst>
              <pc:docMk/>
              <pc:sldMasterMk cId="530517036" sldId="2147483927"/>
              <pc:sldLayoutMk cId="440533000" sldId="2147483665"/>
              <ac:spMk id="3" creationId="{FCE87C6E-3441-429B-A81D-87F8344C068B}"/>
            </ac:spMkLst>
          </pc:spChg>
          <pc:spChg chg="mod">
            <ac:chgData name="Nargas Ahmadzai (2106756)" userId="0c14ad69-c0e9-4a1c-a65d-921e15cc9471" providerId="ADAL" clId="{716C656B-E712-4B47-9F96-AC433D2A1649}" dt="2023-03-13T18:57:56.958" v="2058"/>
            <ac:spMkLst>
              <pc:docMk/>
              <pc:sldMasterMk cId="530517036" sldId="2147483927"/>
              <pc:sldLayoutMk cId="440533000" sldId="2147483665"/>
              <ac:spMk id="5" creationId="{08C777B1-9A90-4B1E-A6AE-9339286077EB}"/>
            </ac:spMkLst>
          </pc:spChg>
          <pc:spChg chg="mod">
            <ac:chgData name="Nargas Ahmadzai (2106756)" userId="0c14ad69-c0e9-4a1c-a65d-921e15cc9471" providerId="ADAL" clId="{716C656B-E712-4B47-9F96-AC433D2A1649}" dt="2023-03-13T18:57:56.958" v="2058"/>
            <ac:spMkLst>
              <pc:docMk/>
              <pc:sldMasterMk cId="530517036" sldId="2147483927"/>
              <pc:sldLayoutMk cId="440533000" sldId="2147483665"/>
              <ac:spMk id="7" creationId="{0FEA994A-8056-4F3D-9365-B6A362A93EE3}"/>
            </ac:spMkLst>
          </pc:spChg>
          <pc:spChg chg="mod">
            <ac:chgData name="Nargas Ahmadzai (2106756)" userId="0c14ad69-c0e9-4a1c-a65d-921e15cc9471" providerId="ADAL" clId="{716C656B-E712-4B47-9F96-AC433D2A1649}" dt="2023-03-13T18:57:56.958" v="2058"/>
            <ac:spMkLst>
              <pc:docMk/>
              <pc:sldMasterMk cId="530517036" sldId="2147483927"/>
              <pc:sldLayoutMk cId="440533000" sldId="2147483665"/>
              <ac:spMk id="8" creationId="{34C5F727-FA73-47F4-8647-79441AA996E3}"/>
            </ac:spMkLst>
          </pc:spChg>
          <pc:spChg chg="mod">
            <ac:chgData name="Nargas Ahmadzai (2106756)" userId="0c14ad69-c0e9-4a1c-a65d-921e15cc9471" providerId="ADAL" clId="{716C656B-E712-4B47-9F96-AC433D2A1649}" dt="2023-03-13T18:57:56.958" v="2058"/>
            <ac:spMkLst>
              <pc:docMk/>
              <pc:sldMasterMk cId="530517036" sldId="2147483927"/>
              <pc:sldLayoutMk cId="440533000" sldId="2147483665"/>
              <ac:spMk id="9" creationId="{E429E334-587D-4420-9285-C2A5F494582B}"/>
            </ac:spMkLst>
          </pc:spChg>
          <pc:spChg chg="mod">
            <ac:chgData name="Nargas Ahmadzai (2106756)" userId="0c14ad69-c0e9-4a1c-a65d-921e15cc9471" providerId="ADAL" clId="{716C656B-E712-4B47-9F96-AC433D2A1649}" dt="2023-03-13T18:57:56.958" v="2058"/>
            <ac:spMkLst>
              <pc:docMk/>
              <pc:sldMasterMk cId="530517036" sldId="2147483927"/>
              <pc:sldLayoutMk cId="440533000" sldId="2147483665"/>
              <ac:spMk id="10" creationId="{F7BD4601-EF26-4D7C-8CB6-95488F17575B}"/>
            </ac:spMkLst>
          </pc:spChg>
          <pc:spChg chg="mod">
            <ac:chgData name="Nargas Ahmadzai (2106756)" userId="0c14ad69-c0e9-4a1c-a65d-921e15cc9471" providerId="ADAL" clId="{716C656B-E712-4B47-9F96-AC433D2A1649}" dt="2023-03-13T18:57:56.958" v="2058"/>
            <ac:spMkLst>
              <pc:docMk/>
              <pc:sldMasterMk cId="530517036" sldId="2147483927"/>
              <pc:sldLayoutMk cId="440533000" sldId="2147483665"/>
              <ac:spMk id="11" creationId="{91949C41-2679-4E9D-A28C-F0C979F5702B}"/>
            </ac:spMkLst>
          </pc:spChg>
          <pc:spChg chg="mod">
            <ac:chgData name="Nargas Ahmadzai (2106756)" userId="0c14ad69-c0e9-4a1c-a65d-921e15cc9471" providerId="ADAL" clId="{716C656B-E712-4B47-9F96-AC433D2A1649}" dt="2023-03-13T18:57:56.958" v="2058"/>
            <ac:spMkLst>
              <pc:docMk/>
              <pc:sldMasterMk cId="530517036" sldId="2147483927"/>
              <pc:sldLayoutMk cId="440533000" sldId="2147483665"/>
              <ac:spMk id="12" creationId="{3454B05D-55FD-4118-B899-4095FF50870D}"/>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74013615" sldId="2147483666"/>
          </pc:sldLayoutMkLst>
          <pc:spChg chg="mod">
            <ac:chgData name="Nargas Ahmadzai (2106756)" userId="0c14ad69-c0e9-4a1c-a65d-921e15cc9471" providerId="ADAL" clId="{716C656B-E712-4B47-9F96-AC433D2A1649}" dt="2023-03-13T18:57:56.958" v="2058"/>
            <ac:spMkLst>
              <pc:docMk/>
              <pc:sldMasterMk cId="530517036" sldId="2147483927"/>
              <pc:sldLayoutMk cId="74013615" sldId="2147483666"/>
              <ac:spMk id="2" creationId="{E94FD2F3-3119-48E2-B464-A93E23C5A607}"/>
            </ac:spMkLst>
          </pc:spChg>
          <pc:spChg chg="mod">
            <ac:chgData name="Nargas Ahmadzai (2106756)" userId="0c14ad69-c0e9-4a1c-a65d-921e15cc9471" providerId="ADAL" clId="{716C656B-E712-4B47-9F96-AC433D2A1649}" dt="2023-03-13T18:57:56.958" v="2058"/>
            <ac:spMkLst>
              <pc:docMk/>
              <pc:sldMasterMk cId="530517036" sldId="2147483927"/>
              <pc:sldLayoutMk cId="74013615" sldId="2147483666"/>
              <ac:spMk id="3" creationId="{FCE87C6E-3441-429B-A81D-87F8344C068B}"/>
            </ac:spMkLst>
          </pc:spChg>
          <pc:spChg chg="mod">
            <ac:chgData name="Nargas Ahmadzai (2106756)" userId="0c14ad69-c0e9-4a1c-a65d-921e15cc9471" providerId="ADAL" clId="{716C656B-E712-4B47-9F96-AC433D2A1649}" dt="2023-03-13T18:57:56.958" v="2058"/>
            <ac:spMkLst>
              <pc:docMk/>
              <pc:sldMasterMk cId="530517036" sldId="2147483927"/>
              <pc:sldLayoutMk cId="74013615" sldId="2147483666"/>
              <ac:spMk id="8" creationId="{34C5F727-FA73-47F4-8647-79441AA996E3}"/>
            </ac:spMkLst>
          </pc:spChg>
          <pc:spChg chg="mod">
            <ac:chgData name="Nargas Ahmadzai (2106756)" userId="0c14ad69-c0e9-4a1c-a65d-921e15cc9471" providerId="ADAL" clId="{716C656B-E712-4B47-9F96-AC433D2A1649}" dt="2023-03-13T18:57:56.958" v="2058"/>
            <ac:spMkLst>
              <pc:docMk/>
              <pc:sldMasterMk cId="530517036" sldId="2147483927"/>
              <pc:sldLayoutMk cId="74013615" sldId="2147483666"/>
              <ac:spMk id="13" creationId="{9303FD92-1AC4-4708-B13E-C97E00210D2E}"/>
            </ac:spMkLst>
          </pc:spChg>
          <pc:spChg chg="mod">
            <ac:chgData name="Nargas Ahmadzai (2106756)" userId="0c14ad69-c0e9-4a1c-a65d-921e15cc9471" providerId="ADAL" clId="{716C656B-E712-4B47-9F96-AC433D2A1649}" dt="2023-03-13T18:57:56.958" v="2058"/>
            <ac:spMkLst>
              <pc:docMk/>
              <pc:sldMasterMk cId="530517036" sldId="2147483927"/>
              <pc:sldLayoutMk cId="74013615" sldId="2147483666"/>
              <ac:spMk id="14" creationId="{F6824EBC-CC6E-4D5A-B85A-DAC55ACE8533}"/>
            </ac:spMkLst>
          </pc:spChg>
          <pc:spChg chg="mod">
            <ac:chgData name="Nargas Ahmadzai (2106756)" userId="0c14ad69-c0e9-4a1c-a65d-921e15cc9471" providerId="ADAL" clId="{716C656B-E712-4B47-9F96-AC433D2A1649}" dt="2023-03-13T18:57:56.958" v="2058"/>
            <ac:spMkLst>
              <pc:docMk/>
              <pc:sldMasterMk cId="530517036" sldId="2147483927"/>
              <pc:sldLayoutMk cId="74013615" sldId="2147483666"/>
              <ac:spMk id="15" creationId="{43661888-890D-4E0C-8076-65EDFDB7DE27}"/>
            </ac:spMkLst>
          </pc:spChg>
          <pc:spChg chg="mod">
            <ac:chgData name="Nargas Ahmadzai (2106756)" userId="0c14ad69-c0e9-4a1c-a65d-921e15cc9471" providerId="ADAL" clId="{716C656B-E712-4B47-9F96-AC433D2A1649}" dt="2023-03-13T18:57:56.958" v="2058"/>
            <ac:spMkLst>
              <pc:docMk/>
              <pc:sldMasterMk cId="530517036" sldId="2147483927"/>
              <pc:sldLayoutMk cId="74013615" sldId="2147483666"/>
              <ac:spMk id="16" creationId="{5AE48EF9-5BAF-4BD7-A6BE-866C0307B69F}"/>
            </ac:spMkLst>
          </pc:spChg>
          <pc:spChg chg="mod">
            <ac:chgData name="Nargas Ahmadzai (2106756)" userId="0c14ad69-c0e9-4a1c-a65d-921e15cc9471" providerId="ADAL" clId="{716C656B-E712-4B47-9F96-AC433D2A1649}" dt="2023-03-13T18:57:56.958" v="2058"/>
            <ac:spMkLst>
              <pc:docMk/>
              <pc:sldMasterMk cId="530517036" sldId="2147483927"/>
              <pc:sldLayoutMk cId="74013615" sldId="2147483666"/>
              <ac:spMk id="17" creationId="{E8D4A5F4-99AC-4FB3-8A59-AB8D7B4FC7D7}"/>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243879636" sldId="2147483667"/>
          </pc:sldLayoutMkLst>
          <pc:spChg chg="mod">
            <ac:chgData name="Nargas Ahmadzai (2106756)" userId="0c14ad69-c0e9-4a1c-a65d-921e15cc9471" providerId="ADAL" clId="{716C656B-E712-4B47-9F96-AC433D2A1649}" dt="2023-03-13T18:57:56.958" v="2058"/>
            <ac:spMkLst>
              <pc:docMk/>
              <pc:sldMasterMk cId="530517036" sldId="2147483927"/>
              <pc:sldLayoutMk cId="243879636" sldId="2147483667"/>
              <ac:spMk id="2" creationId="{E94FD2F3-3119-48E2-B464-A93E23C5A607}"/>
            </ac:spMkLst>
          </pc:spChg>
          <pc:spChg chg="mod">
            <ac:chgData name="Nargas Ahmadzai (2106756)" userId="0c14ad69-c0e9-4a1c-a65d-921e15cc9471" providerId="ADAL" clId="{716C656B-E712-4B47-9F96-AC433D2A1649}" dt="2023-03-13T18:57:56.958" v="2058"/>
            <ac:spMkLst>
              <pc:docMk/>
              <pc:sldMasterMk cId="530517036" sldId="2147483927"/>
              <pc:sldLayoutMk cId="243879636" sldId="2147483667"/>
              <ac:spMk id="3" creationId="{FCE87C6E-3441-429B-A81D-87F8344C068B}"/>
            </ac:spMkLst>
          </pc:spChg>
          <pc:spChg chg="mod">
            <ac:chgData name="Nargas Ahmadzai (2106756)" userId="0c14ad69-c0e9-4a1c-a65d-921e15cc9471" providerId="ADAL" clId="{716C656B-E712-4B47-9F96-AC433D2A1649}" dt="2023-03-13T18:57:56.958" v="2058"/>
            <ac:spMkLst>
              <pc:docMk/>
              <pc:sldMasterMk cId="530517036" sldId="2147483927"/>
              <pc:sldLayoutMk cId="243879636" sldId="2147483667"/>
              <ac:spMk id="8" creationId="{34C5F727-FA73-47F4-8647-79441AA996E3}"/>
            </ac:spMkLst>
          </pc:spChg>
          <pc:spChg chg="mod">
            <ac:chgData name="Nargas Ahmadzai (2106756)" userId="0c14ad69-c0e9-4a1c-a65d-921e15cc9471" providerId="ADAL" clId="{716C656B-E712-4B47-9F96-AC433D2A1649}" dt="2023-03-13T18:57:56.958" v="2058"/>
            <ac:spMkLst>
              <pc:docMk/>
              <pc:sldMasterMk cId="530517036" sldId="2147483927"/>
              <pc:sldLayoutMk cId="243879636" sldId="2147483667"/>
              <ac:spMk id="11" creationId="{0E4979D5-6F1E-40A2-9A8E-8C5AE1AA3B62}"/>
            </ac:spMkLst>
          </pc:spChg>
          <pc:spChg chg="mod">
            <ac:chgData name="Nargas Ahmadzai (2106756)" userId="0c14ad69-c0e9-4a1c-a65d-921e15cc9471" providerId="ADAL" clId="{716C656B-E712-4B47-9F96-AC433D2A1649}" dt="2023-03-13T18:57:56.958" v="2058"/>
            <ac:spMkLst>
              <pc:docMk/>
              <pc:sldMasterMk cId="530517036" sldId="2147483927"/>
              <pc:sldLayoutMk cId="243879636" sldId="2147483667"/>
              <ac:spMk id="13" creationId="{9303FD92-1AC4-4708-B13E-C97E00210D2E}"/>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2414620619" sldId="2147483669"/>
          </pc:sldLayoutMkLst>
          <pc:spChg chg="mod">
            <ac:chgData name="Nargas Ahmadzai (2106756)" userId="0c14ad69-c0e9-4a1c-a65d-921e15cc9471" providerId="ADAL" clId="{716C656B-E712-4B47-9F96-AC433D2A1649}" dt="2023-03-13T18:57:56.958" v="2058"/>
            <ac:spMkLst>
              <pc:docMk/>
              <pc:sldMasterMk cId="530517036" sldId="2147483927"/>
              <pc:sldLayoutMk cId="2414620619" sldId="2147483669"/>
              <ac:spMk id="2" creationId="{E94FD2F3-3119-48E2-B464-A93E23C5A607}"/>
            </ac:spMkLst>
          </pc:spChg>
          <pc:spChg chg="mod">
            <ac:chgData name="Nargas Ahmadzai (2106756)" userId="0c14ad69-c0e9-4a1c-a65d-921e15cc9471" providerId="ADAL" clId="{716C656B-E712-4B47-9F96-AC433D2A1649}" dt="2023-03-13T18:57:56.958" v="2058"/>
            <ac:spMkLst>
              <pc:docMk/>
              <pc:sldMasterMk cId="530517036" sldId="2147483927"/>
              <pc:sldLayoutMk cId="2414620619" sldId="2147483669"/>
              <ac:spMk id="3" creationId="{FCE87C6E-3441-429B-A81D-87F8344C068B}"/>
            </ac:spMkLst>
          </pc:spChg>
          <pc:spChg chg="mod">
            <ac:chgData name="Nargas Ahmadzai (2106756)" userId="0c14ad69-c0e9-4a1c-a65d-921e15cc9471" providerId="ADAL" clId="{716C656B-E712-4B47-9F96-AC433D2A1649}" dt="2023-03-13T18:57:56.958" v="2058"/>
            <ac:spMkLst>
              <pc:docMk/>
              <pc:sldMasterMk cId="530517036" sldId="2147483927"/>
              <pc:sldLayoutMk cId="2414620619" sldId="2147483669"/>
              <ac:spMk id="5" creationId="{8E16C293-C1E0-4EA5-BDE5-D226D72FC08B}"/>
            </ac:spMkLst>
          </pc:spChg>
          <pc:spChg chg="mod">
            <ac:chgData name="Nargas Ahmadzai (2106756)" userId="0c14ad69-c0e9-4a1c-a65d-921e15cc9471" providerId="ADAL" clId="{716C656B-E712-4B47-9F96-AC433D2A1649}" dt="2023-03-13T18:57:56.958" v="2058"/>
            <ac:spMkLst>
              <pc:docMk/>
              <pc:sldMasterMk cId="530517036" sldId="2147483927"/>
              <pc:sldLayoutMk cId="2414620619" sldId="2147483669"/>
              <ac:spMk id="8" creationId="{34C5F727-FA73-47F4-8647-79441AA996E3}"/>
            </ac:spMkLst>
          </pc:spChg>
          <pc:spChg chg="mod">
            <ac:chgData name="Nargas Ahmadzai (2106756)" userId="0c14ad69-c0e9-4a1c-a65d-921e15cc9471" providerId="ADAL" clId="{716C656B-E712-4B47-9F96-AC433D2A1649}" dt="2023-03-13T18:57:56.958" v="2058"/>
            <ac:spMkLst>
              <pc:docMk/>
              <pc:sldMasterMk cId="530517036" sldId="2147483927"/>
              <pc:sldLayoutMk cId="2414620619" sldId="2147483669"/>
              <ac:spMk id="12" creationId="{DC770C08-8FFF-4293-8E7D-DBFEE4E3E443}"/>
            </ac:spMkLst>
          </pc:spChg>
          <pc:spChg chg="mod">
            <ac:chgData name="Nargas Ahmadzai (2106756)" userId="0c14ad69-c0e9-4a1c-a65d-921e15cc9471" providerId="ADAL" clId="{716C656B-E712-4B47-9F96-AC433D2A1649}" dt="2023-03-13T18:57:56.958" v="2058"/>
            <ac:spMkLst>
              <pc:docMk/>
              <pc:sldMasterMk cId="530517036" sldId="2147483927"/>
              <pc:sldLayoutMk cId="2414620619" sldId="2147483669"/>
              <ac:spMk id="13" creationId="{9303FD92-1AC4-4708-B13E-C97E00210D2E}"/>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2274798320" sldId="2147483670"/>
          </pc:sldLayoutMkLst>
          <pc:spChg chg="mod">
            <ac:chgData name="Nargas Ahmadzai (2106756)" userId="0c14ad69-c0e9-4a1c-a65d-921e15cc9471" providerId="ADAL" clId="{716C656B-E712-4B47-9F96-AC433D2A1649}" dt="2023-03-13T18:57:56.958" v="2058"/>
            <ac:spMkLst>
              <pc:docMk/>
              <pc:sldMasterMk cId="530517036" sldId="2147483927"/>
              <pc:sldLayoutMk cId="2274798320" sldId="2147483670"/>
              <ac:spMk id="2" creationId="{4C2FFEDF-1F62-45E5-8000-9689D9DFC4D1}"/>
            </ac:spMkLst>
          </pc:spChg>
          <pc:spChg chg="mod">
            <ac:chgData name="Nargas Ahmadzai (2106756)" userId="0c14ad69-c0e9-4a1c-a65d-921e15cc9471" providerId="ADAL" clId="{716C656B-E712-4B47-9F96-AC433D2A1649}" dt="2023-03-13T18:57:56.958" v="2058"/>
            <ac:spMkLst>
              <pc:docMk/>
              <pc:sldMasterMk cId="530517036" sldId="2147483927"/>
              <pc:sldLayoutMk cId="2274798320" sldId="2147483670"/>
              <ac:spMk id="7" creationId="{ED497887-B1EF-4184-95F4-276A92D54B8F}"/>
            </ac:spMkLst>
          </pc:spChg>
          <pc:spChg chg="mod">
            <ac:chgData name="Nargas Ahmadzai (2106756)" userId="0c14ad69-c0e9-4a1c-a65d-921e15cc9471" providerId="ADAL" clId="{716C656B-E712-4B47-9F96-AC433D2A1649}" dt="2023-03-13T18:57:56.958" v="2058"/>
            <ac:spMkLst>
              <pc:docMk/>
              <pc:sldMasterMk cId="530517036" sldId="2147483927"/>
              <pc:sldLayoutMk cId="2274798320" sldId="2147483670"/>
              <ac:spMk id="8" creationId="{4F93C6CC-9D8D-4981-8106-72C617756BD8}"/>
            </ac:spMkLst>
          </pc:spChg>
          <pc:spChg chg="mod">
            <ac:chgData name="Nargas Ahmadzai (2106756)" userId="0c14ad69-c0e9-4a1c-a65d-921e15cc9471" providerId="ADAL" clId="{716C656B-E712-4B47-9F96-AC433D2A1649}" dt="2023-03-13T18:57:56.958" v="2058"/>
            <ac:spMkLst>
              <pc:docMk/>
              <pc:sldMasterMk cId="530517036" sldId="2147483927"/>
              <pc:sldLayoutMk cId="2274798320" sldId="2147483670"/>
              <ac:spMk id="11" creationId="{391EAACA-1322-4E60-917E-C7408F539D5D}"/>
            </ac:spMkLst>
          </pc:spChg>
          <pc:spChg chg="mod">
            <ac:chgData name="Nargas Ahmadzai (2106756)" userId="0c14ad69-c0e9-4a1c-a65d-921e15cc9471" providerId="ADAL" clId="{716C656B-E712-4B47-9F96-AC433D2A1649}" dt="2023-03-13T18:57:56.958" v="2058"/>
            <ac:spMkLst>
              <pc:docMk/>
              <pc:sldMasterMk cId="530517036" sldId="2147483927"/>
              <pc:sldLayoutMk cId="2274798320" sldId="2147483670"/>
              <ac:spMk id="12" creationId="{43296215-27AE-462B-9127-E1C932633896}"/>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1162233376" sldId="2147483671"/>
          </pc:sldLayoutMkLst>
          <pc:spChg chg="mod">
            <ac:chgData name="Nargas Ahmadzai (2106756)" userId="0c14ad69-c0e9-4a1c-a65d-921e15cc9471" providerId="ADAL" clId="{716C656B-E712-4B47-9F96-AC433D2A1649}" dt="2023-03-13T18:57:56.958" v="2058"/>
            <ac:spMkLst>
              <pc:docMk/>
              <pc:sldMasterMk cId="530517036" sldId="2147483927"/>
              <pc:sldLayoutMk cId="1162233376" sldId="2147483671"/>
              <ac:spMk id="2" creationId="{4C2FFEDF-1F62-45E5-8000-9689D9DFC4D1}"/>
            </ac:spMkLst>
          </pc:spChg>
          <pc:spChg chg="mod">
            <ac:chgData name="Nargas Ahmadzai (2106756)" userId="0c14ad69-c0e9-4a1c-a65d-921e15cc9471" providerId="ADAL" clId="{716C656B-E712-4B47-9F96-AC433D2A1649}" dt="2023-03-13T18:57:56.958" v="2058"/>
            <ac:spMkLst>
              <pc:docMk/>
              <pc:sldMasterMk cId="530517036" sldId="2147483927"/>
              <pc:sldLayoutMk cId="1162233376" sldId="2147483671"/>
              <ac:spMk id="7" creationId="{ED497887-B1EF-4184-95F4-276A92D54B8F}"/>
            </ac:spMkLst>
          </pc:spChg>
          <pc:spChg chg="mod">
            <ac:chgData name="Nargas Ahmadzai (2106756)" userId="0c14ad69-c0e9-4a1c-a65d-921e15cc9471" providerId="ADAL" clId="{716C656B-E712-4B47-9F96-AC433D2A1649}" dt="2023-03-13T18:57:56.958" v="2058"/>
            <ac:spMkLst>
              <pc:docMk/>
              <pc:sldMasterMk cId="530517036" sldId="2147483927"/>
              <pc:sldLayoutMk cId="1162233376" sldId="2147483671"/>
              <ac:spMk id="16" creationId="{A73E3CFC-9652-4E07-82D7-0EC3304CAA1F}"/>
            </ac:spMkLst>
          </pc:spChg>
          <pc:spChg chg="mod">
            <ac:chgData name="Nargas Ahmadzai (2106756)" userId="0c14ad69-c0e9-4a1c-a65d-921e15cc9471" providerId="ADAL" clId="{716C656B-E712-4B47-9F96-AC433D2A1649}" dt="2023-03-13T18:57:56.958" v="2058"/>
            <ac:spMkLst>
              <pc:docMk/>
              <pc:sldMasterMk cId="530517036" sldId="2147483927"/>
              <pc:sldLayoutMk cId="1162233376" sldId="2147483671"/>
              <ac:spMk id="17" creationId="{76B43515-5C7A-4125-B76D-8A24D2BBE5EC}"/>
            </ac:spMkLst>
          </pc:spChg>
          <pc:spChg chg="mod">
            <ac:chgData name="Nargas Ahmadzai (2106756)" userId="0c14ad69-c0e9-4a1c-a65d-921e15cc9471" providerId="ADAL" clId="{716C656B-E712-4B47-9F96-AC433D2A1649}" dt="2023-03-13T18:57:56.958" v="2058"/>
            <ac:spMkLst>
              <pc:docMk/>
              <pc:sldMasterMk cId="530517036" sldId="2147483927"/>
              <pc:sldLayoutMk cId="1162233376" sldId="2147483671"/>
              <ac:spMk id="18" creationId="{0C9A713B-4176-4C86-9E87-4ADBD6F444FB}"/>
            </ac:spMkLst>
          </pc:spChg>
          <pc:spChg chg="mod">
            <ac:chgData name="Nargas Ahmadzai (2106756)" userId="0c14ad69-c0e9-4a1c-a65d-921e15cc9471" providerId="ADAL" clId="{716C656B-E712-4B47-9F96-AC433D2A1649}" dt="2023-03-13T18:57:56.958" v="2058"/>
            <ac:spMkLst>
              <pc:docMk/>
              <pc:sldMasterMk cId="530517036" sldId="2147483927"/>
              <pc:sldLayoutMk cId="1162233376" sldId="2147483671"/>
              <ac:spMk id="33" creationId="{2DB7CFEB-6952-4BC3-B9E0-0C382490F9E6}"/>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2883340266" sldId="2147483672"/>
          </pc:sldLayoutMkLst>
          <pc:spChg chg="mod">
            <ac:chgData name="Nargas Ahmadzai (2106756)" userId="0c14ad69-c0e9-4a1c-a65d-921e15cc9471" providerId="ADAL" clId="{716C656B-E712-4B47-9F96-AC433D2A1649}" dt="2023-03-13T18:57:56.958" v="2058"/>
            <ac:spMkLst>
              <pc:docMk/>
              <pc:sldMasterMk cId="530517036" sldId="2147483927"/>
              <pc:sldLayoutMk cId="2883340266" sldId="2147483672"/>
              <ac:spMk id="2" creationId="{4C2FFEDF-1F62-45E5-8000-9689D9DFC4D1}"/>
            </ac:spMkLst>
          </pc:spChg>
          <pc:spChg chg="mod">
            <ac:chgData name="Nargas Ahmadzai (2106756)" userId="0c14ad69-c0e9-4a1c-a65d-921e15cc9471" providerId="ADAL" clId="{716C656B-E712-4B47-9F96-AC433D2A1649}" dt="2023-03-13T18:57:56.958" v="2058"/>
            <ac:spMkLst>
              <pc:docMk/>
              <pc:sldMasterMk cId="530517036" sldId="2147483927"/>
              <pc:sldLayoutMk cId="2883340266" sldId="2147483672"/>
              <ac:spMk id="7" creationId="{ED497887-B1EF-4184-95F4-276A92D54B8F}"/>
            </ac:spMkLst>
          </pc:spChg>
          <pc:spChg chg="mod">
            <ac:chgData name="Nargas Ahmadzai (2106756)" userId="0c14ad69-c0e9-4a1c-a65d-921e15cc9471" providerId="ADAL" clId="{716C656B-E712-4B47-9F96-AC433D2A1649}" dt="2023-03-13T18:57:56.958" v="2058"/>
            <ac:spMkLst>
              <pc:docMk/>
              <pc:sldMasterMk cId="530517036" sldId="2147483927"/>
              <pc:sldLayoutMk cId="2883340266" sldId="2147483672"/>
              <ac:spMk id="16" creationId="{A73E3CFC-9652-4E07-82D7-0EC3304CAA1F}"/>
            </ac:spMkLst>
          </pc:spChg>
          <pc:spChg chg="mod">
            <ac:chgData name="Nargas Ahmadzai (2106756)" userId="0c14ad69-c0e9-4a1c-a65d-921e15cc9471" providerId="ADAL" clId="{716C656B-E712-4B47-9F96-AC433D2A1649}" dt="2023-03-13T18:57:56.958" v="2058"/>
            <ac:spMkLst>
              <pc:docMk/>
              <pc:sldMasterMk cId="530517036" sldId="2147483927"/>
              <pc:sldLayoutMk cId="2883340266" sldId="2147483672"/>
              <ac:spMk id="26" creationId="{DFA0623C-0B34-4074-8AA0-6428A5AF07A3}"/>
            </ac:spMkLst>
          </pc:spChg>
          <pc:spChg chg="mod">
            <ac:chgData name="Nargas Ahmadzai (2106756)" userId="0c14ad69-c0e9-4a1c-a65d-921e15cc9471" providerId="ADAL" clId="{716C656B-E712-4B47-9F96-AC433D2A1649}" dt="2023-03-13T18:57:56.958" v="2058"/>
            <ac:spMkLst>
              <pc:docMk/>
              <pc:sldMasterMk cId="530517036" sldId="2147483927"/>
              <pc:sldLayoutMk cId="2883340266" sldId="2147483672"/>
              <ac:spMk id="33" creationId="{B5D335A5-A601-4D8A-AEF5-F34792FF565A}"/>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4281018264" sldId="2147483674"/>
          </pc:sldLayoutMkLst>
          <pc:spChg chg="mod">
            <ac:chgData name="Nargas Ahmadzai (2106756)" userId="0c14ad69-c0e9-4a1c-a65d-921e15cc9471" providerId="ADAL" clId="{716C656B-E712-4B47-9F96-AC433D2A1649}" dt="2023-03-13T18:57:56.958" v="2058"/>
            <ac:spMkLst>
              <pc:docMk/>
              <pc:sldMasterMk cId="530517036" sldId="2147483927"/>
              <pc:sldLayoutMk cId="4281018264" sldId="2147483674"/>
              <ac:spMk id="3" creationId="{3E60534E-DE82-45F4-8E2E-DA97F169177F}"/>
            </ac:spMkLst>
          </pc:spChg>
          <pc:spChg chg="mod">
            <ac:chgData name="Nargas Ahmadzai (2106756)" userId="0c14ad69-c0e9-4a1c-a65d-921e15cc9471" providerId="ADAL" clId="{716C656B-E712-4B47-9F96-AC433D2A1649}" dt="2023-03-13T18:57:56.958" v="2058"/>
            <ac:spMkLst>
              <pc:docMk/>
              <pc:sldMasterMk cId="530517036" sldId="2147483927"/>
              <pc:sldLayoutMk cId="4281018264" sldId="2147483674"/>
              <ac:spMk id="4" creationId="{23F1116B-C8B0-450D-83F6-49C4ABB22CCD}"/>
            </ac:spMkLst>
          </pc:spChg>
          <pc:spChg chg="mod">
            <ac:chgData name="Nargas Ahmadzai (2106756)" userId="0c14ad69-c0e9-4a1c-a65d-921e15cc9471" providerId="ADAL" clId="{716C656B-E712-4B47-9F96-AC433D2A1649}" dt="2023-03-13T18:57:56.958" v="2058"/>
            <ac:spMkLst>
              <pc:docMk/>
              <pc:sldMasterMk cId="530517036" sldId="2147483927"/>
              <pc:sldLayoutMk cId="4281018264" sldId="2147483674"/>
              <ac:spMk id="8" creationId="{4DC80855-A1B8-4B65-B6F6-2AA6239EC246}"/>
            </ac:spMkLst>
          </pc:spChg>
          <pc:spChg chg="mod">
            <ac:chgData name="Nargas Ahmadzai (2106756)" userId="0c14ad69-c0e9-4a1c-a65d-921e15cc9471" providerId="ADAL" clId="{716C656B-E712-4B47-9F96-AC433D2A1649}" dt="2023-03-13T18:57:56.958" v="2058"/>
            <ac:spMkLst>
              <pc:docMk/>
              <pc:sldMasterMk cId="530517036" sldId="2147483927"/>
              <pc:sldLayoutMk cId="4281018264" sldId="2147483674"/>
              <ac:spMk id="10" creationId="{A5A73287-EED0-4EEC-8007-E2C13366027B}"/>
            </ac:spMkLst>
          </pc:spChg>
          <pc:spChg chg="mod">
            <ac:chgData name="Nargas Ahmadzai (2106756)" userId="0c14ad69-c0e9-4a1c-a65d-921e15cc9471" providerId="ADAL" clId="{716C656B-E712-4B47-9F96-AC433D2A1649}" dt="2023-03-13T18:57:56.958" v="2058"/>
            <ac:spMkLst>
              <pc:docMk/>
              <pc:sldMasterMk cId="530517036" sldId="2147483927"/>
              <pc:sldLayoutMk cId="4281018264" sldId="2147483674"/>
              <ac:spMk id="11" creationId="{B9795E85-7B91-41BB-9DF4-A4893AA48FFA}"/>
            </ac:spMkLst>
          </pc:spChg>
          <pc:spChg chg="mod">
            <ac:chgData name="Nargas Ahmadzai (2106756)" userId="0c14ad69-c0e9-4a1c-a65d-921e15cc9471" providerId="ADAL" clId="{716C656B-E712-4B47-9F96-AC433D2A1649}" dt="2023-03-13T18:57:56.958" v="2058"/>
            <ac:spMkLst>
              <pc:docMk/>
              <pc:sldMasterMk cId="530517036" sldId="2147483927"/>
              <pc:sldLayoutMk cId="4281018264" sldId="2147483674"/>
              <ac:spMk id="12" creationId="{BB372D75-4BAD-4C47-AE7D-0F2711031EEC}"/>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3105386309" sldId="2147483675"/>
          </pc:sldLayoutMkLst>
          <pc:spChg chg="mod">
            <ac:chgData name="Nargas Ahmadzai (2106756)" userId="0c14ad69-c0e9-4a1c-a65d-921e15cc9471" providerId="ADAL" clId="{716C656B-E712-4B47-9F96-AC433D2A1649}" dt="2023-03-13T18:57:56.958" v="2058"/>
            <ac:spMkLst>
              <pc:docMk/>
              <pc:sldMasterMk cId="530517036" sldId="2147483927"/>
              <pc:sldLayoutMk cId="3105386309" sldId="2147483675"/>
              <ac:spMk id="3" creationId="{3E60534E-DE82-45F4-8E2E-DA97F169177F}"/>
            </ac:spMkLst>
          </pc:spChg>
          <pc:spChg chg="mod">
            <ac:chgData name="Nargas Ahmadzai (2106756)" userId="0c14ad69-c0e9-4a1c-a65d-921e15cc9471" providerId="ADAL" clId="{716C656B-E712-4B47-9F96-AC433D2A1649}" dt="2023-03-13T18:57:56.958" v="2058"/>
            <ac:spMkLst>
              <pc:docMk/>
              <pc:sldMasterMk cId="530517036" sldId="2147483927"/>
              <pc:sldLayoutMk cId="3105386309" sldId="2147483675"/>
              <ac:spMk id="4" creationId="{23F1116B-C8B0-450D-83F6-49C4ABB22CCD}"/>
            </ac:spMkLst>
          </pc:spChg>
          <pc:spChg chg="mod">
            <ac:chgData name="Nargas Ahmadzai (2106756)" userId="0c14ad69-c0e9-4a1c-a65d-921e15cc9471" providerId="ADAL" clId="{716C656B-E712-4B47-9F96-AC433D2A1649}" dt="2023-03-13T18:57:56.958" v="2058"/>
            <ac:spMkLst>
              <pc:docMk/>
              <pc:sldMasterMk cId="530517036" sldId="2147483927"/>
              <pc:sldLayoutMk cId="3105386309" sldId="2147483675"/>
              <ac:spMk id="8" creationId="{4DC80855-A1B8-4B65-B6F6-2AA6239EC246}"/>
            </ac:spMkLst>
          </pc:spChg>
          <pc:spChg chg="mod">
            <ac:chgData name="Nargas Ahmadzai (2106756)" userId="0c14ad69-c0e9-4a1c-a65d-921e15cc9471" providerId="ADAL" clId="{716C656B-E712-4B47-9F96-AC433D2A1649}" dt="2023-03-13T18:57:56.958" v="2058"/>
            <ac:spMkLst>
              <pc:docMk/>
              <pc:sldMasterMk cId="530517036" sldId="2147483927"/>
              <pc:sldLayoutMk cId="3105386309" sldId="2147483675"/>
              <ac:spMk id="12" creationId="{BB372D75-4BAD-4C47-AE7D-0F2711031EEC}"/>
            </ac:spMkLst>
          </pc:spChg>
          <pc:cxnChg chg="mod">
            <ac:chgData name="Nargas Ahmadzai (2106756)" userId="0c14ad69-c0e9-4a1c-a65d-921e15cc9471" providerId="ADAL" clId="{716C656B-E712-4B47-9F96-AC433D2A1649}" dt="2023-03-13T18:57:56.958" v="2058"/>
            <ac:cxnSpMkLst>
              <pc:docMk/>
              <pc:sldMasterMk cId="530517036" sldId="2147483927"/>
              <pc:sldLayoutMk cId="3105386309" sldId="2147483675"/>
              <ac:cxnSpMk id="6" creationId="{C15E3050-1157-4448-A84E-5AC72FC84A7F}"/>
            </ac:cxnSpMkLst>
          </pc:cxn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1258960895" sldId="2147483676"/>
          </pc:sldLayoutMkLst>
          <pc:spChg chg="mod">
            <ac:chgData name="Nargas Ahmadzai (2106756)" userId="0c14ad69-c0e9-4a1c-a65d-921e15cc9471" providerId="ADAL" clId="{716C656B-E712-4B47-9F96-AC433D2A1649}" dt="2023-03-13T18:57:56.958" v="2058"/>
            <ac:spMkLst>
              <pc:docMk/>
              <pc:sldMasterMk cId="530517036" sldId="2147483927"/>
              <pc:sldLayoutMk cId="1258960895" sldId="2147483676"/>
              <ac:spMk id="2" creationId="{DE3A6AA5-A315-455E-B5C7-E53E3746ED81}"/>
            </ac:spMkLst>
          </pc:spChg>
          <pc:spChg chg="mod">
            <ac:chgData name="Nargas Ahmadzai (2106756)" userId="0c14ad69-c0e9-4a1c-a65d-921e15cc9471" providerId="ADAL" clId="{716C656B-E712-4B47-9F96-AC433D2A1649}" dt="2023-03-13T18:57:56.958" v="2058"/>
            <ac:spMkLst>
              <pc:docMk/>
              <pc:sldMasterMk cId="530517036" sldId="2147483927"/>
              <pc:sldLayoutMk cId="1258960895" sldId="2147483676"/>
              <ac:spMk id="3" creationId="{3E60534E-DE82-45F4-8E2E-DA97F169177F}"/>
            </ac:spMkLst>
          </pc:spChg>
          <pc:spChg chg="mod">
            <ac:chgData name="Nargas Ahmadzai (2106756)" userId="0c14ad69-c0e9-4a1c-a65d-921e15cc9471" providerId="ADAL" clId="{716C656B-E712-4B47-9F96-AC433D2A1649}" dt="2023-03-13T18:57:56.958" v="2058"/>
            <ac:spMkLst>
              <pc:docMk/>
              <pc:sldMasterMk cId="530517036" sldId="2147483927"/>
              <pc:sldLayoutMk cId="1258960895" sldId="2147483676"/>
              <ac:spMk id="4" creationId="{23F1116B-C8B0-450D-83F6-49C4ABB22CCD}"/>
            </ac:spMkLst>
          </pc:spChg>
          <pc:spChg chg="mod">
            <ac:chgData name="Nargas Ahmadzai (2106756)" userId="0c14ad69-c0e9-4a1c-a65d-921e15cc9471" providerId="ADAL" clId="{716C656B-E712-4B47-9F96-AC433D2A1649}" dt="2023-03-13T18:57:56.958" v="2058"/>
            <ac:spMkLst>
              <pc:docMk/>
              <pc:sldMasterMk cId="530517036" sldId="2147483927"/>
              <pc:sldLayoutMk cId="1258960895" sldId="2147483676"/>
              <ac:spMk id="9" creationId="{F30BCBF1-64A6-4051-BC31-B793E99731A6}"/>
            </ac:spMkLst>
          </pc:spChg>
          <pc:spChg chg="mod">
            <ac:chgData name="Nargas Ahmadzai (2106756)" userId="0c14ad69-c0e9-4a1c-a65d-921e15cc9471" providerId="ADAL" clId="{716C656B-E712-4B47-9F96-AC433D2A1649}" dt="2023-03-13T18:57:56.958" v="2058"/>
            <ac:spMkLst>
              <pc:docMk/>
              <pc:sldMasterMk cId="530517036" sldId="2147483927"/>
              <pc:sldLayoutMk cId="1258960895" sldId="2147483676"/>
              <ac:spMk id="20" creationId="{475378D9-445B-4812-AE73-9B2CF92DCDF1}"/>
            </ac:spMkLst>
          </pc:spChg>
          <pc:spChg chg="mod">
            <ac:chgData name="Nargas Ahmadzai (2106756)" userId="0c14ad69-c0e9-4a1c-a65d-921e15cc9471" providerId="ADAL" clId="{716C656B-E712-4B47-9F96-AC433D2A1649}" dt="2023-03-13T18:57:56.958" v="2058"/>
            <ac:spMkLst>
              <pc:docMk/>
              <pc:sldMasterMk cId="530517036" sldId="2147483927"/>
              <pc:sldLayoutMk cId="1258960895" sldId="2147483676"/>
              <ac:spMk id="21" creationId="{B569B8CC-B741-4501-A871-F6CC58941F5C}"/>
            </ac:spMkLst>
          </pc:spChg>
          <pc:spChg chg="mod">
            <ac:chgData name="Nargas Ahmadzai (2106756)" userId="0c14ad69-c0e9-4a1c-a65d-921e15cc9471" providerId="ADAL" clId="{716C656B-E712-4B47-9F96-AC433D2A1649}" dt="2023-03-13T18:57:56.958" v="2058"/>
            <ac:spMkLst>
              <pc:docMk/>
              <pc:sldMasterMk cId="530517036" sldId="2147483927"/>
              <pc:sldLayoutMk cId="1258960895" sldId="2147483676"/>
              <ac:spMk id="22" creationId="{115DEB4D-1697-4E72-B2BF-F5EA1EF3B009}"/>
            </ac:spMkLst>
          </pc:spChg>
          <pc:spChg chg="mod">
            <ac:chgData name="Nargas Ahmadzai (2106756)" userId="0c14ad69-c0e9-4a1c-a65d-921e15cc9471" providerId="ADAL" clId="{716C656B-E712-4B47-9F96-AC433D2A1649}" dt="2023-03-13T18:57:56.958" v="2058"/>
            <ac:spMkLst>
              <pc:docMk/>
              <pc:sldMasterMk cId="530517036" sldId="2147483927"/>
              <pc:sldLayoutMk cId="1258960895" sldId="2147483676"/>
              <ac:spMk id="24" creationId="{2F0E9B02-FBE7-4B3F-833A-FCDE146B2DAD}"/>
            </ac:spMkLst>
          </pc:spChg>
          <pc:spChg chg="mod">
            <ac:chgData name="Nargas Ahmadzai (2106756)" userId="0c14ad69-c0e9-4a1c-a65d-921e15cc9471" providerId="ADAL" clId="{716C656B-E712-4B47-9F96-AC433D2A1649}" dt="2023-03-13T18:57:56.958" v="2058"/>
            <ac:spMkLst>
              <pc:docMk/>
              <pc:sldMasterMk cId="530517036" sldId="2147483927"/>
              <pc:sldLayoutMk cId="1258960895" sldId="2147483676"/>
              <ac:spMk id="25" creationId="{84421AF3-217F-49BD-BF47-1140F3F445D8}"/>
            </ac:spMkLst>
          </pc:spChg>
          <pc:cxnChg chg="mod">
            <ac:chgData name="Nargas Ahmadzai (2106756)" userId="0c14ad69-c0e9-4a1c-a65d-921e15cc9471" providerId="ADAL" clId="{716C656B-E712-4B47-9F96-AC433D2A1649}" dt="2023-03-13T18:57:56.958" v="2058"/>
            <ac:cxnSpMkLst>
              <pc:docMk/>
              <pc:sldMasterMk cId="530517036" sldId="2147483927"/>
              <pc:sldLayoutMk cId="1258960895" sldId="2147483676"/>
              <ac:cxnSpMk id="23" creationId="{8ED9C5BC-5F16-4DC8-BAA3-30A378B7F5FB}"/>
            </ac:cxnSpMkLst>
          </pc:cxn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3106958734" sldId="2147483677"/>
          </pc:sldLayoutMkLst>
          <pc:spChg chg="mod">
            <ac:chgData name="Nargas Ahmadzai (2106756)" userId="0c14ad69-c0e9-4a1c-a65d-921e15cc9471" providerId="ADAL" clId="{716C656B-E712-4B47-9F96-AC433D2A1649}" dt="2023-03-13T18:57:56.958" v="2058"/>
            <ac:spMkLst>
              <pc:docMk/>
              <pc:sldMasterMk cId="530517036" sldId="2147483927"/>
              <pc:sldLayoutMk cId="3106958734" sldId="2147483677"/>
              <ac:spMk id="2" creationId="{DE3A6AA5-A315-455E-B5C7-E53E3746ED81}"/>
            </ac:spMkLst>
          </pc:spChg>
          <pc:spChg chg="mod">
            <ac:chgData name="Nargas Ahmadzai (2106756)" userId="0c14ad69-c0e9-4a1c-a65d-921e15cc9471" providerId="ADAL" clId="{716C656B-E712-4B47-9F96-AC433D2A1649}" dt="2023-03-13T18:57:56.958" v="2058"/>
            <ac:spMkLst>
              <pc:docMk/>
              <pc:sldMasterMk cId="530517036" sldId="2147483927"/>
              <pc:sldLayoutMk cId="3106958734" sldId="2147483677"/>
              <ac:spMk id="3" creationId="{3E60534E-DE82-45F4-8E2E-DA97F169177F}"/>
            </ac:spMkLst>
          </pc:spChg>
          <pc:spChg chg="mod">
            <ac:chgData name="Nargas Ahmadzai (2106756)" userId="0c14ad69-c0e9-4a1c-a65d-921e15cc9471" providerId="ADAL" clId="{716C656B-E712-4B47-9F96-AC433D2A1649}" dt="2023-03-13T18:57:56.958" v="2058"/>
            <ac:spMkLst>
              <pc:docMk/>
              <pc:sldMasterMk cId="530517036" sldId="2147483927"/>
              <pc:sldLayoutMk cId="3106958734" sldId="2147483677"/>
              <ac:spMk id="4" creationId="{23F1116B-C8B0-450D-83F6-49C4ABB22CCD}"/>
            </ac:spMkLst>
          </pc:spChg>
          <pc:spChg chg="mod">
            <ac:chgData name="Nargas Ahmadzai (2106756)" userId="0c14ad69-c0e9-4a1c-a65d-921e15cc9471" providerId="ADAL" clId="{716C656B-E712-4B47-9F96-AC433D2A1649}" dt="2023-03-13T18:57:56.958" v="2058"/>
            <ac:spMkLst>
              <pc:docMk/>
              <pc:sldMasterMk cId="530517036" sldId="2147483927"/>
              <pc:sldLayoutMk cId="3106958734" sldId="2147483677"/>
              <ac:spMk id="9" creationId="{F30BCBF1-64A6-4051-BC31-B793E99731A6}"/>
            </ac:spMkLst>
          </pc:spChg>
          <pc:spChg chg="mod">
            <ac:chgData name="Nargas Ahmadzai (2106756)" userId="0c14ad69-c0e9-4a1c-a65d-921e15cc9471" providerId="ADAL" clId="{716C656B-E712-4B47-9F96-AC433D2A1649}" dt="2023-03-13T18:57:56.958" v="2058"/>
            <ac:spMkLst>
              <pc:docMk/>
              <pc:sldMasterMk cId="530517036" sldId="2147483927"/>
              <pc:sldLayoutMk cId="3106958734" sldId="2147483677"/>
              <ac:spMk id="13" creationId="{73E3AB81-FB3C-492F-8AB9-CFC37EECCEE7}"/>
            </ac:spMkLst>
          </pc:spChg>
          <pc:spChg chg="mod">
            <ac:chgData name="Nargas Ahmadzai (2106756)" userId="0c14ad69-c0e9-4a1c-a65d-921e15cc9471" providerId="ADAL" clId="{716C656B-E712-4B47-9F96-AC433D2A1649}" dt="2023-03-13T18:57:56.958" v="2058"/>
            <ac:spMkLst>
              <pc:docMk/>
              <pc:sldMasterMk cId="530517036" sldId="2147483927"/>
              <pc:sldLayoutMk cId="3106958734" sldId="2147483677"/>
              <ac:spMk id="14" creationId="{BF2C4CC9-6F35-4EBF-857F-EBD298D77347}"/>
            </ac:spMkLst>
          </pc:spChg>
          <pc:spChg chg="mod">
            <ac:chgData name="Nargas Ahmadzai (2106756)" userId="0c14ad69-c0e9-4a1c-a65d-921e15cc9471" providerId="ADAL" clId="{716C656B-E712-4B47-9F96-AC433D2A1649}" dt="2023-03-13T18:57:56.958" v="2058"/>
            <ac:spMkLst>
              <pc:docMk/>
              <pc:sldMasterMk cId="530517036" sldId="2147483927"/>
              <pc:sldLayoutMk cId="3106958734" sldId="2147483677"/>
              <ac:spMk id="15" creationId="{D1D54A23-014A-49B4-9E28-7641C8A4F0C1}"/>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4221609258" sldId="2147483678"/>
          </pc:sldLayoutMkLst>
          <pc:spChg chg="mod">
            <ac:chgData name="Nargas Ahmadzai (2106756)" userId="0c14ad69-c0e9-4a1c-a65d-921e15cc9471" providerId="ADAL" clId="{716C656B-E712-4B47-9F96-AC433D2A1649}" dt="2023-03-13T18:57:56.958" v="2058"/>
            <ac:spMkLst>
              <pc:docMk/>
              <pc:sldMasterMk cId="530517036" sldId="2147483927"/>
              <pc:sldLayoutMk cId="4221609258" sldId="2147483678"/>
              <ac:spMk id="3" creationId="{EAB4EF4F-0A84-4C50-B171-F044231527B2}"/>
            </ac:spMkLst>
          </pc:spChg>
          <pc:spChg chg="mod">
            <ac:chgData name="Nargas Ahmadzai (2106756)" userId="0c14ad69-c0e9-4a1c-a65d-921e15cc9471" providerId="ADAL" clId="{716C656B-E712-4B47-9F96-AC433D2A1649}" dt="2023-03-13T18:57:56.958" v="2058"/>
            <ac:spMkLst>
              <pc:docMk/>
              <pc:sldMasterMk cId="530517036" sldId="2147483927"/>
              <pc:sldLayoutMk cId="4221609258" sldId="2147483678"/>
              <ac:spMk id="27" creationId="{404FC023-3732-4036-B4DA-F34DC453036D}"/>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4114473868" sldId="2147483679"/>
          </pc:sldLayoutMkLst>
          <pc:spChg chg="mod">
            <ac:chgData name="Nargas Ahmadzai (2106756)" userId="0c14ad69-c0e9-4a1c-a65d-921e15cc9471" providerId="ADAL" clId="{716C656B-E712-4B47-9F96-AC433D2A1649}" dt="2023-03-13T18:57:56.958" v="2058"/>
            <ac:spMkLst>
              <pc:docMk/>
              <pc:sldMasterMk cId="530517036" sldId="2147483927"/>
              <pc:sldLayoutMk cId="4114473868" sldId="2147483679"/>
              <ac:spMk id="3" creationId="{EAB4EF4F-0A84-4C50-B171-F044231527B2}"/>
            </ac:spMkLst>
          </pc:spChg>
          <pc:spChg chg="mod">
            <ac:chgData name="Nargas Ahmadzai (2106756)" userId="0c14ad69-c0e9-4a1c-a65d-921e15cc9471" providerId="ADAL" clId="{716C656B-E712-4B47-9F96-AC433D2A1649}" dt="2023-03-13T18:57:56.958" v="2058"/>
            <ac:spMkLst>
              <pc:docMk/>
              <pc:sldMasterMk cId="530517036" sldId="2147483927"/>
              <pc:sldLayoutMk cId="4114473868" sldId="2147483679"/>
              <ac:spMk id="4" creationId="{18957288-25D1-4D25-BECD-5A2E6A888185}"/>
            </ac:spMkLst>
          </pc:spChg>
          <pc:spChg chg="mod">
            <ac:chgData name="Nargas Ahmadzai (2106756)" userId="0c14ad69-c0e9-4a1c-a65d-921e15cc9471" providerId="ADAL" clId="{716C656B-E712-4B47-9F96-AC433D2A1649}" dt="2023-03-13T18:57:56.958" v="2058"/>
            <ac:spMkLst>
              <pc:docMk/>
              <pc:sldMasterMk cId="530517036" sldId="2147483927"/>
              <pc:sldLayoutMk cId="4114473868" sldId="2147483679"/>
              <ac:spMk id="5" creationId="{D9C7DFC2-3A77-4761-A9AF-98963C5CCA07}"/>
            </ac:spMkLst>
          </pc:spChg>
          <pc:spChg chg="mod">
            <ac:chgData name="Nargas Ahmadzai (2106756)" userId="0c14ad69-c0e9-4a1c-a65d-921e15cc9471" providerId="ADAL" clId="{716C656B-E712-4B47-9F96-AC433D2A1649}" dt="2023-03-13T18:57:56.958" v="2058"/>
            <ac:spMkLst>
              <pc:docMk/>
              <pc:sldMasterMk cId="530517036" sldId="2147483927"/>
              <pc:sldLayoutMk cId="4114473868" sldId="2147483679"/>
              <ac:spMk id="6" creationId="{3F6FD22A-5FDA-45EC-BE49-3C0E30A397B0}"/>
            </ac:spMkLst>
          </pc:spChg>
          <pc:spChg chg="mod">
            <ac:chgData name="Nargas Ahmadzai (2106756)" userId="0c14ad69-c0e9-4a1c-a65d-921e15cc9471" providerId="ADAL" clId="{716C656B-E712-4B47-9F96-AC433D2A1649}" dt="2023-03-13T18:57:56.958" v="2058"/>
            <ac:spMkLst>
              <pc:docMk/>
              <pc:sldMasterMk cId="530517036" sldId="2147483927"/>
              <pc:sldLayoutMk cId="4114473868" sldId="2147483679"/>
              <ac:spMk id="7" creationId="{B64BDA74-9644-41EB-984D-939D27B60F3F}"/>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2359956026" sldId="2147483680"/>
          </pc:sldLayoutMkLst>
          <pc:spChg chg="mod">
            <ac:chgData name="Nargas Ahmadzai (2106756)" userId="0c14ad69-c0e9-4a1c-a65d-921e15cc9471" providerId="ADAL" clId="{716C656B-E712-4B47-9F96-AC433D2A1649}" dt="2023-03-13T18:57:56.958" v="2058"/>
            <ac:spMkLst>
              <pc:docMk/>
              <pc:sldMasterMk cId="530517036" sldId="2147483927"/>
              <pc:sldLayoutMk cId="2359956026" sldId="2147483680"/>
              <ac:spMk id="3" creationId="{EAB4EF4F-0A84-4C50-B171-F044231527B2}"/>
            </ac:spMkLst>
          </pc:spChg>
          <pc:spChg chg="mod">
            <ac:chgData name="Nargas Ahmadzai (2106756)" userId="0c14ad69-c0e9-4a1c-a65d-921e15cc9471" providerId="ADAL" clId="{716C656B-E712-4B47-9F96-AC433D2A1649}" dt="2023-03-13T18:57:56.958" v="2058"/>
            <ac:spMkLst>
              <pc:docMk/>
              <pc:sldMasterMk cId="530517036" sldId="2147483927"/>
              <pc:sldLayoutMk cId="2359956026" sldId="2147483680"/>
              <ac:spMk id="4" creationId="{18957288-25D1-4D25-BECD-5A2E6A888185}"/>
            </ac:spMkLst>
          </pc:spChg>
          <pc:spChg chg="mod">
            <ac:chgData name="Nargas Ahmadzai (2106756)" userId="0c14ad69-c0e9-4a1c-a65d-921e15cc9471" providerId="ADAL" clId="{716C656B-E712-4B47-9F96-AC433D2A1649}" dt="2023-03-13T18:57:56.958" v="2058"/>
            <ac:spMkLst>
              <pc:docMk/>
              <pc:sldMasterMk cId="530517036" sldId="2147483927"/>
              <pc:sldLayoutMk cId="2359956026" sldId="2147483680"/>
              <ac:spMk id="8" creationId="{BF6F92E0-2218-46A5-A183-84468D9B72A2}"/>
            </ac:spMkLst>
          </pc:spChg>
          <pc:spChg chg="mod">
            <ac:chgData name="Nargas Ahmadzai (2106756)" userId="0c14ad69-c0e9-4a1c-a65d-921e15cc9471" providerId="ADAL" clId="{716C656B-E712-4B47-9F96-AC433D2A1649}" dt="2023-03-13T18:57:56.958" v="2058"/>
            <ac:spMkLst>
              <pc:docMk/>
              <pc:sldMasterMk cId="530517036" sldId="2147483927"/>
              <pc:sldLayoutMk cId="2359956026" sldId="2147483680"/>
              <ac:spMk id="9" creationId="{9B476586-864B-4C72-91AF-8CF8796C6DE8}"/>
            </ac:spMkLst>
          </pc:spChg>
          <pc:spChg chg="mod">
            <ac:chgData name="Nargas Ahmadzai (2106756)" userId="0c14ad69-c0e9-4a1c-a65d-921e15cc9471" providerId="ADAL" clId="{716C656B-E712-4B47-9F96-AC433D2A1649}" dt="2023-03-13T18:57:56.958" v="2058"/>
            <ac:spMkLst>
              <pc:docMk/>
              <pc:sldMasterMk cId="530517036" sldId="2147483927"/>
              <pc:sldLayoutMk cId="2359956026" sldId="2147483680"/>
              <ac:spMk id="10" creationId="{38B3D026-83A3-4D78-8B11-A20A6F47170C}"/>
            </ac:spMkLst>
          </pc:spChg>
          <pc:grpChg chg="mod">
            <ac:chgData name="Nargas Ahmadzai (2106756)" userId="0c14ad69-c0e9-4a1c-a65d-921e15cc9471" providerId="ADAL" clId="{716C656B-E712-4B47-9F96-AC433D2A1649}" dt="2023-03-13T18:57:56.958" v="2058"/>
            <ac:grpSpMkLst>
              <pc:docMk/>
              <pc:sldMasterMk cId="530517036" sldId="2147483927"/>
              <pc:sldLayoutMk cId="2359956026" sldId="2147483680"/>
              <ac:grpSpMk id="2" creationId="{18F30468-CC2E-4430-88DD-81D548B988FA}"/>
            </ac:grpSpMkLst>
          </pc:gr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3258851992" sldId="2147483682"/>
          </pc:sldLayoutMkLst>
          <pc:spChg chg="mod">
            <ac:chgData name="Nargas Ahmadzai (2106756)" userId="0c14ad69-c0e9-4a1c-a65d-921e15cc9471" providerId="ADAL" clId="{716C656B-E712-4B47-9F96-AC433D2A1649}" dt="2023-03-13T18:57:56.958" v="2058"/>
            <ac:spMkLst>
              <pc:docMk/>
              <pc:sldMasterMk cId="530517036" sldId="2147483927"/>
              <pc:sldLayoutMk cId="3258851992" sldId="2147483682"/>
              <ac:spMk id="2" creationId="{9B2BA5B3-8B1C-4C1C-B4EB-C9A8AC24AEDE}"/>
            </ac:spMkLst>
          </pc:spChg>
          <pc:spChg chg="mod">
            <ac:chgData name="Nargas Ahmadzai (2106756)" userId="0c14ad69-c0e9-4a1c-a65d-921e15cc9471" providerId="ADAL" clId="{716C656B-E712-4B47-9F96-AC433D2A1649}" dt="2023-03-13T18:57:56.958" v="2058"/>
            <ac:spMkLst>
              <pc:docMk/>
              <pc:sldMasterMk cId="530517036" sldId="2147483927"/>
              <pc:sldLayoutMk cId="3258851992" sldId="2147483682"/>
              <ac:spMk id="3" creationId="{9DA658D4-2F70-44A3-A7C3-BF6A1D7BE2A9}"/>
            </ac:spMkLst>
          </pc:spChg>
          <pc:spChg chg="mod">
            <ac:chgData name="Nargas Ahmadzai (2106756)" userId="0c14ad69-c0e9-4a1c-a65d-921e15cc9471" providerId="ADAL" clId="{716C656B-E712-4B47-9F96-AC433D2A1649}" dt="2023-03-13T18:57:56.958" v="2058"/>
            <ac:spMkLst>
              <pc:docMk/>
              <pc:sldMasterMk cId="530517036" sldId="2147483927"/>
              <pc:sldLayoutMk cId="3258851992" sldId="2147483682"/>
              <ac:spMk id="4" creationId="{CDF57B0C-62A3-4053-936D-9841C7D76D8B}"/>
            </ac:spMkLst>
          </pc:spChg>
          <pc:spChg chg="mod">
            <ac:chgData name="Nargas Ahmadzai (2106756)" userId="0c14ad69-c0e9-4a1c-a65d-921e15cc9471" providerId="ADAL" clId="{716C656B-E712-4B47-9F96-AC433D2A1649}" dt="2023-03-13T18:57:56.958" v="2058"/>
            <ac:spMkLst>
              <pc:docMk/>
              <pc:sldMasterMk cId="530517036" sldId="2147483927"/>
              <pc:sldLayoutMk cId="3258851992" sldId="2147483682"/>
              <ac:spMk id="5" creationId="{BA2A6524-3EAC-4E27-BF8E-8F87E480F902}"/>
            </ac:spMkLst>
          </pc:spChg>
          <pc:spChg chg="mod">
            <ac:chgData name="Nargas Ahmadzai (2106756)" userId="0c14ad69-c0e9-4a1c-a65d-921e15cc9471" providerId="ADAL" clId="{716C656B-E712-4B47-9F96-AC433D2A1649}" dt="2023-03-13T18:57:56.958" v="2058"/>
            <ac:spMkLst>
              <pc:docMk/>
              <pc:sldMasterMk cId="530517036" sldId="2147483927"/>
              <pc:sldLayoutMk cId="3258851992" sldId="2147483682"/>
              <ac:spMk id="6" creationId="{61FB94EC-1786-4ACB-B9A8-28216C7AB699}"/>
            </ac:spMkLst>
          </pc:spChg>
          <pc:spChg chg="mod">
            <ac:chgData name="Nargas Ahmadzai (2106756)" userId="0c14ad69-c0e9-4a1c-a65d-921e15cc9471" providerId="ADAL" clId="{716C656B-E712-4B47-9F96-AC433D2A1649}" dt="2023-03-13T18:57:56.958" v="2058"/>
            <ac:spMkLst>
              <pc:docMk/>
              <pc:sldMasterMk cId="530517036" sldId="2147483927"/>
              <pc:sldLayoutMk cId="3258851992" sldId="2147483682"/>
              <ac:spMk id="7" creationId="{02FAA6CD-8686-4F0E-9F34-3D74AC34027E}"/>
            </ac:spMkLst>
          </pc:spChg>
          <pc:spChg chg="mod">
            <ac:chgData name="Nargas Ahmadzai (2106756)" userId="0c14ad69-c0e9-4a1c-a65d-921e15cc9471" providerId="ADAL" clId="{716C656B-E712-4B47-9F96-AC433D2A1649}" dt="2023-03-13T18:57:56.958" v="2058"/>
            <ac:spMkLst>
              <pc:docMk/>
              <pc:sldMasterMk cId="530517036" sldId="2147483927"/>
              <pc:sldLayoutMk cId="3258851992" sldId="2147483682"/>
              <ac:spMk id="8" creationId="{39EF0319-0CF7-4AB8-BE69-FEE9B6C298FE}"/>
            </ac:spMkLst>
          </pc:spChg>
          <pc:spChg chg="mod">
            <ac:chgData name="Nargas Ahmadzai (2106756)" userId="0c14ad69-c0e9-4a1c-a65d-921e15cc9471" providerId="ADAL" clId="{716C656B-E712-4B47-9F96-AC433D2A1649}" dt="2023-03-13T18:57:56.958" v="2058"/>
            <ac:spMkLst>
              <pc:docMk/>
              <pc:sldMasterMk cId="530517036" sldId="2147483927"/>
              <pc:sldLayoutMk cId="3258851992" sldId="2147483682"/>
              <ac:spMk id="10" creationId="{735AFBAA-25FF-494A-937E-3DFC5F737803}"/>
            </ac:spMkLst>
          </pc:spChg>
          <pc:spChg chg="mod">
            <ac:chgData name="Nargas Ahmadzai (2106756)" userId="0c14ad69-c0e9-4a1c-a65d-921e15cc9471" providerId="ADAL" clId="{716C656B-E712-4B47-9F96-AC433D2A1649}" dt="2023-03-13T18:57:56.958" v="2058"/>
            <ac:spMkLst>
              <pc:docMk/>
              <pc:sldMasterMk cId="530517036" sldId="2147483927"/>
              <pc:sldLayoutMk cId="3258851992" sldId="2147483682"/>
              <ac:spMk id="12" creationId="{7CD8F79B-BFE6-4B3E-8853-5C61FDFF46D9}"/>
            </ac:spMkLst>
          </pc:spChg>
          <pc:spChg chg="mod">
            <ac:chgData name="Nargas Ahmadzai (2106756)" userId="0c14ad69-c0e9-4a1c-a65d-921e15cc9471" providerId="ADAL" clId="{716C656B-E712-4B47-9F96-AC433D2A1649}" dt="2023-03-13T18:57:56.958" v="2058"/>
            <ac:spMkLst>
              <pc:docMk/>
              <pc:sldMasterMk cId="530517036" sldId="2147483927"/>
              <pc:sldLayoutMk cId="3258851992" sldId="2147483682"/>
              <ac:spMk id="13" creationId="{33B3569E-E4EC-433C-AFDA-E50961675D8F}"/>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3686419478" sldId="2147483683"/>
          </pc:sldLayoutMkLst>
          <pc:spChg chg="mod">
            <ac:chgData name="Nargas Ahmadzai (2106756)" userId="0c14ad69-c0e9-4a1c-a65d-921e15cc9471" providerId="ADAL" clId="{716C656B-E712-4B47-9F96-AC433D2A1649}" dt="2023-03-13T18:57:56.958" v="2058"/>
            <ac:spMkLst>
              <pc:docMk/>
              <pc:sldMasterMk cId="530517036" sldId="2147483927"/>
              <pc:sldLayoutMk cId="3686419478" sldId="2147483683"/>
              <ac:spMk id="2" creationId="{9B2BA5B3-8B1C-4C1C-B4EB-C9A8AC24AEDE}"/>
            </ac:spMkLst>
          </pc:spChg>
          <pc:spChg chg="mod">
            <ac:chgData name="Nargas Ahmadzai (2106756)" userId="0c14ad69-c0e9-4a1c-a65d-921e15cc9471" providerId="ADAL" clId="{716C656B-E712-4B47-9F96-AC433D2A1649}" dt="2023-03-13T18:57:56.958" v="2058"/>
            <ac:spMkLst>
              <pc:docMk/>
              <pc:sldMasterMk cId="530517036" sldId="2147483927"/>
              <pc:sldLayoutMk cId="3686419478" sldId="2147483683"/>
              <ac:spMk id="3" creationId="{9DA658D4-2F70-44A3-A7C3-BF6A1D7BE2A9}"/>
            </ac:spMkLst>
          </pc:spChg>
          <pc:spChg chg="mod">
            <ac:chgData name="Nargas Ahmadzai (2106756)" userId="0c14ad69-c0e9-4a1c-a65d-921e15cc9471" providerId="ADAL" clId="{716C656B-E712-4B47-9F96-AC433D2A1649}" dt="2023-03-13T18:57:56.958" v="2058"/>
            <ac:spMkLst>
              <pc:docMk/>
              <pc:sldMasterMk cId="530517036" sldId="2147483927"/>
              <pc:sldLayoutMk cId="3686419478" sldId="2147483683"/>
              <ac:spMk id="4" creationId="{CDF57B0C-62A3-4053-936D-9841C7D76D8B}"/>
            </ac:spMkLst>
          </pc:spChg>
          <pc:spChg chg="mod">
            <ac:chgData name="Nargas Ahmadzai (2106756)" userId="0c14ad69-c0e9-4a1c-a65d-921e15cc9471" providerId="ADAL" clId="{716C656B-E712-4B47-9F96-AC433D2A1649}" dt="2023-03-13T18:57:56.958" v="2058"/>
            <ac:spMkLst>
              <pc:docMk/>
              <pc:sldMasterMk cId="530517036" sldId="2147483927"/>
              <pc:sldLayoutMk cId="3686419478" sldId="2147483683"/>
              <ac:spMk id="5" creationId="{BA2A6524-3EAC-4E27-BF8E-8F87E480F902}"/>
            </ac:spMkLst>
          </pc:spChg>
          <pc:spChg chg="mod">
            <ac:chgData name="Nargas Ahmadzai (2106756)" userId="0c14ad69-c0e9-4a1c-a65d-921e15cc9471" providerId="ADAL" clId="{716C656B-E712-4B47-9F96-AC433D2A1649}" dt="2023-03-13T18:57:56.958" v="2058"/>
            <ac:spMkLst>
              <pc:docMk/>
              <pc:sldMasterMk cId="530517036" sldId="2147483927"/>
              <pc:sldLayoutMk cId="3686419478" sldId="2147483683"/>
              <ac:spMk id="6" creationId="{61FB94EC-1786-4ACB-B9A8-28216C7AB699}"/>
            </ac:spMkLst>
          </pc:spChg>
          <pc:spChg chg="mod">
            <ac:chgData name="Nargas Ahmadzai (2106756)" userId="0c14ad69-c0e9-4a1c-a65d-921e15cc9471" providerId="ADAL" clId="{716C656B-E712-4B47-9F96-AC433D2A1649}" dt="2023-03-13T18:57:56.958" v="2058"/>
            <ac:spMkLst>
              <pc:docMk/>
              <pc:sldMasterMk cId="530517036" sldId="2147483927"/>
              <pc:sldLayoutMk cId="3686419478" sldId="2147483683"/>
              <ac:spMk id="8" creationId="{39EF0319-0CF7-4AB8-BE69-FEE9B6C298FE}"/>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3565490311" sldId="2147483685"/>
          </pc:sldLayoutMkLst>
          <pc:spChg chg="mod">
            <ac:chgData name="Nargas Ahmadzai (2106756)" userId="0c14ad69-c0e9-4a1c-a65d-921e15cc9471" providerId="ADAL" clId="{716C656B-E712-4B47-9F96-AC433D2A1649}" dt="2023-03-13T18:57:56.958" v="2058"/>
            <ac:spMkLst>
              <pc:docMk/>
              <pc:sldMasterMk cId="530517036" sldId="2147483927"/>
              <pc:sldLayoutMk cId="3565490311" sldId="2147483685"/>
              <ac:spMk id="2" creationId="{9B2BA5B3-8B1C-4C1C-B4EB-C9A8AC24AEDE}"/>
            </ac:spMkLst>
          </pc:spChg>
          <pc:spChg chg="mod">
            <ac:chgData name="Nargas Ahmadzai (2106756)" userId="0c14ad69-c0e9-4a1c-a65d-921e15cc9471" providerId="ADAL" clId="{716C656B-E712-4B47-9F96-AC433D2A1649}" dt="2023-03-13T18:57:56.958" v="2058"/>
            <ac:spMkLst>
              <pc:docMk/>
              <pc:sldMasterMk cId="530517036" sldId="2147483927"/>
              <pc:sldLayoutMk cId="3565490311" sldId="2147483685"/>
              <ac:spMk id="3" creationId="{9DA658D4-2F70-44A3-A7C3-BF6A1D7BE2A9}"/>
            </ac:spMkLst>
          </pc:spChg>
          <pc:spChg chg="mod">
            <ac:chgData name="Nargas Ahmadzai (2106756)" userId="0c14ad69-c0e9-4a1c-a65d-921e15cc9471" providerId="ADAL" clId="{716C656B-E712-4B47-9F96-AC433D2A1649}" dt="2023-03-13T18:57:56.958" v="2058"/>
            <ac:spMkLst>
              <pc:docMk/>
              <pc:sldMasterMk cId="530517036" sldId="2147483927"/>
              <pc:sldLayoutMk cId="3565490311" sldId="2147483685"/>
              <ac:spMk id="4" creationId="{CDF57B0C-62A3-4053-936D-9841C7D76D8B}"/>
            </ac:spMkLst>
          </pc:spChg>
          <pc:spChg chg="mod">
            <ac:chgData name="Nargas Ahmadzai (2106756)" userId="0c14ad69-c0e9-4a1c-a65d-921e15cc9471" providerId="ADAL" clId="{716C656B-E712-4B47-9F96-AC433D2A1649}" dt="2023-03-13T18:57:56.958" v="2058"/>
            <ac:spMkLst>
              <pc:docMk/>
              <pc:sldMasterMk cId="530517036" sldId="2147483927"/>
              <pc:sldLayoutMk cId="3565490311" sldId="2147483685"/>
              <ac:spMk id="5" creationId="{BA2A6524-3EAC-4E27-BF8E-8F87E480F902}"/>
            </ac:spMkLst>
          </pc:spChg>
          <pc:spChg chg="mod">
            <ac:chgData name="Nargas Ahmadzai (2106756)" userId="0c14ad69-c0e9-4a1c-a65d-921e15cc9471" providerId="ADAL" clId="{716C656B-E712-4B47-9F96-AC433D2A1649}" dt="2023-03-13T18:57:56.958" v="2058"/>
            <ac:spMkLst>
              <pc:docMk/>
              <pc:sldMasterMk cId="530517036" sldId="2147483927"/>
              <pc:sldLayoutMk cId="3565490311" sldId="2147483685"/>
              <ac:spMk id="6" creationId="{61FB94EC-1786-4ACB-B9A8-28216C7AB699}"/>
            </ac:spMkLst>
          </pc:spChg>
          <pc:spChg chg="mod">
            <ac:chgData name="Nargas Ahmadzai (2106756)" userId="0c14ad69-c0e9-4a1c-a65d-921e15cc9471" providerId="ADAL" clId="{716C656B-E712-4B47-9F96-AC433D2A1649}" dt="2023-03-13T18:57:56.958" v="2058"/>
            <ac:spMkLst>
              <pc:docMk/>
              <pc:sldMasterMk cId="530517036" sldId="2147483927"/>
              <pc:sldLayoutMk cId="3565490311" sldId="2147483685"/>
              <ac:spMk id="7" creationId="{4DB43705-0B3F-4F77-A8BB-08EC09D36A56}"/>
            </ac:spMkLst>
          </pc:spChg>
          <pc:spChg chg="mod">
            <ac:chgData name="Nargas Ahmadzai (2106756)" userId="0c14ad69-c0e9-4a1c-a65d-921e15cc9471" providerId="ADAL" clId="{716C656B-E712-4B47-9F96-AC433D2A1649}" dt="2023-03-13T18:57:56.958" v="2058"/>
            <ac:spMkLst>
              <pc:docMk/>
              <pc:sldMasterMk cId="530517036" sldId="2147483927"/>
              <pc:sldLayoutMk cId="3565490311" sldId="2147483685"/>
              <ac:spMk id="15" creationId="{990C1024-E4C7-44C6-ADC4-870B3D482C3F}"/>
            </ac:spMkLst>
          </pc:spChg>
          <pc:spChg chg="mod">
            <ac:chgData name="Nargas Ahmadzai (2106756)" userId="0c14ad69-c0e9-4a1c-a65d-921e15cc9471" providerId="ADAL" clId="{716C656B-E712-4B47-9F96-AC433D2A1649}" dt="2023-03-13T18:57:56.958" v="2058"/>
            <ac:spMkLst>
              <pc:docMk/>
              <pc:sldMasterMk cId="530517036" sldId="2147483927"/>
              <pc:sldLayoutMk cId="3565490311" sldId="2147483685"/>
              <ac:spMk id="17" creationId="{9DFBCB44-5019-402B-BEC3-12F7F5526F0E}"/>
            </ac:spMkLst>
          </pc:spChg>
          <pc:spChg chg="mod">
            <ac:chgData name="Nargas Ahmadzai (2106756)" userId="0c14ad69-c0e9-4a1c-a65d-921e15cc9471" providerId="ADAL" clId="{716C656B-E712-4B47-9F96-AC433D2A1649}" dt="2023-03-13T18:57:56.958" v="2058"/>
            <ac:spMkLst>
              <pc:docMk/>
              <pc:sldMasterMk cId="530517036" sldId="2147483927"/>
              <pc:sldLayoutMk cId="3565490311" sldId="2147483685"/>
              <ac:spMk id="18" creationId="{8CD826C9-080C-4638-B261-376BD8B31622}"/>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493388266" sldId="2147483687"/>
          </pc:sldLayoutMkLst>
          <pc:spChg chg="mod">
            <ac:chgData name="Nargas Ahmadzai (2106756)" userId="0c14ad69-c0e9-4a1c-a65d-921e15cc9471" providerId="ADAL" clId="{716C656B-E712-4B47-9F96-AC433D2A1649}" dt="2023-03-13T18:57:56.958" v="2058"/>
            <ac:spMkLst>
              <pc:docMk/>
              <pc:sldMasterMk cId="530517036" sldId="2147483927"/>
              <pc:sldLayoutMk cId="493388266" sldId="2147483687"/>
              <ac:spMk id="4" creationId="{7E138685-E3C5-48A4-8460-3BEDDDEDA6AD}"/>
            </ac:spMkLst>
          </pc:spChg>
          <pc:spChg chg="mod">
            <ac:chgData name="Nargas Ahmadzai (2106756)" userId="0c14ad69-c0e9-4a1c-a65d-921e15cc9471" providerId="ADAL" clId="{716C656B-E712-4B47-9F96-AC433D2A1649}" dt="2023-03-13T18:57:56.958" v="2058"/>
            <ac:spMkLst>
              <pc:docMk/>
              <pc:sldMasterMk cId="530517036" sldId="2147483927"/>
              <pc:sldLayoutMk cId="493388266" sldId="2147483687"/>
              <ac:spMk id="6" creationId="{B6811C8C-D1DA-4EE5-888B-A30D6285BA5D}"/>
            </ac:spMkLst>
          </pc:spChg>
          <pc:spChg chg="mod">
            <ac:chgData name="Nargas Ahmadzai (2106756)" userId="0c14ad69-c0e9-4a1c-a65d-921e15cc9471" providerId="ADAL" clId="{716C656B-E712-4B47-9F96-AC433D2A1649}" dt="2023-03-13T18:57:56.958" v="2058"/>
            <ac:spMkLst>
              <pc:docMk/>
              <pc:sldMasterMk cId="530517036" sldId="2147483927"/>
              <pc:sldLayoutMk cId="493388266" sldId="2147483687"/>
              <ac:spMk id="9" creationId="{B15B70BB-4776-4914-92C9-092579FD6EBE}"/>
            </ac:spMkLst>
          </pc:spChg>
          <pc:spChg chg="mod">
            <ac:chgData name="Nargas Ahmadzai (2106756)" userId="0c14ad69-c0e9-4a1c-a65d-921e15cc9471" providerId="ADAL" clId="{716C656B-E712-4B47-9F96-AC433D2A1649}" dt="2023-03-13T18:57:56.958" v="2058"/>
            <ac:spMkLst>
              <pc:docMk/>
              <pc:sldMasterMk cId="530517036" sldId="2147483927"/>
              <pc:sldLayoutMk cId="493388266" sldId="2147483687"/>
              <ac:spMk id="10" creationId="{58899736-796A-4B23-9534-D8784DD9A238}"/>
            </ac:spMkLst>
          </pc:spChg>
          <pc:spChg chg="mod">
            <ac:chgData name="Nargas Ahmadzai (2106756)" userId="0c14ad69-c0e9-4a1c-a65d-921e15cc9471" providerId="ADAL" clId="{716C656B-E712-4B47-9F96-AC433D2A1649}" dt="2023-03-13T18:57:56.958" v="2058"/>
            <ac:spMkLst>
              <pc:docMk/>
              <pc:sldMasterMk cId="530517036" sldId="2147483927"/>
              <pc:sldLayoutMk cId="493388266" sldId="2147483687"/>
              <ac:spMk id="11" creationId="{0565E0AE-C9AC-4E26-B4A4-DDEE620D8979}"/>
            </ac:spMkLst>
          </pc:spChg>
          <pc:spChg chg="mod">
            <ac:chgData name="Nargas Ahmadzai (2106756)" userId="0c14ad69-c0e9-4a1c-a65d-921e15cc9471" providerId="ADAL" clId="{716C656B-E712-4B47-9F96-AC433D2A1649}" dt="2023-03-13T18:57:56.958" v="2058"/>
            <ac:spMkLst>
              <pc:docMk/>
              <pc:sldMasterMk cId="530517036" sldId="2147483927"/>
              <pc:sldLayoutMk cId="493388266" sldId="2147483687"/>
              <ac:spMk id="12" creationId="{6F023CF6-0A85-4867-A5CF-F75DDBC4C20A}"/>
            </ac:spMkLst>
          </pc:spChg>
          <pc:spChg chg="mod">
            <ac:chgData name="Nargas Ahmadzai (2106756)" userId="0c14ad69-c0e9-4a1c-a65d-921e15cc9471" providerId="ADAL" clId="{716C656B-E712-4B47-9F96-AC433D2A1649}" dt="2023-03-13T18:57:56.958" v="2058"/>
            <ac:spMkLst>
              <pc:docMk/>
              <pc:sldMasterMk cId="530517036" sldId="2147483927"/>
              <pc:sldLayoutMk cId="493388266" sldId="2147483687"/>
              <ac:spMk id="15" creationId="{D670E361-AF23-4722-9250-CCF26B3C5884}"/>
            </ac:spMkLst>
          </pc:spChg>
          <pc:spChg chg="mod">
            <ac:chgData name="Nargas Ahmadzai (2106756)" userId="0c14ad69-c0e9-4a1c-a65d-921e15cc9471" providerId="ADAL" clId="{716C656B-E712-4B47-9F96-AC433D2A1649}" dt="2023-03-13T18:57:56.958" v="2058"/>
            <ac:spMkLst>
              <pc:docMk/>
              <pc:sldMasterMk cId="530517036" sldId="2147483927"/>
              <pc:sldLayoutMk cId="493388266" sldId="2147483687"/>
              <ac:spMk id="16" creationId="{BDE16CED-9FCD-4407-99EF-FFBE689DA9F1}"/>
            </ac:spMkLst>
          </pc:spChg>
          <pc:spChg chg="mod">
            <ac:chgData name="Nargas Ahmadzai (2106756)" userId="0c14ad69-c0e9-4a1c-a65d-921e15cc9471" providerId="ADAL" clId="{716C656B-E712-4B47-9F96-AC433D2A1649}" dt="2023-03-13T18:57:56.958" v="2058"/>
            <ac:spMkLst>
              <pc:docMk/>
              <pc:sldMasterMk cId="530517036" sldId="2147483927"/>
              <pc:sldLayoutMk cId="493388266" sldId="2147483687"/>
              <ac:spMk id="18" creationId="{AE24567E-B0AE-4E55-A5FB-3019A9598162}"/>
            </ac:spMkLst>
          </pc:spChg>
          <pc:spChg chg="mod">
            <ac:chgData name="Nargas Ahmadzai (2106756)" userId="0c14ad69-c0e9-4a1c-a65d-921e15cc9471" providerId="ADAL" clId="{716C656B-E712-4B47-9F96-AC433D2A1649}" dt="2023-03-13T18:57:56.958" v="2058"/>
            <ac:spMkLst>
              <pc:docMk/>
              <pc:sldMasterMk cId="530517036" sldId="2147483927"/>
              <pc:sldLayoutMk cId="493388266" sldId="2147483687"/>
              <ac:spMk id="19" creationId="{4918E6C0-B582-4943-9462-FE9740846585}"/>
            </ac:spMkLst>
          </pc:spChg>
          <pc:grpChg chg="mod">
            <ac:chgData name="Nargas Ahmadzai (2106756)" userId="0c14ad69-c0e9-4a1c-a65d-921e15cc9471" providerId="ADAL" clId="{716C656B-E712-4B47-9F96-AC433D2A1649}" dt="2023-03-13T18:57:56.958" v="2058"/>
            <ac:grpSpMkLst>
              <pc:docMk/>
              <pc:sldMasterMk cId="530517036" sldId="2147483927"/>
              <pc:sldLayoutMk cId="493388266" sldId="2147483687"/>
              <ac:grpSpMk id="14" creationId="{AF4B4D45-80E3-42F8-B437-4182608210C3}"/>
            </ac:grpSpMkLst>
          </pc:grpChg>
          <pc:grpChg chg="mod">
            <ac:chgData name="Nargas Ahmadzai (2106756)" userId="0c14ad69-c0e9-4a1c-a65d-921e15cc9471" providerId="ADAL" clId="{716C656B-E712-4B47-9F96-AC433D2A1649}" dt="2023-03-13T18:57:56.958" v="2058"/>
            <ac:grpSpMkLst>
              <pc:docMk/>
              <pc:sldMasterMk cId="530517036" sldId="2147483927"/>
              <pc:sldLayoutMk cId="493388266" sldId="2147483687"/>
              <ac:grpSpMk id="17" creationId="{FA147081-5AFB-463F-B27C-7A0C4CA0573B}"/>
            </ac:grpSpMkLst>
          </pc:gr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3633710137" sldId="2147483688"/>
          </pc:sldLayoutMkLst>
          <pc:spChg chg="mod">
            <ac:chgData name="Nargas Ahmadzai (2106756)" userId="0c14ad69-c0e9-4a1c-a65d-921e15cc9471" providerId="ADAL" clId="{716C656B-E712-4B47-9F96-AC433D2A1649}" dt="2023-03-13T18:57:56.958" v="2058"/>
            <ac:spMkLst>
              <pc:docMk/>
              <pc:sldMasterMk cId="530517036" sldId="2147483927"/>
              <pc:sldLayoutMk cId="3633710137" sldId="2147483688"/>
              <ac:spMk id="4" creationId="{7E138685-E3C5-48A4-8460-3BEDDDEDA6AD}"/>
            </ac:spMkLst>
          </pc:spChg>
          <pc:spChg chg="mod">
            <ac:chgData name="Nargas Ahmadzai (2106756)" userId="0c14ad69-c0e9-4a1c-a65d-921e15cc9471" providerId="ADAL" clId="{716C656B-E712-4B47-9F96-AC433D2A1649}" dt="2023-03-13T18:57:56.958" v="2058"/>
            <ac:spMkLst>
              <pc:docMk/>
              <pc:sldMasterMk cId="530517036" sldId="2147483927"/>
              <pc:sldLayoutMk cId="3633710137" sldId="2147483688"/>
              <ac:spMk id="6" creationId="{B6811C8C-D1DA-4EE5-888B-A30D6285BA5D}"/>
            </ac:spMkLst>
          </pc:spChg>
          <pc:spChg chg="mod">
            <ac:chgData name="Nargas Ahmadzai (2106756)" userId="0c14ad69-c0e9-4a1c-a65d-921e15cc9471" providerId="ADAL" clId="{716C656B-E712-4B47-9F96-AC433D2A1649}" dt="2023-03-13T18:57:56.958" v="2058"/>
            <ac:spMkLst>
              <pc:docMk/>
              <pc:sldMasterMk cId="530517036" sldId="2147483927"/>
              <pc:sldLayoutMk cId="3633710137" sldId="2147483688"/>
              <ac:spMk id="9" creationId="{B15B70BB-4776-4914-92C9-092579FD6EBE}"/>
            </ac:spMkLst>
          </pc:spChg>
          <pc:spChg chg="mod">
            <ac:chgData name="Nargas Ahmadzai (2106756)" userId="0c14ad69-c0e9-4a1c-a65d-921e15cc9471" providerId="ADAL" clId="{716C656B-E712-4B47-9F96-AC433D2A1649}" dt="2023-03-13T18:57:56.958" v="2058"/>
            <ac:spMkLst>
              <pc:docMk/>
              <pc:sldMasterMk cId="530517036" sldId="2147483927"/>
              <pc:sldLayoutMk cId="3633710137" sldId="2147483688"/>
              <ac:spMk id="10" creationId="{58899736-796A-4B23-9534-D8784DD9A238}"/>
            </ac:spMkLst>
          </pc:spChg>
          <pc:spChg chg="mod">
            <ac:chgData name="Nargas Ahmadzai (2106756)" userId="0c14ad69-c0e9-4a1c-a65d-921e15cc9471" providerId="ADAL" clId="{716C656B-E712-4B47-9F96-AC433D2A1649}" dt="2023-03-13T18:57:56.958" v="2058"/>
            <ac:spMkLst>
              <pc:docMk/>
              <pc:sldMasterMk cId="530517036" sldId="2147483927"/>
              <pc:sldLayoutMk cId="3633710137" sldId="2147483688"/>
              <ac:spMk id="11" creationId="{0565E0AE-C9AC-4E26-B4A4-DDEE620D8979}"/>
            </ac:spMkLst>
          </pc:spChg>
          <pc:spChg chg="mod">
            <ac:chgData name="Nargas Ahmadzai (2106756)" userId="0c14ad69-c0e9-4a1c-a65d-921e15cc9471" providerId="ADAL" clId="{716C656B-E712-4B47-9F96-AC433D2A1649}" dt="2023-03-13T18:57:56.958" v="2058"/>
            <ac:spMkLst>
              <pc:docMk/>
              <pc:sldMasterMk cId="530517036" sldId="2147483927"/>
              <pc:sldLayoutMk cId="3633710137" sldId="2147483688"/>
              <ac:spMk id="12" creationId="{6F023CF6-0A85-4867-A5CF-F75DDBC4C20A}"/>
            </ac:spMkLst>
          </pc:spChg>
          <pc:spChg chg="mod">
            <ac:chgData name="Nargas Ahmadzai (2106756)" userId="0c14ad69-c0e9-4a1c-a65d-921e15cc9471" providerId="ADAL" clId="{716C656B-E712-4B47-9F96-AC433D2A1649}" dt="2023-03-13T18:57:56.958" v="2058"/>
            <ac:spMkLst>
              <pc:docMk/>
              <pc:sldMasterMk cId="530517036" sldId="2147483927"/>
              <pc:sldLayoutMk cId="3633710137" sldId="2147483688"/>
              <ac:spMk id="20" creationId="{97E2F46B-C34E-40D3-9D43-BBA43EDFC924}"/>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3303732246" sldId="2147483689"/>
          </pc:sldLayoutMkLst>
          <pc:spChg chg="mod">
            <ac:chgData name="Nargas Ahmadzai (2106756)" userId="0c14ad69-c0e9-4a1c-a65d-921e15cc9471" providerId="ADAL" clId="{716C656B-E712-4B47-9F96-AC433D2A1649}" dt="2023-03-13T18:57:56.958" v="2058"/>
            <ac:spMkLst>
              <pc:docMk/>
              <pc:sldMasterMk cId="530517036" sldId="2147483927"/>
              <pc:sldLayoutMk cId="3303732246" sldId="2147483689"/>
              <ac:spMk id="4" creationId="{7E138685-E3C5-48A4-8460-3BEDDDEDA6AD}"/>
            </ac:spMkLst>
          </pc:spChg>
          <pc:spChg chg="mod">
            <ac:chgData name="Nargas Ahmadzai (2106756)" userId="0c14ad69-c0e9-4a1c-a65d-921e15cc9471" providerId="ADAL" clId="{716C656B-E712-4B47-9F96-AC433D2A1649}" dt="2023-03-13T18:57:56.958" v="2058"/>
            <ac:spMkLst>
              <pc:docMk/>
              <pc:sldMasterMk cId="530517036" sldId="2147483927"/>
              <pc:sldLayoutMk cId="3303732246" sldId="2147483689"/>
              <ac:spMk id="6" creationId="{B6811C8C-D1DA-4EE5-888B-A30D6285BA5D}"/>
            </ac:spMkLst>
          </pc:spChg>
          <pc:spChg chg="mod">
            <ac:chgData name="Nargas Ahmadzai (2106756)" userId="0c14ad69-c0e9-4a1c-a65d-921e15cc9471" providerId="ADAL" clId="{716C656B-E712-4B47-9F96-AC433D2A1649}" dt="2023-03-13T18:57:56.958" v="2058"/>
            <ac:spMkLst>
              <pc:docMk/>
              <pc:sldMasterMk cId="530517036" sldId="2147483927"/>
              <pc:sldLayoutMk cId="3303732246" sldId="2147483689"/>
              <ac:spMk id="9" creationId="{B15B70BB-4776-4914-92C9-092579FD6EBE}"/>
            </ac:spMkLst>
          </pc:spChg>
          <pc:spChg chg="mod">
            <ac:chgData name="Nargas Ahmadzai (2106756)" userId="0c14ad69-c0e9-4a1c-a65d-921e15cc9471" providerId="ADAL" clId="{716C656B-E712-4B47-9F96-AC433D2A1649}" dt="2023-03-13T18:57:56.958" v="2058"/>
            <ac:spMkLst>
              <pc:docMk/>
              <pc:sldMasterMk cId="530517036" sldId="2147483927"/>
              <pc:sldLayoutMk cId="3303732246" sldId="2147483689"/>
              <ac:spMk id="10" creationId="{58899736-796A-4B23-9534-D8784DD9A238}"/>
            </ac:spMkLst>
          </pc:spChg>
          <pc:spChg chg="mod">
            <ac:chgData name="Nargas Ahmadzai (2106756)" userId="0c14ad69-c0e9-4a1c-a65d-921e15cc9471" providerId="ADAL" clId="{716C656B-E712-4B47-9F96-AC433D2A1649}" dt="2023-03-13T18:57:56.958" v="2058"/>
            <ac:spMkLst>
              <pc:docMk/>
              <pc:sldMasterMk cId="530517036" sldId="2147483927"/>
              <pc:sldLayoutMk cId="3303732246" sldId="2147483689"/>
              <ac:spMk id="11" creationId="{0565E0AE-C9AC-4E26-B4A4-DDEE620D8979}"/>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2014259182" sldId="2147483691"/>
          </pc:sldLayoutMkLst>
          <pc:spChg chg="mod">
            <ac:chgData name="Nargas Ahmadzai (2106756)" userId="0c14ad69-c0e9-4a1c-a65d-921e15cc9471" providerId="ADAL" clId="{716C656B-E712-4B47-9F96-AC433D2A1649}" dt="2023-03-13T18:57:56.958" v="2058"/>
            <ac:spMkLst>
              <pc:docMk/>
              <pc:sldMasterMk cId="530517036" sldId="2147483927"/>
              <pc:sldLayoutMk cId="2014259182" sldId="2147483691"/>
              <ac:spMk id="2" creationId="{BADB3C88-F13B-4B5F-920D-B4EFFAA592E5}"/>
            </ac:spMkLst>
          </pc:spChg>
          <pc:spChg chg="mod">
            <ac:chgData name="Nargas Ahmadzai (2106756)" userId="0c14ad69-c0e9-4a1c-a65d-921e15cc9471" providerId="ADAL" clId="{716C656B-E712-4B47-9F96-AC433D2A1649}" dt="2023-03-13T18:57:56.958" v="2058"/>
            <ac:spMkLst>
              <pc:docMk/>
              <pc:sldMasterMk cId="530517036" sldId="2147483927"/>
              <pc:sldLayoutMk cId="2014259182" sldId="2147483691"/>
              <ac:spMk id="4" creationId="{32B2DC05-AAD7-458D-B737-BE8CCA1FFA99}"/>
            </ac:spMkLst>
          </pc:spChg>
          <pc:spChg chg="mod">
            <ac:chgData name="Nargas Ahmadzai (2106756)" userId="0c14ad69-c0e9-4a1c-a65d-921e15cc9471" providerId="ADAL" clId="{716C656B-E712-4B47-9F96-AC433D2A1649}" dt="2023-03-13T18:57:56.958" v="2058"/>
            <ac:spMkLst>
              <pc:docMk/>
              <pc:sldMasterMk cId="530517036" sldId="2147483927"/>
              <pc:sldLayoutMk cId="2014259182" sldId="2147483691"/>
              <ac:spMk id="17" creationId="{1EE624A7-7FE4-44DC-B710-D995C25C9CEA}"/>
            </ac:spMkLst>
          </pc:spChg>
          <pc:spChg chg="mod">
            <ac:chgData name="Nargas Ahmadzai (2106756)" userId="0c14ad69-c0e9-4a1c-a65d-921e15cc9471" providerId="ADAL" clId="{716C656B-E712-4B47-9F96-AC433D2A1649}" dt="2023-03-13T18:57:56.958" v="2058"/>
            <ac:spMkLst>
              <pc:docMk/>
              <pc:sldMasterMk cId="530517036" sldId="2147483927"/>
              <pc:sldLayoutMk cId="2014259182" sldId="2147483691"/>
              <ac:spMk id="18" creationId="{34CC27D1-7AB7-4922-81C5-41E9C01BAAE1}"/>
            </ac:spMkLst>
          </pc:spChg>
          <pc:spChg chg="mod">
            <ac:chgData name="Nargas Ahmadzai (2106756)" userId="0c14ad69-c0e9-4a1c-a65d-921e15cc9471" providerId="ADAL" clId="{716C656B-E712-4B47-9F96-AC433D2A1649}" dt="2023-03-13T18:57:56.958" v="2058"/>
            <ac:spMkLst>
              <pc:docMk/>
              <pc:sldMasterMk cId="530517036" sldId="2147483927"/>
              <pc:sldLayoutMk cId="2014259182" sldId="2147483691"/>
              <ac:spMk id="19" creationId="{03F0CFEB-33B8-47FE-BC44-44AF273543D5}"/>
            </ac:spMkLst>
          </pc:spChg>
          <pc:spChg chg="mod">
            <ac:chgData name="Nargas Ahmadzai (2106756)" userId="0c14ad69-c0e9-4a1c-a65d-921e15cc9471" providerId="ADAL" clId="{716C656B-E712-4B47-9F96-AC433D2A1649}" dt="2023-03-13T18:57:56.958" v="2058"/>
            <ac:spMkLst>
              <pc:docMk/>
              <pc:sldMasterMk cId="530517036" sldId="2147483927"/>
              <pc:sldLayoutMk cId="2014259182" sldId="2147483691"/>
              <ac:spMk id="21" creationId="{6B607F24-5B01-4964-9736-E876BC347E55}"/>
            </ac:spMkLst>
          </pc:spChg>
          <pc:spChg chg="mod">
            <ac:chgData name="Nargas Ahmadzai (2106756)" userId="0c14ad69-c0e9-4a1c-a65d-921e15cc9471" providerId="ADAL" clId="{716C656B-E712-4B47-9F96-AC433D2A1649}" dt="2023-03-13T18:57:56.958" v="2058"/>
            <ac:spMkLst>
              <pc:docMk/>
              <pc:sldMasterMk cId="530517036" sldId="2147483927"/>
              <pc:sldLayoutMk cId="2014259182" sldId="2147483691"/>
              <ac:spMk id="22" creationId="{F44232AA-36A1-4A85-8868-9D12848EB106}"/>
            </ac:spMkLst>
          </pc:spChg>
          <pc:spChg chg="mod">
            <ac:chgData name="Nargas Ahmadzai (2106756)" userId="0c14ad69-c0e9-4a1c-a65d-921e15cc9471" providerId="ADAL" clId="{716C656B-E712-4B47-9F96-AC433D2A1649}" dt="2023-03-13T18:57:56.958" v="2058"/>
            <ac:spMkLst>
              <pc:docMk/>
              <pc:sldMasterMk cId="530517036" sldId="2147483927"/>
              <pc:sldLayoutMk cId="2014259182" sldId="2147483691"/>
              <ac:spMk id="23" creationId="{0B045D93-056D-486E-A634-890ECB9AF9C2}"/>
            </ac:spMkLst>
          </pc:spChg>
          <pc:spChg chg="mod">
            <ac:chgData name="Nargas Ahmadzai (2106756)" userId="0c14ad69-c0e9-4a1c-a65d-921e15cc9471" providerId="ADAL" clId="{716C656B-E712-4B47-9F96-AC433D2A1649}" dt="2023-03-13T18:57:56.958" v="2058"/>
            <ac:spMkLst>
              <pc:docMk/>
              <pc:sldMasterMk cId="530517036" sldId="2147483927"/>
              <pc:sldLayoutMk cId="2014259182" sldId="2147483691"/>
              <ac:spMk id="24" creationId="{E2950CCA-59F9-4C47-A5BA-294E9EDCBABE}"/>
            </ac:spMkLst>
          </pc:spChg>
          <pc:spChg chg="mod">
            <ac:chgData name="Nargas Ahmadzai (2106756)" userId="0c14ad69-c0e9-4a1c-a65d-921e15cc9471" providerId="ADAL" clId="{716C656B-E712-4B47-9F96-AC433D2A1649}" dt="2023-03-13T18:57:56.958" v="2058"/>
            <ac:spMkLst>
              <pc:docMk/>
              <pc:sldMasterMk cId="530517036" sldId="2147483927"/>
              <pc:sldLayoutMk cId="2014259182" sldId="2147483691"/>
              <ac:spMk id="28" creationId="{567CD5E4-19A9-4EFD-BBF1-2B1FBC9BB9BD}"/>
            </ac:spMkLst>
          </pc:spChg>
          <pc:spChg chg="mod">
            <ac:chgData name="Nargas Ahmadzai (2106756)" userId="0c14ad69-c0e9-4a1c-a65d-921e15cc9471" providerId="ADAL" clId="{716C656B-E712-4B47-9F96-AC433D2A1649}" dt="2023-03-13T18:57:56.958" v="2058"/>
            <ac:spMkLst>
              <pc:docMk/>
              <pc:sldMasterMk cId="530517036" sldId="2147483927"/>
              <pc:sldLayoutMk cId="2014259182" sldId="2147483691"/>
              <ac:spMk id="33" creationId="{AA533582-AC3E-4F3B-9602-085EB97AD294}"/>
            </ac:spMkLst>
          </pc:spChg>
          <pc:spChg chg="mod">
            <ac:chgData name="Nargas Ahmadzai (2106756)" userId="0c14ad69-c0e9-4a1c-a65d-921e15cc9471" providerId="ADAL" clId="{716C656B-E712-4B47-9F96-AC433D2A1649}" dt="2023-03-13T18:57:56.958" v="2058"/>
            <ac:spMkLst>
              <pc:docMk/>
              <pc:sldMasterMk cId="530517036" sldId="2147483927"/>
              <pc:sldLayoutMk cId="2014259182" sldId="2147483691"/>
              <ac:spMk id="37" creationId="{CF0B1BD9-4AC2-4549-9001-383664C7F224}"/>
            </ac:spMkLst>
          </pc:spChg>
          <pc:spChg chg="mod">
            <ac:chgData name="Nargas Ahmadzai (2106756)" userId="0c14ad69-c0e9-4a1c-a65d-921e15cc9471" providerId="ADAL" clId="{716C656B-E712-4B47-9F96-AC433D2A1649}" dt="2023-03-13T18:57:56.958" v="2058"/>
            <ac:spMkLst>
              <pc:docMk/>
              <pc:sldMasterMk cId="530517036" sldId="2147483927"/>
              <pc:sldLayoutMk cId="2014259182" sldId="2147483691"/>
              <ac:spMk id="39" creationId="{E423C01B-EB10-48EF-8F1C-C2A7E1923E3E}"/>
            </ac:spMkLst>
          </pc:spChg>
          <pc:spChg chg="mod">
            <ac:chgData name="Nargas Ahmadzai (2106756)" userId="0c14ad69-c0e9-4a1c-a65d-921e15cc9471" providerId="ADAL" clId="{716C656B-E712-4B47-9F96-AC433D2A1649}" dt="2023-03-13T18:57:56.958" v="2058"/>
            <ac:spMkLst>
              <pc:docMk/>
              <pc:sldMasterMk cId="530517036" sldId="2147483927"/>
              <pc:sldLayoutMk cId="2014259182" sldId="2147483691"/>
              <ac:spMk id="44" creationId="{BB0D5D5D-BB46-489A-A006-03E52FDA0AB6}"/>
            </ac:spMkLst>
          </pc:spChg>
          <pc:spChg chg="mod">
            <ac:chgData name="Nargas Ahmadzai (2106756)" userId="0c14ad69-c0e9-4a1c-a65d-921e15cc9471" providerId="ADAL" clId="{716C656B-E712-4B47-9F96-AC433D2A1649}" dt="2023-03-13T18:57:56.958" v="2058"/>
            <ac:spMkLst>
              <pc:docMk/>
              <pc:sldMasterMk cId="530517036" sldId="2147483927"/>
              <pc:sldLayoutMk cId="2014259182" sldId="2147483691"/>
              <ac:spMk id="45" creationId="{2D0DCA06-9544-45C9-BE22-EBB853AE757C}"/>
            </ac:spMkLst>
          </pc:spChg>
          <pc:spChg chg="mod">
            <ac:chgData name="Nargas Ahmadzai (2106756)" userId="0c14ad69-c0e9-4a1c-a65d-921e15cc9471" providerId="ADAL" clId="{716C656B-E712-4B47-9F96-AC433D2A1649}" dt="2023-03-13T18:57:56.958" v="2058"/>
            <ac:spMkLst>
              <pc:docMk/>
              <pc:sldMasterMk cId="530517036" sldId="2147483927"/>
              <pc:sldLayoutMk cId="2014259182" sldId="2147483691"/>
              <ac:spMk id="46" creationId="{21403A13-F195-405D-B352-4B77969E358B}"/>
            </ac:spMkLst>
          </pc:spChg>
          <pc:spChg chg="mod">
            <ac:chgData name="Nargas Ahmadzai (2106756)" userId="0c14ad69-c0e9-4a1c-a65d-921e15cc9471" providerId="ADAL" clId="{716C656B-E712-4B47-9F96-AC433D2A1649}" dt="2023-03-13T18:57:56.958" v="2058"/>
            <ac:spMkLst>
              <pc:docMk/>
              <pc:sldMasterMk cId="530517036" sldId="2147483927"/>
              <pc:sldLayoutMk cId="2014259182" sldId="2147483691"/>
              <ac:spMk id="47" creationId="{390C9BE2-4328-41D9-82FB-F6FEE7026C55}"/>
            </ac:spMkLst>
          </pc:spChg>
          <pc:spChg chg="mod">
            <ac:chgData name="Nargas Ahmadzai (2106756)" userId="0c14ad69-c0e9-4a1c-a65d-921e15cc9471" providerId="ADAL" clId="{716C656B-E712-4B47-9F96-AC433D2A1649}" dt="2023-03-13T18:57:56.958" v="2058"/>
            <ac:spMkLst>
              <pc:docMk/>
              <pc:sldMasterMk cId="530517036" sldId="2147483927"/>
              <pc:sldLayoutMk cId="2014259182" sldId="2147483691"/>
              <ac:spMk id="48" creationId="{7E57D58E-479C-4409-8D5F-7CAC3178A771}"/>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2230872149" sldId="2147483692"/>
          </pc:sldLayoutMkLst>
          <pc:spChg chg="mod">
            <ac:chgData name="Nargas Ahmadzai (2106756)" userId="0c14ad69-c0e9-4a1c-a65d-921e15cc9471" providerId="ADAL" clId="{716C656B-E712-4B47-9F96-AC433D2A1649}" dt="2023-03-13T18:57:56.958" v="2058"/>
            <ac:spMkLst>
              <pc:docMk/>
              <pc:sldMasterMk cId="530517036" sldId="2147483927"/>
              <pc:sldLayoutMk cId="2230872149" sldId="2147483692"/>
              <ac:spMk id="2" creationId="{BADB3C88-F13B-4B5F-920D-B4EFFAA592E5}"/>
            </ac:spMkLst>
          </pc:spChg>
          <pc:spChg chg="mod">
            <ac:chgData name="Nargas Ahmadzai (2106756)" userId="0c14ad69-c0e9-4a1c-a65d-921e15cc9471" providerId="ADAL" clId="{716C656B-E712-4B47-9F96-AC433D2A1649}" dt="2023-03-13T18:57:56.958" v="2058"/>
            <ac:spMkLst>
              <pc:docMk/>
              <pc:sldMasterMk cId="530517036" sldId="2147483927"/>
              <pc:sldLayoutMk cId="2230872149" sldId="2147483692"/>
              <ac:spMk id="17" creationId="{76336E3A-55EE-4423-B1AA-7489CA988813}"/>
            </ac:spMkLst>
          </pc:spChg>
          <pc:spChg chg="mod">
            <ac:chgData name="Nargas Ahmadzai (2106756)" userId="0c14ad69-c0e9-4a1c-a65d-921e15cc9471" providerId="ADAL" clId="{716C656B-E712-4B47-9F96-AC433D2A1649}" dt="2023-03-13T18:57:56.958" v="2058"/>
            <ac:spMkLst>
              <pc:docMk/>
              <pc:sldMasterMk cId="530517036" sldId="2147483927"/>
              <pc:sldLayoutMk cId="2230872149" sldId="2147483692"/>
              <ac:spMk id="20" creationId="{917F3183-F8DC-409E-BDAF-E3190E5CC10A}"/>
            </ac:spMkLst>
          </pc:spChg>
          <pc:spChg chg="mod">
            <ac:chgData name="Nargas Ahmadzai (2106756)" userId="0c14ad69-c0e9-4a1c-a65d-921e15cc9471" providerId="ADAL" clId="{716C656B-E712-4B47-9F96-AC433D2A1649}" dt="2023-03-13T18:57:56.958" v="2058"/>
            <ac:spMkLst>
              <pc:docMk/>
              <pc:sldMasterMk cId="530517036" sldId="2147483927"/>
              <pc:sldLayoutMk cId="2230872149" sldId="2147483692"/>
              <ac:spMk id="25" creationId="{8DCF90EE-8A0F-46BB-A8EC-27CB7826EB0D}"/>
            </ac:spMkLst>
          </pc:spChg>
          <pc:spChg chg="mod">
            <ac:chgData name="Nargas Ahmadzai (2106756)" userId="0c14ad69-c0e9-4a1c-a65d-921e15cc9471" providerId="ADAL" clId="{716C656B-E712-4B47-9F96-AC433D2A1649}" dt="2023-03-13T18:57:56.958" v="2058"/>
            <ac:spMkLst>
              <pc:docMk/>
              <pc:sldMasterMk cId="530517036" sldId="2147483927"/>
              <pc:sldLayoutMk cId="2230872149" sldId="2147483692"/>
              <ac:spMk id="26" creationId="{4B6BCE84-A7A7-4701-966F-9F969C523C51}"/>
            </ac:spMkLst>
          </pc:spChg>
          <pc:spChg chg="mod">
            <ac:chgData name="Nargas Ahmadzai (2106756)" userId="0c14ad69-c0e9-4a1c-a65d-921e15cc9471" providerId="ADAL" clId="{716C656B-E712-4B47-9F96-AC433D2A1649}" dt="2023-03-13T18:57:56.958" v="2058"/>
            <ac:spMkLst>
              <pc:docMk/>
              <pc:sldMasterMk cId="530517036" sldId="2147483927"/>
              <pc:sldLayoutMk cId="2230872149" sldId="2147483692"/>
              <ac:spMk id="27" creationId="{2F810615-16AA-4D3F-93BB-1074BABE1234}"/>
            </ac:spMkLst>
          </pc:spChg>
          <pc:spChg chg="mod">
            <ac:chgData name="Nargas Ahmadzai (2106756)" userId="0c14ad69-c0e9-4a1c-a65d-921e15cc9471" providerId="ADAL" clId="{716C656B-E712-4B47-9F96-AC433D2A1649}" dt="2023-03-13T18:57:56.958" v="2058"/>
            <ac:spMkLst>
              <pc:docMk/>
              <pc:sldMasterMk cId="530517036" sldId="2147483927"/>
              <pc:sldLayoutMk cId="2230872149" sldId="2147483692"/>
              <ac:spMk id="32" creationId="{E9E999B4-BC91-4EF5-915C-59E58E141134}"/>
            </ac:spMkLst>
          </pc:spChg>
          <pc:spChg chg="mod">
            <ac:chgData name="Nargas Ahmadzai (2106756)" userId="0c14ad69-c0e9-4a1c-a65d-921e15cc9471" providerId="ADAL" clId="{716C656B-E712-4B47-9F96-AC433D2A1649}" dt="2023-03-13T18:57:56.958" v="2058"/>
            <ac:spMkLst>
              <pc:docMk/>
              <pc:sldMasterMk cId="530517036" sldId="2147483927"/>
              <pc:sldLayoutMk cId="2230872149" sldId="2147483692"/>
              <ac:spMk id="34" creationId="{8E3D72D1-545E-4FA9-B18F-DBE257DA9472}"/>
            </ac:spMkLst>
          </pc:spChg>
          <pc:spChg chg="mod">
            <ac:chgData name="Nargas Ahmadzai (2106756)" userId="0c14ad69-c0e9-4a1c-a65d-921e15cc9471" providerId="ADAL" clId="{716C656B-E712-4B47-9F96-AC433D2A1649}" dt="2023-03-13T18:57:56.958" v="2058"/>
            <ac:spMkLst>
              <pc:docMk/>
              <pc:sldMasterMk cId="530517036" sldId="2147483927"/>
              <pc:sldLayoutMk cId="2230872149" sldId="2147483692"/>
              <ac:spMk id="35" creationId="{A1FF2C74-7F94-4D15-9530-4844CA0ABABA}"/>
            </ac:spMkLst>
          </pc:spChg>
          <pc:spChg chg="mod">
            <ac:chgData name="Nargas Ahmadzai (2106756)" userId="0c14ad69-c0e9-4a1c-a65d-921e15cc9471" providerId="ADAL" clId="{716C656B-E712-4B47-9F96-AC433D2A1649}" dt="2023-03-13T18:57:56.958" v="2058"/>
            <ac:spMkLst>
              <pc:docMk/>
              <pc:sldMasterMk cId="530517036" sldId="2147483927"/>
              <pc:sldLayoutMk cId="2230872149" sldId="2147483692"/>
              <ac:spMk id="36" creationId="{D65048BF-5755-467D-94DA-799CD1A9ED70}"/>
            </ac:spMkLst>
          </pc:spChg>
          <pc:spChg chg="mod">
            <ac:chgData name="Nargas Ahmadzai (2106756)" userId="0c14ad69-c0e9-4a1c-a65d-921e15cc9471" providerId="ADAL" clId="{716C656B-E712-4B47-9F96-AC433D2A1649}" dt="2023-03-13T18:57:56.958" v="2058"/>
            <ac:spMkLst>
              <pc:docMk/>
              <pc:sldMasterMk cId="530517036" sldId="2147483927"/>
              <pc:sldLayoutMk cId="2230872149" sldId="2147483692"/>
              <ac:spMk id="38" creationId="{3C8488B4-AC1B-43A6-A416-3F5BC72456F9}"/>
            </ac:spMkLst>
          </pc:spChg>
          <pc:spChg chg="mod">
            <ac:chgData name="Nargas Ahmadzai (2106756)" userId="0c14ad69-c0e9-4a1c-a65d-921e15cc9471" providerId="ADAL" clId="{716C656B-E712-4B47-9F96-AC433D2A1649}" dt="2023-03-13T18:57:56.958" v="2058"/>
            <ac:spMkLst>
              <pc:docMk/>
              <pc:sldMasterMk cId="530517036" sldId="2147483927"/>
              <pc:sldLayoutMk cId="2230872149" sldId="2147483692"/>
              <ac:spMk id="40" creationId="{950DB978-3832-472D-9958-42D6A712EA6B}"/>
            </ac:spMkLst>
          </pc:spChg>
          <pc:spChg chg="mod">
            <ac:chgData name="Nargas Ahmadzai (2106756)" userId="0c14ad69-c0e9-4a1c-a65d-921e15cc9471" providerId="ADAL" clId="{716C656B-E712-4B47-9F96-AC433D2A1649}" dt="2023-03-13T18:57:56.958" v="2058"/>
            <ac:spMkLst>
              <pc:docMk/>
              <pc:sldMasterMk cId="530517036" sldId="2147483927"/>
              <pc:sldLayoutMk cId="2230872149" sldId="2147483692"/>
              <ac:spMk id="41" creationId="{7A9C8821-D3DD-40C3-83BD-38D190405711}"/>
            </ac:spMkLst>
          </pc:spChg>
          <pc:spChg chg="mod">
            <ac:chgData name="Nargas Ahmadzai (2106756)" userId="0c14ad69-c0e9-4a1c-a65d-921e15cc9471" providerId="ADAL" clId="{716C656B-E712-4B47-9F96-AC433D2A1649}" dt="2023-03-13T18:57:56.958" v="2058"/>
            <ac:spMkLst>
              <pc:docMk/>
              <pc:sldMasterMk cId="530517036" sldId="2147483927"/>
              <pc:sldLayoutMk cId="2230872149" sldId="2147483692"/>
              <ac:spMk id="42" creationId="{C3FC554A-BF67-40BD-BD4F-B2EA17BBDBC1}"/>
            </ac:spMkLst>
          </pc:spChg>
          <pc:spChg chg="mod">
            <ac:chgData name="Nargas Ahmadzai (2106756)" userId="0c14ad69-c0e9-4a1c-a65d-921e15cc9471" providerId="ADAL" clId="{716C656B-E712-4B47-9F96-AC433D2A1649}" dt="2023-03-13T18:57:56.958" v="2058"/>
            <ac:spMkLst>
              <pc:docMk/>
              <pc:sldMasterMk cId="530517036" sldId="2147483927"/>
              <pc:sldLayoutMk cId="2230872149" sldId="2147483692"/>
              <ac:spMk id="48" creationId="{7E57D58E-479C-4409-8D5F-7CAC3178A771}"/>
            </ac:spMkLst>
          </pc:spChg>
          <pc:cxnChg chg="mod">
            <ac:chgData name="Nargas Ahmadzai (2106756)" userId="0c14ad69-c0e9-4a1c-a65d-921e15cc9471" providerId="ADAL" clId="{716C656B-E712-4B47-9F96-AC433D2A1649}" dt="2023-03-13T18:57:56.958" v="2058"/>
            <ac:cxnSpMkLst>
              <pc:docMk/>
              <pc:sldMasterMk cId="530517036" sldId="2147483927"/>
              <pc:sldLayoutMk cId="2230872149" sldId="2147483692"/>
              <ac:cxnSpMk id="6" creationId="{62ECF54D-C7AE-4FFE-A9FA-ECD663CD2A09}"/>
            </ac:cxnSpMkLst>
          </pc:cxnChg>
          <pc:cxnChg chg="mod">
            <ac:chgData name="Nargas Ahmadzai (2106756)" userId="0c14ad69-c0e9-4a1c-a65d-921e15cc9471" providerId="ADAL" clId="{716C656B-E712-4B47-9F96-AC433D2A1649}" dt="2023-03-13T18:57:56.958" v="2058"/>
            <ac:cxnSpMkLst>
              <pc:docMk/>
              <pc:sldMasterMk cId="530517036" sldId="2147483927"/>
              <pc:sldLayoutMk cId="2230872149" sldId="2147483692"/>
              <ac:cxnSpMk id="29" creationId="{7FB84BED-8481-4D23-AE06-31529215FE6C}"/>
            </ac:cxnSpMkLst>
          </pc:cxnChg>
          <pc:cxnChg chg="mod">
            <ac:chgData name="Nargas Ahmadzai (2106756)" userId="0c14ad69-c0e9-4a1c-a65d-921e15cc9471" providerId="ADAL" clId="{716C656B-E712-4B47-9F96-AC433D2A1649}" dt="2023-03-13T18:57:56.958" v="2058"/>
            <ac:cxnSpMkLst>
              <pc:docMk/>
              <pc:sldMasterMk cId="530517036" sldId="2147483927"/>
              <pc:sldLayoutMk cId="2230872149" sldId="2147483692"/>
              <ac:cxnSpMk id="30" creationId="{4A09D405-9228-4697-A91F-4E5A2B5B6512}"/>
            </ac:cxnSpMkLst>
          </pc:cxnChg>
          <pc:cxnChg chg="mod">
            <ac:chgData name="Nargas Ahmadzai (2106756)" userId="0c14ad69-c0e9-4a1c-a65d-921e15cc9471" providerId="ADAL" clId="{716C656B-E712-4B47-9F96-AC433D2A1649}" dt="2023-03-13T18:57:56.958" v="2058"/>
            <ac:cxnSpMkLst>
              <pc:docMk/>
              <pc:sldMasterMk cId="530517036" sldId="2147483927"/>
              <pc:sldLayoutMk cId="2230872149" sldId="2147483692"/>
              <ac:cxnSpMk id="31" creationId="{9645748A-37E1-4661-B50F-D1FCAF7F3088}"/>
            </ac:cxnSpMkLst>
          </pc:cxn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2728092510" sldId="2147483693"/>
          </pc:sldLayoutMkLst>
          <pc:spChg chg="mod">
            <ac:chgData name="Nargas Ahmadzai (2106756)" userId="0c14ad69-c0e9-4a1c-a65d-921e15cc9471" providerId="ADAL" clId="{716C656B-E712-4B47-9F96-AC433D2A1649}" dt="2023-03-13T18:57:56.958" v="2058"/>
            <ac:spMkLst>
              <pc:docMk/>
              <pc:sldMasterMk cId="530517036" sldId="2147483927"/>
              <pc:sldLayoutMk cId="2728092510" sldId="2147483693"/>
              <ac:spMk id="2" creationId="{BADB3C88-F13B-4B5F-920D-B4EFFAA592E5}"/>
            </ac:spMkLst>
          </pc:spChg>
          <pc:spChg chg="mod">
            <ac:chgData name="Nargas Ahmadzai (2106756)" userId="0c14ad69-c0e9-4a1c-a65d-921e15cc9471" providerId="ADAL" clId="{716C656B-E712-4B47-9F96-AC433D2A1649}" dt="2023-03-13T18:57:56.958" v="2058"/>
            <ac:spMkLst>
              <pc:docMk/>
              <pc:sldMasterMk cId="530517036" sldId="2147483927"/>
              <pc:sldLayoutMk cId="2728092510" sldId="2147483693"/>
              <ac:spMk id="17" creationId="{76336E3A-55EE-4423-B1AA-7489CA988813}"/>
            </ac:spMkLst>
          </pc:spChg>
          <pc:spChg chg="mod">
            <ac:chgData name="Nargas Ahmadzai (2106756)" userId="0c14ad69-c0e9-4a1c-a65d-921e15cc9471" providerId="ADAL" clId="{716C656B-E712-4B47-9F96-AC433D2A1649}" dt="2023-03-13T18:57:56.958" v="2058"/>
            <ac:spMkLst>
              <pc:docMk/>
              <pc:sldMasterMk cId="530517036" sldId="2147483927"/>
              <pc:sldLayoutMk cId="2728092510" sldId="2147483693"/>
              <ac:spMk id="18" creationId="{1DD2DC66-11E4-4714-A8DE-E8AC34D49655}"/>
            </ac:spMkLst>
          </pc:spChg>
          <pc:spChg chg="mod">
            <ac:chgData name="Nargas Ahmadzai (2106756)" userId="0c14ad69-c0e9-4a1c-a65d-921e15cc9471" providerId="ADAL" clId="{716C656B-E712-4B47-9F96-AC433D2A1649}" dt="2023-03-13T18:57:56.958" v="2058"/>
            <ac:spMkLst>
              <pc:docMk/>
              <pc:sldMasterMk cId="530517036" sldId="2147483927"/>
              <pc:sldLayoutMk cId="2728092510" sldId="2147483693"/>
              <ac:spMk id="39" creationId="{9760B601-DCBC-47C8-95BE-A5DFCCBAD096}"/>
            </ac:spMkLst>
          </pc:spChg>
          <pc:spChg chg="mod">
            <ac:chgData name="Nargas Ahmadzai (2106756)" userId="0c14ad69-c0e9-4a1c-a65d-921e15cc9471" providerId="ADAL" clId="{716C656B-E712-4B47-9F96-AC433D2A1649}" dt="2023-03-13T18:57:56.958" v="2058"/>
            <ac:spMkLst>
              <pc:docMk/>
              <pc:sldMasterMk cId="530517036" sldId="2147483927"/>
              <pc:sldLayoutMk cId="2728092510" sldId="2147483693"/>
              <ac:spMk id="40" creationId="{179CBA0C-6465-4209-AF3F-548A57F20CE8}"/>
            </ac:spMkLst>
          </pc:spChg>
          <pc:spChg chg="mod">
            <ac:chgData name="Nargas Ahmadzai (2106756)" userId="0c14ad69-c0e9-4a1c-a65d-921e15cc9471" providerId="ADAL" clId="{716C656B-E712-4B47-9F96-AC433D2A1649}" dt="2023-03-13T18:57:56.958" v="2058"/>
            <ac:spMkLst>
              <pc:docMk/>
              <pc:sldMasterMk cId="530517036" sldId="2147483927"/>
              <pc:sldLayoutMk cId="2728092510" sldId="2147483693"/>
              <ac:spMk id="41" creationId="{99852211-6BD9-4B69-BBC9-F2181F272D23}"/>
            </ac:spMkLst>
          </pc:spChg>
          <pc:spChg chg="mod">
            <ac:chgData name="Nargas Ahmadzai (2106756)" userId="0c14ad69-c0e9-4a1c-a65d-921e15cc9471" providerId="ADAL" clId="{716C656B-E712-4B47-9F96-AC433D2A1649}" dt="2023-03-13T18:57:56.958" v="2058"/>
            <ac:spMkLst>
              <pc:docMk/>
              <pc:sldMasterMk cId="530517036" sldId="2147483927"/>
              <pc:sldLayoutMk cId="2728092510" sldId="2147483693"/>
              <ac:spMk id="42" creationId="{EEF11D65-7095-41D2-9630-E2EB44552E58}"/>
            </ac:spMkLst>
          </pc:spChg>
          <pc:spChg chg="mod">
            <ac:chgData name="Nargas Ahmadzai (2106756)" userId="0c14ad69-c0e9-4a1c-a65d-921e15cc9471" providerId="ADAL" clId="{716C656B-E712-4B47-9F96-AC433D2A1649}" dt="2023-03-13T18:57:56.958" v="2058"/>
            <ac:spMkLst>
              <pc:docMk/>
              <pc:sldMasterMk cId="530517036" sldId="2147483927"/>
              <pc:sldLayoutMk cId="2728092510" sldId="2147483693"/>
              <ac:spMk id="43" creationId="{1644FD94-AD03-4C4F-A1A5-085DD8F56646}"/>
            </ac:spMkLst>
          </pc:spChg>
          <pc:spChg chg="mod">
            <ac:chgData name="Nargas Ahmadzai (2106756)" userId="0c14ad69-c0e9-4a1c-a65d-921e15cc9471" providerId="ADAL" clId="{716C656B-E712-4B47-9F96-AC433D2A1649}" dt="2023-03-13T18:57:56.958" v="2058"/>
            <ac:spMkLst>
              <pc:docMk/>
              <pc:sldMasterMk cId="530517036" sldId="2147483927"/>
              <pc:sldLayoutMk cId="2728092510" sldId="2147483693"/>
              <ac:spMk id="44" creationId="{9A1BE0BE-1FFD-445C-B6BA-E4A602D22112}"/>
            </ac:spMkLst>
          </pc:spChg>
          <pc:spChg chg="mod">
            <ac:chgData name="Nargas Ahmadzai (2106756)" userId="0c14ad69-c0e9-4a1c-a65d-921e15cc9471" providerId="ADAL" clId="{716C656B-E712-4B47-9F96-AC433D2A1649}" dt="2023-03-13T18:57:56.958" v="2058"/>
            <ac:spMkLst>
              <pc:docMk/>
              <pc:sldMasterMk cId="530517036" sldId="2147483927"/>
              <pc:sldLayoutMk cId="2728092510" sldId="2147483693"/>
              <ac:spMk id="45" creationId="{B577AF17-6C7E-48B9-B267-0874B232A710}"/>
            </ac:spMkLst>
          </pc:spChg>
          <pc:spChg chg="mod">
            <ac:chgData name="Nargas Ahmadzai (2106756)" userId="0c14ad69-c0e9-4a1c-a65d-921e15cc9471" providerId="ADAL" clId="{716C656B-E712-4B47-9F96-AC433D2A1649}" dt="2023-03-13T18:57:56.958" v="2058"/>
            <ac:spMkLst>
              <pc:docMk/>
              <pc:sldMasterMk cId="530517036" sldId="2147483927"/>
              <pc:sldLayoutMk cId="2728092510" sldId="2147483693"/>
              <ac:spMk id="46" creationId="{98A01AB1-3434-46C7-B1B3-90AFD4B1799F}"/>
            </ac:spMkLst>
          </pc:spChg>
          <pc:spChg chg="mod">
            <ac:chgData name="Nargas Ahmadzai (2106756)" userId="0c14ad69-c0e9-4a1c-a65d-921e15cc9471" providerId="ADAL" clId="{716C656B-E712-4B47-9F96-AC433D2A1649}" dt="2023-03-13T18:57:56.958" v="2058"/>
            <ac:spMkLst>
              <pc:docMk/>
              <pc:sldMasterMk cId="530517036" sldId="2147483927"/>
              <pc:sldLayoutMk cId="2728092510" sldId="2147483693"/>
              <ac:spMk id="48" creationId="{7E57D58E-479C-4409-8D5F-7CAC3178A771}"/>
            </ac:spMkLst>
          </pc:spChg>
          <pc:grpChg chg="mod">
            <ac:chgData name="Nargas Ahmadzai (2106756)" userId="0c14ad69-c0e9-4a1c-a65d-921e15cc9471" providerId="ADAL" clId="{716C656B-E712-4B47-9F96-AC433D2A1649}" dt="2023-03-13T18:57:56.958" v="2058"/>
            <ac:grpSpMkLst>
              <pc:docMk/>
              <pc:sldMasterMk cId="530517036" sldId="2147483927"/>
              <pc:sldLayoutMk cId="2728092510" sldId="2147483693"/>
              <ac:grpSpMk id="5" creationId="{B6748F93-9B1D-4874-A164-A654BF7D6C8C}"/>
            </ac:grpSpMkLst>
          </pc:grpChg>
          <pc:grpChg chg="mod">
            <ac:chgData name="Nargas Ahmadzai (2106756)" userId="0c14ad69-c0e9-4a1c-a65d-921e15cc9471" providerId="ADAL" clId="{716C656B-E712-4B47-9F96-AC433D2A1649}" dt="2023-03-13T18:57:56.958" v="2058"/>
            <ac:grpSpMkLst>
              <pc:docMk/>
              <pc:sldMasterMk cId="530517036" sldId="2147483927"/>
              <pc:sldLayoutMk cId="2728092510" sldId="2147483693"/>
              <ac:grpSpMk id="28" creationId="{F894F998-0FDF-4CA2-802E-4FCFA7674171}"/>
            </ac:grpSpMkLst>
          </pc:grpChg>
          <pc:cxnChg chg="mod">
            <ac:chgData name="Nargas Ahmadzai (2106756)" userId="0c14ad69-c0e9-4a1c-a65d-921e15cc9471" providerId="ADAL" clId="{716C656B-E712-4B47-9F96-AC433D2A1649}" dt="2023-03-13T18:57:56.958" v="2058"/>
            <ac:cxnSpMkLst>
              <pc:docMk/>
              <pc:sldMasterMk cId="530517036" sldId="2147483927"/>
              <pc:sldLayoutMk cId="2728092510" sldId="2147483693"/>
              <ac:cxnSpMk id="4" creationId="{4AEF10CE-C943-4C6B-9DBF-5A0E63CDC89B}"/>
            </ac:cxnSpMkLst>
          </pc:cxnChg>
          <pc:cxnChg chg="mod">
            <ac:chgData name="Nargas Ahmadzai (2106756)" userId="0c14ad69-c0e9-4a1c-a65d-921e15cc9471" providerId="ADAL" clId="{716C656B-E712-4B47-9F96-AC433D2A1649}" dt="2023-03-13T18:57:56.958" v="2058"/>
            <ac:cxnSpMkLst>
              <pc:docMk/>
              <pc:sldMasterMk cId="530517036" sldId="2147483927"/>
              <pc:sldLayoutMk cId="2728092510" sldId="2147483693"/>
              <ac:cxnSpMk id="21" creationId="{3428B198-0637-4F15-900F-6709BFE4BDEA}"/>
            </ac:cxnSpMkLst>
          </pc:cxnChg>
          <pc:cxnChg chg="mod">
            <ac:chgData name="Nargas Ahmadzai (2106756)" userId="0c14ad69-c0e9-4a1c-a65d-921e15cc9471" providerId="ADAL" clId="{716C656B-E712-4B47-9F96-AC433D2A1649}" dt="2023-03-13T18:57:56.958" v="2058"/>
            <ac:cxnSpMkLst>
              <pc:docMk/>
              <pc:sldMasterMk cId="530517036" sldId="2147483927"/>
              <pc:sldLayoutMk cId="2728092510" sldId="2147483693"/>
              <ac:cxnSpMk id="22" creationId="{7F29A1B0-F4AB-4243-979A-50FADE3330EA}"/>
            </ac:cxnSpMkLst>
          </pc:cxnChg>
          <pc:cxnChg chg="mod">
            <ac:chgData name="Nargas Ahmadzai (2106756)" userId="0c14ad69-c0e9-4a1c-a65d-921e15cc9471" providerId="ADAL" clId="{716C656B-E712-4B47-9F96-AC433D2A1649}" dt="2023-03-13T18:57:56.958" v="2058"/>
            <ac:cxnSpMkLst>
              <pc:docMk/>
              <pc:sldMasterMk cId="530517036" sldId="2147483927"/>
              <pc:sldLayoutMk cId="2728092510" sldId="2147483693"/>
              <ac:cxnSpMk id="24" creationId="{0C61EA57-B8EA-4589-A9DD-E25F300D5AFD}"/>
            </ac:cxnSpMkLst>
          </pc:cxnChg>
          <pc:cxnChg chg="mod">
            <ac:chgData name="Nargas Ahmadzai (2106756)" userId="0c14ad69-c0e9-4a1c-a65d-921e15cc9471" providerId="ADAL" clId="{716C656B-E712-4B47-9F96-AC433D2A1649}" dt="2023-03-13T18:57:56.958" v="2058"/>
            <ac:cxnSpMkLst>
              <pc:docMk/>
              <pc:sldMasterMk cId="530517036" sldId="2147483927"/>
              <pc:sldLayoutMk cId="2728092510" sldId="2147483693"/>
              <ac:cxnSpMk id="33" creationId="{C1F0C0C8-87C4-49FB-B35B-E937E9D0BEC5}"/>
            </ac:cxnSpMkLst>
          </pc:cxnChg>
          <pc:cxnChg chg="mod">
            <ac:chgData name="Nargas Ahmadzai (2106756)" userId="0c14ad69-c0e9-4a1c-a65d-921e15cc9471" providerId="ADAL" clId="{716C656B-E712-4B47-9F96-AC433D2A1649}" dt="2023-03-13T18:57:56.958" v="2058"/>
            <ac:cxnSpMkLst>
              <pc:docMk/>
              <pc:sldMasterMk cId="530517036" sldId="2147483927"/>
              <pc:sldLayoutMk cId="2728092510" sldId="2147483693"/>
              <ac:cxnSpMk id="37" creationId="{4857C5D3-7E33-4894-8AC3-0FD1BEB12F40}"/>
            </ac:cxnSpMkLst>
          </pc:cxnChg>
          <pc:cxnChg chg="mod">
            <ac:chgData name="Nargas Ahmadzai (2106756)" userId="0c14ad69-c0e9-4a1c-a65d-921e15cc9471" providerId="ADAL" clId="{716C656B-E712-4B47-9F96-AC433D2A1649}" dt="2023-03-13T18:57:56.958" v="2058"/>
            <ac:cxnSpMkLst>
              <pc:docMk/>
              <pc:sldMasterMk cId="530517036" sldId="2147483927"/>
              <pc:sldLayoutMk cId="2728092510" sldId="2147483693"/>
              <ac:cxnSpMk id="38" creationId="{100BA9F8-92BF-42F0-BD46-D9B7E7422F75}"/>
            </ac:cxnSpMkLst>
          </pc:cxn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627732245" sldId="2147483694"/>
          </pc:sldLayoutMkLst>
          <pc:spChg chg="mod">
            <ac:chgData name="Nargas Ahmadzai (2106756)" userId="0c14ad69-c0e9-4a1c-a65d-921e15cc9471" providerId="ADAL" clId="{716C656B-E712-4B47-9F96-AC433D2A1649}" dt="2023-03-13T18:57:56.958" v="2058"/>
            <ac:spMkLst>
              <pc:docMk/>
              <pc:sldMasterMk cId="530517036" sldId="2147483927"/>
              <pc:sldLayoutMk cId="627732245" sldId="2147483694"/>
              <ac:spMk id="2" creationId="{BADB3C88-F13B-4B5F-920D-B4EFFAA592E5}"/>
            </ac:spMkLst>
          </pc:spChg>
          <pc:spChg chg="mod">
            <ac:chgData name="Nargas Ahmadzai (2106756)" userId="0c14ad69-c0e9-4a1c-a65d-921e15cc9471" providerId="ADAL" clId="{716C656B-E712-4B47-9F96-AC433D2A1649}" dt="2023-03-13T18:57:56.958" v="2058"/>
            <ac:spMkLst>
              <pc:docMk/>
              <pc:sldMasterMk cId="530517036" sldId="2147483927"/>
              <pc:sldLayoutMk cId="627732245" sldId="2147483694"/>
              <ac:spMk id="17" creationId="{76336E3A-55EE-4423-B1AA-7489CA988813}"/>
            </ac:spMkLst>
          </pc:spChg>
          <pc:spChg chg="mod">
            <ac:chgData name="Nargas Ahmadzai (2106756)" userId="0c14ad69-c0e9-4a1c-a65d-921e15cc9471" providerId="ADAL" clId="{716C656B-E712-4B47-9F96-AC433D2A1649}" dt="2023-03-13T18:57:56.958" v="2058"/>
            <ac:spMkLst>
              <pc:docMk/>
              <pc:sldMasterMk cId="530517036" sldId="2147483927"/>
              <pc:sldLayoutMk cId="627732245" sldId="2147483694"/>
              <ac:spMk id="18" creationId="{1DD2DC66-11E4-4714-A8DE-E8AC34D49655}"/>
            </ac:spMkLst>
          </pc:spChg>
          <pc:spChg chg="mod">
            <ac:chgData name="Nargas Ahmadzai (2106756)" userId="0c14ad69-c0e9-4a1c-a65d-921e15cc9471" providerId="ADAL" clId="{716C656B-E712-4B47-9F96-AC433D2A1649}" dt="2023-03-13T18:57:56.958" v="2058"/>
            <ac:spMkLst>
              <pc:docMk/>
              <pc:sldMasterMk cId="530517036" sldId="2147483927"/>
              <pc:sldLayoutMk cId="627732245" sldId="2147483694"/>
              <ac:spMk id="23" creationId="{EAF541B1-4F4B-40BC-BF0B-B80864399D0C}"/>
            </ac:spMkLst>
          </pc:spChg>
          <pc:spChg chg="mod">
            <ac:chgData name="Nargas Ahmadzai (2106756)" userId="0c14ad69-c0e9-4a1c-a65d-921e15cc9471" providerId="ADAL" clId="{716C656B-E712-4B47-9F96-AC433D2A1649}" dt="2023-03-13T18:57:56.958" v="2058"/>
            <ac:spMkLst>
              <pc:docMk/>
              <pc:sldMasterMk cId="530517036" sldId="2147483927"/>
              <pc:sldLayoutMk cId="627732245" sldId="2147483694"/>
              <ac:spMk id="26" creationId="{DB837A4A-8DA3-4F45-9468-2C7DE5B35803}"/>
            </ac:spMkLst>
          </pc:spChg>
          <pc:spChg chg="mod">
            <ac:chgData name="Nargas Ahmadzai (2106756)" userId="0c14ad69-c0e9-4a1c-a65d-921e15cc9471" providerId="ADAL" clId="{716C656B-E712-4B47-9F96-AC433D2A1649}" dt="2023-03-13T18:57:56.958" v="2058"/>
            <ac:spMkLst>
              <pc:docMk/>
              <pc:sldMasterMk cId="530517036" sldId="2147483927"/>
              <pc:sldLayoutMk cId="627732245" sldId="2147483694"/>
              <ac:spMk id="27" creationId="{39CA034F-F360-4CF5-B944-C16768254C5A}"/>
            </ac:spMkLst>
          </pc:spChg>
          <pc:spChg chg="mod">
            <ac:chgData name="Nargas Ahmadzai (2106756)" userId="0c14ad69-c0e9-4a1c-a65d-921e15cc9471" providerId="ADAL" clId="{716C656B-E712-4B47-9F96-AC433D2A1649}" dt="2023-03-13T18:57:56.958" v="2058"/>
            <ac:spMkLst>
              <pc:docMk/>
              <pc:sldMasterMk cId="530517036" sldId="2147483927"/>
              <pc:sldLayoutMk cId="627732245" sldId="2147483694"/>
              <ac:spMk id="32" creationId="{ECA01639-D8FA-4F18-8FE5-E923F5A1BB48}"/>
            </ac:spMkLst>
          </pc:spChg>
          <pc:spChg chg="mod">
            <ac:chgData name="Nargas Ahmadzai (2106756)" userId="0c14ad69-c0e9-4a1c-a65d-921e15cc9471" providerId="ADAL" clId="{716C656B-E712-4B47-9F96-AC433D2A1649}" dt="2023-03-13T18:57:56.958" v="2058"/>
            <ac:spMkLst>
              <pc:docMk/>
              <pc:sldMasterMk cId="530517036" sldId="2147483927"/>
              <pc:sldLayoutMk cId="627732245" sldId="2147483694"/>
              <ac:spMk id="34" creationId="{AF02D09E-3C25-405E-BF24-A884A07C224A}"/>
            </ac:spMkLst>
          </pc:spChg>
          <pc:spChg chg="mod">
            <ac:chgData name="Nargas Ahmadzai (2106756)" userId="0c14ad69-c0e9-4a1c-a65d-921e15cc9471" providerId="ADAL" clId="{716C656B-E712-4B47-9F96-AC433D2A1649}" dt="2023-03-13T18:57:56.958" v="2058"/>
            <ac:spMkLst>
              <pc:docMk/>
              <pc:sldMasterMk cId="530517036" sldId="2147483927"/>
              <pc:sldLayoutMk cId="627732245" sldId="2147483694"/>
              <ac:spMk id="35" creationId="{33BDF68D-A417-4526-95BD-83DC0A4FA5B1}"/>
            </ac:spMkLst>
          </pc:spChg>
          <pc:spChg chg="mod">
            <ac:chgData name="Nargas Ahmadzai (2106756)" userId="0c14ad69-c0e9-4a1c-a65d-921e15cc9471" providerId="ADAL" clId="{716C656B-E712-4B47-9F96-AC433D2A1649}" dt="2023-03-13T18:57:56.958" v="2058"/>
            <ac:spMkLst>
              <pc:docMk/>
              <pc:sldMasterMk cId="530517036" sldId="2147483927"/>
              <pc:sldLayoutMk cId="627732245" sldId="2147483694"/>
              <ac:spMk id="36" creationId="{1C6F0F84-9668-4EA8-A3F5-3AD5AED3EFDD}"/>
            </ac:spMkLst>
          </pc:spChg>
          <pc:spChg chg="mod">
            <ac:chgData name="Nargas Ahmadzai (2106756)" userId="0c14ad69-c0e9-4a1c-a65d-921e15cc9471" providerId="ADAL" clId="{716C656B-E712-4B47-9F96-AC433D2A1649}" dt="2023-03-13T18:57:56.958" v="2058"/>
            <ac:spMkLst>
              <pc:docMk/>
              <pc:sldMasterMk cId="530517036" sldId="2147483927"/>
              <pc:sldLayoutMk cId="627732245" sldId="2147483694"/>
              <ac:spMk id="39" creationId="{9760B601-DCBC-47C8-95BE-A5DFCCBAD096}"/>
            </ac:spMkLst>
          </pc:spChg>
          <pc:spChg chg="mod">
            <ac:chgData name="Nargas Ahmadzai (2106756)" userId="0c14ad69-c0e9-4a1c-a65d-921e15cc9471" providerId="ADAL" clId="{716C656B-E712-4B47-9F96-AC433D2A1649}" dt="2023-03-13T18:57:56.958" v="2058"/>
            <ac:spMkLst>
              <pc:docMk/>
              <pc:sldMasterMk cId="530517036" sldId="2147483927"/>
              <pc:sldLayoutMk cId="627732245" sldId="2147483694"/>
              <ac:spMk id="43" creationId="{1644FD94-AD03-4C4F-A1A5-085DD8F56646}"/>
            </ac:spMkLst>
          </pc:spChg>
          <pc:spChg chg="mod">
            <ac:chgData name="Nargas Ahmadzai (2106756)" userId="0c14ad69-c0e9-4a1c-a65d-921e15cc9471" providerId="ADAL" clId="{716C656B-E712-4B47-9F96-AC433D2A1649}" dt="2023-03-13T18:57:56.958" v="2058"/>
            <ac:spMkLst>
              <pc:docMk/>
              <pc:sldMasterMk cId="530517036" sldId="2147483927"/>
              <pc:sldLayoutMk cId="627732245" sldId="2147483694"/>
              <ac:spMk id="47" creationId="{19CCCFCB-4EAD-47A3-8F4A-307EE022DD53}"/>
            </ac:spMkLst>
          </pc:spChg>
          <pc:spChg chg="mod">
            <ac:chgData name="Nargas Ahmadzai (2106756)" userId="0c14ad69-c0e9-4a1c-a65d-921e15cc9471" providerId="ADAL" clId="{716C656B-E712-4B47-9F96-AC433D2A1649}" dt="2023-03-13T18:57:56.958" v="2058"/>
            <ac:spMkLst>
              <pc:docMk/>
              <pc:sldMasterMk cId="530517036" sldId="2147483927"/>
              <pc:sldLayoutMk cId="627732245" sldId="2147483694"/>
              <ac:spMk id="49" creationId="{058CD71F-A7E3-4F68-ADE3-4E6B1BAE3129}"/>
            </ac:spMkLst>
          </pc:spChg>
          <pc:spChg chg="mod">
            <ac:chgData name="Nargas Ahmadzai (2106756)" userId="0c14ad69-c0e9-4a1c-a65d-921e15cc9471" providerId="ADAL" clId="{716C656B-E712-4B47-9F96-AC433D2A1649}" dt="2023-03-13T18:57:56.958" v="2058"/>
            <ac:spMkLst>
              <pc:docMk/>
              <pc:sldMasterMk cId="530517036" sldId="2147483927"/>
              <pc:sldLayoutMk cId="627732245" sldId="2147483694"/>
              <ac:spMk id="50" creationId="{6EC40EC2-3775-4AF2-965D-0235107D8342}"/>
            </ac:spMkLst>
          </pc:spChg>
          <pc:spChg chg="mod">
            <ac:chgData name="Nargas Ahmadzai (2106756)" userId="0c14ad69-c0e9-4a1c-a65d-921e15cc9471" providerId="ADAL" clId="{716C656B-E712-4B47-9F96-AC433D2A1649}" dt="2023-03-13T18:57:56.958" v="2058"/>
            <ac:spMkLst>
              <pc:docMk/>
              <pc:sldMasterMk cId="530517036" sldId="2147483927"/>
              <pc:sldLayoutMk cId="627732245" sldId="2147483694"/>
              <ac:spMk id="51" creationId="{F196EA03-E36C-4E2A-A82F-8FA76EC2DBFC}"/>
            </ac:spMkLst>
          </pc:spChg>
          <pc:spChg chg="mod">
            <ac:chgData name="Nargas Ahmadzai (2106756)" userId="0c14ad69-c0e9-4a1c-a65d-921e15cc9471" providerId="ADAL" clId="{716C656B-E712-4B47-9F96-AC433D2A1649}" dt="2023-03-13T18:57:56.958" v="2058"/>
            <ac:spMkLst>
              <pc:docMk/>
              <pc:sldMasterMk cId="530517036" sldId="2147483927"/>
              <pc:sldLayoutMk cId="627732245" sldId="2147483694"/>
              <ac:spMk id="52" creationId="{9A754FAD-4B3A-4A76-9F0D-84DA72FD822B}"/>
            </ac:spMkLst>
          </pc:spChg>
          <pc:spChg chg="mod">
            <ac:chgData name="Nargas Ahmadzai (2106756)" userId="0c14ad69-c0e9-4a1c-a65d-921e15cc9471" providerId="ADAL" clId="{716C656B-E712-4B47-9F96-AC433D2A1649}" dt="2023-03-13T18:57:56.958" v="2058"/>
            <ac:spMkLst>
              <pc:docMk/>
              <pc:sldMasterMk cId="530517036" sldId="2147483927"/>
              <pc:sldLayoutMk cId="627732245" sldId="2147483694"/>
              <ac:spMk id="53" creationId="{7A45718F-1012-47C4-BF29-7462E5C6CB90}"/>
            </ac:spMkLst>
          </pc:spChg>
          <pc:cxnChg chg="mod">
            <ac:chgData name="Nargas Ahmadzai (2106756)" userId="0c14ad69-c0e9-4a1c-a65d-921e15cc9471" providerId="ADAL" clId="{716C656B-E712-4B47-9F96-AC433D2A1649}" dt="2023-03-13T18:57:56.958" v="2058"/>
            <ac:cxnSpMkLst>
              <pc:docMk/>
              <pc:sldMasterMk cId="530517036" sldId="2147483927"/>
              <pc:sldLayoutMk cId="627732245" sldId="2147483694"/>
              <ac:cxnSpMk id="24" creationId="{0C61EA57-B8EA-4589-A9DD-E25F300D5AFD}"/>
            </ac:cxnSpMkLst>
          </pc:cxn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565382800" sldId="2147483696"/>
          </pc:sldLayoutMkLst>
          <pc:spChg chg="mod">
            <ac:chgData name="Nargas Ahmadzai (2106756)" userId="0c14ad69-c0e9-4a1c-a65d-921e15cc9471" providerId="ADAL" clId="{716C656B-E712-4B47-9F96-AC433D2A1649}" dt="2023-03-13T18:57:56.958" v="2058"/>
            <ac:spMkLst>
              <pc:docMk/>
              <pc:sldMasterMk cId="530517036" sldId="2147483927"/>
              <pc:sldLayoutMk cId="565382800" sldId="2147483696"/>
              <ac:spMk id="2" creationId="{BADB3C88-F13B-4B5F-920D-B4EFFAA592E5}"/>
            </ac:spMkLst>
          </pc:spChg>
          <pc:spChg chg="mod">
            <ac:chgData name="Nargas Ahmadzai (2106756)" userId="0c14ad69-c0e9-4a1c-a65d-921e15cc9471" providerId="ADAL" clId="{716C656B-E712-4B47-9F96-AC433D2A1649}" dt="2023-03-13T18:57:56.958" v="2058"/>
            <ac:spMkLst>
              <pc:docMk/>
              <pc:sldMasterMk cId="530517036" sldId="2147483927"/>
              <pc:sldLayoutMk cId="565382800" sldId="2147483696"/>
              <ac:spMk id="17" creationId="{76336E3A-55EE-4423-B1AA-7489CA988813}"/>
            </ac:spMkLst>
          </pc:spChg>
          <pc:spChg chg="mod">
            <ac:chgData name="Nargas Ahmadzai (2106756)" userId="0c14ad69-c0e9-4a1c-a65d-921e15cc9471" providerId="ADAL" clId="{716C656B-E712-4B47-9F96-AC433D2A1649}" dt="2023-03-13T18:57:56.958" v="2058"/>
            <ac:spMkLst>
              <pc:docMk/>
              <pc:sldMasterMk cId="530517036" sldId="2147483927"/>
              <pc:sldLayoutMk cId="565382800" sldId="2147483696"/>
              <ac:spMk id="23" creationId="{FBB81E01-55F6-44A7-8ACB-B172EA0F9FB3}"/>
            </ac:spMkLst>
          </pc:spChg>
          <pc:spChg chg="mod">
            <ac:chgData name="Nargas Ahmadzai (2106756)" userId="0c14ad69-c0e9-4a1c-a65d-921e15cc9471" providerId="ADAL" clId="{716C656B-E712-4B47-9F96-AC433D2A1649}" dt="2023-03-13T18:57:56.958" v="2058"/>
            <ac:spMkLst>
              <pc:docMk/>
              <pc:sldMasterMk cId="530517036" sldId="2147483927"/>
              <pc:sldLayoutMk cId="565382800" sldId="2147483696"/>
              <ac:spMk id="26" creationId="{FAD85DF7-0BE8-4B88-98A1-F5062CDAA964}"/>
            </ac:spMkLst>
          </pc:spChg>
          <pc:spChg chg="mod">
            <ac:chgData name="Nargas Ahmadzai (2106756)" userId="0c14ad69-c0e9-4a1c-a65d-921e15cc9471" providerId="ADAL" clId="{716C656B-E712-4B47-9F96-AC433D2A1649}" dt="2023-03-13T18:57:56.958" v="2058"/>
            <ac:spMkLst>
              <pc:docMk/>
              <pc:sldMasterMk cId="530517036" sldId="2147483927"/>
              <pc:sldLayoutMk cId="565382800" sldId="2147483696"/>
              <ac:spMk id="27" creationId="{DF69394C-95D0-4D10-A34D-A35EF27D2806}"/>
            </ac:spMkLst>
          </pc:spChg>
          <pc:spChg chg="mod">
            <ac:chgData name="Nargas Ahmadzai (2106756)" userId="0c14ad69-c0e9-4a1c-a65d-921e15cc9471" providerId="ADAL" clId="{716C656B-E712-4B47-9F96-AC433D2A1649}" dt="2023-03-13T18:57:56.958" v="2058"/>
            <ac:spMkLst>
              <pc:docMk/>
              <pc:sldMasterMk cId="530517036" sldId="2147483927"/>
              <pc:sldLayoutMk cId="565382800" sldId="2147483696"/>
              <ac:spMk id="28" creationId="{85BB27A3-DB87-46F4-8CA4-3C04A088E787}"/>
            </ac:spMkLst>
          </pc:spChg>
          <pc:spChg chg="mod">
            <ac:chgData name="Nargas Ahmadzai (2106756)" userId="0c14ad69-c0e9-4a1c-a65d-921e15cc9471" providerId="ADAL" clId="{716C656B-E712-4B47-9F96-AC433D2A1649}" dt="2023-03-13T18:57:56.958" v="2058"/>
            <ac:spMkLst>
              <pc:docMk/>
              <pc:sldMasterMk cId="530517036" sldId="2147483927"/>
              <pc:sldLayoutMk cId="565382800" sldId="2147483696"/>
              <ac:spMk id="29" creationId="{F356E399-83ED-4937-A1CC-F591866C0E8C}"/>
            </ac:spMkLst>
          </pc:spChg>
          <pc:spChg chg="mod">
            <ac:chgData name="Nargas Ahmadzai (2106756)" userId="0c14ad69-c0e9-4a1c-a65d-921e15cc9471" providerId="ADAL" clId="{716C656B-E712-4B47-9F96-AC433D2A1649}" dt="2023-03-13T18:57:56.958" v="2058"/>
            <ac:spMkLst>
              <pc:docMk/>
              <pc:sldMasterMk cId="530517036" sldId="2147483927"/>
              <pc:sldLayoutMk cId="565382800" sldId="2147483696"/>
              <ac:spMk id="30" creationId="{0967254B-CF1D-4F0D-A7F6-EC4E117B7509}"/>
            </ac:spMkLst>
          </pc:spChg>
          <pc:spChg chg="mod">
            <ac:chgData name="Nargas Ahmadzai (2106756)" userId="0c14ad69-c0e9-4a1c-a65d-921e15cc9471" providerId="ADAL" clId="{716C656B-E712-4B47-9F96-AC433D2A1649}" dt="2023-03-13T18:57:56.958" v="2058"/>
            <ac:spMkLst>
              <pc:docMk/>
              <pc:sldMasterMk cId="530517036" sldId="2147483927"/>
              <pc:sldLayoutMk cId="565382800" sldId="2147483696"/>
              <ac:spMk id="31" creationId="{0CEF6C35-6F7B-43AD-9E4D-44C2F8A7DFAC}"/>
            </ac:spMkLst>
          </pc:spChg>
          <pc:spChg chg="mod">
            <ac:chgData name="Nargas Ahmadzai (2106756)" userId="0c14ad69-c0e9-4a1c-a65d-921e15cc9471" providerId="ADAL" clId="{716C656B-E712-4B47-9F96-AC433D2A1649}" dt="2023-03-13T18:57:56.958" v="2058"/>
            <ac:spMkLst>
              <pc:docMk/>
              <pc:sldMasterMk cId="530517036" sldId="2147483927"/>
              <pc:sldLayoutMk cId="565382800" sldId="2147483696"/>
              <ac:spMk id="32" creationId="{86DBF753-694A-4503-A33B-73C09E8EE3A5}"/>
            </ac:spMkLst>
          </pc:spChg>
          <pc:spChg chg="mod">
            <ac:chgData name="Nargas Ahmadzai (2106756)" userId="0c14ad69-c0e9-4a1c-a65d-921e15cc9471" providerId="ADAL" clId="{716C656B-E712-4B47-9F96-AC433D2A1649}" dt="2023-03-13T18:57:56.958" v="2058"/>
            <ac:spMkLst>
              <pc:docMk/>
              <pc:sldMasterMk cId="530517036" sldId="2147483927"/>
              <pc:sldLayoutMk cId="565382800" sldId="2147483696"/>
              <ac:spMk id="33" creationId="{44EF032C-161A-4C58-B624-66488C255E1F}"/>
            </ac:spMkLst>
          </pc:spChg>
          <pc:spChg chg="mod">
            <ac:chgData name="Nargas Ahmadzai (2106756)" userId="0c14ad69-c0e9-4a1c-a65d-921e15cc9471" providerId="ADAL" clId="{716C656B-E712-4B47-9F96-AC433D2A1649}" dt="2023-03-13T18:57:56.958" v="2058"/>
            <ac:spMkLst>
              <pc:docMk/>
              <pc:sldMasterMk cId="530517036" sldId="2147483927"/>
              <pc:sldLayoutMk cId="565382800" sldId="2147483696"/>
              <ac:spMk id="37" creationId="{ACF86334-F4A8-4CCD-944F-524700CD8386}"/>
            </ac:spMkLst>
          </pc:spChg>
          <pc:spChg chg="mod">
            <ac:chgData name="Nargas Ahmadzai (2106756)" userId="0c14ad69-c0e9-4a1c-a65d-921e15cc9471" providerId="ADAL" clId="{716C656B-E712-4B47-9F96-AC433D2A1649}" dt="2023-03-13T18:57:56.958" v="2058"/>
            <ac:spMkLst>
              <pc:docMk/>
              <pc:sldMasterMk cId="530517036" sldId="2147483927"/>
              <pc:sldLayoutMk cId="565382800" sldId="2147483696"/>
              <ac:spMk id="38" creationId="{135B4AC9-821C-4D70-8A4A-1992394DE432}"/>
            </ac:spMkLst>
          </pc:spChg>
          <pc:spChg chg="mod">
            <ac:chgData name="Nargas Ahmadzai (2106756)" userId="0c14ad69-c0e9-4a1c-a65d-921e15cc9471" providerId="ADAL" clId="{716C656B-E712-4B47-9F96-AC433D2A1649}" dt="2023-03-13T18:57:56.958" v="2058"/>
            <ac:spMkLst>
              <pc:docMk/>
              <pc:sldMasterMk cId="530517036" sldId="2147483927"/>
              <pc:sldLayoutMk cId="565382800" sldId="2147483696"/>
              <ac:spMk id="40" creationId="{D2CF516C-7598-43D3-95E9-5633F8F4469B}"/>
            </ac:spMkLst>
          </pc:spChg>
          <pc:spChg chg="mod">
            <ac:chgData name="Nargas Ahmadzai (2106756)" userId="0c14ad69-c0e9-4a1c-a65d-921e15cc9471" providerId="ADAL" clId="{716C656B-E712-4B47-9F96-AC433D2A1649}" dt="2023-03-13T18:57:56.958" v="2058"/>
            <ac:spMkLst>
              <pc:docMk/>
              <pc:sldMasterMk cId="530517036" sldId="2147483927"/>
              <pc:sldLayoutMk cId="565382800" sldId="2147483696"/>
              <ac:spMk id="41" creationId="{12A6084C-5383-4EFC-8D49-33C5B61E6492}"/>
            </ac:spMkLst>
          </pc:spChg>
          <pc:spChg chg="mod">
            <ac:chgData name="Nargas Ahmadzai (2106756)" userId="0c14ad69-c0e9-4a1c-a65d-921e15cc9471" providerId="ADAL" clId="{716C656B-E712-4B47-9F96-AC433D2A1649}" dt="2023-03-13T18:57:56.958" v="2058"/>
            <ac:spMkLst>
              <pc:docMk/>
              <pc:sldMasterMk cId="530517036" sldId="2147483927"/>
              <pc:sldLayoutMk cId="565382800" sldId="2147483696"/>
              <ac:spMk id="42" creationId="{EFC5493B-D3CF-41B9-A996-7FBE932504B8}"/>
            </ac:spMkLst>
          </pc:spChg>
          <pc:spChg chg="mod">
            <ac:chgData name="Nargas Ahmadzai (2106756)" userId="0c14ad69-c0e9-4a1c-a65d-921e15cc9471" providerId="ADAL" clId="{716C656B-E712-4B47-9F96-AC433D2A1649}" dt="2023-03-13T18:57:56.958" v="2058"/>
            <ac:spMkLst>
              <pc:docMk/>
              <pc:sldMasterMk cId="530517036" sldId="2147483927"/>
              <pc:sldLayoutMk cId="565382800" sldId="2147483696"/>
              <ac:spMk id="43" creationId="{1644FD94-AD03-4C4F-A1A5-085DD8F56646}"/>
            </ac:spMkLst>
          </pc:spChg>
          <pc:spChg chg="mod">
            <ac:chgData name="Nargas Ahmadzai (2106756)" userId="0c14ad69-c0e9-4a1c-a65d-921e15cc9471" providerId="ADAL" clId="{716C656B-E712-4B47-9F96-AC433D2A1649}" dt="2023-03-13T18:57:56.958" v="2058"/>
            <ac:spMkLst>
              <pc:docMk/>
              <pc:sldMasterMk cId="530517036" sldId="2147483927"/>
              <pc:sldLayoutMk cId="565382800" sldId="2147483696"/>
              <ac:spMk id="44" creationId="{33A98F60-C169-44C1-9654-2239C9C1F29A}"/>
            </ac:spMkLst>
          </pc:spChg>
          <pc:cxnChg chg="mod">
            <ac:chgData name="Nargas Ahmadzai (2106756)" userId="0c14ad69-c0e9-4a1c-a65d-921e15cc9471" providerId="ADAL" clId="{716C656B-E712-4B47-9F96-AC433D2A1649}" dt="2023-03-13T18:57:56.958" v="2058"/>
            <ac:cxnSpMkLst>
              <pc:docMk/>
              <pc:sldMasterMk cId="530517036" sldId="2147483927"/>
              <pc:sldLayoutMk cId="565382800" sldId="2147483696"/>
              <ac:cxnSpMk id="24" creationId="{0C61EA57-B8EA-4589-A9DD-E25F300D5AFD}"/>
            </ac:cxnSpMkLst>
          </pc:cxn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2589529795" sldId="2147483698"/>
          </pc:sldLayoutMkLst>
          <pc:spChg chg="mod">
            <ac:chgData name="Nargas Ahmadzai (2106756)" userId="0c14ad69-c0e9-4a1c-a65d-921e15cc9471" providerId="ADAL" clId="{716C656B-E712-4B47-9F96-AC433D2A1649}" dt="2023-03-13T18:57:56.958" v="2058"/>
            <ac:spMkLst>
              <pc:docMk/>
              <pc:sldMasterMk cId="530517036" sldId="2147483927"/>
              <pc:sldLayoutMk cId="2589529795" sldId="2147483698"/>
              <ac:spMk id="2" creationId="{BADB3C88-F13B-4B5F-920D-B4EFFAA592E5}"/>
            </ac:spMkLst>
          </pc:spChg>
          <pc:spChg chg="mod">
            <ac:chgData name="Nargas Ahmadzai (2106756)" userId="0c14ad69-c0e9-4a1c-a65d-921e15cc9471" providerId="ADAL" clId="{716C656B-E712-4B47-9F96-AC433D2A1649}" dt="2023-03-13T18:57:56.958" v="2058"/>
            <ac:spMkLst>
              <pc:docMk/>
              <pc:sldMasterMk cId="530517036" sldId="2147483927"/>
              <pc:sldLayoutMk cId="2589529795" sldId="2147483698"/>
              <ac:spMk id="4" creationId="{56084AEC-DB39-4367-A213-BB2FE4AD38BE}"/>
            </ac:spMkLst>
          </pc:spChg>
          <pc:spChg chg="mod">
            <ac:chgData name="Nargas Ahmadzai (2106756)" userId="0c14ad69-c0e9-4a1c-a65d-921e15cc9471" providerId="ADAL" clId="{716C656B-E712-4B47-9F96-AC433D2A1649}" dt="2023-03-13T18:57:56.958" v="2058"/>
            <ac:spMkLst>
              <pc:docMk/>
              <pc:sldMasterMk cId="530517036" sldId="2147483927"/>
              <pc:sldLayoutMk cId="2589529795" sldId="2147483698"/>
              <ac:spMk id="17" creationId="{76336E3A-55EE-4423-B1AA-7489CA988813}"/>
            </ac:spMkLst>
          </pc:spChg>
          <pc:cxnChg chg="mod">
            <ac:chgData name="Nargas Ahmadzai (2106756)" userId="0c14ad69-c0e9-4a1c-a65d-921e15cc9471" providerId="ADAL" clId="{716C656B-E712-4B47-9F96-AC433D2A1649}" dt="2023-03-13T18:57:56.958" v="2058"/>
            <ac:cxnSpMkLst>
              <pc:docMk/>
              <pc:sldMasterMk cId="530517036" sldId="2147483927"/>
              <pc:sldLayoutMk cId="2589529795" sldId="2147483698"/>
              <ac:cxnSpMk id="24" creationId="{0C61EA57-B8EA-4589-A9DD-E25F300D5AFD}"/>
            </ac:cxnSpMkLst>
          </pc:cxn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257739575" sldId="2147483700"/>
          </pc:sldLayoutMkLst>
          <pc:spChg chg="mod">
            <ac:chgData name="Nargas Ahmadzai (2106756)" userId="0c14ad69-c0e9-4a1c-a65d-921e15cc9471" providerId="ADAL" clId="{716C656B-E712-4B47-9F96-AC433D2A1649}" dt="2023-03-13T18:57:56.958" v="2058"/>
            <ac:spMkLst>
              <pc:docMk/>
              <pc:sldMasterMk cId="530517036" sldId="2147483927"/>
              <pc:sldLayoutMk cId="257739575" sldId="2147483700"/>
              <ac:spMk id="2" creationId="{BADB3C88-F13B-4B5F-920D-B4EFFAA592E5}"/>
            </ac:spMkLst>
          </pc:spChg>
          <pc:spChg chg="mod">
            <ac:chgData name="Nargas Ahmadzai (2106756)" userId="0c14ad69-c0e9-4a1c-a65d-921e15cc9471" providerId="ADAL" clId="{716C656B-E712-4B47-9F96-AC433D2A1649}" dt="2023-03-13T18:57:56.958" v="2058"/>
            <ac:spMkLst>
              <pc:docMk/>
              <pc:sldMasterMk cId="530517036" sldId="2147483927"/>
              <pc:sldLayoutMk cId="257739575" sldId="2147483700"/>
              <ac:spMk id="4" creationId="{56084AEC-DB39-4367-A213-BB2FE4AD38BE}"/>
            </ac:spMkLst>
          </pc:spChg>
          <pc:spChg chg="mod">
            <ac:chgData name="Nargas Ahmadzai (2106756)" userId="0c14ad69-c0e9-4a1c-a65d-921e15cc9471" providerId="ADAL" clId="{716C656B-E712-4B47-9F96-AC433D2A1649}" dt="2023-03-13T18:57:56.958" v="2058"/>
            <ac:spMkLst>
              <pc:docMk/>
              <pc:sldMasterMk cId="530517036" sldId="2147483927"/>
              <pc:sldLayoutMk cId="257739575" sldId="2147483700"/>
              <ac:spMk id="7" creationId="{6750280A-6976-42F9-B984-8601DD1972DC}"/>
            </ac:spMkLst>
          </pc:spChg>
          <pc:spChg chg="mod">
            <ac:chgData name="Nargas Ahmadzai (2106756)" userId="0c14ad69-c0e9-4a1c-a65d-921e15cc9471" providerId="ADAL" clId="{716C656B-E712-4B47-9F96-AC433D2A1649}" dt="2023-03-13T18:57:56.958" v="2058"/>
            <ac:spMkLst>
              <pc:docMk/>
              <pc:sldMasterMk cId="530517036" sldId="2147483927"/>
              <pc:sldLayoutMk cId="257739575" sldId="2147483700"/>
              <ac:spMk id="17" creationId="{76336E3A-55EE-4423-B1AA-7489CA988813}"/>
            </ac:spMkLst>
          </pc:spChg>
          <pc:cxnChg chg="mod">
            <ac:chgData name="Nargas Ahmadzai (2106756)" userId="0c14ad69-c0e9-4a1c-a65d-921e15cc9471" providerId="ADAL" clId="{716C656B-E712-4B47-9F96-AC433D2A1649}" dt="2023-03-13T18:57:56.958" v="2058"/>
            <ac:cxnSpMkLst>
              <pc:docMk/>
              <pc:sldMasterMk cId="530517036" sldId="2147483927"/>
              <pc:sldLayoutMk cId="257739575" sldId="2147483700"/>
              <ac:cxnSpMk id="6" creationId="{5E63221D-DF23-4F80-AB42-A74C1B1CB425}"/>
            </ac:cxnSpMkLst>
          </pc:cxnChg>
          <pc:cxnChg chg="mod">
            <ac:chgData name="Nargas Ahmadzai (2106756)" userId="0c14ad69-c0e9-4a1c-a65d-921e15cc9471" providerId="ADAL" clId="{716C656B-E712-4B47-9F96-AC433D2A1649}" dt="2023-03-13T18:57:56.958" v="2058"/>
            <ac:cxnSpMkLst>
              <pc:docMk/>
              <pc:sldMasterMk cId="530517036" sldId="2147483927"/>
              <pc:sldLayoutMk cId="257739575" sldId="2147483700"/>
              <ac:cxnSpMk id="24" creationId="{0C61EA57-B8EA-4589-A9DD-E25F300D5AFD}"/>
            </ac:cxnSpMkLst>
          </pc:cxn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102084420" sldId="2147483701"/>
          </pc:sldLayoutMkLst>
          <pc:spChg chg="mod">
            <ac:chgData name="Nargas Ahmadzai (2106756)" userId="0c14ad69-c0e9-4a1c-a65d-921e15cc9471" providerId="ADAL" clId="{716C656B-E712-4B47-9F96-AC433D2A1649}" dt="2023-03-13T18:57:56.958" v="2058"/>
            <ac:spMkLst>
              <pc:docMk/>
              <pc:sldMasterMk cId="530517036" sldId="2147483927"/>
              <pc:sldLayoutMk cId="102084420" sldId="2147483701"/>
              <ac:spMk id="2" creationId="{BADB3C88-F13B-4B5F-920D-B4EFFAA592E5}"/>
            </ac:spMkLst>
          </pc:spChg>
          <pc:spChg chg="mod">
            <ac:chgData name="Nargas Ahmadzai (2106756)" userId="0c14ad69-c0e9-4a1c-a65d-921e15cc9471" providerId="ADAL" clId="{716C656B-E712-4B47-9F96-AC433D2A1649}" dt="2023-03-13T18:57:56.958" v="2058"/>
            <ac:spMkLst>
              <pc:docMk/>
              <pc:sldMasterMk cId="530517036" sldId="2147483927"/>
              <pc:sldLayoutMk cId="102084420" sldId="2147483701"/>
              <ac:spMk id="4" creationId="{56084AEC-DB39-4367-A213-BB2FE4AD38BE}"/>
            </ac:spMkLst>
          </pc:spChg>
          <pc:spChg chg="mod">
            <ac:chgData name="Nargas Ahmadzai (2106756)" userId="0c14ad69-c0e9-4a1c-a65d-921e15cc9471" providerId="ADAL" clId="{716C656B-E712-4B47-9F96-AC433D2A1649}" dt="2023-03-13T18:57:56.958" v="2058"/>
            <ac:spMkLst>
              <pc:docMk/>
              <pc:sldMasterMk cId="530517036" sldId="2147483927"/>
              <pc:sldLayoutMk cId="102084420" sldId="2147483701"/>
              <ac:spMk id="9" creationId="{3CC4F2FB-E360-40E2-BDA5-455EB243C216}"/>
            </ac:spMkLst>
          </pc:spChg>
          <pc:spChg chg="mod">
            <ac:chgData name="Nargas Ahmadzai (2106756)" userId="0c14ad69-c0e9-4a1c-a65d-921e15cc9471" providerId="ADAL" clId="{716C656B-E712-4B47-9F96-AC433D2A1649}" dt="2023-03-13T18:57:56.958" v="2058"/>
            <ac:spMkLst>
              <pc:docMk/>
              <pc:sldMasterMk cId="530517036" sldId="2147483927"/>
              <pc:sldLayoutMk cId="102084420" sldId="2147483701"/>
              <ac:spMk id="10" creationId="{6373EAFD-6648-4861-97FB-A3961B86C814}"/>
            </ac:spMkLst>
          </pc:spChg>
          <pc:spChg chg="mod">
            <ac:chgData name="Nargas Ahmadzai (2106756)" userId="0c14ad69-c0e9-4a1c-a65d-921e15cc9471" providerId="ADAL" clId="{716C656B-E712-4B47-9F96-AC433D2A1649}" dt="2023-03-13T18:57:56.958" v="2058"/>
            <ac:spMkLst>
              <pc:docMk/>
              <pc:sldMasterMk cId="530517036" sldId="2147483927"/>
              <pc:sldLayoutMk cId="102084420" sldId="2147483701"/>
              <ac:spMk id="11" creationId="{CF0E102C-57E1-46ED-BE41-21C356F42BAD}"/>
            </ac:spMkLst>
          </pc:spChg>
          <pc:spChg chg="mod">
            <ac:chgData name="Nargas Ahmadzai (2106756)" userId="0c14ad69-c0e9-4a1c-a65d-921e15cc9471" providerId="ADAL" clId="{716C656B-E712-4B47-9F96-AC433D2A1649}" dt="2023-03-13T18:57:56.958" v="2058"/>
            <ac:spMkLst>
              <pc:docMk/>
              <pc:sldMasterMk cId="530517036" sldId="2147483927"/>
              <pc:sldLayoutMk cId="102084420" sldId="2147483701"/>
              <ac:spMk id="17" creationId="{76336E3A-55EE-4423-B1AA-7489CA988813}"/>
            </ac:spMkLst>
          </pc:spChg>
          <pc:cxnChg chg="mod">
            <ac:chgData name="Nargas Ahmadzai (2106756)" userId="0c14ad69-c0e9-4a1c-a65d-921e15cc9471" providerId="ADAL" clId="{716C656B-E712-4B47-9F96-AC433D2A1649}" dt="2023-03-13T18:57:56.958" v="2058"/>
            <ac:cxnSpMkLst>
              <pc:docMk/>
              <pc:sldMasterMk cId="530517036" sldId="2147483927"/>
              <pc:sldLayoutMk cId="102084420" sldId="2147483701"/>
              <ac:cxnSpMk id="24" creationId="{0C61EA57-B8EA-4589-A9DD-E25F300D5AFD}"/>
            </ac:cxnSpMkLst>
          </pc:cxn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2757538097" sldId="2147483702"/>
          </pc:sldLayoutMkLst>
          <pc:spChg chg="mod">
            <ac:chgData name="Nargas Ahmadzai (2106756)" userId="0c14ad69-c0e9-4a1c-a65d-921e15cc9471" providerId="ADAL" clId="{716C656B-E712-4B47-9F96-AC433D2A1649}" dt="2023-03-13T18:57:56.958" v="2058"/>
            <ac:spMkLst>
              <pc:docMk/>
              <pc:sldMasterMk cId="530517036" sldId="2147483927"/>
              <pc:sldLayoutMk cId="2757538097" sldId="2147483702"/>
              <ac:spMk id="2" creationId="{4E8B51C6-9166-4F67-995A-396809E6533C}"/>
            </ac:spMkLst>
          </pc:spChg>
          <pc:spChg chg="mod">
            <ac:chgData name="Nargas Ahmadzai (2106756)" userId="0c14ad69-c0e9-4a1c-a65d-921e15cc9471" providerId="ADAL" clId="{716C656B-E712-4B47-9F96-AC433D2A1649}" dt="2023-03-13T18:57:56.958" v="2058"/>
            <ac:spMkLst>
              <pc:docMk/>
              <pc:sldMasterMk cId="530517036" sldId="2147483927"/>
              <pc:sldLayoutMk cId="2757538097" sldId="2147483702"/>
              <ac:spMk id="7" creationId="{76607FB0-0FB2-41FD-B334-74C7B05B8CEE}"/>
            </ac:spMkLst>
          </pc:spChg>
          <pc:spChg chg="mod">
            <ac:chgData name="Nargas Ahmadzai (2106756)" userId="0c14ad69-c0e9-4a1c-a65d-921e15cc9471" providerId="ADAL" clId="{716C656B-E712-4B47-9F96-AC433D2A1649}" dt="2023-03-13T18:57:56.958" v="2058"/>
            <ac:spMkLst>
              <pc:docMk/>
              <pc:sldMasterMk cId="530517036" sldId="2147483927"/>
              <pc:sldLayoutMk cId="2757538097" sldId="2147483702"/>
              <ac:spMk id="9" creationId="{2D02598E-521E-41CD-B068-134834CFF4FF}"/>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3988583788" sldId="2147483928"/>
          </pc:sldLayoutMkLst>
          <pc:spChg chg="mod">
            <ac:chgData name="Nargas Ahmadzai (2106756)" userId="0c14ad69-c0e9-4a1c-a65d-921e15cc9471" providerId="ADAL" clId="{716C656B-E712-4B47-9F96-AC433D2A1649}" dt="2023-03-13T18:57:56.958" v="2058"/>
            <ac:spMkLst>
              <pc:docMk/>
              <pc:sldMasterMk cId="530517036" sldId="2147483927"/>
              <pc:sldLayoutMk cId="3988583788" sldId="2147483928"/>
              <ac:spMk id="2" creationId="{00000000-0000-0000-0000-000000000000}"/>
            </ac:spMkLst>
          </pc:spChg>
          <pc:spChg chg="mod">
            <ac:chgData name="Nargas Ahmadzai (2106756)" userId="0c14ad69-c0e9-4a1c-a65d-921e15cc9471" providerId="ADAL" clId="{716C656B-E712-4B47-9F96-AC433D2A1649}" dt="2023-03-13T18:57:56.958" v="2058"/>
            <ac:spMkLst>
              <pc:docMk/>
              <pc:sldMasterMk cId="530517036" sldId="2147483927"/>
              <pc:sldLayoutMk cId="3988583788" sldId="2147483928"/>
              <ac:spMk id="3" creationId="{00000000-0000-0000-0000-000000000000}"/>
            </ac:spMkLst>
          </pc:spChg>
          <pc:spChg chg="mod">
            <ac:chgData name="Nargas Ahmadzai (2106756)" userId="0c14ad69-c0e9-4a1c-a65d-921e15cc9471" providerId="ADAL" clId="{716C656B-E712-4B47-9F96-AC433D2A1649}" dt="2023-03-13T18:57:56.958" v="2058"/>
            <ac:spMkLst>
              <pc:docMk/>
              <pc:sldMasterMk cId="530517036" sldId="2147483927"/>
              <pc:sldLayoutMk cId="3988583788" sldId="2147483928"/>
              <ac:spMk id="5" creationId="{00000000-0000-0000-0000-000000000000}"/>
            </ac:spMkLst>
          </pc:spChg>
          <pc:spChg chg="mod">
            <ac:chgData name="Nargas Ahmadzai (2106756)" userId="0c14ad69-c0e9-4a1c-a65d-921e15cc9471" providerId="ADAL" clId="{716C656B-E712-4B47-9F96-AC433D2A1649}" dt="2023-03-13T18:57:56.958" v="2058"/>
            <ac:spMkLst>
              <pc:docMk/>
              <pc:sldMasterMk cId="530517036" sldId="2147483927"/>
              <pc:sldLayoutMk cId="3988583788" sldId="2147483928"/>
              <ac:spMk id="6" creationId="{00000000-0000-0000-0000-000000000000}"/>
            </ac:spMkLst>
          </pc:spChg>
        </pc:sldLayoutChg>
        <pc:sldLayoutChg chg="modTransition">
          <pc:chgData name="Nargas Ahmadzai (2106756)" userId="0c14ad69-c0e9-4a1c-a65d-921e15cc9471" providerId="ADAL" clId="{716C656B-E712-4B47-9F96-AC433D2A1649}" dt="2023-03-14T18:30:20.825" v="2774"/>
          <pc:sldLayoutMkLst>
            <pc:docMk/>
            <pc:sldMasterMk cId="530517036" sldId="2147483927"/>
            <pc:sldLayoutMk cId="1929114831" sldId="2147483929"/>
          </pc:sldLayoutMkLst>
        </pc:sldLayoutChg>
        <pc:sldLayoutChg chg="addSp modSp modTransition">
          <pc:chgData name="Nargas Ahmadzai (2106756)" userId="0c14ad69-c0e9-4a1c-a65d-921e15cc9471" providerId="ADAL" clId="{716C656B-E712-4B47-9F96-AC433D2A1649}" dt="2023-03-14T18:30:20.825" v="2774"/>
          <pc:sldLayoutMkLst>
            <pc:docMk/>
            <pc:sldMasterMk cId="530517036" sldId="2147483927"/>
            <pc:sldLayoutMk cId="3348388973" sldId="2147483930"/>
          </pc:sldLayoutMkLst>
          <pc:spChg chg="mod">
            <ac:chgData name="Nargas Ahmadzai (2106756)" userId="0c14ad69-c0e9-4a1c-a65d-921e15cc9471" providerId="ADAL" clId="{716C656B-E712-4B47-9F96-AC433D2A1649}" dt="2023-03-13T18:57:56.958" v="2058"/>
            <ac:spMkLst>
              <pc:docMk/>
              <pc:sldMasterMk cId="530517036" sldId="2147483927"/>
              <pc:sldLayoutMk cId="3348388973" sldId="2147483930"/>
              <ac:spMk id="2" creationId="{00000000-0000-0000-0000-000000000000}"/>
            </ac:spMkLst>
          </pc:spChg>
          <pc:spChg chg="mod">
            <ac:chgData name="Nargas Ahmadzai (2106756)" userId="0c14ad69-c0e9-4a1c-a65d-921e15cc9471" providerId="ADAL" clId="{716C656B-E712-4B47-9F96-AC433D2A1649}" dt="2023-03-13T18:57:56.958" v="2058"/>
            <ac:spMkLst>
              <pc:docMk/>
              <pc:sldMasterMk cId="530517036" sldId="2147483927"/>
              <pc:sldLayoutMk cId="3348388973" sldId="2147483930"/>
              <ac:spMk id="3" creationId="{00000000-0000-0000-0000-000000000000}"/>
            </ac:spMkLst>
          </pc:spChg>
          <pc:spChg chg="add mod">
            <ac:chgData name="Nargas Ahmadzai (2106756)" userId="0c14ad69-c0e9-4a1c-a65d-921e15cc9471" providerId="ADAL" clId="{716C656B-E712-4B47-9F96-AC433D2A1649}" dt="2023-03-13T18:57:56.958" v="2058"/>
            <ac:spMkLst>
              <pc:docMk/>
              <pc:sldMasterMk cId="530517036" sldId="2147483927"/>
              <pc:sldLayoutMk cId="3348388973" sldId="2147483930"/>
              <ac:spMk id="7" creationId="{AC070750-CF95-5406-AAF1-4416957E68A0}"/>
            </ac:spMkLst>
          </pc:spChg>
          <pc:spChg chg="add mod">
            <ac:chgData name="Nargas Ahmadzai (2106756)" userId="0c14ad69-c0e9-4a1c-a65d-921e15cc9471" providerId="ADAL" clId="{716C656B-E712-4B47-9F96-AC433D2A1649}" dt="2023-03-13T18:57:56.958" v="2058"/>
            <ac:spMkLst>
              <pc:docMk/>
              <pc:sldMasterMk cId="530517036" sldId="2147483927"/>
              <pc:sldLayoutMk cId="3348388973" sldId="2147483930"/>
              <ac:spMk id="8" creationId="{F300E36F-1884-B7C0-CF8C-429406B9975C}"/>
            </ac:spMkLst>
          </pc:spChg>
          <pc:spChg chg="add mod">
            <ac:chgData name="Nargas Ahmadzai (2106756)" userId="0c14ad69-c0e9-4a1c-a65d-921e15cc9471" providerId="ADAL" clId="{716C656B-E712-4B47-9F96-AC433D2A1649}" dt="2023-03-13T18:57:56.958" v="2058"/>
            <ac:spMkLst>
              <pc:docMk/>
              <pc:sldMasterMk cId="530517036" sldId="2147483927"/>
              <pc:sldLayoutMk cId="3348388973" sldId="2147483930"/>
              <ac:spMk id="9" creationId="{8A53EFE0-1168-9F9C-C4E9-888F67E6198F}"/>
            </ac:spMkLst>
          </pc:spChg>
          <pc:spChg chg="add mod">
            <ac:chgData name="Nargas Ahmadzai (2106756)" userId="0c14ad69-c0e9-4a1c-a65d-921e15cc9471" providerId="ADAL" clId="{716C656B-E712-4B47-9F96-AC433D2A1649}" dt="2023-03-13T18:57:56.958" v="2058"/>
            <ac:spMkLst>
              <pc:docMk/>
              <pc:sldMasterMk cId="530517036" sldId="2147483927"/>
              <pc:sldLayoutMk cId="3348388973" sldId="2147483930"/>
              <ac:spMk id="10" creationId="{DF813CAB-D68E-8AB4-E33F-14389ED82DBC}"/>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4120415711" sldId="2147483931"/>
          </pc:sldLayoutMkLst>
          <pc:spChg chg="mod">
            <ac:chgData name="Nargas Ahmadzai (2106756)" userId="0c14ad69-c0e9-4a1c-a65d-921e15cc9471" providerId="ADAL" clId="{716C656B-E712-4B47-9F96-AC433D2A1649}" dt="2023-03-13T18:57:56.958" v="2058"/>
            <ac:spMkLst>
              <pc:docMk/>
              <pc:sldMasterMk cId="530517036" sldId="2147483927"/>
              <pc:sldLayoutMk cId="4120415711" sldId="2147483931"/>
              <ac:spMk id="2" creationId="{00000000-0000-0000-0000-000000000000}"/>
            </ac:spMkLst>
          </pc:spChg>
          <pc:spChg chg="mod">
            <ac:chgData name="Nargas Ahmadzai (2106756)" userId="0c14ad69-c0e9-4a1c-a65d-921e15cc9471" providerId="ADAL" clId="{716C656B-E712-4B47-9F96-AC433D2A1649}" dt="2023-03-13T18:57:56.958" v="2058"/>
            <ac:spMkLst>
              <pc:docMk/>
              <pc:sldMasterMk cId="530517036" sldId="2147483927"/>
              <pc:sldLayoutMk cId="4120415711" sldId="2147483931"/>
              <ac:spMk id="3" creationId="{00000000-0000-0000-0000-000000000000}"/>
            </ac:spMkLst>
          </pc:spChg>
          <pc:spChg chg="mod">
            <ac:chgData name="Nargas Ahmadzai (2106756)" userId="0c14ad69-c0e9-4a1c-a65d-921e15cc9471" providerId="ADAL" clId="{716C656B-E712-4B47-9F96-AC433D2A1649}" dt="2023-03-13T18:57:56.958" v="2058"/>
            <ac:spMkLst>
              <pc:docMk/>
              <pc:sldMasterMk cId="530517036" sldId="2147483927"/>
              <pc:sldLayoutMk cId="4120415711" sldId="2147483931"/>
              <ac:spMk id="4" creationId="{00000000-0000-0000-0000-000000000000}"/>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1826558910" sldId="2147483932"/>
          </pc:sldLayoutMkLst>
          <pc:spChg chg="mod">
            <ac:chgData name="Nargas Ahmadzai (2106756)" userId="0c14ad69-c0e9-4a1c-a65d-921e15cc9471" providerId="ADAL" clId="{716C656B-E712-4B47-9F96-AC433D2A1649}" dt="2023-03-13T18:57:56.958" v="2058"/>
            <ac:spMkLst>
              <pc:docMk/>
              <pc:sldMasterMk cId="530517036" sldId="2147483927"/>
              <pc:sldLayoutMk cId="1826558910" sldId="2147483932"/>
              <ac:spMk id="2" creationId="{00000000-0000-0000-0000-000000000000}"/>
            </ac:spMkLst>
          </pc:spChg>
          <pc:spChg chg="mod">
            <ac:chgData name="Nargas Ahmadzai (2106756)" userId="0c14ad69-c0e9-4a1c-a65d-921e15cc9471" providerId="ADAL" clId="{716C656B-E712-4B47-9F96-AC433D2A1649}" dt="2023-03-13T18:57:56.958" v="2058"/>
            <ac:spMkLst>
              <pc:docMk/>
              <pc:sldMasterMk cId="530517036" sldId="2147483927"/>
              <pc:sldLayoutMk cId="1826558910" sldId="2147483932"/>
              <ac:spMk id="3" creationId="{00000000-0000-0000-0000-000000000000}"/>
            </ac:spMkLst>
          </pc:spChg>
          <pc:spChg chg="mod">
            <ac:chgData name="Nargas Ahmadzai (2106756)" userId="0c14ad69-c0e9-4a1c-a65d-921e15cc9471" providerId="ADAL" clId="{716C656B-E712-4B47-9F96-AC433D2A1649}" dt="2023-03-13T18:57:56.958" v="2058"/>
            <ac:spMkLst>
              <pc:docMk/>
              <pc:sldMasterMk cId="530517036" sldId="2147483927"/>
              <pc:sldLayoutMk cId="1826558910" sldId="2147483932"/>
              <ac:spMk id="4" creationId="{00000000-0000-0000-0000-000000000000}"/>
            </ac:spMkLst>
          </pc:spChg>
          <pc:spChg chg="mod">
            <ac:chgData name="Nargas Ahmadzai (2106756)" userId="0c14ad69-c0e9-4a1c-a65d-921e15cc9471" providerId="ADAL" clId="{716C656B-E712-4B47-9F96-AC433D2A1649}" dt="2023-03-13T18:57:56.958" v="2058"/>
            <ac:spMkLst>
              <pc:docMk/>
              <pc:sldMasterMk cId="530517036" sldId="2147483927"/>
              <pc:sldLayoutMk cId="1826558910" sldId="2147483932"/>
              <ac:spMk id="5" creationId="{00000000-0000-0000-0000-000000000000}"/>
            </ac:spMkLst>
          </pc:spChg>
          <pc:spChg chg="mod">
            <ac:chgData name="Nargas Ahmadzai (2106756)" userId="0c14ad69-c0e9-4a1c-a65d-921e15cc9471" providerId="ADAL" clId="{716C656B-E712-4B47-9F96-AC433D2A1649}" dt="2023-03-13T18:57:56.958" v="2058"/>
            <ac:spMkLst>
              <pc:docMk/>
              <pc:sldMasterMk cId="530517036" sldId="2147483927"/>
              <pc:sldLayoutMk cId="1826558910" sldId="2147483932"/>
              <ac:spMk id="6" creationId="{00000000-0000-0000-0000-000000000000}"/>
            </ac:spMkLst>
          </pc:spChg>
        </pc:sldLayoutChg>
        <pc:sldLayoutChg chg="modTransition">
          <pc:chgData name="Nargas Ahmadzai (2106756)" userId="0c14ad69-c0e9-4a1c-a65d-921e15cc9471" providerId="ADAL" clId="{716C656B-E712-4B47-9F96-AC433D2A1649}" dt="2023-03-14T18:30:20.825" v="2774"/>
          <pc:sldLayoutMkLst>
            <pc:docMk/>
            <pc:sldMasterMk cId="530517036" sldId="2147483927"/>
            <pc:sldLayoutMk cId="3245450436" sldId="2147483933"/>
          </pc:sldLayoutMkLst>
        </pc:sldLayoutChg>
        <pc:sldLayoutChg chg="modTransition">
          <pc:chgData name="Nargas Ahmadzai (2106756)" userId="0c14ad69-c0e9-4a1c-a65d-921e15cc9471" providerId="ADAL" clId="{716C656B-E712-4B47-9F96-AC433D2A1649}" dt="2023-03-14T18:30:20.825" v="2774"/>
          <pc:sldLayoutMkLst>
            <pc:docMk/>
            <pc:sldMasterMk cId="530517036" sldId="2147483927"/>
            <pc:sldLayoutMk cId="2357904311" sldId="2147483934"/>
          </pc:sldLayoutMkLst>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1329479483" sldId="2147483935"/>
          </pc:sldLayoutMkLst>
          <pc:spChg chg="mod">
            <ac:chgData name="Nargas Ahmadzai (2106756)" userId="0c14ad69-c0e9-4a1c-a65d-921e15cc9471" providerId="ADAL" clId="{716C656B-E712-4B47-9F96-AC433D2A1649}" dt="2023-03-13T18:57:56.958" v="2058"/>
            <ac:spMkLst>
              <pc:docMk/>
              <pc:sldMasterMk cId="530517036" sldId="2147483927"/>
              <pc:sldLayoutMk cId="1329479483" sldId="2147483935"/>
              <ac:spMk id="2" creationId="{00000000-0000-0000-0000-000000000000}"/>
            </ac:spMkLst>
          </pc:spChg>
          <pc:spChg chg="mod">
            <ac:chgData name="Nargas Ahmadzai (2106756)" userId="0c14ad69-c0e9-4a1c-a65d-921e15cc9471" providerId="ADAL" clId="{716C656B-E712-4B47-9F96-AC433D2A1649}" dt="2023-03-13T18:57:56.958" v="2058"/>
            <ac:spMkLst>
              <pc:docMk/>
              <pc:sldMasterMk cId="530517036" sldId="2147483927"/>
              <pc:sldLayoutMk cId="1329479483" sldId="2147483935"/>
              <ac:spMk id="3" creationId="{00000000-0000-0000-0000-000000000000}"/>
            </ac:spMkLst>
          </pc:spChg>
          <pc:spChg chg="mod">
            <ac:chgData name="Nargas Ahmadzai (2106756)" userId="0c14ad69-c0e9-4a1c-a65d-921e15cc9471" providerId="ADAL" clId="{716C656B-E712-4B47-9F96-AC433D2A1649}" dt="2023-03-13T18:57:56.958" v="2058"/>
            <ac:spMkLst>
              <pc:docMk/>
              <pc:sldMasterMk cId="530517036" sldId="2147483927"/>
              <pc:sldLayoutMk cId="1329479483" sldId="2147483935"/>
              <ac:spMk id="4" creationId="{00000000-0000-0000-0000-000000000000}"/>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2226442556" sldId="2147483936"/>
          </pc:sldLayoutMkLst>
          <pc:spChg chg="mod">
            <ac:chgData name="Nargas Ahmadzai (2106756)" userId="0c14ad69-c0e9-4a1c-a65d-921e15cc9471" providerId="ADAL" clId="{716C656B-E712-4B47-9F96-AC433D2A1649}" dt="2023-03-13T18:57:56.958" v="2058"/>
            <ac:spMkLst>
              <pc:docMk/>
              <pc:sldMasterMk cId="530517036" sldId="2147483927"/>
              <pc:sldLayoutMk cId="2226442556" sldId="2147483936"/>
              <ac:spMk id="2" creationId="{00000000-0000-0000-0000-000000000000}"/>
            </ac:spMkLst>
          </pc:spChg>
          <pc:spChg chg="mod">
            <ac:chgData name="Nargas Ahmadzai (2106756)" userId="0c14ad69-c0e9-4a1c-a65d-921e15cc9471" providerId="ADAL" clId="{716C656B-E712-4B47-9F96-AC433D2A1649}" dt="2023-03-13T18:57:56.958" v="2058"/>
            <ac:spMkLst>
              <pc:docMk/>
              <pc:sldMasterMk cId="530517036" sldId="2147483927"/>
              <pc:sldLayoutMk cId="2226442556" sldId="2147483936"/>
              <ac:spMk id="3" creationId="{00000000-0000-0000-0000-000000000000}"/>
            </ac:spMkLst>
          </pc:spChg>
          <pc:spChg chg="mod">
            <ac:chgData name="Nargas Ahmadzai (2106756)" userId="0c14ad69-c0e9-4a1c-a65d-921e15cc9471" providerId="ADAL" clId="{716C656B-E712-4B47-9F96-AC433D2A1649}" dt="2023-03-13T18:57:56.958" v="2058"/>
            <ac:spMkLst>
              <pc:docMk/>
              <pc:sldMasterMk cId="530517036" sldId="2147483927"/>
              <pc:sldLayoutMk cId="2226442556" sldId="2147483936"/>
              <ac:spMk id="4" creationId="{00000000-0000-0000-0000-000000000000}"/>
            </ac:spMkLst>
          </pc:spChg>
          <pc:spChg chg="mod">
            <ac:chgData name="Nargas Ahmadzai (2106756)" userId="0c14ad69-c0e9-4a1c-a65d-921e15cc9471" providerId="ADAL" clId="{716C656B-E712-4B47-9F96-AC433D2A1649}" dt="2023-03-13T18:57:56.958" v="2058"/>
            <ac:spMkLst>
              <pc:docMk/>
              <pc:sldMasterMk cId="530517036" sldId="2147483927"/>
              <pc:sldLayoutMk cId="2226442556" sldId="2147483936"/>
              <ac:spMk id="5" creationId="{00000000-0000-0000-0000-000000000000}"/>
            </ac:spMkLst>
          </pc:spChg>
          <pc:spChg chg="mod">
            <ac:chgData name="Nargas Ahmadzai (2106756)" userId="0c14ad69-c0e9-4a1c-a65d-921e15cc9471" providerId="ADAL" clId="{716C656B-E712-4B47-9F96-AC433D2A1649}" dt="2023-03-13T18:57:56.958" v="2058"/>
            <ac:spMkLst>
              <pc:docMk/>
              <pc:sldMasterMk cId="530517036" sldId="2147483927"/>
              <pc:sldLayoutMk cId="2226442556" sldId="2147483936"/>
              <ac:spMk id="6" creationId="{00000000-0000-0000-0000-000000000000}"/>
            </ac:spMkLst>
          </pc:spChg>
          <pc:spChg chg="mod">
            <ac:chgData name="Nargas Ahmadzai (2106756)" userId="0c14ad69-c0e9-4a1c-a65d-921e15cc9471" providerId="ADAL" clId="{716C656B-E712-4B47-9F96-AC433D2A1649}" dt="2023-03-13T18:57:56.958" v="2058"/>
            <ac:spMkLst>
              <pc:docMk/>
              <pc:sldMasterMk cId="530517036" sldId="2147483927"/>
              <pc:sldLayoutMk cId="2226442556" sldId="2147483936"/>
              <ac:spMk id="18" creationId="{00000000-0000-0000-0000-000000000000}"/>
            </ac:spMkLst>
          </pc:spChg>
          <pc:spChg chg="mod">
            <ac:chgData name="Nargas Ahmadzai (2106756)" userId="0c14ad69-c0e9-4a1c-a65d-921e15cc9471" providerId="ADAL" clId="{716C656B-E712-4B47-9F96-AC433D2A1649}" dt="2023-03-13T18:57:56.958" v="2058"/>
            <ac:spMkLst>
              <pc:docMk/>
              <pc:sldMasterMk cId="530517036" sldId="2147483927"/>
              <pc:sldLayoutMk cId="2226442556" sldId="2147483936"/>
              <ac:spMk id="19" creationId="{00000000-0000-0000-0000-000000000000}"/>
            </ac:spMkLst>
          </pc:spChg>
          <pc:grpChg chg="mod">
            <ac:chgData name="Nargas Ahmadzai (2106756)" userId="0c14ad69-c0e9-4a1c-a65d-921e15cc9471" providerId="ADAL" clId="{716C656B-E712-4B47-9F96-AC433D2A1649}" dt="2023-03-13T18:57:56.958" v="2058"/>
            <ac:grpSpMkLst>
              <pc:docMk/>
              <pc:sldMasterMk cId="530517036" sldId="2147483927"/>
              <pc:sldLayoutMk cId="2226442556" sldId="2147483936"/>
              <ac:grpSpMk id="9" creationId="{00000000-0000-0000-0000-000000000000}"/>
            </ac:grpSpMkLst>
          </pc:grpChg>
        </pc:sldLayoutChg>
        <pc:sldLayoutChg chg="modTransition">
          <pc:chgData name="Nargas Ahmadzai (2106756)" userId="0c14ad69-c0e9-4a1c-a65d-921e15cc9471" providerId="ADAL" clId="{716C656B-E712-4B47-9F96-AC433D2A1649}" dt="2023-03-14T18:30:20.825" v="2774"/>
          <pc:sldLayoutMkLst>
            <pc:docMk/>
            <pc:sldMasterMk cId="530517036" sldId="2147483927"/>
            <pc:sldLayoutMk cId="3870803530" sldId="2147483937"/>
          </pc:sldLayoutMkLst>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1155581046" sldId="2147483938"/>
          </pc:sldLayoutMkLst>
          <pc:spChg chg="mod">
            <ac:chgData name="Nargas Ahmadzai (2106756)" userId="0c14ad69-c0e9-4a1c-a65d-921e15cc9471" providerId="ADAL" clId="{716C656B-E712-4B47-9F96-AC433D2A1649}" dt="2023-03-13T18:57:56.958" v="2058"/>
            <ac:spMkLst>
              <pc:docMk/>
              <pc:sldMasterMk cId="530517036" sldId="2147483927"/>
              <pc:sldLayoutMk cId="1155581046" sldId="2147483938"/>
              <ac:spMk id="2" creationId="{00000000-0000-0000-0000-000000000000}"/>
            </ac:spMkLst>
          </pc:spChg>
          <pc:spChg chg="mod">
            <ac:chgData name="Nargas Ahmadzai (2106756)" userId="0c14ad69-c0e9-4a1c-a65d-921e15cc9471" providerId="ADAL" clId="{716C656B-E712-4B47-9F96-AC433D2A1649}" dt="2023-03-13T18:57:56.958" v="2058"/>
            <ac:spMkLst>
              <pc:docMk/>
              <pc:sldMasterMk cId="530517036" sldId="2147483927"/>
              <pc:sldLayoutMk cId="1155581046" sldId="2147483938"/>
              <ac:spMk id="3" creationId="{00000000-0000-0000-0000-000000000000}"/>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4149799838" sldId="2147483939"/>
          </pc:sldLayoutMkLst>
          <pc:spChg chg="mod">
            <ac:chgData name="Nargas Ahmadzai (2106756)" userId="0c14ad69-c0e9-4a1c-a65d-921e15cc9471" providerId="ADAL" clId="{716C656B-E712-4B47-9F96-AC433D2A1649}" dt="2023-03-13T18:57:56.958" v="2058"/>
            <ac:spMkLst>
              <pc:docMk/>
              <pc:sldMasterMk cId="530517036" sldId="2147483927"/>
              <pc:sldLayoutMk cId="4149799838" sldId="2147483939"/>
              <ac:spMk id="3" creationId="{EAB4EF4F-0A84-4C50-B171-F044231527B2}"/>
            </ac:spMkLst>
          </pc:spChg>
          <pc:spChg chg="mod">
            <ac:chgData name="Nargas Ahmadzai (2106756)" userId="0c14ad69-c0e9-4a1c-a65d-921e15cc9471" providerId="ADAL" clId="{716C656B-E712-4B47-9F96-AC433D2A1649}" dt="2023-03-13T18:57:56.958" v="2058"/>
            <ac:spMkLst>
              <pc:docMk/>
              <pc:sldMasterMk cId="530517036" sldId="2147483927"/>
              <pc:sldLayoutMk cId="4149799838" sldId="2147483939"/>
              <ac:spMk id="5" creationId="{113E1565-5B33-4914-9800-50B8400266FF}"/>
            </ac:spMkLst>
          </pc:spChg>
          <pc:spChg chg="mod">
            <ac:chgData name="Nargas Ahmadzai (2106756)" userId="0c14ad69-c0e9-4a1c-a65d-921e15cc9471" providerId="ADAL" clId="{716C656B-E712-4B47-9F96-AC433D2A1649}" dt="2023-03-13T18:57:56.958" v="2058"/>
            <ac:spMkLst>
              <pc:docMk/>
              <pc:sldMasterMk cId="530517036" sldId="2147483927"/>
              <pc:sldLayoutMk cId="4149799838" sldId="2147483939"/>
              <ac:spMk id="6" creationId="{DE438B2E-01A6-453B-928D-97D98438168E}"/>
            </ac:spMkLst>
          </pc:sp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3697047790" sldId="2147483940"/>
          </pc:sldLayoutMkLst>
          <pc:spChg chg="mod">
            <ac:chgData name="Nargas Ahmadzai (2106756)" userId="0c14ad69-c0e9-4a1c-a65d-921e15cc9471" providerId="ADAL" clId="{716C656B-E712-4B47-9F96-AC433D2A1649}" dt="2023-03-13T18:57:56.958" v="2058"/>
            <ac:spMkLst>
              <pc:docMk/>
              <pc:sldMasterMk cId="530517036" sldId="2147483927"/>
              <pc:sldLayoutMk cId="3697047790" sldId="2147483940"/>
              <ac:spMk id="2" creationId="{BADB3C88-F13B-4B5F-920D-B4EFFAA592E5}"/>
            </ac:spMkLst>
          </pc:spChg>
          <pc:spChg chg="mod">
            <ac:chgData name="Nargas Ahmadzai (2106756)" userId="0c14ad69-c0e9-4a1c-a65d-921e15cc9471" providerId="ADAL" clId="{716C656B-E712-4B47-9F96-AC433D2A1649}" dt="2023-03-13T18:57:56.958" v="2058"/>
            <ac:spMkLst>
              <pc:docMk/>
              <pc:sldMasterMk cId="530517036" sldId="2147483927"/>
              <pc:sldLayoutMk cId="3697047790" sldId="2147483940"/>
              <ac:spMk id="4" creationId="{56084AEC-DB39-4367-A213-BB2FE4AD38BE}"/>
            </ac:spMkLst>
          </pc:spChg>
          <pc:spChg chg="mod">
            <ac:chgData name="Nargas Ahmadzai (2106756)" userId="0c14ad69-c0e9-4a1c-a65d-921e15cc9471" providerId="ADAL" clId="{716C656B-E712-4B47-9F96-AC433D2A1649}" dt="2023-03-13T18:57:56.958" v="2058"/>
            <ac:spMkLst>
              <pc:docMk/>
              <pc:sldMasterMk cId="530517036" sldId="2147483927"/>
              <pc:sldLayoutMk cId="3697047790" sldId="2147483940"/>
              <ac:spMk id="5" creationId="{F1D1D3DC-359F-47D3-A498-6E5DEF615BD3}"/>
            </ac:spMkLst>
          </pc:spChg>
          <pc:spChg chg="mod">
            <ac:chgData name="Nargas Ahmadzai (2106756)" userId="0c14ad69-c0e9-4a1c-a65d-921e15cc9471" providerId="ADAL" clId="{716C656B-E712-4B47-9F96-AC433D2A1649}" dt="2023-03-13T18:57:56.958" v="2058"/>
            <ac:spMkLst>
              <pc:docMk/>
              <pc:sldMasterMk cId="530517036" sldId="2147483927"/>
              <pc:sldLayoutMk cId="3697047790" sldId="2147483940"/>
              <ac:spMk id="17" creationId="{76336E3A-55EE-4423-B1AA-7489CA988813}"/>
            </ac:spMkLst>
          </pc:spChg>
          <pc:cxnChg chg="mod">
            <ac:chgData name="Nargas Ahmadzai (2106756)" userId="0c14ad69-c0e9-4a1c-a65d-921e15cc9471" providerId="ADAL" clId="{716C656B-E712-4B47-9F96-AC433D2A1649}" dt="2023-03-13T18:57:56.958" v="2058"/>
            <ac:cxnSpMkLst>
              <pc:docMk/>
              <pc:sldMasterMk cId="530517036" sldId="2147483927"/>
              <pc:sldLayoutMk cId="3697047790" sldId="2147483940"/>
              <ac:cxnSpMk id="24" creationId="{0C61EA57-B8EA-4589-A9DD-E25F300D5AFD}"/>
            </ac:cxnSpMkLst>
          </pc:cxnChg>
        </pc:sldLayoutChg>
        <pc:sldLayoutChg chg="modSp modTransition">
          <pc:chgData name="Nargas Ahmadzai (2106756)" userId="0c14ad69-c0e9-4a1c-a65d-921e15cc9471" providerId="ADAL" clId="{716C656B-E712-4B47-9F96-AC433D2A1649}" dt="2023-03-14T18:30:20.825" v="2774"/>
          <pc:sldLayoutMkLst>
            <pc:docMk/>
            <pc:sldMasterMk cId="530517036" sldId="2147483927"/>
            <pc:sldLayoutMk cId="823939220" sldId="2147483941"/>
          </pc:sldLayoutMkLst>
          <pc:spChg chg="mod">
            <ac:chgData name="Nargas Ahmadzai (2106756)" userId="0c14ad69-c0e9-4a1c-a65d-921e15cc9471" providerId="ADAL" clId="{716C656B-E712-4B47-9F96-AC433D2A1649}" dt="2023-03-13T18:57:56.958" v="2058"/>
            <ac:spMkLst>
              <pc:docMk/>
              <pc:sldMasterMk cId="530517036" sldId="2147483927"/>
              <pc:sldLayoutMk cId="823939220" sldId="2147483941"/>
              <ac:spMk id="2" creationId="{BADB3C88-F13B-4B5F-920D-B4EFFAA592E5}"/>
            </ac:spMkLst>
          </pc:spChg>
          <pc:spChg chg="mod">
            <ac:chgData name="Nargas Ahmadzai (2106756)" userId="0c14ad69-c0e9-4a1c-a65d-921e15cc9471" providerId="ADAL" clId="{716C656B-E712-4B47-9F96-AC433D2A1649}" dt="2023-03-13T18:57:56.958" v="2058"/>
            <ac:spMkLst>
              <pc:docMk/>
              <pc:sldMasterMk cId="530517036" sldId="2147483927"/>
              <pc:sldLayoutMk cId="823939220" sldId="2147483941"/>
              <ac:spMk id="4" creationId="{56084AEC-DB39-4367-A213-BB2FE4AD38BE}"/>
            </ac:spMkLst>
          </pc:spChg>
          <pc:spChg chg="mod">
            <ac:chgData name="Nargas Ahmadzai (2106756)" userId="0c14ad69-c0e9-4a1c-a65d-921e15cc9471" providerId="ADAL" clId="{716C656B-E712-4B47-9F96-AC433D2A1649}" dt="2023-03-13T18:57:56.958" v="2058"/>
            <ac:spMkLst>
              <pc:docMk/>
              <pc:sldMasterMk cId="530517036" sldId="2147483927"/>
              <pc:sldLayoutMk cId="823939220" sldId="2147483941"/>
              <ac:spMk id="6" creationId="{9867FAC3-5109-4D5D-8105-FC48313396C4}"/>
            </ac:spMkLst>
          </pc:spChg>
          <pc:spChg chg="mod">
            <ac:chgData name="Nargas Ahmadzai (2106756)" userId="0c14ad69-c0e9-4a1c-a65d-921e15cc9471" providerId="ADAL" clId="{716C656B-E712-4B47-9F96-AC433D2A1649}" dt="2023-03-13T18:57:56.958" v="2058"/>
            <ac:spMkLst>
              <pc:docMk/>
              <pc:sldMasterMk cId="530517036" sldId="2147483927"/>
              <pc:sldLayoutMk cId="823939220" sldId="2147483941"/>
              <ac:spMk id="17" creationId="{76336E3A-55EE-4423-B1AA-7489CA988813}"/>
            </ac:spMkLst>
          </pc:spChg>
          <pc:spChg chg="mod">
            <ac:chgData name="Nargas Ahmadzai (2106756)" userId="0c14ad69-c0e9-4a1c-a65d-921e15cc9471" providerId="ADAL" clId="{716C656B-E712-4B47-9F96-AC433D2A1649}" dt="2023-03-13T18:57:56.958" v="2058"/>
            <ac:spMkLst>
              <pc:docMk/>
              <pc:sldMasterMk cId="530517036" sldId="2147483927"/>
              <pc:sldLayoutMk cId="823939220" sldId="2147483941"/>
              <ac:spMk id="25" creationId="{D928258E-48B5-471F-BC61-B45FB2CA51BA}"/>
            </ac:spMkLst>
          </pc:spChg>
          <pc:cxnChg chg="mod">
            <ac:chgData name="Nargas Ahmadzai (2106756)" userId="0c14ad69-c0e9-4a1c-a65d-921e15cc9471" providerId="ADAL" clId="{716C656B-E712-4B47-9F96-AC433D2A1649}" dt="2023-03-13T18:57:56.958" v="2058"/>
            <ac:cxnSpMkLst>
              <pc:docMk/>
              <pc:sldMasterMk cId="530517036" sldId="2147483927"/>
              <pc:sldLayoutMk cId="823939220" sldId="2147483941"/>
              <ac:cxnSpMk id="24" creationId="{0C61EA57-B8EA-4589-A9DD-E25F300D5AFD}"/>
            </ac:cxnSpMkLst>
          </pc:cxnChg>
        </pc:sldLayoutChg>
      </pc:sldMasterChg>
      <pc:sldMasterChg chg="addSp modSldLayout">
        <pc:chgData name="Nargas Ahmadzai (2106756)" userId="0c14ad69-c0e9-4a1c-a65d-921e15cc9471" providerId="ADAL" clId="{716C656B-E712-4B47-9F96-AC433D2A1649}" dt="2023-03-13T17:55:09.503" v="1345"/>
        <pc:sldMasterMkLst>
          <pc:docMk/>
          <pc:sldMasterMk cId="350615609" sldId="2147483942"/>
        </pc:sldMasterMkLst>
        <pc:spChg chg="add">
          <ac:chgData name="Nargas Ahmadzai (2106756)" userId="0c14ad69-c0e9-4a1c-a65d-921e15cc9471" providerId="ADAL" clId="{716C656B-E712-4B47-9F96-AC433D2A1649}" dt="2023-03-13T17:55:09.503" v="1345"/>
          <ac:spMkLst>
            <pc:docMk/>
            <pc:sldMasterMk cId="350615609" sldId="2147483942"/>
            <ac:spMk id="7" creationId="{3CEF26BB-E525-5BE1-A06F-CA54FCD418B9}"/>
          </ac:spMkLst>
        </pc:spChg>
        <pc:spChg chg="add">
          <ac:chgData name="Nargas Ahmadzai (2106756)" userId="0c14ad69-c0e9-4a1c-a65d-921e15cc9471" providerId="ADAL" clId="{716C656B-E712-4B47-9F96-AC433D2A1649}" dt="2023-03-13T17:55:09.503" v="1345"/>
          <ac:spMkLst>
            <pc:docMk/>
            <pc:sldMasterMk cId="350615609" sldId="2147483942"/>
            <ac:spMk id="8" creationId="{C349AAED-464F-8559-8A7C-D065FDFCA680}"/>
          </ac:spMkLst>
        </pc:spChg>
        <pc:sldLayoutChg chg="addSp">
          <pc:chgData name="Nargas Ahmadzai (2106756)" userId="0c14ad69-c0e9-4a1c-a65d-921e15cc9471" providerId="ADAL" clId="{716C656B-E712-4B47-9F96-AC433D2A1649}" dt="2023-03-13T17:55:09.503" v="1345"/>
          <pc:sldLayoutMkLst>
            <pc:docMk/>
            <pc:sldMasterMk cId="350615609" sldId="2147483942"/>
            <pc:sldLayoutMk cId="4251972475" sldId="2147483945"/>
          </pc:sldLayoutMkLst>
          <pc:spChg chg="add">
            <ac:chgData name="Nargas Ahmadzai (2106756)" userId="0c14ad69-c0e9-4a1c-a65d-921e15cc9471" providerId="ADAL" clId="{716C656B-E712-4B47-9F96-AC433D2A1649}" dt="2023-03-13T17:55:09.503" v="1345"/>
            <ac:spMkLst>
              <pc:docMk/>
              <pc:sldMasterMk cId="350615609" sldId="2147483942"/>
              <pc:sldLayoutMk cId="4251972475" sldId="2147483945"/>
              <ac:spMk id="7" creationId="{CAE8A0ED-D8E2-4D06-79E5-82011762CEDE}"/>
            </ac:spMkLst>
          </pc:spChg>
          <pc:spChg chg="add">
            <ac:chgData name="Nargas Ahmadzai (2106756)" userId="0c14ad69-c0e9-4a1c-a65d-921e15cc9471" providerId="ADAL" clId="{716C656B-E712-4B47-9F96-AC433D2A1649}" dt="2023-03-13T17:55:09.503" v="1345"/>
            <ac:spMkLst>
              <pc:docMk/>
              <pc:sldMasterMk cId="350615609" sldId="2147483942"/>
              <pc:sldLayoutMk cId="4251972475" sldId="2147483945"/>
              <ac:spMk id="8" creationId="{5A6F5809-8136-BCE7-4C12-C21FCE6E2CB1}"/>
            </ac:spMkLst>
          </pc:spChg>
          <pc:spChg chg="add">
            <ac:chgData name="Nargas Ahmadzai (2106756)" userId="0c14ad69-c0e9-4a1c-a65d-921e15cc9471" providerId="ADAL" clId="{716C656B-E712-4B47-9F96-AC433D2A1649}" dt="2023-03-13T17:55:09.503" v="1345"/>
            <ac:spMkLst>
              <pc:docMk/>
              <pc:sldMasterMk cId="350615609" sldId="2147483942"/>
              <pc:sldLayoutMk cId="4251972475" sldId="2147483945"/>
              <ac:spMk id="9" creationId="{4F567FA1-166C-DE57-095A-43E718C20FDF}"/>
            </ac:spMkLst>
          </pc:spChg>
          <pc:spChg chg="add">
            <ac:chgData name="Nargas Ahmadzai (2106756)" userId="0c14ad69-c0e9-4a1c-a65d-921e15cc9471" providerId="ADAL" clId="{716C656B-E712-4B47-9F96-AC433D2A1649}" dt="2023-03-13T17:55:09.503" v="1345"/>
            <ac:spMkLst>
              <pc:docMk/>
              <pc:sldMasterMk cId="350615609" sldId="2147483942"/>
              <pc:sldLayoutMk cId="4251972475" sldId="2147483945"/>
              <ac:spMk id="10" creationId="{8C6F3F3D-3B16-9390-1F1D-FC995F3E3746}"/>
            </ac:spMkLst>
          </pc:spChg>
        </pc:sldLayoutChg>
      </pc:sldMasterChg>
      <pc:sldMasterChg chg="addSp modSldLayout">
        <pc:chgData name="Nargas Ahmadzai (2106756)" userId="0c14ad69-c0e9-4a1c-a65d-921e15cc9471" providerId="ADAL" clId="{716C656B-E712-4B47-9F96-AC433D2A1649}" dt="2023-03-13T18:57:10.882" v="2049"/>
        <pc:sldMasterMkLst>
          <pc:docMk/>
          <pc:sldMasterMk cId="877336602" sldId="2147483942"/>
        </pc:sldMasterMkLst>
        <pc:spChg chg="add">
          <ac:chgData name="Nargas Ahmadzai (2106756)" userId="0c14ad69-c0e9-4a1c-a65d-921e15cc9471" providerId="ADAL" clId="{716C656B-E712-4B47-9F96-AC433D2A1649}" dt="2023-03-13T18:57:10.882" v="2049"/>
          <ac:spMkLst>
            <pc:docMk/>
            <pc:sldMasterMk cId="877336602" sldId="2147483942"/>
            <ac:spMk id="7" creationId="{C5531726-CE5D-955F-FDB4-ABC839498ED5}"/>
          </ac:spMkLst>
        </pc:spChg>
        <pc:spChg chg="add">
          <ac:chgData name="Nargas Ahmadzai (2106756)" userId="0c14ad69-c0e9-4a1c-a65d-921e15cc9471" providerId="ADAL" clId="{716C656B-E712-4B47-9F96-AC433D2A1649}" dt="2023-03-13T18:57:10.882" v="2049"/>
          <ac:spMkLst>
            <pc:docMk/>
            <pc:sldMasterMk cId="877336602" sldId="2147483942"/>
            <ac:spMk id="8" creationId="{E9155C10-A2D8-2AC2-B9A3-873B0B9A591C}"/>
          </ac:spMkLst>
        </pc:spChg>
        <pc:sldLayoutChg chg="addSp">
          <pc:chgData name="Nargas Ahmadzai (2106756)" userId="0c14ad69-c0e9-4a1c-a65d-921e15cc9471" providerId="ADAL" clId="{716C656B-E712-4B47-9F96-AC433D2A1649}" dt="2023-03-13T18:57:10.882" v="2049"/>
          <pc:sldLayoutMkLst>
            <pc:docMk/>
            <pc:sldMasterMk cId="877336602" sldId="2147483942"/>
            <pc:sldLayoutMk cId="1487583884" sldId="2147483945"/>
          </pc:sldLayoutMkLst>
          <pc:spChg chg="add">
            <ac:chgData name="Nargas Ahmadzai (2106756)" userId="0c14ad69-c0e9-4a1c-a65d-921e15cc9471" providerId="ADAL" clId="{716C656B-E712-4B47-9F96-AC433D2A1649}" dt="2023-03-13T18:57:10.882" v="2049"/>
            <ac:spMkLst>
              <pc:docMk/>
              <pc:sldMasterMk cId="877336602" sldId="2147483942"/>
              <pc:sldLayoutMk cId="1487583884" sldId="2147483945"/>
              <ac:spMk id="7" creationId="{4CCD0617-65E7-F207-A108-5732FF449057}"/>
            </ac:spMkLst>
          </pc:spChg>
          <pc:spChg chg="add">
            <ac:chgData name="Nargas Ahmadzai (2106756)" userId="0c14ad69-c0e9-4a1c-a65d-921e15cc9471" providerId="ADAL" clId="{716C656B-E712-4B47-9F96-AC433D2A1649}" dt="2023-03-13T18:57:10.882" v="2049"/>
            <ac:spMkLst>
              <pc:docMk/>
              <pc:sldMasterMk cId="877336602" sldId="2147483942"/>
              <pc:sldLayoutMk cId="1487583884" sldId="2147483945"/>
              <ac:spMk id="8" creationId="{A1AE677C-767E-EEBE-1A37-4139737A19E0}"/>
            </ac:spMkLst>
          </pc:spChg>
          <pc:spChg chg="add">
            <ac:chgData name="Nargas Ahmadzai (2106756)" userId="0c14ad69-c0e9-4a1c-a65d-921e15cc9471" providerId="ADAL" clId="{716C656B-E712-4B47-9F96-AC433D2A1649}" dt="2023-03-13T18:57:10.882" v="2049"/>
            <ac:spMkLst>
              <pc:docMk/>
              <pc:sldMasterMk cId="877336602" sldId="2147483942"/>
              <pc:sldLayoutMk cId="1487583884" sldId="2147483945"/>
              <ac:spMk id="9" creationId="{B17922B5-F315-72EE-44BD-E449ADB2E527}"/>
            </ac:spMkLst>
          </pc:spChg>
          <pc:spChg chg="add">
            <ac:chgData name="Nargas Ahmadzai (2106756)" userId="0c14ad69-c0e9-4a1c-a65d-921e15cc9471" providerId="ADAL" clId="{716C656B-E712-4B47-9F96-AC433D2A1649}" dt="2023-03-13T18:57:10.882" v="2049"/>
            <ac:spMkLst>
              <pc:docMk/>
              <pc:sldMasterMk cId="877336602" sldId="2147483942"/>
              <pc:sldLayoutMk cId="1487583884" sldId="2147483945"/>
              <ac:spMk id="10" creationId="{31C84D07-E900-B6C3-9190-F29E825F8799}"/>
            </ac:spMkLst>
          </pc:spChg>
        </pc:sldLayoutChg>
      </pc:sldMasterChg>
      <pc:sldMasterChg chg="addSp modSldLayout">
        <pc:chgData name="Nargas Ahmadzai (2106756)" userId="0c14ad69-c0e9-4a1c-a65d-921e15cc9471" providerId="ADAL" clId="{716C656B-E712-4B47-9F96-AC433D2A1649}" dt="2023-03-13T18:57:26.297" v="2055"/>
        <pc:sldMasterMkLst>
          <pc:docMk/>
          <pc:sldMasterMk cId="936457723" sldId="2147483942"/>
        </pc:sldMasterMkLst>
        <pc:spChg chg="add">
          <ac:chgData name="Nargas Ahmadzai (2106756)" userId="0c14ad69-c0e9-4a1c-a65d-921e15cc9471" providerId="ADAL" clId="{716C656B-E712-4B47-9F96-AC433D2A1649}" dt="2023-03-13T18:57:26.297" v="2055"/>
          <ac:spMkLst>
            <pc:docMk/>
            <pc:sldMasterMk cId="936457723" sldId="2147483942"/>
            <ac:spMk id="7" creationId="{D23DA793-6888-E2DA-0F21-B39728ECD4D3}"/>
          </ac:spMkLst>
        </pc:spChg>
        <pc:spChg chg="add">
          <ac:chgData name="Nargas Ahmadzai (2106756)" userId="0c14ad69-c0e9-4a1c-a65d-921e15cc9471" providerId="ADAL" clId="{716C656B-E712-4B47-9F96-AC433D2A1649}" dt="2023-03-13T18:57:26.297" v="2055"/>
          <ac:spMkLst>
            <pc:docMk/>
            <pc:sldMasterMk cId="936457723" sldId="2147483942"/>
            <ac:spMk id="8" creationId="{BB5A53C0-2A84-A026-67F9-8A452EA2AA5E}"/>
          </ac:spMkLst>
        </pc:spChg>
        <pc:sldLayoutChg chg="addSp">
          <pc:chgData name="Nargas Ahmadzai (2106756)" userId="0c14ad69-c0e9-4a1c-a65d-921e15cc9471" providerId="ADAL" clId="{716C656B-E712-4B47-9F96-AC433D2A1649}" dt="2023-03-13T18:57:26.297" v="2055"/>
          <pc:sldLayoutMkLst>
            <pc:docMk/>
            <pc:sldMasterMk cId="936457723" sldId="2147483942"/>
            <pc:sldLayoutMk cId="505212075" sldId="2147483945"/>
          </pc:sldLayoutMkLst>
          <pc:spChg chg="add">
            <ac:chgData name="Nargas Ahmadzai (2106756)" userId="0c14ad69-c0e9-4a1c-a65d-921e15cc9471" providerId="ADAL" clId="{716C656B-E712-4B47-9F96-AC433D2A1649}" dt="2023-03-13T18:57:26.297" v="2055"/>
            <ac:spMkLst>
              <pc:docMk/>
              <pc:sldMasterMk cId="936457723" sldId="2147483942"/>
              <pc:sldLayoutMk cId="505212075" sldId="2147483945"/>
              <ac:spMk id="7" creationId="{2B713191-73E3-8C6B-6E46-B6C0AF264769}"/>
            </ac:spMkLst>
          </pc:spChg>
          <pc:spChg chg="add">
            <ac:chgData name="Nargas Ahmadzai (2106756)" userId="0c14ad69-c0e9-4a1c-a65d-921e15cc9471" providerId="ADAL" clId="{716C656B-E712-4B47-9F96-AC433D2A1649}" dt="2023-03-13T18:57:26.297" v="2055"/>
            <ac:spMkLst>
              <pc:docMk/>
              <pc:sldMasterMk cId="936457723" sldId="2147483942"/>
              <pc:sldLayoutMk cId="505212075" sldId="2147483945"/>
              <ac:spMk id="8" creationId="{05C7335F-E434-D4FC-6407-8ED4F256C9A8}"/>
            </ac:spMkLst>
          </pc:spChg>
          <pc:spChg chg="add">
            <ac:chgData name="Nargas Ahmadzai (2106756)" userId="0c14ad69-c0e9-4a1c-a65d-921e15cc9471" providerId="ADAL" clId="{716C656B-E712-4B47-9F96-AC433D2A1649}" dt="2023-03-13T18:57:26.297" v="2055"/>
            <ac:spMkLst>
              <pc:docMk/>
              <pc:sldMasterMk cId="936457723" sldId="2147483942"/>
              <pc:sldLayoutMk cId="505212075" sldId="2147483945"/>
              <ac:spMk id="9" creationId="{235D5F21-E7D9-A75D-3DA6-081A60A2DA9E}"/>
            </ac:spMkLst>
          </pc:spChg>
          <pc:spChg chg="add">
            <ac:chgData name="Nargas Ahmadzai (2106756)" userId="0c14ad69-c0e9-4a1c-a65d-921e15cc9471" providerId="ADAL" clId="{716C656B-E712-4B47-9F96-AC433D2A1649}" dt="2023-03-13T18:57:26.297" v="2055"/>
            <ac:spMkLst>
              <pc:docMk/>
              <pc:sldMasterMk cId="936457723" sldId="2147483942"/>
              <pc:sldLayoutMk cId="505212075" sldId="2147483945"/>
              <ac:spMk id="10" creationId="{264894C8-2ABC-1EEF-06F4-517BC26E2DC2}"/>
            </ac:spMkLst>
          </pc:spChg>
        </pc:sldLayoutChg>
      </pc:sldMasterChg>
      <pc:sldMasterChg chg="addSp modSldLayout">
        <pc:chgData name="Nargas Ahmadzai (2106756)" userId="0c14ad69-c0e9-4a1c-a65d-921e15cc9471" providerId="ADAL" clId="{716C656B-E712-4B47-9F96-AC433D2A1649}" dt="2023-03-13T19:40:50.658" v="2443"/>
        <pc:sldMasterMkLst>
          <pc:docMk/>
          <pc:sldMasterMk cId="3493706172" sldId="2147483942"/>
        </pc:sldMasterMkLst>
        <pc:spChg chg="add">
          <ac:chgData name="Nargas Ahmadzai (2106756)" userId="0c14ad69-c0e9-4a1c-a65d-921e15cc9471" providerId="ADAL" clId="{716C656B-E712-4B47-9F96-AC433D2A1649}" dt="2023-03-13T19:40:50.658" v="2443"/>
          <ac:spMkLst>
            <pc:docMk/>
            <pc:sldMasterMk cId="3493706172" sldId="2147483942"/>
            <ac:spMk id="8" creationId="{80136CCE-FF83-99CF-E148-E62DF3B3F9A1}"/>
          </ac:spMkLst>
        </pc:spChg>
        <pc:spChg chg="add">
          <ac:chgData name="Nargas Ahmadzai (2106756)" userId="0c14ad69-c0e9-4a1c-a65d-921e15cc9471" providerId="ADAL" clId="{716C656B-E712-4B47-9F96-AC433D2A1649}" dt="2023-03-13T19:40:50.658" v="2443"/>
          <ac:spMkLst>
            <pc:docMk/>
            <pc:sldMasterMk cId="3493706172" sldId="2147483942"/>
            <ac:spMk id="10" creationId="{F22EF221-DB09-03F6-D997-DAC97C1842B3}"/>
          </ac:spMkLst>
        </pc:spChg>
        <pc:sldLayoutChg chg="addSp">
          <pc:chgData name="Nargas Ahmadzai (2106756)" userId="0c14ad69-c0e9-4a1c-a65d-921e15cc9471" providerId="ADAL" clId="{716C656B-E712-4B47-9F96-AC433D2A1649}" dt="2023-03-13T19:40:50.658" v="2443"/>
          <pc:sldLayoutMkLst>
            <pc:docMk/>
            <pc:sldMasterMk cId="3493706172" sldId="2147483942"/>
            <pc:sldLayoutMk cId="2103614185" sldId="2147483945"/>
          </pc:sldLayoutMkLst>
          <pc:spChg chg="add">
            <ac:chgData name="Nargas Ahmadzai (2106756)" userId="0c14ad69-c0e9-4a1c-a65d-921e15cc9471" providerId="ADAL" clId="{716C656B-E712-4B47-9F96-AC433D2A1649}" dt="2023-03-13T19:40:50.658" v="2443"/>
            <ac:spMkLst>
              <pc:docMk/>
              <pc:sldMasterMk cId="3493706172" sldId="2147483942"/>
              <pc:sldLayoutMk cId="2103614185" sldId="2147483945"/>
              <ac:spMk id="7" creationId="{6A18946A-DC16-8AF5-6B7D-0DC1206F9BE1}"/>
            </ac:spMkLst>
          </pc:spChg>
          <pc:spChg chg="add">
            <ac:chgData name="Nargas Ahmadzai (2106756)" userId="0c14ad69-c0e9-4a1c-a65d-921e15cc9471" providerId="ADAL" clId="{716C656B-E712-4B47-9F96-AC433D2A1649}" dt="2023-03-13T19:40:50.658" v="2443"/>
            <ac:spMkLst>
              <pc:docMk/>
              <pc:sldMasterMk cId="3493706172" sldId="2147483942"/>
              <pc:sldLayoutMk cId="2103614185" sldId="2147483945"/>
              <ac:spMk id="9" creationId="{49A4EC06-3ECB-FFA7-9B5A-D25B70A3A398}"/>
            </ac:spMkLst>
          </pc:spChg>
          <pc:spChg chg="add">
            <ac:chgData name="Nargas Ahmadzai (2106756)" userId="0c14ad69-c0e9-4a1c-a65d-921e15cc9471" providerId="ADAL" clId="{716C656B-E712-4B47-9F96-AC433D2A1649}" dt="2023-03-13T19:40:50.658" v="2443"/>
            <ac:spMkLst>
              <pc:docMk/>
              <pc:sldMasterMk cId="3493706172" sldId="2147483942"/>
              <pc:sldLayoutMk cId="2103614185" sldId="2147483945"/>
              <ac:spMk id="10" creationId="{8517E012-DABF-6899-4B62-46DF9EB265FE}"/>
            </ac:spMkLst>
          </pc:spChg>
          <pc:spChg chg="add">
            <ac:chgData name="Nargas Ahmadzai (2106756)" userId="0c14ad69-c0e9-4a1c-a65d-921e15cc9471" providerId="ADAL" clId="{716C656B-E712-4B47-9F96-AC433D2A1649}" dt="2023-03-13T19:40:50.658" v="2443"/>
            <ac:spMkLst>
              <pc:docMk/>
              <pc:sldMasterMk cId="3493706172" sldId="2147483942"/>
              <pc:sldLayoutMk cId="2103614185" sldId="2147483945"/>
              <ac:spMk id="11" creationId="{E90C366B-1053-6774-C4F5-3A3834609AB7}"/>
            </ac:spMkLst>
          </pc:spChg>
        </pc:sldLayoutChg>
      </pc:sldMasterChg>
    </pc:docChg>
  </pc:docChgLst>
  <pc:docChgLst>
    <pc:chgData name="Nargas Ahmadzai" userId="0c14ad69-c0e9-4a1c-a65d-921e15cc9471" providerId="ADAL" clId="{CA3AD1D1-2EB4-4243-B6BA-81423382A5E1}"/>
    <pc:docChg chg="undo custSel modSld">
      <pc:chgData name="Nargas Ahmadzai" userId="0c14ad69-c0e9-4a1c-a65d-921e15cc9471" providerId="ADAL" clId="{CA3AD1D1-2EB4-4243-B6BA-81423382A5E1}" dt="2023-03-13T21:37:04.507" v="59" actId="255"/>
      <pc:docMkLst>
        <pc:docMk/>
      </pc:docMkLst>
      <pc:sldChg chg="modSp">
        <pc:chgData name="Nargas Ahmadzai" userId="0c14ad69-c0e9-4a1c-a65d-921e15cc9471" providerId="ADAL" clId="{CA3AD1D1-2EB4-4243-B6BA-81423382A5E1}" dt="2023-03-13T21:25:24.263" v="7" actId="1076"/>
        <pc:sldMkLst>
          <pc:docMk/>
          <pc:sldMk cId="3553842690" sldId="306"/>
        </pc:sldMkLst>
        <pc:spChg chg="mod">
          <ac:chgData name="Nargas Ahmadzai" userId="0c14ad69-c0e9-4a1c-a65d-921e15cc9471" providerId="ADAL" clId="{CA3AD1D1-2EB4-4243-B6BA-81423382A5E1}" dt="2023-03-13T21:25:13.929" v="3" actId="1076"/>
          <ac:spMkLst>
            <pc:docMk/>
            <pc:sldMk cId="3553842690" sldId="306"/>
            <ac:spMk id="4" creationId="{FF9A92A3-B6E7-E692-C1F5-FA60B5DE85C6}"/>
          </ac:spMkLst>
        </pc:spChg>
        <pc:spChg chg="mod">
          <ac:chgData name="Nargas Ahmadzai" userId="0c14ad69-c0e9-4a1c-a65d-921e15cc9471" providerId="ADAL" clId="{CA3AD1D1-2EB4-4243-B6BA-81423382A5E1}" dt="2023-03-13T21:25:24.263" v="7" actId="1076"/>
          <ac:spMkLst>
            <pc:docMk/>
            <pc:sldMk cId="3553842690" sldId="306"/>
            <ac:spMk id="8" creationId="{69D9D1DE-1373-2ADF-F7D3-16D72DD72491}"/>
          </ac:spMkLst>
        </pc:spChg>
      </pc:sldChg>
      <pc:sldChg chg="modSp">
        <pc:chgData name="Nargas Ahmadzai" userId="0c14ad69-c0e9-4a1c-a65d-921e15cc9471" providerId="ADAL" clId="{CA3AD1D1-2EB4-4243-B6BA-81423382A5E1}" dt="2023-03-13T21:25:59.010" v="13" actId="14100"/>
        <pc:sldMkLst>
          <pc:docMk/>
          <pc:sldMk cId="2258668553" sldId="307"/>
        </pc:sldMkLst>
        <pc:spChg chg="mod">
          <ac:chgData name="Nargas Ahmadzai" userId="0c14ad69-c0e9-4a1c-a65d-921e15cc9471" providerId="ADAL" clId="{CA3AD1D1-2EB4-4243-B6BA-81423382A5E1}" dt="2023-03-13T21:25:48.999" v="11" actId="14100"/>
          <ac:spMkLst>
            <pc:docMk/>
            <pc:sldMk cId="2258668553" sldId="307"/>
            <ac:spMk id="7" creationId="{5FB0F2CF-531F-C6F8-39B5-D01B48843F66}"/>
          </ac:spMkLst>
        </pc:spChg>
        <pc:spChg chg="mod">
          <ac:chgData name="Nargas Ahmadzai" userId="0c14ad69-c0e9-4a1c-a65d-921e15cc9471" providerId="ADAL" clId="{CA3AD1D1-2EB4-4243-B6BA-81423382A5E1}" dt="2023-03-13T21:25:59.010" v="13" actId="14100"/>
          <ac:spMkLst>
            <pc:docMk/>
            <pc:sldMk cId="2258668553" sldId="307"/>
            <ac:spMk id="9" creationId="{6B028BED-ADC4-7F79-9F9C-1887F49B385C}"/>
          </ac:spMkLst>
        </pc:spChg>
        <pc:picChg chg="mod">
          <ac:chgData name="Nargas Ahmadzai" userId="0c14ad69-c0e9-4a1c-a65d-921e15cc9471" providerId="ADAL" clId="{CA3AD1D1-2EB4-4243-B6BA-81423382A5E1}" dt="2023-03-13T21:25:36.547" v="8" actId="1076"/>
          <ac:picMkLst>
            <pc:docMk/>
            <pc:sldMk cId="2258668553" sldId="307"/>
            <ac:picMk id="11" creationId="{98994E5A-2BD4-E558-AF40-2C4F136C05D7}"/>
          </ac:picMkLst>
        </pc:picChg>
      </pc:sldChg>
      <pc:sldChg chg="modSp">
        <pc:chgData name="Nargas Ahmadzai" userId="0c14ad69-c0e9-4a1c-a65d-921e15cc9471" providerId="ADAL" clId="{CA3AD1D1-2EB4-4243-B6BA-81423382A5E1}" dt="2023-03-13T21:35:54.611" v="56" actId="14100"/>
        <pc:sldMkLst>
          <pc:docMk/>
          <pc:sldMk cId="1384797690" sldId="308"/>
        </pc:sldMkLst>
        <pc:spChg chg="mod">
          <ac:chgData name="Nargas Ahmadzai" userId="0c14ad69-c0e9-4a1c-a65d-921e15cc9471" providerId="ADAL" clId="{CA3AD1D1-2EB4-4243-B6BA-81423382A5E1}" dt="2023-03-13T21:35:54.611" v="56" actId="14100"/>
          <ac:spMkLst>
            <pc:docMk/>
            <pc:sldMk cId="1384797690" sldId="308"/>
            <ac:spMk id="2" creationId="{0E929265-5706-9B74-25A2-1A9F28305B1F}"/>
          </ac:spMkLst>
        </pc:spChg>
        <pc:spChg chg="mod">
          <ac:chgData name="Nargas Ahmadzai" userId="0c14ad69-c0e9-4a1c-a65d-921e15cc9471" providerId="ADAL" clId="{CA3AD1D1-2EB4-4243-B6BA-81423382A5E1}" dt="2023-03-13T20:19:39.096" v="0" actId="14100"/>
          <ac:spMkLst>
            <pc:docMk/>
            <pc:sldMk cId="1384797690" sldId="308"/>
            <ac:spMk id="7" creationId="{39E970DA-6C8C-EC2A-18FB-D772ADFC27F1}"/>
          </ac:spMkLst>
        </pc:spChg>
        <pc:spChg chg="mod">
          <ac:chgData name="Nargas Ahmadzai" userId="0c14ad69-c0e9-4a1c-a65d-921e15cc9471" providerId="ADAL" clId="{CA3AD1D1-2EB4-4243-B6BA-81423382A5E1}" dt="2023-03-13T20:19:43.530" v="1" actId="14100"/>
          <ac:spMkLst>
            <pc:docMk/>
            <pc:sldMk cId="1384797690" sldId="308"/>
            <ac:spMk id="9" creationId="{8F92DDDD-CF6F-1C06-9DB9-546FE960E744}"/>
          </ac:spMkLst>
        </pc:spChg>
      </pc:sldChg>
      <pc:sldChg chg="modSp">
        <pc:chgData name="Nargas Ahmadzai" userId="0c14ad69-c0e9-4a1c-a65d-921e15cc9471" providerId="ADAL" clId="{CA3AD1D1-2EB4-4243-B6BA-81423382A5E1}" dt="2023-03-13T21:26:33.841" v="16" actId="14100"/>
        <pc:sldMkLst>
          <pc:docMk/>
          <pc:sldMk cId="599625438" sldId="309"/>
        </pc:sldMkLst>
        <pc:spChg chg="mod">
          <ac:chgData name="Nargas Ahmadzai" userId="0c14ad69-c0e9-4a1c-a65d-921e15cc9471" providerId="ADAL" clId="{CA3AD1D1-2EB4-4243-B6BA-81423382A5E1}" dt="2023-03-13T21:26:31.042" v="15" actId="14100"/>
          <ac:spMkLst>
            <pc:docMk/>
            <pc:sldMk cId="599625438" sldId="309"/>
            <ac:spMk id="6" creationId="{BCFAF3F7-9BA8-C50B-5224-57648BB08190}"/>
          </ac:spMkLst>
        </pc:spChg>
        <pc:spChg chg="mod">
          <ac:chgData name="Nargas Ahmadzai" userId="0c14ad69-c0e9-4a1c-a65d-921e15cc9471" providerId="ADAL" clId="{CA3AD1D1-2EB4-4243-B6BA-81423382A5E1}" dt="2023-03-13T21:26:33.841" v="16" actId="14100"/>
          <ac:spMkLst>
            <pc:docMk/>
            <pc:sldMk cId="599625438" sldId="309"/>
            <ac:spMk id="8" creationId="{BCE778D6-4ECA-46FE-9AAF-60691F4531F3}"/>
          </ac:spMkLst>
        </pc:spChg>
      </pc:sldChg>
      <pc:sldChg chg="modSp">
        <pc:chgData name="Nargas Ahmadzai" userId="0c14ad69-c0e9-4a1c-a65d-921e15cc9471" providerId="ADAL" clId="{CA3AD1D1-2EB4-4243-B6BA-81423382A5E1}" dt="2023-03-13T21:26:44.885" v="17" actId="14100"/>
        <pc:sldMkLst>
          <pc:docMk/>
          <pc:sldMk cId="9181558" sldId="310"/>
        </pc:sldMkLst>
        <pc:spChg chg="mod">
          <ac:chgData name="Nargas Ahmadzai" userId="0c14ad69-c0e9-4a1c-a65d-921e15cc9471" providerId="ADAL" clId="{CA3AD1D1-2EB4-4243-B6BA-81423382A5E1}" dt="2023-03-13T21:26:44.885" v="17" actId="14100"/>
          <ac:spMkLst>
            <pc:docMk/>
            <pc:sldMk cId="9181558" sldId="310"/>
            <ac:spMk id="8" creationId="{7DBEA611-4C71-C111-74AD-273C7AE995B1}"/>
          </ac:spMkLst>
        </pc:spChg>
      </pc:sldChg>
      <pc:sldChg chg="modSp">
        <pc:chgData name="Nargas Ahmadzai" userId="0c14ad69-c0e9-4a1c-a65d-921e15cc9471" providerId="ADAL" clId="{CA3AD1D1-2EB4-4243-B6BA-81423382A5E1}" dt="2023-03-13T21:35:53.215" v="55"/>
        <pc:sldMkLst>
          <pc:docMk/>
          <pc:sldMk cId="1634969282" sldId="313"/>
        </pc:sldMkLst>
        <pc:spChg chg="mod">
          <ac:chgData name="Nargas Ahmadzai" userId="0c14ad69-c0e9-4a1c-a65d-921e15cc9471" providerId="ADAL" clId="{CA3AD1D1-2EB4-4243-B6BA-81423382A5E1}" dt="2023-03-13T21:35:53.215" v="55"/>
          <ac:spMkLst>
            <pc:docMk/>
            <pc:sldMk cId="1634969282" sldId="313"/>
            <ac:spMk id="6" creationId="{15FC5B70-E8E6-7226-62E0-08F7FA16C0DB}"/>
          </ac:spMkLst>
        </pc:spChg>
      </pc:sldChg>
      <pc:sldChg chg="modSp">
        <pc:chgData name="Nargas Ahmadzai" userId="0c14ad69-c0e9-4a1c-a65d-921e15cc9471" providerId="ADAL" clId="{CA3AD1D1-2EB4-4243-B6BA-81423382A5E1}" dt="2023-03-13T21:37:04.507" v="59" actId="255"/>
        <pc:sldMkLst>
          <pc:docMk/>
          <pc:sldMk cId="48689900" sldId="317"/>
        </pc:sldMkLst>
        <pc:spChg chg="mod">
          <ac:chgData name="Nargas Ahmadzai" userId="0c14ad69-c0e9-4a1c-a65d-921e15cc9471" providerId="ADAL" clId="{CA3AD1D1-2EB4-4243-B6BA-81423382A5E1}" dt="2023-03-13T21:37:04.507" v="59" actId="255"/>
          <ac:spMkLst>
            <pc:docMk/>
            <pc:sldMk cId="48689900" sldId="317"/>
            <ac:spMk id="4" creationId="{7604760D-FED7-94D1-A02F-9FC8F28F8BBB}"/>
          </ac:spMkLst>
        </pc:spChg>
      </pc:sldChg>
      <pc:sldChg chg="addSp modSp">
        <pc:chgData name="Nargas Ahmadzai" userId="0c14ad69-c0e9-4a1c-a65d-921e15cc9471" providerId="ADAL" clId="{CA3AD1D1-2EB4-4243-B6BA-81423382A5E1}" dt="2023-03-13T21:32:13.083" v="29" actId="1076"/>
        <pc:sldMkLst>
          <pc:docMk/>
          <pc:sldMk cId="537090443" sldId="319"/>
        </pc:sldMkLst>
        <pc:spChg chg="mod">
          <ac:chgData name="Nargas Ahmadzai" userId="0c14ad69-c0e9-4a1c-a65d-921e15cc9471" providerId="ADAL" clId="{CA3AD1D1-2EB4-4243-B6BA-81423382A5E1}" dt="2023-03-13T21:32:04.130" v="24" actId="1076"/>
          <ac:spMkLst>
            <pc:docMk/>
            <pc:sldMk cId="537090443" sldId="319"/>
            <ac:spMk id="5" creationId="{1DB83838-D6DE-93F6-9E55-B58F4946EAA3}"/>
          </ac:spMkLst>
        </pc:spChg>
        <pc:picChg chg="add mod">
          <ac:chgData name="Nargas Ahmadzai" userId="0c14ad69-c0e9-4a1c-a65d-921e15cc9471" providerId="ADAL" clId="{CA3AD1D1-2EB4-4243-B6BA-81423382A5E1}" dt="2023-03-13T21:32:13.083" v="29" actId="1076"/>
          <ac:picMkLst>
            <pc:docMk/>
            <pc:sldMk cId="537090443" sldId="319"/>
            <ac:picMk id="3" creationId="{D457128B-6664-F091-9B1B-AF0E76EA8724}"/>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D120A6-B07A-4832-8844-D346FFA38448}" type="doc">
      <dgm:prSet loTypeId="urn:microsoft.com/office/officeart/2005/8/layout/cycle1" loCatId="cycle" qsTypeId="urn:microsoft.com/office/officeart/2005/8/quickstyle/simple1" qsCatId="simple" csTypeId="urn:microsoft.com/office/officeart/2005/8/colors/accent1_2" csCatId="accent1"/>
      <dgm:spPr/>
      <dgm:t>
        <a:bodyPr/>
        <a:lstStyle/>
        <a:p>
          <a:endParaRPr lang="en-US"/>
        </a:p>
      </dgm:t>
    </dgm:pt>
    <dgm:pt modelId="{2A5AE225-64A2-401E-B068-04C07BD2CE0C}">
      <dgm:prSet/>
      <dgm:spPr/>
      <dgm:t>
        <a:bodyPr/>
        <a:lstStyle/>
        <a:p>
          <a:r>
            <a:rPr lang="en-US" dirty="0"/>
            <a:t>According to Hofstede (1980), national culture is the combined programming of the mind that differentiate members of one group from another. So, this can have a huge impact on HRM practices in M&amp;A agreements and affects employees’ values and attitudes in both countries (Cultural Foundation of IHRM-understanding culture, 2019).</a:t>
          </a:r>
        </a:p>
      </dgm:t>
    </dgm:pt>
    <dgm:pt modelId="{095D642B-5514-4561-9F91-E858D6329BCF}" type="parTrans" cxnId="{A31776F5-91C5-404B-860B-959E327426FE}">
      <dgm:prSet/>
      <dgm:spPr/>
      <dgm:t>
        <a:bodyPr/>
        <a:lstStyle/>
        <a:p>
          <a:endParaRPr lang="en-US"/>
        </a:p>
      </dgm:t>
    </dgm:pt>
    <dgm:pt modelId="{A86543A8-72C3-4447-88AA-715F359726BF}" type="sibTrans" cxnId="{A31776F5-91C5-404B-860B-959E327426FE}">
      <dgm:prSet/>
      <dgm:spPr/>
      <dgm:t>
        <a:bodyPr/>
        <a:lstStyle/>
        <a:p>
          <a:endParaRPr lang="en-US"/>
        </a:p>
      </dgm:t>
    </dgm:pt>
    <dgm:pt modelId="{D622043D-F673-4E4D-9983-552FBE780A4D}" type="pres">
      <dgm:prSet presAssocID="{8BD120A6-B07A-4832-8844-D346FFA38448}" presName="cycle" presStyleCnt="0">
        <dgm:presLayoutVars>
          <dgm:dir/>
          <dgm:resizeHandles val="exact"/>
        </dgm:presLayoutVars>
      </dgm:prSet>
      <dgm:spPr/>
    </dgm:pt>
    <dgm:pt modelId="{0DBE9DE4-0B74-4842-9E80-9A4EF9C24978}" type="pres">
      <dgm:prSet presAssocID="{2A5AE225-64A2-401E-B068-04C07BD2CE0C}" presName="node" presStyleLbl="revTx" presStyleIdx="0" presStyleCnt="1" custRadScaleRad="4227010" custRadScaleInc="-9795">
        <dgm:presLayoutVars>
          <dgm:bulletEnabled val="1"/>
        </dgm:presLayoutVars>
      </dgm:prSet>
      <dgm:spPr/>
    </dgm:pt>
  </dgm:ptLst>
  <dgm:cxnLst>
    <dgm:cxn modelId="{C6BBDD60-DA2C-4D00-B5C8-EC003FE26201}" type="presOf" srcId="{8BD120A6-B07A-4832-8844-D346FFA38448}" destId="{D622043D-F673-4E4D-9983-552FBE780A4D}" srcOrd="0" destOrd="0" presId="urn:microsoft.com/office/officeart/2005/8/layout/cycle1"/>
    <dgm:cxn modelId="{C12AC781-A13D-4EE5-9CF0-4B64DAD24BE8}" type="presOf" srcId="{2A5AE225-64A2-401E-B068-04C07BD2CE0C}" destId="{0DBE9DE4-0B74-4842-9E80-9A4EF9C24978}" srcOrd="0" destOrd="0" presId="urn:microsoft.com/office/officeart/2005/8/layout/cycle1"/>
    <dgm:cxn modelId="{A31776F5-91C5-404B-860B-959E327426FE}" srcId="{8BD120A6-B07A-4832-8844-D346FFA38448}" destId="{2A5AE225-64A2-401E-B068-04C07BD2CE0C}" srcOrd="0" destOrd="0" parTransId="{095D642B-5514-4561-9F91-E858D6329BCF}" sibTransId="{A86543A8-72C3-4447-88AA-715F359726BF}"/>
    <dgm:cxn modelId="{89C14401-2545-4378-96EC-EF955B0BD4CD}" type="presParOf" srcId="{D622043D-F673-4E4D-9983-552FBE780A4D}" destId="{0DBE9DE4-0B74-4842-9E80-9A4EF9C24978}" srcOrd="0" destOrd="0" presId="urn:microsoft.com/office/officeart/2005/8/layout/cycle1"/>
  </dgm:cxnLst>
  <dgm:bg>
    <a:solidFill>
      <a:schemeClr val="accent5">
        <a:lumMod val="75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E36C6C-E741-442D-9C68-524BB2DE6855}" type="doc">
      <dgm:prSet loTypeId="urn:microsoft.com/office/officeart/2005/8/layout/vProcess5" loCatId="process" qsTypeId="urn:microsoft.com/office/officeart/2005/8/quickstyle/simple4" qsCatId="simple" csTypeId="urn:microsoft.com/office/officeart/2005/8/colors/colorful5" csCatId="colorful"/>
      <dgm:spPr/>
      <dgm:t>
        <a:bodyPr/>
        <a:lstStyle/>
        <a:p>
          <a:endParaRPr lang="en-US"/>
        </a:p>
      </dgm:t>
    </dgm:pt>
    <dgm:pt modelId="{5F6305BE-63E5-4706-ADB3-69875709F85B}">
      <dgm:prSet/>
      <dgm:spPr/>
      <dgm:t>
        <a:bodyPr/>
        <a:lstStyle/>
        <a:p>
          <a:r>
            <a:rPr lang="en-GB" dirty="0"/>
            <a:t>Russia’s attacks on Ukraine resulted in the imposing sanctions on the US on 24</a:t>
          </a:r>
          <a:r>
            <a:rPr lang="en-GB" baseline="30000" dirty="0"/>
            <a:t>th</a:t>
          </a:r>
          <a:r>
            <a:rPr lang="en-GB" dirty="0"/>
            <a:t> February 2022.</a:t>
          </a:r>
          <a:endParaRPr lang="en-US" dirty="0"/>
        </a:p>
      </dgm:t>
    </dgm:pt>
    <dgm:pt modelId="{BCCFE062-B7CF-4D57-AF73-9156AF86ECDA}" type="parTrans" cxnId="{0251CDB8-6175-4292-B26C-97F5DE014E8E}">
      <dgm:prSet/>
      <dgm:spPr/>
      <dgm:t>
        <a:bodyPr/>
        <a:lstStyle/>
        <a:p>
          <a:endParaRPr lang="en-US"/>
        </a:p>
      </dgm:t>
    </dgm:pt>
    <dgm:pt modelId="{A5637BDA-4C09-44F4-942F-90CA85F49D87}" type="sibTrans" cxnId="{0251CDB8-6175-4292-B26C-97F5DE014E8E}">
      <dgm:prSet/>
      <dgm:spPr/>
      <dgm:t>
        <a:bodyPr/>
        <a:lstStyle/>
        <a:p>
          <a:endParaRPr lang="en-US" dirty="0"/>
        </a:p>
      </dgm:t>
    </dgm:pt>
    <dgm:pt modelId="{4FAC7196-AC0A-495C-AE1C-75613D05797D}">
      <dgm:prSet/>
      <dgm:spPr/>
      <dgm:t>
        <a:bodyPr/>
        <a:lstStyle/>
        <a:p>
          <a:r>
            <a:rPr lang="en-GB" dirty="0"/>
            <a:t>This has a huge impact on the oil corporations and the import and export of Russia and affects the economy of the country (Ukraine-/Russia-related sanctions 2022).</a:t>
          </a:r>
          <a:endParaRPr lang="en-US" dirty="0"/>
        </a:p>
      </dgm:t>
    </dgm:pt>
    <dgm:pt modelId="{10564926-9060-4A47-9D85-C97B23DB30BC}" type="parTrans" cxnId="{14607CB9-990E-4A7C-BEF2-5BC802A41D67}">
      <dgm:prSet/>
      <dgm:spPr/>
      <dgm:t>
        <a:bodyPr/>
        <a:lstStyle/>
        <a:p>
          <a:endParaRPr lang="en-US"/>
        </a:p>
      </dgm:t>
    </dgm:pt>
    <dgm:pt modelId="{1F50CF82-8804-43E8-B589-475DABB0572E}" type="sibTrans" cxnId="{14607CB9-990E-4A7C-BEF2-5BC802A41D67}">
      <dgm:prSet/>
      <dgm:spPr/>
      <dgm:t>
        <a:bodyPr/>
        <a:lstStyle/>
        <a:p>
          <a:endParaRPr lang="en-US" dirty="0"/>
        </a:p>
      </dgm:t>
    </dgm:pt>
    <dgm:pt modelId="{5425299C-D36D-4C8E-AEE9-ECBEDDD3D056}">
      <dgm:prSet/>
      <dgm:spPr/>
      <dgm:t>
        <a:bodyPr/>
        <a:lstStyle/>
        <a:p>
          <a:r>
            <a:rPr lang="en-GB" dirty="0"/>
            <a:t>The US imposed other sanctions on Russia on 12 September 2014 including Lukoil company.</a:t>
          </a:r>
          <a:endParaRPr lang="en-US" dirty="0"/>
        </a:p>
      </dgm:t>
    </dgm:pt>
    <dgm:pt modelId="{3E471058-C182-4722-972A-DB240BB1AAFB}" type="parTrans" cxnId="{039C5A0D-E3DE-41AD-A319-C403D24FCC34}">
      <dgm:prSet/>
      <dgm:spPr/>
      <dgm:t>
        <a:bodyPr/>
        <a:lstStyle/>
        <a:p>
          <a:endParaRPr lang="en-US"/>
        </a:p>
      </dgm:t>
    </dgm:pt>
    <dgm:pt modelId="{D31A3441-1248-47D8-A8B4-4D7FB8E6640D}" type="sibTrans" cxnId="{039C5A0D-E3DE-41AD-A319-C403D24FCC34}">
      <dgm:prSet/>
      <dgm:spPr/>
      <dgm:t>
        <a:bodyPr/>
        <a:lstStyle/>
        <a:p>
          <a:endParaRPr lang="en-US"/>
        </a:p>
      </dgm:t>
    </dgm:pt>
    <dgm:pt modelId="{8B2FE148-FA54-4B1C-9FE6-885F23F02DAB}" type="pres">
      <dgm:prSet presAssocID="{9CE36C6C-E741-442D-9C68-524BB2DE6855}" presName="outerComposite" presStyleCnt="0">
        <dgm:presLayoutVars>
          <dgm:chMax val="5"/>
          <dgm:dir/>
          <dgm:resizeHandles val="exact"/>
        </dgm:presLayoutVars>
      </dgm:prSet>
      <dgm:spPr/>
    </dgm:pt>
    <dgm:pt modelId="{890569E0-1EAF-4C69-A031-B0088388CF81}" type="pres">
      <dgm:prSet presAssocID="{9CE36C6C-E741-442D-9C68-524BB2DE6855}" presName="dummyMaxCanvas" presStyleCnt="0">
        <dgm:presLayoutVars/>
      </dgm:prSet>
      <dgm:spPr/>
    </dgm:pt>
    <dgm:pt modelId="{7569C858-C8FB-4EAF-A6CE-CEAE5952A1D5}" type="pres">
      <dgm:prSet presAssocID="{9CE36C6C-E741-442D-9C68-524BB2DE6855}" presName="ThreeNodes_1" presStyleLbl="node1" presStyleIdx="0" presStyleCnt="3">
        <dgm:presLayoutVars>
          <dgm:bulletEnabled val="1"/>
        </dgm:presLayoutVars>
      </dgm:prSet>
      <dgm:spPr/>
    </dgm:pt>
    <dgm:pt modelId="{5C9AFF67-94C5-4824-AB37-8B691CC80101}" type="pres">
      <dgm:prSet presAssocID="{9CE36C6C-E741-442D-9C68-524BB2DE6855}" presName="ThreeNodes_2" presStyleLbl="node1" presStyleIdx="1" presStyleCnt="3">
        <dgm:presLayoutVars>
          <dgm:bulletEnabled val="1"/>
        </dgm:presLayoutVars>
      </dgm:prSet>
      <dgm:spPr/>
    </dgm:pt>
    <dgm:pt modelId="{CF0B4DE2-A9F1-47C8-A77B-CEA27B2F7868}" type="pres">
      <dgm:prSet presAssocID="{9CE36C6C-E741-442D-9C68-524BB2DE6855}" presName="ThreeNodes_3" presStyleLbl="node1" presStyleIdx="2" presStyleCnt="3">
        <dgm:presLayoutVars>
          <dgm:bulletEnabled val="1"/>
        </dgm:presLayoutVars>
      </dgm:prSet>
      <dgm:spPr/>
    </dgm:pt>
    <dgm:pt modelId="{FA8D8C1D-62E7-4B72-AE95-66C75BEBB9BA}" type="pres">
      <dgm:prSet presAssocID="{9CE36C6C-E741-442D-9C68-524BB2DE6855}" presName="ThreeConn_1-2" presStyleLbl="fgAccFollowNode1" presStyleIdx="0" presStyleCnt="2">
        <dgm:presLayoutVars>
          <dgm:bulletEnabled val="1"/>
        </dgm:presLayoutVars>
      </dgm:prSet>
      <dgm:spPr/>
    </dgm:pt>
    <dgm:pt modelId="{7B23CA9A-956D-47DD-964F-EE3A71A8B5C2}" type="pres">
      <dgm:prSet presAssocID="{9CE36C6C-E741-442D-9C68-524BB2DE6855}" presName="ThreeConn_2-3" presStyleLbl="fgAccFollowNode1" presStyleIdx="1" presStyleCnt="2">
        <dgm:presLayoutVars>
          <dgm:bulletEnabled val="1"/>
        </dgm:presLayoutVars>
      </dgm:prSet>
      <dgm:spPr/>
    </dgm:pt>
    <dgm:pt modelId="{32C7D05E-AFB8-4805-ADB7-9A8189443DEB}" type="pres">
      <dgm:prSet presAssocID="{9CE36C6C-E741-442D-9C68-524BB2DE6855}" presName="ThreeNodes_1_text" presStyleLbl="node1" presStyleIdx="2" presStyleCnt="3">
        <dgm:presLayoutVars>
          <dgm:bulletEnabled val="1"/>
        </dgm:presLayoutVars>
      </dgm:prSet>
      <dgm:spPr/>
    </dgm:pt>
    <dgm:pt modelId="{991E17FD-5024-4E98-AFC1-C889A882A7BC}" type="pres">
      <dgm:prSet presAssocID="{9CE36C6C-E741-442D-9C68-524BB2DE6855}" presName="ThreeNodes_2_text" presStyleLbl="node1" presStyleIdx="2" presStyleCnt="3">
        <dgm:presLayoutVars>
          <dgm:bulletEnabled val="1"/>
        </dgm:presLayoutVars>
      </dgm:prSet>
      <dgm:spPr/>
    </dgm:pt>
    <dgm:pt modelId="{A3C6A92F-6641-4CCD-8D52-A13E91D50CF5}" type="pres">
      <dgm:prSet presAssocID="{9CE36C6C-E741-442D-9C68-524BB2DE6855}" presName="ThreeNodes_3_text" presStyleLbl="node1" presStyleIdx="2" presStyleCnt="3">
        <dgm:presLayoutVars>
          <dgm:bulletEnabled val="1"/>
        </dgm:presLayoutVars>
      </dgm:prSet>
      <dgm:spPr/>
    </dgm:pt>
  </dgm:ptLst>
  <dgm:cxnLst>
    <dgm:cxn modelId="{B4231908-771B-4156-A9C7-B76C0899DE80}" type="presOf" srcId="{4FAC7196-AC0A-495C-AE1C-75613D05797D}" destId="{5C9AFF67-94C5-4824-AB37-8B691CC80101}" srcOrd="0" destOrd="0" presId="urn:microsoft.com/office/officeart/2005/8/layout/vProcess5"/>
    <dgm:cxn modelId="{039C5A0D-E3DE-41AD-A319-C403D24FCC34}" srcId="{9CE36C6C-E741-442D-9C68-524BB2DE6855}" destId="{5425299C-D36D-4C8E-AEE9-ECBEDDD3D056}" srcOrd="2" destOrd="0" parTransId="{3E471058-C182-4722-972A-DB240BB1AAFB}" sibTransId="{D31A3441-1248-47D8-A8B4-4D7FB8E6640D}"/>
    <dgm:cxn modelId="{F4826B2E-59AC-43E5-9C71-092F18D3C094}" type="presOf" srcId="{4FAC7196-AC0A-495C-AE1C-75613D05797D}" destId="{991E17FD-5024-4E98-AFC1-C889A882A7BC}" srcOrd="1" destOrd="0" presId="urn:microsoft.com/office/officeart/2005/8/layout/vProcess5"/>
    <dgm:cxn modelId="{6D2FEB30-EF5B-4B65-A76E-CAAF22A23A9A}" type="presOf" srcId="{5F6305BE-63E5-4706-ADB3-69875709F85B}" destId="{7569C858-C8FB-4EAF-A6CE-CEAE5952A1D5}" srcOrd="0" destOrd="0" presId="urn:microsoft.com/office/officeart/2005/8/layout/vProcess5"/>
    <dgm:cxn modelId="{8D4FB03D-5090-4ADF-BEFB-561640560105}" type="presOf" srcId="{5F6305BE-63E5-4706-ADB3-69875709F85B}" destId="{32C7D05E-AFB8-4805-ADB7-9A8189443DEB}" srcOrd="1" destOrd="0" presId="urn:microsoft.com/office/officeart/2005/8/layout/vProcess5"/>
    <dgm:cxn modelId="{DA68C43D-9891-4823-8C97-94BEF2D603E1}" type="presOf" srcId="{9CE36C6C-E741-442D-9C68-524BB2DE6855}" destId="{8B2FE148-FA54-4B1C-9FE6-885F23F02DAB}" srcOrd="0" destOrd="0" presId="urn:microsoft.com/office/officeart/2005/8/layout/vProcess5"/>
    <dgm:cxn modelId="{A4955F59-5563-4EB5-9498-1BE078C3D363}" type="presOf" srcId="{5425299C-D36D-4C8E-AEE9-ECBEDDD3D056}" destId="{A3C6A92F-6641-4CCD-8D52-A13E91D50CF5}" srcOrd="1" destOrd="0" presId="urn:microsoft.com/office/officeart/2005/8/layout/vProcess5"/>
    <dgm:cxn modelId="{8E6CD5A4-E4E1-4582-A510-E953529E5F43}" type="presOf" srcId="{1F50CF82-8804-43E8-B589-475DABB0572E}" destId="{7B23CA9A-956D-47DD-964F-EE3A71A8B5C2}" srcOrd="0" destOrd="0" presId="urn:microsoft.com/office/officeart/2005/8/layout/vProcess5"/>
    <dgm:cxn modelId="{365B71A5-8A41-4BB1-8851-7CF0B1DFEBE9}" type="presOf" srcId="{A5637BDA-4C09-44F4-942F-90CA85F49D87}" destId="{FA8D8C1D-62E7-4B72-AE95-66C75BEBB9BA}" srcOrd="0" destOrd="0" presId="urn:microsoft.com/office/officeart/2005/8/layout/vProcess5"/>
    <dgm:cxn modelId="{0251CDB8-6175-4292-B26C-97F5DE014E8E}" srcId="{9CE36C6C-E741-442D-9C68-524BB2DE6855}" destId="{5F6305BE-63E5-4706-ADB3-69875709F85B}" srcOrd="0" destOrd="0" parTransId="{BCCFE062-B7CF-4D57-AF73-9156AF86ECDA}" sibTransId="{A5637BDA-4C09-44F4-942F-90CA85F49D87}"/>
    <dgm:cxn modelId="{14607CB9-990E-4A7C-BEF2-5BC802A41D67}" srcId="{9CE36C6C-E741-442D-9C68-524BB2DE6855}" destId="{4FAC7196-AC0A-495C-AE1C-75613D05797D}" srcOrd="1" destOrd="0" parTransId="{10564926-9060-4A47-9D85-C97B23DB30BC}" sibTransId="{1F50CF82-8804-43E8-B589-475DABB0572E}"/>
    <dgm:cxn modelId="{D70AE5EE-F3E9-41F2-8F00-0E23928C68BE}" type="presOf" srcId="{5425299C-D36D-4C8E-AEE9-ECBEDDD3D056}" destId="{CF0B4DE2-A9F1-47C8-A77B-CEA27B2F7868}" srcOrd="0" destOrd="0" presId="urn:microsoft.com/office/officeart/2005/8/layout/vProcess5"/>
    <dgm:cxn modelId="{E6A44E3F-A8F1-437D-AE6C-6C385F8D6637}" type="presParOf" srcId="{8B2FE148-FA54-4B1C-9FE6-885F23F02DAB}" destId="{890569E0-1EAF-4C69-A031-B0088388CF81}" srcOrd="0" destOrd="0" presId="urn:microsoft.com/office/officeart/2005/8/layout/vProcess5"/>
    <dgm:cxn modelId="{A868A95B-CC64-47E4-9C1D-4BAD4CF79452}" type="presParOf" srcId="{8B2FE148-FA54-4B1C-9FE6-885F23F02DAB}" destId="{7569C858-C8FB-4EAF-A6CE-CEAE5952A1D5}" srcOrd="1" destOrd="0" presId="urn:microsoft.com/office/officeart/2005/8/layout/vProcess5"/>
    <dgm:cxn modelId="{08DDB7FF-A620-46D7-B448-CF2358AF6906}" type="presParOf" srcId="{8B2FE148-FA54-4B1C-9FE6-885F23F02DAB}" destId="{5C9AFF67-94C5-4824-AB37-8B691CC80101}" srcOrd="2" destOrd="0" presId="urn:microsoft.com/office/officeart/2005/8/layout/vProcess5"/>
    <dgm:cxn modelId="{9BADB556-B76E-4B32-AD8A-FE01DCA0356C}" type="presParOf" srcId="{8B2FE148-FA54-4B1C-9FE6-885F23F02DAB}" destId="{CF0B4DE2-A9F1-47C8-A77B-CEA27B2F7868}" srcOrd="3" destOrd="0" presId="urn:microsoft.com/office/officeart/2005/8/layout/vProcess5"/>
    <dgm:cxn modelId="{2EC16979-4D11-47BC-BA7D-34435FD63F69}" type="presParOf" srcId="{8B2FE148-FA54-4B1C-9FE6-885F23F02DAB}" destId="{FA8D8C1D-62E7-4B72-AE95-66C75BEBB9BA}" srcOrd="4" destOrd="0" presId="urn:microsoft.com/office/officeart/2005/8/layout/vProcess5"/>
    <dgm:cxn modelId="{1A7213FC-AF5A-4FFE-94C8-D4CAF6E86136}" type="presParOf" srcId="{8B2FE148-FA54-4B1C-9FE6-885F23F02DAB}" destId="{7B23CA9A-956D-47DD-964F-EE3A71A8B5C2}" srcOrd="5" destOrd="0" presId="urn:microsoft.com/office/officeart/2005/8/layout/vProcess5"/>
    <dgm:cxn modelId="{E2178776-994C-4E8C-8339-BB207E3B3F04}" type="presParOf" srcId="{8B2FE148-FA54-4B1C-9FE6-885F23F02DAB}" destId="{32C7D05E-AFB8-4805-ADB7-9A8189443DEB}" srcOrd="6" destOrd="0" presId="urn:microsoft.com/office/officeart/2005/8/layout/vProcess5"/>
    <dgm:cxn modelId="{EE1B7A53-646A-4FC6-AB35-D263A2A33240}" type="presParOf" srcId="{8B2FE148-FA54-4B1C-9FE6-885F23F02DAB}" destId="{991E17FD-5024-4E98-AFC1-C889A882A7BC}" srcOrd="7" destOrd="0" presId="urn:microsoft.com/office/officeart/2005/8/layout/vProcess5"/>
    <dgm:cxn modelId="{3A518DA0-060D-4635-9C2C-7BA185AA9901}" type="presParOf" srcId="{8B2FE148-FA54-4B1C-9FE6-885F23F02DAB}" destId="{A3C6A92F-6641-4CCD-8D52-A13E91D50CF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BE9DE4-0B74-4842-9E80-9A4EF9C24978}">
      <dsp:nvSpPr>
        <dsp:cNvPr id="0" name=""/>
        <dsp:cNvSpPr/>
      </dsp:nvSpPr>
      <dsp:spPr>
        <a:xfrm>
          <a:off x="0" y="0"/>
          <a:ext cx="3997325" cy="3997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US" sz="2300" kern="1200" dirty="0"/>
            <a:t>According to Hofstede (1980), national culture is the combined programming of the mind that differentiate members of one group from another. So, this can have a huge impact on HRM practices in M&amp;A agreements and affects employees’ values and attitudes in both countries (Cultural Foundation of IHRM-understanding culture, 2019).</a:t>
          </a:r>
        </a:p>
      </dsp:txBody>
      <dsp:txXfrm>
        <a:off x="0" y="0"/>
        <a:ext cx="3997325" cy="39973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69C858-C8FB-4EAF-A6CE-CEAE5952A1D5}">
      <dsp:nvSpPr>
        <dsp:cNvPr id="0" name=""/>
        <dsp:cNvSpPr/>
      </dsp:nvSpPr>
      <dsp:spPr>
        <a:xfrm>
          <a:off x="0" y="0"/>
          <a:ext cx="5826762" cy="1386316"/>
        </a:xfrm>
        <a:prstGeom prst="roundRect">
          <a:avLst>
            <a:gd name="adj" fmla="val 10000"/>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Russia’s attacks on Ukraine resulted in the imposing sanctions on the US on 24</a:t>
          </a:r>
          <a:r>
            <a:rPr lang="en-GB" sz="1700" kern="1200" baseline="30000" dirty="0"/>
            <a:t>th</a:t>
          </a:r>
          <a:r>
            <a:rPr lang="en-GB" sz="1700" kern="1200" dirty="0"/>
            <a:t> February 2022.</a:t>
          </a:r>
          <a:endParaRPr lang="en-US" sz="1700" kern="1200" dirty="0"/>
        </a:p>
      </dsp:txBody>
      <dsp:txXfrm>
        <a:off x="40604" y="40604"/>
        <a:ext cx="4330818" cy="1305108"/>
      </dsp:txXfrm>
    </dsp:sp>
    <dsp:sp modelId="{5C9AFF67-94C5-4824-AB37-8B691CC80101}">
      <dsp:nvSpPr>
        <dsp:cNvPr id="0" name=""/>
        <dsp:cNvSpPr/>
      </dsp:nvSpPr>
      <dsp:spPr>
        <a:xfrm>
          <a:off x="514126" y="1617369"/>
          <a:ext cx="5826762" cy="1386316"/>
        </a:xfrm>
        <a:prstGeom prst="roundRect">
          <a:avLst>
            <a:gd name="adj" fmla="val 10000"/>
          </a:avLst>
        </a:prstGeom>
        <a:gradFill rotWithShape="0">
          <a:gsLst>
            <a:gs pos="0">
              <a:schemeClr val="accent5">
                <a:hueOff val="0"/>
                <a:satOff val="0"/>
                <a:lumOff val="-3530"/>
                <a:alphaOff val="0"/>
                <a:tint val="98000"/>
                <a:satMod val="110000"/>
                <a:lumMod val="104000"/>
              </a:schemeClr>
            </a:gs>
            <a:gs pos="69000">
              <a:schemeClr val="accent5">
                <a:hueOff val="0"/>
                <a:satOff val="0"/>
                <a:lumOff val="-3530"/>
                <a:alphaOff val="0"/>
                <a:shade val="88000"/>
                <a:satMod val="130000"/>
                <a:lumMod val="92000"/>
              </a:schemeClr>
            </a:gs>
            <a:gs pos="100000">
              <a:schemeClr val="accent5">
                <a:hueOff val="0"/>
                <a:satOff val="0"/>
                <a:lumOff val="-353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This has a huge impact on the oil corporations and the import and export of Russia and affects the economy of the country (Ukraine-/Russia-related sanctions 2022).</a:t>
          </a:r>
          <a:endParaRPr lang="en-US" sz="1700" kern="1200" dirty="0"/>
        </a:p>
      </dsp:txBody>
      <dsp:txXfrm>
        <a:off x="554730" y="1657973"/>
        <a:ext cx="4330322" cy="1305108"/>
      </dsp:txXfrm>
    </dsp:sp>
    <dsp:sp modelId="{CF0B4DE2-A9F1-47C8-A77B-CEA27B2F7868}">
      <dsp:nvSpPr>
        <dsp:cNvPr id="0" name=""/>
        <dsp:cNvSpPr/>
      </dsp:nvSpPr>
      <dsp:spPr>
        <a:xfrm>
          <a:off x="1028252" y="3234738"/>
          <a:ext cx="5826762" cy="1386316"/>
        </a:xfrm>
        <a:prstGeom prst="roundRect">
          <a:avLst>
            <a:gd name="adj" fmla="val 10000"/>
          </a:avLst>
        </a:prstGeom>
        <a:gradFill rotWithShape="0">
          <a:gsLst>
            <a:gs pos="0">
              <a:schemeClr val="accent5">
                <a:hueOff val="0"/>
                <a:satOff val="0"/>
                <a:lumOff val="-7061"/>
                <a:alphaOff val="0"/>
                <a:tint val="98000"/>
                <a:satMod val="110000"/>
                <a:lumMod val="104000"/>
              </a:schemeClr>
            </a:gs>
            <a:gs pos="69000">
              <a:schemeClr val="accent5">
                <a:hueOff val="0"/>
                <a:satOff val="0"/>
                <a:lumOff val="-7061"/>
                <a:alphaOff val="0"/>
                <a:shade val="88000"/>
                <a:satMod val="130000"/>
                <a:lumMod val="92000"/>
              </a:schemeClr>
            </a:gs>
            <a:gs pos="100000">
              <a:schemeClr val="accent5">
                <a:hueOff val="0"/>
                <a:satOff val="0"/>
                <a:lumOff val="-70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The US imposed other sanctions on Russia on 12 September 2014 including Lukoil company.</a:t>
          </a:r>
          <a:endParaRPr lang="en-US" sz="1700" kern="1200" dirty="0"/>
        </a:p>
      </dsp:txBody>
      <dsp:txXfrm>
        <a:off x="1068856" y="3275342"/>
        <a:ext cx="4330322" cy="1305108"/>
      </dsp:txXfrm>
    </dsp:sp>
    <dsp:sp modelId="{FA8D8C1D-62E7-4B72-AE95-66C75BEBB9BA}">
      <dsp:nvSpPr>
        <dsp:cNvPr id="0" name=""/>
        <dsp:cNvSpPr/>
      </dsp:nvSpPr>
      <dsp:spPr>
        <a:xfrm>
          <a:off x="4925657" y="1051290"/>
          <a:ext cx="901105" cy="901105"/>
        </a:xfrm>
        <a:prstGeom prst="downArrow">
          <a:avLst>
            <a:gd name="adj1" fmla="val 55000"/>
            <a:gd name="adj2" fmla="val 45000"/>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5128406" y="1051290"/>
        <a:ext cx="495607" cy="678082"/>
      </dsp:txXfrm>
    </dsp:sp>
    <dsp:sp modelId="{7B23CA9A-956D-47DD-964F-EE3A71A8B5C2}">
      <dsp:nvSpPr>
        <dsp:cNvPr id="0" name=""/>
        <dsp:cNvSpPr/>
      </dsp:nvSpPr>
      <dsp:spPr>
        <a:xfrm>
          <a:off x="5439783" y="2659417"/>
          <a:ext cx="901105" cy="901105"/>
        </a:xfrm>
        <a:prstGeom prst="downArrow">
          <a:avLst>
            <a:gd name="adj1" fmla="val 55000"/>
            <a:gd name="adj2" fmla="val 45000"/>
          </a:avLst>
        </a:prstGeom>
        <a:solidFill>
          <a:schemeClr val="accent5">
            <a:tint val="40000"/>
            <a:alpha val="90000"/>
            <a:hueOff val="0"/>
            <a:satOff val="0"/>
            <a:lumOff val="-92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5642532" y="2659417"/>
        <a:ext cx="495607" cy="678082"/>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AC74A-664E-43D3-859E-B35855730D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710C658-31F9-4A67-8267-E3463B262A3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AD794A-17F4-48F7-A14F-39DCAE091952}" type="datetimeFigureOut">
              <a:rPr lang="en-US" smtClean="0"/>
              <a:t>3/14/2023</a:t>
            </a:fld>
            <a:endParaRPr lang="en-US" dirty="0"/>
          </a:p>
        </p:txBody>
      </p:sp>
      <p:sp>
        <p:nvSpPr>
          <p:cNvPr id="4" name="Footer Placeholder 3">
            <a:extLst>
              <a:ext uri="{FF2B5EF4-FFF2-40B4-BE49-F238E27FC236}">
                <a16:creationId xmlns:a16="http://schemas.microsoft.com/office/drawing/2014/main" id="{CD7BBBF1-3A7A-4F4B-8592-578ABE65B71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A02F046-B531-4374-9A89-AC21BCA06E1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D2DFAA7-D3C3-4D01-9299-453E25D16D4E}" type="slidenum">
              <a:rPr lang="en-US" smtClean="0"/>
              <a:t>‹#›</a:t>
            </a:fld>
            <a:endParaRPr lang="en-US" dirty="0"/>
          </a:p>
        </p:txBody>
      </p:sp>
    </p:spTree>
    <p:extLst>
      <p:ext uri="{BB962C8B-B14F-4D97-AF65-F5344CB8AC3E}">
        <p14:creationId xmlns:p14="http://schemas.microsoft.com/office/powerpoint/2010/main" val="900527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4C6A87-CC60-415C-BFEE-13D1CAD6861A}" type="datetimeFigureOut">
              <a:rPr lang="en-US" smtClean="0"/>
              <a:t>3/14/2023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C51814-3B91-4036-94D2-3977634EE214}" type="slidenum">
              <a:rPr lang="en-US" smtClean="0"/>
              <a:t>‹#›</a:t>
            </a:fld>
            <a:endParaRPr lang="en-US" dirty="0"/>
          </a:p>
        </p:txBody>
      </p:sp>
    </p:spTree>
    <p:extLst>
      <p:ext uri="{BB962C8B-B14F-4D97-AF65-F5344CB8AC3E}">
        <p14:creationId xmlns:p14="http://schemas.microsoft.com/office/powerpoint/2010/main" val="1300625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C51814-3B91-4036-94D2-3977634EE214}" type="slidenum">
              <a:rPr lang="en-US" smtClean="0"/>
              <a:t>4</a:t>
            </a:fld>
            <a:endParaRPr lang="en-US" dirty="0"/>
          </a:p>
        </p:txBody>
      </p:sp>
    </p:spTree>
    <p:extLst>
      <p:ext uri="{BB962C8B-B14F-4D97-AF65-F5344CB8AC3E}">
        <p14:creationId xmlns:p14="http://schemas.microsoft.com/office/powerpoint/2010/main" val="28610749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6" y="802302"/>
            <a:ext cx="8637073" cy="2920713"/>
          </a:xfrm>
        </p:spPr>
        <p:txBody>
          <a:bodyPr bIns="0" anchor="b">
            <a:normAutofit/>
          </a:bodyPr>
          <a:lstStyle>
            <a:lvl1pPr algn="ctr">
              <a:defRPr sz="6600"/>
            </a:lvl1pPr>
          </a:lstStyle>
          <a:p>
            <a:r>
              <a:rPr lang="en-US"/>
              <a:t>Click to edit Master title style</a:t>
            </a:r>
            <a:endParaRPr lang="en-US" dirty="0"/>
          </a:p>
        </p:txBody>
      </p:sp>
      <p:sp>
        <p:nvSpPr>
          <p:cNvPr id="3" name="Subtitle 2"/>
          <p:cNvSpPr>
            <a:spLocks noGrp="1"/>
          </p:cNvSpPr>
          <p:nvPr>
            <p:ph type="subTitle" idx="1"/>
          </p:nvPr>
        </p:nvSpPr>
        <p:spPr>
          <a:xfrm>
            <a:off x="1774424" y="3724078"/>
            <a:ext cx="8637072" cy="977621"/>
          </a:xfrm>
        </p:spPr>
        <p:txBody>
          <a:bodyPr tIns="91440" bIns="91440">
            <a:normAutofit/>
          </a:bodyPr>
          <a:lstStyle>
            <a:lvl1pPr marL="0" indent="0" algn="ctr">
              <a:buNone/>
              <a:defRPr sz="1800" b="0" cap="all" baseline="0">
                <a:solidFill>
                  <a:schemeClr val="tx1"/>
                </a:solidFill>
              </a:defRPr>
            </a:lvl1pPr>
            <a:lvl2pPr marL="457189" indent="0" algn="ctr">
              <a:buNone/>
              <a:defRPr sz="18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smtClean="0"/>
              <a:pPr/>
              <a:t>3/14/2023</a:t>
            </a:fld>
            <a:endParaRPr lang="en-US" dirty="0"/>
          </a:p>
        </p:txBody>
      </p:sp>
      <p:sp>
        <p:nvSpPr>
          <p:cNvPr id="5" name="Footer Placeholder 4"/>
          <p:cNvSpPr>
            <a:spLocks noGrp="1"/>
          </p:cNvSpPr>
          <p:nvPr>
            <p:ph type="ftr" sz="quarter" idx="11"/>
          </p:nvPr>
        </p:nvSpPr>
        <p:spPr>
          <a:xfrm>
            <a:off x="1451581" y="329311"/>
            <a:ext cx="5626775" cy="309201"/>
          </a:xfrm>
        </p:spPr>
        <p:txBody>
          <a:bodyPr/>
          <a:lstStyle/>
          <a:p>
            <a:endParaRPr lang="en-US" dirty="0"/>
          </a:p>
        </p:txBody>
      </p:sp>
      <p:sp>
        <p:nvSpPr>
          <p:cNvPr id="6" name="Slide Number Placeholder 5"/>
          <p:cNvSpPr>
            <a:spLocks noGrp="1"/>
          </p:cNvSpPr>
          <p:nvPr>
            <p:ph type="sldNum" sz="quarter" idx="12"/>
          </p:nvPr>
        </p:nvSpPr>
        <p:spPr>
          <a:xfrm>
            <a:off x="476836" y="798973"/>
            <a:ext cx="811019" cy="503578"/>
          </a:xfrm>
        </p:spPr>
        <p:txBody>
          <a:bodyPr/>
          <a:lstStyle/>
          <a:p>
            <a:fld id="{03DC2DEF-D2FE-4B45-ABA4-9F153FD1C98A}" type="slidenum">
              <a:rPr lang="en-US" smtClean="0"/>
              <a:pPr/>
              <a:t>‹#›</a:t>
            </a:fld>
            <a:endParaRPr lang="en-US" dirty="0"/>
          </a:p>
        </p:txBody>
      </p:sp>
    </p:spTree>
    <p:extLst>
      <p:ext uri="{BB962C8B-B14F-4D97-AF65-F5344CB8AC3E}">
        <p14:creationId xmlns:p14="http://schemas.microsoft.com/office/powerpoint/2010/main" val="3988583788"/>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smtClean="0"/>
              <a:pPr/>
              <a:t>3/14/2023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3DC2DEF-D2FE-4B45-ABA4-9F153FD1C98A}" type="slidenum">
              <a:rPr lang="en-US" smtClean="0"/>
              <a:pPr/>
              <a:t>‹#›</a:t>
            </a:fld>
            <a:endParaRPr lang="en-US" dirty="0"/>
          </a:p>
        </p:txBody>
      </p:sp>
    </p:spTree>
    <p:extLst>
      <p:ext uri="{BB962C8B-B14F-4D97-AF65-F5344CB8AC3E}">
        <p14:creationId xmlns:p14="http://schemas.microsoft.com/office/powerpoint/2010/main" val="1929114831"/>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4" y="1756134"/>
            <a:ext cx="8643155" cy="1969007"/>
          </a:xfrm>
        </p:spPr>
        <p:txBody>
          <a:bodyPr anchor="b">
            <a:normAutofit/>
          </a:bodyPr>
          <a:lstStyle>
            <a:lvl1pPr algn="ctr">
              <a:defRPr sz="3600"/>
            </a:lvl1pPr>
          </a:lstStyle>
          <a:p>
            <a:r>
              <a:rPr lang="en-US"/>
              <a:t>Click to edit Master title style</a:t>
            </a:r>
            <a:endParaRPr lang="en-US" dirty="0"/>
          </a:p>
        </p:txBody>
      </p:sp>
      <p:sp>
        <p:nvSpPr>
          <p:cNvPr id="3" name="Text Placeholder 2"/>
          <p:cNvSpPr>
            <a:spLocks noGrp="1"/>
          </p:cNvSpPr>
          <p:nvPr>
            <p:ph type="body" idx="1"/>
          </p:nvPr>
        </p:nvSpPr>
        <p:spPr>
          <a:xfrm>
            <a:off x="1774424" y="3725141"/>
            <a:ext cx="8643155" cy="1093987"/>
          </a:xfrm>
        </p:spPr>
        <p:txBody>
          <a:bodyPr tIns="91440">
            <a:normAutofit/>
          </a:bodyPr>
          <a:lstStyle>
            <a:lvl1pPr marL="0" indent="0" algn="ctr">
              <a:buNone/>
              <a:defRPr sz="1800">
                <a:solidFill>
                  <a:schemeClr val="tx1"/>
                </a:solidFill>
              </a:defRPr>
            </a:lvl1pPr>
            <a:lvl2pPr marL="457189" indent="0">
              <a:buNone/>
              <a:defRPr sz="18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36636D-D922-432D-A958-524484B5923D}" type="datetimeFigureOut">
              <a:rPr lang="en-US" smtClean="0"/>
              <a:pPr/>
              <a:t>3/14/2023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3DC2DEF-D2FE-4B45-ABA4-9F153FD1C98A}" type="slidenum">
              <a:rPr lang="en-US" smtClean="0"/>
              <a:t>‹#›</a:t>
            </a:fld>
            <a:endParaRPr lang="en-US" dirty="0"/>
          </a:p>
        </p:txBody>
      </p:sp>
      <p:sp>
        <p:nvSpPr>
          <p:cNvPr id="7" name="Rectangle 6">
            <a:extLst>
              <a:ext uri="{FF2B5EF4-FFF2-40B4-BE49-F238E27FC236}">
                <a16:creationId xmlns:a16="http://schemas.microsoft.com/office/drawing/2014/main" id="{AC070750-CF95-5406-AAF1-4416957E68A0}"/>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8" name="Rectangle 7">
            <a:extLst>
              <a:ext uri="{FF2B5EF4-FFF2-40B4-BE49-F238E27FC236}">
                <a16:creationId xmlns:a16="http://schemas.microsoft.com/office/drawing/2014/main" id="{F300E36F-1884-B7C0-CF8C-429406B9975C}"/>
              </a:ext>
            </a:extLst>
          </p:cNvPr>
          <p:cNvSpPr/>
          <p:nvPr userDrawn="1"/>
        </p:nvSpPr>
        <p:spPr>
          <a:xfrm>
            <a:off x="0" y="1389746"/>
            <a:ext cx="12192000" cy="40785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9" name="Rectangle 8">
            <a:extLst>
              <a:ext uri="{FF2B5EF4-FFF2-40B4-BE49-F238E27FC236}">
                <a16:creationId xmlns:a16="http://schemas.microsoft.com/office/drawing/2014/main" id="{8A53EFE0-1168-9F9C-C4E9-888F67E6198F}"/>
              </a:ext>
            </a:extLst>
          </p:cNvPr>
          <p:cNvSpPr/>
          <p:nvPr userDrawn="1"/>
        </p:nvSpPr>
        <p:spPr>
          <a:xfrm>
            <a:off x="371478" y="580575"/>
            <a:ext cx="1573439" cy="15001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0" name="Rectangle 9">
            <a:extLst>
              <a:ext uri="{FF2B5EF4-FFF2-40B4-BE49-F238E27FC236}">
                <a16:creationId xmlns:a16="http://schemas.microsoft.com/office/drawing/2014/main" id="{DF813CAB-D68E-8AB4-E33F-14389ED82DBC}"/>
              </a:ext>
            </a:extLst>
          </p:cNvPr>
          <p:cNvSpPr/>
          <p:nvPr userDrawn="1"/>
        </p:nvSpPr>
        <p:spPr>
          <a:xfrm>
            <a:off x="7097488" y="5105274"/>
            <a:ext cx="4794477" cy="72596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3348388973"/>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9" y="804893"/>
            <a:ext cx="929357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2" y="2010879"/>
            <a:ext cx="4488655"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4142" y="2017343"/>
            <a:ext cx="4488655"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36636D-D922-432D-A958-524484B5923D}" type="datetimeFigureOut">
              <a:rPr lang="en-US" smtClean="0"/>
              <a:pPr/>
              <a:t>3/14/2023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3DC2DEF-D2FE-4B45-ABA4-9F153FD1C98A}" type="slidenum">
              <a:rPr lang="en-US" smtClean="0"/>
              <a:pPr/>
              <a:t>‹#›</a:t>
            </a:fld>
            <a:endParaRPr lang="en-US" dirty="0"/>
          </a:p>
        </p:txBody>
      </p:sp>
    </p:spTree>
    <p:extLst>
      <p:ext uri="{BB962C8B-B14F-4D97-AF65-F5344CB8AC3E}">
        <p14:creationId xmlns:p14="http://schemas.microsoft.com/office/powerpoint/2010/main" val="4120415711"/>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3" y="804167"/>
            <a:ext cx="9295603"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2" y="2019553"/>
            <a:ext cx="4488795" cy="801943"/>
          </a:xfrm>
        </p:spPr>
        <p:txBody>
          <a:bodyPr anchor="b">
            <a:normAutofit/>
          </a:bodyPr>
          <a:lstStyle>
            <a:lvl1pPr marL="0" indent="0">
              <a:lnSpc>
                <a:spcPct val="100000"/>
              </a:lnSpc>
              <a:buNone/>
              <a:defRPr sz="2200" b="0" cap="all" baseline="0">
                <a:solidFill>
                  <a:schemeClr val="accent1"/>
                </a:solidFill>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2" y="2824273"/>
            <a:ext cx="4488795"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6025" y="2023007"/>
            <a:ext cx="4488795" cy="802237"/>
          </a:xfrm>
        </p:spPr>
        <p:txBody>
          <a:bodyPr anchor="b">
            <a:normAutofit/>
          </a:bodyPr>
          <a:lstStyle>
            <a:lvl1pPr marL="0" indent="0">
              <a:lnSpc>
                <a:spcPct val="100000"/>
              </a:lnSpc>
              <a:buNone/>
              <a:defRPr sz="2200" b="0" cap="all" baseline="0">
                <a:solidFill>
                  <a:schemeClr val="accent1"/>
                </a:solidFill>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6025" y="2821491"/>
            <a:ext cx="4488795"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E36636D-D922-432D-A958-524484B5923D}" type="datetimeFigureOut">
              <a:rPr lang="en-US" smtClean="0"/>
              <a:pPr/>
              <a:t>3/14/2023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3DC2DEF-D2FE-4B45-ABA4-9F153FD1C98A}" type="slidenum">
              <a:rPr lang="en-US" smtClean="0"/>
              <a:pPr/>
              <a:t>‹#›</a:t>
            </a:fld>
            <a:endParaRPr lang="en-US" dirty="0"/>
          </a:p>
        </p:txBody>
      </p:sp>
    </p:spTree>
    <p:extLst>
      <p:ext uri="{BB962C8B-B14F-4D97-AF65-F5344CB8AC3E}">
        <p14:creationId xmlns:p14="http://schemas.microsoft.com/office/powerpoint/2010/main" val="1826558910"/>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E36636D-D922-432D-A958-524484B5923D}" type="datetimeFigureOut">
              <a:rPr lang="en-US" smtClean="0"/>
              <a:pPr/>
              <a:t>3/14/2023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03DC2DEF-D2FE-4B45-ABA4-9F153FD1C98A}" type="slidenum">
              <a:rPr lang="en-US" smtClean="0"/>
              <a:pPr/>
              <a:t>‹#›</a:t>
            </a:fld>
            <a:endParaRPr lang="en-US" dirty="0"/>
          </a:p>
        </p:txBody>
      </p:sp>
    </p:spTree>
    <p:extLst>
      <p:ext uri="{BB962C8B-B14F-4D97-AF65-F5344CB8AC3E}">
        <p14:creationId xmlns:p14="http://schemas.microsoft.com/office/powerpoint/2010/main" val="3245450436"/>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36636D-D922-432D-A958-524484B5923D}" type="datetimeFigureOut">
              <a:rPr lang="en-US" smtClean="0"/>
              <a:pPr/>
              <a:t>3/14/2023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03DC2DEF-D2FE-4B45-ABA4-9F153FD1C98A}" type="slidenum">
              <a:rPr lang="en-US" smtClean="0"/>
              <a:pPr/>
              <a:t>‹#›</a:t>
            </a:fld>
            <a:endParaRPr lang="en-US" dirty="0"/>
          </a:p>
        </p:txBody>
      </p:sp>
    </p:spTree>
    <p:extLst>
      <p:ext uri="{BB962C8B-B14F-4D97-AF65-F5344CB8AC3E}">
        <p14:creationId xmlns:p14="http://schemas.microsoft.com/office/powerpoint/2010/main" val="2357904311"/>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4" y="798973"/>
            <a:ext cx="2961967" cy="2406518"/>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30324" y="798974"/>
            <a:ext cx="6012471"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4" y="3205495"/>
            <a:ext cx="2961967" cy="2248181"/>
          </a:xfrm>
        </p:spPr>
        <p:txBody>
          <a:bodyPr/>
          <a:lstStyle>
            <a:lvl1pPr marL="0" indent="0" algn="l">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E36636D-D922-432D-A958-524484B5923D}" type="datetimeFigureOut">
              <a:rPr lang="en-US" smtClean="0"/>
              <a:pPr/>
              <a:t>3/14/2023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3DC2DEF-D2FE-4B45-ABA4-9F153FD1C98A}" type="slidenum">
              <a:rPr lang="en-US" smtClean="0"/>
              <a:pPr/>
              <a:t>‹#›</a:t>
            </a:fld>
            <a:endParaRPr lang="en-US" dirty="0"/>
          </a:p>
        </p:txBody>
      </p:sp>
    </p:spTree>
    <p:extLst>
      <p:ext uri="{BB962C8B-B14F-4D97-AF65-F5344CB8AC3E}">
        <p14:creationId xmlns:p14="http://schemas.microsoft.com/office/powerpoint/2010/main" val="1329479483"/>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8" y="482174"/>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7" y="1129513"/>
            <a:ext cx="5532328" cy="1922299"/>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6"/>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US" dirty="0"/>
              <a:t>Click icon to add picture</a:t>
            </a:r>
          </a:p>
        </p:txBody>
      </p:sp>
      <p:sp>
        <p:nvSpPr>
          <p:cNvPr id="4" name="Text Placeholder 3"/>
          <p:cNvSpPr>
            <a:spLocks noGrp="1"/>
          </p:cNvSpPr>
          <p:nvPr>
            <p:ph type="body" sz="half" idx="2"/>
          </p:nvPr>
        </p:nvSpPr>
        <p:spPr>
          <a:xfrm>
            <a:off x="1450331" y="3059600"/>
            <a:ext cx="5524404" cy="2090134"/>
          </a:xfrm>
        </p:spPr>
        <p:txBody>
          <a:bodyPr>
            <a:normAutofit/>
          </a:bodyPr>
          <a:lstStyle>
            <a:lvl1pPr marL="0" indent="0" algn="ctr">
              <a:buNone/>
              <a:defRPr sz="18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5" y="5469860"/>
            <a:ext cx="5527351" cy="320123"/>
          </a:xfrm>
        </p:spPr>
        <p:txBody>
          <a:bodyPr/>
          <a:lstStyle>
            <a:lvl1pPr algn="l">
              <a:defRPr/>
            </a:lvl1pPr>
          </a:lstStyle>
          <a:p>
            <a:fld id="{8E36636D-D922-432D-A958-524484B5923D}" type="datetimeFigureOut">
              <a:rPr lang="en-US" smtClean="0"/>
              <a:pPr/>
              <a:t>3/14/2023</a:t>
            </a:fld>
            <a:endParaRPr lang="en-US" dirty="0"/>
          </a:p>
        </p:txBody>
      </p:sp>
      <p:sp>
        <p:nvSpPr>
          <p:cNvPr id="6" name="Footer Placeholder 5"/>
          <p:cNvSpPr>
            <a:spLocks noGrp="1"/>
          </p:cNvSpPr>
          <p:nvPr>
            <p:ph type="ftr" sz="quarter" idx="11"/>
          </p:nvPr>
        </p:nvSpPr>
        <p:spPr>
          <a:xfrm>
            <a:off x="1447383" y="318642"/>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2226442556"/>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smtClean="0"/>
              <a:pPr/>
              <a:t>3/14/2023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3DC2DEF-D2FE-4B45-ABA4-9F153FD1C98A}" type="slidenum">
              <a:rPr lang="en-US" smtClean="0"/>
              <a:pPr/>
              <a:t>‹#›</a:t>
            </a:fld>
            <a:endParaRPr lang="en-US" dirty="0"/>
          </a:p>
        </p:txBody>
      </p:sp>
    </p:spTree>
    <p:extLst>
      <p:ext uri="{BB962C8B-B14F-4D97-AF65-F5344CB8AC3E}">
        <p14:creationId xmlns:p14="http://schemas.microsoft.com/office/powerpoint/2010/main" val="3870803530"/>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4" y="798977"/>
            <a:ext cx="1615743"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4" y="798977"/>
            <a:ext cx="7518655"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smtClean="0"/>
              <a:pPr/>
              <a:t>3/14/2023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3DC2DEF-D2FE-4B45-ABA4-9F153FD1C98A}" type="slidenum">
              <a:rPr lang="en-US" smtClean="0"/>
              <a:pPr/>
              <a:t>‹#›</a:t>
            </a:fld>
            <a:endParaRPr lang="en-US" dirty="0"/>
          </a:p>
        </p:txBody>
      </p:sp>
    </p:spTree>
    <p:extLst>
      <p:ext uri="{BB962C8B-B14F-4D97-AF65-F5344CB8AC3E}">
        <p14:creationId xmlns:p14="http://schemas.microsoft.com/office/powerpoint/2010/main" val="1155581046"/>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
        <p:nvSpPr>
          <p:cNvPr id="5" name="Rectangle 4">
            <a:extLst>
              <a:ext uri="{FF2B5EF4-FFF2-40B4-BE49-F238E27FC236}">
                <a16:creationId xmlns:a16="http://schemas.microsoft.com/office/drawing/2014/main" id="{113E1565-5B33-4914-9800-50B8400266FF}"/>
              </a:ext>
            </a:extLst>
          </p:cNvPr>
          <p:cNvSpPr/>
          <p:nvPr userDrawn="1"/>
        </p:nvSpPr>
        <p:spPr>
          <a:xfrm>
            <a:off x="3" y="0"/>
            <a:ext cx="12191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
        <p:nvSpPr>
          <p:cNvPr id="6" name="Picture Placeholder 6">
            <a:extLst>
              <a:ext uri="{FF2B5EF4-FFF2-40B4-BE49-F238E27FC236}">
                <a16:creationId xmlns:a16="http://schemas.microsoft.com/office/drawing/2014/main" id="{DE438B2E-01A6-453B-928D-97D98438168E}"/>
              </a:ext>
            </a:extLst>
          </p:cNvPr>
          <p:cNvSpPr>
            <a:spLocks noGrp="1"/>
          </p:cNvSpPr>
          <p:nvPr>
            <p:ph type="pic" sz="quarter" idx="13"/>
          </p:nvPr>
        </p:nvSpPr>
        <p:spPr>
          <a:xfrm>
            <a:off x="335756" y="260350"/>
            <a:ext cx="11520488"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dirty="0"/>
              <a:t>Click icon to add picture</a:t>
            </a:r>
          </a:p>
        </p:txBody>
      </p:sp>
    </p:spTree>
    <p:extLst>
      <p:ext uri="{BB962C8B-B14F-4D97-AF65-F5344CB8AC3E}">
        <p14:creationId xmlns:p14="http://schemas.microsoft.com/office/powerpoint/2010/main" val="4149799838"/>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2" y="6581978"/>
            <a:ext cx="373063"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3"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6" y="1233488"/>
            <a:ext cx="7450621" cy="4967287"/>
          </a:xfrm>
        </p:spPr>
        <p:txBody>
          <a:bodyPr>
            <a:normAutofit/>
          </a:bodyPr>
          <a:lstStyle>
            <a:lvl1pPr marL="0" indent="0" algn="ctr">
              <a:buNone/>
              <a:defRPr sz="2000"/>
            </a:lvl1pPr>
          </a:lstStyle>
          <a:p>
            <a:r>
              <a:rPr lang="en-US" dirty="0"/>
              <a:t>Click icon to add chart</a:t>
            </a:r>
          </a:p>
        </p:txBody>
      </p:sp>
      <p:sp>
        <p:nvSpPr>
          <p:cNvPr id="5" name="Picture Placeholder 4">
            <a:extLst>
              <a:ext uri="{FF2B5EF4-FFF2-40B4-BE49-F238E27FC236}">
                <a16:creationId xmlns:a16="http://schemas.microsoft.com/office/drawing/2014/main" id="{F1D1D3DC-359F-47D3-A498-6E5DEF615BD3}"/>
              </a:ext>
            </a:extLst>
          </p:cNvPr>
          <p:cNvSpPr>
            <a:spLocks noGrp="1"/>
          </p:cNvSpPr>
          <p:nvPr>
            <p:ph type="pic" sz="quarter" idx="14"/>
          </p:nvPr>
        </p:nvSpPr>
        <p:spPr>
          <a:xfrm>
            <a:off x="7940675" y="1233488"/>
            <a:ext cx="3951288" cy="4967287"/>
          </a:xfrm>
        </p:spPr>
        <p:txBody>
          <a:bodyPr>
            <a:normAutofit/>
          </a:bodyPr>
          <a:lstStyle>
            <a:lvl1pPr marL="0" indent="0" algn="ctr">
              <a:buNone/>
              <a:defRPr sz="2000"/>
            </a:lvl1pPr>
          </a:lstStyle>
          <a:p>
            <a:r>
              <a:rPr lang="en-US" dirty="0"/>
              <a:t>Click icon to add picture</a:t>
            </a:r>
          </a:p>
        </p:txBody>
      </p:sp>
    </p:spTree>
    <p:extLst>
      <p:ext uri="{BB962C8B-B14F-4D97-AF65-F5344CB8AC3E}">
        <p14:creationId xmlns:p14="http://schemas.microsoft.com/office/powerpoint/2010/main" val="3697047790"/>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2" y="6581978"/>
            <a:ext cx="373063"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3"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4900615" y="1233488"/>
            <a:ext cx="6991351" cy="4967287"/>
          </a:xfrm>
        </p:spPr>
        <p:txBody>
          <a:bodyPr>
            <a:normAutofit/>
          </a:bodyPr>
          <a:lstStyle>
            <a:lvl1pPr marL="0" indent="0" algn="ctr">
              <a:buNone/>
              <a:defRPr sz="2000"/>
            </a:lvl1pPr>
          </a:lstStyle>
          <a:p>
            <a:r>
              <a:rPr lang="en-US" dirty="0"/>
              <a:t>Click icon to add chart</a:t>
            </a:r>
          </a:p>
        </p:txBody>
      </p:sp>
      <p:sp>
        <p:nvSpPr>
          <p:cNvPr id="25" name="Rectangle 24">
            <a:extLst>
              <a:ext uri="{FF2B5EF4-FFF2-40B4-BE49-F238E27FC236}">
                <a16:creationId xmlns:a16="http://schemas.microsoft.com/office/drawing/2014/main" id="{D928258E-48B5-471F-BC61-B45FB2CA51BA}"/>
              </a:ext>
            </a:extLst>
          </p:cNvPr>
          <p:cNvSpPr/>
          <p:nvPr userDrawn="1"/>
        </p:nvSpPr>
        <p:spPr>
          <a:xfrm>
            <a:off x="371476" y="1233488"/>
            <a:ext cx="4419187"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6" name="Text Placeholder 5">
            <a:extLst>
              <a:ext uri="{FF2B5EF4-FFF2-40B4-BE49-F238E27FC236}">
                <a16:creationId xmlns:a16="http://schemas.microsoft.com/office/drawing/2014/main" id="{9867FAC3-5109-4D5D-8105-FC48313396C4}"/>
              </a:ext>
            </a:extLst>
          </p:cNvPr>
          <p:cNvSpPr>
            <a:spLocks noGrp="1"/>
          </p:cNvSpPr>
          <p:nvPr>
            <p:ph type="body" sz="quarter" idx="14"/>
          </p:nvPr>
        </p:nvSpPr>
        <p:spPr>
          <a:xfrm>
            <a:off x="546102" y="1450975"/>
            <a:ext cx="4065588" cy="4552950"/>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23939220"/>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4"/>
            <a:ext cx="12192000" cy="4448175"/>
          </a:xfrm>
          <a:solidFill>
            <a:schemeClr val="bg1">
              <a:lumMod val="95000"/>
            </a:schemeClr>
          </a:solidFill>
        </p:spPr>
        <p:txBody>
          <a:bodyPr>
            <a:normAutofit/>
          </a:bodyPr>
          <a:lstStyle>
            <a:lvl1pPr marL="0" indent="0" algn="ctr">
              <a:buNone/>
              <a:defRPr sz="1800"/>
            </a:lvl1pPr>
          </a:lstStyle>
          <a:p>
            <a:r>
              <a:rPr lang="en-US" dirty="0"/>
              <a:t>Click icon to add picture</a:t>
            </a:r>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4448179"/>
            <a:ext cx="12192000" cy="240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5" y="4551367"/>
            <a:ext cx="11520488" cy="1176337"/>
          </a:xfrm>
        </p:spPr>
        <p:txBody>
          <a:bodyPr anchor="ctr"/>
          <a:lstStyle>
            <a:lvl1pPr algn="ctr">
              <a:defRPr sz="60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5" y="5830888"/>
            <a:ext cx="11520488" cy="550862"/>
          </a:xfrm>
        </p:spPr>
        <p:txBody>
          <a:bodyPr/>
          <a:lstStyle>
            <a:lvl1pPr marL="0" indent="0" algn="ctr">
              <a:buNone/>
              <a:defRPr sz="2400">
                <a:solidFill>
                  <a:schemeClr val="bg1"/>
                </a:solidFill>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94810674"/>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4"/>
            <a:ext cx="12192000" cy="6857999"/>
          </a:xfrm>
          <a:solidFill>
            <a:schemeClr val="bg1">
              <a:lumMod val="95000"/>
            </a:schemeClr>
          </a:solidFill>
        </p:spPr>
        <p:txBody>
          <a:bodyPr>
            <a:normAutofit/>
          </a:bodyPr>
          <a:lstStyle>
            <a:lvl1pPr marL="0" indent="0" algn="ctr">
              <a:buNone/>
              <a:defRPr sz="1800"/>
            </a:lvl1pPr>
          </a:lstStyle>
          <a:p>
            <a:r>
              <a:rPr lang="en-US" dirty="0"/>
              <a:t>Click icon to add picture</a:t>
            </a:r>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436612" y="1779593"/>
            <a:ext cx="5318781" cy="2182811"/>
          </a:xfrm>
        </p:spPr>
        <p:txBody>
          <a:bodyPr anchor="b">
            <a:normAutofit/>
          </a:bodyPr>
          <a:lstStyle>
            <a:lvl1pPr algn="ctr">
              <a:defRPr sz="540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436612" y="4079087"/>
            <a:ext cx="5318781" cy="976311"/>
          </a:xfrm>
        </p:spPr>
        <p:txBody>
          <a:bodyPr/>
          <a:lstStyle>
            <a:lvl1pPr marL="0" indent="0" algn="ctr">
              <a:buNone/>
              <a:defRPr sz="2400">
                <a:solidFill>
                  <a:schemeClr val="tx1"/>
                </a:solidFill>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855044332"/>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4" name="Rectangle 3">
            <a:extLst>
              <a:ext uri="{FF2B5EF4-FFF2-40B4-BE49-F238E27FC236}">
                <a16:creationId xmlns:a16="http://schemas.microsoft.com/office/drawing/2014/main" id="{D1A59197-7C21-44E6-8A97-DE0ABD1E6909}"/>
              </a:ext>
            </a:extLst>
          </p:cNvPr>
          <p:cNvSpPr/>
          <p:nvPr userDrawn="1"/>
        </p:nvSpPr>
        <p:spPr>
          <a:xfrm>
            <a:off x="2" y="0"/>
            <a:ext cx="641350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016502" y="472284"/>
            <a:ext cx="7175500" cy="5913439"/>
          </a:xfrm>
          <a:solidFill>
            <a:schemeClr val="bg1">
              <a:lumMod val="95000"/>
            </a:schemeClr>
          </a:solidFill>
        </p:spPr>
        <p:txBody>
          <a:bodyPr>
            <a:normAutofit/>
          </a:bodyPr>
          <a:lstStyle>
            <a:lvl1pPr marL="0" indent="0" algn="ctr">
              <a:buNone/>
              <a:defRPr sz="1800"/>
            </a:lvl1pPr>
          </a:lstStyle>
          <a:p>
            <a:r>
              <a:rPr lang="en-US" dirty="0"/>
              <a:t>Click icon to add picture</a:t>
            </a:r>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6" y="1779593"/>
            <a:ext cx="4416424" cy="2182811"/>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6" y="4079087"/>
            <a:ext cx="4416424" cy="976311"/>
          </a:xfrm>
        </p:spPr>
        <p:txBody>
          <a:bodyPr/>
          <a:lstStyle>
            <a:lvl1pPr marL="0" indent="0" algn="l">
              <a:buNone/>
              <a:defRPr sz="2400">
                <a:solidFill>
                  <a:schemeClr val="bg1"/>
                </a:solidFill>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US" dirty="0"/>
          </a:p>
        </p:txBody>
      </p:sp>
      <p:sp>
        <p:nvSpPr>
          <p:cNvPr id="8" name="Rectangle 7">
            <a:extLst>
              <a:ext uri="{FF2B5EF4-FFF2-40B4-BE49-F238E27FC236}">
                <a16:creationId xmlns:a16="http://schemas.microsoft.com/office/drawing/2014/main" id="{C1626B81-8882-4179-8C3A-BEA9BBEF2A62}"/>
              </a:ext>
            </a:extLst>
          </p:cNvPr>
          <p:cNvSpPr/>
          <p:nvPr userDrawn="1"/>
        </p:nvSpPr>
        <p:spPr>
          <a:xfrm>
            <a:off x="5021263" y="368300"/>
            <a:ext cx="3159760" cy="11668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2724836410"/>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5" name="Rectangle 14">
            <a:extLst>
              <a:ext uri="{FF2B5EF4-FFF2-40B4-BE49-F238E27FC236}">
                <a16:creationId xmlns:a16="http://schemas.microsoft.com/office/drawing/2014/main" id="{1517DDCC-4521-4225-8F36-D4B39128409A}"/>
              </a:ext>
            </a:extLst>
          </p:cNvPr>
          <p:cNvSpPr/>
          <p:nvPr userDrawn="1"/>
        </p:nvSpPr>
        <p:spPr>
          <a:xfrm>
            <a:off x="8991600" y="3965574"/>
            <a:ext cx="3200400" cy="2892426"/>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6" name="Rectangle 5">
            <a:extLst>
              <a:ext uri="{FF2B5EF4-FFF2-40B4-BE49-F238E27FC236}">
                <a16:creationId xmlns:a16="http://schemas.microsoft.com/office/drawing/2014/main" id="{B16570C8-2343-4B74-AF97-DC7CE5D92865}"/>
              </a:ext>
            </a:extLst>
          </p:cNvPr>
          <p:cNvSpPr/>
          <p:nvPr userDrawn="1"/>
        </p:nvSpPr>
        <p:spPr>
          <a:xfrm>
            <a:off x="0" y="0"/>
            <a:ext cx="3200400" cy="2892426"/>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userDrawn="1">
            <p:ph type="pic" sz="quarter" idx="10"/>
          </p:nvPr>
        </p:nvSpPr>
        <p:spPr>
          <a:xfrm>
            <a:off x="371479" y="278606"/>
            <a:ext cx="11520487" cy="3150394"/>
          </a:xfrm>
          <a:solidFill>
            <a:schemeClr val="bg1">
              <a:lumMod val="95000"/>
            </a:schemeClr>
          </a:solidFill>
        </p:spPr>
        <p:txBody>
          <a:bodyPr>
            <a:normAutofit/>
          </a:bodyPr>
          <a:lstStyle>
            <a:lvl1pPr marL="0" indent="0" algn="ctr">
              <a:buNone/>
              <a:defRPr sz="1800"/>
            </a:lvl1pPr>
          </a:lstStyle>
          <a:p>
            <a:r>
              <a:rPr lang="en-US" dirty="0"/>
              <a:t>Click icon to add picture</a:t>
            </a:r>
          </a:p>
        </p:txBody>
      </p:sp>
      <p:sp>
        <p:nvSpPr>
          <p:cNvPr id="14" name="Rectangle 13">
            <a:extLst>
              <a:ext uri="{FF2B5EF4-FFF2-40B4-BE49-F238E27FC236}">
                <a16:creationId xmlns:a16="http://schemas.microsoft.com/office/drawing/2014/main" id="{40B27536-7968-45BB-9FA8-DF1A47A47827}"/>
              </a:ext>
            </a:extLst>
          </p:cNvPr>
          <p:cNvSpPr/>
          <p:nvPr userDrawn="1"/>
        </p:nvSpPr>
        <p:spPr>
          <a:xfrm>
            <a:off x="371479" y="3429004"/>
            <a:ext cx="11520487" cy="27717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1">
            <a:extLst>
              <a:ext uri="{FF2B5EF4-FFF2-40B4-BE49-F238E27FC236}">
                <a16:creationId xmlns:a16="http://schemas.microsoft.com/office/drawing/2014/main" id="{4E8B51C6-9166-4F67-995A-396809E6533C}"/>
              </a:ext>
            </a:extLst>
          </p:cNvPr>
          <p:cNvSpPr>
            <a:spLocks noGrp="1"/>
          </p:cNvSpPr>
          <p:nvPr userDrawn="1">
            <p:ph type="ctrTitle"/>
          </p:nvPr>
        </p:nvSpPr>
        <p:spPr>
          <a:xfrm>
            <a:off x="1510507" y="3886201"/>
            <a:ext cx="9242424" cy="1104900"/>
          </a:xfrm>
        </p:spPr>
        <p:txBody>
          <a:bodyPr anchor="ctr">
            <a:normAutofit/>
          </a:bodyPr>
          <a:lstStyle>
            <a:lvl1pPr algn="ctr">
              <a:defRPr sz="5400">
                <a:solidFill>
                  <a:schemeClr val="accent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userDrawn="1">
            <p:ph type="subTitle" idx="1"/>
          </p:nvPr>
        </p:nvSpPr>
        <p:spPr>
          <a:xfrm>
            <a:off x="1510507" y="5130801"/>
            <a:ext cx="9242424" cy="533400"/>
          </a:xfrm>
        </p:spPr>
        <p:txBody>
          <a:bodyPr/>
          <a:lstStyle>
            <a:lvl1pPr marL="0" indent="0" algn="ctr">
              <a:buNone/>
              <a:defRPr sz="2400">
                <a:solidFill>
                  <a:schemeClr val="tx1"/>
                </a:solidFill>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28379178"/>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9C071DB-1B6B-4FC3-A099-12F35734D22D}"/>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8" name="Rectangle 7">
            <a:extLst>
              <a:ext uri="{FF2B5EF4-FFF2-40B4-BE49-F238E27FC236}">
                <a16:creationId xmlns:a16="http://schemas.microsoft.com/office/drawing/2014/main" id="{35768407-2D97-4F4F-8CB8-4D3668680B64}"/>
              </a:ext>
            </a:extLst>
          </p:cNvPr>
          <p:cNvSpPr/>
          <p:nvPr userDrawn="1"/>
        </p:nvSpPr>
        <p:spPr>
          <a:xfrm>
            <a:off x="371476" y="1460501"/>
            <a:ext cx="5724525" cy="47402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ln>
                <a:noFill/>
              </a:ln>
            </a:endParaRPr>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1244600" y="260355"/>
            <a:ext cx="9702800" cy="973137"/>
          </a:xfrm>
        </p:spPr>
        <p:txBody>
          <a:bodyPr>
            <a:normAutofit/>
          </a:bodyPr>
          <a:lstStyle>
            <a:lvl1pPr algn="ct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546102" y="1638303"/>
            <a:ext cx="5346700" cy="4381501"/>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7" name="Picture Placeholder 6">
            <a:extLst>
              <a:ext uri="{FF2B5EF4-FFF2-40B4-BE49-F238E27FC236}">
                <a16:creationId xmlns:a16="http://schemas.microsoft.com/office/drawing/2014/main" id="{6D4AFEBD-46AA-4A09-AD19-CDD123811A47}"/>
              </a:ext>
            </a:extLst>
          </p:cNvPr>
          <p:cNvSpPr>
            <a:spLocks noGrp="1"/>
          </p:cNvSpPr>
          <p:nvPr>
            <p:ph type="pic" sz="quarter" idx="13"/>
          </p:nvPr>
        </p:nvSpPr>
        <p:spPr>
          <a:xfrm>
            <a:off x="6096001" y="1460501"/>
            <a:ext cx="5795963" cy="474027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Tree>
    <p:extLst>
      <p:ext uri="{BB962C8B-B14F-4D97-AF65-F5344CB8AC3E}">
        <p14:creationId xmlns:p14="http://schemas.microsoft.com/office/powerpoint/2010/main" val="3377171018"/>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8" y="260351"/>
            <a:ext cx="5495927" cy="2138362"/>
          </a:xfrm>
        </p:spPr>
        <p:txBody>
          <a:bodyPr anchor="b">
            <a:noAutofit/>
          </a:bodyPr>
          <a:lstStyle>
            <a:lvl1pPr>
              <a:defRPr sz="5400"/>
            </a:lvl1pPr>
          </a:lstStyle>
          <a:p>
            <a:r>
              <a:rPr lang="en-US" noProof="0"/>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7" y="2603504"/>
            <a:ext cx="5495927" cy="357346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5" name="Picture Placeholder 1">
            <a:extLst>
              <a:ext uri="{FF2B5EF4-FFF2-40B4-BE49-F238E27FC236}">
                <a16:creationId xmlns:a16="http://schemas.microsoft.com/office/drawing/2014/main" id="{08C777B1-9A90-4B1E-A6AE-9339286077EB}"/>
              </a:ext>
            </a:extLst>
          </p:cNvPr>
          <p:cNvSpPr>
            <a:spLocks noGrp="1"/>
          </p:cNvSpPr>
          <p:nvPr>
            <p:ph type="pic" sz="quarter" idx="10" hasCustomPrompt="1"/>
          </p:nvPr>
        </p:nvSpPr>
        <p:spPr>
          <a:xfrm>
            <a:off x="9191224" y="637283"/>
            <a:ext cx="2692800" cy="278254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dirty="0"/>
              <a:t>Add Image Here</a:t>
            </a:r>
          </a:p>
        </p:txBody>
      </p:sp>
      <p:sp>
        <p:nvSpPr>
          <p:cNvPr id="7" name="Picture Placeholder 2">
            <a:extLst>
              <a:ext uri="{FF2B5EF4-FFF2-40B4-BE49-F238E27FC236}">
                <a16:creationId xmlns:a16="http://schemas.microsoft.com/office/drawing/2014/main" id="{0FEA994A-8056-4F3D-9365-B6A362A93EE3}"/>
              </a:ext>
            </a:extLst>
          </p:cNvPr>
          <p:cNvSpPr>
            <a:spLocks noGrp="1"/>
          </p:cNvSpPr>
          <p:nvPr>
            <p:ph type="pic" sz="quarter" idx="11" hasCustomPrompt="1"/>
          </p:nvPr>
        </p:nvSpPr>
        <p:spPr>
          <a:xfrm>
            <a:off x="6498424" y="3430043"/>
            <a:ext cx="2692800" cy="277232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dirty="0"/>
              <a:t>Add Image Here</a:t>
            </a:r>
          </a:p>
        </p:txBody>
      </p:sp>
      <p:sp>
        <p:nvSpPr>
          <p:cNvPr id="9" name="Rectangle 8">
            <a:extLst>
              <a:ext uri="{FF2B5EF4-FFF2-40B4-BE49-F238E27FC236}">
                <a16:creationId xmlns:a16="http://schemas.microsoft.com/office/drawing/2014/main" id="{E429E334-587D-4420-9285-C2A5F494582B}"/>
              </a:ext>
            </a:extLst>
          </p:cNvPr>
          <p:cNvSpPr/>
          <p:nvPr userDrawn="1"/>
        </p:nvSpPr>
        <p:spPr>
          <a:xfrm>
            <a:off x="9289523" y="3527226"/>
            <a:ext cx="1248103"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
        <p:nvSpPr>
          <p:cNvPr id="10" name="Rectangle 9">
            <a:extLst>
              <a:ext uri="{FF2B5EF4-FFF2-40B4-BE49-F238E27FC236}">
                <a16:creationId xmlns:a16="http://schemas.microsoft.com/office/drawing/2014/main" id="{F7BD4601-EF26-4D7C-8CB6-95488F17575B}"/>
              </a:ext>
            </a:extLst>
          </p:cNvPr>
          <p:cNvSpPr/>
          <p:nvPr userDrawn="1"/>
        </p:nvSpPr>
        <p:spPr>
          <a:xfrm>
            <a:off x="8621787" y="2848323"/>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
        <p:nvSpPr>
          <p:cNvPr id="11" name="Rectangle 10">
            <a:extLst>
              <a:ext uri="{FF2B5EF4-FFF2-40B4-BE49-F238E27FC236}">
                <a16:creationId xmlns:a16="http://schemas.microsoft.com/office/drawing/2014/main" id="{91949C41-2679-4E9D-A28C-F0C979F5702B}"/>
              </a:ext>
            </a:extLst>
          </p:cNvPr>
          <p:cNvSpPr/>
          <p:nvPr userDrawn="1"/>
        </p:nvSpPr>
        <p:spPr>
          <a:xfrm>
            <a:off x="8870899" y="2508125"/>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
        <p:nvSpPr>
          <p:cNvPr id="12" name="Rectangle 11">
            <a:extLst>
              <a:ext uri="{FF2B5EF4-FFF2-40B4-BE49-F238E27FC236}">
                <a16:creationId xmlns:a16="http://schemas.microsoft.com/office/drawing/2014/main" id="{3454B05D-55FD-4118-B899-4095FF50870D}"/>
              </a:ext>
            </a:extLst>
          </p:cNvPr>
          <p:cNvSpPr/>
          <p:nvPr userDrawn="1"/>
        </p:nvSpPr>
        <p:spPr>
          <a:xfrm>
            <a:off x="0" y="933454"/>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Tree>
    <p:extLst>
      <p:ext uri="{BB962C8B-B14F-4D97-AF65-F5344CB8AC3E}">
        <p14:creationId xmlns:p14="http://schemas.microsoft.com/office/powerpoint/2010/main" val="440533000"/>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8" y="1016004"/>
            <a:ext cx="3997324" cy="2501899"/>
          </a:xfrm>
        </p:spPr>
        <p:txBody>
          <a:bodyPr anchor="b">
            <a:noAutofit/>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6" y="3619504"/>
            <a:ext cx="3997325" cy="2557463"/>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4902201" y="619125"/>
            <a:ext cx="3454400" cy="5581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14" name="Picture Placeholder 6">
            <a:extLst>
              <a:ext uri="{FF2B5EF4-FFF2-40B4-BE49-F238E27FC236}">
                <a16:creationId xmlns:a16="http://schemas.microsoft.com/office/drawing/2014/main" id="{F6824EBC-CC6E-4D5A-B85A-DAC55ACE8533}"/>
              </a:ext>
            </a:extLst>
          </p:cNvPr>
          <p:cNvSpPr>
            <a:spLocks noGrp="1"/>
          </p:cNvSpPr>
          <p:nvPr>
            <p:ph type="pic" sz="quarter" idx="14"/>
          </p:nvPr>
        </p:nvSpPr>
        <p:spPr>
          <a:xfrm>
            <a:off x="8432801" y="260355"/>
            <a:ext cx="3454400" cy="558164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15" name="Rectangle 14">
            <a:extLst>
              <a:ext uri="{FF2B5EF4-FFF2-40B4-BE49-F238E27FC236}">
                <a16:creationId xmlns:a16="http://schemas.microsoft.com/office/drawing/2014/main" id="{43661888-890D-4E0C-8076-65EDFDB7DE27}"/>
              </a:ext>
            </a:extLst>
          </p:cNvPr>
          <p:cNvSpPr/>
          <p:nvPr userDrawn="1"/>
        </p:nvSpPr>
        <p:spPr>
          <a:xfrm>
            <a:off x="8432801" y="5842004"/>
            <a:ext cx="3459163"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6" name="Rectangle 15">
            <a:extLst>
              <a:ext uri="{FF2B5EF4-FFF2-40B4-BE49-F238E27FC236}">
                <a16:creationId xmlns:a16="http://schemas.microsoft.com/office/drawing/2014/main" id="{5AE48EF9-5BAF-4BD7-A6BE-866C0307B69F}"/>
              </a:ext>
            </a:extLst>
          </p:cNvPr>
          <p:cNvSpPr/>
          <p:nvPr userDrawn="1"/>
        </p:nvSpPr>
        <p:spPr>
          <a:xfrm>
            <a:off x="4902201" y="239513"/>
            <a:ext cx="3459163"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7" name="Rectangle 16">
            <a:extLst>
              <a:ext uri="{FF2B5EF4-FFF2-40B4-BE49-F238E27FC236}">
                <a16:creationId xmlns:a16="http://schemas.microsoft.com/office/drawing/2014/main" id="{E8D4A5F4-99AC-4FB3-8A59-AB8D7B4FC7D7}"/>
              </a:ext>
            </a:extLst>
          </p:cNvPr>
          <p:cNvSpPr/>
          <p:nvPr userDrawn="1"/>
        </p:nvSpPr>
        <p:spPr>
          <a:xfrm>
            <a:off x="0" y="1384300"/>
            <a:ext cx="177800" cy="44577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74013615"/>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8" y="476254"/>
            <a:ext cx="5165724" cy="2557463"/>
          </a:xfrm>
        </p:spPr>
        <p:txBody>
          <a:bodyPr anchor="ctr">
            <a:noAutofit/>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096001" y="476254"/>
            <a:ext cx="5795963" cy="2557463"/>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71478" y="3233945"/>
            <a:ext cx="11520487" cy="2966833"/>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2" y="476254"/>
            <a:ext cx="165100" cy="255746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243879636"/>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1783831"/>
            <a:ext cx="3111955" cy="3290338"/>
          </a:xfrm>
        </p:spPr>
        <p:txBody>
          <a:bodyPr anchor="ctr">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7489371" y="1783832"/>
            <a:ext cx="4402592" cy="3290338"/>
          </a:xfrm>
        </p:spPr>
        <p:txBody>
          <a:bodyPr anchor="ct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672116" y="0"/>
            <a:ext cx="3628571"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5" name="Rectangle 4">
            <a:extLst>
              <a:ext uri="{FF2B5EF4-FFF2-40B4-BE49-F238E27FC236}">
                <a16:creationId xmlns:a16="http://schemas.microsoft.com/office/drawing/2014/main" id="{8E16C293-C1E0-4EA5-BDE5-D226D72FC08B}"/>
              </a:ext>
            </a:extLst>
          </p:cNvPr>
          <p:cNvSpPr/>
          <p:nvPr userDrawn="1"/>
        </p:nvSpPr>
        <p:spPr>
          <a:xfrm>
            <a:off x="371476" y="5297714"/>
            <a:ext cx="3111955" cy="156028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2" name="Rectangle 11">
            <a:extLst>
              <a:ext uri="{FF2B5EF4-FFF2-40B4-BE49-F238E27FC236}">
                <a16:creationId xmlns:a16="http://schemas.microsoft.com/office/drawing/2014/main" id="{DC770C08-8FFF-4293-8E7D-DBFEE4E3E443}"/>
              </a:ext>
            </a:extLst>
          </p:cNvPr>
          <p:cNvSpPr/>
          <p:nvPr userDrawn="1"/>
        </p:nvSpPr>
        <p:spPr>
          <a:xfrm>
            <a:off x="7489373" y="0"/>
            <a:ext cx="4402593" cy="15602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2414620619"/>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4"/>
            <a:ext cx="6096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
        <p:nvSpPr>
          <p:cNvPr id="11" name="Picture Placeholder 6">
            <a:extLst>
              <a:ext uri="{FF2B5EF4-FFF2-40B4-BE49-F238E27FC236}">
                <a16:creationId xmlns:a16="http://schemas.microsoft.com/office/drawing/2014/main" id="{391EAACA-1322-4E60-917E-C7408F539D5D}"/>
              </a:ext>
            </a:extLst>
          </p:cNvPr>
          <p:cNvSpPr>
            <a:spLocks noGrp="1"/>
          </p:cNvSpPr>
          <p:nvPr>
            <p:ph type="pic" sz="quarter" idx="13"/>
          </p:nvPr>
        </p:nvSpPr>
        <p:spPr>
          <a:xfrm>
            <a:off x="371476" y="260354"/>
            <a:ext cx="11520488" cy="600982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dirty="0"/>
              <a:t>Click icon to add picture</a:t>
            </a:r>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1174749" y="3957835"/>
            <a:ext cx="9620251" cy="1500187"/>
          </a:xfrm>
        </p:spPr>
        <p:txBody>
          <a:bodyPr anchor="ctr"/>
          <a:lstStyle>
            <a:lvl1pPr>
              <a:defRPr sz="6000">
                <a:solidFill>
                  <a:schemeClr val="bg1"/>
                </a:solidFill>
              </a:defRPr>
            </a:lvl1pPr>
          </a:lstStyle>
          <a:p>
            <a:r>
              <a:rPr lang="en-US" noProof="0"/>
              <a:t>Click to edit Master title style</a:t>
            </a:r>
            <a:endParaRPr lang="en-US" noProof="0" dirty="0"/>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2" name="Freeform: Shape 11">
            <a:extLst>
              <a:ext uri="{FF2B5EF4-FFF2-40B4-BE49-F238E27FC236}">
                <a16:creationId xmlns:a16="http://schemas.microsoft.com/office/drawing/2014/main" id="{43296215-27AE-462B-9127-E1C932633896}"/>
              </a:ext>
            </a:extLst>
          </p:cNvPr>
          <p:cNvSpPr/>
          <p:nvPr userDrawn="1"/>
        </p:nvSpPr>
        <p:spPr>
          <a:xfrm>
            <a:off x="1093471" y="3843394"/>
            <a:ext cx="1722120" cy="1729060"/>
          </a:xfrm>
          <a:custGeom>
            <a:avLst/>
            <a:gdLst>
              <a:gd name="connsiteX0" fmla="*/ 0 w 2730500"/>
              <a:gd name="connsiteY0" fmla="*/ 0 h 2730500"/>
              <a:gd name="connsiteX1" fmla="*/ 2730500 w 2730500"/>
              <a:gd name="connsiteY1" fmla="*/ 0 h 2730500"/>
              <a:gd name="connsiteX2" fmla="*/ 2730500 w 2730500"/>
              <a:gd name="connsiteY2" fmla="*/ 672834 h 2730500"/>
              <a:gd name="connsiteX3" fmla="*/ 2606675 w 2730500"/>
              <a:gd name="connsiteY3" fmla="*/ 672834 h 2730500"/>
              <a:gd name="connsiteX4" fmla="*/ 2606675 w 2730500"/>
              <a:gd name="connsiteY4" fmla="*/ 116870 h 2730500"/>
              <a:gd name="connsiteX5" fmla="*/ 123826 w 2730500"/>
              <a:gd name="connsiteY5" fmla="*/ 116870 h 2730500"/>
              <a:gd name="connsiteX6" fmla="*/ 123826 w 2730500"/>
              <a:gd name="connsiteY6" fmla="*/ 2613630 h 2730500"/>
              <a:gd name="connsiteX7" fmla="*/ 2606675 w 2730500"/>
              <a:gd name="connsiteY7" fmla="*/ 2613630 h 2730500"/>
              <a:gd name="connsiteX8" fmla="*/ 2606675 w 2730500"/>
              <a:gd name="connsiteY8" fmla="*/ 2066205 h 2730500"/>
              <a:gd name="connsiteX9" fmla="*/ 2730500 w 2730500"/>
              <a:gd name="connsiteY9" fmla="*/ 2066205 h 2730500"/>
              <a:gd name="connsiteX10" fmla="*/ 2730500 w 2730500"/>
              <a:gd name="connsiteY10" fmla="*/ 2730500 h 2730500"/>
              <a:gd name="connsiteX11" fmla="*/ 0 w 2730500"/>
              <a:gd name="connsiteY11" fmla="*/ 2730500 h 273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0500" h="2730500">
                <a:moveTo>
                  <a:pt x="0" y="0"/>
                </a:moveTo>
                <a:lnTo>
                  <a:pt x="2730500" y="0"/>
                </a:lnTo>
                <a:lnTo>
                  <a:pt x="2730500" y="672834"/>
                </a:lnTo>
                <a:lnTo>
                  <a:pt x="2606675" y="672834"/>
                </a:lnTo>
                <a:lnTo>
                  <a:pt x="2606675" y="116870"/>
                </a:lnTo>
                <a:lnTo>
                  <a:pt x="123826" y="116870"/>
                </a:lnTo>
                <a:lnTo>
                  <a:pt x="123826" y="2613630"/>
                </a:lnTo>
                <a:lnTo>
                  <a:pt x="2606675" y="2613630"/>
                </a:lnTo>
                <a:lnTo>
                  <a:pt x="2606675" y="2066205"/>
                </a:lnTo>
                <a:lnTo>
                  <a:pt x="2730500" y="2066205"/>
                </a:lnTo>
                <a:lnTo>
                  <a:pt x="2730500" y="2730500"/>
                </a:lnTo>
                <a:lnTo>
                  <a:pt x="0" y="27305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Tree>
    <p:extLst>
      <p:ext uri="{BB962C8B-B14F-4D97-AF65-F5344CB8AC3E}">
        <p14:creationId xmlns:p14="http://schemas.microsoft.com/office/powerpoint/2010/main" val="2274798320"/>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
        <p:nvSpPr>
          <p:cNvPr id="33" name="Picture Placeholder 32">
            <a:extLst>
              <a:ext uri="{FF2B5EF4-FFF2-40B4-BE49-F238E27FC236}">
                <a16:creationId xmlns:a16="http://schemas.microsoft.com/office/drawing/2014/main" id="{2DB7CFEB-6952-4BC3-B9E0-0C382490F9E6}"/>
              </a:ext>
            </a:extLst>
          </p:cNvPr>
          <p:cNvSpPr>
            <a:spLocks noGrp="1"/>
          </p:cNvSpPr>
          <p:nvPr>
            <p:ph type="pic" sz="quarter" idx="13"/>
          </p:nvPr>
        </p:nvSpPr>
        <p:spPr>
          <a:xfrm>
            <a:off x="5400677" y="260354"/>
            <a:ext cx="6499503" cy="5940425"/>
          </a:xfrm>
          <a:custGeom>
            <a:avLst/>
            <a:gdLst>
              <a:gd name="connsiteX0" fmla="*/ 4432576 w 6499502"/>
              <a:gd name="connsiteY0" fmla="*/ 4057650 h 5940425"/>
              <a:gd name="connsiteX1" fmla="*/ 6499502 w 6499502"/>
              <a:gd name="connsiteY1" fmla="*/ 4057650 h 5940425"/>
              <a:gd name="connsiteX2" fmla="*/ 6499502 w 6499502"/>
              <a:gd name="connsiteY2" fmla="*/ 5940425 h 5940425"/>
              <a:gd name="connsiteX3" fmla="*/ 4432576 w 6499502"/>
              <a:gd name="connsiteY3" fmla="*/ 5940425 h 5940425"/>
              <a:gd name="connsiteX4" fmla="*/ 2216288 w 6499502"/>
              <a:gd name="connsiteY4" fmla="*/ 4057650 h 5940425"/>
              <a:gd name="connsiteX5" fmla="*/ 4283214 w 6499502"/>
              <a:gd name="connsiteY5" fmla="*/ 4057650 h 5940425"/>
              <a:gd name="connsiteX6" fmla="*/ 4283214 w 6499502"/>
              <a:gd name="connsiteY6" fmla="*/ 5940425 h 5940425"/>
              <a:gd name="connsiteX7" fmla="*/ 2216288 w 6499502"/>
              <a:gd name="connsiteY7" fmla="*/ 5940425 h 5940425"/>
              <a:gd name="connsiteX8" fmla="*/ 0 w 6499502"/>
              <a:gd name="connsiteY8" fmla="*/ 4057650 h 5940425"/>
              <a:gd name="connsiteX9" fmla="*/ 2066926 w 6499502"/>
              <a:gd name="connsiteY9" fmla="*/ 4057650 h 5940425"/>
              <a:gd name="connsiteX10" fmla="*/ 2066926 w 6499502"/>
              <a:gd name="connsiteY10" fmla="*/ 5940425 h 5940425"/>
              <a:gd name="connsiteX11" fmla="*/ 0 w 6499502"/>
              <a:gd name="connsiteY11" fmla="*/ 5940425 h 5940425"/>
              <a:gd name="connsiteX12" fmla="*/ 4432576 w 6499502"/>
              <a:gd name="connsiteY12" fmla="*/ 2028825 h 5940425"/>
              <a:gd name="connsiteX13" fmla="*/ 6499502 w 6499502"/>
              <a:gd name="connsiteY13" fmla="*/ 2028825 h 5940425"/>
              <a:gd name="connsiteX14" fmla="*/ 6499502 w 6499502"/>
              <a:gd name="connsiteY14" fmla="*/ 3911600 h 5940425"/>
              <a:gd name="connsiteX15" fmla="*/ 4432576 w 6499502"/>
              <a:gd name="connsiteY15" fmla="*/ 3911600 h 5940425"/>
              <a:gd name="connsiteX16" fmla="*/ 2216288 w 6499502"/>
              <a:gd name="connsiteY16" fmla="*/ 2028825 h 5940425"/>
              <a:gd name="connsiteX17" fmla="*/ 4283214 w 6499502"/>
              <a:gd name="connsiteY17" fmla="*/ 2028825 h 5940425"/>
              <a:gd name="connsiteX18" fmla="*/ 4283214 w 6499502"/>
              <a:gd name="connsiteY18" fmla="*/ 3911600 h 5940425"/>
              <a:gd name="connsiteX19" fmla="*/ 2216288 w 6499502"/>
              <a:gd name="connsiteY19" fmla="*/ 3911600 h 5940425"/>
              <a:gd name="connsiteX20" fmla="*/ 0 w 6499502"/>
              <a:gd name="connsiteY20" fmla="*/ 2028825 h 5940425"/>
              <a:gd name="connsiteX21" fmla="*/ 2066926 w 6499502"/>
              <a:gd name="connsiteY21" fmla="*/ 2028825 h 5940425"/>
              <a:gd name="connsiteX22" fmla="*/ 2066926 w 6499502"/>
              <a:gd name="connsiteY22" fmla="*/ 3911600 h 5940425"/>
              <a:gd name="connsiteX23" fmla="*/ 0 w 6499502"/>
              <a:gd name="connsiteY23" fmla="*/ 3911600 h 5940425"/>
              <a:gd name="connsiteX24" fmla="*/ 4432576 w 6499502"/>
              <a:gd name="connsiteY24" fmla="*/ 0 h 5940425"/>
              <a:gd name="connsiteX25" fmla="*/ 6499502 w 6499502"/>
              <a:gd name="connsiteY25" fmla="*/ 0 h 5940425"/>
              <a:gd name="connsiteX26" fmla="*/ 6499502 w 6499502"/>
              <a:gd name="connsiteY26" fmla="*/ 1882775 h 5940425"/>
              <a:gd name="connsiteX27" fmla="*/ 4432576 w 6499502"/>
              <a:gd name="connsiteY27" fmla="*/ 1882775 h 5940425"/>
              <a:gd name="connsiteX28" fmla="*/ 2216288 w 6499502"/>
              <a:gd name="connsiteY28" fmla="*/ 0 h 5940425"/>
              <a:gd name="connsiteX29" fmla="*/ 4283214 w 6499502"/>
              <a:gd name="connsiteY29" fmla="*/ 0 h 5940425"/>
              <a:gd name="connsiteX30" fmla="*/ 4283214 w 6499502"/>
              <a:gd name="connsiteY30" fmla="*/ 1882775 h 5940425"/>
              <a:gd name="connsiteX31" fmla="*/ 2216288 w 6499502"/>
              <a:gd name="connsiteY31" fmla="*/ 1882775 h 5940425"/>
              <a:gd name="connsiteX32" fmla="*/ 0 w 6499502"/>
              <a:gd name="connsiteY32" fmla="*/ 0 h 5940425"/>
              <a:gd name="connsiteX33" fmla="*/ 2066926 w 6499502"/>
              <a:gd name="connsiteY33" fmla="*/ 0 h 5940425"/>
              <a:gd name="connsiteX34" fmla="*/ 2066926 w 6499502"/>
              <a:gd name="connsiteY34" fmla="*/ 1882775 h 5940425"/>
              <a:gd name="connsiteX35" fmla="*/ 0 w 6499502"/>
              <a:gd name="connsiteY35" fmla="*/ 1882775 h 5940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99502" h="5940425">
                <a:moveTo>
                  <a:pt x="4432576" y="4057650"/>
                </a:moveTo>
                <a:lnTo>
                  <a:pt x="6499502" y="4057650"/>
                </a:lnTo>
                <a:lnTo>
                  <a:pt x="6499502" y="5940425"/>
                </a:lnTo>
                <a:lnTo>
                  <a:pt x="4432576" y="5940425"/>
                </a:lnTo>
                <a:close/>
                <a:moveTo>
                  <a:pt x="2216288" y="4057650"/>
                </a:moveTo>
                <a:lnTo>
                  <a:pt x="4283214" y="4057650"/>
                </a:lnTo>
                <a:lnTo>
                  <a:pt x="4283214" y="5940425"/>
                </a:lnTo>
                <a:lnTo>
                  <a:pt x="2216288" y="5940425"/>
                </a:lnTo>
                <a:close/>
                <a:moveTo>
                  <a:pt x="0" y="4057650"/>
                </a:moveTo>
                <a:lnTo>
                  <a:pt x="2066926" y="4057650"/>
                </a:lnTo>
                <a:lnTo>
                  <a:pt x="2066926" y="5940425"/>
                </a:lnTo>
                <a:lnTo>
                  <a:pt x="0" y="5940425"/>
                </a:lnTo>
                <a:close/>
                <a:moveTo>
                  <a:pt x="4432576" y="2028825"/>
                </a:moveTo>
                <a:lnTo>
                  <a:pt x="6499502" y="2028825"/>
                </a:lnTo>
                <a:lnTo>
                  <a:pt x="6499502" y="3911600"/>
                </a:lnTo>
                <a:lnTo>
                  <a:pt x="4432576" y="3911600"/>
                </a:lnTo>
                <a:close/>
                <a:moveTo>
                  <a:pt x="2216288" y="2028825"/>
                </a:moveTo>
                <a:lnTo>
                  <a:pt x="4283214" y="2028825"/>
                </a:lnTo>
                <a:lnTo>
                  <a:pt x="4283214" y="3911600"/>
                </a:lnTo>
                <a:lnTo>
                  <a:pt x="2216288" y="3911600"/>
                </a:lnTo>
                <a:close/>
                <a:moveTo>
                  <a:pt x="0" y="2028825"/>
                </a:moveTo>
                <a:lnTo>
                  <a:pt x="2066926" y="2028825"/>
                </a:lnTo>
                <a:lnTo>
                  <a:pt x="2066926" y="3911600"/>
                </a:lnTo>
                <a:lnTo>
                  <a:pt x="0" y="3911600"/>
                </a:lnTo>
                <a:close/>
                <a:moveTo>
                  <a:pt x="4432576" y="0"/>
                </a:moveTo>
                <a:lnTo>
                  <a:pt x="6499502" y="0"/>
                </a:lnTo>
                <a:lnTo>
                  <a:pt x="6499502" y="1882775"/>
                </a:lnTo>
                <a:lnTo>
                  <a:pt x="4432576" y="1882775"/>
                </a:lnTo>
                <a:close/>
                <a:moveTo>
                  <a:pt x="2216288" y="0"/>
                </a:moveTo>
                <a:lnTo>
                  <a:pt x="4283214" y="0"/>
                </a:lnTo>
                <a:lnTo>
                  <a:pt x="4283214" y="1882775"/>
                </a:lnTo>
                <a:lnTo>
                  <a:pt x="2216288" y="1882775"/>
                </a:lnTo>
                <a:close/>
                <a:moveTo>
                  <a:pt x="0" y="0"/>
                </a:moveTo>
                <a:lnTo>
                  <a:pt x="2066926" y="0"/>
                </a:lnTo>
                <a:lnTo>
                  <a:pt x="2066926" y="1882775"/>
                </a:lnTo>
                <a:lnTo>
                  <a:pt x="0" y="1882775"/>
                </a:lnTo>
                <a:close/>
              </a:path>
            </a:pathLst>
          </a:custGeom>
          <a:solidFill>
            <a:schemeClr val="bg1">
              <a:lumMod val="95000"/>
            </a:schemeClr>
          </a:solidFill>
        </p:spPr>
        <p:txBody>
          <a:bodyPr vert="horz" wrap="square" lIns="91440" tIns="45720" rIns="91440" bIns="45720" rtlCol="0" anchor="ctr">
            <a:noAutofit/>
          </a:bodyPr>
          <a:lstStyle>
            <a:lvl1pPr>
              <a:defRPr lang="en-US" sz="1800"/>
            </a:lvl1pPr>
          </a:lstStyle>
          <a:p>
            <a:pPr marL="0" lvl="0" indent="0" algn="ctr">
              <a:buNone/>
            </a:pPr>
            <a:r>
              <a:rPr lang="en-US" noProof="0" dirty="0"/>
              <a:t>Click icon to add picture</a:t>
            </a:r>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6" y="1596928"/>
            <a:ext cx="4810125" cy="3267268"/>
          </a:xfrm>
        </p:spPr>
        <p:txBody>
          <a:bodyPr anchor="ctr"/>
          <a:lstStyle>
            <a:lvl1pPr>
              <a:defRPr sz="6000">
                <a:solidFill>
                  <a:schemeClr val="accent5"/>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3933499" y="4952673"/>
            <a:ext cx="1248103"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
        <p:nvSpPr>
          <p:cNvPr id="17" name="Rectangle 16">
            <a:extLst>
              <a:ext uri="{FF2B5EF4-FFF2-40B4-BE49-F238E27FC236}">
                <a16:creationId xmlns:a16="http://schemas.microsoft.com/office/drawing/2014/main" id="{76B43515-5C7A-4125-B76D-8A24D2BBE5EC}"/>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
        <p:nvSpPr>
          <p:cNvPr id="18" name="Rectangle 17">
            <a:extLst>
              <a:ext uri="{FF2B5EF4-FFF2-40B4-BE49-F238E27FC236}">
                <a16:creationId xmlns:a16="http://schemas.microsoft.com/office/drawing/2014/main" id="{0C9A713B-4176-4C86-9E87-4ADBD6F444FB}"/>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Tree>
    <p:extLst>
      <p:ext uri="{BB962C8B-B14F-4D97-AF65-F5344CB8AC3E}">
        <p14:creationId xmlns:p14="http://schemas.microsoft.com/office/powerpoint/2010/main" val="1162233376"/>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7" y="3917953"/>
            <a:ext cx="6915151" cy="2268337"/>
          </a:xfrm>
        </p:spPr>
        <p:txBody>
          <a:bodyPr anchor="ctr"/>
          <a:lstStyle>
            <a:lvl1pPr>
              <a:defRPr sz="6000">
                <a:solidFill>
                  <a:schemeClr val="tx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5222181" y="2327278"/>
            <a:ext cx="2176463" cy="15112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
        <p:nvSpPr>
          <p:cNvPr id="26" name="Rectangle 25">
            <a:extLst>
              <a:ext uri="{FF2B5EF4-FFF2-40B4-BE49-F238E27FC236}">
                <a16:creationId xmlns:a16="http://schemas.microsoft.com/office/drawing/2014/main" id="{DFA0623C-0B34-4074-8AA0-6428A5AF07A3}"/>
              </a:ext>
            </a:extLst>
          </p:cNvPr>
          <p:cNvSpPr/>
          <p:nvPr userDrawn="1"/>
        </p:nvSpPr>
        <p:spPr>
          <a:xfrm>
            <a:off x="7468841" y="3917949"/>
            <a:ext cx="2176463" cy="228282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
        <p:nvSpPr>
          <p:cNvPr id="33" name="Picture Placeholder 32">
            <a:extLst>
              <a:ext uri="{FF2B5EF4-FFF2-40B4-BE49-F238E27FC236}">
                <a16:creationId xmlns:a16="http://schemas.microsoft.com/office/drawing/2014/main" id="{B5D335A5-A601-4D8A-AEF5-F34792FF565A}"/>
              </a:ext>
            </a:extLst>
          </p:cNvPr>
          <p:cNvSpPr>
            <a:spLocks noGrp="1"/>
          </p:cNvSpPr>
          <p:nvPr>
            <p:ph type="pic" sz="quarter" idx="21"/>
          </p:nvPr>
        </p:nvSpPr>
        <p:spPr>
          <a:xfrm>
            <a:off x="371477" y="260351"/>
            <a:ext cx="11520489" cy="5940424"/>
          </a:xfrm>
          <a:custGeom>
            <a:avLst/>
            <a:gdLst>
              <a:gd name="connsiteX0" fmla="*/ 9344026 w 11520489"/>
              <a:gd name="connsiteY0" fmla="*/ 3657598 h 5940424"/>
              <a:gd name="connsiteX1" fmla="*/ 11520489 w 11520489"/>
              <a:gd name="connsiteY1" fmla="*/ 3657598 h 5940424"/>
              <a:gd name="connsiteX2" fmla="*/ 11520489 w 11520489"/>
              <a:gd name="connsiteY2" fmla="*/ 5940424 h 5940424"/>
              <a:gd name="connsiteX3" fmla="*/ 9344026 w 11520489"/>
              <a:gd name="connsiteY3" fmla="*/ 5940424 h 5940424"/>
              <a:gd name="connsiteX4" fmla="*/ 9344026 w 11520489"/>
              <a:gd name="connsiteY4" fmla="*/ 2066924 h 5940424"/>
              <a:gd name="connsiteX5" fmla="*/ 11520489 w 11520489"/>
              <a:gd name="connsiteY5" fmla="*/ 2066924 h 5940424"/>
              <a:gd name="connsiteX6" fmla="*/ 11520489 w 11520489"/>
              <a:gd name="connsiteY6" fmla="*/ 3578224 h 5940424"/>
              <a:gd name="connsiteX7" fmla="*/ 9344026 w 11520489"/>
              <a:gd name="connsiteY7" fmla="*/ 3578224 h 5940424"/>
              <a:gd name="connsiteX8" fmla="*/ 7097365 w 11520489"/>
              <a:gd name="connsiteY8" fmla="*/ 2066924 h 5940424"/>
              <a:gd name="connsiteX9" fmla="*/ 9273828 w 11520489"/>
              <a:gd name="connsiteY9" fmla="*/ 2066924 h 5940424"/>
              <a:gd name="connsiteX10" fmla="*/ 9273828 w 11520489"/>
              <a:gd name="connsiteY10" fmla="*/ 3578224 h 5940424"/>
              <a:gd name="connsiteX11" fmla="*/ 7097365 w 11520489"/>
              <a:gd name="connsiteY11" fmla="*/ 3578224 h 5940424"/>
              <a:gd name="connsiteX12" fmla="*/ 2604044 w 11520489"/>
              <a:gd name="connsiteY12" fmla="*/ 2066923 h 5940424"/>
              <a:gd name="connsiteX13" fmla="*/ 4780506 w 11520489"/>
              <a:gd name="connsiteY13" fmla="*/ 2066923 h 5940424"/>
              <a:gd name="connsiteX14" fmla="*/ 4780506 w 11520489"/>
              <a:gd name="connsiteY14" fmla="*/ 3578222 h 5940424"/>
              <a:gd name="connsiteX15" fmla="*/ 2604044 w 11520489"/>
              <a:gd name="connsiteY15" fmla="*/ 3578222 h 5940424"/>
              <a:gd name="connsiteX16" fmla="*/ 0 w 11520489"/>
              <a:gd name="connsiteY16" fmla="*/ 2066923 h 5940424"/>
              <a:gd name="connsiteX17" fmla="*/ 2533843 w 11520489"/>
              <a:gd name="connsiteY17" fmla="*/ 2066923 h 5940424"/>
              <a:gd name="connsiteX18" fmla="*/ 2533843 w 11520489"/>
              <a:gd name="connsiteY18" fmla="*/ 3578222 h 5940424"/>
              <a:gd name="connsiteX19" fmla="*/ 0 w 11520489"/>
              <a:gd name="connsiteY19" fmla="*/ 3578222 h 5940424"/>
              <a:gd name="connsiteX20" fmla="*/ 2604046 w 11520489"/>
              <a:gd name="connsiteY20" fmla="*/ 0 h 5940424"/>
              <a:gd name="connsiteX21" fmla="*/ 4780509 w 11520489"/>
              <a:gd name="connsiteY21" fmla="*/ 0 h 5940424"/>
              <a:gd name="connsiteX22" fmla="*/ 4780509 w 11520489"/>
              <a:gd name="connsiteY22" fmla="*/ 1987550 h 5940424"/>
              <a:gd name="connsiteX23" fmla="*/ 2604046 w 11520489"/>
              <a:gd name="connsiteY23" fmla="*/ 1987550 h 5940424"/>
              <a:gd name="connsiteX24" fmla="*/ 2 w 11520489"/>
              <a:gd name="connsiteY24" fmla="*/ 0 h 5940424"/>
              <a:gd name="connsiteX25" fmla="*/ 2533845 w 11520489"/>
              <a:gd name="connsiteY25" fmla="*/ 0 h 5940424"/>
              <a:gd name="connsiteX26" fmla="*/ 2533845 w 11520489"/>
              <a:gd name="connsiteY26" fmla="*/ 1987550 h 5940424"/>
              <a:gd name="connsiteX27" fmla="*/ 2 w 11520489"/>
              <a:gd name="connsiteY27" fmla="*/ 1987550 h 5940424"/>
              <a:gd name="connsiteX28" fmla="*/ 7097365 w 11520489"/>
              <a:gd name="connsiteY28" fmla="*/ 0 h 5940424"/>
              <a:gd name="connsiteX29" fmla="*/ 9273828 w 11520489"/>
              <a:gd name="connsiteY29" fmla="*/ 0 h 5940424"/>
              <a:gd name="connsiteX30" fmla="*/ 9273828 w 11520489"/>
              <a:gd name="connsiteY30" fmla="*/ 1987550 h 5940424"/>
              <a:gd name="connsiteX31" fmla="*/ 7097365 w 11520489"/>
              <a:gd name="connsiteY31" fmla="*/ 1987550 h 5940424"/>
              <a:gd name="connsiteX32" fmla="*/ 4850705 w 11520489"/>
              <a:gd name="connsiteY32" fmla="*/ 0 h 5940424"/>
              <a:gd name="connsiteX33" fmla="*/ 7027168 w 11520489"/>
              <a:gd name="connsiteY33" fmla="*/ 0 h 5940424"/>
              <a:gd name="connsiteX34" fmla="*/ 7027168 w 11520489"/>
              <a:gd name="connsiteY34" fmla="*/ 1987550 h 5940424"/>
              <a:gd name="connsiteX35" fmla="*/ 4850705 w 11520489"/>
              <a:gd name="connsiteY35" fmla="*/ 1987550 h 5940424"/>
              <a:gd name="connsiteX36" fmla="*/ 9344025 w 11520489"/>
              <a:gd name="connsiteY36" fmla="*/ 0 h 5940424"/>
              <a:gd name="connsiteX37" fmla="*/ 11520488 w 11520489"/>
              <a:gd name="connsiteY37" fmla="*/ 0 h 5940424"/>
              <a:gd name="connsiteX38" fmla="*/ 11520488 w 11520489"/>
              <a:gd name="connsiteY38" fmla="*/ 1987550 h 5940424"/>
              <a:gd name="connsiteX39" fmla="*/ 9344025 w 11520489"/>
              <a:gd name="connsiteY39" fmla="*/ 1987550 h 594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520489" h="5940424">
                <a:moveTo>
                  <a:pt x="9344026" y="3657598"/>
                </a:moveTo>
                <a:lnTo>
                  <a:pt x="11520489" y="3657598"/>
                </a:lnTo>
                <a:lnTo>
                  <a:pt x="11520489" y="5940424"/>
                </a:lnTo>
                <a:lnTo>
                  <a:pt x="9344026" y="5940424"/>
                </a:lnTo>
                <a:close/>
                <a:moveTo>
                  <a:pt x="9344026" y="2066924"/>
                </a:moveTo>
                <a:lnTo>
                  <a:pt x="11520489" y="2066924"/>
                </a:lnTo>
                <a:lnTo>
                  <a:pt x="11520489" y="3578224"/>
                </a:lnTo>
                <a:lnTo>
                  <a:pt x="9344026" y="3578224"/>
                </a:lnTo>
                <a:close/>
                <a:moveTo>
                  <a:pt x="7097365" y="2066924"/>
                </a:moveTo>
                <a:lnTo>
                  <a:pt x="9273828" y="2066924"/>
                </a:lnTo>
                <a:lnTo>
                  <a:pt x="9273828" y="3578224"/>
                </a:lnTo>
                <a:lnTo>
                  <a:pt x="7097365" y="3578224"/>
                </a:lnTo>
                <a:close/>
                <a:moveTo>
                  <a:pt x="2604044" y="2066923"/>
                </a:moveTo>
                <a:lnTo>
                  <a:pt x="4780506" y="2066923"/>
                </a:lnTo>
                <a:lnTo>
                  <a:pt x="4780506" y="3578222"/>
                </a:lnTo>
                <a:lnTo>
                  <a:pt x="2604044" y="3578222"/>
                </a:lnTo>
                <a:close/>
                <a:moveTo>
                  <a:pt x="0" y="2066923"/>
                </a:moveTo>
                <a:lnTo>
                  <a:pt x="2533843" y="2066923"/>
                </a:lnTo>
                <a:lnTo>
                  <a:pt x="2533843" y="3578222"/>
                </a:lnTo>
                <a:lnTo>
                  <a:pt x="0" y="3578222"/>
                </a:lnTo>
                <a:close/>
                <a:moveTo>
                  <a:pt x="2604046" y="0"/>
                </a:moveTo>
                <a:lnTo>
                  <a:pt x="4780509" y="0"/>
                </a:lnTo>
                <a:lnTo>
                  <a:pt x="4780509" y="1987550"/>
                </a:lnTo>
                <a:lnTo>
                  <a:pt x="2604046" y="1987550"/>
                </a:lnTo>
                <a:close/>
                <a:moveTo>
                  <a:pt x="2" y="0"/>
                </a:moveTo>
                <a:lnTo>
                  <a:pt x="2533845" y="0"/>
                </a:lnTo>
                <a:lnTo>
                  <a:pt x="2533845" y="1987550"/>
                </a:lnTo>
                <a:lnTo>
                  <a:pt x="2" y="1987550"/>
                </a:lnTo>
                <a:close/>
                <a:moveTo>
                  <a:pt x="7097365" y="0"/>
                </a:moveTo>
                <a:lnTo>
                  <a:pt x="9273828" y="0"/>
                </a:lnTo>
                <a:lnTo>
                  <a:pt x="9273828" y="1987550"/>
                </a:lnTo>
                <a:lnTo>
                  <a:pt x="7097365" y="1987550"/>
                </a:lnTo>
                <a:close/>
                <a:moveTo>
                  <a:pt x="4850705" y="0"/>
                </a:moveTo>
                <a:lnTo>
                  <a:pt x="7027168" y="0"/>
                </a:lnTo>
                <a:lnTo>
                  <a:pt x="7027168" y="1987550"/>
                </a:lnTo>
                <a:lnTo>
                  <a:pt x="4850705" y="1987550"/>
                </a:lnTo>
                <a:close/>
                <a:moveTo>
                  <a:pt x="9344025" y="0"/>
                </a:moveTo>
                <a:lnTo>
                  <a:pt x="11520488" y="0"/>
                </a:lnTo>
                <a:lnTo>
                  <a:pt x="11520488" y="1987550"/>
                </a:lnTo>
                <a:lnTo>
                  <a:pt x="9344025" y="1987550"/>
                </a:lnTo>
                <a:close/>
              </a:path>
            </a:pathLst>
          </a:custGeom>
          <a:solidFill>
            <a:schemeClr val="bg1">
              <a:lumMod val="95000"/>
            </a:schemeClr>
          </a:solidFill>
        </p:spPr>
        <p:txBody>
          <a:bodyPr vert="horz" wrap="square" lIns="91440" tIns="45720" rIns="91440" bIns="45720" rtlCol="0" anchor="t">
            <a:noAutofit/>
          </a:bodyPr>
          <a:lstStyle>
            <a:lvl1pPr>
              <a:defRPr lang="en-US" sz="1800"/>
            </a:lvl1pPr>
          </a:lstStyle>
          <a:p>
            <a:pPr marL="0" lvl="0" indent="0" algn="ctr">
              <a:buNone/>
            </a:pPr>
            <a:r>
              <a:rPr lang="en-US" noProof="0" dirty="0"/>
              <a:t>Click icon to add picture</a:t>
            </a:r>
          </a:p>
        </p:txBody>
      </p:sp>
    </p:spTree>
    <p:extLst>
      <p:ext uri="{BB962C8B-B14F-4D97-AF65-F5344CB8AC3E}">
        <p14:creationId xmlns:p14="http://schemas.microsoft.com/office/powerpoint/2010/main" val="2883340266"/>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A73287-EED0-4EEC-8007-E2C13366027B}"/>
              </a:ext>
            </a:extLst>
          </p:cNvPr>
          <p:cNvSpPr/>
          <p:nvPr userDrawn="1"/>
        </p:nvSpPr>
        <p:spPr>
          <a:xfrm>
            <a:off x="6200778" y="1233491"/>
            <a:ext cx="5619751" cy="273367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7" y="1357414"/>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8" y="1233488"/>
            <a:ext cx="5757863" cy="24156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11" name="Picture Placeholder 6">
            <a:extLst>
              <a:ext uri="{FF2B5EF4-FFF2-40B4-BE49-F238E27FC236}">
                <a16:creationId xmlns:a16="http://schemas.microsoft.com/office/drawing/2014/main" id="{B9795E85-7B91-41BB-9DF4-A4893AA48FFA}"/>
              </a:ext>
            </a:extLst>
          </p:cNvPr>
          <p:cNvSpPr>
            <a:spLocks noGrp="1"/>
          </p:cNvSpPr>
          <p:nvPr>
            <p:ph type="pic" sz="quarter" idx="14"/>
          </p:nvPr>
        </p:nvSpPr>
        <p:spPr>
          <a:xfrm>
            <a:off x="6200777" y="3967167"/>
            <a:ext cx="5619751" cy="24145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8" y="3643803"/>
            <a:ext cx="5757863"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7" y="3848474"/>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81018264"/>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92"/>
            <a:ext cx="11520488" cy="238136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803"/>
            <a:ext cx="11520488"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7" y="3808206"/>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7" y="3808236"/>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C15E3050-1157-4448-A84E-5AC72FC84A7F}"/>
              </a:ext>
            </a:extLst>
          </p:cNvPr>
          <p:cNvCxnSpPr/>
          <p:nvPr userDrawn="1"/>
        </p:nvCxnSpPr>
        <p:spPr>
          <a:xfrm>
            <a:off x="6131719" y="3774716"/>
            <a:ext cx="0" cy="247184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5386309"/>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
        <p:nvSpPr>
          <p:cNvPr id="22" name="Rectangle 21">
            <a:extLst>
              <a:ext uri="{FF2B5EF4-FFF2-40B4-BE49-F238E27FC236}">
                <a16:creationId xmlns:a16="http://schemas.microsoft.com/office/drawing/2014/main" id="{115DEB4D-1697-4E72-B2BF-F5EA1EF3B009}"/>
              </a:ext>
            </a:extLst>
          </p:cNvPr>
          <p:cNvSpPr/>
          <p:nvPr userDrawn="1"/>
        </p:nvSpPr>
        <p:spPr>
          <a:xfrm>
            <a:off x="7162800" y="3052634"/>
            <a:ext cx="1368533" cy="11301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371478" y="1334424"/>
            <a:ext cx="4448175" cy="1520824"/>
          </a:xfrm>
        </p:spPr>
        <p:txBody>
          <a:bodyPr anchor="b">
            <a:noAutofit/>
          </a:bodyPr>
          <a:lstStyle>
            <a:lvl1pPr>
              <a:defRPr sz="3600"/>
            </a:lvl1pPr>
          </a:lstStyle>
          <a:p>
            <a:r>
              <a:rPr lang="en-US" noProof="0"/>
              <a:t>Click to edit Master title style</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3609566" y="3118779"/>
            <a:ext cx="2927311" cy="3081999"/>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371475" y="3118776"/>
            <a:ext cx="2926800" cy="3081922"/>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icture Placeholder 24">
            <a:extLst>
              <a:ext uri="{FF2B5EF4-FFF2-40B4-BE49-F238E27FC236}">
                <a16:creationId xmlns:a16="http://schemas.microsoft.com/office/drawing/2014/main" id="{84421AF3-217F-49BD-BF47-1140F3F445D8}"/>
              </a:ext>
            </a:extLst>
          </p:cNvPr>
          <p:cNvSpPr>
            <a:spLocks noGrp="1"/>
          </p:cNvSpPr>
          <p:nvPr>
            <p:ph type="pic" sz="quarter" idx="15"/>
          </p:nvPr>
        </p:nvSpPr>
        <p:spPr>
          <a:xfrm>
            <a:off x="4908418" y="-4277"/>
            <a:ext cx="7283585" cy="6204974"/>
          </a:xfrm>
          <a:custGeom>
            <a:avLst/>
            <a:gdLst>
              <a:gd name="connsiteX0" fmla="*/ 4914900 w 7283585"/>
              <a:gd name="connsiteY0" fmla="*/ 4064000 h 6204974"/>
              <a:gd name="connsiteX1" fmla="*/ 7283585 w 7283585"/>
              <a:gd name="connsiteY1" fmla="*/ 4064000 h 6204974"/>
              <a:gd name="connsiteX2" fmla="*/ 7283585 w 7283585"/>
              <a:gd name="connsiteY2" fmla="*/ 6204974 h 6204974"/>
              <a:gd name="connsiteX3" fmla="*/ 4914900 w 7283585"/>
              <a:gd name="connsiteY3" fmla="*/ 6204974 h 6204974"/>
              <a:gd name="connsiteX4" fmla="*/ 4914900 w 7283585"/>
              <a:gd name="connsiteY4" fmla="*/ 2032000 h 6204974"/>
              <a:gd name="connsiteX5" fmla="*/ 7283585 w 7283585"/>
              <a:gd name="connsiteY5" fmla="*/ 2032000 h 6204974"/>
              <a:gd name="connsiteX6" fmla="*/ 7283585 w 7283585"/>
              <a:gd name="connsiteY6" fmla="*/ 3946525 h 6204974"/>
              <a:gd name="connsiteX7" fmla="*/ 4914900 w 7283585"/>
              <a:gd name="connsiteY7" fmla="*/ 3946525 h 6204974"/>
              <a:gd name="connsiteX8" fmla="*/ 2457450 w 7283585"/>
              <a:gd name="connsiteY8" fmla="*/ 2032000 h 6204974"/>
              <a:gd name="connsiteX9" fmla="*/ 4826135 w 7283585"/>
              <a:gd name="connsiteY9" fmla="*/ 2032000 h 6204974"/>
              <a:gd name="connsiteX10" fmla="*/ 4826135 w 7283585"/>
              <a:gd name="connsiteY10" fmla="*/ 3946525 h 6204974"/>
              <a:gd name="connsiteX11" fmla="*/ 2457450 w 7283585"/>
              <a:gd name="connsiteY11" fmla="*/ 3946525 h 6204974"/>
              <a:gd name="connsiteX12" fmla="*/ 0 w 7283585"/>
              <a:gd name="connsiteY12" fmla="*/ 8552 h 6204974"/>
              <a:gd name="connsiteX13" fmla="*/ 2368685 w 7283585"/>
              <a:gd name="connsiteY13" fmla="*/ 8552 h 6204974"/>
              <a:gd name="connsiteX14" fmla="*/ 2368685 w 7283585"/>
              <a:gd name="connsiteY14" fmla="*/ 1923077 h 6204974"/>
              <a:gd name="connsiteX15" fmla="*/ 0 w 7283585"/>
              <a:gd name="connsiteY15" fmla="*/ 1923077 h 6204974"/>
              <a:gd name="connsiteX16" fmla="*/ 2457450 w 7283585"/>
              <a:gd name="connsiteY16" fmla="*/ 4276 h 6204974"/>
              <a:gd name="connsiteX17" fmla="*/ 4826135 w 7283585"/>
              <a:gd name="connsiteY17" fmla="*/ 4276 h 6204974"/>
              <a:gd name="connsiteX18" fmla="*/ 4826135 w 7283585"/>
              <a:gd name="connsiteY18" fmla="*/ 1918801 h 6204974"/>
              <a:gd name="connsiteX19" fmla="*/ 2457450 w 7283585"/>
              <a:gd name="connsiteY19" fmla="*/ 1918801 h 6204974"/>
              <a:gd name="connsiteX20" fmla="*/ 4914900 w 7283585"/>
              <a:gd name="connsiteY20" fmla="*/ 0 h 6204974"/>
              <a:gd name="connsiteX21" fmla="*/ 7283585 w 7283585"/>
              <a:gd name="connsiteY21" fmla="*/ 0 h 6204974"/>
              <a:gd name="connsiteX22" fmla="*/ 7283585 w 7283585"/>
              <a:gd name="connsiteY22" fmla="*/ 1914525 h 6204974"/>
              <a:gd name="connsiteX23" fmla="*/ 4914900 w 7283585"/>
              <a:gd name="connsiteY23" fmla="*/ 1914525 h 620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283585" h="6204974">
                <a:moveTo>
                  <a:pt x="4914900" y="4064000"/>
                </a:moveTo>
                <a:lnTo>
                  <a:pt x="7283585" y="4064000"/>
                </a:lnTo>
                <a:lnTo>
                  <a:pt x="7283585" y="6204974"/>
                </a:lnTo>
                <a:lnTo>
                  <a:pt x="4914900" y="6204974"/>
                </a:lnTo>
                <a:close/>
                <a:moveTo>
                  <a:pt x="4914900" y="2032000"/>
                </a:moveTo>
                <a:lnTo>
                  <a:pt x="7283585" y="2032000"/>
                </a:lnTo>
                <a:lnTo>
                  <a:pt x="7283585" y="3946525"/>
                </a:lnTo>
                <a:lnTo>
                  <a:pt x="4914900" y="3946525"/>
                </a:lnTo>
                <a:close/>
                <a:moveTo>
                  <a:pt x="2457450" y="2032000"/>
                </a:moveTo>
                <a:lnTo>
                  <a:pt x="4826135" y="2032000"/>
                </a:lnTo>
                <a:lnTo>
                  <a:pt x="4826135" y="3946525"/>
                </a:lnTo>
                <a:lnTo>
                  <a:pt x="2457450" y="3946525"/>
                </a:lnTo>
                <a:close/>
                <a:moveTo>
                  <a:pt x="0" y="8552"/>
                </a:moveTo>
                <a:lnTo>
                  <a:pt x="2368685" y="8552"/>
                </a:lnTo>
                <a:lnTo>
                  <a:pt x="2368685" y="1923077"/>
                </a:lnTo>
                <a:lnTo>
                  <a:pt x="0" y="1923077"/>
                </a:lnTo>
                <a:close/>
                <a:moveTo>
                  <a:pt x="2457450" y="4276"/>
                </a:moveTo>
                <a:lnTo>
                  <a:pt x="4826135" y="4276"/>
                </a:lnTo>
                <a:lnTo>
                  <a:pt x="4826135" y="1918801"/>
                </a:lnTo>
                <a:lnTo>
                  <a:pt x="2457450" y="1918801"/>
                </a:lnTo>
                <a:close/>
                <a:moveTo>
                  <a:pt x="4914900" y="0"/>
                </a:moveTo>
                <a:lnTo>
                  <a:pt x="7283585" y="0"/>
                </a:lnTo>
                <a:lnTo>
                  <a:pt x="7283585" y="1914525"/>
                </a:lnTo>
                <a:lnTo>
                  <a:pt x="4914900" y="1914525"/>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noProof="0" dirty="0"/>
              <a:t>Click icon to add picture</a:t>
            </a:r>
          </a:p>
        </p:txBody>
      </p:sp>
      <p:sp>
        <p:nvSpPr>
          <p:cNvPr id="20" name="Rectangle 19">
            <a:extLst>
              <a:ext uri="{FF2B5EF4-FFF2-40B4-BE49-F238E27FC236}">
                <a16:creationId xmlns:a16="http://schemas.microsoft.com/office/drawing/2014/main" id="{475378D9-445B-4812-AE73-9B2CF92DCDF1}"/>
              </a:ext>
            </a:extLst>
          </p:cNvPr>
          <p:cNvSpPr/>
          <p:nvPr userDrawn="1"/>
        </p:nvSpPr>
        <p:spPr>
          <a:xfrm>
            <a:off x="6210302" y="2027725"/>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
        <p:nvSpPr>
          <p:cNvPr id="21" name="Rectangle 20">
            <a:extLst>
              <a:ext uri="{FF2B5EF4-FFF2-40B4-BE49-F238E27FC236}">
                <a16:creationId xmlns:a16="http://schemas.microsoft.com/office/drawing/2014/main" id="{B569B8CC-B741-4501-A871-F6CC58941F5C}"/>
              </a:ext>
            </a:extLst>
          </p:cNvPr>
          <p:cNvSpPr/>
          <p:nvPr userDrawn="1"/>
        </p:nvSpPr>
        <p:spPr>
          <a:xfrm>
            <a:off x="8661266" y="4055448"/>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cxnSp>
        <p:nvCxnSpPr>
          <p:cNvPr id="23" name="Straight Connector 22">
            <a:extLst>
              <a:ext uri="{FF2B5EF4-FFF2-40B4-BE49-F238E27FC236}">
                <a16:creationId xmlns:a16="http://schemas.microsoft.com/office/drawing/2014/main" id="{8ED9C5BC-5F16-4DC8-BAA3-30A378B7F5FB}"/>
              </a:ext>
            </a:extLst>
          </p:cNvPr>
          <p:cNvCxnSpPr>
            <a:cxnSpLocks/>
          </p:cNvCxnSpPr>
          <p:nvPr userDrawn="1"/>
        </p:nvCxnSpPr>
        <p:spPr>
          <a:xfrm>
            <a:off x="3452019" y="3106075"/>
            <a:ext cx="0" cy="30947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2F0E9B02-FBE7-4B3F-833A-FCDE146B2DAD}"/>
              </a:ext>
            </a:extLst>
          </p:cNvPr>
          <p:cNvSpPr/>
          <p:nvPr userDrawn="1"/>
        </p:nvSpPr>
        <p:spPr>
          <a:xfrm>
            <a:off x="0" y="1405866"/>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Tree>
    <p:extLst>
      <p:ext uri="{BB962C8B-B14F-4D97-AF65-F5344CB8AC3E}">
        <p14:creationId xmlns:p14="http://schemas.microsoft.com/office/powerpoint/2010/main" val="1258960895"/>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5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3" name="Picture Placeholder 6">
            <a:extLst>
              <a:ext uri="{FF2B5EF4-FFF2-40B4-BE49-F238E27FC236}">
                <a16:creationId xmlns:a16="http://schemas.microsoft.com/office/drawing/2014/main" id="{73E3AB81-FB3C-492F-8AB9-CFC37EECCEE7}"/>
              </a:ext>
            </a:extLst>
          </p:cNvPr>
          <p:cNvSpPr>
            <a:spLocks noGrp="1"/>
          </p:cNvSpPr>
          <p:nvPr>
            <p:ph type="pic" sz="quarter" idx="13"/>
          </p:nvPr>
        </p:nvSpPr>
        <p:spPr>
          <a:xfrm>
            <a:off x="371475" y="260350"/>
            <a:ext cx="11520488" cy="6121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14" name="Rectangle 13">
            <a:extLst>
              <a:ext uri="{FF2B5EF4-FFF2-40B4-BE49-F238E27FC236}">
                <a16:creationId xmlns:a16="http://schemas.microsoft.com/office/drawing/2014/main" id="{BF2C4CC9-6F35-4EBF-857F-EBD298D77347}"/>
              </a:ext>
            </a:extLst>
          </p:cNvPr>
          <p:cNvSpPr/>
          <p:nvPr userDrawn="1"/>
        </p:nvSpPr>
        <p:spPr>
          <a:xfrm>
            <a:off x="1578744"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5" name="Rectangle 14">
            <a:extLst>
              <a:ext uri="{FF2B5EF4-FFF2-40B4-BE49-F238E27FC236}">
                <a16:creationId xmlns:a16="http://schemas.microsoft.com/office/drawing/2014/main" id="{D1D54A23-014A-49B4-9E28-7641C8A4F0C1}"/>
              </a:ext>
            </a:extLst>
          </p:cNvPr>
          <p:cNvSpPr/>
          <p:nvPr userDrawn="1"/>
        </p:nvSpPr>
        <p:spPr>
          <a:xfrm>
            <a:off x="6184490"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1587506" y="1233488"/>
            <a:ext cx="9016993" cy="761076"/>
          </a:xfrm>
        </p:spPr>
        <p:txBody>
          <a:bodyPr anchor="ctr">
            <a:noAutofit/>
          </a:bodyPr>
          <a:lstStyle>
            <a:lvl1pPr algn="ctr">
              <a:defRPr sz="3600"/>
            </a:lvl1pPr>
          </a:lstStyle>
          <a:p>
            <a:r>
              <a:rPr lang="en-US"/>
              <a:t>Click to edit Master title style</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28091" y="2424864"/>
            <a:ext cx="4132800" cy="28332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1722821" y="2424868"/>
            <a:ext cx="4131851" cy="2832101"/>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06958734"/>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7" name="Picture Placeholder 26">
            <a:extLst>
              <a:ext uri="{FF2B5EF4-FFF2-40B4-BE49-F238E27FC236}">
                <a16:creationId xmlns:a16="http://schemas.microsoft.com/office/drawing/2014/main" id="{404FC023-3732-4036-B4DA-F34DC453036D}"/>
              </a:ext>
            </a:extLst>
          </p:cNvPr>
          <p:cNvSpPr>
            <a:spLocks noGrp="1"/>
          </p:cNvSpPr>
          <p:nvPr>
            <p:ph type="pic" sz="quarter" idx="13"/>
          </p:nvPr>
        </p:nvSpPr>
        <p:spPr>
          <a:xfrm>
            <a:off x="3" y="4"/>
            <a:ext cx="12191999" cy="6857999"/>
          </a:xfrm>
          <a:custGeom>
            <a:avLst/>
            <a:gdLst>
              <a:gd name="connsiteX0" fmla="*/ 9194799 w 12191999"/>
              <a:gd name="connsiteY0" fmla="*/ 4114799 h 6108699"/>
              <a:gd name="connsiteX1" fmla="*/ 12191999 w 12191999"/>
              <a:gd name="connsiteY1" fmla="*/ 4114799 h 6108699"/>
              <a:gd name="connsiteX2" fmla="*/ 12191999 w 12191999"/>
              <a:gd name="connsiteY2" fmla="*/ 6108699 h 6108699"/>
              <a:gd name="connsiteX3" fmla="*/ 9194799 w 12191999"/>
              <a:gd name="connsiteY3" fmla="*/ 6108699 h 6108699"/>
              <a:gd name="connsiteX4" fmla="*/ 6129865 w 12191999"/>
              <a:gd name="connsiteY4" fmla="*/ 4114799 h 6108699"/>
              <a:gd name="connsiteX5" fmla="*/ 9127065 w 12191999"/>
              <a:gd name="connsiteY5" fmla="*/ 4114799 h 6108699"/>
              <a:gd name="connsiteX6" fmla="*/ 9127065 w 12191999"/>
              <a:gd name="connsiteY6" fmla="*/ 6108699 h 6108699"/>
              <a:gd name="connsiteX7" fmla="*/ 6129865 w 12191999"/>
              <a:gd name="connsiteY7" fmla="*/ 6108699 h 6108699"/>
              <a:gd name="connsiteX8" fmla="*/ 3064933 w 12191999"/>
              <a:gd name="connsiteY8" fmla="*/ 4114799 h 6108699"/>
              <a:gd name="connsiteX9" fmla="*/ 6062132 w 12191999"/>
              <a:gd name="connsiteY9" fmla="*/ 4114799 h 6108699"/>
              <a:gd name="connsiteX10" fmla="*/ 6062132 w 12191999"/>
              <a:gd name="connsiteY10" fmla="*/ 6108699 h 6108699"/>
              <a:gd name="connsiteX11" fmla="*/ 3064933 w 12191999"/>
              <a:gd name="connsiteY11" fmla="*/ 6108699 h 6108699"/>
              <a:gd name="connsiteX12" fmla="*/ 0 w 12191999"/>
              <a:gd name="connsiteY12" fmla="*/ 4114799 h 6108699"/>
              <a:gd name="connsiteX13" fmla="*/ 2997200 w 12191999"/>
              <a:gd name="connsiteY13" fmla="*/ 4114799 h 6108699"/>
              <a:gd name="connsiteX14" fmla="*/ 2997200 w 12191999"/>
              <a:gd name="connsiteY14" fmla="*/ 6108699 h 6108699"/>
              <a:gd name="connsiteX15" fmla="*/ 0 w 12191999"/>
              <a:gd name="connsiteY15" fmla="*/ 6108699 h 6108699"/>
              <a:gd name="connsiteX16" fmla="*/ 9194799 w 12191999"/>
              <a:gd name="connsiteY16" fmla="*/ 2057400 h 6108699"/>
              <a:gd name="connsiteX17" fmla="*/ 12191999 w 12191999"/>
              <a:gd name="connsiteY17" fmla="*/ 2057400 h 6108699"/>
              <a:gd name="connsiteX18" fmla="*/ 12191999 w 12191999"/>
              <a:gd name="connsiteY18" fmla="*/ 4051299 h 6108699"/>
              <a:gd name="connsiteX19" fmla="*/ 9194799 w 12191999"/>
              <a:gd name="connsiteY19" fmla="*/ 4051299 h 6108699"/>
              <a:gd name="connsiteX20" fmla="*/ 6129865 w 12191999"/>
              <a:gd name="connsiteY20" fmla="*/ 2057400 h 6108699"/>
              <a:gd name="connsiteX21" fmla="*/ 9127065 w 12191999"/>
              <a:gd name="connsiteY21" fmla="*/ 2057400 h 6108699"/>
              <a:gd name="connsiteX22" fmla="*/ 9127065 w 12191999"/>
              <a:gd name="connsiteY22" fmla="*/ 4051299 h 6108699"/>
              <a:gd name="connsiteX23" fmla="*/ 6129865 w 12191999"/>
              <a:gd name="connsiteY23" fmla="*/ 4051299 h 6108699"/>
              <a:gd name="connsiteX24" fmla="*/ 3064934 w 12191999"/>
              <a:gd name="connsiteY24" fmla="*/ 2057400 h 6108699"/>
              <a:gd name="connsiteX25" fmla="*/ 6062132 w 12191999"/>
              <a:gd name="connsiteY25" fmla="*/ 2057400 h 6108699"/>
              <a:gd name="connsiteX26" fmla="*/ 6062132 w 12191999"/>
              <a:gd name="connsiteY26" fmla="*/ 4051299 h 6108699"/>
              <a:gd name="connsiteX27" fmla="*/ 3064934 w 12191999"/>
              <a:gd name="connsiteY27" fmla="*/ 4051299 h 6108699"/>
              <a:gd name="connsiteX28" fmla="*/ 0 w 12191999"/>
              <a:gd name="connsiteY28" fmla="*/ 2057400 h 6108699"/>
              <a:gd name="connsiteX29" fmla="*/ 2997200 w 12191999"/>
              <a:gd name="connsiteY29" fmla="*/ 2057400 h 6108699"/>
              <a:gd name="connsiteX30" fmla="*/ 2997200 w 12191999"/>
              <a:gd name="connsiteY30" fmla="*/ 4051299 h 6108699"/>
              <a:gd name="connsiteX31" fmla="*/ 0 w 12191999"/>
              <a:gd name="connsiteY31" fmla="*/ 4051299 h 6108699"/>
              <a:gd name="connsiteX32" fmla="*/ 9194799 w 12191999"/>
              <a:gd name="connsiteY32" fmla="*/ 0 h 6108699"/>
              <a:gd name="connsiteX33" fmla="*/ 12191999 w 12191999"/>
              <a:gd name="connsiteY33" fmla="*/ 0 h 6108699"/>
              <a:gd name="connsiteX34" fmla="*/ 12191999 w 12191999"/>
              <a:gd name="connsiteY34" fmla="*/ 1993900 h 6108699"/>
              <a:gd name="connsiteX35" fmla="*/ 9194799 w 12191999"/>
              <a:gd name="connsiteY35" fmla="*/ 1993900 h 6108699"/>
              <a:gd name="connsiteX36" fmla="*/ 6129865 w 12191999"/>
              <a:gd name="connsiteY36" fmla="*/ 0 h 6108699"/>
              <a:gd name="connsiteX37" fmla="*/ 9127065 w 12191999"/>
              <a:gd name="connsiteY37" fmla="*/ 0 h 6108699"/>
              <a:gd name="connsiteX38" fmla="*/ 9127065 w 12191999"/>
              <a:gd name="connsiteY38" fmla="*/ 1993900 h 6108699"/>
              <a:gd name="connsiteX39" fmla="*/ 6129865 w 12191999"/>
              <a:gd name="connsiteY39" fmla="*/ 1993900 h 6108699"/>
              <a:gd name="connsiteX40" fmla="*/ 3064934 w 12191999"/>
              <a:gd name="connsiteY40" fmla="*/ 0 h 6108699"/>
              <a:gd name="connsiteX41" fmla="*/ 6062132 w 12191999"/>
              <a:gd name="connsiteY41" fmla="*/ 0 h 6108699"/>
              <a:gd name="connsiteX42" fmla="*/ 6062132 w 12191999"/>
              <a:gd name="connsiteY42" fmla="*/ 1993900 h 6108699"/>
              <a:gd name="connsiteX43" fmla="*/ 3064934 w 12191999"/>
              <a:gd name="connsiteY43" fmla="*/ 1993900 h 6108699"/>
              <a:gd name="connsiteX44" fmla="*/ 1 w 12191999"/>
              <a:gd name="connsiteY44" fmla="*/ 0 h 6108699"/>
              <a:gd name="connsiteX45" fmla="*/ 2997201 w 12191999"/>
              <a:gd name="connsiteY45" fmla="*/ 0 h 6108699"/>
              <a:gd name="connsiteX46" fmla="*/ 2997201 w 12191999"/>
              <a:gd name="connsiteY46" fmla="*/ 1993900 h 6108699"/>
              <a:gd name="connsiteX47" fmla="*/ 1 w 12191999"/>
              <a:gd name="connsiteY47" fmla="*/ 1993900 h 6108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2191999" h="6108699">
                <a:moveTo>
                  <a:pt x="9194799" y="4114799"/>
                </a:moveTo>
                <a:lnTo>
                  <a:pt x="12191999" y="4114799"/>
                </a:lnTo>
                <a:lnTo>
                  <a:pt x="12191999" y="6108699"/>
                </a:lnTo>
                <a:lnTo>
                  <a:pt x="9194799" y="6108699"/>
                </a:lnTo>
                <a:close/>
                <a:moveTo>
                  <a:pt x="6129865" y="4114799"/>
                </a:moveTo>
                <a:lnTo>
                  <a:pt x="9127065" y="4114799"/>
                </a:lnTo>
                <a:lnTo>
                  <a:pt x="9127065" y="6108699"/>
                </a:lnTo>
                <a:lnTo>
                  <a:pt x="6129865" y="6108699"/>
                </a:lnTo>
                <a:close/>
                <a:moveTo>
                  <a:pt x="3064933" y="4114799"/>
                </a:moveTo>
                <a:lnTo>
                  <a:pt x="6062132" y="4114799"/>
                </a:lnTo>
                <a:lnTo>
                  <a:pt x="6062132" y="6108699"/>
                </a:lnTo>
                <a:lnTo>
                  <a:pt x="3064933" y="6108699"/>
                </a:lnTo>
                <a:close/>
                <a:moveTo>
                  <a:pt x="0" y="4114799"/>
                </a:moveTo>
                <a:lnTo>
                  <a:pt x="2997200" y="4114799"/>
                </a:lnTo>
                <a:lnTo>
                  <a:pt x="2997200" y="6108699"/>
                </a:lnTo>
                <a:lnTo>
                  <a:pt x="0" y="6108699"/>
                </a:lnTo>
                <a:close/>
                <a:moveTo>
                  <a:pt x="9194799" y="2057400"/>
                </a:moveTo>
                <a:lnTo>
                  <a:pt x="12191999" y="2057400"/>
                </a:lnTo>
                <a:lnTo>
                  <a:pt x="12191999" y="4051299"/>
                </a:lnTo>
                <a:lnTo>
                  <a:pt x="9194799" y="4051299"/>
                </a:lnTo>
                <a:close/>
                <a:moveTo>
                  <a:pt x="6129865" y="2057400"/>
                </a:moveTo>
                <a:lnTo>
                  <a:pt x="9127065" y="2057400"/>
                </a:lnTo>
                <a:lnTo>
                  <a:pt x="9127065" y="4051299"/>
                </a:lnTo>
                <a:lnTo>
                  <a:pt x="6129865" y="4051299"/>
                </a:lnTo>
                <a:close/>
                <a:moveTo>
                  <a:pt x="3064934" y="2057400"/>
                </a:moveTo>
                <a:lnTo>
                  <a:pt x="6062132" y="2057400"/>
                </a:lnTo>
                <a:lnTo>
                  <a:pt x="6062132" y="4051299"/>
                </a:lnTo>
                <a:lnTo>
                  <a:pt x="3064934" y="4051299"/>
                </a:lnTo>
                <a:close/>
                <a:moveTo>
                  <a:pt x="0" y="2057400"/>
                </a:moveTo>
                <a:lnTo>
                  <a:pt x="2997200" y="2057400"/>
                </a:lnTo>
                <a:lnTo>
                  <a:pt x="2997200" y="4051299"/>
                </a:lnTo>
                <a:lnTo>
                  <a:pt x="0" y="4051299"/>
                </a:lnTo>
                <a:close/>
                <a:moveTo>
                  <a:pt x="9194799" y="0"/>
                </a:moveTo>
                <a:lnTo>
                  <a:pt x="12191999" y="0"/>
                </a:lnTo>
                <a:lnTo>
                  <a:pt x="12191999" y="1993900"/>
                </a:lnTo>
                <a:lnTo>
                  <a:pt x="9194799" y="1993900"/>
                </a:lnTo>
                <a:close/>
                <a:moveTo>
                  <a:pt x="6129865" y="0"/>
                </a:moveTo>
                <a:lnTo>
                  <a:pt x="9127065" y="0"/>
                </a:lnTo>
                <a:lnTo>
                  <a:pt x="9127065" y="1993900"/>
                </a:lnTo>
                <a:lnTo>
                  <a:pt x="6129865" y="1993900"/>
                </a:lnTo>
                <a:close/>
                <a:moveTo>
                  <a:pt x="3064934" y="0"/>
                </a:moveTo>
                <a:lnTo>
                  <a:pt x="6062132" y="0"/>
                </a:lnTo>
                <a:lnTo>
                  <a:pt x="6062132" y="1993900"/>
                </a:lnTo>
                <a:lnTo>
                  <a:pt x="3064934" y="1993900"/>
                </a:lnTo>
                <a:close/>
                <a:moveTo>
                  <a:pt x="1" y="0"/>
                </a:moveTo>
                <a:lnTo>
                  <a:pt x="2997201" y="0"/>
                </a:lnTo>
                <a:lnTo>
                  <a:pt x="2997201" y="1993900"/>
                </a:lnTo>
                <a:lnTo>
                  <a:pt x="1" y="1993900"/>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dirty="0"/>
              <a:t>Click icon to add picture</a:t>
            </a:r>
          </a:p>
        </p:txBody>
      </p:sp>
    </p:spTree>
    <p:extLst>
      <p:ext uri="{BB962C8B-B14F-4D97-AF65-F5344CB8AC3E}">
        <p14:creationId xmlns:p14="http://schemas.microsoft.com/office/powerpoint/2010/main" val="4221609258"/>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371478"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5" name="Picture Placeholder 6">
            <a:extLst>
              <a:ext uri="{FF2B5EF4-FFF2-40B4-BE49-F238E27FC236}">
                <a16:creationId xmlns:a16="http://schemas.microsoft.com/office/drawing/2014/main" id="{D9C7DFC2-3A77-4761-A9AF-98963C5CCA07}"/>
              </a:ext>
            </a:extLst>
          </p:cNvPr>
          <p:cNvSpPr>
            <a:spLocks noGrp="1"/>
          </p:cNvSpPr>
          <p:nvPr>
            <p:ph type="pic" sz="quarter" idx="14"/>
          </p:nvPr>
        </p:nvSpPr>
        <p:spPr>
          <a:xfrm>
            <a:off x="4981578" y="260350"/>
            <a:ext cx="27400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6" name="Picture Placeholder 6">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7" name="Picture Placeholder 6">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Tree>
    <p:extLst>
      <p:ext uri="{BB962C8B-B14F-4D97-AF65-F5344CB8AC3E}">
        <p14:creationId xmlns:p14="http://schemas.microsoft.com/office/powerpoint/2010/main" val="4114473868"/>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5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2" y="1233488"/>
            <a:ext cx="12192001" cy="439102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dirty="0"/>
              <a:t>Click icon to add picture</a:t>
            </a:r>
          </a:p>
        </p:txBody>
      </p:sp>
      <p:grpSp>
        <p:nvGrpSpPr>
          <p:cNvPr id="2" name="Group 1">
            <a:extLst>
              <a:ext uri="{FF2B5EF4-FFF2-40B4-BE49-F238E27FC236}">
                <a16:creationId xmlns:a16="http://schemas.microsoft.com/office/drawing/2014/main" id="{18F30468-CC2E-4430-88DD-81D548B988FA}"/>
              </a:ext>
            </a:extLst>
          </p:cNvPr>
          <p:cNvGrpSpPr/>
          <p:nvPr userDrawn="1"/>
        </p:nvGrpSpPr>
        <p:grpSpPr>
          <a:xfrm>
            <a:off x="371476" y="260350"/>
            <a:ext cx="644525" cy="973138"/>
            <a:chOff x="371475" y="671713"/>
            <a:chExt cx="496540" cy="836738"/>
          </a:xfrm>
        </p:grpSpPr>
        <p:sp>
          <p:nvSpPr>
            <p:cNvPr id="8" name="Rectangle 7">
              <a:extLst>
                <a:ext uri="{FF2B5EF4-FFF2-40B4-BE49-F238E27FC236}">
                  <a16:creationId xmlns:a16="http://schemas.microsoft.com/office/drawing/2014/main" id="{BF6F92E0-2218-46A5-A183-84468D9B72A2}"/>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
          <p:nvSpPr>
            <p:cNvPr id="9" name="Rectangle 8">
              <a:extLst>
                <a:ext uri="{FF2B5EF4-FFF2-40B4-BE49-F238E27FC236}">
                  <a16:creationId xmlns:a16="http://schemas.microsoft.com/office/drawing/2014/main" id="{9B476586-864B-4C72-91AF-8CF8796C6DE8}"/>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grpSp>
      <p:sp>
        <p:nvSpPr>
          <p:cNvPr id="10" name="Rectangle 9">
            <a:extLst>
              <a:ext uri="{FF2B5EF4-FFF2-40B4-BE49-F238E27FC236}">
                <a16:creationId xmlns:a16="http://schemas.microsoft.com/office/drawing/2014/main" id="{38B3D026-83A3-4D78-8B11-A20A6F47170C}"/>
              </a:ext>
            </a:extLst>
          </p:cNvPr>
          <p:cNvSpPr/>
          <p:nvPr userDrawn="1"/>
        </p:nvSpPr>
        <p:spPr>
          <a:xfrm>
            <a:off x="10795001" y="5642462"/>
            <a:ext cx="1397000" cy="12155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Tree>
    <p:extLst>
      <p:ext uri="{BB962C8B-B14F-4D97-AF65-F5344CB8AC3E}">
        <p14:creationId xmlns:p14="http://schemas.microsoft.com/office/powerpoint/2010/main" val="2359956026"/>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8" y="260355"/>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2466000"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7" name="Rectangle 6">
            <a:extLst>
              <a:ext uri="{FF2B5EF4-FFF2-40B4-BE49-F238E27FC236}">
                <a16:creationId xmlns:a16="http://schemas.microsoft.com/office/drawing/2014/main" id="{02FAA6CD-8686-4F0E-9F34-3D74AC34027E}"/>
              </a:ext>
            </a:extLst>
          </p:cNvPr>
          <p:cNvSpPr/>
          <p:nvPr userDrawn="1"/>
        </p:nvSpPr>
        <p:spPr>
          <a:xfrm>
            <a:off x="2892285" y="1233492"/>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004445" y="1330963"/>
            <a:ext cx="2986019" cy="1076636"/>
          </a:xfrm>
        </p:spPr>
        <p:txBody>
          <a:bodyPr anchor="ctr"/>
          <a:lstStyle>
            <a:lvl1pPr marL="0" indent="0">
              <a:buNone/>
              <a:defRPr sz="2400" b="1">
                <a:solidFill>
                  <a:schemeClr val="bg1"/>
                </a:solidFill>
                <a:latin typeface="+mj-lt"/>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2892285" y="2542920"/>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004445"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6">
            <a:extLst>
              <a:ext uri="{FF2B5EF4-FFF2-40B4-BE49-F238E27FC236}">
                <a16:creationId xmlns:a16="http://schemas.microsoft.com/office/drawing/2014/main" id="{F36B08A9-4F2C-4D72-A755-CBF0DAD5A4FC}"/>
              </a:ext>
            </a:extLst>
          </p:cNvPr>
          <p:cNvSpPr>
            <a:spLocks noGrp="1"/>
          </p:cNvSpPr>
          <p:nvPr>
            <p:ph type="pic" sz="quarter" idx="14"/>
          </p:nvPr>
        </p:nvSpPr>
        <p:spPr>
          <a:xfrm>
            <a:off x="6151740" y="1233487"/>
            <a:ext cx="246490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8673133" y="1233492"/>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8673132" y="2542920"/>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8786099" y="1333189"/>
            <a:ext cx="2984400" cy="1074410"/>
          </a:xfrm>
        </p:spPr>
        <p:txBody>
          <a:bodyPr anchor="ctr"/>
          <a:lstStyle>
            <a:lvl1pPr marL="0" indent="0">
              <a:buNone/>
              <a:defRPr sz="2400" b="1">
                <a:solidFill>
                  <a:schemeClr val="bg1"/>
                </a:solidFill>
                <a:latin typeface="+mj-lt"/>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8786099" y="2623934"/>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9618877"/>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8" y="260355"/>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7063830" y="1233488"/>
            <a:ext cx="4828135"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7" name="Rectangle 6">
            <a:extLst>
              <a:ext uri="{FF2B5EF4-FFF2-40B4-BE49-F238E27FC236}">
                <a16:creationId xmlns:a16="http://schemas.microsoft.com/office/drawing/2014/main" id="{02FAA6CD-8686-4F0E-9F34-3D74AC34027E}"/>
              </a:ext>
            </a:extLst>
          </p:cNvPr>
          <p:cNvSpPr/>
          <p:nvPr userDrawn="1"/>
        </p:nvSpPr>
        <p:spPr>
          <a:xfrm>
            <a:off x="371477" y="1233492"/>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483637" y="1330963"/>
            <a:ext cx="2986019" cy="1076636"/>
          </a:xfrm>
        </p:spPr>
        <p:txBody>
          <a:bodyPr anchor="ctr"/>
          <a:lstStyle>
            <a:lvl1pPr marL="0" indent="0">
              <a:buNone/>
              <a:defRPr sz="2400" b="1">
                <a:solidFill>
                  <a:schemeClr val="bg1"/>
                </a:solidFill>
                <a:latin typeface="+mj-lt"/>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371477" y="2542920"/>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483637"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3717653" y="1233492"/>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3717653" y="2542920"/>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3830620" y="1333189"/>
            <a:ext cx="2984400" cy="1074410"/>
          </a:xfrm>
        </p:spPr>
        <p:txBody>
          <a:bodyPr anchor="ctr"/>
          <a:lstStyle>
            <a:lvl1pPr marL="0" indent="0">
              <a:buNone/>
              <a:defRPr sz="2400" b="1">
                <a:solidFill>
                  <a:schemeClr val="bg1"/>
                </a:solidFill>
                <a:latin typeface="+mj-lt"/>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3830620" y="2623934"/>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58851992"/>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8" y="260355"/>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8" y="1233488"/>
            <a:ext cx="1152048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9" y="2910547"/>
            <a:ext cx="5058000" cy="518457"/>
          </a:xfrm>
        </p:spPr>
        <p:txBody>
          <a:bodyPr anchor="ctr">
            <a:normAutofit/>
          </a:bodyPr>
          <a:lstStyle>
            <a:lvl1pPr marL="0" indent="0">
              <a:buNone/>
              <a:defRPr sz="2000" b="1">
                <a:solidFill>
                  <a:schemeClr val="bg1"/>
                </a:solidFill>
                <a:latin typeface="+mj-lt"/>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9" y="3523424"/>
            <a:ext cx="5058000"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895144" y="2910547"/>
            <a:ext cx="5058397" cy="518457"/>
          </a:xfrm>
        </p:spPr>
        <p:txBody>
          <a:bodyPr anchor="ctr"/>
          <a:lstStyle>
            <a:lvl1pPr marL="0" indent="0">
              <a:buNone/>
              <a:defRPr sz="2000" b="1">
                <a:solidFill>
                  <a:schemeClr val="bg1"/>
                </a:solidFill>
                <a:latin typeface="+mj-lt"/>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895144" y="3523424"/>
            <a:ext cx="5058397"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86419478"/>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5_Comparis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90C1024-E4C7-44C6-ADC4-870B3D482C3F}"/>
              </a:ext>
            </a:extLst>
          </p:cNvPr>
          <p:cNvSpPr/>
          <p:nvPr userDrawn="1"/>
        </p:nvSpPr>
        <p:spPr>
          <a:xfrm>
            <a:off x="6441279" y="3761724"/>
            <a:ext cx="5446800" cy="240095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Rectangle 6">
            <a:extLst>
              <a:ext uri="{FF2B5EF4-FFF2-40B4-BE49-F238E27FC236}">
                <a16:creationId xmlns:a16="http://schemas.microsoft.com/office/drawing/2014/main" id="{4DB43705-0B3F-4F77-A8BB-08EC09D36A56}"/>
              </a:ext>
            </a:extLst>
          </p:cNvPr>
          <p:cNvSpPr/>
          <p:nvPr userDrawn="1"/>
        </p:nvSpPr>
        <p:spPr>
          <a:xfrm>
            <a:off x="371476" y="1271592"/>
            <a:ext cx="5445125" cy="240095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8" y="260355"/>
            <a:ext cx="11520487" cy="755649"/>
          </a:xfrm>
        </p:spPr>
        <p:txBody>
          <a:bodyPr/>
          <a:lstStyle>
            <a:lvl1pPr algn="l">
              <a:defRPr>
                <a:solidFill>
                  <a:schemeClr val="tx1"/>
                </a:solidFill>
              </a:defRPr>
            </a:lvl1p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610171" y="3956710"/>
            <a:ext cx="5109021" cy="518457"/>
          </a:xfrm>
        </p:spPr>
        <p:txBody>
          <a:bodyPr anchor="ctr">
            <a:normAutofit/>
          </a:bodyPr>
          <a:lstStyle>
            <a:lvl1pPr marL="0" indent="0">
              <a:buNone/>
              <a:defRPr sz="2000" b="1">
                <a:solidFill>
                  <a:schemeClr val="bg1"/>
                </a:solidFill>
                <a:latin typeface="+mj-lt"/>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610171" y="4569587"/>
            <a:ext cx="5109021" cy="1412117"/>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539836" y="1462746"/>
            <a:ext cx="5108400" cy="518457"/>
          </a:xfrm>
        </p:spPr>
        <p:txBody>
          <a:bodyPr anchor="ctr"/>
          <a:lstStyle>
            <a:lvl1pPr marL="0" indent="0">
              <a:buNone/>
              <a:defRPr sz="2000" b="1">
                <a:solidFill>
                  <a:schemeClr val="bg1"/>
                </a:solidFill>
                <a:latin typeface="+mj-lt"/>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539836" y="2075621"/>
            <a:ext cx="5108400" cy="1391480"/>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Picture Placeholder 6">
            <a:extLst>
              <a:ext uri="{FF2B5EF4-FFF2-40B4-BE49-F238E27FC236}">
                <a16:creationId xmlns:a16="http://schemas.microsoft.com/office/drawing/2014/main" id="{9DFBCB44-5019-402B-BEC3-12F7F5526F0E}"/>
              </a:ext>
            </a:extLst>
          </p:cNvPr>
          <p:cNvSpPr>
            <a:spLocks noGrp="1"/>
          </p:cNvSpPr>
          <p:nvPr>
            <p:ph type="pic" sz="quarter" idx="13"/>
          </p:nvPr>
        </p:nvSpPr>
        <p:spPr>
          <a:xfrm>
            <a:off x="5880101" y="1271592"/>
            <a:ext cx="60120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18" name="Picture Placeholder 6">
            <a:extLst>
              <a:ext uri="{FF2B5EF4-FFF2-40B4-BE49-F238E27FC236}">
                <a16:creationId xmlns:a16="http://schemas.microsoft.com/office/drawing/2014/main" id="{8CD826C9-080C-4638-B261-376BD8B31622}"/>
              </a:ext>
            </a:extLst>
          </p:cNvPr>
          <p:cNvSpPr>
            <a:spLocks noGrp="1"/>
          </p:cNvSpPr>
          <p:nvPr>
            <p:ph type="pic" sz="quarter" idx="14"/>
          </p:nvPr>
        </p:nvSpPr>
        <p:spPr>
          <a:xfrm>
            <a:off x="371475" y="3758272"/>
            <a:ext cx="60118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Tree>
    <p:extLst>
      <p:ext uri="{BB962C8B-B14F-4D97-AF65-F5344CB8AC3E}">
        <p14:creationId xmlns:p14="http://schemas.microsoft.com/office/powerpoint/2010/main" val="3565490311"/>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6" y="1233488"/>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319839" y="2227263"/>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7" name="Rectangle 6">
            <a:extLst>
              <a:ext uri="{FF2B5EF4-FFF2-40B4-BE49-F238E27FC236}">
                <a16:creationId xmlns:a16="http://schemas.microsoft.com/office/drawing/2014/main" id="{85661614-E5E5-43DF-A12A-7BE84E58EE3B}"/>
              </a:ext>
            </a:extLst>
          </p:cNvPr>
          <p:cNvSpPr/>
          <p:nvPr userDrawn="1"/>
        </p:nvSpPr>
        <p:spPr>
          <a:xfrm>
            <a:off x="371476" y="5271764"/>
            <a:ext cx="5572125" cy="92901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8" name="Rectangle 7">
            <a:extLst>
              <a:ext uri="{FF2B5EF4-FFF2-40B4-BE49-F238E27FC236}">
                <a16:creationId xmlns:a16="http://schemas.microsoft.com/office/drawing/2014/main" id="{9161B260-71A2-402A-A38D-FE2C484B7F99}"/>
              </a:ext>
            </a:extLst>
          </p:cNvPr>
          <p:cNvSpPr/>
          <p:nvPr userDrawn="1"/>
        </p:nvSpPr>
        <p:spPr>
          <a:xfrm>
            <a:off x="6319836" y="1233492"/>
            <a:ext cx="5572125" cy="92901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534987" y="5380667"/>
            <a:ext cx="5245100" cy="711200"/>
          </a:xfrm>
        </p:spPr>
        <p:txBody>
          <a:bodyPr anchor="ctr">
            <a:noAutofit/>
          </a:bodyPr>
          <a:lstStyle>
            <a:lvl1pPr marL="0" indent="0" algn="ctr">
              <a:buNone/>
              <a:defRPr sz="2400" b="1">
                <a:solidFill>
                  <a:schemeClr val="bg1"/>
                </a:solidFill>
                <a:latin typeface="+mj-lt"/>
              </a:defRPr>
            </a:lvl1pPr>
            <a:lvl2pPr marL="457189" indent="0">
              <a:buNone/>
              <a:defRPr sz="2000"/>
            </a:lvl2pPr>
            <a:lvl3pPr marL="914377" indent="0">
              <a:buNone/>
              <a:defRPr sz="1800"/>
            </a:lvl3pPr>
            <a:lvl4pPr marL="1371566" indent="0">
              <a:buNone/>
              <a:defRPr sz="1600"/>
            </a:lvl4pPr>
            <a:lvl5pPr marL="1828754"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483350" y="1342395"/>
            <a:ext cx="5245100" cy="711200"/>
          </a:xfrm>
        </p:spPr>
        <p:txBody>
          <a:bodyPr anchor="ctr">
            <a:noAutofit/>
          </a:bodyPr>
          <a:lstStyle>
            <a:lvl1pPr marL="0" indent="0" algn="ctr">
              <a:buNone/>
              <a:defRPr sz="2400" b="1">
                <a:solidFill>
                  <a:schemeClr val="bg1"/>
                </a:solidFill>
                <a:latin typeface="+mj-lt"/>
              </a:defRPr>
            </a:lvl1pPr>
            <a:lvl2pPr marL="457189" indent="0">
              <a:buNone/>
              <a:defRPr sz="2000"/>
            </a:lvl2pPr>
            <a:lvl3pPr marL="914377" indent="0">
              <a:buNone/>
              <a:defRPr sz="1800"/>
            </a:lvl3pPr>
            <a:lvl4pPr marL="1371566" indent="0">
              <a:buNone/>
              <a:defRPr sz="1600"/>
            </a:lvl4pPr>
            <a:lvl5pPr marL="1828754" indent="0">
              <a:buNone/>
              <a:defRPr sz="1600"/>
            </a:lvl5pPr>
          </a:lstStyle>
          <a:p>
            <a:pPr lvl="0"/>
            <a:r>
              <a:rPr lang="en-US" dirty="0"/>
              <a:t>Add your text here</a:t>
            </a:r>
          </a:p>
        </p:txBody>
      </p:sp>
    </p:spTree>
    <p:extLst>
      <p:ext uri="{BB962C8B-B14F-4D97-AF65-F5344CB8AC3E}">
        <p14:creationId xmlns:p14="http://schemas.microsoft.com/office/powerpoint/2010/main" val="2878641747"/>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1932307"/>
            <a:ext cx="12192000" cy="291719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702" y="1470981"/>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dirty="0"/>
              <a:t>Click icon to add picture</a:t>
            </a:r>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50" y="1462407"/>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dirty="0"/>
              <a:t>Click icon to add picture</a:t>
            </a:r>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5451475"/>
            <a:ext cx="5372096" cy="711200"/>
          </a:xfrm>
        </p:spPr>
        <p:txBody>
          <a:bodyPr anchor="ctr">
            <a:noAutofit/>
          </a:bodyPr>
          <a:lstStyle>
            <a:lvl1pPr marL="0" indent="0" algn="ctr">
              <a:buNone/>
              <a:defRPr sz="2400" b="1">
                <a:solidFill>
                  <a:schemeClr val="tx1"/>
                </a:solidFill>
                <a:latin typeface="+mj-lt"/>
              </a:defRPr>
            </a:lvl1pPr>
            <a:lvl2pPr marL="457189" indent="0">
              <a:buNone/>
              <a:defRPr sz="2000"/>
            </a:lvl2pPr>
            <a:lvl3pPr marL="914377" indent="0">
              <a:buNone/>
              <a:defRPr sz="1800"/>
            </a:lvl3pPr>
            <a:lvl4pPr marL="1371566" indent="0">
              <a:buNone/>
              <a:defRPr sz="1600"/>
            </a:lvl4pPr>
            <a:lvl5pPr marL="1828754" indent="0">
              <a:buNone/>
              <a:defRPr sz="1600"/>
            </a:lvl5pPr>
          </a:lstStyle>
          <a:p>
            <a:pPr lvl="0"/>
            <a:r>
              <a:rPr lang="en-US"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8" y="591502"/>
            <a:ext cx="5372096" cy="711200"/>
          </a:xfrm>
        </p:spPr>
        <p:txBody>
          <a:bodyPr anchor="ctr">
            <a:noAutofit/>
          </a:bodyPr>
          <a:lstStyle>
            <a:lvl1pPr marL="0" indent="0" algn="ctr">
              <a:buNone/>
              <a:defRPr sz="2400" b="1">
                <a:solidFill>
                  <a:schemeClr val="tx1"/>
                </a:solidFill>
                <a:latin typeface="+mj-lt"/>
              </a:defRPr>
            </a:lvl1pPr>
            <a:lvl2pPr marL="457189" indent="0">
              <a:buNone/>
              <a:defRPr sz="2000"/>
            </a:lvl2pPr>
            <a:lvl3pPr marL="914377" indent="0">
              <a:buNone/>
              <a:defRPr sz="1800"/>
            </a:lvl3pPr>
            <a:lvl4pPr marL="1371566" indent="0">
              <a:buNone/>
              <a:defRPr sz="1600"/>
            </a:lvl4pPr>
            <a:lvl5pPr marL="1828754" indent="0">
              <a:buNone/>
              <a:defRPr sz="1600"/>
            </a:lvl5pPr>
          </a:lstStyle>
          <a:p>
            <a:pPr lvl="0"/>
            <a:r>
              <a:rPr lang="en-US" noProof="0"/>
              <a:t>Add your text here</a:t>
            </a:r>
          </a:p>
        </p:txBody>
      </p:sp>
      <p:grpSp>
        <p:nvGrpSpPr>
          <p:cNvPr id="14" name="Group 13">
            <a:extLst>
              <a:ext uri="{FF2B5EF4-FFF2-40B4-BE49-F238E27FC236}">
                <a16:creationId xmlns:a16="http://schemas.microsoft.com/office/drawing/2014/main" id="{AF4B4D45-80E3-42F8-B437-4182608210C3}"/>
              </a:ext>
            </a:extLst>
          </p:cNvPr>
          <p:cNvGrpSpPr/>
          <p:nvPr userDrawn="1"/>
        </p:nvGrpSpPr>
        <p:grpSpPr>
          <a:xfrm>
            <a:off x="5387976" y="422433"/>
            <a:ext cx="644525" cy="973138"/>
            <a:chOff x="371475" y="671713"/>
            <a:chExt cx="496540" cy="836738"/>
          </a:xfrm>
          <a:solidFill>
            <a:schemeClr val="accent6"/>
          </a:solidFill>
        </p:grpSpPr>
        <p:sp>
          <p:nvSpPr>
            <p:cNvPr id="15" name="Rectangle 14">
              <a:extLst>
                <a:ext uri="{FF2B5EF4-FFF2-40B4-BE49-F238E27FC236}">
                  <a16:creationId xmlns:a16="http://schemas.microsoft.com/office/drawing/2014/main" id="{D670E361-AF23-4722-9250-CCF26B3C5884}"/>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
          <p:nvSpPr>
            <p:cNvPr id="16" name="Rectangle 15">
              <a:extLst>
                <a:ext uri="{FF2B5EF4-FFF2-40B4-BE49-F238E27FC236}">
                  <a16:creationId xmlns:a16="http://schemas.microsoft.com/office/drawing/2014/main" id="{BDE16CED-9FCD-4407-99EF-FFBE689DA9F1}"/>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grpSp>
      <p:grpSp>
        <p:nvGrpSpPr>
          <p:cNvPr id="17" name="Group 16">
            <a:extLst>
              <a:ext uri="{FF2B5EF4-FFF2-40B4-BE49-F238E27FC236}">
                <a16:creationId xmlns:a16="http://schemas.microsoft.com/office/drawing/2014/main" id="{FA147081-5AFB-463F-B27C-7A0C4CA0573B}"/>
              </a:ext>
            </a:extLst>
          </p:cNvPr>
          <p:cNvGrpSpPr/>
          <p:nvPr userDrawn="1"/>
        </p:nvGrpSpPr>
        <p:grpSpPr>
          <a:xfrm flipH="1">
            <a:off x="6248403" y="5451475"/>
            <a:ext cx="644525" cy="973138"/>
            <a:chOff x="371475" y="671713"/>
            <a:chExt cx="496540" cy="836738"/>
          </a:xfrm>
          <a:solidFill>
            <a:schemeClr val="accent6"/>
          </a:solidFill>
        </p:grpSpPr>
        <p:sp>
          <p:nvSpPr>
            <p:cNvPr id="18" name="Rectangle 17">
              <a:extLst>
                <a:ext uri="{FF2B5EF4-FFF2-40B4-BE49-F238E27FC236}">
                  <a16:creationId xmlns:a16="http://schemas.microsoft.com/office/drawing/2014/main" id="{AE24567E-B0AE-4E55-A5FB-3019A9598162}"/>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sp>
          <p:nvSpPr>
            <p:cNvPr id="19" name="Rectangle 18">
              <a:extLst>
                <a:ext uri="{FF2B5EF4-FFF2-40B4-BE49-F238E27FC236}">
                  <a16:creationId xmlns:a16="http://schemas.microsoft.com/office/drawing/2014/main" id="{4918E6C0-B582-4943-9462-FE9740846585}"/>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noProof="0" dirty="0"/>
            </a:p>
          </p:txBody>
        </p:sp>
      </p:grpSp>
    </p:spTree>
    <p:extLst>
      <p:ext uri="{BB962C8B-B14F-4D97-AF65-F5344CB8AC3E}">
        <p14:creationId xmlns:p14="http://schemas.microsoft.com/office/powerpoint/2010/main" val="493388266"/>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0" y="0"/>
            <a:ext cx="6019200"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172203" y="0"/>
            <a:ext cx="6019799"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189" indent="0">
              <a:buNone/>
              <a:defRPr sz="2000"/>
            </a:lvl2pPr>
            <a:lvl3pPr marL="914377" indent="0">
              <a:buNone/>
              <a:defRPr sz="1800"/>
            </a:lvl3pPr>
            <a:lvl4pPr marL="1371566" indent="0">
              <a:buNone/>
              <a:defRPr sz="1600"/>
            </a:lvl4pPr>
            <a:lvl5pPr marL="1828754"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5" y="5008563"/>
            <a:ext cx="4908708" cy="711200"/>
          </a:xfrm>
        </p:spPr>
        <p:txBody>
          <a:bodyPr anchor="ctr">
            <a:noAutofit/>
          </a:bodyPr>
          <a:lstStyle>
            <a:lvl1pPr marL="0" indent="0" algn="ctr">
              <a:buNone/>
              <a:defRPr sz="2400" b="1">
                <a:solidFill>
                  <a:schemeClr val="tx1"/>
                </a:solidFill>
                <a:latin typeface="+mj-lt"/>
              </a:defRPr>
            </a:lvl1pPr>
            <a:lvl2pPr marL="457189" indent="0">
              <a:buNone/>
              <a:defRPr sz="2000"/>
            </a:lvl2pPr>
            <a:lvl3pPr marL="914377" indent="0">
              <a:buNone/>
              <a:defRPr sz="1800"/>
            </a:lvl3pPr>
            <a:lvl4pPr marL="1371566" indent="0">
              <a:buNone/>
              <a:defRPr sz="1600"/>
            </a:lvl4pPr>
            <a:lvl5pPr marL="1828754" indent="0">
              <a:buNone/>
              <a:defRPr sz="1600"/>
            </a:lvl5pPr>
          </a:lstStyle>
          <a:p>
            <a:pPr lvl="0"/>
            <a:r>
              <a:rPr lang="en-US" dirty="0"/>
              <a:t>Add your text here</a:t>
            </a:r>
          </a:p>
        </p:txBody>
      </p:sp>
    </p:spTree>
    <p:extLst>
      <p:ext uri="{BB962C8B-B14F-4D97-AF65-F5344CB8AC3E}">
        <p14:creationId xmlns:p14="http://schemas.microsoft.com/office/powerpoint/2010/main" val="3303732246"/>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6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4"/>
            <a:ext cx="5372096" cy="685799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260354"/>
            <a:ext cx="5618153"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20" name="Rectangle 19">
            <a:extLst>
              <a:ext uri="{FF2B5EF4-FFF2-40B4-BE49-F238E27FC236}">
                <a16:creationId xmlns:a16="http://schemas.microsoft.com/office/drawing/2014/main" id="{97E2F46B-C34E-40D3-9D43-BBA43EDFC924}"/>
              </a:ext>
            </a:extLst>
          </p:cNvPr>
          <p:cNvSpPr/>
          <p:nvPr userDrawn="1"/>
        </p:nvSpPr>
        <p:spPr>
          <a:xfrm>
            <a:off x="6819907" y="-18257"/>
            <a:ext cx="5372096" cy="68579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80147" y="260354"/>
            <a:ext cx="5619600"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189" indent="0">
              <a:buNone/>
              <a:defRPr sz="2000"/>
            </a:lvl2pPr>
            <a:lvl3pPr marL="914377" indent="0">
              <a:buNone/>
              <a:defRPr sz="1800"/>
            </a:lvl3pPr>
            <a:lvl4pPr marL="1371566" indent="0">
              <a:buNone/>
              <a:defRPr sz="1600"/>
            </a:lvl4pPr>
            <a:lvl5pPr marL="1828754"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5" y="5008563"/>
            <a:ext cx="4908708" cy="711200"/>
          </a:xfrm>
        </p:spPr>
        <p:txBody>
          <a:bodyPr anchor="ctr">
            <a:noAutofit/>
          </a:bodyPr>
          <a:lstStyle>
            <a:lvl1pPr marL="0" indent="0" algn="ctr">
              <a:buNone/>
              <a:defRPr sz="2400" b="1">
                <a:solidFill>
                  <a:schemeClr val="tx1"/>
                </a:solidFill>
                <a:latin typeface="+mj-lt"/>
              </a:defRPr>
            </a:lvl1pPr>
            <a:lvl2pPr marL="457189" indent="0">
              <a:buNone/>
              <a:defRPr sz="2000"/>
            </a:lvl2pPr>
            <a:lvl3pPr marL="914377" indent="0">
              <a:buNone/>
              <a:defRPr sz="1800"/>
            </a:lvl3pPr>
            <a:lvl4pPr marL="1371566" indent="0">
              <a:buNone/>
              <a:defRPr sz="1600"/>
            </a:lvl4pPr>
            <a:lvl5pPr marL="1828754" indent="0">
              <a:buNone/>
              <a:defRPr sz="1600"/>
            </a:lvl5pPr>
          </a:lstStyle>
          <a:p>
            <a:pPr lvl="0"/>
            <a:r>
              <a:rPr lang="en-US" dirty="0"/>
              <a:t>Add your text here</a:t>
            </a:r>
          </a:p>
        </p:txBody>
      </p:sp>
    </p:spTree>
    <p:extLst>
      <p:ext uri="{BB962C8B-B14F-4D97-AF65-F5344CB8AC3E}">
        <p14:creationId xmlns:p14="http://schemas.microsoft.com/office/powerpoint/2010/main" val="3633710137"/>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7_Title Only">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B607F24-5B01-4964-9736-E876BC347E55}"/>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8" y="260351"/>
            <a:ext cx="6168473" cy="758824"/>
          </a:xfrm>
        </p:spPr>
        <p:txBody>
          <a:bodyPr/>
          <a:lstStyle/>
          <a:p>
            <a:r>
              <a:rPr lang="en-US"/>
              <a:t>Click to edit Master title style</a:t>
            </a:r>
            <a:endParaRPr lang="en-US" dirty="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6769101" y="0"/>
            <a:ext cx="2711083" cy="2286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2" name="Rectangle 21">
            <a:extLst>
              <a:ext uri="{FF2B5EF4-FFF2-40B4-BE49-F238E27FC236}">
                <a16:creationId xmlns:a16="http://schemas.microsoft.com/office/drawing/2014/main" id="{F44232AA-36A1-4A85-8868-9D12848EB106}"/>
              </a:ext>
            </a:extLst>
          </p:cNvPr>
          <p:cNvSpPr/>
          <p:nvPr userDrawn="1"/>
        </p:nvSpPr>
        <p:spPr>
          <a:xfrm>
            <a:off x="9480917" y="2286000"/>
            <a:ext cx="2711083"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3" name="Rectangle 22">
            <a:extLst>
              <a:ext uri="{FF2B5EF4-FFF2-40B4-BE49-F238E27FC236}">
                <a16:creationId xmlns:a16="http://schemas.microsoft.com/office/drawing/2014/main" id="{0B045D93-056D-486E-A634-890ECB9AF9C2}"/>
              </a:ext>
            </a:extLst>
          </p:cNvPr>
          <p:cNvSpPr/>
          <p:nvPr userDrawn="1"/>
        </p:nvSpPr>
        <p:spPr>
          <a:xfrm>
            <a:off x="6769101" y="4572000"/>
            <a:ext cx="2711083" cy="2286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8" name="Rectangle 27">
            <a:extLst>
              <a:ext uri="{FF2B5EF4-FFF2-40B4-BE49-F238E27FC236}">
                <a16:creationId xmlns:a16="http://schemas.microsoft.com/office/drawing/2014/main" id="{567CD5E4-19A9-4EFD-BBF1-2B1FBC9BB9BD}"/>
              </a:ext>
            </a:extLst>
          </p:cNvPr>
          <p:cNvSpPr/>
          <p:nvPr userDrawn="1"/>
        </p:nvSpPr>
        <p:spPr>
          <a:xfrm>
            <a:off x="9480917" y="0"/>
            <a:ext cx="2711083"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33" name="Rectangle 32">
            <a:extLst>
              <a:ext uri="{FF2B5EF4-FFF2-40B4-BE49-F238E27FC236}">
                <a16:creationId xmlns:a16="http://schemas.microsoft.com/office/drawing/2014/main" id="{AA533582-AC3E-4F3B-9602-085EB97AD294}"/>
              </a:ext>
            </a:extLst>
          </p:cNvPr>
          <p:cNvSpPr/>
          <p:nvPr userDrawn="1"/>
        </p:nvSpPr>
        <p:spPr>
          <a:xfrm>
            <a:off x="6768365" y="2286000"/>
            <a:ext cx="2711083"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37" name="Rectangle 36">
            <a:extLst>
              <a:ext uri="{FF2B5EF4-FFF2-40B4-BE49-F238E27FC236}">
                <a16:creationId xmlns:a16="http://schemas.microsoft.com/office/drawing/2014/main" id="{CF0B1BD9-4AC2-4549-9001-383664C7F224}"/>
              </a:ext>
            </a:extLst>
          </p:cNvPr>
          <p:cNvSpPr/>
          <p:nvPr userDrawn="1"/>
        </p:nvSpPr>
        <p:spPr>
          <a:xfrm>
            <a:off x="9480917" y="4572000"/>
            <a:ext cx="2711083"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4" name="Isosceles Triangle 3">
            <a:extLst>
              <a:ext uri="{FF2B5EF4-FFF2-40B4-BE49-F238E27FC236}">
                <a16:creationId xmlns:a16="http://schemas.microsoft.com/office/drawing/2014/main" id="{32B2DC05-AAD7-458D-B737-BE8CCA1FFA99}"/>
              </a:ext>
            </a:extLst>
          </p:cNvPr>
          <p:cNvSpPr/>
          <p:nvPr userDrawn="1"/>
        </p:nvSpPr>
        <p:spPr>
          <a:xfrm rot="5400000">
            <a:off x="9422986" y="1050376"/>
            <a:ext cx="298174" cy="185255"/>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39" name="Isosceles Triangle 38">
            <a:extLst>
              <a:ext uri="{FF2B5EF4-FFF2-40B4-BE49-F238E27FC236}">
                <a16:creationId xmlns:a16="http://schemas.microsoft.com/office/drawing/2014/main" id="{E423C01B-EB10-48EF-8F1C-C2A7E1923E3E}"/>
              </a:ext>
            </a:extLst>
          </p:cNvPr>
          <p:cNvSpPr/>
          <p:nvPr userDrawn="1"/>
        </p:nvSpPr>
        <p:spPr>
          <a:xfrm rot="16200000">
            <a:off x="9238100" y="3336376"/>
            <a:ext cx="298174" cy="185255"/>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44" name="Isosceles Triangle 43">
            <a:extLst>
              <a:ext uri="{FF2B5EF4-FFF2-40B4-BE49-F238E27FC236}">
                <a16:creationId xmlns:a16="http://schemas.microsoft.com/office/drawing/2014/main" id="{BB0D5D5D-BB46-489A-A006-03E52FDA0AB6}"/>
              </a:ext>
            </a:extLst>
          </p:cNvPr>
          <p:cNvSpPr/>
          <p:nvPr userDrawn="1"/>
        </p:nvSpPr>
        <p:spPr>
          <a:xfrm rot="5400000">
            <a:off x="9422986" y="5622376"/>
            <a:ext cx="298174" cy="185255"/>
          </a:xfrm>
          <a:prstGeom prs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45" name="Picture Placeholder 33">
            <a:extLst>
              <a:ext uri="{FF2B5EF4-FFF2-40B4-BE49-F238E27FC236}">
                <a16:creationId xmlns:a16="http://schemas.microsoft.com/office/drawing/2014/main" id="{2D0DCA06-9544-45C9-BE22-EBB853AE757C}"/>
              </a:ext>
            </a:extLst>
          </p:cNvPr>
          <p:cNvSpPr>
            <a:spLocks noGrp="1"/>
          </p:cNvSpPr>
          <p:nvPr>
            <p:ph type="pic" sz="quarter" idx="13"/>
          </p:nvPr>
        </p:nvSpPr>
        <p:spPr>
          <a:xfrm>
            <a:off x="10133590" y="561678"/>
            <a:ext cx="1405743" cy="1162644"/>
          </a:xfrm>
        </p:spPr>
        <p:txBody>
          <a:bodyPr>
            <a:normAutofit/>
          </a:bodyPr>
          <a:lstStyle>
            <a:lvl1pPr marL="0" indent="0" algn="ctr">
              <a:buNone/>
              <a:defRPr sz="2000">
                <a:solidFill>
                  <a:schemeClr val="tx1"/>
                </a:solidFill>
              </a:defRPr>
            </a:lvl1pPr>
          </a:lstStyle>
          <a:p>
            <a:r>
              <a:rPr lang="en-US" dirty="0"/>
              <a:t>Click icon to add picture</a:t>
            </a:r>
          </a:p>
        </p:txBody>
      </p:sp>
      <p:sp>
        <p:nvSpPr>
          <p:cNvPr id="46" name="Picture Placeholder 33">
            <a:extLst>
              <a:ext uri="{FF2B5EF4-FFF2-40B4-BE49-F238E27FC236}">
                <a16:creationId xmlns:a16="http://schemas.microsoft.com/office/drawing/2014/main" id="{21403A13-F195-405D-B352-4B77969E358B}"/>
              </a:ext>
            </a:extLst>
          </p:cNvPr>
          <p:cNvSpPr>
            <a:spLocks noGrp="1"/>
          </p:cNvSpPr>
          <p:nvPr>
            <p:ph type="pic" sz="quarter" idx="14"/>
          </p:nvPr>
        </p:nvSpPr>
        <p:spPr>
          <a:xfrm>
            <a:off x="7421035" y="2847678"/>
            <a:ext cx="1405743" cy="1162644"/>
          </a:xfrm>
        </p:spPr>
        <p:txBody>
          <a:bodyPr>
            <a:normAutofit/>
          </a:bodyPr>
          <a:lstStyle>
            <a:lvl1pPr marL="0" indent="0" algn="ctr">
              <a:buNone/>
              <a:defRPr sz="2000">
                <a:solidFill>
                  <a:schemeClr val="tx1"/>
                </a:solidFill>
              </a:defRPr>
            </a:lvl1pPr>
          </a:lstStyle>
          <a:p>
            <a:r>
              <a:rPr lang="en-US" dirty="0"/>
              <a:t>Click icon to add picture</a:t>
            </a:r>
          </a:p>
        </p:txBody>
      </p:sp>
      <p:sp>
        <p:nvSpPr>
          <p:cNvPr id="47" name="Picture Placeholder 33">
            <a:extLst>
              <a:ext uri="{FF2B5EF4-FFF2-40B4-BE49-F238E27FC236}">
                <a16:creationId xmlns:a16="http://schemas.microsoft.com/office/drawing/2014/main" id="{390C9BE2-4328-41D9-82FB-F6FEE7026C55}"/>
              </a:ext>
            </a:extLst>
          </p:cNvPr>
          <p:cNvSpPr>
            <a:spLocks noGrp="1"/>
          </p:cNvSpPr>
          <p:nvPr>
            <p:ph type="pic" sz="quarter" idx="15"/>
          </p:nvPr>
        </p:nvSpPr>
        <p:spPr>
          <a:xfrm>
            <a:off x="10133590" y="5133678"/>
            <a:ext cx="1405743" cy="1162644"/>
          </a:xfrm>
        </p:spPr>
        <p:txBody>
          <a:bodyPr>
            <a:normAutofit/>
          </a:bodyPr>
          <a:lstStyle>
            <a:lvl1pPr marL="0" indent="0" algn="ctr">
              <a:buNone/>
              <a:defRPr sz="2000">
                <a:solidFill>
                  <a:schemeClr val="tx1"/>
                </a:solidFill>
              </a:defRPr>
            </a:lvl1pPr>
          </a:lstStyle>
          <a:p>
            <a:r>
              <a:rPr lang="en-US" dirty="0"/>
              <a:t>Click icon to add picture</a:t>
            </a:r>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8" y="1233488"/>
            <a:ext cx="6168473" cy="5624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17" name="Text Placeholder 39">
            <a:extLst>
              <a:ext uri="{FF2B5EF4-FFF2-40B4-BE49-F238E27FC236}">
                <a16:creationId xmlns:a16="http://schemas.microsoft.com/office/drawing/2014/main" id="{1EE624A7-7FE4-44DC-B710-D995C25C9CEA}"/>
              </a:ext>
            </a:extLst>
          </p:cNvPr>
          <p:cNvSpPr>
            <a:spLocks noGrp="1"/>
          </p:cNvSpPr>
          <p:nvPr>
            <p:ph type="body" sz="quarter" idx="18" hasCustomPrompt="1"/>
          </p:nvPr>
        </p:nvSpPr>
        <p:spPr>
          <a:xfrm>
            <a:off x="6956243" y="215900"/>
            <a:ext cx="2336800" cy="1854200"/>
          </a:xfrm>
        </p:spPr>
        <p:txBody>
          <a:bodyPr anchor="ctr">
            <a:noAutofit/>
          </a:bodyPr>
          <a:lstStyle>
            <a:lvl1pPr marL="0" indent="0" algn="ctr">
              <a:buNone/>
              <a:defRPr sz="1800">
                <a:solidFill>
                  <a:schemeClr val="bg1"/>
                </a:solidFill>
              </a:defRPr>
            </a:lvl1pPr>
            <a:lvl2pPr marL="457189" indent="0">
              <a:buNone/>
              <a:defRPr sz="1600">
                <a:solidFill>
                  <a:schemeClr val="bg1"/>
                </a:solidFill>
              </a:defRPr>
            </a:lvl2pPr>
            <a:lvl3pPr marL="914377" indent="0">
              <a:buNone/>
              <a:defRPr sz="1400">
                <a:solidFill>
                  <a:schemeClr val="bg1"/>
                </a:solidFill>
              </a:defRPr>
            </a:lvl3pPr>
            <a:lvl4pPr marL="1371566" indent="0">
              <a:buNone/>
              <a:defRPr sz="1200">
                <a:solidFill>
                  <a:schemeClr val="bg1"/>
                </a:solidFill>
              </a:defRPr>
            </a:lvl4pPr>
            <a:lvl5pPr marL="1828754" indent="0">
              <a:buNone/>
              <a:defRPr sz="1200">
                <a:solidFill>
                  <a:schemeClr val="bg1"/>
                </a:solidFill>
              </a:defRPr>
            </a:lvl5pPr>
          </a:lstStyle>
          <a:p>
            <a:pPr lvl="0"/>
            <a:r>
              <a:rPr lang="en-US" dirty="0"/>
              <a:t>Add your text here</a:t>
            </a:r>
          </a:p>
        </p:txBody>
      </p:sp>
      <p:sp>
        <p:nvSpPr>
          <p:cNvPr id="18" name="Text Placeholder 39">
            <a:extLst>
              <a:ext uri="{FF2B5EF4-FFF2-40B4-BE49-F238E27FC236}">
                <a16:creationId xmlns:a16="http://schemas.microsoft.com/office/drawing/2014/main" id="{34CC27D1-7AB7-4922-81C5-41E9C01BAAE1}"/>
              </a:ext>
            </a:extLst>
          </p:cNvPr>
          <p:cNvSpPr>
            <a:spLocks noGrp="1"/>
          </p:cNvSpPr>
          <p:nvPr>
            <p:ph type="body" sz="quarter" idx="19" hasCustomPrompt="1"/>
          </p:nvPr>
        </p:nvSpPr>
        <p:spPr>
          <a:xfrm>
            <a:off x="9668059" y="2501900"/>
            <a:ext cx="2336800" cy="1854200"/>
          </a:xfrm>
        </p:spPr>
        <p:txBody>
          <a:bodyPr anchor="ctr">
            <a:noAutofit/>
          </a:bodyPr>
          <a:lstStyle>
            <a:lvl1pPr marL="0" indent="0" algn="ctr">
              <a:buNone/>
              <a:defRPr sz="1800">
                <a:solidFill>
                  <a:schemeClr val="bg1"/>
                </a:solidFill>
              </a:defRPr>
            </a:lvl1pPr>
            <a:lvl2pPr marL="457189" indent="0">
              <a:buNone/>
              <a:defRPr sz="1600">
                <a:solidFill>
                  <a:schemeClr val="bg1"/>
                </a:solidFill>
              </a:defRPr>
            </a:lvl2pPr>
            <a:lvl3pPr marL="914377" indent="0">
              <a:buNone/>
              <a:defRPr sz="1400">
                <a:solidFill>
                  <a:schemeClr val="bg1"/>
                </a:solidFill>
              </a:defRPr>
            </a:lvl3pPr>
            <a:lvl4pPr marL="1371566" indent="0">
              <a:buNone/>
              <a:defRPr sz="1200">
                <a:solidFill>
                  <a:schemeClr val="bg1"/>
                </a:solidFill>
              </a:defRPr>
            </a:lvl4pPr>
            <a:lvl5pPr marL="1828754" indent="0">
              <a:buNone/>
              <a:defRPr sz="1200">
                <a:solidFill>
                  <a:schemeClr val="bg1"/>
                </a:solidFill>
              </a:defRPr>
            </a:lvl5pPr>
          </a:lstStyle>
          <a:p>
            <a:pPr lvl="0"/>
            <a:r>
              <a:rPr lang="en-US" dirty="0"/>
              <a:t>Add your text here</a:t>
            </a:r>
          </a:p>
        </p:txBody>
      </p:sp>
      <p:sp>
        <p:nvSpPr>
          <p:cNvPr id="19" name="Text Placeholder 39">
            <a:extLst>
              <a:ext uri="{FF2B5EF4-FFF2-40B4-BE49-F238E27FC236}">
                <a16:creationId xmlns:a16="http://schemas.microsoft.com/office/drawing/2014/main" id="{03F0CFEB-33B8-47FE-BC44-44AF273543D5}"/>
              </a:ext>
            </a:extLst>
          </p:cNvPr>
          <p:cNvSpPr>
            <a:spLocks noGrp="1"/>
          </p:cNvSpPr>
          <p:nvPr>
            <p:ph type="body" sz="quarter" idx="20" hasCustomPrompt="1"/>
          </p:nvPr>
        </p:nvSpPr>
        <p:spPr>
          <a:xfrm>
            <a:off x="6956241" y="4787900"/>
            <a:ext cx="2336800" cy="1854200"/>
          </a:xfrm>
        </p:spPr>
        <p:txBody>
          <a:bodyPr anchor="ctr">
            <a:noAutofit/>
          </a:bodyPr>
          <a:lstStyle>
            <a:lvl1pPr marL="0" indent="0" algn="ctr">
              <a:buNone/>
              <a:defRPr sz="1800">
                <a:solidFill>
                  <a:schemeClr val="bg1"/>
                </a:solidFill>
              </a:defRPr>
            </a:lvl1pPr>
            <a:lvl2pPr marL="457189" indent="0">
              <a:buNone/>
              <a:defRPr sz="1600">
                <a:solidFill>
                  <a:schemeClr val="bg1"/>
                </a:solidFill>
              </a:defRPr>
            </a:lvl2pPr>
            <a:lvl3pPr marL="914377" indent="0">
              <a:buNone/>
              <a:defRPr sz="1400">
                <a:solidFill>
                  <a:schemeClr val="bg1"/>
                </a:solidFill>
              </a:defRPr>
            </a:lvl3pPr>
            <a:lvl4pPr marL="1371566" indent="0">
              <a:buNone/>
              <a:defRPr sz="1200">
                <a:solidFill>
                  <a:schemeClr val="bg1"/>
                </a:solidFill>
              </a:defRPr>
            </a:lvl4pPr>
            <a:lvl5pPr marL="1828754"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2014259182"/>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8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8" y="1233488"/>
            <a:ext cx="11520487" cy="304975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2" y="6581978"/>
            <a:ext cx="373063" cy="206104"/>
          </a:xfrm>
        </p:spPr>
        <p:txBody>
          <a:bodyPr/>
          <a:lstStyle/>
          <a:p>
            <a:fld id="{03DC2DEF-D2FE-4B45-ABA4-9F153FD1C98A}" type="slidenum">
              <a:rPr lang="en-US" smtClean="0"/>
              <a:t>‹#›</a:t>
            </a:fld>
            <a:endParaRPr lang="en-US" dirty="0"/>
          </a:p>
        </p:txBody>
      </p:sp>
      <p:sp>
        <p:nvSpPr>
          <p:cNvPr id="20" name="Picture Placeholder 33">
            <a:extLst>
              <a:ext uri="{FF2B5EF4-FFF2-40B4-BE49-F238E27FC236}">
                <a16:creationId xmlns:a16="http://schemas.microsoft.com/office/drawing/2014/main" id="{917F3183-F8DC-409E-BDAF-E3190E5CC10A}"/>
              </a:ext>
            </a:extLst>
          </p:cNvPr>
          <p:cNvSpPr>
            <a:spLocks noGrp="1"/>
          </p:cNvSpPr>
          <p:nvPr>
            <p:ph type="pic" sz="quarter" idx="13"/>
          </p:nvPr>
        </p:nvSpPr>
        <p:spPr>
          <a:xfrm>
            <a:off x="1466713" y="2999731"/>
            <a:ext cx="1405743" cy="1162644"/>
          </a:xfrm>
        </p:spPr>
        <p:txBody>
          <a:bodyPr>
            <a:normAutofit/>
          </a:bodyPr>
          <a:lstStyle>
            <a:lvl1pPr marL="0" indent="0" algn="ctr">
              <a:buNone/>
              <a:defRPr sz="2000">
                <a:solidFill>
                  <a:schemeClr val="tx1"/>
                </a:solidFill>
              </a:defRPr>
            </a:lvl1pPr>
          </a:lstStyle>
          <a:p>
            <a:r>
              <a:rPr lang="en-US" dirty="0"/>
              <a:t>Click icon to add picture</a:t>
            </a:r>
          </a:p>
        </p:txBody>
      </p:sp>
      <p:sp>
        <p:nvSpPr>
          <p:cNvPr id="25" name="Picture Placeholder 33">
            <a:extLst>
              <a:ext uri="{FF2B5EF4-FFF2-40B4-BE49-F238E27FC236}">
                <a16:creationId xmlns:a16="http://schemas.microsoft.com/office/drawing/2014/main" id="{8DCF90EE-8A0F-46BB-A8EC-27CB7826EB0D}"/>
              </a:ext>
            </a:extLst>
          </p:cNvPr>
          <p:cNvSpPr>
            <a:spLocks noGrp="1"/>
          </p:cNvSpPr>
          <p:nvPr>
            <p:ph type="pic" sz="quarter" idx="17"/>
          </p:nvPr>
        </p:nvSpPr>
        <p:spPr>
          <a:xfrm>
            <a:off x="4108137" y="2999731"/>
            <a:ext cx="1405743" cy="1162644"/>
          </a:xfrm>
        </p:spPr>
        <p:txBody>
          <a:bodyPr>
            <a:normAutofit/>
          </a:bodyPr>
          <a:lstStyle>
            <a:lvl1pPr marL="0" indent="0" algn="ctr">
              <a:buNone/>
              <a:defRPr sz="2000">
                <a:solidFill>
                  <a:schemeClr val="tx1"/>
                </a:solidFill>
              </a:defRPr>
            </a:lvl1pPr>
          </a:lstStyle>
          <a:p>
            <a:r>
              <a:rPr lang="en-US" dirty="0"/>
              <a:t>Click icon to add picture</a:t>
            </a:r>
          </a:p>
        </p:txBody>
      </p:sp>
      <p:sp>
        <p:nvSpPr>
          <p:cNvPr id="26" name="Picture Placeholder 33">
            <a:extLst>
              <a:ext uri="{FF2B5EF4-FFF2-40B4-BE49-F238E27FC236}">
                <a16:creationId xmlns:a16="http://schemas.microsoft.com/office/drawing/2014/main" id="{4B6BCE84-A7A7-4701-966F-9F969C523C51}"/>
              </a:ext>
            </a:extLst>
          </p:cNvPr>
          <p:cNvSpPr>
            <a:spLocks noGrp="1"/>
          </p:cNvSpPr>
          <p:nvPr>
            <p:ph type="pic" sz="quarter" idx="18"/>
          </p:nvPr>
        </p:nvSpPr>
        <p:spPr>
          <a:xfrm>
            <a:off x="6749559" y="2999731"/>
            <a:ext cx="1405743" cy="1162644"/>
          </a:xfrm>
        </p:spPr>
        <p:txBody>
          <a:bodyPr>
            <a:normAutofit/>
          </a:bodyPr>
          <a:lstStyle>
            <a:lvl1pPr marL="0" indent="0" algn="ctr">
              <a:buNone/>
              <a:defRPr sz="2000">
                <a:solidFill>
                  <a:schemeClr val="tx1"/>
                </a:solidFill>
              </a:defRPr>
            </a:lvl1pPr>
          </a:lstStyle>
          <a:p>
            <a:r>
              <a:rPr lang="en-US" dirty="0"/>
              <a:t>Click icon to add picture</a:t>
            </a:r>
          </a:p>
        </p:txBody>
      </p:sp>
      <p:sp>
        <p:nvSpPr>
          <p:cNvPr id="27" name="Picture Placeholder 33">
            <a:extLst>
              <a:ext uri="{FF2B5EF4-FFF2-40B4-BE49-F238E27FC236}">
                <a16:creationId xmlns:a16="http://schemas.microsoft.com/office/drawing/2014/main" id="{2F810615-16AA-4D3F-93BB-1074BABE1234}"/>
              </a:ext>
            </a:extLst>
          </p:cNvPr>
          <p:cNvSpPr>
            <a:spLocks noGrp="1"/>
          </p:cNvSpPr>
          <p:nvPr>
            <p:ph type="pic" sz="quarter" idx="19"/>
          </p:nvPr>
        </p:nvSpPr>
        <p:spPr>
          <a:xfrm>
            <a:off x="9435090" y="2999731"/>
            <a:ext cx="1405743" cy="1162644"/>
          </a:xfrm>
        </p:spPr>
        <p:txBody>
          <a:bodyPr>
            <a:normAutofit/>
          </a:bodyPr>
          <a:lstStyle>
            <a:lvl1pPr marL="0" indent="0" algn="ctr">
              <a:buNone/>
              <a:defRPr sz="2000">
                <a:solidFill>
                  <a:schemeClr val="tx1"/>
                </a:solidFill>
              </a:defRPr>
            </a:lvl1pPr>
          </a:lstStyle>
          <a:p>
            <a:r>
              <a:rPr lang="en-US" dirty="0"/>
              <a:t>Click icon to add picture</a:t>
            </a:r>
          </a:p>
        </p:txBody>
      </p:sp>
      <p:sp>
        <p:nvSpPr>
          <p:cNvPr id="32" name="Rectangle 31">
            <a:extLst>
              <a:ext uri="{FF2B5EF4-FFF2-40B4-BE49-F238E27FC236}">
                <a16:creationId xmlns:a16="http://schemas.microsoft.com/office/drawing/2014/main" id="{E9E999B4-BC91-4EF5-915C-59E58E141134}"/>
              </a:ext>
            </a:extLst>
          </p:cNvPr>
          <p:cNvSpPr/>
          <p:nvPr userDrawn="1"/>
        </p:nvSpPr>
        <p:spPr>
          <a:xfrm>
            <a:off x="979920" y="4514251"/>
            <a:ext cx="2379325" cy="16865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34" name="Rectangle 33">
            <a:extLst>
              <a:ext uri="{FF2B5EF4-FFF2-40B4-BE49-F238E27FC236}">
                <a16:creationId xmlns:a16="http://schemas.microsoft.com/office/drawing/2014/main" id="{8E3D72D1-545E-4FA9-B18F-DBE257DA9472}"/>
              </a:ext>
            </a:extLst>
          </p:cNvPr>
          <p:cNvSpPr/>
          <p:nvPr userDrawn="1"/>
        </p:nvSpPr>
        <p:spPr>
          <a:xfrm>
            <a:off x="3621344" y="4514251"/>
            <a:ext cx="2379325" cy="16865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35" name="Rectangle 34">
            <a:extLst>
              <a:ext uri="{FF2B5EF4-FFF2-40B4-BE49-F238E27FC236}">
                <a16:creationId xmlns:a16="http://schemas.microsoft.com/office/drawing/2014/main" id="{A1FF2C74-7F94-4D15-9530-4844CA0ABABA}"/>
              </a:ext>
            </a:extLst>
          </p:cNvPr>
          <p:cNvSpPr/>
          <p:nvPr userDrawn="1"/>
        </p:nvSpPr>
        <p:spPr>
          <a:xfrm>
            <a:off x="6262768" y="4514251"/>
            <a:ext cx="2379325" cy="168652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36" name="Rectangle 35">
            <a:extLst>
              <a:ext uri="{FF2B5EF4-FFF2-40B4-BE49-F238E27FC236}">
                <a16:creationId xmlns:a16="http://schemas.microsoft.com/office/drawing/2014/main" id="{D65048BF-5755-467D-94DA-799CD1A9ED70}"/>
              </a:ext>
            </a:extLst>
          </p:cNvPr>
          <p:cNvSpPr/>
          <p:nvPr userDrawn="1"/>
        </p:nvSpPr>
        <p:spPr>
          <a:xfrm>
            <a:off x="8904188" y="4514251"/>
            <a:ext cx="2379325" cy="168652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38" name="Text Placeholder 39">
            <a:extLst>
              <a:ext uri="{FF2B5EF4-FFF2-40B4-BE49-F238E27FC236}">
                <a16:creationId xmlns:a16="http://schemas.microsoft.com/office/drawing/2014/main" id="{3C8488B4-AC1B-43A6-A416-3F5BC72456F9}"/>
              </a:ext>
            </a:extLst>
          </p:cNvPr>
          <p:cNvSpPr>
            <a:spLocks noGrp="1"/>
          </p:cNvSpPr>
          <p:nvPr>
            <p:ph type="body" sz="quarter" idx="20" hasCustomPrompt="1"/>
          </p:nvPr>
        </p:nvSpPr>
        <p:spPr>
          <a:xfrm>
            <a:off x="1091465" y="4598182"/>
            <a:ext cx="2156235" cy="1330436"/>
          </a:xfrm>
        </p:spPr>
        <p:txBody>
          <a:bodyPr>
            <a:noAutofit/>
          </a:bodyPr>
          <a:lstStyle>
            <a:lvl1pPr marL="0" indent="0" algn="ctr">
              <a:buNone/>
              <a:defRPr sz="1800">
                <a:solidFill>
                  <a:schemeClr val="bg1"/>
                </a:solidFill>
              </a:defRPr>
            </a:lvl1pPr>
            <a:lvl2pPr marL="457189" indent="0">
              <a:buNone/>
              <a:defRPr sz="1600">
                <a:solidFill>
                  <a:schemeClr val="bg1"/>
                </a:solidFill>
              </a:defRPr>
            </a:lvl2pPr>
            <a:lvl3pPr marL="914377" indent="0">
              <a:buNone/>
              <a:defRPr sz="1400">
                <a:solidFill>
                  <a:schemeClr val="bg1"/>
                </a:solidFill>
              </a:defRPr>
            </a:lvl3pPr>
            <a:lvl4pPr marL="1371566" indent="0">
              <a:buNone/>
              <a:defRPr sz="1200">
                <a:solidFill>
                  <a:schemeClr val="bg1"/>
                </a:solidFill>
              </a:defRPr>
            </a:lvl4pPr>
            <a:lvl5pPr marL="1828754"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950DB978-3832-472D-9958-42D6A712EA6B}"/>
              </a:ext>
            </a:extLst>
          </p:cNvPr>
          <p:cNvSpPr>
            <a:spLocks noGrp="1"/>
          </p:cNvSpPr>
          <p:nvPr>
            <p:ph type="body" sz="quarter" idx="21" hasCustomPrompt="1"/>
          </p:nvPr>
        </p:nvSpPr>
        <p:spPr>
          <a:xfrm>
            <a:off x="3732888" y="4598182"/>
            <a:ext cx="2156235" cy="1330436"/>
          </a:xfrm>
        </p:spPr>
        <p:txBody>
          <a:bodyPr>
            <a:noAutofit/>
          </a:bodyPr>
          <a:lstStyle>
            <a:lvl1pPr marL="0" indent="0" algn="ctr">
              <a:buNone/>
              <a:defRPr sz="1800">
                <a:solidFill>
                  <a:schemeClr val="bg1"/>
                </a:solidFill>
              </a:defRPr>
            </a:lvl1pPr>
            <a:lvl2pPr marL="457189" indent="0">
              <a:buNone/>
              <a:defRPr sz="1600">
                <a:solidFill>
                  <a:schemeClr val="bg1"/>
                </a:solidFill>
              </a:defRPr>
            </a:lvl2pPr>
            <a:lvl3pPr marL="914377" indent="0">
              <a:buNone/>
              <a:defRPr sz="1400">
                <a:solidFill>
                  <a:schemeClr val="bg1"/>
                </a:solidFill>
              </a:defRPr>
            </a:lvl3pPr>
            <a:lvl4pPr marL="1371566" indent="0">
              <a:buNone/>
              <a:defRPr sz="1200">
                <a:solidFill>
                  <a:schemeClr val="bg1"/>
                </a:solidFill>
              </a:defRPr>
            </a:lvl4pPr>
            <a:lvl5pPr marL="1828754"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7A9C8821-D3DD-40C3-83BD-38D190405711}"/>
              </a:ext>
            </a:extLst>
          </p:cNvPr>
          <p:cNvSpPr>
            <a:spLocks noGrp="1"/>
          </p:cNvSpPr>
          <p:nvPr>
            <p:ph type="body" sz="quarter" idx="22" hasCustomPrompt="1"/>
          </p:nvPr>
        </p:nvSpPr>
        <p:spPr>
          <a:xfrm>
            <a:off x="6374312" y="4598182"/>
            <a:ext cx="2156235" cy="1330436"/>
          </a:xfrm>
        </p:spPr>
        <p:txBody>
          <a:bodyPr>
            <a:noAutofit/>
          </a:bodyPr>
          <a:lstStyle>
            <a:lvl1pPr marL="0" indent="0" algn="ctr">
              <a:buNone/>
              <a:defRPr sz="1800">
                <a:solidFill>
                  <a:schemeClr val="bg1"/>
                </a:solidFill>
              </a:defRPr>
            </a:lvl1pPr>
            <a:lvl2pPr marL="457189" indent="0">
              <a:buNone/>
              <a:defRPr sz="1600">
                <a:solidFill>
                  <a:schemeClr val="bg1"/>
                </a:solidFill>
              </a:defRPr>
            </a:lvl2pPr>
            <a:lvl3pPr marL="914377" indent="0">
              <a:buNone/>
              <a:defRPr sz="1400">
                <a:solidFill>
                  <a:schemeClr val="bg1"/>
                </a:solidFill>
              </a:defRPr>
            </a:lvl3pPr>
            <a:lvl4pPr marL="1371566" indent="0">
              <a:buNone/>
              <a:defRPr sz="1200">
                <a:solidFill>
                  <a:schemeClr val="bg1"/>
                </a:solidFill>
              </a:defRPr>
            </a:lvl4pPr>
            <a:lvl5pPr marL="1828754"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C3FC554A-BF67-40BD-BD4F-B2EA17BBDBC1}"/>
              </a:ext>
            </a:extLst>
          </p:cNvPr>
          <p:cNvSpPr>
            <a:spLocks noGrp="1"/>
          </p:cNvSpPr>
          <p:nvPr>
            <p:ph type="body" sz="quarter" idx="23" hasCustomPrompt="1"/>
          </p:nvPr>
        </p:nvSpPr>
        <p:spPr>
          <a:xfrm>
            <a:off x="9015733" y="4598182"/>
            <a:ext cx="2156235" cy="1330436"/>
          </a:xfrm>
        </p:spPr>
        <p:txBody>
          <a:bodyPr>
            <a:noAutofit/>
          </a:bodyPr>
          <a:lstStyle>
            <a:lvl1pPr marL="0" indent="0" algn="ctr">
              <a:buNone/>
              <a:defRPr sz="1800">
                <a:solidFill>
                  <a:schemeClr val="bg1"/>
                </a:solidFill>
              </a:defRPr>
            </a:lvl1pPr>
            <a:lvl2pPr marL="457189" indent="0">
              <a:buNone/>
              <a:defRPr sz="1600">
                <a:solidFill>
                  <a:schemeClr val="bg1"/>
                </a:solidFill>
              </a:defRPr>
            </a:lvl2pPr>
            <a:lvl3pPr marL="914377" indent="0">
              <a:buNone/>
              <a:defRPr sz="1400">
                <a:solidFill>
                  <a:schemeClr val="bg1"/>
                </a:solidFill>
              </a:defRPr>
            </a:lvl3pPr>
            <a:lvl4pPr marL="1371566" indent="0">
              <a:buNone/>
              <a:defRPr sz="1200">
                <a:solidFill>
                  <a:schemeClr val="bg1"/>
                </a:solidFill>
              </a:defRPr>
            </a:lvl4pPr>
            <a:lvl5pPr marL="1828754" indent="0">
              <a:buNone/>
              <a:defRPr sz="1200">
                <a:solidFill>
                  <a:schemeClr val="bg1"/>
                </a:solidFill>
              </a:defRPr>
            </a:lvl5pPr>
          </a:lstStyle>
          <a:p>
            <a:pPr lvl="0"/>
            <a:r>
              <a:rPr lang="en-US" dirty="0"/>
              <a:t>Add your text here</a:t>
            </a:r>
          </a:p>
        </p:txBody>
      </p:sp>
      <p:cxnSp>
        <p:nvCxnSpPr>
          <p:cNvPr id="6" name="Straight Connector 5">
            <a:extLst>
              <a:ext uri="{FF2B5EF4-FFF2-40B4-BE49-F238E27FC236}">
                <a16:creationId xmlns:a16="http://schemas.microsoft.com/office/drawing/2014/main" id="{62ECF54D-C7AE-4FFE-A9FA-ECD663CD2A09}"/>
              </a:ext>
            </a:extLst>
          </p:cNvPr>
          <p:cNvCxnSpPr>
            <a:cxnSpLocks/>
          </p:cNvCxnSpPr>
          <p:nvPr userDrawn="1"/>
        </p:nvCxnSpPr>
        <p:spPr>
          <a:xfrm>
            <a:off x="979920" y="4357837"/>
            <a:ext cx="237932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7FB84BED-8481-4D23-AE06-31529215FE6C}"/>
              </a:ext>
            </a:extLst>
          </p:cNvPr>
          <p:cNvCxnSpPr>
            <a:cxnSpLocks/>
          </p:cNvCxnSpPr>
          <p:nvPr userDrawn="1"/>
        </p:nvCxnSpPr>
        <p:spPr>
          <a:xfrm>
            <a:off x="3621344" y="4357837"/>
            <a:ext cx="2379325"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A09D405-9228-4697-A91F-4E5A2B5B6512}"/>
              </a:ext>
            </a:extLst>
          </p:cNvPr>
          <p:cNvCxnSpPr>
            <a:cxnSpLocks/>
          </p:cNvCxnSpPr>
          <p:nvPr userDrawn="1"/>
        </p:nvCxnSpPr>
        <p:spPr>
          <a:xfrm>
            <a:off x="6262768" y="4357837"/>
            <a:ext cx="2379325" cy="0"/>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645748A-37E1-4661-B50F-D1FCAF7F3088}"/>
              </a:ext>
            </a:extLst>
          </p:cNvPr>
          <p:cNvCxnSpPr>
            <a:cxnSpLocks/>
          </p:cNvCxnSpPr>
          <p:nvPr userDrawn="1"/>
        </p:nvCxnSpPr>
        <p:spPr>
          <a:xfrm>
            <a:off x="8904191" y="4357837"/>
            <a:ext cx="2379325" cy="0"/>
          </a:xfrm>
          <a:prstGeom prst="line">
            <a:avLst/>
          </a:prstGeom>
          <a:ln w="28575">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0872149"/>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9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7" y="1233488"/>
            <a:ext cx="4140891"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dirty="0"/>
              <a:t>Click icon to add picture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2" y="6581978"/>
            <a:ext cx="373063" cy="206104"/>
          </a:xfrm>
        </p:spPr>
        <p:txBody>
          <a:bodyPr/>
          <a:lstStyle/>
          <a:p>
            <a:fld id="{03DC2DEF-D2FE-4B45-ABA4-9F153FD1C98A}" type="slidenum">
              <a:rPr lang="en-US" smtClean="0"/>
              <a:t>‹#›</a:t>
            </a:fld>
            <a:endParaRPr lang="en-US" dirty="0"/>
          </a:p>
        </p:txBody>
      </p:sp>
      <p:sp>
        <p:nvSpPr>
          <p:cNvPr id="18" name="Rectangle 17">
            <a:extLst>
              <a:ext uri="{FF2B5EF4-FFF2-40B4-BE49-F238E27FC236}">
                <a16:creationId xmlns:a16="http://schemas.microsoft.com/office/drawing/2014/main" id="{1DD2DC66-11E4-4714-A8DE-E8AC34D49655}"/>
              </a:ext>
            </a:extLst>
          </p:cNvPr>
          <p:cNvSpPr/>
          <p:nvPr userDrawn="1"/>
        </p:nvSpPr>
        <p:spPr>
          <a:xfrm>
            <a:off x="4615257" y="1233489"/>
            <a:ext cx="2371952" cy="514826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grpSp>
        <p:nvGrpSpPr>
          <p:cNvPr id="5" name="Group 4">
            <a:extLst>
              <a:ext uri="{FF2B5EF4-FFF2-40B4-BE49-F238E27FC236}">
                <a16:creationId xmlns:a16="http://schemas.microsoft.com/office/drawing/2014/main" id="{B6748F93-9B1D-4874-A164-A654BF7D6C8C}"/>
              </a:ext>
            </a:extLst>
          </p:cNvPr>
          <p:cNvGrpSpPr/>
          <p:nvPr userDrawn="1"/>
        </p:nvGrpSpPr>
        <p:grpSpPr>
          <a:xfrm>
            <a:off x="4842107" y="2462886"/>
            <a:ext cx="1918252" cy="2689468"/>
            <a:chOff x="4790661" y="2266122"/>
            <a:chExt cx="1918252" cy="2852530"/>
          </a:xfrm>
        </p:grpSpPr>
        <p:cxnSp>
          <p:nvCxnSpPr>
            <p:cNvPr id="4" name="Straight Connector 3">
              <a:extLst>
                <a:ext uri="{FF2B5EF4-FFF2-40B4-BE49-F238E27FC236}">
                  <a16:creationId xmlns:a16="http://schemas.microsoft.com/office/drawing/2014/main" id="{4AEF10CE-C943-4C6B-9DBF-5A0E63CDC89B}"/>
                </a:ext>
              </a:extLst>
            </p:cNvPr>
            <p:cNvCxnSpPr/>
            <p:nvPr userDrawn="1"/>
          </p:nvCxnSpPr>
          <p:spPr>
            <a:xfrm>
              <a:off x="4790661" y="226612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428B198-0637-4F15-900F-6709BFE4BDEA}"/>
                </a:ext>
              </a:extLst>
            </p:cNvPr>
            <p:cNvCxnSpPr/>
            <p:nvPr userDrawn="1"/>
          </p:nvCxnSpPr>
          <p:spPr>
            <a:xfrm>
              <a:off x="4790661" y="3692387"/>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F29A1B0-F4AB-4243-979A-50FADE3330EA}"/>
                </a:ext>
              </a:extLst>
            </p:cNvPr>
            <p:cNvCxnSpPr/>
            <p:nvPr userDrawn="1"/>
          </p:nvCxnSpPr>
          <p:spPr>
            <a:xfrm>
              <a:off x="4790661" y="511865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3"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894F998-0FDF-4CA2-802E-4FCFA7674171}"/>
              </a:ext>
            </a:extLst>
          </p:cNvPr>
          <p:cNvGrpSpPr/>
          <p:nvPr userDrawn="1"/>
        </p:nvGrpSpPr>
        <p:grpSpPr>
          <a:xfrm>
            <a:off x="7090102" y="2462886"/>
            <a:ext cx="4801863" cy="2689468"/>
            <a:chOff x="4790661" y="2266122"/>
            <a:chExt cx="1918252" cy="2852530"/>
          </a:xfrm>
        </p:grpSpPr>
        <p:cxnSp>
          <p:nvCxnSpPr>
            <p:cNvPr id="33" name="Straight Connector 32">
              <a:extLst>
                <a:ext uri="{FF2B5EF4-FFF2-40B4-BE49-F238E27FC236}">
                  <a16:creationId xmlns:a16="http://schemas.microsoft.com/office/drawing/2014/main" id="{C1F0C0C8-87C4-49FB-B35B-E937E9D0BEC5}"/>
                </a:ext>
              </a:extLst>
            </p:cNvPr>
            <p:cNvCxnSpPr/>
            <p:nvPr userDrawn="1"/>
          </p:nvCxnSpPr>
          <p:spPr>
            <a:xfrm>
              <a:off x="4790661" y="226612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857C5D3-7E33-4894-8AC3-0FD1BEB12F40}"/>
                </a:ext>
              </a:extLst>
            </p:cNvPr>
            <p:cNvCxnSpPr/>
            <p:nvPr userDrawn="1"/>
          </p:nvCxnSpPr>
          <p:spPr>
            <a:xfrm>
              <a:off x="4790661" y="3692387"/>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00BA9F8-92BF-42F0-BD46-D9B7E7422F75}"/>
                </a:ext>
              </a:extLst>
            </p:cNvPr>
            <p:cNvCxnSpPr/>
            <p:nvPr userDrawn="1"/>
          </p:nvCxnSpPr>
          <p:spPr>
            <a:xfrm>
              <a:off x="4790661" y="511865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7166510" y="1463643"/>
            <a:ext cx="4725455" cy="758822"/>
          </a:xfrm>
        </p:spPr>
        <p:txBody>
          <a:bodyPr anchor="ctr">
            <a:noAutofit/>
          </a:bodyPr>
          <a:lstStyle>
            <a:lvl1pPr marL="0" indent="0" algn="l">
              <a:buNone/>
              <a:defRPr sz="1800">
                <a:solidFill>
                  <a:schemeClr val="tx1"/>
                </a:solidFill>
              </a:defRPr>
            </a:lvl1pPr>
            <a:lvl2pPr marL="457189" indent="0">
              <a:buNone/>
              <a:defRPr sz="1600">
                <a:solidFill>
                  <a:schemeClr val="bg1"/>
                </a:solidFill>
              </a:defRPr>
            </a:lvl2pPr>
            <a:lvl3pPr marL="914377" indent="0">
              <a:buNone/>
              <a:defRPr sz="1400">
                <a:solidFill>
                  <a:schemeClr val="bg1"/>
                </a:solidFill>
              </a:defRPr>
            </a:lvl3pPr>
            <a:lvl4pPr marL="1371566" indent="0">
              <a:buNone/>
              <a:defRPr sz="1200">
                <a:solidFill>
                  <a:schemeClr val="bg1"/>
                </a:solidFill>
              </a:defRPr>
            </a:lvl4pPr>
            <a:lvl5pPr marL="1828754"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179CBA0C-6465-4209-AF3F-548A57F20CE8}"/>
              </a:ext>
            </a:extLst>
          </p:cNvPr>
          <p:cNvSpPr>
            <a:spLocks noGrp="1"/>
          </p:cNvSpPr>
          <p:nvPr>
            <p:ph type="body" sz="quarter" idx="21" hasCustomPrompt="1"/>
          </p:nvPr>
        </p:nvSpPr>
        <p:spPr>
          <a:xfrm>
            <a:off x="7166510" y="2741755"/>
            <a:ext cx="4725455" cy="758822"/>
          </a:xfrm>
        </p:spPr>
        <p:txBody>
          <a:bodyPr anchor="ctr">
            <a:noAutofit/>
          </a:bodyPr>
          <a:lstStyle>
            <a:lvl1pPr marL="0" indent="0" algn="l">
              <a:buNone/>
              <a:defRPr sz="1800">
                <a:solidFill>
                  <a:schemeClr val="tx1"/>
                </a:solidFill>
              </a:defRPr>
            </a:lvl1pPr>
            <a:lvl2pPr marL="457189" indent="0">
              <a:buNone/>
              <a:defRPr sz="1600">
                <a:solidFill>
                  <a:schemeClr val="bg1"/>
                </a:solidFill>
              </a:defRPr>
            </a:lvl2pPr>
            <a:lvl3pPr marL="914377" indent="0">
              <a:buNone/>
              <a:defRPr sz="1400">
                <a:solidFill>
                  <a:schemeClr val="bg1"/>
                </a:solidFill>
              </a:defRPr>
            </a:lvl3pPr>
            <a:lvl4pPr marL="1371566" indent="0">
              <a:buNone/>
              <a:defRPr sz="1200">
                <a:solidFill>
                  <a:schemeClr val="bg1"/>
                </a:solidFill>
              </a:defRPr>
            </a:lvl4pPr>
            <a:lvl5pPr marL="1828754"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99852211-6BD9-4B69-BBC9-F2181F272D23}"/>
              </a:ext>
            </a:extLst>
          </p:cNvPr>
          <p:cNvSpPr>
            <a:spLocks noGrp="1"/>
          </p:cNvSpPr>
          <p:nvPr>
            <p:ph type="body" sz="quarter" idx="22" hasCustomPrompt="1"/>
          </p:nvPr>
        </p:nvSpPr>
        <p:spPr>
          <a:xfrm>
            <a:off x="7166510" y="4069997"/>
            <a:ext cx="4725455" cy="758822"/>
          </a:xfrm>
        </p:spPr>
        <p:txBody>
          <a:bodyPr anchor="ctr">
            <a:noAutofit/>
          </a:bodyPr>
          <a:lstStyle>
            <a:lvl1pPr marL="0" indent="0" algn="l">
              <a:buNone/>
              <a:defRPr sz="1800">
                <a:solidFill>
                  <a:schemeClr val="tx1"/>
                </a:solidFill>
              </a:defRPr>
            </a:lvl1pPr>
            <a:lvl2pPr marL="457189" indent="0">
              <a:buNone/>
              <a:defRPr sz="1600">
                <a:solidFill>
                  <a:schemeClr val="bg1"/>
                </a:solidFill>
              </a:defRPr>
            </a:lvl2pPr>
            <a:lvl3pPr marL="914377" indent="0">
              <a:buNone/>
              <a:defRPr sz="1400">
                <a:solidFill>
                  <a:schemeClr val="bg1"/>
                </a:solidFill>
              </a:defRPr>
            </a:lvl3pPr>
            <a:lvl4pPr marL="1371566" indent="0">
              <a:buNone/>
              <a:defRPr sz="1200">
                <a:solidFill>
                  <a:schemeClr val="bg1"/>
                </a:solidFill>
              </a:defRPr>
            </a:lvl4pPr>
            <a:lvl5pPr marL="1828754"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EF11D65-7095-41D2-9630-E2EB44552E58}"/>
              </a:ext>
            </a:extLst>
          </p:cNvPr>
          <p:cNvSpPr>
            <a:spLocks noGrp="1"/>
          </p:cNvSpPr>
          <p:nvPr>
            <p:ph type="body" sz="quarter" idx="23" hasCustomPrompt="1"/>
          </p:nvPr>
        </p:nvSpPr>
        <p:spPr>
          <a:xfrm>
            <a:off x="7166510" y="5394355"/>
            <a:ext cx="4725455" cy="758822"/>
          </a:xfrm>
        </p:spPr>
        <p:txBody>
          <a:bodyPr anchor="ctr">
            <a:noAutofit/>
          </a:bodyPr>
          <a:lstStyle>
            <a:lvl1pPr marL="0" indent="0" algn="l">
              <a:buNone/>
              <a:defRPr sz="1800">
                <a:solidFill>
                  <a:schemeClr val="tx1"/>
                </a:solidFill>
              </a:defRPr>
            </a:lvl1pPr>
            <a:lvl2pPr marL="457189" indent="0">
              <a:buNone/>
              <a:defRPr sz="1600">
                <a:solidFill>
                  <a:schemeClr val="bg1"/>
                </a:solidFill>
              </a:defRPr>
            </a:lvl2pPr>
            <a:lvl3pPr marL="914377" indent="0">
              <a:buNone/>
              <a:defRPr sz="1400">
                <a:solidFill>
                  <a:schemeClr val="bg1"/>
                </a:solidFill>
              </a:defRPr>
            </a:lvl3pPr>
            <a:lvl4pPr marL="1371566" indent="0">
              <a:buNone/>
              <a:defRPr sz="1200">
                <a:solidFill>
                  <a:schemeClr val="bg1"/>
                </a:solidFill>
              </a:defRPr>
            </a:lvl4pPr>
            <a:lvl5pPr marL="1828754" indent="0">
              <a:buNone/>
              <a:defRPr sz="1200">
                <a:solidFill>
                  <a:schemeClr val="bg1"/>
                </a:solidFill>
              </a:defRPr>
            </a:lvl5pPr>
          </a:lstStyle>
          <a:p>
            <a:pPr lvl="0"/>
            <a:r>
              <a:rPr lang="en-US" dirty="0"/>
              <a:t>Add your text here</a:t>
            </a:r>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5227572" y="1437542"/>
            <a:ext cx="1147325" cy="811033"/>
          </a:xfrm>
        </p:spPr>
        <p:txBody>
          <a:bodyPr>
            <a:normAutofit/>
          </a:bodyPr>
          <a:lstStyle>
            <a:lvl1pPr marL="0" indent="0" algn="ctr">
              <a:buNone/>
              <a:defRPr sz="1600">
                <a:solidFill>
                  <a:schemeClr val="bg1"/>
                </a:solidFill>
              </a:defRPr>
            </a:lvl1pPr>
          </a:lstStyle>
          <a:p>
            <a:r>
              <a:rPr lang="en-US" dirty="0"/>
              <a:t>Click icon to add picture</a:t>
            </a:r>
          </a:p>
        </p:txBody>
      </p:sp>
      <p:sp>
        <p:nvSpPr>
          <p:cNvPr id="44" name="Picture Placeholder 33">
            <a:extLst>
              <a:ext uri="{FF2B5EF4-FFF2-40B4-BE49-F238E27FC236}">
                <a16:creationId xmlns:a16="http://schemas.microsoft.com/office/drawing/2014/main" id="{9A1BE0BE-1FFD-445C-B6BA-E4A602D22112}"/>
              </a:ext>
            </a:extLst>
          </p:cNvPr>
          <p:cNvSpPr>
            <a:spLocks noGrp="1"/>
          </p:cNvSpPr>
          <p:nvPr>
            <p:ph type="pic" sz="quarter" idx="24"/>
          </p:nvPr>
        </p:nvSpPr>
        <p:spPr>
          <a:xfrm>
            <a:off x="5227572" y="2715654"/>
            <a:ext cx="1147325" cy="811033"/>
          </a:xfrm>
        </p:spPr>
        <p:txBody>
          <a:bodyPr>
            <a:normAutofit/>
          </a:bodyPr>
          <a:lstStyle>
            <a:lvl1pPr marL="0" indent="0" algn="ctr">
              <a:buNone/>
              <a:defRPr sz="1600">
                <a:solidFill>
                  <a:schemeClr val="bg1"/>
                </a:solidFill>
              </a:defRPr>
            </a:lvl1pPr>
          </a:lstStyle>
          <a:p>
            <a:r>
              <a:rPr lang="en-US" dirty="0"/>
              <a:t>Click icon to add picture</a:t>
            </a:r>
          </a:p>
        </p:txBody>
      </p:sp>
      <p:sp>
        <p:nvSpPr>
          <p:cNvPr id="45" name="Picture Placeholder 33">
            <a:extLst>
              <a:ext uri="{FF2B5EF4-FFF2-40B4-BE49-F238E27FC236}">
                <a16:creationId xmlns:a16="http://schemas.microsoft.com/office/drawing/2014/main" id="{B577AF17-6C7E-48B9-B267-0874B232A710}"/>
              </a:ext>
            </a:extLst>
          </p:cNvPr>
          <p:cNvSpPr>
            <a:spLocks noGrp="1"/>
          </p:cNvSpPr>
          <p:nvPr>
            <p:ph type="pic" sz="quarter" idx="25"/>
          </p:nvPr>
        </p:nvSpPr>
        <p:spPr>
          <a:xfrm>
            <a:off x="5227572" y="4043896"/>
            <a:ext cx="1147325" cy="811033"/>
          </a:xfrm>
        </p:spPr>
        <p:txBody>
          <a:bodyPr>
            <a:normAutofit/>
          </a:bodyPr>
          <a:lstStyle>
            <a:lvl1pPr marL="0" indent="0" algn="ctr">
              <a:buNone/>
              <a:defRPr sz="1600">
                <a:solidFill>
                  <a:schemeClr val="bg1"/>
                </a:solidFill>
              </a:defRPr>
            </a:lvl1pPr>
          </a:lstStyle>
          <a:p>
            <a:r>
              <a:rPr lang="en-US" dirty="0"/>
              <a:t>Click icon to add picture</a:t>
            </a:r>
          </a:p>
        </p:txBody>
      </p:sp>
      <p:sp>
        <p:nvSpPr>
          <p:cNvPr id="46" name="Picture Placeholder 33">
            <a:extLst>
              <a:ext uri="{FF2B5EF4-FFF2-40B4-BE49-F238E27FC236}">
                <a16:creationId xmlns:a16="http://schemas.microsoft.com/office/drawing/2014/main" id="{98A01AB1-3434-46C7-B1B3-90AFD4B1799F}"/>
              </a:ext>
            </a:extLst>
          </p:cNvPr>
          <p:cNvSpPr>
            <a:spLocks noGrp="1"/>
          </p:cNvSpPr>
          <p:nvPr>
            <p:ph type="pic" sz="quarter" idx="26"/>
          </p:nvPr>
        </p:nvSpPr>
        <p:spPr>
          <a:xfrm>
            <a:off x="5227572" y="5368254"/>
            <a:ext cx="1147325" cy="811033"/>
          </a:xfrm>
        </p:spPr>
        <p:txBody>
          <a:bodyPr>
            <a:normAutofit/>
          </a:bodyPr>
          <a:lstStyle>
            <a:lvl1pPr marL="0" indent="0" algn="ctr">
              <a:buNone/>
              <a:defRPr sz="1600">
                <a:solidFill>
                  <a:schemeClr val="bg1"/>
                </a:solidFill>
              </a:defRPr>
            </a:lvl1pPr>
          </a:lstStyle>
          <a:p>
            <a:r>
              <a:rPr lang="en-US" dirty="0"/>
              <a:t>Click icon to add picture</a:t>
            </a:r>
          </a:p>
        </p:txBody>
      </p:sp>
    </p:spTree>
    <p:extLst>
      <p:ext uri="{BB962C8B-B14F-4D97-AF65-F5344CB8AC3E}">
        <p14:creationId xmlns:p14="http://schemas.microsoft.com/office/powerpoint/2010/main" val="2728092510"/>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2" y="6581978"/>
            <a:ext cx="373063"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3"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1DD2DC66-11E4-4714-A8DE-E8AC34D49655}"/>
              </a:ext>
            </a:extLst>
          </p:cNvPr>
          <p:cNvSpPr/>
          <p:nvPr userDrawn="1"/>
        </p:nvSpPr>
        <p:spPr>
          <a:xfrm>
            <a:off x="371475" y="1233492"/>
            <a:ext cx="2293200"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3" name="Rectangle 22">
            <a:extLst>
              <a:ext uri="{FF2B5EF4-FFF2-40B4-BE49-F238E27FC236}">
                <a16:creationId xmlns:a16="http://schemas.microsoft.com/office/drawing/2014/main" id="{EAF541B1-4F4B-40BC-BF0B-B80864399D0C}"/>
              </a:ext>
            </a:extLst>
          </p:cNvPr>
          <p:cNvSpPr/>
          <p:nvPr userDrawn="1"/>
        </p:nvSpPr>
        <p:spPr>
          <a:xfrm>
            <a:off x="371475" y="3773176"/>
            <a:ext cx="2293200"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6" name="Rectangle 25">
            <a:extLst>
              <a:ext uri="{FF2B5EF4-FFF2-40B4-BE49-F238E27FC236}">
                <a16:creationId xmlns:a16="http://schemas.microsoft.com/office/drawing/2014/main" id="{DB837A4A-8DA3-4F45-9468-2C7DE5B35803}"/>
              </a:ext>
            </a:extLst>
          </p:cNvPr>
          <p:cNvSpPr/>
          <p:nvPr userDrawn="1"/>
        </p:nvSpPr>
        <p:spPr>
          <a:xfrm>
            <a:off x="6170636" y="1233491"/>
            <a:ext cx="2294237"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7" name="Rectangle 26">
            <a:extLst>
              <a:ext uri="{FF2B5EF4-FFF2-40B4-BE49-F238E27FC236}">
                <a16:creationId xmlns:a16="http://schemas.microsoft.com/office/drawing/2014/main" id="{39CA034F-F360-4CF5-B944-C16768254C5A}"/>
              </a:ext>
            </a:extLst>
          </p:cNvPr>
          <p:cNvSpPr/>
          <p:nvPr userDrawn="1"/>
        </p:nvSpPr>
        <p:spPr>
          <a:xfrm>
            <a:off x="6170636" y="3773175"/>
            <a:ext cx="2294237"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615475" y="1713955"/>
            <a:ext cx="1805204" cy="1466666"/>
          </a:xfrm>
        </p:spPr>
        <p:txBody>
          <a:bodyPr>
            <a:normAutofit/>
          </a:bodyPr>
          <a:lstStyle>
            <a:lvl1pPr marL="0" indent="0" algn="ctr">
              <a:buNone/>
              <a:defRPr sz="1600">
                <a:solidFill>
                  <a:schemeClr val="bg1"/>
                </a:solidFill>
              </a:defRPr>
            </a:lvl1pPr>
          </a:lstStyle>
          <a:p>
            <a:r>
              <a:rPr lang="en-US" dirty="0"/>
              <a:t>Click icon to add picture</a:t>
            </a:r>
          </a:p>
        </p:txBody>
      </p:sp>
      <p:sp>
        <p:nvSpPr>
          <p:cNvPr id="32" name="Rectangle 31">
            <a:extLst>
              <a:ext uri="{FF2B5EF4-FFF2-40B4-BE49-F238E27FC236}">
                <a16:creationId xmlns:a16="http://schemas.microsoft.com/office/drawing/2014/main" id="{ECA01639-D8FA-4F18-8FE5-E923F5A1BB48}"/>
              </a:ext>
            </a:extLst>
          </p:cNvPr>
          <p:cNvSpPr/>
          <p:nvPr userDrawn="1"/>
        </p:nvSpPr>
        <p:spPr>
          <a:xfrm>
            <a:off x="2730561" y="1233492"/>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34" name="Rectangle 33">
            <a:extLst>
              <a:ext uri="{FF2B5EF4-FFF2-40B4-BE49-F238E27FC236}">
                <a16:creationId xmlns:a16="http://schemas.microsoft.com/office/drawing/2014/main" id="{AF02D09E-3C25-405E-BF24-A884A07C224A}"/>
              </a:ext>
            </a:extLst>
          </p:cNvPr>
          <p:cNvSpPr/>
          <p:nvPr userDrawn="1"/>
        </p:nvSpPr>
        <p:spPr>
          <a:xfrm>
            <a:off x="2730561" y="3773175"/>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2900245" y="1460126"/>
            <a:ext cx="3002880" cy="1974324"/>
          </a:xfrm>
        </p:spPr>
        <p:txBody>
          <a:bodyPr anchor="ctr">
            <a:noAutofit/>
          </a:bodyPr>
          <a:lstStyle>
            <a:lvl1pPr marL="0" indent="0" algn="l">
              <a:buNone/>
              <a:defRPr sz="1800">
                <a:solidFill>
                  <a:schemeClr val="tx1"/>
                </a:solidFill>
              </a:defRPr>
            </a:lvl1pPr>
            <a:lvl2pPr marL="457189" indent="0">
              <a:buNone/>
              <a:defRPr sz="1600">
                <a:solidFill>
                  <a:schemeClr val="bg1"/>
                </a:solidFill>
              </a:defRPr>
            </a:lvl2pPr>
            <a:lvl3pPr marL="914377" indent="0">
              <a:buNone/>
              <a:defRPr sz="1400">
                <a:solidFill>
                  <a:schemeClr val="bg1"/>
                </a:solidFill>
              </a:defRPr>
            </a:lvl3pPr>
            <a:lvl4pPr marL="1371566" indent="0">
              <a:buNone/>
              <a:defRPr sz="1200">
                <a:solidFill>
                  <a:schemeClr val="bg1"/>
                </a:solidFill>
              </a:defRPr>
            </a:lvl4pPr>
            <a:lvl5pPr marL="1828754" indent="0">
              <a:buNone/>
              <a:defRPr sz="1200">
                <a:solidFill>
                  <a:schemeClr val="bg1"/>
                </a:solidFill>
              </a:defRPr>
            </a:lvl5pPr>
          </a:lstStyle>
          <a:p>
            <a:pPr lvl="0"/>
            <a:r>
              <a:rPr lang="en-US" dirty="0"/>
              <a:t>Add your text here</a:t>
            </a:r>
          </a:p>
        </p:txBody>
      </p:sp>
      <p:sp>
        <p:nvSpPr>
          <p:cNvPr id="35" name="Text Placeholder 39">
            <a:extLst>
              <a:ext uri="{FF2B5EF4-FFF2-40B4-BE49-F238E27FC236}">
                <a16:creationId xmlns:a16="http://schemas.microsoft.com/office/drawing/2014/main" id="{33BDF68D-A417-4526-95BD-83DC0A4FA5B1}"/>
              </a:ext>
            </a:extLst>
          </p:cNvPr>
          <p:cNvSpPr>
            <a:spLocks noGrp="1"/>
          </p:cNvSpPr>
          <p:nvPr>
            <p:ph type="body" sz="quarter" idx="27" hasCustomPrompt="1"/>
          </p:nvPr>
        </p:nvSpPr>
        <p:spPr>
          <a:xfrm>
            <a:off x="2900245" y="3999809"/>
            <a:ext cx="3002880" cy="1974324"/>
          </a:xfrm>
        </p:spPr>
        <p:txBody>
          <a:bodyPr anchor="ctr">
            <a:noAutofit/>
          </a:bodyPr>
          <a:lstStyle>
            <a:lvl1pPr marL="0" indent="0" algn="l">
              <a:buNone/>
              <a:defRPr sz="1800">
                <a:solidFill>
                  <a:schemeClr val="tx1"/>
                </a:solidFill>
              </a:defRPr>
            </a:lvl1pPr>
            <a:lvl2pPr marL="457189" indent="0">
              <a:buNone/>
              <a:defRPr sz="1600">
                <a:solidFill>
                  <a:schemeClr val="bg1"/>
                </a:solidFill>
              </a:defRPr>
            </a:lvl2pPr>
            <a:lvl3pPr marL="914377" indent="0">
              <a:buNone/>
              <a:defRPr sz="1400">
                <a:solidFill>
                  <a:schemeClr val="bg1"/>
                </a:solidFill>
              </a:defRPr>
            </a:lvl3pPr>
            <a:lvl4pPr marL="1371566" indent="0">
              <a:buNone/>
              <a:defRPr sz="1200">
                <a:solidFill>
                  <a:schemeClr val="bg1"/>
                </a:solidFill>
              </a:defRPr>
            </a:lvl4pPr>
            <a:lvl5pPr marL="1828754" indent="0">
              <a:buNone/>
              <a:defRPr sz="1200">
                <a:solidFill>
                  <a:schemeClr val="bg1"/>
                </a:solidFill>
              </a:defRPr>
            </a:lvl5pPr>
          </a:lstStyle>
          <a:p>
            <a:pPr lvl="0"/>
            <a:r>
              <a:rPr lang="en-US" dirty="0"/>
              <a:t>Add your text here</a:t>
            </a:r>
          </a:p>
        </p:txBody>
      </p:sp>
      <p:sp>
        <p:nvSpPr>
          <p:cNvPr id="36" name="Rectangle 35">
            <a:extLst>
              <a:ext uri="{FF2B5EF4-FFF2-40B4-BE49-F238E27FC236}">
                <a16:creationId xmlns:a16="http://schemas.microsoft.com/office/drawing/2014/main" id="{1C6F0F84-9668-4EA8-A3F5-3AD5AED3EFDD}"/>
              </a:ext>
            </a:extLst>
          </p:cNvPr>
          <p:cNvSpPr/>
          <p:nvPr userDrawn="1"/>
        </p:nvSpPr>
        <p:spPr>
          <a:xfrm>
            <a:off x="8549715" y="1233492"/>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47" name="Rectangle 46">
            <a:extLst>
              <a:ext uri="{FF2B5EF4-FFF2-40B4-BE49-F238E27FC236}">
                <a16:creationId xmlns:a16="http://schemas.microsoft.com/office/drawing/2014/main" id="{19CCCFCB-4EAD-47A3-8F4A-307EE022DD53}"/>
              </a:ext>
            </a:extLst>
          </p:cNvPr>
          <p:cNvSpPr/>
          <p:nvPr userDrawn="1"/>
        </p:nvSpPr>
        <p:spPr>
          <a:xfrm>
            <a:off x="8549715" y="3773175"/>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49" name="Text Placeholder 39">
            <a:extLst>
              <a:ext uri="{FF2B5EF4-FFF2-40B4-BE49-F238E27FC236}">
                <a16:creationId xmlns:a16="http://schemas.microsoft.com/office/drawing/2014/main" id="{058CD71F-A7E3-4F68-ADE3-4E6B1BAE3129}"/>
              </a:ext>
            </a:extLst>
          </p:cNvPr>
          <p:cNvSpPr>
            <a:spLocks noGrp="1"/>
          </p:cNvSpPr>
          <p:nvPr>
            <p:ph type="body" sz="quarter" idx="28" hasCustomPrompt="1"/>
          </p:nvPr>
        </p:nvSpPr>
        <p:spPr>
          <a:xfrm>
            <a:off x="8719399" y="1460126"/>
            <a:ext cx="3002880" cy="1974324"/>
          </a:xfrm>
        </p:spPr>
        <p:txBody>
          <a:bodyPr anchor="ctr">
            <a:noAutofit/>
          </a:bodyPr>
          <a:lstStyle>
            <a:lvl1pPr marL="0" indent="0" algn="l">
              <a:buNone/>
              <a:defRPr sz="1800">
                <a:solidFill>
                  <a:schemeClr val="tx1"/>
                </a:solidFill>
              </a:defRPr>
            </a:lvl1pPr>
            <a:lvl2pPr marL="457189" indent="0">
              <a:buNone/>
              <a:defRPr sz="1600">
                <a:solidFill>
                  <a:schemeClr val="bg1"/>
                </a:solidFill>
              </a:defRPr>
            </a:lvl2pPr>
            <a:lvl3pPr marL="914377" indent="0">
              <a:buNone/>
              <a:defRPr sz="1400">
                <a:solidFill>
                  <a:schemeClr val="bg1"/>
                </a:solidFill>
              </a:defRPr>
            </a:lvl3pPr>
            <a:lvl4pPr marL="1371566" indent="0">
              <a:buNone/>
              <a:defRPr sz="1200">
                <a:solidFill>
                  <a:schemeClr val="bg1"/>
                </a:solidFill>
              </a:defRPr>
            </a:lvl4pPr>
            <a:lvl5pPr marL="1828754" indent="0">
              <a:buNone/>
              <a:defRPr sz="1200">
                <a:solidFill>
                  <a:schemeClr val="bg1"/>
                </a:solidFill>
              </a:defRPr>
            </a:lvl5pPr>
          </a:lstStyle>
          <a:p>
            <a:pPr lvl="0"/>
            <a:r>
              <a:rPr lang="en-US" dirty="0"/>
              <a:t>Add your text here</a:t>
            </a:r>
          </a:p>
        </p:txBody>
      </p:sp>
      <p:sp>
        <p:nvSpPr>
          <p:cNvPr id="50" name="Text Placeholder 39">
            <a:extLst>
              <a:ext uri="{FF2B5EF4-FFF2-40B4-BE49-F238E27FC236}">
                <a16:creationId xmlns:a16="http://schemas.microsoft.com/office/drawing/2014/main" id="{6EC40EC2-3775-4AF2-965D-0235107D8342}"/>
              </a:ext>
            </a:extLst>
          </p:cNvPr>
          <p:cNvSpPr>
            <a:spLocks noGrp="1"/>
          </p:cNvSpPr>
          <p:nvPr>
            <p:ph type="body" sz="quarter" idx="29" hasCustomPrompt="1"/>
          </p:nvPr>
        </p:nvSpPr>
        <p:spPr>
          <a:xfrm>
            <a:off x="8719399" y="3999809"/>
            <a:ext cx="3002880" cy="1974324"/>
          </a:xfrm>
        </p:spPr>
        <p:txBody>
          <a:bodyPr anchor="ctr">
            <a:noAutofit/>
          </a:bodyPr>
          <a:lstStyle>
            <a:lvl1pPr marL="0" indent="0" algn="l">
              <a:buNone/>
              <a:defRPr sz="1800">
                <a:solidFill>
                  <a:schemeClr val="tx1"/>
                </a:solidFill>
              </a:defRPr>
            </a:lvl1pPr>
            <a:lvl2pPr marL="457189" indent="0">
              <a:buNone/>
              <a:defRPr sz="1600">
                <a:solidFill>
                  <a:schemeClr val="bg1"/>
                </a:solidFill>
              </a:defRPr>
            </a:lvl2pPr>
            <a:lvl3pPr marL="914377" indent="0">
              <a:buNone/>
              <a:defRPr sz="1400">
                <a:solidFill>
                  <a:schemeClr val="bg1"/>
                </a:solidFill>
              </a:defRPr>
            </a:lvl3pPr>
            <a:lvl4pPr marL="1371566" indent="0">
              <a:buNone/>
              <a:defRPr sz="1200">
                <a:solidFill>
                  <a:schemeClr val="bg1"/>
                </a:solidFill>
              </a:defRPr>
            </a:lvl4pPr>
            <a:lvl5pPr marL="1828754" indent="0">
              <a:buNone/>
              <a:defRPr sz="1200">
                <a:solidFill>
                  <a:schemeClr val="bg1"/>
                </a:solidFill>
              </a:defRPr>
            </a:lvl5pPr>
          </a:lstStyle>
          <a:p>
            <a:pPr lvl="0"/>
            <a:r>
              <a:rPr lang="en-US" dirty="0"/>
              <a:t>Add your text here</a:t>
            </a:r>
          </a:p>
        </p:txBody>
      </p:sp>
      <p:sp>
        <p:nvSpPr>
          <p:cNvPr id="51" name="Picture Placeholder 33">
            <a:extLst>
              <a:ext uri="{FF2B5EF4-FFF2-40B4-BE49-F238E27FC236}">
                <a16:creationId xmlns:a16="http://schemas.microsoft.com/office/drawing/2014/main" id="{F196EA03-E36C-4E2A-A82F-8FA76EC2DBFC}"/>
              </a:ext>
            </a:extLst>
          </p:cNvPr>
          <p:cNvSpPr>
            <a:spLocks noGrp="1"/>
          </p:cNvSpPr>
          <p:nvPr>
            <p:ph type="pic" sz="quarter" idx="30"/>
          </p:nvPr>
        </p:nvSpPr>
        <p:spPr>
          <a:xfrm>
            <a:off x="615475" y="4253638"/>
            <a:ext cx="1805204" cy="1466666"/>
          </a:xfrm>
        </p:spPr>
        <p:txBody>
          <a:bodyPr>
            <a:normAutofit/>
          </a:bodyPr>
          <a:lstStyle>
            <a:lvl1pPr marL="0" indent="0" algn="ctr">
              <a:buNone/>
              <a:defRPr sz="1600">
                <a:solidFill>
                  <a:schemeClr val="bg1"/>
                </a:solidFill>
              </a:defRPr>
            </a:lvl1pPr>
          </a:lstStyle>
          <a:p>
            <a:r>
              <a:rPr lang="en-US" dirty="0"/>
              <a:t>Click icon to add picture</a:t>
            </a:r>
          </a:p>
        </p:txBody>
      </p:sp>
      <p:sp>
        <p:nvSpPr>
          <p:cNvPr id="52" name="Picture Placeholder 33">
            <a:extLst>
              <a:ext uri="{FF2B5EF4-FFF2-40B4-BE49-F238E27FC236}">
                <a16:creationId xmlns:a16="http://schemas.microsoft.com/office/drawing/2014/main" id="{9A754FAD-4B3A-4A76-9F0D-84DA72FD822B}"/>
              </a:ext>
            </a:extLst>
          </p:cNvPr>
          <p:cNvSpPr>
            <a:spLocks noGrp="1"/>
          </p:cNvSpPr>
          <p:nvPr>
            <p:ph type="pic" sz="quarter" idx="31"/>
          </p:nvPr>
        </p:nvSpPr>
        <p:spPr>
          <a:xfrm>
            <a:off x="6415151" y="4253638"/>
            <a:ext cx="1805204" cy="1466666"/>
          </a:xfrm>
        </p:spPr>
        <p:txBody>
          <a:bodyPr>
            <a:normAutofit/>
          </a:bodyPr>
          <a:lstStyle>
            <a:lvl1pPr marL="0" indent="0" algn="ctr">
              <a:buNone/>
              <a:defRPr sz="1600">
                <a:solidFill>
                  <a:schemeClr val="bg1"/>
                </a:solidFill>
              </a:defRPr>
            </a:lvl1pPr>
          </a:lstStyle>
          <a:p>
            <a:r>
              <a:rPr lang="en-US" dirty="0"/>
              <a:t>Click icon to add picture</a:t>
            </a:r>
          </a:p>
        </p:txBody>
      </p:sp>
      <p:sp>
        <p:nvSpPr>
          <p:cNvPr id="53" name="Picture Placeholder 33">
            <a:extLst>
              <a:ext uri="{FF2B5EF4-FFF2-40B4-BE49-F238E27FC236}">
                <a16:creationId xmlns:a16="http://schemas.microsoft.com/office/drawing/2014/main" id="{7A45718F-1012-47C4-BF29-7462E5C6CB90}"/>
              </a:ext>
            </a:extLst>
          </p:cNvPr>
          <p:cNvSpPr>
            <a:spLocks noGrp="1"/>
          </p:cNvSpPr>
          <p:nvPr>
            <p:ph type="pic" sz="quarter" idx="32"/>
          </p:nvPr>
        </p:nvSpPr>
        <p:spPr>
          <a:xfrm>
            <a:off x="6415151" y="1713954"/>
            <a:ext cx="1805204" cy="1466666"/>
          </a:xfrm>
        </p:spPr>
        <p:txBody>
          <a:bodyPr>
            <a:normAutofit/>
          </a:bodyPr>
          <a:lstStyle>
            <a:lvl1pPr marL="0" indent="0" algn="ctr">
              <a:buNone/>
              <a:defRPr sz="1600">
                <a:solidFill>
                  <a:schemeClr val="bg1"/>
                </a:solidFill>
              </a:defRPr>
            </a:lvl1pPr>
          </a:lstStyle>
          <a:p>
            <a:r>
              <a:rPr lang="en-US" dirty="0"/>
              <a:t>Click icon to add picture</a:t>
            </a:r>
          </a:p>
        </p:txBody>
      </p:sp>
    </p:spTree>
    <p:extLst>
      <p:ext uri="{BB962C8B-B14F-4D97-AF65-F5344CB8AC3E}">
        <p14:creationId xmlns:p14="http://schemas.microsoft.com/office/powerpoint/2010/main" val="627732245"/>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3_Title Only">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BB81E01-55F6-44A7-8ACB-B172EA0F9FB3}"/>
              </a:ext>
            </a:extLst>
          </p:cNvPr>
          <p:cNvSpPr/>
          <p:nvPr userDrawn="1"/>
        </p:nvSpPr>
        <p:spPr>
          <a:xfrm>
            <a:off x="467422" y="3895002"/>
            <a:ext cx="2494721" cy="2067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6" name="Rectangle 25">
            <a:extLst>
              <a:ext uri="{FF2B5EF4-FFF2-40B4-BE49-F238E27FC236}">
                <a16:creationId xmlns:a16="http://schemas.microsoft.com/office/drawing/2014/main" id="{FAD85DF7-0BE8-4B88-98A1-F5062CDAA964}"/>
              </a:ext>
            </a:extLst>
          </p:cNvPr>
          <p:cNvSpPr/>
          <p:nvPr userDrawn="1"/>
        </p:nvSpPr>
        <p:spPr>
          <a:xfrm>
            <a:off x="3412046" y="3895002"/>
            <a:ext cx="2494721" cy="20672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7" name="Rectangle 26">
            <a:extLst>
              <a:ext uri="{FF2B5EF4-FFF2-40B4-BE49-F238E27FC236}">
                <a16:creationId xmlns:a16="http://schemas.microsoft.com/office/drawing/2014/main" id="{DF69394C-95D0-4D10-A34D-A35EF27D2806}"/>
              </a:ext>
            </a:extLst>
          </p:cNvPr>
          <p:cNvSpPr/>
          <p:nvPr userDrawn="1"/>
        </p:nvSpPr>
        <p:spPr>
          <a:xfrm>
            <a:off x="6356670" y="3895002"/>
            <a:ext cx="2494721" cy="206723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32" name="Rectangle 31">
            <a:extLst>
              <a:ext uri="{FF2B5EF4-FFF2-40B4-BE49-F238E27FC236}">
                <a16:creationId xmlns:a16="http://schemas.microsoft.com/office/drawing/2014/main" id="{86DBF753-694A-4503-A33B-73C09E8EE3A5}"/>
              </a:ext>
            </a:extLst>
          </p:cNvPr>
          <p:cNvSpPr/>
          <p:nvPr userDrawn="1"/>
        </p:nvSpPr>
        <p:spPr>
          <a:xfrm>
            <a:off x="9301297" y="3895002"/>
            <a:ext cx="2494721" cy="206723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2" y="6581978"/>
            <a:ext cx="373063"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3"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2" y="1522949"/>
            <a:ext cx="2494721" cy="2226366"/>
          </a:xfrm>
        </p:spPr>
        <p:txBody>
          <a:bodyPr>
            <a:normAutofit/>
          </a:bodyPr>
          <a:lstStyle>
            <a:lvl1pPr marL="0" indent="0" algn="ctr">
              <a:buNone/>
              <a:defRPr sz="1600">
                <a:solidFill>
                  <a:schemeClr val="tx1"/>
                </a:solidFill>
              </a:defRPr>
            </a:lvl1pPr>
          </a:lstStyle>
          <a:p>
            <a:r>
              <a:rPr lang="en-US" dirty="0"/>
              <a:t>Click icon to add picture</a:t>
            </a:r>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8" y="1522949"/>
            <a:ext cx="2494721" cy="2226366"/>
          </a:xfrm>
        </p:spPr>
        <p:txBody>
          <a:bodyPr>
            <a:normAutofit/>
          </a:bodyPr>
          <a:lstStyle>
            <a:lvl1pPr marL="0" indent="0" algn="ctr">
              <a:buNone/>
              <a:defRPr sz="1600">
                <a:solidFill>
                  <a:schemeClr val="tx1"/>
                </a:solidFill>
              </a:defRPr>
            </a:lvl1pPr>
          </a:lstStyle>
          <a:p>
            <a:r>
              <a:rPr lang="en-US" dirty="0"/>
              <a:t>Click icon to add picture</a:t>
            </a:r>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72" y="1522949"/>
            <a:ext cx="2494721" cy="2226366"/>
          </a:xfrm>
        </p:spPr>
        <p:txBody>
          <a:bodyPr>
            <a:normAutofit/>
          </a:bodyPr>
          <a:lstStyle>
            <a:lvl1pPr marL="0" indent="0" algn="ctr">
              <a:buNone/>
              <a:defRPr sz="1600">
                <a:solidFill>
                  <a:schemeClr val="tx1"/>
                </a:solidFill>
              </a:defRPr>
            </a:lvl1pPr>
          </a:lstStyle>
          <a:p>
            <a:r>
              <a:rPr lang="en-US" dirty="0"/>
              <a:t>Click icon to add picture</a:t>
            </a:r>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7" y="1522949"/>
            <a:ext cx="2494721" cy="2226366"/>
          </a:xfrm>
        </p:spPr>
        <p:txBody>
          <a:bodyPr>
            <a:normAutofit/>
          </a:bodyPr>
          <a:lstStyle>
            <a:lvl1pPr marL="0" indent="0" algn="ctr">
              <a:buNone/>
              <a:defRPr sz="1600">
                <a:solidFill>
                  <a:schemeClr val="tx1"/>
                </a:solidFill>
              </a:defRPr>
            </a:lvl1pPr>
          </a:lstStyle>
          <a:p>
            <a:r>
              <a:rPr lang="en-US" dirty="0"/>
              <a:t>Click icon to add picture</a:t>
            </a:r>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604611" y="4123884"/>
            <a:ext cx="2220341" cy="666781"/>
          </a:xfrm>
        </p:spPr>
        <p:txBody>
          <a:bodyPr anchor="t">
            <a:noAutofit/>
          </a:bodyPr>
          <a:lstStyle>
            <a:lvl1pPr marL="0" indent="0" algn="ctr">
              <a:buNone/>
              <a:defRPr sz="2000" b="1">
                <a:solidFill>
                  <a:schemeClr val="bg1"/>
                </a:solidFill>
                <a:latin typeface="+mj-lt"/>
              </a:defRPr>
            </a:lvl1pPr>
            <a:lvl2pPr marL="457189" indent="0">
              <a:buNone/>
              <a:defRPr sz="1600">
                <a:solidFill>
                  <a:schemeClr val="bg1"/>
                </a:solidFill>
              </a:defRPr>
            </a:lvl2pPr>
            <a:lvl3pPr marL="914377" indent="0">
              <a:buNone/>
              <a:defRPr sz="1400">
                <a:solidFill>
                  <a:schemeClr val="bg1"/>
                </a:solidFill>
              </a:defRPr>
            </a:lvl3pPr>
            <a:lvl4pPr marL="1371566" indent="0">
              <a:buNone/>
              <a:defRPr sz="1200">
                <a:solidFill>
                  <a:schemeClr val="bg1"/>
                </a:solidFill>
              </a:defRPr>
            </a:lvl4pPr>
            <a:lvl5pPr marL="1828754" indent="0">
              <a:buNone/>
              <a:defRPr sz="1200">
                <a:solidFill>
                  <a:schemeClr val="bg1"/>
                </a:solidFill>
              </a:defRPr>
            </a:lvl5pPr>
          </a:lstStyle>
          <a:p>
            <a:pPr lvl="0"/>
            <a:r>
              <a:rPr lang="en-US" dirty="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604611" y="4879258"/>
            <a:ext cx="2220341" cy="666781"/>
          </a:xfrm>
        </p:spPr>
        <p:txBody>
          <a:bodyPr anchor="t">
            <a:noAutofit/>
          </a:bodyPr>
          <a:lstStyle>
            <a:lvl1pPr marL="0" indent="0" algn="ctr">
              <a:buNone/>
              <a:defRPr sz="1600" b="0">
                <a:solidFill>
                  <a:schemeClr val="bg1"/>
                </a:solidFill>
                <a:latin typeface="+mn-lt"/>
              </a:defRPr>
            </a:lvl1pPr>
            <a:lvl2pPr marL="457189" indent="0">
              <a:buNone/>
              <a:defRPr sz="1600">
                <a:solidFill>
                  <a:schemeClr val="bg1"/>
                </a:solidFill>
              </a:defRPr>
            </a:lvl2pPr>
            <a:lvl3pPr marL="914377" indent="0">
              <a:buNone/>
              <a:defRPr sz="1400">
                <a:solidFill>
                  <a:schemeClr val="bg1"/>
                </a:solidFill>
              </a:defRPr>
            </a:lvl3pPr>
            <a:lvl4pPr marL="1371566" indent="0">
              <a:buNone/>
              <a:defRPr sz="1200">
                <a:solidFill>
                  <a:schemeClr val="bg1"/>
                </a:solidFill>
              </a:defRPr>
            </a:lvl4pPr>
            <a:lvl5pPr marL="1828754" indent="0">
              <a:buNone/>
              <a:defRPr sz="1200">
                <a:solidFill>
                  <a:schemeClr val="bg1"/>
                </a:solidFill>
              </a:defRPr>
            </a:lvl5pPr>
          </a:lstStyle>
          <a:p>
            <a:pPr lvl="0"/>
            <a:r>
              <a:rPr lang="en-US" dirty="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549236" y="4123884"/>
            <a:ext cx="2220341" cy="666781"/>
          </a:xfrm>
        </p:spPr>
        <p:txBody>
          <a:bodyPr anchor="t">
            <a:noAutofit/>
          </a:bodyPr>
          <a:lstStyle>
            <a:lvl1pPr marL="0" indent="0" algn="ctr">
              <a:buNone/>
              <a:defRPr sz="2000" b="1">
                <a:solidFill>
                  <a:schemeClr val="bg1"/>
                </a:solidFill>
                <a:latin typeface="+mj-lt"/>
              </a:defRPr>
            </a:lvl1pPr>
            <a:lvl2pPr marL="457189" indent="0">
              <a:buNone/>
              <a:defRPr sz="1600">
                <a:solidFill>
                  <a:schemeClr val="bg1"/>
                </a:solidFill>
              </a:defRPr>
            </a:lvl2pPr>
            <a:lvl3pPr marL="914377" indent="0">
              <a:buNone/>
              <a:defRPr sz="1400">
                <a:solidFill>
                  <a:schemeClr val="bg1"/>
                </a:solidFill>
              </a:defRPr>
            </a:lvl3pPr>
            <a:lvl4pPr marL="1371566" indent="0">
              <a:buNone/>
              <a:defRPr sz="1200">
                <a:solidFill>
                  <a:schemeClr val="bg1"/>
                </a:solidFill>
              </a:defRPr>
            </a:lvl4pPr>
            <a:lvl5pPr marL="1828754" indent="0">
              <a:buNone/>
              <a:defRPr sz="1200">
                <a:solidFill>
                  <a:schemeClr val="bg1"/>
                </a:solidFill>
              </a:defRPr>
            </a:lvl5pPr>
          </a:lstStyle>
          <a:p>
            <a:pPr lvl="0"/>
            <a:r>
              <a:rPr lang="en-US" dirty="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549236" y="4879258"/>
            <a:ext cx="2220341" cy="666781"/>
          </a:xfrm>
        </p:spPr>
        <p:txBody>
          <a:bodyPr anchor="t">
            <a:noAutofit/>
          </a:bodyPr>
          <a:lstStyle>
            <a:lvl1pPr marL="0" indent="0" algn="ctr">
              <a:buNone/>
              <a:defRPr sz="1600" b="0">
                <a:solidFill>
                  <a:schemeClr val="bg1"/>
                </a:solidFill>
                <a:latin typeface="+mn-lt"/>
              </a:defRPr>
            </a:lvl1pPr>
            <a:lvl2pPr marL="457189" indent="0">
              <a:buNone/>
              <a:defRPr sz="1600">
                <a:solidFill>
                  <a:schemeClr val="bg1"/>
                </a:solidFill>
              </a:defRPr>
            </a:lvl2pPr>
            <a:lvl3pPr marL="914377" indent="0">
              <a:buNone/>
              <a:defRPr sz="1400">
                <a:solidFill>
                  <a:schemeClr val="bg1"/>
                </a:solidFill>
              </a:defRPr>
            </a:lvl3pPr>
            <a:lvl4pPr marL="1371566" indent="0">
              <a:buNone/>
              <a:defRPr sz="1200">
                <a:solidFill>
                  <a:schemeClr val="bg1"/>
                </a:solidFill>
              </a:defRPr>
            </a:lvl4pPr>
            <a:lvl5pPr marL="1828754"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493860" y="4123884"/>
            <a:ext cx="2220341" cy="666781"/>
          </a:xfrm>
        </p:spPr>
        <p:txBody>
          <a:bodyPr anchor="t">
            <a:noAutofit/>
          </a:bodyPr>
          <a:lstStyle>
            <a:lvl1pPr marL="0" indent="0" algn="ctr">
              <a:buNone/>
              <a:defRPr sz="2000" b="1">
                <a:solidFill>
                  <a:schemeClr val="bg1"/>
                </a:solidFill>
                <a:latin typeface="+mj-lt"/>
              </a:defRPr>
            </a:lvl1pPr>
            <a:lvl2pPr marL="457189" indent="0">
              <a:buNone/>
              <a:defRPr sz="1600">
                <a:solidFill>
                  <a:schemeClr val="bg1"/>
                </a:solidFill>
              </a:defRPr>
            </a:lvl2pPr>
            <a:lvl3pPr marL="914377" indent="0">
              <a:buNone/>
              <a:defRPr sz="1400">
                <a:solidFill>
                  <a:schemeClr val="bg1"/>
                </a:solidFill>
              </a:defRPr>
            </a:lvl3pPr>
            <a:lvl4pPr marL="1371566" indent="0">
              <a:buNone/>
              <a:defRPr sz="1200">
                <a:solidFill>
                  <a:schemeClr val="bg1"/>
                </a:solidFill>
              </a:defRPr>
            </a:lvl4pPr>
            <a:lvl5pPr marL="1828754"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493860" y="4879258"/>
            <a:ext cx="2220341" cy="666781"/>
          </a:xfrm>
        </p:spPr>
        <p:txBody>
          <a:bodyPr anchor="t">
            <a:noAutofit/>
          </a:bodyPr>
          <a:lstStyle>
            <a:lvl1pPr marL="0" indent="0" algn="ctr">
              <a:buNone/>
              <a:defRPr sz="1600" b="0">
                <a:solidFill>
                  <a:schemeClr val="bg1"/>
                </a:solidFill>
                <a:latin typeface="+mn-lt"/>
              </a:defRPr>
            </a:lvl1pPr>
            <a:lvl2pPr marL="457189" indent="0">
              <a:buNone/>
              <a:defRPr sz="1600">
                <a:solidFill>
                  <a:schemeClr val="bg1"/>
                </a:solidFill>
              </a:defRPr>
            </a:lvl2pPr>
            <a:lvl3pPr marL="914377" indent="0">
              <a:buNone/>
              <a:defRPr sz="1400">
                <a:solidFill>
                  <a:schemeClr val="bg1"/>
                </a:solidFill>
              </a:defRPr>
            </a:lvl3pPr>
            <a:lvl4pPr marL="1371566" indent="0">
              <a:buNone/>
              <a:defRPr sz="1200">
                <a:solidFill>
                  <a:schemeClr val="bg1"/>
                </a:solidFill>
              </a:defRPr>
            </a:lvl4pPr>
            <a:lvl5pPr marL="1828754"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438488" y="4123884"/>
            <a:ext cx="2220341" cy="666781"/>
          </a:xfrm>
        </p:spPr>
        <p:txBody>
          <a:bodyPr anchor="t">
            <a:noAutofit/>
          </a:bodyPr>
          <a:lstStyle>
            <a:lvl1pPr marL="0" indent="0" algn="ctr">
              <a:buNone/>
              <a:defRPr sz="2000" b="1">
                <a:solidFill>
                  <a:schemeClr val="bg1"/>
                </a:solidFill>
                <a:latin typeface="+mj-lt"/>
              </a:defRPr>
            </a:lvl1pPr>
            <a:lvl2pPr marL="457189" indent="0">
              <a:buNone/>
              <a:defRPr sz="1600">
                <a:solidFill>
                  <a:schemeClr val="bg1"/>
                </a:solidFill>
              </a:defRPr>
            </a:lvl2pPr>
            <a:lvl3pPr marL="914377" indent="0">
              <a:buNone/>
              <a:defRPr sz="1400">
                <a:solidFill>
                  <a:schemeClr val="bg1"/>
                </a:solidFill>
              </a:defRPr>
            </a:lvl3pPr>
            <a:lvl4pPr marL="1371566" indent="0">
              <a:buNone/>
              <a:defRPr sz="1200">
                <a:solidFill>
                  <a:schemeClr val="bg1"/>
                </a:solidFill>
              </a:defRPr>
            </a:lvl4pPr>
            <a:lvl5pPr marL="1828754" indent="0">
              <a:buNone/>
              <a:defRPr sz="1200">
                <a:solidFill>
                  <a:schemeClr val="bg1"/>
                </a:solidFill>
              </a:defRPr>
            </a:lvl5pPr>
          </a:lstStyle>
          <a:p>
            <a:pPr lvl="0"/>
            <a:r>
              <a:rPr lang="en-US" dirty="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438488" y="4879258"/>
            <a:ext cx="2220341" cy="666781"/>
          </a:xfrm>
        </p:spPr>
        <p:txBody>
          <a:bodyPr anchor="t">
            <a:noAutofit/>
          </a:bodyPr>
          <a:lstStyle>
            <a:lvl1pPr marL="0" indent="0" algn="ctr">
              <a:buNone/>
              <a:defRPr sz="1600" b="0">
                <a:solidFill>
                  <a:schemeClr val="bg1"/>
                </a:solidFill>
                <a:latin typeface="+mn-lt"/>
              </a:defRPr>
            </a:lvl1pPr>
            <a:lvl2pPr marL="457189" indent="0">
              <a:buNone/>
              <a:defRPr sz="1600">
                <a:solidFill>
                  <a:schemeClr val="bg1"/>
                </a:solidFill>
              </a:defRPr>
            </a:lvl2pPr>
            <a:lvl3pPr marL="914377" indent="0">
              <a:buNone/>
              <a:defRPr sz="1400">
                <a:solidFill>
                  <a:schemeClr val="bg1"/>
                </a:solidFill>
              </a:defRPr>
            </a:lvl3pPr>
            <a:lvl4pPr marL="1371566" indent="0">
              <a:buNone/>
              <a:defRPr sz="1200">
                <a:solidFill>
                  <a:schemeClr val="bg1"/>
                </a:solidFill>
              </a:defRPr>
            </a:lvl4pPr>
            <a:lvl5pPr marL="1828754"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565382800"/>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4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2" y="6581978"/>
            <a:ext cx="373063"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3"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11520488" cy="4967287"/>
          </a:xfrm>
        </p:spPr>
        <p:txBody>
          <a:bodyPr>
            <a:normAutofit/>
          </a:bodyPr>
          <a:lstStyle>
            <a:lvl1pPr marL="0" indent="0" algn="ctr">
              <a:buNone/>
              <a:defRPr sz="2000"/>
            </a:lvl1pPr>
          </a:lstStyle>
          <a:p>
            <a:r>
              <a:rPr lang="en-US" dirty="0"/>
              <a:t>Click icon to add chart</a:t>
            </a:r>
          </a:p>
        </p:txBody>
      </p:sp>
    </p:spTree>
    <p:extLst>
      <p:ext uri="{BB962C8B-B14F-4D97-AF65-F5344CB8AC3E}">
        <p14:creationId xmlns:p14="http://schemas.microsoft.com/office/powerpoint/2010/main" val="2589529795"/>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6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2" y="6581978"/>
            <a:ext cx="373063"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3"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81414" y="1233488"/>
            <a:ext cx="5512491" cy="4967287"/>
          </a:xfrm>
        </p:spPr>
        <p:txBody>
          <a:bodyPr>
            <a:normAutofit/>
          </a:bodyPr>
          <a:lstStyle>
            <a:lvl1pPr marL="0" indent="0" algn="ctr">
              <a:buNone/>
              <a:defRPr sz="2000"/>
            </a:lvl1pPr>
          </a:lstStyle>
          <a:p>
            <a:r>
              <a:rPr lang="en-US" dirty="0"/>
              <a:t>Click icon to add chart</a:t>
            </a:r>
          </a:p>
        </p:txBody>
      </p:sp>
      <p:sp>
        <p:nvSpPr>
          <p:cNvPr id="7" name="Chart Placeholder 3">
            <a:extLst>
              <a:ext uri="{FF2B5EF4-FFF2-40B4-BE49-F238E27FC236}">
                <a16:creationId xmlns:a16="http://schemas.microsoft.com/office/drawing/2014/main" id="{6750280A-6976-42F9-B984-8601DD1972DC}"/>
              </a:ext>
            </a:extLst>
          </p:cNvPr>
          <p:cNvSpPr>
            <a:spLocks noGrp="1"/>
          </p:cNvSpPr>
          <p:nvPr>
            <p:ph type="chart" sz="quarter" idx="14"/>
          </p:nvPr>
        </p:nvSpPr>
        <p:spPr>
          <a:xfrm>
            <a:off x="6379473" y="1233488"/>
            <a:ext cx="5512491" cy="4967287"/>
          </a:xfrm>
        </p:spPr>
        <p:txBody>
          <a:bodyPr>
            <a:normAutofit/>
          </a:bodyPr>
          <a:lstStyle>
            <a:lvl1pPr marL="0" indent="0" algn="ctr">
              <a:buNone/>
              <a:defRPr sz="2000"/>
            </a:lvl1pPr>
          </a:lstStyle>
          <a:p>
            <a:r>
              <a:rPr lang="en-US" dirty="0"/>
              <a:t>Click icon to add chart</a:t>
            </a:r>
          </a:p>
        </p:txBody>
      </p:sp>
      <p:cxnSp>
        <p:nvCxnSpPr>
          <p:cNvPr id="6" name="Straight Connector 5">
            <a:extLst>
              <a:ext uri="{FF2B5EF4-FFF2-40B4-BE49-F238E27FC236}">
                <a16:creationId xmlns:a16="http://schemas.microsoft.com/office/drawing/2014/main" id="{5E63221D-DF23-4F80-AB42-A74C1B1CB425}"/>
              </a:ext>
            </a:extLst>
          </p:cNvPr>
          <p:cNvCxnSpPr/>
          <p:nvPr userDrawn="1"/>
        </p:nvCxnSpPr>
        <p:spPr>
          <a:xfrm>
            <a:off x="6125817" y="1233488"/>
            <a:ext cx="0" cy="496728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575"/>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7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2" y="6581978"/>
            <a:ext cx="373063"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3"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510623" y="1362700"/>
            <a:ext cx="5552247" cy="2294899"/>
          </a:xfrm>
        </p:spPr>
        <p:txBody>
          <a:bodyPr>
            <a:normAutofit/>
          </a:bodyPr>
          <a:lstStyle>
            <a:lvl1pPr marL="0" indent="0" algn="ctr">
              <a:buNone/>
              <a:defRPr sz="2000"/>
            </a:lvl1pPr>
          </a:lstStyle>
          <a:p>
            <a:r>
              <a:rPr lang="en-US" dirty="0"/>
              <a:t>Click icon to add chart</a:t>
            </a:r>
          </a:p>
        </p:txBody>
      </p:sp>
      <p:sp>
        <p:nvSpPr>
          <p:cNvPr id="9" name="Chart Placeholder 3">
            <a:extLst>
              <a:ext uri="{FF2B5EF4-FFF2-40B4-BE49-F238E27FC236}">
                <a16:creationId xmlns:a16="http://schemas.microsoft.com/office/drawing/2014/main" id="{3CC4F2FB-E360-40E2-BDA5-455EB243C216}"/>
              </a:ext>
            </a:extLst>
          </p:cNvPr>
          <p:cNvSpPr>
            <a:spLocks noGrp="1"/>
          </p:cNvSpPr>
          <p:nvPr>
            <p:ph type="chart" sz="quarter" idx="14"/>
          </p:nvPr>
        </p:nvSpPr>
        <p:spPr>
          <a:xfrm>
            <a:off x="500683" y="3781222"/>
            <a:ext cx="5552247" cy="2294899"/>
          </a:xfrm>
        </p:spPr>
        <p:txBody>
          <a:bodyPr>
            <a:normAutofit/>
          </a:bodyPr>
          <a:lstStyle>
            <a:lvl1pPr marL="0" indent="0" algn="ctr">
              <a:buNone/>
              <a:defRPr sz="2000"/>
            </a:lvl1pPr>
          </a:lstStyle>
          <a:p>
            <a:r>
              <a:rPr lang="en-US" dirty="0"/>
              <a:t>Click icon to add chart</a:t>
            </a:r>
          </a:p>
        </p:txBody>
      </p:sp>
      <p:sp>
        <p:nvSpPr>
          <p:cNvPr id="10" name="Chart Placeholder 3">
            <a:extLst>
              <a:ext uri="{FF2B5EF4-FFF2-40B4-BE49-F238E27FC236}">
                <a16:creationId xmlns:a16="http://schemas.microsoft.com/office/drawing/2014/main" id="{6373EAFD-6648-4861-97FB-A3961B86C814}"/>
              </a:ext>
            </a:extLst>
          </p:cNvPr>
          <p:cNvSpPr>
            <a:spLocks noGrp="1"/>
          </p:cNvSpPr>
          <p:nvPr>
            <p:ph type="chart" sz="quarter" idx="15"/>
          </p:nvPr>
        </p:nvSpPr>
        <p:spPr>
          <a:xfrm>
            <a:off x="6208645" y="1367565"/>
            <a:ext cx="5552247" cy="2294899"/>
          </a:xfrm>
        </p:spPr>
        <p:txBody>
          <a:bodyPr>
            <a:normAutofit/>
          </a:bodyPr>
          <a:lstStyle>
            <a:lvl1pPr marL="0" indent="0" algn="ctr">
              <a:buNone/>
              <a:defRPr sz="2000"/>
            </a:lvl1pPr>
          </a:lstStyle>
          <a:p>
            <a:r>
              <a:rPr lang="en-US" dirty="0"/>
              <a:t>Click icon to add chart</a:t>
            </a:r>
          </a:p>
        </p:txBody>
      </p:sp>
      <p:sp>
        <p:nvSpPr>
          <p:cNvPr id="11" name="Chart Placeholder 3">
            <a:extLst>
              <a:ext uri="{FF2B5EF4-FFF2-40B4-BE49-F238E27FC236}">
                <a16:creationId xmlns:a16="http://schemas.microsoft.com/office/drawing/2014/main" id="{CF0E102C-57E1-46ED-BE41-21C356F42BAD}"/>
              </a:ext>
            </a:extLst>
          </p:cNvPr>
          <p:cNvSpPr>
            <a:spLocks noGrp="1"/>
          </p:cNvSpPr>
          <p:nvPr>
            <p:ph type="chart" sz="quarter" idx="16"/>
          </p:nvPr>
        </p:nvSpPr>
        <p:spPr>
          <a:xfrm>
            <a:off x="6198705" y="3786087"/>
            <a:ext cx="5552247" cy="2294899"/>
          </a:xfrm>
        </p:spPr>
        <p:txBody>
          <a:bodyPr>
            <a:normAutofit/>
          </a:bodyPr>
          <a:lstStyle>
            <a:lvl1pPr marL="0" indent="0" algn="ctr">
              <a:buNone/>
              <a:defRPr sz="2000"/>
            </a:lvl1pPr>
          </a:lstStyle>
          <a:p>
            <a:r>
              <a:rPr lang="en-US" dirty="0"/>
              <a:t>Click icon to add chart</a:t>
            </a:r>
          </a:p>
        </p:txBody>
      </p:sp>
    </p:spTree>
    <p:extLst>
      <p:ext uri="{BB962C8B-B14F-4D97-AF65-F5344CB8AC3E}">
        <p14:creationId xmlns:p14="http://schemas.microsoft.com/office/powerpoint/2010/main" val="102084420"/>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6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4"/>
            <a:ext cx="12192000" cy="6857999"/>
          </a:xfrm>
          <a:solidFill>
            <a:schemeClr val="bg1">
              <a:lumMod val="95000"/>
            </a:schemeClr>
          </a:solidFill>
        </p:spPr>
        <p:txBody>
          <a:bodyPr>
            <a:normAutofit/>
          </a:bodyPr>
          <a:lstStyle>
            <a:lvl1pPr marL="0" indent="0" algn="ctr">
              <a:buNone/>
              <a:defRPr sz="1800"/>
            </a:lvl1pPr>
          </a:lstStyle>
          <a:p>
            <a:r>
              <a:rPr lang="en-US" dirty="0"/>
              <a:t>Click icon to add picture</a:t>
            </a:r>
          </a:p>
        </p:txBody>
      </p:sp>
      <p:sp>
        <p:nvSpPr>
          <p:cNvPr id="2" name="Title 1">
            <a:extLst>
              <a:ext uri="{FF2B5EF4-FFF2-40B4-BE49-F238E27FC236}">
                <a16:creationId xmlns:a16="http://schemas.microsoft.com/office/drawing/2014/main" id="{4E8B51C6-9166-4F67-995A-396809E6533C}"/>
              </a:ext>
            </a:extLst>
          </p:cNvPr>
          <p:cNvSpPr>
            <a:spLocks noGrp="1"/>
          </p:cNvSpPr>
          <p:nvPr>
            <p:ph type="ctrTitle" hasCustomPrompt="1"/>
          </p:nvPr>
        </p:nvSpPr>
        <p:spPr>
          <a:xfrm>
            <a:off x="1727201" y="2337598"/>
            <a:ext cx="8737600" cy="2182811"/>
          </a:xfrm>
        </p:spPr>
        <p:txBody>
          <a:bodyPr anchor="ctr">
            <a:normAutofit/>
          </a:bodyPr>
          <a:lstStyle>
            <a:lvl1pPr algn="ctr">
              <a:defRPr sz="11500">
                <a:solidFill>
                  <a:schemeClr val="tx1"/>
                </a:solidFill>
              </a:defRPr>
            </a:lvl1pPr>
          </a:lstStyle>
          <a:p>
            <a:r>
              <a:rPr lang="en-US" dirty="0"/>
              <a:t>Thank You</a:t>
            </a:r>
          </a:p>
        </p:txBody>
      </p:sp>
    </p:spTree>
    <p:extLst>
      <p:ext uri="{BB962C8B-B14F-4D97-AF65-F5344CB8AC3E}">
        <p14:creationId xmlns:p14="http://schemas.microsoft.com/office/powerpoint/2010/main" val="2757538097"/>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image" Target="../media/image1.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82" y="804523"/>
            <a:ext cx="9291215" cy="10492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51582" y="2015734"/>
            <a:ext cx="929121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42081"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E36636D-D922-432D-A958-524484B5923D}" type="datetimeFigureOut">
              <a:rPr lang="en-US" smtClean="0"/>
              <a:pPr/>
              <a:t>3/14/2023</a:t>
            </a:fld>
            <a:endParaRPr lang="en-US" dirty="0"/>
          </a:p>
        </p:txBody>
      </p:sp>
      <p:sp>
        <p:nvSpPr>
          <p:cNvPr id="5" name="Footer Placeholder 4"/>
          <p:cNvSpPr>
            <a:spLocks noGrp="1"/>
          </p:cNvSpPr>
          <p:nvPr>
            <p:ph type="ftr" sz="quarter" idx="3"/>
          </p:nvPr>
        </p:nvSpPr>
        <p:spPr>
          <a:xfrm>
            <a:off x="1451581" y="329311"/>
            <a:ext cx="5626775"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1"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03DC2DEF-D2FE-4B45-ABA4-9F153FD1C98A}" type="slidenum">
              <a:rPr lang="en-US" smtClean="0"/>
              <a:pPr/>
              <a:t>‹#›</a:t>
            </a:fld>
            <a:endParaRPr lang="en-US" dirty="0"/>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5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F32743C8-94DD-EB35-55DB-932BB32B17CE}"/>
              </a:ext>
            </a:extLst>
          </p:cNvPr>
          <p:cNvSpPr/>
          <p:nvPr userDrawn="1"/>
        </p:nvSpPr>
        <p:spPr>
          <a:xfrm>
            <a:off x="11229978" y="6512060"/>
            <a:ext cx="962025" cy="3459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8" name="Rectangle 7">
            <a:extLst>
              <a:ext uri="{FF2B5EF4-FFF2-40B4-BE49-F238E27FC236}">
                <a16:creationId xmlns:a16="http://schemas.microsoft.com/office/drawing/2014/main" id="{8FF2C868-F4A2-DE26-757E-2B220319C048}"/>
              </a:ext>
            </a:extLst>
          </p:cNvPr>
          <p:cNvSpPr/>
          <p:nvPr userDrawn="1"/>
        </p:nvSpPr>
        <p:spPr>
          <a:xfrm>
            <a:off x="0" y="260350"/>
            <a:ext cx="300037" cy="755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530517036"/>
      </p:ext>
    </p:extLst>
  </p:cSld>
  <p:clrMap bg1="dk1" tx1="lt1" bg2="dk2" tx2="lt2" accent1="accent1" accent2="accent2" accent3="accent3" accent4="accent4" accent5="accent5" accent6="accent6" hlink="hlink" folHlink="folHlink"/>
  <p:sldLayoutIdLst>
    <p:sldLayoutId id="2147483928" r:id="rId1"/>
    <p:sldLayoutId id="2147483929" r:id="rId2"/>
    <p:sldLayoutId id="2147483930" r:id="rId3"/>
    <p:sldLayoutId id="2147483931" r:id="rId4"/>
    <p:sldLayoutId id="2147483932" r:id="rId5"/>
    <p:sldLayoutId id="2147483933" r:id="rId6"/>
    <p:sldLayoutId id="2147483934" r:id="rId7"/>
    <p:sldLayoutId id="2147483935" r:id="rId8"/>
    <p:sldLayoutId id="2147483936" r:id="rId9"/>
    <p:sldLayoutId id="2147483937" r:id="rId10"/>
    <p:sldLayoutId id="2147483938" r:id="rId11"/>
    <p:sldLayoutId id="2147483939" r:id="rId12"/>
    <p:sldLayoutId id="2147483940" r:id="rId13"/>
    <p:sldLayoutId id="2147483941" r:id="rId14"/>
    <p:sldLayoutId id="2147483649" r:id="rId15"/>
    <p:sldLayoutId id="2147483661" r:id="rId16"/>
    <p:sldLayoutId id="2147483662" r:id="rId17"/>
    <p:sldLayoutId id="2147483663" r:id="rId18"/>
    <p:sldLayoutId id="2147483664" r:id="rId19"/>
    <p:sldLayoutId id="2147483665" r:id="rId20"/>
    <p:sldLayoutId id="2147483666" r:id="rId21"/>
    <p:sldLayoutId id="2147483667" r:id="rId22"/>
    <p:sldLayoutId id="2147483669" r:id="rId23"/>
    <p:sldLayoutId id="2147483670" r:id="rId24"/>
    <p:sldLayoutId id="2147483671" r:id="rId25"/>
    <p:sldLayoutId id="2147483672" r:id="rId26"/>
    <p:sldLayoutId id="2147483674" r:id="rId27"/>
    <p:sldLayoutId id="2147483675" r:id="rId28"/>
    <p:sldLayoutId id="2147483676" r:id="rId29"/>
    <p:sldLayoutId id="2147483677" r:id="rId30"/>
    <p:sldLayoutId id="2147483678" r:id="rId31"/>
    <p:sldLayoutId id="2147483679" r:id="rId32"/>
    <p:sldLayoutId id="2147483680" r:id="rId33"/>
    <p:sldLayoutId id="2147483653" r:id="rId34"/>
    <p:sldLayoutId id="2147483682" r:id="rId35"/>
    <p:sldLayoutId id="2147483683" r:id="rId36"/>
    <p:sldLayoutId id="2147483685" r:id="rId37"/>
    <p:sldLayoutId id="2147483654" r:id="rId38"/>
    <p:sldLayoutId id="2147483687" r:id="rId39"/>
    <p:sldLayoutId id="2147483689" r:id="rId40"/>
    <p:sldLayoutId id="2147483688" r:id="rId41"/>
    <p:sldLayoutId id="2147483691" r:id="rId42"/>
    <p:sldLayoutId id="2147483692" r:id="rId43"/>
    <p:sldLayoutId id="2147483693" r:id="rId44"/>
    <p:sldLayoutId id="2147483694" r:id="rId45"/>
    <p:sldLayoutId id="2147483696" r:id="rId46"/>
    <p:sldLayoutId id="2147483698" r:id="rId47"/>
    <p:sldLayoutId id="2147483700" r:id="rId48"/>
    <p:sldLayoutId id="2147483701" r:id="rId49"/>
    <p:sldLayoutId id="2147483702" r:id="rId50"/>
  </p:sldLayoutIdLst>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hf hdr="0" ftr="0" dt="0"/>
  <p:txStyles>
    <p:titleStyle>
      <a:lvl1pPr algn="ctr" defTabSz="914377"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594" indent="-228594" algn="l" defTabSz="914377"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783" indent="-228594" algn="l" defTabSz="914377"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2971" indent="-228594" algn="l" defTabSz="914377"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160" indent="-228594" algn="l" defTabSz="914377"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349" indent="-228594" algn="l" defTabSz="914377"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537" indent="-228594" algn="l" defTabSz="914377"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726" indent="-228594" algn="l" defTabSz="914377"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8914" indent="-228594" algn="l" defTabSz="914377"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103" indent="-228594" algn="l" defTabSz="914377"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hyperlink" Target="https://www.rawpixel.com/image/583505/global-business-meeting?referral=15024"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pxhere.com/en/photo/840729" TargetMode="External"/><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hyperlink" Target="http://aliem.com/team-based-learning-2016-jgme-aliem-hot-topics-in-medical-education" TargetMode="External"/><Relationship Id="rId2" Type="http://schemas.openxmlformats.org/officeDocument/2006/relationships/image" Target="../media/image7.png"/><Relationship Id="rId1" Type="http://schemas.openxmlformats.org/officeDocument/2006/relationships/slideLayout" Target="../slideLayouts/slideLayout12.xml"/><Relationship Id="rId4"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hyperlink" Target="https://www.tasnimnews.com/en/news/2018/05/30/1738560/russia-s-lukoil-puts-iran-plans-on-hold-over-new-us-sanctions" TargetMode="Externa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1.jpg"/><Relationship Id="rId1" Type="http://schemas.openxmlformats.org/officeDocument/2006/relationships/slideLayout" Target="../slideLayouts/slideLayout12.xml"/><Relationship Id="rId4" Type="http://schemas.openxmlformats.org/officeDocument/2006/relationships/hyperlink" Target="http://www.wired.it/economia/business/2016/07/08/aziende-non-intramontabili/"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1.png"/><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17088227@N00/30118072626" TargetMode="External"/><Relationship Id="rId2" Type="http://schemas.openxmlformats.org/officeDocument/2006/relationships/image" Target="../media/image12.jp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hyperlink" Target="https://pixabay.com/en/men-individual-group-community-311308/" TargetMode="External"/><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3.jpeg"/><Relationship Id="rId1" Type="http://schemas.openxmlformats.org/officeDocument/2006/relationships/slideLayout" Target="../slideLayouts/slideLayout13.xml"/><Relationship Id="rId4" Type="http://schemas.openxmlformats.org/officeDocument/2006/relationships/hyperlink" Target="https://scienceforwork.com/blog/reducing-gender-bias-hiring/"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successfulagiletransformation.com/discover-the-secret-skill-you-need-to-rapidly-accomplish-the-change-you-want-in-your-organization-psychological-flexibility/" TargetMode="External"/><Relationship Id="rId2" Type="http://schemas.openxmlformats.org/officeDocument/2006/relationships/image" Target="../media/image15.jp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hyperlink" Target="https://scherlund.blogspot.com/2019/01/debunking-emotional-intelligence-myth.html" TargetMode="External"/><Relationship Id="rId2" Type="http://schemas.openxmlformats.org/officeDocument/2006/relationships/image" Target="../media/image16.jpg"/><Relationship Id="rId1" Type="http://schemas.openxmlformats.org/officeDocument/2006/relationships/slideLayout" Target="../slideLayouts/slideLayout7.xml"/><Relationship Id="rId4" Type="http://schemas.openxmlformats.org/officeDocument/2006/relationships/hyperlink" Target="https://creativecommons.org/licenses/by/3.0/"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pexels.com/photo/beach-celebration-friends-group-356262/" TargetMode="External"/><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jpg"/><Relationship Id="rId1" Type="http://schemas.openxmlformats.org/officeDocument/2006/relationships/slideLayout" Target="../slideLayouts/slideLayout13.xml"/><Relationship Id="rId5" Type="http://schemas.openxmlformats.org/officeDocument/2006/relationships/hyperlink" Target="https://creativecommons.org/licenses/by-nc-nd/3.0/" TargetMode="External"/><Relationship Id="rId4" Type="http://schemas.openxmlformats.org/officeDocument/2006/relationships/hyperlink" Target="https://blogs.lse.ac.uk/politicsandpolicy/does-increasing-public-trust-in-the-eus-institutions-undermine-support-for-national-institutions/" TargetMode="Externa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9.jpeg"/><Relationship Id="rId1" Type="http://schemas.openxmlformats.org/officeDocument/2006/relationships/slideLayout" Target="../slideLayouts/slideLayout7.xml"/><Relationship Id="rId6" Type="http://schemas.openxmlformats.org/officeDocument/2006/relationships/hyperlink" Target="https://brewminate.com/an-introduction-to-social-psychology/" TargetMode="External"/><Relationship Id="rId5" Type="http://schemas.openxmlformats.org/officeDocument/2006/relationships/image" Target="../media/image20.jpg"/><Relationship Id="rId4" Type="http://schemas.openxmlformats.org/officeDocument/2006/relationships/image" Target="../media/image2.jpeg"/></Relationships>
</file>

<file path=ppt/slides/_rels/slide17.xml.rels><?xml version="1.0" encoding="UTF-8" standalone="yes"?>
<Relationships xmlns="http://schemas.openxmlformats.org/package/2006/relationships"><Relationship Id="rId3" Type="http://schemas.openxmlformats.org/officeDocument/2006/relationships/hyperlink" Target="https://www.vcbay.news/2021/06/08/exit-strategy-selection-ipo-vs-ma/" TargetMode="External"/><Relationship Id="rId2" Type="http://schemas.openxmlformats.org/officeDocument/2006/relationships/image" Target="../media/image21.jpg"/><Relationship Id="rId1" Type="http://schemas.openxmlformats.org/officeDocument/2006/relationships/slideLayout" Target="../slideLayouts/slideLayout7.xml"/><Relationship Id="rId4" Type="http://schemas.openxmlformats.org/officeDocument/2006/relationships/hyperlink" Target="https://creativecommons.org/licenses/by-nc-nd/3.0/"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1.jpg"/><Relationship Id="rId1" Type="http://schemas.openxmlformats.org/officeDocument/2006/relationships/slideLayout" Target="../slideLayouts/slideLayout6.xml"/><Relationship Id="rId4" Type="http://schemas.openxmlformats.org/officeDocument/2006/relationships/hyperlink" Target="https://www.peoplematters.in/article/mergers-acquisitions/ma-deals-a-quick-look-back-looking-ahead-in-2018-17208"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hyperlink" Target="https://www.picpedia.org/chalkboard/m/mergers-and-aquisitions.html"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hyperlink" Target="https://pixabay.com/en/integration-welcome-shaking-hands-1777536/"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hyperlink" Target="https://www.maxpixel.net/Conclusion-Relationship-Meeting-Contact-Business-1020144"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hyperlink" Target="https://researchleap.com/suggestion-system-hrm-tool-successful-organisations-new-zealand-empirical-evidence/"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93FCCE9-0C42-CC7B-3C65-275924304CDA}"/>
              </a:ext>
            </a:extLst>
          </p:cNvPr>
          <p:cNvSpPr>
            <a:spLocks noGrp="1"/>
          </p:cNvSpPr>
          <p:nvPr>
            <p:ph type="sldNum" sz="quarter" idx="12"/>
          </p:nvPr>
        </p:nvSpPr>
        <p:spPr>
          <a:xfrm>
            <a:off x="10710335" y="6388948"/>
            <a:ext cx="838199" cy="304801"/>
          </a:xfrm>
        </p:spPr>
        <p:txBody>
          <a:bodyPr anchor="t">
            <a:normAutofit/>
          </a:bodyPr>
          <a:lstStyle/>
          <a:p>
            <a:pPr>
              <a:spcAft>
                <a:spcPts val="600"/>
              </a:spcAft>
            </a:pPr>
            <a:fld id="{03DC2DEF-D2FE-4B45-ABA4-9F153FD1C98A}" type="slidenum">
              <a:rPr lang="en-US" sz="1100">
                <a:solidFill>
                  <a:schemeClr val="tx1"/>
                </a:solidFill>
              </a:rPr>
              <a:pPr>
                <a:spcAft>
                  <a:spcPts val="600"/>
                </a:spcAft>
              </a:pPr>
              <a:t>1</a:t>
            </a:fld>
            <a:endParaRPr lang="en-US" sz="1100" dirty="0">
              <a:solidFill>
                <a:schemeClr val="tx1"/>
              </a:solidFill>
            </a:endParaRPr>
          </a:p>
        </p:txBody>
      </p:sp>
      <p:sp>
        <p:nvSpPr>
          <p:cNvPr id="6" name="TextBox 5">
            <a:extLst>
              <a:ext uri="{FF2B5EF4-FFF2-40B4-BE49-F238E27FC236}">
                <a16:creationId xmlns:a16="http://schemas.microsoft.com/office/drawing/2014/main" id="{CC75235E-1AF0-480E-23C6-A8F75B549280}"/>
              </a:ext>
            </a:extLst>
          </p:cNvPr>
          <p:cNvSpPr txBox="1"/>
          <p:nvPr/>
        </p:nvSpPr>
        <p:spPr>
          <a:xfrm>
            <a:off x="527813" y="753534"/>
            <a:ext cx="4937760" cy="1405513"/>
          </a:xfrm>
          <a:prstGeom prst="rect">
            <a:avLst/>
          </a:prstGeom>
          <a:noFill/>
        </p:spPr>
        <p:txBody>
          <a:bodyPr wrap="square">
            <a:spAutoFit/>
          </a:bodyPr>
          <a:lstStyle/>
          <a:p>
            <a:pPr algn="r" defTabSz="914377">
              <a:lnSpc>
                <a:spcPct val="90000"/>
              </a:lnSpc>
              <a:spcBef>
                <a:spcPct val="0"/>
              </a:spcBef>
              <a:spcAft>
                <a:spcPts val="800"/>
              </a:spcAft>
              <a:defRPr/>
            </a:pPr>
            <a:r>
              <a:rPr lang="en-US" sz="2000" b="1" i="1" cap="all" dirty="0">
                <a:latin typeface="Century Gothic" panose="020B0502020202020204"/>
              </a:rPr>
              <a:t>ANALYSIS OF THE HR INVOLVEMENT IN </a:t>
            </a:r>
          </a:p>
          <a:p>
            <a:pPr algn="r" defTabSz="914377">
              <a:lnSpc>
                <a:spcPct val="90000"/>
              </a:lnSpc>
              <a:spcBef>
                <a:spcPct val="0"/>
              </a:spcBef>
              <a:spcAft>
                <a:spcPts val="800"/>
              </a:spcAft>
              <a:defRPr/>
            </a:pPr>
            <a:r>
              <a:rPr lang="en-US" sz="2000" b="1" i="1" cap="all" dirty="0">
                <a:latin typeface="Century Gothic" panose="020B0502020202020204"/>
              </a:rPr>
              <a:t>              DIFFERENT PHASES OF MERGER </a:t>
            </a:r>
          </a:p>
          <a:p>
            <a:pPr algn="r" defTabSz="914377">
              <a:lnSpc>
                <a:spcPct val="90000"/>
              </a:lnSpc>
              <a:spcBef>
                <a:spcPct val="0"/>
              </a:spcBef>
              <a:spcAft>
                <a:spcPts val="800"/>
              </a:spcAft>
              <a:defRPr/>
            </a:pPr>
            <a:r>
              <a:rPr lang="en-US" sz="2000" b="1" i="1" cap="all" dirty="0">
                <a:latin typeface="Century Gothic" panose="020B0502020202020204"/>
              </a:rPr>
              <a:t>                                            AND ACQUISITIONS</a:t>
            </a:r>
          </a:p>
        </p:txBody>
      </p:sp>
      <p:sp>
        <p:nvSpPr>
          <p:cNvPr id="26" name="Rectangle 25">
            <a:extLst>
              <a:ext uri="{FF2B5EF4-FFF2-40B4-BE49-F238E27FC236}">
                <a16:creationId xmlns:a16="http://schemas.microsoft.com/office/drawing/2014/main" id="{FA4A5975-F4AB-7F38-E93B-8FE88A9FBBCB}"/>
              </a:ext>
            </a:extLst>
          </p:cNvPr>
          <p:cNvSpPr/>
          <p:nvPr/>
        </p:nvSpPr>
        <p:spPr>
          <a:xfrm>
            <a:off x="1343661" y="3158067"/>
            <a:ext cx="4320539" cy="294640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grpSp>
        <p:nvGrpSpPr>
          <p:cNvPr id="28" name="Group 27">
            <a:extLst>
              <a:ext uri="{FF2B5EF4-FFF2-40B4-BE49-F238E27FC236}">
                <a16:creationId xmlns:a16="http://schemas.microsoft.com/office/drawing/2014/main" id="{C88155F2-FA1C-2E92-EC38-AB85D6D4892A}"/>
              </a:ext>
            </a:extLst>
          </p:cNvPr>
          <p:cNvGrpSpPr/>
          <p:nvPr/>
        </p:nvGrpSpPr>
        <p:grpSpPr>
          <a:xfrm>
            <a:off x="683261" y="2577853"/>
            <a:ext cx="6064673" cy="680903"/>
            <a:chOff x="0" y="1723"/>
            <a:chExt cx="9199880" cy="587769"/>
          </a:xfrm>
        </p:grpSpPr>
        <p:sp>
          <p:nvSpPr>
            <p:cNvPr id="44" name="Rectangle 43">
              <a:extLst>
                <a:ext uri="{FF2B5EF4-FFF2-40B4-BE49-F238E27FC236}">
                  <a16:creationId xmlns:a16="http://schemas.microsoft.com/office/drawing/2014/main" id="{21E7E1CD-4E67-0445-0C6F-016C5F6D8885}"/>
                </a:ext>
              </a:extLst>
            </p:cNvPr>
            <p:cNvSpPr/>
            <p:nvPr/>
          </p:nvSpPr>
          <p:spPr>
            <a:xfrm>
              <a:off x="0" y="1723"/>
              <a:ext cx="9199880" cy="587769"/>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45" name="TextBox 44">
              <a:extLst>
                <a:ext uri="{FF2B5EF4-FFF2-40B4-BE49-F238E27FC236}">
                  <a16:creationId xmlns:a16="http://schemas.microsoft.com/office/drawing/2014/main" id="{30028C49-46A3-DAD4-7E81-FFEA0F9C1C0A}"/>
                </a:ext>
              </a:extLst>
            </p:cNvPr>
            <p:cNvSpPr txBox="1"/>
            <p:nvPr/>
          </p:nvSpPr>
          <p:spPr>
            <a:xfrm>
              <a:off x="0" y="1723"/>
              <a:ext cx="9199880" cy="58776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02871" tIns="102871" rIns="102871" bIns="102871" numCol="1" spcCol="1270" anchor="t" anchorCtr="0">
              <a:noAutofit/>
            </a:bodyPr>
            <a:lstStyle/>
            <a:p>
              <a:pPr defTabSz="1200121">
                <a:lnSpc>
                  <a:spcPct val="90000"/>
                </a:lnSpc>
                <a:spcBef>
                  <a:spcPct val="0"/>
                </a:spcBef>
                <a:spcAft>
                  <a:spcPct val="35000"/>
                </a:spcAft>
              </a:pPr>
              <a:r>
                <a:rPr lang="en-US" sz="2700" dirty="0"/>
                <a:t>By</a:t>
              </a:r>
            </a:p>
          </p:txBody>
        </p:sp>
      </p:grpSp>
      <p:grpSp>
        <p:nvGrpSpPr>
          <p:cNvPr id="29" name="Group 28">
            <a:extLst>
              <a:ext uri="{FF2B5EF4-FFF2-40B4-BE49-F238E27FC236}">
                <a16:creationId xmlns:a16="http://schemas.microsoft.com/office/drawing/2014/main" id="{E33D36A6-29E6-9BD8-53F0-20763DAC47EC}"/>
              </a:ext>
            </a:extLst>
          </p:cNvPr>
          <p:cNvGrpSpPr/>
          <p:nvPr/>
        </p:nvGrpSpPr>
        <p:grpSpPr>
          <a:xfrm>
            <a:off x="683261" y="3165622"/>
            <a:ext cx="6064673" cy="680903"/>
            <a:chOff x="0" y="589492"/>
            <a:chExt cx="9199880" cy="587769"/>
          </a:xfrm>
        </p:grpSpPr>
        <p:sp>
          <p:nvSpPr>
            <p:cNvPr id="42" name="Rectangle 41">
              <a:extLst>
                <a:ext uri="{FF2B5EF4-FFF2-40B4-BE49-F238E27FC236}">
                  <a16:creationId xmlns:a16="http://schemas.microsoft.com/office/drawing/2014/main" id="{4F16709F-C6A7-7FDE-00B6-25496AA38312}"/>
                </a:ext>
              </a:extLst>
            </p:cNvPr>
            <p:cNvSpPr/>
            <p:nvPr/>
          </p:nvSpPr>
          <p:spPr>
            <a:xfrm>
              <a:off x="0" y="589492"/>
              <a:ext cx="9199880" cy="587769"/>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43" name="TextBox 42">
              <a:extLst>
                <a:ext uri="{FF2B5EF4-FFF2-40B4-BE49-F238E27FC236}">
                  <a16:creationId xmlns:a16="http://schemas.microsoft.com/office/drawing/2014/main" id="{6849C51F-A888-7DB9-49F8-D509EC0294BE}"/>
                </a:ext>
              </a:extLst>
            </p:cNvPr>
            <p:cNvSpPr txBox="1"/>
            <p:nvPr/>
          </p:nvSpPr>
          <p:spPr>
            <a:xfrm>
              <a:off x="0" y="589492"/>
              <a:ext cx="9199880" cy="58776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02871" tIns="102871" rIns="102871" bIns="102871" numCol="1" spcCol="1270" anchor="t" anchorCtr="0">
              <a:noAutofit/>
            </a:bodyPr>
            <a:lstStyle/>
            <a:p>
              <a:pPr defTabSz="1200121">
                <a:lnSpc>
                  <a:spcPct val="90000"/>
                </a:lnSpc>
                <a:spcBef>
                  <a:spcPct val="0"/>
                </a:spcBef>
                <a:spcAft>
                  <a:spcPct val="35000"/>
                </a:spcAft>
              </a:pPr>
              <a:r>
                <a:rPr lang="en-US" sz="2700" dirty="0"/>
                <a:t>Nargas Ahmadzai  (2106756)</a:t>
              </a:r>
            </a:p>
          </p:txBody>
        </p:sp>
      </p:grpSp>
      <p:grpSp>
        <p:nvGrpSpPr>
          <p:cNvPr id="30" name="Group 29">
            <a:extLst>
              <a:ext uri="{FF2B5EF4-FFF2-40B4-BE49-F238E27FC236}">
                <a16:creationId xmlns:a16="http://schemas.microsoft.com/office/drawing/2014/main" id="{3D0AFCDB-0331-8B00-0E3B-EF1C940D8859}"/>
              </a:ext>
            </a:extLst>
          </p:cNvPr>
          <p:cNvGrpSpPr/>
          <p:nvPr/>
        </p:nvGrpSpPr>
        <p:grpSpPr>
          <a:xfrm>
            <a:off x="683261" y="3753390"/>
            <a:ext cx="6064673" cy="680903"/>
            <a:chOff x="0" y="1177261"/>
            <a:chExt cx="9199880" cy="587769"/>
          </a:xfrm>
        </p:grpSpPr>
        <p:sp>
          <p:nvSpPr>
            <p:cNvPr id="40" name="Rectangle 39">
              <a:extLst>
                <a:ext uri="{FF2B5EF4-FFF2-40B4-BE49-F238E27FC236}">
                  <a16:creationId xmlns:a16="http://schemas.microsoft.com/office/drawing/2014/main" id="{50A72974-4736-0C10-0E1E-F7AFC3F8D6A3}"/>
                </a:ext>
              </a:extLst>
            </p:cNvPr>
            <p:cNvSpPr/>
            <p:nvPr/>
          </p:nvSpPr>
          <p:spPr>
            <a:xfrm>
              <a:off x="0" y="1177261"/>
              <a:ext cx="9199880" cy="587769"/>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41" name="TextBox 40">
              <a:extLst>
                <a:ext uri="{FF2B5EF4-FFF2-40B4-BE49-F238E27FC236}">
                  <a16:creationId xmlns:a16="http://schemas.microsoft.com/office/drawing/2014/main" id="{B2A7AF59-C952-B329-0391-508695FA1D5A}"/>
                </a:ext>
              </a:extLst>
            </p:cNvPr>
            <p:cNvSpPr txBox="1"/>
            <p:nvPr/>
          </p:nvSpPr>
          <p:spPr>
            <a:xfrm>
              <a:off x="0" y="1177261"/>
              <a:ext cx="9199880" cy="58776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02871" tIns="102871" rIns="102871" bIns="102871" numCol="1" spcCol="1270" anchor="t" anchorCtr="0">
              <a:noAutofit/>
            </a:bodyPr>
            <a:lstStyle/>
            <a:p>
              <a:pPr defTabSz="1200121">
                <a:lnSpc>
                  <a:spcPct val="90000"/>
                </a:lnSpc>
                <a:spcBef>
                  <a:spcPct val="0"/>
                </a:spcBef>
                <a:spcAft>
                  <a:spcPct val="35000"/>
                </a:spcAft>
              </a:pPr>
              <a:r>
                <a:rPr lang="en-US" sz="2700" dirty="0"/>
                <a:t>Module BMSW_5102BIRM</a:t>
              </a:r>
            </a:p>
          </p:txBody>
        </p:sp>
      </p:grpSp>
      <p:grpSp>
        <p:nvGrpSpPr>
          <p:cNvPr id="31" name="Group 30">
            <a:extLst>
              <a:ext uri="{FF2B5EF4-FFF2-40B4-BE49-F238E27FC236}">
                <a16:creationId xmlns:a16="http://schemas.microsoft.com/office/drawing/2014/main" id="{28051325-6BE7-280B-E251-A7005EAECC53}"/>
              </a:ext>
            </a:extLst>
          </p:cNvPr>
          <p:cNvGrpSpPr/>
          <p:nvPr/>
        </p:nvGrpSpPr>
        <p:grpSpPr>
          <a:xfrm>
            <a:off x="683261" y="4341161"/>
            <a:ext cx="6064673" cy="680903"/>
            <a:chOff x="0" y="1765031"/>
            <a:chExt cx="9199880" cy="587769"/>
          </a:xfrm>
        </p:grpSpPr>
        <p:sp>
          <p:nvSpPr>
            <p:cNvPr id="38" name="Rectangle 37">
              <a:extLst>
                <a:ext uri="{FF2B5EF4-FFF2-40B4-BE49-F238E27FC236}">
                  <a16:creationId xmlns:a16="http://schemas.microsoft.com/office/drawing/2014/main" id="{5E9C212E-A8B0-D334-DB18-AF6D435A9D54}"/>
                </a:ext>
              </a:extLst>
            </p:cNvPr>
            <p:cNvSpPr/>
            <p:nvPr/>
          </p:nvSpPr>
          <p:spPr>
            <a:xfrm>
              <a:off x="0" y="1765031"/>
              <a:ext cx="9199880" cy="587769"/>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39" name="TextBox 38">
              <a:extLst>
                <a:ext uri="{FF2B5EF4-FFF2-40B4-BE49-F238E27FC236}">
                  <a16:creationId xmlns:a16="http://schemas.microsoft.com/office/drawing/2014/main" id="{39FDC8E5-0BDE-2BC1-EBCE-A5D543AB100D}"/>
                </a:ext>
              </a:extLst>
            </p:cNvPr>
            <p:cNvSpPr txBox="1"/>
            <p:nvPr/>
          </p:nvSpPr>
          <p:spPr>
            <a:xfrm>
              <a:off x="0" y="1765031"/>
              <a:ext cx="9199880" cy="58776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02871" tIns="102871" rIns="102871" bIns="102871" numCol="1" spcCol="1270" anchor="t" anchorCtr="0">
              <a:noAutofit/>
            </a:bodyPr>
            <a:lstStyle/>
            <a:p>
              <a:pPr defTabSz="1200121">
                <a:lnSpc>
                  <a:spcPct val="90000"/>
                </a:lnSpc>
                <a:spcBef>
                  <a:spcPct val="0"/>
                </a:spcBef>
                <a:spcAft>
                  <a:spcPct val="35000"/>
                </a:spcAft>
              </a:pPr>
              <a:r>
                <a:rPr lang="en-US" sz="2700" dirty="0"/>
                <a:t>Developing Relationship</a:t>
              </a:r>
            </a:p>
          </p:txBody>
        </p:sp>
      </p:grpSp>
      <p:grpSp>
        <p:nvGrpSpPr>
          <p:cNvPr id="32" name="Group 31">
            <a:extLst>
              <a:ext uri="{FF2B5EF4-FFF2-40B4-BE49-F238E27FC236}">
                <a16:creationId xmlns:a16="http://schemas.microsoft.com/office/drawing/2014/main" id="{B325226C-9699-54A8-D11A-6A6F9D7CCE1C}"/>
              </a:ext>
            </a:extLst>
          </p:cNvPr>
          <p:cNvGrpSpPr/>
          <p:nvPr/>
        </p:nvGrpSpPr>
        <p:grpSpPr>
          <a:xfrm>
            <a:off x="683261" y="4928930"/>
            <a:ext cx="6064673" cy="680903"/>
            <a:chOff x="0" y="2352800"/>
            <a:chExt cx="9199880" cy="587769"/>
          </a:xfrm>
        </p:grpSpPr>
        <p:sp>
          <p:nvSpPr>
            <p:cNvPr id="36" name="Rectangle 35">
              <a:extLst>
                <a:ext uri="{FF2B5EF4-FFF2-40B4-BE49-F238E27FC236}">
                  <a16:creationId xmlns:a16="http://schemas.microsoft.com/office/drawing/2014/main" id="{11BFCEF9-4138-41B8-FA1F-49125E454664}"/>
                </a:ext>
              </a:extLst>
            </p:cNvPr>
            <p:cNvSpPr/>
            <p:nvPr/>
          </p:nvSpPr>
          <p:spPr>
            <a:xfrm>
              <a:off x="0" y="2352800"/>
              <a:ext cx="9199880" cy="587769"/>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37" name="TextBox 36">
              <a:extLst>
                <a:ext uri="{FF2B5EF4-FFF2-40B4-BE49-F238E27FC236}">
                  <a16:creationId xmlns:a16="http://schemas.microsoft.com/office/drawing/2014/main" id="{F46B4DBE-44AD-3AE4-C702-52413F2CBD6D}"/>
                </a:ext>
              </a:extLst>
            </p:cNvPr>
            <p:cNvSpPr txBox="1"/>
            <p:nvPr/>
          </p:nvSpPr>
          <p:spPr>
            <a:xfrm>
              <a:off x="0" y="2352800"/>
              <a:ext cx="9199880" cy="58776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02871" tIns="102871" rIns="102871" bIns="102871" numCol="1" spcCol="1270" anchor="t" anchorCtr="0">
              <a:noAutofit/>
            </a:bodyPr>
            <a:lstStyle/>
            <a:p>
              <a:pPr defTabSz="1200121">
                <a:lnSpc>
                  <a:spcPct val="90000"/>
                </a:lnSpc>
                <a:spcBef>
                  <a:spcPct val="0"/>
                </a:spcBef>
                <a:spcAft>
                  <a:spcPct val="35000"/>
                </a:spcAft>
              </a:pPr>
              <a:r>
                <a:rPr lang="en-US" sz="2700" dirty="0"/>
                <a:t>and   Workplace Achievement</a:t>
              </a:r>
            </a:p>
          </p:txBody>
        </p:sp>
      </p:grpSp>
      <p:grpSp>
        <p:nvGrpSpPr>
          <p:cNvPr id="33" name="Group 32">
            <a:extLst>
              <a:ext uri="{FF2B5EF4-FFF2-40B4-BE49-F238E27FC236}">
                <a16:creationId xmlns:a16="http://schemas.microsoft.com/office/drawing/2014/main" id="{9C7EE08A-62B2-9523-F9E5-D5C16A69F31C}"/>
              </a:ext>
            </a:extLst>
          </p:cNvPr>
          <p:cNvGrpSpPr/>
          <p:nvPr/>
        </p:nvGrpSpPr>
        <p:grpSpPr>
          <a:xfrm>
            <a:off x="683261" y="5516698"/>
            <a:ext cx="6064673" cy="680903"/>
            <a:chOff x="0" y="2940569"/>
            <a:chExt cx="9199880" cy="587769"/>
          </a:xfrm>
        </p:grpSpPr>
        <p:sp>
          <p:nvSpPr>
            <p:cNvPr id="34" name="Rectangle 33">
              <a:extLst>
                <a:ext uri="{FF2B5EF4-FFF2-40B4-BE49-F238E27FC236}">
                  <a16:creationId xmlns:a16="http://schemas.microsoft.com/office/drawing/2014/main" id="{93239214-6E05-1259-DC89-189D9F7D3316}"/>
                </a:ext>
              </a:extLst>
            </p:cNvPr>
            <p:cNvSpPr/>
            <p:nvPr/>
          </p:nvSpPr>
          <p:spPr>
            <a:xfrm>
              <a:off x="0" y="2940569"/>
              <a:ext cx="9199880" cy="587769"/>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35" name="TextBox 34">
              <a:extLst>
                <a:ext uri="{FF2B5EF4-FFF2-40B4-BE49-F238E27FC236}">
                  <a16:creationId xmlns:a16="http://schemas.microsoft.com/office/drawing/2014/main" id="{548AC3FF-7A5E-7D4E-C662-1111B510365F}"/>
                </a:ext>
              </a:extLst>
            </p:cNvPr>
            <p:cNvSpPr txBox="1"/>
            <p:nvPr/>
          </p:nvSpPr>
          <p:spPr>
            <a:xfrm>
              <a:off x="0" y="2940569"/>
              <a:ext cx="9199880" cy="58776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02871" tIns="102871" rIns="102871" bIns="102871" numCol="1" spcCol="1270" anchor="t" anchorCtr="0">
              <a:noAutofit/>
            </a:bodyPr>
            <a:lstStyle/>
            <a:p>
              <a:pPr defTabSz="1200121">
                <a:lnSpc>
                  <a:spcPct val="90000"/>
                </a:lnSpc>
                <a:spcBef>
                  <a:spcPct val="0"/>
                </a:spcBef>
                <a:spcAft>
                  <a:spcPct val="35000"/>
                </a:spcAft>
              </a:pPr>
              <a:r>
                <a:rPr lang="en-US" sz="2700" dirty="0"/>
                <a:t>lectures by Dr Zahra Mohammadnazari  </a:t>
              </a:r>
            </a:p>
          </p:txBody>
        </p:sp>
      </p:grpSp>
      <p:pic>
        <p:nvPicPr>
          <p:cNvPr id="47" name="Picture 46" descr="A picture containing sky, person, people, group&#10;&#10;Description automatically generated">
            <a:extLst>
              <a:ext uri="{FF2B5EF4-FFF2-40B4-BE49-F238E27FC236}">
                <a16:creationId xmlns:a16="http://schemas.microsoft.com/office/drawing/2014/main" id="{49F79026-639D-65AA-E9ED-9C16E160138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096000" y="251801"/>
            <a:ext cx="5469467" cy="582764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391616363"/>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44BEB-4261-D750-C028-C6378E6CE66B}"/>
              </a:ext>
            </a:extLst>
          </p:cNvPr>
          <p:cNvSpPr>
            <a:spLocks noGrp="1"/>
          </p:cNvSpPr>
          <p:nvPr>
            <p:ph type="title"/>
          </p:nvPr>
        </p:nvSpPr>
        <p:spPr>
          <a:xfrm>
            <a:off x="6174558" y="4875283"/>
            <a:ext cx="4666268" cy="963972"/>
          </a:xfrm>
        </p:spPr>
        <p:txBody>
          <a:bodyPr vert="horz" lIns="91440" tIns="45720" rIns="91440" bIns="0" rtlCol="0" anchor="b">
            <a:normAutofit/>
          </a:bodyPr>
          <a:lstStyle/>
          <a:p>
            <a:r>
              <a:rPr lang="en-US" sz="3600" dirty="0"/>
              <a:t>content</a:t>
            </a:r>
          </a:p>
        </p:txBody>
      </p:sp>
      <p:pic>
        <p:nvPicPr>
          <p:cNvPr id="13" name="Picture Placeholder 12" descr="A pair of glasses on a book&#10;&#10;Description automatically generated with medium confidence">
            <a:extLst>
              <a:ext uri="{FF2B5EF4-FFF2-40B4-BE49-F238E27FC236}">
                <a16:creationId xmlns:a16="http://schemas.microsoft.com/office/drawing/2014/main" id="{F98834EF-7337-DF4F-9B20-878B82FAD2A2}"/>
              </a:ext>
            </a:extLst>
          </p:cNvPr>
          <p:cNvPicPr>
            <a:picLocks noGrp="1" noChangeAspect="1"/>
          </p:cNvPicPr>
          <p:nvPr>
            <p:ph type="pic" sz="quarter" idx="14"/>
          </p:nvPr>
        </p:nvPicPr>
        <p:blipFill rotWithShape="1">
          <a:blip r:embed="rId2">
            <a:extLst>
              <a:ext uri="{837473B0-CC2E-450A-ABE3-18F120FF3D39}">
                <a1611:picAttrSrcUrl xmlns:a1611="http://schemas.microsoft.com/office/drawing/2016/11/main" r:id="rId3"/>
              </a:ext>
            </a:extLst>
          </a:blip>
          <a:srcRect l="17536" r="5524"/>
          <a:stretch/>
        </p:blipFill>
        <p:spPr>
          <a:xfrm>
            <a:off x="6740165" y="643996"/>
            <a:ext cx="4425659" cy="4314065"/>
          </a:xfrm>
          <a:prstGeom prst="rect">
            <a:avLst/>
          </a:prstGeom>
        </p:spPr>
      </p:pic>
      <p:pic>
        <p:nvPicPr>
          <p:cNvPr id="9" name="Picture 8">
            <a:extLst>
              <a:ext uri="{FF2B5EF4-FFF2-40B4-BE49-F238E27FC236}">
                <a16:creationId xmlns:a16="http://schemas.microsoft.com/office/drawing/2014/main" id="{2467277C-D7B0-D8FC-3DDB-7B214BFC5B58}"/>
              </a:ext>
            </a:extLst>
          </p:cNvPr>
          <p:cNvPicPr>
            <a:picLocks noChangeAspect="1"/>
          </p:cNvPicPr>
          <p:nvPr/>
        </p:nvPicPr>
        <p:blipFill rotWithShape="1">
          <a:blip r:embed="rId4"/>
          <a:srcRect r="3954" b="5"/>
          <a:stretch/>
        </p:blipFill>
        <p:spPr>
          <a:xfrm>
            <a:off x="737532" y="414505"/>
            <a:ext cx="5830713" cy="6415571"/>
          </a:xfrm>
          <a:prstGeom prst="rect">
            <a:avLst/>
          </a:prstGeom>
        </p:spPr>
      </p:pic>
    </p:spTree>
    <p:extLst>
      <p:ext uri="{BB962C8B-B14F-4D97-AF65-F5344CB8AC3E}">
        <p14:creationId xmlns:p14="http://schemas.microsoft.com/office/powerpoint/2010/main" val="1491648281"/>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picture containing indoor, dark, light&#10;&#10;Description automatically generated">
            <a:extLst>
              <a:ext uri="{FF2B5EF4-FFF2-40B4-BE49-F238E27FC236}">
                <a16:creationId xmlns:a16="http://schemas.microsoft.com/office/drawing/2014/main" id="{69C8922D-AAA2-5CBE-463E-86ADE9A72C73}"/>
              </a:ext>
            </a:extLst>
          </p:cNvPr>
          <p:cNvPicPr>
            <a:picLocks noChangeAspect="1"/>
          </p:cNvPicPr>
          <p:nvPr/>
        </p:nvPicPr>
        <p:blipFill rotWithShape="1">
          <a:blip r:embed="rId2">
            <a:alphaModFix amt="50000"/>
            <a:extLst>
              <a:ext uri="{837473B0-CC2E-450A-ABE3-18F120FF3D39}">
                <a1611:picAttrSrcUrl xmlns:a1611="http://schemas.microsoft.com/office/drawing/2016/11/main" r:id="rId3"/>
              </a:ext>
            </a:extLst>
          </a:blip>
          <a:srcRect t="9998" r="3" b="3"/>
          <a:stretch/>
        </p:blipFill>
        <p:spPr>
          <a:xfrm>
            <a:off x="307" y="-161355"/>
            <a:ext cx="12191695" cy="6857991"/>
          </a:xfrm>
          <a:prstGeom prst="rect">
            <a:avLst/>
          </a:prstGeom>
        </p:spPr>
      </p:pic>
      <p:sp>
        <p:nvSpPr>
          <p:cNvPr id="4" name="TextBox 3">
            <a:extLst>
              <a:ext uri="{FF2B5EF4-FFF2-40B4-BE49-F238E27FC236}">
                <a16:creationId xmlns:a16="http://schemas.microsoft.com/office/drawing/2014/main" id="{34FD2300-7BEB-7B03-4AB4-9BCF7D3AF860}"/>
              </a:ext>
            </a:extLst>
          </p:cNvPr>
          <p:cNvSpPr txBox="1"/>
          <p:nvPr/>
        </p:nvSpPr>
        <p:spPr>
          <a:xfrm>
            <a:off x="267925" y="1391022"/>
            <a:ext cx="3427775" cy="4699000"/>
          </a:xfrm>
          <a:prstGeom prst="rect">
            <a:avLst/>
          </a:prstGeom>
        </p:spPr>
        <p:txBody>
          <a:bodyPr vert="horz" lIns="91440" tIns="45720" rIns="91440" bIns="45720" rtlCol="0" anchor="ctr">
            <a:normAutofit/>
          </a:bodyPr>
          <a:lstStyle/>
          <a:p>
            <a:pPr algn="ctr" defTabSz="914377">
              <a:lnSpc>
                <a:spcPct val="90000"/>
              </a:lnSpc>
              <a:spcBef>
                <a:spcPct val="0"/>
              </a:spcBef>
              <a:spcAft>
                <a:spcPts val="600"/>
              </a:spcAft>
            </a:pPr>
            <a:r>
              <a:rPr lang="en-US" sz="3200" cap="all" dirty="0">
                <a:latin typeface="+mj-lt"/>
                <a:ea typeface="+mj-ea"/>
                <a:cs typeface="+mj-cs"/>
              </a:rPr>
              <a:t>introduction</a:t>
            </a:r>
          </a:p>
        </p:txBody>
      </p:sp>
      <p:sp>
        <p:nvSpPr>
          <p:cNvPr id="6" name="TextBox 5">
            <a:extLst>
              <a:ext uri="{FF2B5EF4-FFF2-40B4-BE49-F238E27FC236}">
                <a16:creationId xmlns:a16="http://schemas.microsoft.com/office/drawing/2014/main" id="{15FC5B70-E8E6-7226-62E0-08F7FA16C0DB}"/>
              </a:ext>
            </a:extLst>
          </p:cNvPr>
          <p:cNvSpPr txBox="1"/>
          <p:nvPr/>
        </p:nvSpPr>
        <p:spPr>
          <a:xfrm>
            <a:off x="5083906" y="1600357"/>
            <a:ext cx="6085091" cy="4699000"/>
          </a:xfrm>
          <a:prstGeom prst="rect">
            <a:avLst/>
          </a:prstGeom>
        </p:spPr>
        <p:txBody>
          <a:bodyPr vert="horz" lIns="91440" tIns="45720" rIns="91440" bIns="45720" rtlCol="0" anchor="ctr">
            <a:normAutofit lnSpcReduction="10000"/>
          </a:bodyPr>
          <a:lstStyle/>
          <a:p>
            <a:pPr indent="-228594" defTabSz="914377">
              <a:lnSpc>
                <a:spcPct val="120000"/>
              </a:lnSpc>
              <a:spcBef>
                <a:spcPts val="1000"/>
              </a:spcBef>
              <a:buClr>
                <a:schemeClr val="accent1"/>
              </a:buClr>
              <a:buSzPct val="100000"/>
              <a:buFont typeface="Arial" panose="020B0604020202020204" pitchFamily="34" charset="0"/>
              <a:buChar char="•"/>
              <a:defRPr/>
            </a:pPr>
            <a:r>
              <a:rPr lang="en-US" b="1" dirty="0"/>
              <a:t>Oil and gas are natural resources, and they are distributed not equally, therefore, the interaction between companies and countries is very important to overcome challenges and shortages. Research shows that recent M&amp;A agreements took more in oil and gas companies.</a:t>
            </a:r>
          </a:p>
          <a:p>
            <a:pPr indent="-228594" defTabSz="914377">
              <a:lnSpc>
                <a:spcPct val="120000"/>
              </a:lnSpc>
              <a:spcBef>
                <a:spcPts val="1000"/>
              </a:spcBef>
              <a:buClr>
                <a:schemeClr val="accent1"/>
              </a:buClr>
              <a:buSzPct val="100000"/>
              <a:buFont typeface="Arial" panose="020B0604020202020204" pitchFamily="34" charset="0"/>
              <a:buChar char="•"/>
              <a:defRPr/>
            </a:pPr>
            <a:endParaRPr lang="en-US" b="1" dirty="0"/>
          </a:p>
          <a:p>
            <a:pPr indent="-228594" defTabSz="914377">
              <a:lnSpc>
                <a:spcPct val="120000"/>
              </a:lnSpc>
              <a:spcBef>
                <a:spcPts val="1000"/>
              </a:spcBef>
              <a:buClr>
                <a:schemeClr val="accent1"/>
              </a:buClr>
              <a:buSzPct val="100000"/>
              <a:buFont typeface="Arial" panose="020B0604020202020204" pitchFamily="34" charset="0"/>
              <a:buChar char="•"/>
              <a:defRPr/>
            </a:pPr>
            <a:endParaRPr lang="en-US" b="1" dirty="0"/>
          </a:p>
          <a:p>
            <a:pPr indent="-228594" defTabSz="914377">
              <a:lnSpc>
                <a:spcPct val="120000"/>
              </a:lnSpc>
              <a:spcBef>
                <a:spcPts val="1000"/>
              </a:spcBef>
              <a:buClr>
                <a:schemeClr val="accent1"/>
              </a:buClr>
              <a:buSzPct val="100000"/>
              <a:buFont typeface="Arial" panose="020B0604020202020204" pitchFamily="34" charset="0"/>
              <a:buChar char="•"/>
              <a:defRPr/>
            </a:pPr>
            <a:r>
              <a:rPr lang="en-US" b="1" dirty="0"/>
              <a:t>The two oil companies that this presentation is aiming to discuss and analyze the HR department’s involvement in the merger and acquisition phases and analyze their agreement on the merger or acquisition process are The PJSC Lukoil company and Chevron Corporation. </a:t>
            </a:r>
          </a:p>
        </p:txBody>
      </p:sp>
      <p:sp>
        <p:nvSpPr>
          <p:cNvPr id="9" name="TextBox 8">
            <a:extLst>
              <a:ext uri="{FF2B5EF4-FFF2-40B4-BE49-F238E27FC236}">
                <a16:creationId xmlns:a16="http://schemas.microsoft.com/office/drawing/2014/main" id="{67052A30-000E-EBFD-3D1C-578948CFAEE6}"/>
              </a:ext>
            </a:extLst>
          </p:cNvPr>
          <p:cNvSpPr txBox="1"/>
          <p:nvPr/>
        </p:nvSpPr>
        <p:spPr>
          <a:xfrm>
            <a:off x="9388030" y="6657947"/>
            <a:ext cx="2803973"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aliem.com/team-based-learning-2016-jgme-aliem-hot-topics-in-medical-education">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endParaRPr>
          </a:p>
        </p:txBody>
      </p:sp>
    </p:spTree>
    <p:extLst>
      <p:ext uri="{BB962C8B-B14F-4D97-AF65-F5344CB8AC3E}">
        <p14:creationId xmlns:p14="http://schemas.microsoft.com/office/powerpoint/2010/main" val="1634969282"/>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 name="Rectangle 63">
            <a:extLst>
              <a:ext uri="{FF2B5EF4-FFF2-40B4-BE49-F238E27FC236}">
                <a16:creationId xmlns:a16="http://schemas.microsoft.com/office/drawing/2014/main" id="{130B326A-C054-4820-AFCA-FCB009ABC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1" name="Picture 65">
            <a:extLst>
              <a:ext uri="{FF2B5EF4-FFF2-40B4-BE49-F238E27FC236}">
                <a16:creationId xmlns:a16="http://schemas.microsoft.com/office/drawing/2014/main" id="{E265DFC7-1B2A-4A32-9C43-C48EA6FF6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73" name="Straight Connector 67">
            <a:extLst>
              <a:ext uri="{FF2B5EF4-FFF2-40B4-BE49-F238E27FC236}">
                <a16:creationId xmlns:a16="http://schemas.microsoft.com/office/drawing/2014/main" id="{853B328C-A402-44DE-AABB-9BFBB6617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82" name="Rectangle 69">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Placeholder 3" descr="A picture containing text, sky, sign&#10;&#10;Description automatically generated">
            <a:extLst>
              <a:ext uri="{FF2B5EF4-FFF2-40B4-BE49-F238E27FC236}">
                <a16:creationId xmlns:a16="http://schemas.microsoft.com/office/drawing/2014/main" id="{94039DC5-4579-1468-21D0-CD84484D58EB}"/>
              </a:ext>
            </a:extLst>
          </p:cNvPr>
          <p:cNvPicPr>
            <a:picLocks noGrp="1" noChangeAspect="1"/>
          </p:cNvPicPr>
          <p:nvPr>
            <p:ph type="pic" sz="quarter" idx="13"/>
          </p:nvPr>
        </p:nvPicPr>
        <p:blipFill rotWithShape="1">
          <a:blip r:embed="rId4">
            <a:alphaModFix amt="50000"/>
            <a:extLst>
              <a:ext uri="{837473B0-CC2E-450A-ABE3-18F120FF3D39}">
                <a1611:picAttrSrcUrl xmlns:a1611="http://schemas.microsoft.com/office/drawing/2016/11/main" r:id="rId5"/>
              </a:ext>
            </a:extLst>
          </a:blip>
          <a:srcRect t="9677" r="-1" b="9676"/>
          <a:stretch/>
        </p:blipFill>
        <p:spPr>
          <a:xfrm>
            <a:off x="305" y="10"/>
            <a:ext cx="12191695" cy="6857990"/>
          </a:xfrm>
          <a:prstGeom prst="rect">
            <a:avLst/>
          </a:prstGeom>
        </p:spPr>
      </p:pic>
      <p:sp>
        <p:nvSpPr>
          <p:cNvPr id="72"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74"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76" name="Rectangle 75">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7" name="TextBox 6">
            <a:extLst>
              <a:ext uri="{FF2B5EF4-FFF2-40B4-BE49-F238E27FC236}">
                <a16:creationId xmlns:a16="http://schemas.microsoft.com/office/drawing/2014/main" id="{D53E448F-EE79-4BFC-97AA-4184C7031D5A}"/>
              </a:ext>
            </a:extLst>
          </p:cNvPr>
          <p:cNvSpPr txBox="1"/>
          <p:nvPr/>
        </p:nvSpPr>
        <p:spPr>
          <a:xfrm>
            <a:off x="1130271" y="1193800"/>
            <a:ext cx="3193050" cy="4699000"/>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3200" cap="all">
                <a:latin typeface="+mj-lt"/>
                <a:ea typeface="+mj-ea"/>
                <a:cs typeface="+mj-cs"/>
              </a:rPr>
              <a:t>THE PJSC LUKOIL COMPANY</a:t>
            </a:r>
          </a:p>
        </p:txBody>
      </p:sp>
      <p:cxnSp>
        <p:nvCxnSpPr>
          <p:cNvPr id="78" name="Straight Connector 77">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59" name="TextBox 8">
            <a:extLst>
              <a:ext uri="{FF2B5EF4-FFF2-40B4-BE49-F238E27FC236}">
                <a16:creationId xmlns:a16="http://schemas.microsoft.com/office/drawing/2014/main" id="{7B3967E7-F8CB-EAA3-555A-60F644E79F8A}"/>
              </a:ext>
            </a:extLst>
          </p:cNvPr>
          <p:cNvSpPr txBox="1"/>
          <p:nvPr/>
        </p:nvSpPr>
        <p:spPr>
          <a:xfrm>
            <a:off x="4976636" y="1193800"/>
            <a:ext cx="6085091" cy="4699000"/>
          </a:xfrm>
          <a:prstGeom prst="rect">
            <a:avLst/>
          </a:prstGeom>
        </p:spPr>
        <p:txBody>
          <a:bodyPr vert="horz" lIns="91440" tIns="45720" rIns="91440" bIns="45720" rtlCol="0" anchor="ctr">
            <a:normAutofit/>
          </a:bodyPr>
          <a:lstStyle/>
          <a:p>
            <a:pPr indent="-228600" defTabSz="914400">
              <a:lnSpc>
                <a:spcPct val="120000"/>
              </a:lnSpc>
              <a:spcAft>
                <a:spcPts val="800"/>
              </a:spcAft>
              <a:buClr>
                <a:schemeClr val="accent1"/>
              </a:buClr>
              <a:buSzPct val="100000"/>
              <a:buFont typeface="Arial" panose="020B0604020202020204" pitchFamily="34" charset="0"/>
              <a:buChar char="•"/>
            </a:pPr>
            <a:r>
              <a:rPr lang="en-US"/>
              <a:t>This is a private Russian worldwide oil company based in Moscow. The company specialises in the business of abstraction, manufacturing, transport, and sale of natural gas, petroleum and petroleum products and electricity. It was founded on 25 November 1991 by Vagit Alekperov </a:t>
            </a:r>
          </a:p>
          <a:p>
            <a:pPr indent="-228600" defTabSz="914400">
              <a:lnSpc>
                <a:spcPct val="120000"/>
              </a:lnSpc>
              <a:spcAft>
                <a:spcPts val="800"/>
              </a:spcAft>
              <a:buClr>
                <a:schemeClr val="accent1"/>
              </a:buClr>
              <a:buSzPct val="100000"/>
              <a:buFont typeface="Arial" panose="020B0604020202020204" pitchFamily="34" charset="0"/>
              <a:buChar char="•"/>
            </a:pPr>
            <a:r>
              <a:rPr lang="en-US"/>
              <a:t>in Russia (Chcom, 2022). This is also one of the most famous Russian brands in the United States.  This is Russia's second-largest oil producer corporation (Craft, 2023).</a:t>
            </a:r>
          </a:p>
          <a:p>
            <a:pPr indent="-228600" defTabSz="914400">
              <a:lnSpc>
                <a:spcPct val="120000"/>
              </a:lnSpc>
              <a:spcAft>
                <a:spcPts val="800"/>
              </a:spcAft>
              <a:buClr>
                <a:schemeClr val="accent1"/>
              </a:buClr>
              <a:buSzPct val="100000"/>
              <a:buFont typeface="Arial" panose="020B0604020202020204" pitchFamily="34" charset="0"/>
              <a:buChar char="•"/>
            </a:pPr>
            <a:r>
              <a:rPr lang="en-US"/>
              <a:t> 5867 locations with 101,000 employees and Transnet, Gazprom Net, Rosneft, and Tatnet are the competitors.</a:t>
            </a:r>
          </a:p>
        </p:txBody>
      </p:sp>
      <p:sp>
        <p:nvSpPr>
          <p:cNvPr id="80"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3422299908"/>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Rectangle 13">
            <a:extLst>
              <a:ext uri="{FF2B5EF4-FFF2-40B4-BE49-F238E27FC236}">
                <a16:creationId xmlns:a16="http://schemas.microsoft.com/office/drawing/2014/main" id="{130B326A-C054-4820-AFCA-FCB009ABC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5">
            <a:extLst>
              <a:ext uri="{FF2B5EF4-FFF2-40B4-BE49-F238E27FC236}">
                <a16:creationId xmlns:a16="http://schemas.microsoft.com/office/drawing/2014/main" id="{E265DFC7-1B2A-4A32-9C43-C48EA6FF6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3" name="Straight Connector 17">
            <a:extLst>
              <a:ext uri="{FF2B5EF4-FFF2-40B4-BE49-F238E27FC236}">
                <a16:creationId xmlns:a16="http://schemas.microsoft.com/office/drawing/2014/main" id="{853B328C-A402-44DE-AABB-9BFBB6617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Picture Placeholder 3" descr="A picture containing text, outdoor, sky, building&#10;&#10;Description automatically generated">
            <a:extLst>
              <a:ext uri="{FF2B5EF4-FFF2-40B4-BE49-F238E27FC236}">
                <a16:creationId xmlns:a16="http://schemas.microsoft.com/office/drawing/2014/main" id="{95B4FC8D-5848-EF50-CBF6-01A86953D2F2}"/>
              </a:ext>
            </a:extLst>
          </p:cNvPr>
          <p:cNvPicPr>
            <a:picLocks noGrp="1" noChangeAspect="1"/>
          </p:cNvPicPr>
          <p:nvPr>
            <p:ph type="pic" sz="quarter" idx="13"/>
          </p:nvPr>
        </p:nvPicPr>
        <p:blipFill rotWithShape="1">
          <a:blip r:embed="rId3">
            <a:extLst>
              <a:ext uri="{837473B0-CC2E-450A-ABE3-18F120FF3D39}">
                <a1611:picAttrSrcUrl xmlns:a1611="http://schemas.microsoft.com/office/drawing/2016/11/main" r:id="rId4"/>
              </a:ext>
            </a:extLst>
          </a:blip>
          <a:srcRect l="9091" b="13691"/>
          <a:stretch/>
        </p:blipFill>
        <p:spPr>
          <a:xfrm>
            <a:off x="2" y="10"/>
            <a:ext cx="12191695" cy="6857990"/>
          </a:xfrm>
          <a:prstGeom prst="rect">
            <a:avLst/>
          </a:prstGeom>
        </p:spPr>
      </p:pic>
      <p:sp>
        <p:nvSpPr>
          <p:cNvPr id="23" name="Rectangle 19">
            <a:extLst>
              <a:ext uri="{FF2B5EF4-FFF2-40B4-BE49-F238E27FC236}">
                <a16:creationId xmlns:a16="http://schemas.microsoft.com/office/drawing/2014/main" id="{2EC1D114-8AB7-4C3F-AEC0-F3FCAF0DF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1643" y="636753"/>
            <a:ext cx="8299435" cy="5572811"/>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215A064E-B733-7EC7-D68E-E2871A118276}"/>
              </a:ext>
            </a:extLst>
          </p:cNvPr>
          <p:cNvSpPr txBox="1"/>
          <p:nvPr/>
        </p:nvSpPr>
        <p:spPr>
          <a:xfrm>
            <a:off x="4063424" y="804523"/>
            <a:ext cx="6815731" cy="1049235"/>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3200" cap="all" dirty="0">
                <a:solidFill>
                  <a:schemeClr val="accent1"/>
                </a:solidFill>
                <a:latin typeface="+mj-lt"/>
                <a:ea typeface="+mj-ea"/>
                <a:cs typeface="+mj-cs"/>
              </a:rPr>
              <a:t>CHEVRON CORPORATION</a:t>
            </a:r>
            <a:endParaRPr lang="en-US" sz="3200" cap="all">
              <a:solidFill>
                <a:schemeClr val="accent1"/>
              </a:solidFill>
              <a:latin typeface="+mj-lt"/>
              <a:ea typeface="+mj-ea"/>
              <a:cs typeface="+mj-cs"/>
            </a:endParaRPr>
          </a:p>
        </p:txBody>
      </p:sp>
      <p:sp>
        <p:nvSpPr>
          <p:cNvPr id="9" name="TextBox 8">
            <a:extLst>
              <a:ext uri="{FF2B5EF4-FFF2-40B4-BE49-F238E27FC236}">
                <a16:creationId xmlns:a16="http://schemas.microsoft.com/office/drawing/2014/main" id="{2160FDF8-C314-6AB4-039D-6DB426123681}"/>
              </a:ext>
            </a:extLst>
          </p:cNvPr>
          <p:cNvSpPr txBox="1"/>
          <p:nvPr/>
        </p:nvSpPr>
        <p:spPr>
          <a:xfrm>
            <a:off x="4063424" y="2015736"/>
            <a:ext cx="6815731" cy="4021267"/>
          </a:xfrm>
          <a:prstGeom prst="rect">
            <a:avLst/>
          </a:prstGeom>
        </p:spPr>
        <p:txBody>
          <a:bodyPr vert="horz" lIns="91440" tIns="45720" rIns="91440" bIns="45720" rtlCol="0" anchor="t">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dirty="0">
                <a:solidFill>
                  <a:srgbClr val="FFFFFE"/>
                </a:solidFill>
              </a:rPr>
              <a:t>Chevron Corporation is an American global oil and gas company. The second largest standard oil company in California. The headquarter is based in San Ramon, California (Chevron, 2022). It was founded on September 10, 1879, approximately 143 years ago as Pacific Oil Corporation by Charles N. Felton, Lloyd Tevis, George Loomis, and others (Staff, 2023).</a:t>
            </a:r>
            <a:endParaRPr lang="en-US">
              <a:solidFill>
                <a:srgbClr val="FFFFFE"/>
              </a:solidFill>
            </a:endParaRPr>
          </a:p>
          <a:p>
            <a:pPr indent="-228600" defTabSz="914400">
              <a:lnSpc>
                <a:spcPct val="120000"/>
              </a:lnSpc>
              <a:spcAft>
                <a:spcPts val="600"/>
              </a:spcAft>
              <a:buClr>
                <a:schemeClr val="accent1"/>
              </a:buClr>
              <a:buSzPct val="100000"/>
              <a:buFont typeface="Arial" panose="020B0604020202020204" pitchFamily="34" charset="0"/>
              <a:buChar char="•"/>
            </a:pPr>
            <a:r>
              <a:rPr lang="en-US" dirty="0">
                <a:solidFill>
                  <a:srgbClr val="FFFFFE"/>
                </a:solidFill>
              </a:rPr>
              <a:t>180 locations with 42,595 employees and </a:t>
            </a:r>
            <a:endParaRPr lang="en-US">
              <a:solidFill>
                <a:srgbClr val="FFFFFE"/>
              </a:solidFill>
            </a:endParaRPr>
          </a:p>
          <a:p>
            <a:pPr indent="-228600" defTabSz="914400">
              <a:lnSpc>
                <a:spcPct val="120000"/>
              </a:lnSpc>
              <a:spcAft>
                <a:spcPts val="600"/>
              </a:spcAft>
              <a:buClr>
                <a:schemeClr val="accent1"/>
              </a:buClr>
              <a:buSzPct val="100000"/>
              <a:buFont typeface="Arial" panose="020B0604020202020204" pitchFamily="34" charset="0"/>
              <a:buChar char="•"/>
            </a:pPr>
            <a:r>
              <a:rPr lang="en-US" dirty="0">
                <a:solidFill>
                  <a:srgbClr val="FFFFFE"/>
                </a:solidFill>
              </a:rPr>
              <a:t>Exxon Mobil, ConocoPhillips, BP total energies, Hess, Marathon Petroleum, Valero Energy, and Phillips oil corporation are competitors</a:t>
            </a:r>
            <a:endParaRPr lang="en-US">
              <a:solidFill>
                <a:srgbClr val="FFFFFE"/>
              </a:solidFill>
            </a:endParaRPr>
          </a:p>
        </p:txBody>
      </p:sp>
    </p:spTree>
    <p:extLst>
      <p:ext uri="{BB962C8B-B14F-4D97-AF65-F5344CB8AC3E}">
        <p14:creationId xmlns:p14="http://schemas.microsoft.com/office/powerpoint/2010/main" val="1612286267"/>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13">
            <a:extLst>
              <a:ext uri="{FF2B5EF4-FFF2-40B4-BE49-F238E27FC236}">
                <a16:creationId xmlns:a16="http://schemas.microsoft.com/office/drawing/2014/main" id="{130B326A-C054-4820-AFCA-FCB009ABC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8" name="Picture 15">
            <a:extLst>
              <a:ext uri="{FF2B5EF4-FFF2-40B4-BE49-F238E27FC236}">
                <a16:creationId xmlns:a16="http://schemas.microsoft.com/office/drawing/2014/main" id="{E265DFC7-1B2A-4A32-9C43-C48EA6FF6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1"/>
          </a:xfrm>
          <a:prstGeom prst="rect">
            <a:avLst/>
          </a:prstGeom>
        </p:spPr>
      </p:pic>
      <p:cxnSp>
        <p:nvCxnSpPr>
          <p:cNvPr id="39" name="Straight Connector 17">
            <a:extLst>
              <a:ext uri="{FF2B5EF4-FFF2-40B4-BE49-F238E27FC236}">
                <a16:creationId xmlns:a16="http://schemas.microsoft.com/office/drawing/2014/main" id="{853B328C-A402-44DE-AABB-9BFBB6617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40" name="Rectangle 19">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Placeholder 8" descr="Architects working on landscape plans, conceptual site plan, and architectural drawings on transparent paper">
            <a:extLst>
              <a:ext uri="{FF2B5EF4-FFF2-40B4-BE49-F238E27FC236}">
                <a16:creationId xmlns:a16="http://schemas.microsoft.com/office/drawing/2014/main" id="{4E18BA55-70F6-F9D7-2EDA-5D072096BA61}"/>
              </a:ext>
            </a:extLst>
          </p:cNvPr>
          <p:cNvPicPr>
            <a:picLocks noGrp="1" noChangeAspect="1"/>
          </p:cNvPicPr>
          <p:nvPr>
            <p:ph type="pic" sz="quarter" idx="14"/>
          </p:nvPr>
        </p:nvPicPr>
        <p:blipFill rotWithShape="1">
          <a:blip r:embed="rId3">
            <a:alphaModFix amt="50000"/>
          </a:blip>
          <a:srcRect t="5881" r="-1" b="5881"/>
          <a:stretch/>
        </p:blipFill>
        <p:spPr>
          <a:xfrm>
            <a:off x="307" y="10"/>
            <a:ext cx="12191695" cy="6857991"/>
          </a:xfrm>
          <a:prstGeom prst="rect">
            <a:avLst/>
          </a:prstGeom>
        </p:spPr>
      </p:pic>
      <p:sp>
        <p:nvSpPr>
          <p:cNvPr id="41"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4" y="443732"/>
            <a:ext cx="811019" cy="503579"/>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42"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9" y="540925"/>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43" name="Rectangle 25">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3"/>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AF118D8C-9CF8-2298-F9A5-D958CD62CDFF}"/>
              </a:ext>
            </a:extLst>
          </p:cNvPr>
          <p:cNvSpPr>
            <a:spLocks noGrp="1"/>
          </p:cNvSpPr>
          <p:nvPr>
            <p:ph type="title"/>
          </p:nvPr>
        </p:nvSpPr>
        <p:spPr>
          <a:xfrm>
            <a:off x="1130271" y="1193800"/>
            <a:ext cx="3193051" cy="4699000"/>
          </a:xfrm>
        </p:spPr>
        <p:txBody>
          <a:bodyPr vert="horz" lIns="91440" tIns="45720" rIns="91440" bIns="45720" rtlCol="0" anchor="ctr">
            <a:normAutofit/>
          </a:bodyPr>
          <a:lstStyle/>
          <a:p>
            <a:r>
              <a:rPr lang="en-US" dirty="0">
                <a:solidFill>
                  <a:schemeClr val="tx1"/>
                </a:solidFill>
              </a:rPr>
              <a:t>Segment  1</a:t>
            </a:r>
          </a:p>
        </p:txBody>
      </p:sp>
      <p:cxnSp>
        <p:nvCxnSpPr>
          <p:cNvPr id="44" name="Straight Connector 27">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6C7FD4CC-4D7C-1F5D-F74D-3736C6FEC64C}"/>
              </a:ext>
            </a:extLst>
          </p:cNvPr>
          <p:cNvSpPr txBox="1"/>
          <p:nvPr/>
        </p:nvSpPr>
        <p:spPr>
          <a:xfrm>
            <a:off x="4976639" y="1193800"/>
            <a:ext cx="6085091" cy="4699000"/>
          </a:xfrm>
          <a:prstGeom prst="rect">
            <a:avLst/>
          </a:prstGeom>
        </p:spPr>
        <p:txBody>
          <a:bodyPr vert="horz" lIns="91440" tIns="45720" rIns="91440" bIns="45720" rtlCol="0" anchor="ctr">
            <a:normAutofit/>
          </a:bodyPr>
          <a:lstStyle/>
          <a:p>
            <a:pPr algn="just" defTabSz="914377">
              <a:lnSpc>
                <a:spcPct val="120000"/>
              </a:lnSpc>
              <a:spcAft>
                <a:spcPts val="600"/>
              </a:spcAft>
              <a:buClr>
                <a:schemeClr val="accent1"/>
              </a:buClr>
              <a:buSzPct val="100000"/>
              <a:defRPr/>
            </a:pPr>
            <a:r>
              <a:rPr lang="en-US" sz="4000" dirty="0"/>
              <a:t>The </a:t>
            </a:r>
          </a:p>
          <a:p>
            <a:pPr algn="just" defTabSz="914377">
              <a:lnSpc>
                <a:spcPct val="120000"/>
              </a:lnSpc>
              <a:spcAft>
                <a:spcPts val="600"/>
              </a:spcAft>
              <a:buClr>
                <a:schemeClr val="accent1"/>
              </a:buClr>
              <a:buSzPct val="100000"/>
              <a:defRPr/>
            </a:pPr>
            <a:r>
              <a:rPr lang="en-US" sz="4000" dirty="0"/>
              <a:t>Cultural and           institutional analysis</a:t>
            </a:r>
          </a:p>
          <a:p>
            <a:pPr algn="just" defTabSz="914377">
              <a:lnSpc>
                <a:spcPct val="120000"/>
              </a:lnSpc>
              <a:spcAft>
                <a:spcPts val="600"/>
              </a:spcAft>
              <a:buClr>
                <a:schemeClr val="accent1"/>
              </a:buClr>
              <a:buSzPct val="100000"/>
              <a:defRPr/>
            </a:pPr>
            <a:r>
              <a:rPr lang="en-US" sz="4000" dirty="0"/>
              <a:t>Of Russia and America</a:t>
            </a:r>
          </a:p>
          <a:p>
            <a:pPr algn="just" defTabSz="914377">
              <a:lnSpc>
                <a:spcPct val="120000"/>
              </a:lnSpc>
              <a:spcAft>
                <a:spcPts val="600"/>
              </a:spcAft>
              <a:buClr>
                <a:schemeClr val="accent1"/>
              </a:buClr>
              <a:buSzPct val="100000"/>
              <a:defRPr/>
            </a:pPr>
            <a:endParaRPr lang="en-US" sz="4000" dirty="0"/>
          </a:p>
          <a:p>
            <a:pPr marL="228594" indent="-228594" defTabSz="914377">
              <a:lnSpc>
                <a:spcPct val="120000"/>
              </a:lnSpc>
              <a:spcAft>
                <a:spcPts val="600"/>
              </a:spcAft>
              <a:buClr>
                <a:schemeClr val="accent1"/>
              </a:buClr>
              <a:buSzPct val="100000"/>
              <a:buFont typeface="Arial" panose="020B0604020202020204" pitchFamily="34" charset="0"/>
              <a:buChar char="•"/>
              <a:defRPr/>
            </a:pPr>
            <a:endParaRPr lang="en-US" dirty="0"/>
          </a:p>
          <a:p>
            <a:pPr marL="228594" indent="-228594" defTabSz="914377">
              <a:lnSpc>
                <a:spcPct val="120000"/>
              </a:lnSpc>
              <a:spcAft>
                <a:spcPts val="600"/>
              </a:spcAft>
              <a:buClr>
                <a:schemeClr val="accent1"/>
              </a:buClr>
              <a:buSzPct val="100000"/>
              <a:buFont typeface="Arial" panose="020B0604020202020204" pitchFamily="34" charset="0"/>
              <a:buChar char="•"/>
              <a:defRPr/>
            </a:pPr>
            <a:endParaRPr lang="en-US" dirty="0"/>
          </a:p>
        </p:txBody>
      </p:sp>
      <p:sp>
        <p:nvSpPr>
          <p:cNvPr id="45"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32" y="6007881"/>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1339330450"/>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2C00B059-8249-401E-BECD-DC838B36F9FB}"/>
              </a:ext>
            </a:extLst>
          </p:cNvPr>
          <p:cNvSpPr>
            <a:spLocks noGrp="1"/>
          </p:cNvSpPr>
          <p:nvPr>
            <p:ph type="title"/>
          </p:nvPr>
        </p:nvSpPr>
        <p:spPr/>
        <p:txBody>
          <a:bodyPr>
            <a:noAutofit/>
          </a:bodyPr>
          <a:lstStyle/>
          <a:p>
            <a:r>
              <a:rPr lang="en-GB" dirty="0">
                <a:solidFill>
                  <a:schemeClr val="tx1"/>
                </a:solidFill>
                <a:latin typeface="Arial" panose="020B0604020202020204" pitchFamily="34" charset="0"/>
                <a:cs typeface="Arial" panose="020B0604020202020204" pitchFamily="34" charset="0"/>
              </a:rPr>
              <a:t>Cultural comparison between Russia and America</a:t>
            </a:r>
          </a:p>
        </p:txBody>
      </p:sp>
      <p:sp>
        <p:nvSpPr>
          <p:cNvPr id="3" name="Slide Number Placeholder 2">
            <a:extLst>
              <a:ext uri="{FF2B5EF4-FFF2-40B4-BE49-F238E27FC236}">
                <a16:creationId xmlns:a16="http://schemas.microsoft.com/office/drawing/2014/main" id="{581E71C2-3FC1-41C1-8255-33A1AC802247}"/>
              </a:ext>
            </a:extLst>
          </p:cNvPr>
          <p:cNvSpPr>
            <a:spLocks noGrp="1"/>
          </p:cNvSpPr>
          <p:nvPr>
            <p:ph type="sldNum" sz="quarter" idx="12"/>
          </p:nvPr>
        </p:nvSpPr>
        <p:spPr/>
        <p:txBody>
          <a:bodyPr/>
          <a:lstStyle/>
          <a:p>
            <a:fld id="{03DC2DEF-D2FE-4B45-ABA4-9F153FD1C98A}" type="slidenum">
              <a:rPr lang="en-US" smtClean="0"/>
              <a:t>7</a:t>
            </a:fld>
            <a:endParaRPr lang="en-US" dirty="0"/>
          </a:p>
        </p:txBody>
      </p:sp>
      <p:pic>
        <p:nvPicPr>
          <p:cNvPr id="8" name="Chart Placeholder 7" descr="Chart, bar chart">
            <a:extLst>
              <a:ext uri="{FF2B5EF4-FFF2-40B4-BE49-F238E27FC236}">
                <a16:creationId xmlns:a16="http://schemas.microsoft.com/office/drawing/2014/main" id="{8E780F25-8AAE-FE5F-6D58-9CA686FC9CAF}"/>
              </a:ext>
            </a:extLst>
          </p:cNvPr>
          <p:cNvPicPr>
            <a:picLocks noGrp="1" noChangeAspect="1"/>
          </p:cNvPicPr>
          <p:nvPr>
            <p:ph type="chart" sz="quarter" idx="13"/>
          </p:nvPr>
        </p:nvPicPr>
        <p:blipFill>
          <a:blip r:embed="rId2">
            <a:extLst>
              <a:ext uri="{28A0092B-C50C-407E-A947-70E740481C1C}">
                <a14:useLocalDpi xmlns:a14="http://schemas.microsoft.com/office/drawing/2010/main" val="0"/>
              </a:ext>
            </a:extLst>
          </a:blip>
          <a:stretch>
            <a:fillRect/>
          </a:stretch>
        </p:blipFill>
        <p:spPr>
          <a:xfrm>
            <a:off x="4924431" y="1238251"/>
            <a:ext cx="6594471" cy="3952314"/>
          </a:xfrm>
          <a:prstGeom prst="rect">
            <a:avLst/>
          </a:prstGeom>
        </p:spPr>
      </p:pic>
      <p:graphicFrame>
        <p:nvGraphicFramePr>
          <p:cNvPr id="20" name="Text Placeholder 17">
            <a:extLst>
              <a:ext uri="{FF2B5EF4-FFF2-40B4-BE49-F238E27FC236}">
                <a16:creationId xmlns:a16="http://schemas.microsoft.com/office/drawing/2014/main" id="{A16F7EEE-B3CE-2EEB-E3E3-4C6F71BE6446}"/>
              </a:ext>
            </a:extLst>
          </p:cNvPr>
          <p:cNvGraphicFramePr/>
          <p:nvPr>
            <p:extLst>
              <p:ext uri="{D42A27DB-BD31-4B8C-83A1-F6EECF244321}">
                <p14:modId xmlns:p14="http://schemas.microsoft.com/office/powerpoint/2010/main" val="2140033558"/>
              </p:ext>
            </p:extLst>
          </p:nvPr>
        </p:nvGraphicFramePr>
        <p:xfrm>
          <a:off x="546100" y="1238251"/>
          <a:ext cx="3997325" cy="4765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0026269"/>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B67F6-5B5B-AB06-E9B4-98EE1C83BF54}"/>
              </a:ext>
            </a:extLst>
          </p:cNvPr>
          <p:cNvSpPr>
            <a:spLocks noGrp="1"/>
          </p:cNvSpPr>
          <p:nvPr>
            <p:ph type="title"/>
          </p:nvPr>
        </p:nvSpPr>
        <p:spPr>
          <a:xfrm>
            <a:off x="1140643" y="84126"/>
            <a:ext cx="4409877" cy="1442775"/>
          </a:xfrm>
        </p:spPr>
        <p:txBody>
          <a:bodyPr vert="horz" lIns="91440" tIns="45720" rIns="91440" bIns="45720" rtlCol="0" anchor="ctr">
            <a:normAutofit/>
          </a:bodyPr>
          <a:lstStyle/>
          <a:p>
            <a:r>
              <a:rPr lang="en-US" kern="1200" dirty="0">
                <a:solidFill>
                  <a:schemeClr val="tx1"/>
                </a:solidFill>
                <a:latin typeface="+mj-lt"/>
                <a:ea typeface="+mj-ea"/>
                <a:cs typeface="+mj-cs"/>
              </a:rPr>
              <a:t>  Power distance</a:t>
            </a:r>
            <a:br>
              <a:rPr lang="en-US" kern="1200" dirty="0">
                <a:solidFill>
                  <a:schemeClr val="tx1"/>
                </a:solidFill>
                <a:latin typeface="+mj-lt"/>
                <a:ea typeface="+mj-ea"/>
                <a:cs typeface="+mj-cs"/>
              </a:rPr>
            </a:br>
            <a:r>
              <a:rPr lang="en-US" kern="1200" dirty="0">
                <a:solidFill>
                  <a:schemeClr val="tx1"/>
                </a:solidFill>
                <a:latin typeface="+mj-lt"/>
                <a:ea typeface="+mj-ea"/>
                <a:cs typeface="+mj-cs"/>
              </a:rPr>
              <a:t>           high vs low</a:t>
            </a:r>
          </a:p>
        </p:txBody>
      </p:sp>
      <p:sp>
        <p:nvSpPr>
          <p:cNvPr id="3" name="Slide Number Placeholder 2">
            <a:extLst>
              <a:ext uri="{FF2B5EF4-FFF2-40B4-BE49-F238E27FC236}">
                <a16:creationId xmlns:a16="http://schemas.microsoft.com/office/drawing/2014/main" id="{D9F40BF7-B8ED-CEFA-0A80-A2962FB9BE1C}"/>
              </a:ext>
            </a:extLst>
          </p:cNvPr>
          <p:cNvSpPr>
            <a:spLocks noGrp="1"/>
          </p:cNvSpPr>
          <p:nvPr>
            <p:ph type="sldNum" sz="quarter" idx="12"/>
          </p:nvPr>
        </p:nvSpPr>
        <p:spPr>
          <a:xfrm>
            <a:off x="10125276" y="6022813"/>
            <a:ext cx="279027" cy="154153"/>
          </a:xfrm>
        </p:spPr>
        <p:txBody>
          <a:bodyPr/>
          <a:lstStyle/>
          <a:p>
            <a:pPr defTabSz="676639">
              <a:spcAft>
                <a:spcPts val="600"/>
              </a:spcAft>
            </a:pPr>
            <a:fld id="{03DC2DEF-D2FE-4B45-ABA4-9F153FD1C98A}" type="slidenum">
              <a:rPr lang="en-US" sz="888">
                <a:solidFill>
                  <a:schemeClr val="tx1">
                    <a:tint val="75000"/>
                  </a:schemeClr>
                </a:solidFill>
              </a:rPr>
              <a:pPr defTabSz="676639">
                <a:spcAft>
                  <a:spcPts val="600"/>
                </a:spcAft>
              </a:pPr>
              <a:t>8</a:t>
            </a:fld>
            <a:endParaRPr lang="en-US" dirty="0"/>
          </a:p>
        </p:txBody>
      </p:sp>
      <p:pic>
        <p:nvPicPr>
          <p:cNvPr id="14" name="Picture Placeholder 13" descr="A group of people around a globe&#10;&#10;Description automatically generated with medium confidence">
            <a:extLst>
              <a:ext uri="{FF2B5EF4-FFF2-40B4-BE49-F238E27FC236}">
                <a16:creationId xmlns:a16="http://schemas.microsoft.com/office/drawing/2014/main" id="{A9A3C965-F154-9D42-3595-7D579CC9C149}"/>
              </a:ext>
            </a:extLst>
          </p:cNvPr>
          <p:cNvPicPr>
            <a:picLocks noGrp="1" noChangeAspect="1"/>
          </p:cNvPicPr>
          <p:nvPr>
            <p:ph type="pic" sz="quarter" idx="14"/>
          </p:nvPr>
        </p:nvPicPr>
        <p:blipFill>
          <a:blip r:embed="rId2">
            <a:extLst>
              <a:ext uri="{837473B0-CC2E-450A-ABE3-18F120FF3D39}">
                <a1611:picAttrSrcUrl xmlns:a1611="http://schemas.microsoft.com/office/drawing/2016/11/main" r:id="rId3"/>
              </a:ext>
            </a:extLst>
          </a:blip>
          <a:srcRect l="1737" r="1737"/>
          <a:stretch>
            <a:fillRect/>
          </a:stretch>
        </p:blipFill>
        <p:spPr>
          <a:xfrm>
            <a:off x="6754606" y="29833"/>
            <a:ext cx="4934471" cy="6070055"/>
          </a:xfrm>
        </p:spPr>
      </p:pic>
      <p:sp>
        <p:nvSpPr>
          <p:cNvPr id="7" name="TextBox 6">
            <a:extLst>
              <a:ext uri="{FF2B5EF4-FFF2-40B4-BE49-F238E27FC236}">
                <a16:creationId xmlns:a16="http://schemas.microsoft.com/office/drawing/2014/main" id="{DE171358-454F-8D03-9CE9-4597FF595F36}"/>
              </a:ext>
            </a:extLst>
          </p:cNvPr>
          <p:cNvSpPr txBox="1"/>
          <p:nvPr/>
        </p:nvSpPr>
        <p:spPr>
          <a:xfrm>
            <a:off x="1140642" y="1598618"/>
            <a:ext cx="4686417" cy="1384995"/>
          </a:xfrm>
          <a:prstGeom prst="rect">
            <a:avLst/>
          </a:prstGeom>
          <a:noFill/>
        </p:spPr>
        <p:txBody>
          <a:bodyPr wrap="square">
            <a:spAutoFit/>
          </a:bodyPr>
          <a:lstStyle/>
          <a:p>
            <a:pPr defTabSz="676639">
              <a:spcAft>
                <a:spcPts val="600"/>
              </a:spcAft>
            </a:pPr>
            <a:r>
              <a:rPr lang="en-GB" sz="1400" dirty="0">
                <a:latin typeface="Arial" panose="020B0604020202020204" pitchFamily="34" charset="0"/>
                <a:ea typeface="DengXian" panose="02010600030101010101" pitchFamily="2" charset="-122"/>
                <a:cs typeface="Arial" panose="020B0604020202020204" pitchFamily="34" charset="0"/>
              </a:rPr>
              <a:t>Russia is a country that has a huge power distance dimension and people are not happy with the fact that power is not distributed equally. The top-down approach is mandatory in every organisation, and it leads to status consciousness and the difference between rich and poor (Hofstede Insights,2023)</a:t>
            </a:r>
          </a:p>
        </p:txBody>
      </p:sp>
      <p:sp>
        <p:nvSpPr>
          <p:cNvPr id="9" name="TextBox 8">
            <a:extLst>
              <a:ext uri="{FF2B5EF4-FFF2-40B4-BE49-F238E27FC236}">
                <a16:creationId xmlns:a16="http://schemas.microsoft.com/office/drawing/2014/main" id="{C3465E82-B7AE-558D-FF83-EF7DC27BB5EA}"/>
              </a:ext>
            </a:extLst>
          </p:cNvPr>
          <p:cNvSpPr txBox="1"/>
          <p:nvPr/>
        </p:nvSpPr>
        <p:spPr>
          <a:xfrm>
            <a:off x="1140642" y="3874388"/>
            <a:ext cx="5348721" cy="1284454"/>
          </a:xfrm>
          <a:prstGeom prst="rect">
            <a:avLst/>
          </a:prstGeom>
          <a:noFill/>
        </p:spPr>
        <p:txBody>
          <a:bodyPr wrap="square">
            <a:spAutoFit/>
          </a:bodyPr>
          <a:lstStyle/>
          <a:p>
            <a:pPr algn="just" defTabSz="676639">
              <a:lnSpc>
                <a:spcPct val="150000"/>
              </a:lnSpc>
              <a:spcAft>
                <a:spcPts val="600"/>
              </a:spcAft>
            </a:pPr>
            <a:r>
              <a:rPr lang="en-GB" sz="1332" dirty="0">
                <a:latin typeface="Arial" panose="020B0604020202020204" pitchFamily="34" charset="0"/>
                <a:ea typeface="DengXian" panose="02010600030101010101" pitchFamily="2" charset="-122"/>
                <a:cs typeface="Arial" panose="020B0604020202020204" pitchFamily="34" charset="0"/>
              </a:rPr>
              <a:t>The US has less power distance because the people know where the power distance occurs. It is just a degree of power that one can influence the other for a better opinion and behaviour (Hofstede Insight,2023)</a:t>
            </a:r>
            <a:endParaRPr lang="en-GB"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64402730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F9A92A3-B6E7-E692-C1F5-FA60B5DE85C6}"/>
              </a:ext>
            </a:extLst>
          </p:cNvPr>
          <p:cNvSpPr txBox="1"/>
          <p:nvPr/>
        </p:nvSpPr>
        <p:spPr>
          <a:xfrm>
            <a:off x="961354" y="1375342"/>
            <a:ext cx="5450053" cy="1754326"/>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Russia is a country that supports living in a group and prefers families and friends.</a:t>
            </a:r>
          </a:p>
          <a:p>
            <a:r>
              <a:rPr lang="en-GB" dirty="0">
                <a:latin typeface="Arial" panose="020B0604020202020204" pitchFamily="34" charset="0"/>
                <a:cs typeface="Arial" panose="020B0604020202020204" pitchFamily="34" charset="0"/>
              </a:rPr>
              <a:t>Relationships are very important for most organisational aspects such as negotiation, sharing information, ideas, and introduction (Hofstede Insight,2023).</a:t>
            </a:r>
          </a:p>
        </p:txBody>
      </p:sp>
      <p:sp>
        <p:nvSpPr>
          <p:cNvPr id="6" name="TextBox 5">
            <a:extLst>
              <a:ext uri="{FF2B5EF4-FFF2-40B4-BE49-F238E27FC236}">
                <a16:creationId xmlns:a16="http://schemas.microsoft.com/office/drawing/2014/main" id="{CDAAD932-B3F9-54CF-6F09-EA9C0EE3D516}"/>
              </a:ext>
            </a:extLst>
          </p:cNvPr>
          <p:cNvSpPr txBox="1"/>
          <p:nvPr/>
        </p:nvSpPr>
        <p:spPr>
          <a:xfrm>
            <a:off x="1988601" y="456184"/>
            <a:ext cx="7996561" cy="584775"/>
          </a:xfrm>
          <a:prstGeom prst="rect">
            <a:avLst/>
          </a:prstGeom>
          <a:noFill/>
        </p:spPr>
        <p:txBody>
          <a:bodyPr wrap="square">
            <a:spAutoFit/>
          </a:bodyPr>
          <a:lstStyle/>
          <a:p>
            <a:r>
              <a:rPr lang="en-GB" sz="3200" dirty="0">
                <a:solidFill>
                  <a:schemeClr val="accent1"/>
                </a:solidFill>
                <a:highlight>
                  <a:srgbClr val="000000"/>
                </a:highlight>
              </a:rPr>
              <a:t>Individualism versus collectivism</a:t>
            </a:r>
            <a:endParaRPr lang="en-GB" sz="3200" dirty="0">
              <a:highlight>
                <a:srgbClr val="000000"/>
              </a:highlight>
            </a:endParaRPr>
          </a:p>
        </p:txBody>
      </p:sp>
      <p:sp>
        <p:nvSpPr>
          <p:cNvPr id="8" name="TextBox 7">
            <a:extLst>
              <a:ext uri="{FF2B5EF4-FFF2-40B4-BE49-F238E27FC236}">
                <a16:creationId xmlns:a16="http://schemas.microsoft.com/office/drawing/2014/main" id="{69D9D1DE-1373-2ADF-F7D3-16D72DD72491}"/>
              </a:ext>
            </a:extLst>
          </p:cNvPr>
          <p:cNvSpPr txBox="1"/>
          <p:nvPr/>
        </p:nvSpPr>
        <p:spPr>
          <a:xfrm rot="10800000" flipV="1">
            <a:off x="908927" y="3464051"/>
            <a:ext cx="5554905" cy="2585323"/>
          </a:xfrm>
          <a:prstGeom prst="rect">
            <a:avLst/>
          </a:prstGeom>
          <a:noFill/>
        </p:spPr>
        <p:txBody>
          <a:bodyPr wrap="square">
            <a:spAutoFit/>
          </a:bodyPr>
          <a:lstStyle/>
          <a:p>
            <a:r>
              <a:rPr lang="en-GB" dirty="0">
                <a:latin typeface="Arial" panose="020B0604020202020204" pitchFamily="34" charset="0"/>
                <a:ea typeface="DengXian" panose="02010600030101010101" pitchFamily="2" charset="-122"/>
                <a:cs typeface="Arial" panose="020B0604020202020204" pitchFamily="34" charset="0"/>
              </a:rPr>
              <a:t>The US is a more individualist country. In organisations the top managers are approachable, and they rely on their employees and can communicate directly. People prefer to live independently and not rely on families. The best thing is employees display their initiative and can be hired due to their merit evidence and achievements (Hofstede Insight, 2023).</a:t>
            </a:r>
          </a:p>
          <a:p>
            <a:pPr>
              <a:spcAft>
                <a:spcPts val="800"/>
              </a:spcAft>
            </a:pPr>
            <a:r>
              <a:rPr lang="en-GB" dirty="0">
                <a:latin typeface="Arial" panose="020B0604020202020204" pitchFamily="34" charset="0"/>
                <a:ea typeface="DengXian" panose="02010600030101010101" pitchFamily="2" charset="-122"/>
                <a:cs typeface="Arial" panose="020B0604020202020204" pitchFamily="34" charset="0"/>
              </a:rPr>
              <a:t> </a:t>
            </a:r>
          </a:p>
        </p:txBody>
      </p:sp>
      <p:pic>
        <p:nvPicPr>
          <p:cNvPr id="10" name="Picture 9" descr="Text&#10;&#10;Description automatically generated">
            <a:extLst>
              <a:ext uri="{FF2B5EF4-FFF2-40B4-BE49-F238E27FC236}">
                <a16:creationId xmlns:a16="http://schemas.microsoft.com/office/drawing/2014/main" id="{CF20CE89-AA2B-92CD-D3FA-8D3E6907A5F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411407" y="1473693"/>
            <a:ext cx="5450052" cy="4687411"/>
          </a:xfrm>
          <a:prstGeom prst="rect">
            <a:avLst/>
          </a:prstGeom>
        </p:spPr>
      </p:pic>
    </p:spTree>
    <p:extLst>
      <p:ext uri="{BB962C8B-B14F-4D97-AF65-F5344CB8AC3E}">
        <p14:creationId xmlns:p14="http://schemas.microsoft.com/office/powerpoint/2010/main" val="3553842690"/>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D5165-A9CC-9BC8-C90A-FE95AE963BF2}"/>
              </a:ext>
            </a:extLst>
          </p:cNvPr>
          <p:cNvSpPr>
            <a:spLocks noGrp="1"/>
          </p:cNvSpPr>
          <p:nvPr>
            <p:ph type="title"/>
          </p:nvPr>
        </p:nvSpPr>
        <p:spPr>
          <a:xfrm>
            <a:off x="646112" y="452717"/>
            <a:ext cx="9404723" cy="1400531"/>
          </a:xfrm>
        </p:spPr>
        <p:txBody>
          <a:bodyPr vert="horz" lIns="91440" tIns="45720" rIns="91440" bIns="45720" rtlCol="0" anchor="t">
            <a:normAutofit/>
          </a:bodyPr>
          <a:lstStyle/>
          <a:p>
            <a:r>
              <a:rPr lang="en-US" dirty="0"/>
              <a:t>Masculinity versus femininity</a:t>
            </a:r>
            <a:br>
              <a:rPr lang="en-US" dirty="0"/>
            </a:br>
            <a:endParaRPr lang="en-US" dirty="0"/>
          </a:p>
        </p:txBody>
      </p:sp>
      <p:pic>
        <p:nvPicPr>
          <p:cNvPr id="11" name="Picture Placeholder 10" descr="A person and person posing for a picture&#10;&#10;Description automatically generated with medium confidence">
            <a:extLst>
              <a:ext uri="{FF2B5EF4-FFF2-40B4-BE49-F238E27FC236}">
                <a16:creationId xmlns:a16="http://schemas.microsoft.com/office/drawing/2014/main" id="{98994E5A-2BD4-E558-AF40-2C4F136C05D7}"/>
              </a:ext>
            </a:extLst>
          </p:cNvPr>
          <p:cNvPicPr>
            <a:picLocks noGrp="1" noChangeAspect="1"/>
          </p:cNvPicPr>
          <p:nvPr>
            <p:ph type="pic" sz="quarter" idx="14"/>
          </p:nvPr>
        </p:nvPicPr>
        <p:blipFill>
          <a:blip r:embed="rId3">
            <a:extLst>
              <a:ext uri="{837473B0-CC2E-450A-ABE3-18F120FF3D39}">
                <a1611:picAttrSrcUrl xmlns:a1611="http://schemas.microsoft.com/office/drawing/2016/11/main" r:id="rId4"/>
              </a:ext>
            </a:extLst>
          </a:blip>
          <a:srcRect l="23447" r="23447"/>
          <a:stretch>
            <a:fillRect/>
          </a:stretch>
        </p:blipFill>
        <p:spPr>
          <a:xfrm>
            <a:off x="7185992" y="950212"/>
            <a:ext cx="3943563" cy="4957575"/>
          </a:xfrm>
        </p:spPr>
      </p:pic>
      <p:sp>
        <p:nvSpPr>
          <p:cNvPr id="7" name="TextBox 6">
            <a:extLst>
              <a:ext uri="{FF2B5EF4-FFF2-40B4-BE49-F238E27FC236}">
                <a16:creationId xmlns:a16="http://schemas.microsoft.com/office/drawing/2014/main" id="{5FB0F2CF-531F-C6F8-39B5-D01B48843F66}"/>
              </a:ext>
            </a:extLst>
          </p:cNvPr>
          <p:cNvSpPr txBox="1"/>
          <p:nvPr/>
        </p:nvSpPr>
        <p:spPr>
          <a:xfrm>
            <a:off x="1640068" y="1803749"/>
            <a:ext cx="3526025" cy="1384995"/>
          </a:xfrm>
          <a:prstGeom prst="rect">
            <a:avLst/>
          </a:prstGeom>
          <a:noFill/>
        </p:spPr>
        <p:txBody>
          <a:bodyPr wrap="square">
            <a:spAutoFit/>
          </a:bodyPr>
          <a:lstStyle/>
          <a:p>
            <a:pPr defTabSz="333748">
              <a:spcAft>
                <a:spcPts val="600"/>
              </a:spcAft>
            </a:pPr>
            <a:r>
              <a:rPr lang="en-GB" sz="1400" dirty="0">
                <a:latin typeface="Arial" panose="020B0604020202020204" pitchFamily="34" charset="0"/>
                <a:ea typeface="DengXian" panose="02010600030101010101" pitchFamily="2" charset="-122"/>
                <a:cs typeface="Arial" panose="020B0604020202020204" pitchFamily="34" charset="0"/>
              </a:rPr>
              <a:t>Russia is a masculine and feminine country, Russia can be forceful people in terms of business, however, they have a sexist attitude towards females meaning the women are likely to face challenges (Isik-Vanelli, 2004).</a:t>
            </a:r>
          </a:p>
        </p:txBody>
      </p:sp>
      <p:sp>
        <p:nvSpPr>
          <p:cNvPr id="9" name="TextBox 8">
            <a:extLst>
              <a:ext uri="{FF2B5EF4-FFF2-40B4-BE49-F238E27FC236}">
                <a16:creationId xmlns:a16="http://schemas.microsoft.com/office/drawing/2014/main" id="{6B028BED-ADC4-7F79-9F9C-1887F49B385C}"/>
              </a:ext>
            </a:extLst>
          </p:cNvPr>
          <p:cNvSpPr txBox="1"/>
          <p:nvPr/>
        </p:nvSpPr>
        <p:spPr>
          <a:xfrm>
            <a:off x="1864186" y="3961676"/>
            <a:ext cx="4877273" cy="1323439"/>
          </a:xfrm>
          <a:prstGeom prst="rect">
            <a:avLst/>
          </a:prstGeom>
          <a:noFill/>
        </p:spPr>
        <p:txBody>
          <a:bodyPr wrap="square">
            <a:spAutoFit/>
          </a:bodyPr>
          <a:lstStyle/>
          <a:p>
            <a:pPr defTabSz="333748">
              <a:spcAft>
                <a:spcPts val="600"/>
              </a:spcAft>
            </a:pPr>
            <a:r>
              <a:rPr lang="en-GB" sz="1600" dirty="0">
                <a:latin typeface="Arial" panose="020B0604020202020204" pitchFamily="34" charset="0"/>
                <a:ea typeface="DengXian" panose="02010600030101010101" pitchFamily="2" charset="-122"/>
                <a:cs typeface="Arial" panose="020B0604020202020204" pitchFamily="34" charset="0"/>
              </a:rPr>
              <a:t>The US is a masculine country meaning that masculinity is about responsibility, behaviours and features that are appropriate for men (The meaning of masculinities - National Democratic Institute 2022).</a:t>
            </a:r>
          </a:p>
        </p:txBody>
      </p:sp>
    </p:spTree>
    <p:extLst>
      <p:ext uri="{BB962C8B-B14F-4D97-AF65-F5344CB8AC3E}">
        <p14:creationId xmlns:p14="http://schemas.microsoft.com/office/powerpoint/2010/main" val="2258668553"/>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11000" b="-1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29265-5706-9B74-25A2-1A9F28305B1F}"/>
              </a:ext>
            </a:extLst>
          </p:cNvPr>
          <p:cNvSpPr>
            <a:spLocks noGrp="1"/>
          </p:cNvSpPr>
          <p:nvPr>
            <p:ph type="title"/>
          </p:nvPr>
        </p:nvSpPr>
        <p:spPr>
          <a:xfrm>
            <a:off x="7081420" y="803446"/>
            <a:ext cx="4810545" cy="3167917"/>
          </a:xfrm>
        </p:spPr>
        <p:txBody>
          <a:bodyPr/>
          <a:lstStyle/>
          <a:p>
            <a:r>
              <a:rPr lang="en-GB" dirty="0">
                <a:solidFill>
                  <a:schemeClr val="bg2"/>
                </a:solidFill>
              </a:rPr>
              <a:t>Uncertainty avoidance</a:t>
            </a:r>
          </a:p>
        </p:txBody>
      </p:sp>
      <p:sp>
        <p:nvSpPr>
          <p:cNvPr id="3" name="Slide Number Placeholder 2">
            <a:extLst>
              <a:ext uri="{FF2B5EF4-FFF2-40B4-BE49-F238E27FC236}">
                <a16:creationId xmlns:a16="http://schemas.microsoft.com/office/drawing/2014/main" id="{43DE2C15-310C-270D-9DAC-5D2B35803552}"/>
              </a:ext>
            </a:extLst>
          </p:cNvPr>
          <p:cNvSpPr>
            <a:spLocks noGrp="1"/>
          </p:cNvSpPr>
          <p:nvPr>
            <p:ph type="sldNum" sz="quarter" idx="12"/>
          </p:nvPr>
        </p:nvSpPr>
        <p:spPr/>
        <p:txBody>
          <a:bodyPr/>
          <a:lstStyle/>
          <a:p>
            <a:fld id="{03DC2DEF-D2FE-4B45-ABA4-9F153FD1C98A}" type="slidenum">
              <a:rPr lang="en-US" smtClean="0"/>
              <a:t>11</a:t>
            </a:fld>
            <a:endParaRPr lang="en-US" dirty="0"/>
          </a:p>
        </p:txBody>
      </p:sp>
      <p:sp>
        <p:nvSpPr>
          <p:cNvPr id="7" name="TextBox 6">
            <a:extLst>
              <a:ext uri="{FF2B5EF4-FFF2-40B4-BE49-F238E27FC236}">
                <a16:creationId xmlns:a16="http://schemas.microsoft.com/office/drawing/2014/main" id="{39E970DA-6C8C-EC2A-18FB-D772ADFC27F1}"/>
              </a:ext>
            </a:extLst>
          </p:cNvPr>
          <p:cNvSpPr txBox="1"/>
          <p:nvPr/>
        </p:nvSpPr>
        <p:spPr>
          <a:xfrm>
            <a:off x="1122222" y="1382412"/>
            <a:ext cx="5315291" cy="1477328"/>
          </a:xfrm>
          <a:prstGeom prst="rect">
            <a:avLst/>
          </a:prstGeom>
          <a:noFill/>
        </p:spPr>
        <p:txBody>
          <a:bodyPr wrap="square">
            <a:spAutoFit/>
          </a:bodyPr>
          <a:lstStyle/>
          <a:p>
            <a:r>
              <a:rPr lang="en-GB" b="1" dirty="0">
                <a:solidFill>
                  <a:schemeClr val="bg1"/>
                </a:solidFill>
                <a:latin typeface="Arial" panose="020B0604020202020204" pitchFamily="34" charset="0"/>
                <a:cs typeface="Arial" panose="020B0604020202020204" pitchFamily="34" charset="0"/>
              </a:rPr>
              <a:t>Russia feels threatened by uncertain situations and must be prepared for the future. Detailed planning and briefing for negotiating and presentation are highly important to avoid uncertainty (Hofstede Insight, 2023).</a:t>
            </a:r>
          </a:p>
        </p:txBody>
      </p:sp>
      <p:sp>
        <p:nvSpPr>
          <p:cNvPr id="9" name="TextBox 8">
            <a:extLst>
              <a:ext uri="{FF2B5EF4-FFF2-40B4-BE49-F238E27FC236}">
                <a16:creationId xmlns:a16="http://schemas.microsoft.com/office/drawing/2014/main" id="{8F92DDDD-CF6F-1C06-9DB9-546FE960E744}"/>
              </a:ext>
            </a:extLst>
          </p:cNvPr>
          <p:cNvSpPr txBox="1"/>
          <p:nvPr/>
        </p:nvSpPr>
        <p:spPr>
          <a:xfrm>
            <a:off x="628030" y="3721262"/>
            <a:ext cx="5037525" cy="1754326"/>
          </a:xfrm>
          <a:prstGeom prst="rect">
            <a:avLst/>
          </a:prstGeom>
          <a:noFill/>
        </p:spPr>
        <p:txBody>
          <a:bodyPr wrap="square">
            <a:spAutoFit/>
          </a:bodyPr>
          <a:lstStyle/>
          <a:p>
            <a:r>
              <a:rPr lang="en-GB" b="1" dirty="0">
                <a:solidFill>
                  <a:schemeClr val="bg1"/>
                </a:solidFill>
                <a:latin typeface="Arial" panose="020B0604020202020204" pitchFamily="34" charset="0"/>
                <a:ea typeface="DengXian" panose="02010600030101010101" pitchFamily="2" charset="-122"/>
                <a:cs typeface="Arial" panose="020B0604020202020204" pitchFamily="34" charset="0"/>
              </a:rPr>
              <a:t>Americans are fairer to welcome new ideas and products and are willing to try and adapt to changes in their technology or business. They have fewer rules and stress about the upcoming future (Hofstede Insight,2023).</a:t>
            </a:r>
          </a:p>
        </p:txBody>
      </p:sp>
    </p:spTree>
    <p:extLst>
      <p:ext uri="{BB962C8B-B14F-4D97-AF65-F5344CB8AC3E}">
        <p14:creationId xmlns:p14="http://schemas.microsoft.com/office/powerpoint/2010/main" val="1384797690"/>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EEE916-767A-16AB-95D6-D2DBA708AA2D}"/>
              </a:ext>
            </a:extLst>
          </p:cNvPr>
          <p:cNvSpPr txBox="1"/>
          <p:nvPr/>
        </p:nvSpPr>
        <p:spPr>
          <a:xfrm>
            <a:off x="934737" y="335208"/>
            <a:ext cx="8492067" cy="1077218"/>
          </a:xfrm>
          <a:prstGeom prst="rect">
            <a:avLst/>
          </a:prstGeom>
          <a:noFill/>
        </p:spPr>
        <p:txBody>
          <a:bodyPr wrap="square">
            <a:spAutoFit/>
          </a:bodyPr>
          <a:lstStyle/>
          <a:p>
            <a:r>
              <a:rPr lang="en-GB" sz="3200" dirty="0">
                <a:solidFill>
                  <a:schemeClr val="tx1">
                    <a:lumMod val="95000"/>
                  </a:schemeClr>
                </a:solidFill>
              </a:rPr>
              <a:t>Long-term orientation versus short orientation</a:t>
            </a:r>
          </a:p>
        </p:txBody>
      </p:sp>
      <p:sp>
        <p:nvSpPr>
          <p:cNvPr id="6" name="TextBox 5">
            <a:extLst>
              <a:ext uri="{FF2B5EF4-FFF2-40B4-BE49-F238E27FC236}">
                <a16:creationId xmlns:a16="http://schemas.microsoft.com/office/drawing/2014/main" id="{BCFAF3F7-9BA8-C50B-5224-57648BB08190}"/>
              </a:ext>
            </a:extLst>
          </p:cNvPr>
          <p:cNvSpPr txBox="1"/>
          <p:nvPr/>
        </p:nvSpPr>
        <p:spPr>
          <a:xfrm>
            <a:off x="934737" y="1625601"/>
            <a:ext cx="5540403" cy="1200329"/>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Russia considers that honesty depends on the situation, factors, and time. Russians easily modify traditions to change any situation and have a strong liability to save and invest (Hofstede Insight,2023).</a:t>
            </a:r>
          </a:p>
        </p:txBody>
      </p:sp>
      <p:sp>
        <p:nvSpPr>
          <p:cNvPr id="8" name="TextBox 7">
            <a:extLst>
              <a:ext uri="{FF2B5EF4-FFF2-40B4-BE49-F238E27FC236}">
                <a16:creationId xmlns:a16="http://schemas.microsoft.com/office/drawing/2014/main" id="{BCE778D6-4ECA-46FE-9AAF-60691F4531F3}"/>
              </a:ext>
            </a:extLst>
          </p:cNvPr>
          <p:cNvSpPr txBox="1"/>
          <p:nvPr/>
        </p:nvSpPr>
        <p:spPr>
          <a:xfrm>
            <a:off x="721770" y="3429000"/>
            <a:ext cx="5753371" cy="1754326"/>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Americans are very realistic and have strong intentions about goodness and horrible situations. They are mentally strong and flexible. American corporations estimate their production on a short-term basis, with profit and loss reports being published every quarter (Hofstede Insight,2023).</a:t>
            </a:r>
          </a:p>
        </p:txBody>
      </p:sp>
      <p:pic>
        <p:nvPicPr>
          <p:cNvPr id="10" name="Picture 9" descr="A picture containing silhouette&#10;&#10;Description automatically generated">
            <a:extLst>
              <a:ext uri="{FF2B5EF4-FFF2-40B4-BE49-F238E27FC236}">
                <a16:creationId xmlns:a16="http://schemas.microsoft.com/office/drawing/2014/main" id="{877FE15F-AED8-7AAF-A1EA-6E81F3AA73C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120467" y="1313933"/>
            <a:ext cx="4606971" cy="4811475"/>
          </a:xfrm>
          <a:prstGeom prst="rect">
            <a:avLst/>
          </a:prstGeom>
        </p:spPr>
      </p:pic>
      <p:sp>
        <p:nvSpPr>
          <p:cNvPr id="11" name="TextBox 10">
            <a:extLst>
              <a:ext uri="{FF2B5EF4-FFF2-40B4-BE49-F238E27FC236}">
                <a16:creationId xmlns:a16="http://schemas.microsoft.com/office/drawing/2014/main" id="{8D5B5FD6-4C0E-9E02-2CBF-10EA08531F0E}"/>
              </a:ext>
            </a:extLst>
          </p:cNvPr>
          <p:cNvSpPr txBox="1"/>
          <p:nvPr/>
        </p:nvSpPr>
        <p:spPr>
          <a:xfrm>
            <a:off x="190500" y="6753225"/>
            <a:ext cx="11811000" cy="230832"/>
          </a:xfrm>
          <a:prstGeom prst="rect">
            <a:avLst/>
          </a:prstGeom>
          <a:noFill/>
        </p:spPr>
        <p:txBody>
          <a:bodyPr wrap="square" rtlCol="0">
            <a:spAutoFit/>
          </a:bodyPr>
          <a:lstStyle/>
          <a:p>
            <a:r>
              <a:rPr lang="en-GB" sz="900" dirty="0">
                <a:hlinkClick r:id="rId3" tooltip="https://scherlund.blogspot.com/2019/01/debunking-emotional-intelligence-myth.html"/>
              </a:rPr>
              <a:t>This Photo</a:t>
            </a:r>
            <a:r>
              <a:rPr lang="en-GB" sz="900" dirty="0"/>
              <a:t> by Unknown Author is licensed under </a:t>
            </a:r>
            <a:r>
              <a:rPr lang="en-GB" sz="900" dirty="0">
                <a:hlinkClick r:id="rId4" tooltip="https://creativecommons.org/licenses/by/3.0/"/>
              </a:rPr>
              <a:t>CC BY</a:t>
            </a:r>
            <a:endParaRPr lang="en-GB" sz="900" dirty="0"/>
          </a:p>
        </p:txBody>
      </p:sp>
    </p:spTree>
    <p:extLst>
      <p:ext uri="{BB962C8B-B14F-4D97-AF65-F5344CB8AC3E}">
        <p14:creationId xmlns:p14="http://schemas.microsoft.com/office/powerpoint/2010/main" val="599625438"/>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39000" b="-39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AB0E912-6F2C-28A5-C636-D51CDEDA956A}"/>
              </a:ext>
            </a:extLst>
          </p:cNvPr>
          <p:cNvSpPr txBox="1"/>
          <p:nvPr/>
        </p:nvSpPr>
        <p:spPr>
          <a:xfrm>
            <a:off x="592668" y="355602"/>
            <a:ext cx="8551333" cy="646331"/>
          </a:xfrm>
          <a:prstGeom prst="rect">
            <a:avLst/>
          </a:prstGeom>
          <a:noFill/>
        </p:spPr>
        <p:txBody>
          <a:bodyPr wrap="square">
            <a:spAutoFit/>
          </a:bodyPr>
          <a:lstStyle/>
          <a:p>
            <a:r>
              <a:rPr lang="en-GB" sz="3600" dirty="0">
                <a:solidFill>
                  <a:schemeClr val="bg1"/>
                </a:solidFill>
              </a:rPr>
              <a:t>Indulgence versus restraint</a:t>
            </a:r>
          </a:p>
        </p:txBody>
      </p:sp>
      <p:sp>
        <p:nvSpPr>
          <p:cNvPr id="6" name="TextBox 5">
            <a:extLst>
              <a:ext uri="{FF2B5EF4-FFF2-40B4-BE49-F238E27FC236}">
                <a16:creationId xmlns:a16="http://schemas.microsoft.com/office/drawing/2014/main" id="{6AFBAC43-6DFF-D03D-94AD-EB510846D476}"/>
              </a:ext>
            </a:extLst>
          </p:cNvPr>
          <p:cNvSpPr txBox="1"/>
          <p:nvPr/>
        </p:nvSpPr>
        <p:spPr>
          <a:xfrm>
            <a:off x="4622805" y="4931056"/>
            <a:ext cx="6722531" cy="1631216"/>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Russia has a very restrained culture. They do not give importance to entertainment and vocation, they control the pleasure of their passions and follow social norms and rules and indulgence is believed the wrong action (Hofstede Insight, 2023).</a:t>
            </a:r>
          </a:p>
        </p:txBody>
      </p:sp>
      <p:sp>
        <p:nvSpPr>
          <p:cNvPr id="8" name="TextBox 7">
            <a:extLst>
              <a:ext uri="{FF2B5EF4-FFF2-40B4-BE49-F238E27FC236}">
                <a16:creationId xmlns:a16="http://schemas.microsoft.com/office/drawing/2014/main" id="{7DBEA611-4C71-C111-74AD-273C7AE995B1}"/>
              </a:ext>
            </a:extLst>
          </p:cNvPr>
          <p:cNvSpPr txBox="1"/>
          <p:nvPr/>
        </p:nvSpPr>
        <p:spPr>
          <a:xfrm>
            <a:off x="1238493" y="1765578"/>
            <a:ext cx="4563167" cy="2677656"/>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The United States has a combined culture, which means people can be normative and indulgent. People believe balance in life is the best way to work hard and live a happy life (Hofstede Insight,2023).</a:t>
            </a:r>
          </a:p>
        </p:txBody>
      </p:sp>
    </p:spTree>
    <p:extLst>
      <p:ext uri="{BB962C8B-B14F-4D97-AF65-F5344CB8AC3E}">
        <p14:creationId xmlns:p14="http://schemas.microsoft.com/office/powerpoint/2010/main" val="9181558"/>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130B326A-C054-4820-AFCA-FCB009ABC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4" name="Picture 23">
            <a:extLst>
              <a:ext uri="{FF2B5EF4-FFF2-40B4-BE49-F238E27FC236}">
                <a16:creationId xmlns:a16="http://schemas.microsoft.com/office/drawing/2014/main" id="{E265DFC7-1B2A-4A32-9C43-C48EA6FF6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1"/>
          </a:xfrm>
          <a:prstGeom prst="rect">
            <a:avLst/>
          </a:prstGeom>
        </p:spPr>
      </p:pic>
      <p:cxnSp>
        <p:nvCxnSpPr>
          <p:cNvPr id="26" name="Straight Connector 25">
            <a:extLst>
              <a:ext uri="{FF2B5EF4-FFF2-40B4-BE49-F238E27FC236}">
                <a16:creationId xmlns:a16="http://schemas.microsoft.com/office/drawing/2014/main" id="{853B328C-A402-44DE-AABB-9BFBB6617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16" name="Picture Placeholder 15" descr="A picture containing indoor, several">
            <a:extLst>
              <a:ext uri="{FF2B5EF4-FFF2-40B4-BE49-F238E27FC236}">
                <a16:creationId xmlns:a16="http://schemas.microsoft.com/office/drawing/2014/main" id="{9A35C02B-66E7-5DFA-FA8B-F207AEE3064A}"/>
              </a:ext>
            </a:extLst>
          </p:cNvPr>
          <p:cNvPicPr>
            <a:picLocks noGrp="1" noChangeAspect="1"/>
          </p:cNvPicPr>
          <p:nvPr>
            <p:ph type="pic" sz="quarter" idx="14"/>
          </p:nvPr>
        </p:nvPicPr>
        <p:blipFill rotWithShape="1">
          <a:blip r:embed="rId3">
            <a:extLst>
              <a:ext uri="{837473B0-CC2E-450A-ABE3-18F120FF3D39}">
                <a1611:picAttrSrcUrl xmlns:a1611="http://schemas.microsoft.com/office/drawing/2016/11/main" r:id="rId4"/>
              </a:ext>
            </a:extLst>
          </a:blip>
          <a:srcRect l="11113"/>
          <a:stretch/>
        </p:blipFill>
        <p:spPr>
          <a:xfrm>
            <a:off x="2" y="-468340"/>
            <a:ext cx="12191695" cy="6857991"/>
          </a:xfrm>
          <a:prstGeom prst="rect">
            <a:avLst/>
          </a:prstGeom>
        </p:spPr>
      </p:pic>
      <p:sp>
        <p:nvSpPr>
          <p:cNvPr id="28" name="Rectangle 27">
            <a:extLst>
              <a:ext uri="{FF2B5EF4-FFF2-40B4-BE49-F238E27FC236}">
                <a16:creationId xmlns:a16="http://schemas.microsoft.com/office/drawing/2014/main" id="{2EC1D114-8AB7-4C3F-AEC0-F3FCAF0DF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1645" y="636756"/>
            <a:ext cx="8299435" cy="5572811"/>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5E438E-7C1D-1F52-8764-CEAD0016334E}"/>
              </a:ext>
            </a:extLst>
          </p:cNvPr>
          <p:cNvSpPr>
            <a:spLocks noGrp="1"/>
          </p:cNvSpPr>
          <p:nvPr>
            <p:ph type="title"/>
          </p:nvPr>
        </p:nvSpPr>
        <p:spPr>
          <a:xfrm>
            <a:off x="4063425" y="804523"/>
            <a:ext cx="7157857" cy="1421119"/>
          </a:xfrm>
        </p:spPr>
        <p:txBody>
          <a:bodyPr vert="horz" lIns="91440" tIns="45720" rIns="91440" bIns="45720" rtlCol="0" anchor="ctr">
            <a:noAutofit/>
          </a:bodyPr>
          <a:lstStyle/>
          <a:p>
            <a:r>
              <a:rPr lang="en-US" sz="2800" dirty="0">
                <a:solidFill>
                  <a:schemeClr val="tx1"/>
                </a:solidFill>
              </a:rPr>
              <a:t>Part 2</a:t>
            </a:r>
            <a:br>
              <a:rPr lang="en-US" sz="2800" dirty="0">
                <a:solidFill>
                  <a:schemeClr val="tx1"/>
                </a:solidFill>
              </a:rPr>
            </a:br>
            <a:r>
              <a:rPr lang="en-US" sz="2800" dirty="0">
                <a:solidFill>
                  <a:schemeClr val="tx1"/>
                </a:solidFill>
              </a:rPr>
              <a:t>Institutional analysis of Russia and America</a:t>
            </a:r>
            <a:br>
              <a:rPr lang="en-US" sz="2800" dirty="0">
                <a:solidFill>
                  <a:schemeClr val="tx1"/>
                </a:solidFill>
              </a:rPr>
            </a:br>
            <a:endParaRPr lang="en-US" sz="2800" dirty="0">
              <a:solidFill>
                <a:schemeClr val="tx1"/>
              </a:solidFill>
            </a:endParaRPr>
          </a:p>
        </p:txBody>
      </p:sp>
      <p:sp>
        <p:nvSpPr>
          <p:cNvPr id="9" name="TextBox 8">
            <a:extLst>
              <a:ext uri="{FF2B5EF4-FFF2-40B4-BE49-F238E27FC236}">
                <a16:creationId xmlns:a16="http://schemas.microsoft.com/office/drawing/2014/main" id="{0FDD34D9-E146-F5F8-078F-2B502AEAD4A4}"/>
              </a:ext>
            </a:extLst>
          </p:cNvPr>
          <p:cNvSpPr txBox="1"/>
          <p:nvPr/>
        </p:nvSpPr>
        <p:spPr>
          <a:xfrm>
            <a:off x="4846106" y="3084705"/>
            <a:ext cx="6390511" cy="2898851"/>
          </a:xfrm>
          <a:prstGeom prst="rect">
            <a:avLst/>
          </a:prstGeom>
        </p:spPr>
        <p:txBody>
          <a:bodyPr vert="horz" lIns="91440" tIns="45720" rIns="91440" bIns="45720" rtlCol="0" anchor="t">
            <a:normAutofit fontScale="92500" lnSpcReduction="10000"/>
          </a:bodyPr>
          <a:lstStyle/>
          <a:p>
            <a:pPr marL="228594" indent="-228594" defTabSz="914377">
              <a:lnSpc>
                <a:spcPct val="120000"/>
              </a:lnSpc>
              <a:spcBef>
                <a:spcPts val="1000"/>
              </a:spcBef>
              <a:buClr>
                <a:schemeClr val="accent1"/>
              </a:buClr>
              <a:buSzPct val="100000"/>
              <a:buFont typeface="Arial" panose="020B0604020202020204" pitchFamily="34" charset="0"/>
              <a:buChar char="•"/>
              <a:defRPr/>
            </a:pPr>
            <a:r>
              <a:rPr lang="en-US" sz="1700" dirty="0">
                <a:solidFill>
                  <a:srgbClr val="FFFFFE"/>
                </a:solidFill>
              </a:rPr>
              <a:t>The neo-institutional model focuses on the institutions of Russia and America to know about </a:t>
            </a:r>
            <a:r>
              <a:rPr lang="en-US" sz="1700" dirty="0" err="1">
                <a:solidFill>
                  <a:srgbClr val="FFFFFE"/>
                </a:solidFill>
              </a:rPr>
              <a:t>organisational</a:t>
            </a:r>
            <a:r>
              <a:rPr lang="en-US" sz="1700" dirty="0">
                <a:solidFill>
                  <a:srgbClr val="FFFFFE"/>
                </a:solidFill>
              </a:rPr>
              <a:t> behaviors as located in and influenced by other organisations and wider social traditions, actions, beliefs, and cultural rules, for better analysis. (Lounsbury &amp; Zhao, 2013). </a:t>
            </a:r>
          </a:p>
          <a:p>
            <a:pPr marL="228594" indent="-228594" defTabSz="914377">
              <a:lnSpc>
                <a:spcPct val="120000"/>
              </a:lnSpc>
              <a:spcBef>
                <a:spcPts val="1000"/>
              </a:spcBef>
              <a:spcAft>
                <a:spcPts val="800"/>
              </a:spcAft>
              <a:buClr>
                <a:schemeClr val="accent1"/>
              </a:buClr>
              <a:buSzPct val="100000"/>
              <a:buFont typeface="Arial" panose="020B0604020202020204" pitchFamily="34" charset="0"/>
              <a:buChar char="•"/>
              <a:defRPr/>
            </a:pPr>
            <a:r>
              <a:rPr lang="en-US" sz="1700" dirty="0">
                <a:solidFill>
                  <a:srgbClr val="FFFFFE"/>
                </a:solidFill>
              </a:rPr>
              <a:t>The three institutional pillars, Normative, Regulatory and Cultural-Cognitive Pillars together affect how Russian and American oil corporations are conducted through isomorphic pressures to process and develop the same structure.  (Scott, 1995,2001,2007).</a:t>
            </a:r>
          </a:p>
        </p:txBody>
      </p:sp>
      <p:sp>
        <p:nvSpPr>
          <p:cNvPr id="17" name="TextBox 16">
            <a:extLst>
              <a:ext uri="{FF2B5EF4-FFF2-40B4-BE49-F238E27FC236}">
                <a16:creationId xmlns:a16="http://schemas.microsoft.com/office/drawing/2014/main" id="{0A7C2321-F271-6680-6D3F-1B9C49BE16E1}"/>
              </a:ext>
            </a:extLst>
          </p:cNvPr>
          <p:cNvSpPr txBox="1"/>
          <p:nvPr/>
        </p:nvSpPr>
        <p:spPr>
          <a:xfrm>
            <a:off x="9387727" y="6657947"/>
            <a:ext cx="2803973"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blogs.lse.ac.uk/politicsandpolicy/does-increasing-public-trust-in-the-eus-institutions-undermine-support-for-national-institutions/">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endParaRPr>
          </a:p>
        </p:txBody>
      </p:sp>
    </p:spTree>
    <p:extLst>
      <p:ext uri="{BB962C8B-B14F-4D97-AF65-F5344CB8AC3E}">
        <p14:creationId xmlns:p14="http://schemas.microsoft.com/office/powerpoint/2010/main" val="2855321320"/>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1" name="Rectangle 13">
            <a:extLst>
              <a:ext uri="{FF2B5EF4-FFF2-40B4-BE49-F238E27FC236}">
                <a16:creationId xmlns:a16="http://schemas.microsoft.com/office/drawing/2014/main" id="{683EAA59-24DC-4627-AB66-12602B762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42" name="Picture 15">
            <a:extLst>
              <a:ext uri="{FF2B5EF4-FFF2-40B4-BE49-F238E27FC236}">
                <a16:creationId xmlns:a16="http://schemas.microsoft.com/office/drawing/2014/main" id="{337D7E9F-40E2-421F-8428-EF1ED3BD535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1"/>
          </a:xfrm>
          <a:prstGeom prst="rect">
            <a:avLst/>
          </a:prstGeom>
        </p:spPr>
      </p:pic>
      <p:cxnSp>
        <p:nvCxnSpPr>
          <p:cNvPr id="43" name="Straight Connector 17">
            <a:extLst>
              <a:ext uri="{FF2B5EF4-FFF2-40B4-BE49-F238E27FC236}">
                <a16:creationId xmlns:a16="http://schemas.microsoft.com/office/drawing/2014/main" id="{42928F44-8AA2-4E03-A7D3-F2A035E975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44" name="Rectangle 19">
            <a:extLst>
              <a:ext uri="{FF2B5EF4-FFF2-40B4-BE49-F238E27FC236}">
                <a16:creationId xmlns:a16="http://schemas.microsoft.com/office/drawing/2014/main" id="{3428F0B5-B9FD-4601-A0A8-6BF5ABF34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21">
            <a:extLst>
              <a:ext uri="{FF2B5EF4-FFF2-40B4-BE49-F238E27FC236}">
                <a16:creationId xmlns:a16="http://schemas.microsoft.com/office/drawing/2014/main" id="{CC26E585-FCC4-443D-9489-0E9471606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9"/>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6" name="TextBox 5">
            <a:extLst>
              <a:ext uri="{FF2B5EF4-FFF2-40B4-BE49-F238E27FC236}">
                <a16:creationId xmlns:a16="http://schemas.microsoft.com/office/drawing/2014/main" id="{B044C637-222F-45BB-D8C5-1E116703EACE}"/>
              </a:ext>
            </a:extLst>
          </p:cNvPr>
          <p:cNvSpPr txBox="1"/>
          <p:nvPr/>
        </p:nvSpPr>
        <p:spPr>
          <a:xfrm>
            <a:off x="2322655" y="2691033"/>
            <a:ext cx="2819259" cy="3487207"/>
          </a:xfrm>
          <a:prstGeom prst="rect">
            <a:avLst/>
          </a:prstGeom>
        </p:spPr>
        <p:txBody>
          <a:bodyPr vert="horz" lIns="91440" tIns="45720" rIns="91440" bIns="45720" rtlCol="0" anchor="t">
            <a:normAutofit/>
          </a:bodyPr>
          <a:lstStyle/>
          <a:p>
            <a:pPr algn="ctr" defTabSz="914377">
              <a:lnSpc>
                <a:spcPct val="90000"/>
              </a:lnSpc>
              <a:spcBef>
                <a:spcPct val="0"/>
              </a:spcBef>
              <a:spcAft>
                <a:spcPts val="600"/>
              </a:spcAft>
            </a:pPr>
            <a:r>
              <a:rPr lang="en-US" sz="3000" cap="all" dirty="0">
                <a:solidFill>
                  <a:schemeClr val="accent1"/>
                </a:solidFill>
                <a:latin typeface="+mj-lt"/>
                <a:ea typeface="+mj-ea"/>
                <a:cs typeface="+mj-cs"/>
              </a:rPr>
              <a:t>Regulatory pillar (political and economic institution)</a:t>
            </a:r>
          </a:p>
        </p:txBody>
      </p:sp>
      <p:cxnSp>
        <p:nvCxnSpPr>
          <p:cNvPr id="46" name="Straight Connector 23">
            <a:extLst>
              <a:ext uri="{FF2B5EF4-FFF2-40B4-BE49-F238E27FC236}">
                <a16:creationId xmlns:a16="http://schemas.microsoft.com/office/drawing/2014/main" id="{64838ADD-CEC0-4F6C-8A38-20120D0D51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3"/>
            <a:ext cx="327209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47" name="Title 1">
            <a:extLst>
              <a:ext uri="{FF2B5EF4-FFF2-40B4-BE49-F238E27FC236}">
                <a16:creationId xmlns:a16="http://schemas.microsoft.com/office/drawing/2014/main" id="{80D9730C-8D66-457D-B5EC-49C01D6BA25B}"/>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7"/>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cxnSp>
        <p:nvCxnSpPr>
          <p:cNvPr id="28" name="Straight Connector 27">
            <a:extLst>
              <a:ext uri="{FF2B5EF4-FFF2-40B4-BE49-F238E27FC236}">
                <a16:creationId xmlns:a16="http://schemas.microsoft.com/office/drawing/2014/main" id="{3ACC0A5F-0F61-43B1-8039-E0FC844952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8" name="Picture 29">
            <a:extLst>
              <a:ext uri="{FF2B5EF4-FFF2-40B4-BE49-F238E27FC236}">
                <a16:creationId xmlns:a16="http://schemas.microsoft.com/office/drawing/2014/main" id="{84E72657-3267-436B-9AFF-3A1A042056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1"/>
          </a:xfrm>
          <a:prstGeom prst="rect">
            <a:avLst/>
          </a:prstGeom>
        </p:spPr>
      </p:pic>
      <p:graphicFrame>
        <p:nvGraphicFramePr>
          <p:cNvPr id="49" name="TextBox 7">
            <a:extLst>
              <a:ext uri="{FF2B5EF4-FFF2-40B4-BE49-F238E27FC236}">
                <a16:creationId xmlns:a16="http://schemas.microsoft.com/office/drawing/2014/main" id="{A6D92204-FC94-BC27-0984-B2DF016E3F84}"/>
              </a:ext>
            </a:extLst>
          </p:cNvPr>
          <p:cNvGraphicFramePr/>
          <p:nvPr>
            <p:extLst>
              <p:ext uri="{D42A27DB-BD31-4B8C-83A1-F6EECF244321}">
                <p14:modId xmlns:p14="http://schemas.microsoft.com/office/powerpoint/2010/main" val="2713150270"/>
              </p:ext>
            </p:extLst>
          </p:nvPr>
        </p:nvGraphicFramePr>
        <p:xfrm>
          <a:off x="5141915" y="819310"/>
          <a:ext cx="6855015" cy="46210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914737"/>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6000"/>
            <a:lum/>
          </a:blip>
          <a:srcRect/>
          <a:tile tx="0" ty="0" sx="100000" sy="100000" flip="none" algn="tl"/>
        </a:blip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6333FB34-E54B-4710-9DAE-6EE038612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41" name="Picture 40">
            <a:extLst>
              <a:ext uri="{FF2B5EF4-FFF2-40B4-BE49-F238E27FC236}">
                <a16:creationId xmlns:a16="http://schemas.microsoft.com/office/drawing/2014/main" id="{29041944-13B4-40E3-A9D5-25B333EBD2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a:xfrm>
            <a:off x="0" y="6129338"/>
            <a:ext cx="12192000" cy="742951"/>
          </a:xfrm>
          <a:prstGeom prst="rect">
            <a:avLst/>
          </a:prstGeom>
        </p:spPr>
      </p:pic>
      <p:cxnSp>
        <p:nvCxnSpPr>
          <p:cNvPr id="43" name="Straight Connector 42">
            <a:extLst>
              <a:ext uri="{FF2B5EF4-FFF2-40B4-BE49-F238E27FC236}">
                <a16:creationId xmlns:a16="http://schemas.microsoft.com/office/drawing/2014/main" id="{5B85E289-5ADE-4F02-B917-9C9D9B0448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5" name="Rectangle 44">
            <a:extLst>
              <a:ext uri="{FF2B5EF4-FFF2-40B4-BE49-F238E27FC236}">
                <a16:creationId xmlns:a16="http://schemas.microsoft.com/office/drawing/2014/main" id="{FD6EDB49-211E-499D-9A08-6C5FF3D06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695"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C5FFF17D-767C-40E7-8C89-962F1F54B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3" y="638511"/>
            <a:ext cx="10905339" cy="4843439"/>
          </a:xfrm>
          <a:prstGeom prst="rect">
            <a:avLst/>
          </a:prstGeom>
          <a:blipFill dpi="0" rotWithShape="1">
            <a:blip r:embed="rId4">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rgbClr val="949494"/>
            </a:contourClr>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E69F39E1-619D-4D9E-8823-8BD8CC320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gradFill>
            <a:gsLst>
              <a:gs pos="0">
                <a:srgbClr val="DADADA"/>
              </a:gs>
              <a:gs pos="100000">
                <a:srgbClr val="FFFFFE"/>
              </a:gs>
            </a:gsLst>
            <a:lin ang="16200000" scaled="0"/>
          </a:gradFill>
          <a:ln w="38100" cmpd="sng">
            <a:solidFill>
              <a:srgbClr val="827670"/>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useBgFill="1">
        <p:nvSpPr>
          <p:cNvPr id="51" name="Rectangle 50">
            <a:extLst>
              <a:ext uri="{FF2B5EF4-FFF2-40B4-BE49-F238E27FC236}">
                <a16:creationId xmlns:a16="http://schemas.microsoft.com/office/drawing/2014/main" id="{C8C53F47-DF50-454F-A5A6-6B969748D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7604760D-FED7-94D1-A02F-9FC8F28F8BBB}"/>
              </a:ext>
            </a:extLst>
          </p:cNvPr>
          <p:cNvSpPr txBox="1"/>
          <p:nvPr/>
        </p:nvSpPr>
        <p:spPr>
          <a:xfrm>
            <a:off x="1621264" y="1061718"/>
            <a:ext cx="4041647" cy="1583383"/>
          </a:xfrm>
          <a:prstGeom prst="rect">
            <a:avLst/>
          </a:prstGeom>
        </p:spPr>
        <p:txBody>
          <a:bodyPr vert="horz" lIns="91440" tIns="45720" rIns="91440" bIns="45720" rtlCol="0" anchor="t">
            <a:normAutofit/>
          </a:bodyPr>
          <a:lstStyle/>
          <a:p>
            <a:pPr defTabSz="914377">
              <a:lnSpc>
                <a:spcPct val="120000"/>
              </a:lnSpc>
              <a:spcAft>
                <a:spcPts val="600"/>
              </a:spcAft>
              <a:buClr>
                <a:schemeClr val="accent1"/>
              </a:buClr>
              <a:buSzPct val="100000"/>
            </a:pPr>
            <a:r>
              <a:rPr lang="en-US" sz="2000" dirty="0"/>
              <a:t>Normative pillar and cultural-cognitive pillar (social institution)</a:t>
            </a:r>
          </a:p>
        </p:txBody>
      </p:sp>
      <p:pic>
        <p:nvPicPr>
          <p:cNvPr id="53" name="Picture 52">
            <a:extLst>
              <a:ext uri="{FF2B5EF4-FFF2-40B4-BE49-F238E27FC236}">
                <a16:creationId xmlns:a16="http://schemas.microsoft.com/office/drawing/2014/main" id="{84F1D497-3294-4AC9-A4C1-C4AD76BE3F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a:xfrm>
            <a:off x="0" y="6129338"/>
            <a:ext cx="12192000" cy="742951"/>
          </a:xfrm>
          <a:prstGeom prst="rect">
            <a:avLst/>
          </a:prstGeom>
        </p:spPr>
      </p:pic>
      <p:sp>
        <p:nvSpPr>
          <p:cNvPr id="10" name="TextBox 9">
            <a:extLst>
              <a:ext uri="{FF2B5EF4-FFF2-40B4-BE49-F238E27FC236}">
                <a16:creationId xmlns:a16="http://schemas.microsoft.com/office/drawing/2014/main" id="{9E4C2207-A0DF-7A44-6DA7-84C696E9E966}"/>
              </a:ext>
            </a:extLst>
          </p:cNvPr>
          <p:cNvSpPr txBox="1"/>
          <p:nvPr/>
        </p:nvSpPr>
        <p:spPr>
          <a:xfrm>
            <a:off x="6788033" y="2391044"/>
            <a:ext cx="4041647" cy="1022780"/>
          </a:xfrm>
          <a:prstGeom prst="rect">
            <a:avLst/>
          </a:prstGeom>
          <a:noFill/>
        </p:spPr>
        <p:txBody>
          <a:bodyPr wrap="square">
            <a:spAutoFit/>
          </a:bodyPr>
          <a:lstStyle/>
          <a:p>
            <a:pPr algn="just">
              <a:lnSpc>
                <a:spcPct val="150000"/>
              </a:lnSpc>
              <a:spcAft>
                <a:spcPts val="600"/>
              </a:spcAft>
            </a:pPr>
            <a:r>
              <a:rPr lang="en-GB" sz="1400" dirty="0">
                <a:latin typeface="Arial" panose="020B0604020202020204" pitchFamily="34" charset="0"/>
                <a:cs typeface="Arial" panose="020B0604020202020204" pitchFamily="34" charset="0"/>
              </a:rPr>
              <a:t>Russian scholars have more trust in the church, their goals and values and less trust in political organisations (Kunchenkova, 2020</a:t>
            </a:r>
            <a:r>
              <a:rPr lang="en-GB" sz="1400" dirty="0"/>
              <a:t>).</a:t>
            </a:r>
            <a:endParaRPr lang="en-US" sz="1400" dirty="0"/>
          </a:p>
        </p:txBody>
      </p:sp>
      <p:sp>
        <p:nvSpPr>
          <p:cNvPr id="12" name="TextBox 11">
            <a:extLst>
              <a:ext uri="{FF2B5EF4-FFF2-40B4-BE49-F238E27FC236}">
                <a16:creationId xmlns:a16="http://schemas.microsoft.com/office/drawing/2014/main" id="{6E0EF455-B035-879B-6A7E-BAD4B2DAAF9D}"/>
              </a:ext>
            </a:extLst>
          </p:cNvPr>
          <p:cNvSpPr txBox="1"/>
          <p:nvPr/>
        </p:nvSpPr>
        <p:spPr>
          <a:xfrm>
            <a:off x="6529090" y="1071742"/>
            <a:ext cx="4206239" cy="1345048"/>
          </a:xfrm>
          <a:prstGeom prst="rect">
            <a:avLst/>
          </a:prstGeom>
          <a:noFill/>
        </p:spPr>
        <p:txBody>
          <a:bodyPr wrap="square">
            <a:spAutoFit/>
          </a:bodyPr>
          <a:lstStyle/>
          <a:p>
            <a:pPr algn="just">
              <a:lnSpc>
                <a:spcPct val="150000"/>
              </a:lnSpc>
              <a:spcAft>
                <a:spcPts val="600"/>
              </a:spcAft>
            </a:pPr>
            <a:r>
              <a:rPr lang="en-GB" sz="1400" dirty="0">
                <a:latin typeface="Arial" panose="020B0604020202020204" pitchFamily="34" charset="0"/>
                <a:cs typeface="Arial" panose="020B0604020202020204" pitchFamily="34" charset="0"/>
              </a:rPr>
              <a:t>According to lumen learning (2016), the United States of America’s social institute focused on the needs of the government, economy, education, family, healthcare, and religion.</a:t>
            </a:r>
            <a:endParaRPr lang="en-US" sz="1400"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48BA94F5-2377-BF4C-CD80-66E518BF9D5A}"/>
              </a:ext>
            </a:extLst>
          </p:cNvPr>
          <p:cNvSpPr txBox="1"/>
          <p:nvPr/>
        </p:nvSpPr>
        <p:spPr>
          <a:xfrm>
            <a:off x="6864990" y="3413151"/>
            <a:ext cx="3964839" cy="1668214"/>
          </a:xfrm>
          <a:prstGeom prst="rect">
            <a:avLst/>
          </a:prstGeom>
          <a:noFill/>
        </p:spPr>
        <p:txBody>
          <a:bodyPr wrap="square">
            <a:spAutoFit/>
          </a:bodyPr>
          <a:lstStyle/>
          <a:p>
            <a:pPr algn="just">
              <a:lnSpc>
                <a:spcPct val="150000"/>
              </a:lnSpc>
              <a:spcAft>
                <a:spcPts val="600"/>
              </a:spcAft>
            </a:pPr>
            <a:r>
              <a:rPr lang="en-GB" sz="1400" dirty="0">
                <a:latin typeface="Arial" panose="020B0604020202020204" pitchFamily="34" charset="0"/>
                <a:cs typeface="Arial" panose="020B0604020202020204" pitchFamily="34" charset="0"/>
              </a:rPr>
              <a:t>HRM departments face difficulty in management in Russia according to the western textbook. However, in recent years HRM is practising successful implementations in Russia (Dixon et al., 2014).</a:t>
            </a:r>
            <a:endParaRPr lang="en-US" sz="1400" dirty="0">
              <a:latin typeface="Arial" panose="020B0604020202020204" pitchFamily="34" charset="0"/>
              <a:cs typeface="Arial" panose="020B0604020202020204" pitchFamily="34" charset="0"/>
            </a:endParaRPr>
          </a:p>
        </p:txBody>
      </p:sp>
      <p:pic>
        <p:nvPicPr>
          <p:cNvPr id="19" name="Picture 18" descr="A group of people in blue suits&#10;&#10;Description automatically generated with medium confidence">
            <a:extLst>
              <a:ext uri="{FF2B5EF4-FFF2-40B4-BE49-F238E27FC236}">
                <a16:creationId xmlns:a16="http://schemas.microsoft.com/office/drawing/2014/main" id="{6E8DD7C3-34E5-E751-D5DA-AF51B7865EF9}"/>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506005" y="2645101"/>
            <a:ext cx="4267267" cy="1876343"/>
          </a:xfrm>
          <a:prstGeom prst="rect">
            <a:avLst/>
          </a:prstGeom>
        </p:spPr>
      </p:pic>
    </p:spTree>
    <p:extLst>
      <p:ext uri="{BB962C8B-B14F-4D97-AF65-F5344CB8AC3E}">
        <p14:creationId xmlns:p14="http://schemas.microsoft.com/office/powerpoint/2010/main" val="4868990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ECBFF29-FB6A-7F9B-72A0-A2FA8975AFF8}"/>
              </a:ext>
            </a:extLst>
          </p:cNvPr>
          <p:cNvSpPr txBox="1"/>
          <p:nvPr/>
        </p:nvSpPr>
        <p:spPr>
          <a:xfrm>
            <a:off x="862852" y="539388"/>
            <a:ext cx="6100482" cy="615553"/>
          </a:xfrm>
          <a:prstGeom prst="rect">
            <a:avLst/>
          </a:prstGeom>
          <a:noFill/>
        </p:spPr>
        <p:txBody>
          <a:bodyPr wrap="square">
            <a:spAutoFit/>
          </a:bodyPr>
          <a:lstStyle/>
          <a:p>
            <a:r>
              <a:rPr kumimoji="0" lang="en-GB" sz="3400" b="0" i="0" u="none" strike="noStrike" kern="1200" cap="all" spc="0" normalizeH="0" baseline="0" noProof="0" dirty="0">
                <a:ln>
                  <a:noFill/>
                </a:ln>
                <a:solidFill>
                  <a:prstClr val="white"/>
                </a:solidFill>
                <a:effectLst/>
                <a:uLnTx/>
                <a:uFillTx/>
                <a:latin typeface="Arial" panose="020B0604020202020204" pitchFamily="34" charset="0"/>
                <a:ea typeface="DengXian" panose="02010600030101010101" pitchFamily="2" charset="-122"/>
                <a:cs typeface="Arial" panose="020B0604020202020204" pitchFamily="34" charset="0"/>
              </a:rPr>
              <a:t>Segment 2</a:t>
            </a:r>
            <a:endParaRPr lang="en-GB" dirty="0"/>
          </a:p>
        </p:txBody>
      </p:sp>
      <p:sp>
        <p:nvSpPr>
          <p:cNvPr id="8" name="TextBox 7">
            <a:extLst>
              <a:ext uri="{FF2B5EF4-FFF2-40B4-BE49-F238E27FC236}">
                <a16:creationId xmlns:a16="http://schemas.microsoft.com/office/drawing/2014/main" id="{E78D1E48-C90D-D915-C612-44441E5BCAC9}"/>
              </a:ext>
            </a:extLst>
          </p:cNvPr>
          <p:cNvSpPr txBox="1"/>
          <p:nvPr/>
        </p:nvSpPr>
        <p:spPr>
          <a:xfrm>
            <a:off x="537882" y="1649506"/>
            <a:ext cx="4437530" cy="369332"/>
          </a:xfrm>
          <a:prstGeom prst="rect">
            <a:avLst/>
          </a:prstGeom>
          <a:noFill/>
        </p:spPr>
        <p:txBody>
          <a:bodyPr wrap="square">
            <a:spAutoFit/>
          </a:bodyPr>
          <a:lstStyle/>
          <a:p>
            <a:r>
              <a:rPr lang="en-GB" sz="1800" dirty="0">
                <a:effectLst/>
                <a:latin typeface="Arial" panose="020B0604020202020204" pitchFamily="34" charset="0"/>
                <a:ea typeface="DengXian" panose="02010600030101010101" pitchFamily="2" charset="-122"/>
                <a:cs typeface="Arial" panose="020B0604020202020204" pitchFamily="34" charset="0"/>
              </a:rPr>
              <a:t>Merger and acquisition </a:t>
            </a:r>
            <a:endParaRPr lang="en-GB" dirty="0"/>
          </a:p>
        </p:txBody>
      </p:sp>
      <p:sp>
        <p:nvSpPr>
          <p:cNvPr id="11" name="TextBox 10">
            <a:extLst>
              <a:ext uri="{FF2B5EF4-FFF2-40B4-BE49-F238E27FC236}">
                <a16:creationId xmlns:a16="http://schemas.microsoft.com/office/drawing/2014/main" id="{AE2E9C30-2467-751E-1292-3A4B8487EBA0}"/>
              </a:ext>
            </a:extLst>
          </p:cNvPr>
          <p:cNvSpPr txBox="1"/>
          <p:nvPr/>
        </p:nvSpPr>
        <p:spPr>
          <a:xfrm>
            <a:off x="385482" y="2748032"/>
            <a:ext cx="4365812" cy="2534027"/>
          </a:xfrm>
          <a:prstGeom prst="rect">
            <a:avLst/>
          </a:prstGeom>
          <a:noFill/>
        </p:spPr>
        <p:txBody>
          <a:bodyPr wrap="square">
            <a:spAutoFit/>
          </a:bodyPr>
          <a:lstStyle/>
          <a:p>
            <a:pPr lvl="0" algn="just">
              <a:lnSpc>
                <a:spcPct val="150000"/>
              </a:lnSpc>
            </a:pPr>
            <a:r>
              <a:rPr lang="en-GB" sz="1800" dirty="0">
                <a:latin typeface="Arial" panose="020B0604020202020204" pitchFamily="34" charset="0"/>
                <a:cs typeface="Arial" panose="020B0604020202020204" pitchFamily="34" charset="0"/>
              </a:rPr>
              <a:t>When businesses merge in a strategic process they introduce new entities (Skowronski &amp; Girardin, 2023). While the acquisition is a transaction where an organisation acquires another company for some considerations (Patel, 2022).</a:t>
            </a:r>
            <a:endParaRPr lang="en-US" sz="1800" dirty="0">
              <a:latin typeface="Arial" panose="020B0604020202020204" pitchFamily="34" charset="0"/>
              <a:cs typeface="Arial" panose="020B0604020202020204" pitchFamily="34" charset="0"/>
            </a:endParaRPr>
          </a:p>
        </p:txBody>
      </p:sp>
      <p:pic>
        <p:nvPicPr>
          <p:cNvPr id="13" name="Picture 12" descr="A picture containing text&#10;&#10;Description automatically generated">
            <a:extLst>
              <a:ext uri="{FF2B5EF4-FFF2-40B4-BE49-F238E27FC236}">
                <a16:creationId xmlns:a16="http://schemas.microsoft.com/office/drawing/2014/main" id="{94DDD677-5619-B820-A583-78C36882B02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975412" y="1106790"/>
            <a:ext cx="6176683" cy="4101704"/>
          </a:xfrm>
          <a:prstGeom prst="rect">
            <a:avLst/>
          </a:prstGeom>
        </p:spPr>
      </p:pic>
      <p:sp>
        <p:nvSpPr>
          <p:cNvPr id="14" name="TextBox 13">
            <a:extLst>
              <a:ext uri="{FF2B5EF4-FFF2-40B4-BE49-F238E27FC236}">
                <a16:creationId xmlns:a16="http://schemas.microsoft.com/office/drawing/2014/main" id="{44CB1327-A072-1281-045C-0A7C0CC96A24}"/>
              </a:ext>
            </a:extLst>
          </p:cNvPr>
          <p:cNvSpPr txBox="1"/>
          <p:nvPr/>
        </p:nvSpPr>
        <p:spPr>
          <a:xfrm>
            <a:off x="4975412" y="6994618"/>
            <a:ext cx="6176683" cy="230832"/>
          </a:xfrm>
          <a:prstGeom prst="rect">
            <a:avLst/>
          </a:prstGeom>
          <a:noFill/>
        </p:spPr>
        <p:txBody>
          <a:bodyPr wrap="square" rtlCol="0">
            <a:spAutoFit/>
          </a:bodyPr>
          <a:lstStyle/>
          <a:p>
            <a:r>
              <a:rPr lang="en-GB" sz="900" dirty="0">
                <a:hlinkClick r:id="rId3" tooltip="https://www.vcbay.news/2021/06/08/exit-strategy-selection-ipo-vs-ma/"/>
              </a:rPr>
              <a:t>This Photo</a:t>
            </a:r>
            <a:r>
              <a:rPr lang="en-GB" sz="900" dirty="0"/>
              <a:t> by Unknown Author is licensed under </a:t>
            </a:r>
            <a:r>
              <a:rPr lang="en-GB" sz="900" dirty="0">
                <a:hlinkClick r:id="rId4" tooltip="https://creativecommons.org/licenses/by-nc-nd/3.0/"/>
              </a:rPr>
              <a:t>CC BY-NC-ND</a:t>
            </a:r>
            <a:endParaRPr lang="en-GB" sz="900" dirty="0"/>
          </a:p>
        </p:txBody>
      </p:sp>
    </p:spTree>
    <p:extLst>
      <p:ext uri="{BB962C8B-B14F-4D97-AF65-F5344CB8AC3E}">
        <p14:creationId xmlns:p14="http://schemas.microsoft.com/office/powerpoint/2010/main" val="3349130580"/>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8E29C-F067-BEC3-FD80-3894CDA50037}"/>
              </a:ext>
            </a:extLst>
          </p:cNvPr>
          <p:cNvSpPr>
            <a:spLocks noGrp="1"/>
          </p:cNvSpPr>
          <p:nvPr>
            <p:ph type="title"/>
          </p:nvPr>
        </p:nvSpPr>
        <p:spPr>
          <a:xfrm>
            <a:off x="735105" y="374217"/>
            <a:ext cx="2814918" cy="1122889"/>
          </a:xfrm>
        </p:spPr>
        <p:txBody>
          <a:bodyPr/>
          <a:lstStyle/>
          <a:p>
            <a:r>
              <a:rPr lang="en-GB" dirty="0">
                <a:solidFill>
                  <a:schemeClr val="tx1"/>
                </a:solidFill>
              </a:rPr>
              <a:t>Part 1</a:t>
            </a:r>
          </a:p>
        </p:txBody>
      </p:sp>
      <p:sp>
        <p:nvSpPr>
          <p:cNvPr id="5" name="TextBox 4">
            <a:extLst>
              <a:ext uri="{FF2B5EF4-FFF2-40B4-BE49-F238E27FC236}">
                <a16:creationId xmlns:a16="http://schemas.microsoft.com/office/drawing/2014/main" id="{1DB83838-D6DE-93F6-9E55-B58F4946EAA3}"/>
              </a:ext>
            </a:extLst>
          </p:cNvPr>
          <p:cNvSpPr txBox="1"/>
          <p:nvPr/>
        </p:nvSpPr>
        <p:spPr>
          <a:xfrm>
            <a:off x="457200" y="1192930"/>
            <a:ext cx="4930588" cy="2831544"/>
          </a:xfrm>
          <a:prstGeom prst="rect">
            <a:avLst/>
          </a:prstGeom>
          <a:noFill/>
        </p:spPr>
        <p:txBody>
          <a:bodyPr wrap="square">
            <a:spAutoFit/>
          </a:bodyPr>
          <a:lstStyle/>
          <a:p>
            <a:r>
              <a:rPr kumimoji="0" lang="en-GB" sz="4000" b="0" i="0" u="none" strike="noStrike" kern="1200" cap="all" spc="0" normalizeH="0" baseline="0" noProof="0" dirty="0">
                <a:ln>
                  <a:noFill/>
                </a:ln>
                <a:solidFill>
                  <a:prstClr val="white"/>
                </a:solidFill>
                <a:effectLst/>
                <a:uLnTx/>
                <a:uFillTx/>
                <a:latin typeface="Century Gothic" panose="020B0502020202020204"/>
                <a:ea typeface="+mj-ea"/>
                <a:cs typeface="+mj-cs"/>
              </a:rPr>
              <a:t>Rational and integrational strategy</a:t>
            </a:r>
            <a:br>
              <a:rPr kumimoji="0" lang="en-GB" sz="4000" b="0" i="0" u="none" strike="noStrike" kern="1200" cap="all" spc="0" normalizeH="0" baseline="0" noProof="0" dirty="0">
                <a:ln>
                  <a:noFill/>
                </a:ln>
                <a:solidFill>
                  <a:prstClr val="white"/>
                </a:solidFill>
                <a:effectLst/>
                <a:uLnTx/>
                <a:uFillTx/>
                <a:latin typeface="Century Gothic" panose="020B0502020202020204"/>
                <a:ea typeface="+mj-ea"/>
                <a:cs typeface="+mj-cs"/>
              </a:rPr>
            </a:br>
            <a:br>
              <a:rPr kumimoji="0" lang="en-GB" sz="4000" b="0" i="0" u="none" strike="noStrike" kern="1200" cap="all" spc="0" normalizeH="0" baseline="0" noProof="0" dirty="0">
                <a:ln>
                  <a:noFill/>
                </a:ln>
                <a:solidFill>
                  <a:prstClr val="white"/>
                </a:solidFill>
                <a:effectLst/>
                <a:uLnTx/>
                <a:uFillTx/>
                <a:latin typeface="Century Gothic" panose="020B0502020202020204"/>
                <a:ea typeface="+mj-ea"/>
                <a:cs typeface="+mj-cs"/>
              </a:rPr>
            </a:br>
            <a:endParaRPr lang="en-GB" dirty="0"/>
          </a:p>
        </p:txBody>
      </p:sp>
      <p:sp>
        <p:nvSpPr>
          <p:cNvPr id="7" name="TextBox 6">
            <a:extLst>
              <a:ext uri="{FF2B5EF4-FFF2-40B4-BE49-F238E27FC236}">
                <a16:creationId xmlns:a16="http://schemas.microsoft.com/office/drawing/2014/main" id="{2F00F04B-2E9B-1FC1-4516-D5B3DC57D4C4}"/>
              </a:ext>
            </a:extLst>
          </p:cNvPr>
          <p:cNvSpPr txBox="1"/>
          <p:nvPr/>
        </p:nvSpPr>
        <p:spPr>
          <a:xfrm>
            <a:off x="5387788" y="1237148"/>
            <a:ext cx="6100482" cy="923330"/>
          </a:xfrm>
          <a:prstGeom prst="rect">
            <a:avLst/>
          </a:prstGeom>
          <a:noFill/>
        </p:spPr>
        <p:txBody>
          <a:bodyPr wrap="square">
            <a:spAutoFit/>
          </a:bodyPr>
          <a:lstStyle/>
          <a:p>
            <a:r>
              <a:rPr lang="en-GB" dirty="0"/>
              <a:t>M&amp;A, reasons across borders are to promote growth and manage technology. Reaction to political and economic situations or to reduce labour costs.</a:t>
            </a:r>
          </a:p>
        </p:txBody>
      </p:sp>
      <p:sp>
        <p:nvSpPr>
          <p:cNvPr id="9" name="TextBox 8">
            <a:extLst>
              <a:ext uri="{FF2B5EF4-FFF2-40B4-BE49-F238E27FC236}">
                <a16:creationId xmlns:a16="http://schemas.microsoft.com/office/drawing/2014/main" id="{BE9053AA-2EBF-949A-4614-0D1BFD272B9C}"/>
              </a:ext>
            </a:extLst>
          </p:cNvPr>
          <p:cNvSpPr txBox="1"/>
          <p:nvPr/>
        </p:nvSpPr>
        <p:spPr>
          <a:xfrm>
            <a:off x="5387788" y="3429000"/>
            <a:ext cx="5853954" cy="1754326"/>
          </a:xfrm>
          <a:prstGeom prst="rect">
            <a:avLst/>
          </a:prstGeom>
          <a:noFill/>
        </p:spPr>
        <p:txBody>
          <a:bodyPr wrap="square">
            <a:spAutoFit/>
          </a:bodyPr>
          <a:lstStyle/>
          <a:p>
            <a:pPr lvl="0" algn="just">
              <a:lnSpc>
                <a:spcPct val="100000"/>
              </a:lnSpc>
            </a:pPr>
            <a:r>
              <a:rPr lang="en-GB" sz="1800" dirty="0">
                <a:latin typeface="Arial" panose="020B0604020202020204" pitchFamily="34" charset="0"/>
                <a:cs typeface="Arial" panose="020B0604020202020204" pitchFamily="34" charset="0"/>
              </a:rPr>
              <a:t>After cultural and institutional analysis of Russia and America, the rational decision for a deal between both corporations is to merge and introduce a new oil company that can successfully operate in both countries. The IHRM requires observing each phase of M&amp;A and managing it successfully. </a:t>
            </a:r>
            <a:endParaRPr lang="en-US" sz="1800" dirty="0">
              <a:latin typeface="Arial" panose="020B0604020202020204" pitchFamily="34" charset="0"/>
              <a:cs typeface="Arial" panose="020B0604020202020204" pitchFamily="34" charset="0"/>
            </a:endParaRPr>
          </a:p>
        </p:txBody>
      </p:sp>
      <p:pic>
        <p:nvPicPr>
          <p:cNvPr id="3" name="Picture 3">
            <a:extLst>
              <a:ext uri="{FF2B5EF4-FFF2-40B4-BE49-F238E27FC236}">
                <a16:creationId xmlns:a16="http://schemas.microsoft.com/office/drawing/2014/main" id="{D457128B-6664-F091-9B1B-AF0E76EA8724}"/>
              </a:ext>
            </a:extLst>
          </p:cNvPr>
          <p:cNvPicPr>
            <a:picLocks noChangeAspect="1"/>
          </p:cNvPicPr>
          <p:nvPr/>
        </p:nvPicPr>
        <p:blipFill>
          <a:blip r:embed="rId2"/>
          <a:stretch>
            <a:fillRect/>
          </a:stretch>
        </p:blipFill>
        <p:spPr>
          <a:xfrm>
            <a:off x="610828" y="3726737"/>
            <a:ext cx="4623331" cy="1754326"/>
          </a:xfrm>
          <a:prstGeom prst="rect">
            <a:avLst/>
          </a:prstGeom>
        </p:spPr>
      </p:pic>
    </p:spTree>
    <p:extLst>
      <p:ext uri="{BB962C8B-B14F-4D97-AF65-F5344CB8AC3E}">
        <p14:creationId xmlns:p14="http://schemas.microsoft.com/office/powerpoint/2010/main" val="537090443"/>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B25638D-3D06-41D1-8060-4D2707C60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5" name="Picture 14">
            <a:extLst>
              <a:ext uri="{FF2B5EF4-FFF2-40B4-BE49-F238E27FC236}">
                <a16:creationId xmlns:a16="http://schemas.microsoft.com/office/drawing/2014/main" id="{8161BB1E-0062-4056-AB94-121EF614D5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7" name="Straight Connector 16">
            <a:extLst>
              <a:ext uri="{FF2B5EF4-FFF2-40B4-BE49-F238E27FC236}">
                <a16:creationId xmlns:a16="http://schemas.microsoft.com/office/drawing/2014/main" id="{8FBC01E2-D629-4319-B5CB-BFA461B8CF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2C762EF-8549-083A-0A03-D0D15C3E125C}"/>
              </a:ext>
            </a:extLst>
          </p:cNvPr>
          <p:cNvSpPr>
            <a:spLocks noGrp="1"/>
          </p:cNvSpPr>
          <p:nvPr>
            <p:ph type="title"/>
          </p:nvPr>
        </p:nvSpPr>
        <p:spPr>
          <a:xfrm>
            <a:off x="1451580" y="804520"/>
            <a:ext cx="4176815" cy="1049235"/>
          </a:xfrm>
        </p:spPr>
        <p:txBody>
          <a:bodyPr vert="horz" lIns="91440" tIns="45720" rIns="91440" bIns="45720" rtlCol="0" anchor="ctr">
            <a:normAutofit/>
          </a:bodyPr>
          <a:lstStyle/>
          <a:p>
            <a:pPr defTabSz="914400"/>
            <a:r>
              <a:rPr kumimoji="0" lang="en-US" u="none" strike="noStrike" spc="0" normalizeH="0" baseline="0" noProof="0" dirty="0">
                <a:ln>
                  <a:noFill/>
                </a:ln>
                <a:uLnTx/>
                <a:uFillTx/>
              </a:rPr>
              <a:t>Reasons of Merge</a:t>
            </a:r>
            <a:endParaRPr lang="en-US" dirty="0"/>
          </a:p>
        </p:txBody>
      </p:sp>
      <p:sp>
        <p:nvSpPr>
          <p:cNvPr id="5" name="TextBox 4">
            <a:extLst>
              <a:ext uri="{FF2B5EF4-FFF2-40B4-BE49-F238E27FC236}">
                <a16:creationId xmlns:a16="http://schemas.microsoft.com/office/drawing/2014/main" id="{EBA2AC50-4C41-CA36-43D5-0108675D5900}"/>
              </a:ext>
            </a:extLst>
          </p:cNvPr>
          <p:cNvSpPr txBox="1"/>
          <p:nvPr/>
        </p:nvSpPr>
        <p:spPr>
          <a:xfrm>
            <a:off x="1451581" y="2015732"/>
            <a:ext cx="4172515" cy="3450613"/>
          </a:xfrm>
          <a:prstGeom prst="rect">
            <a:avLst/>
          </a:prstGeom>
        </p:spPr>
        <p:txBody>
          <a:bodyPr vert="horz" lIns="91440" tIns="45720" rIns="91440" bIns="45720" rtlCol="0" anchor="t">
            <a:normAutofit/>
          </a:bodyPr>
          <a:lstStyle/>
          <a:p>
            <a:pPr marL="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1500" b="0" i="0" u="none" strike="noStrike" cap="none" spc="0" normalizeH="0" baseline="0" noProof="0" dirty="0">
                <a:ln>
                  <a:noFill/>
                </a:ln>
                <a:uLnTx/>
                <a:uFillTx/>
              </a:rPr>
              <a:t>As both companies have its strength and weaknesses for example Chevron is facing debt because of fewer technical and financial resources (Shastri, 2022). While Lukoil’s stable free cash flow provides opportunities to invest in the business.</a:t>
            </a:r>
          </a:p>
          <a:p>
            <a:pPr marL="3429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1500" b="0" i="0" u="none" strike="noStrike" cap="none" spc="0" normalizeH="0" baseline="0" noProof="0" dirty="0">
                <a:ln>
                  <a:noFill/>
                </a:ln>
                <a:uLnTx/>
                <a:uFillTx/>
              </a:rPr>
              <a:t> Lukoil has reliable suppliers because of its strong portfolio and the highly skilled workers and new technology provides opportunities to practice different strategies (Pro, 1962).</a:t>
            </a:r>
          </a:p>
        </p:txBody>
      </p:sp>
      <p:pic>
        <p:nvPicPr>
          <p:cNvPr id="7" name="Picture 6" descr="Icon">
            <a:extLst>
              <a:ext uri="{FF2B5EF4-FFF2-40B4-BE49-F238E27FC236}">
                <a16:creationId xmlns:a16="http://schemas.microsoft.com/office/drawing/2014/main" id="{2DC7A0F0-F087-337E-24D7-4FB7C63DC08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942011" y="887507"/>
            <a:ext cx="5344554" cy="4266800"/>
          </a:xfrm>
          <a:prstGeom prst="rect">
            <a:avLst/>
          </a:prstGeom>
        </p:spPr>
      </p:pic>
    </p:spTree>
    <p:extLst>
      <p:ext uri="{BB962C8B-B14F-4D97-AF65-F5344CB8AC3E}">
        <p14:creationId xmlns:p14="http://schemas.microsoft.com/office/powerpoint/2010/main" val="564777312"/>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31A8F-6CA3-95A5-9B97-C3CB090E5D1A}"/>
              </a:ext>
            </a:extLst>
          </p:cNvPr>
          <p:cNvSpPr>
            <a:spLocks noGrp="1"/>
          </p:cNvSpPr>
          <p:nvPr>
            <p:ph type="title"/>
          </p:nvPr>
        </p:nvSpPr>
        <p:spPr>
          <a:xfrm>
            <a:off x="1451579" y="804519"/>
            <a:ext cx="9291215" cy="1049235"/>
          </a:xfrm>
        </p:spPr>
        <p:txBody>
          <a:bodyPr>
            <a:normAutofit/>
          </a:bodyPr>
          <a:lstStyle/>
          <a:p>
            <a:r>
              <a:rPr lang="en-US" sz="2200" dirty="0">
                <a:effectLst/>
              </a:rPr>
              <a:t>Haspeslagh and Jemison’s typology  </a:t>
            </a:r>
            <a:br>
              <a:rPr lang="en-US" sz="2200" dirty="0">
                <a:effectLst/>
              </a:rPr>
            </a:br>
            <a:r>
              <a:rPr lang="en-US" sz="2200" dirty="0">
                <a:effectLst/>
              </a:rPr>
              <a:t> </a:t>
            </a:r>
            <a:br>
              <a:rPr lang="en-US" sz="2200" dirty="0">
                <a:effectLst/>
              </a:rPr>
            </a:br>
            <a:endParaRPr lang="en-GB" sz="2200" dirty="0"/>
          </a:p>
        </p:txBody>
      </p:sp>
      <p:graphicFrame>
        <p:nvGraphicFramePr>
          <p:cNvPr id="4" name="Content Placeholder 3">
            <a:extLst>
              <a:ext uri="{FF2B5EF4-FFF2-40B4-BE49-F238E27FC236}">
                <a16:creationId xmlns:a16="http://schemas.microsoft.com/office/drawing/2014/main" id="{33B18AD5-157A-FD7E-2A7B-AD44D15C2702}"/>
              </a:ext>
            </a:extLst>
          </p:cNvPr>
          <p:cNvGraphicFramePr>
            <a:graphicFrameLocks/>
          </p:cNvGraphicFramePr>
          <p:nvPr>
            <p:extLst>
              <p:ext uri="{D42A27DB-BD31-4B8C-83A1-F6EECF244321}">
                <p14:modId xmlns:p14="http://schemas.microsoft.com/office/powerpoint/2010/main" val="2658331013"/>
              </p:ext>
            </p:extLst>
          </p:nvPr>
        </p:nvGraphicFramePr>
        <p:xfrm>
          <a:off x="1451579" y="2131749"/>
          <a:ext cx="9291216" cy="3218581"/>
        </p:xfrm>
        <a:graphic>
          <a:graphicData uri="http://schemas.openxmlformats.org/drawingml/2006/table">
            <a:tbl>
              <a:tblPr firstRow="1" firstCol="1" bandRow="1">
                <a:noFill/>
                <a:tableStyleId>{5C22544A-7EE6-4342-B048-85BDC9FD1C3A}</a:tableStyleId>
              </a:tblPr>
              <a:tblGrid>
                <a:gridCol w="3573610">
                  <a:extLst>
                    <a:ext uri="{9D8B030D-6E8A-4147-A177-3AD203B41FA5}">
                      <a16:colId xmlns:a16="http://schemas.microsoft.com/office/drawing/2014/main" val="4093715356"/>
                    </a:ext>
                  </a:extLst>
                </a:gridCol>
                <a:gridCol w="5717606">
                  <a:extLst>
                    <a:ext uri="{9D8B030D-6E8A-4147-A177-3AD203B41FA5}">
                      <a16:colId xmlns:a16="http://schemas.microsoft.com/office/drawing/2014/main" val="1027273974"/>
                    </a:ext>
                  </a:extLst>
                </a:gridCol>
              </a:tblGrid>
              <a:tr h="899380">
                <a:tc>
                  <a:txBody>
                    <a:bodyPr/>
                    <a:lstStyle/>
                    <a:p>
                      <a:pPr marL="457200" algn="just">
                        <a:lnSpc>
                          <a:spcPct val="150000"/>
                        </a:lnSpc>
                      </a:pPr>
                      <a:r>
                        <a:rPr lang="en-GB" sz="1700" b="0" cap="none" spc="0" dirty="0">
                          <a:solidFill>
                            <a:schemeClr val="tx1"/>
                          </a:solidFill>
                          <a:effectLst/>
                        </a:rPr>
                        <a:t>Holding</a:t>
                      </a:r>
                    </a:p>
                    <a:p>
                      <a:pPr marL="457200" algn="just">
                        <a:lnSpc>
                          <a:spcPct val="150000"/>
                        </a:lnSpc>
                      </a:pPr>
                      <a:r>
                        <a:rPr lang="en-GB" sz="1700" b="0" cap="none" spc="0" dirty="0">
                          <a:solidFill>
                            <a:schemeClr val="tx1"/>
                          </a:solidFill>
                          <a:effectLst/>
                        </a:rPr>
                        <a:t> </a:t>
                      </a:r>
                      <a:endParaRPr lang="en-GB" sz="1700" b="0" cap="none" spc="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138922" marR="138922" marT="74318" marB="74318">
                    <a:lnL w="12700" cmpd="sng">
                      <a:noFill/>
                    </a:lnL>
                    <a:lnR w="12700" cmpd="sng">
                      <a:noFill/>
                    </a:lnR>
                    <a:lnT w="28575" cap="flat" cmpd="sng" algn="ctr">
                      <a:solidFill>
                        <a:schemeClr val="tx1"/>
                      </a:solidFill>
                      <a:prstDash val="solid"/>
                    </a:lnT>
                    <a:lnB w="38100" cmpd="sng">
                      <a:noFill/>
                    </a:lnB>
                    <a:noFill/>
                  </a:tcPr>
                </a:tc>
                <a:tc>
                  <a:txBody>
                    <a:bodyPr/>
                    <a:lstStyle/>
                    <a:p>
                      <a:pPr marL="457200" algn="just">
                        <a:lnSpc>
                          <a:spcPct val="150000"/>
                        </a:lnSpc>
                        <a:spcAft>
                          <a:spcPts val="800"/>
                        </a:spcAft>
                      </a:pPr>
                      <a:r>
                        <a:rPr lang="en-GB" sz="1700" b="0" cap="none" spc="0" dirty="0">
                          <a:solidFill>
                            <a:schemeClr val="tx1"/>
                          </a:solidFill>
                          <a:effectLst/>
                        </a:rPr>
                        <a:t>No integration is required</a:t>
                      </a:r>
                      <a:endParaRPr lang="en-GB" sz="1700" b="0" cap="none" spc="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138922" marR="138922" marT="74318" marB="74318">
                    <a:lnL w="12700" cmpd="sng">
                      <a:noFill/>
                    </a:lnL>
                    <a:lnR w="12700" cmpd="sng">
                      <a:noFill/>
                    </a:lnR>
                    <a:lnT w="28575" cap="flat" cmpd="sng" algn="ctr">
                      <a:solidFill>
                        <a:schemeClr val="tx1"/>
                      </a:solidFill>
                      <a:prstDash val="solid"/>
                    </a:lnT>
                    <a:lnB w="38100" cmpd="sng">
                      <a:noFill/>
                    </a:lnB>
                    <a:noFill/>
                  </a:tcPr>
                </a:tc>
                <a:extLst>
                  <a:ext uri="{0D108BD9-81ED-4DB2-BD59-A6C34878D82A}">
                    <a16:rowId xmlns:a16="http://schemas.microsoft.com/office/drawing/2014/main" val="1729271524"/>
                  </a:ext>
                </a:extLst>
              </a:tr>
              <a:tr h="520441">
                <a:tc>
                  <a:txBody>
                    <a:bodyPr/>
                    <a:lstStyle/>
                    <a:p>
                      <a:pPr marL="457200" algn="just">
                        <a:lnSpc>
                          <a:spcPct val="150000"/>
                        </a:lnSpc>
                      </a:pPr>
                      <a:r>
                        <a:rPr lang="en-GB" sz="1700" b="1" cap="none" spc="0" dirty="0">
                          <a:solidFill>
                            <a:schemeClr val="tx1"/>
                          </a:solidFill>
                          <a:effectLst/>
                        </a:rPr>
                        <a:t>Preservation </a:t>
                      </a:r>
                      <a:endParaRPr lang="en-GB" sz="1700" b="1" cap="none" spc="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138922" marR="138922" marT="74318" marB="74318">
                    <a:lnL w="28575" cap="flat" cmpd="sng" algn="ctr">
                      <a:noFill/>
                      <a:prstDash val="solid"/>
                    </a:lnL>
                    <a:lnR w="12700" cmpd="sng">
                      <a:noFill/>
                      <a:prstDash val="solid"/>
                    </a:lnR>
                    <a:lnT w="38100" cmpd="sng">
                      <a:noFill/>
                    </a:lnT>
                    <a:lnB w="12700" cap="flat" cmpd="sng" algn="ctr">
                      <a:noFill/>
                      <a:prstDash val="solid"/>
                    </a:lnB>
                    <a:noFill/>
                  </a:tcPr>
                </a:tc>
                <a:tc>
                  <a:txBody>
                    <a:bodyPr/>
                    <a:lstStyle/>
                    <a:p>
                      <a:pPr marL="457200" algn="just">
                        <a:lnSpc>
                          <a:spcPct val="150000"/>
                        </a:lnSpc>
                        <a:spcAft>
                          <a:spcPts val="800"/>
                        </a:spcAft>
                      </a:pPr>
                      <a:r>
                        <a:rPr lang="en-GB" sz="1700" cap="none" spc="0" dirty="0">
                          <a:solidFill>
                            <a:schemeClr val="tx1"/>
                          </a:solidFill>
                          <a:effectLst/>
                        </a:rPr>
                        <a:t>Target firm retains autonomy, little integration</a:t>
                      </a:r>
                      <a:endParaRPr lang="en-GB" sz="1700" cap="none" spc="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138922" marR="138922" marT="74318" marB="74318">
                    <a:lnL w="12700" cmpd="sng">
                      <a:noFill/>
                      <a:prstDash val="solid"/>
                    </a:lnL>
                    <a:lnR w="28575" cap="flat" cmpd="sng" algn="ctr">
                      <a:noFill/>
                      <a:prstDash val="solid"/>
                    </a:lnR>
                    <a:lnT w="38100" cmpd="sng">
                      <a:noFill/>
                    </a:lnT>
                    <a:lnB w="12700" cap="flat" cmpd="sng" algn="ctr">
                      <a:noFill/>
                      <a:prstDash val="solid"/>
                    </a:lnB>
                    <a:noFill/>
                  </a:tcPr>
                </a:tc>
                <a:extLst>
                  <a:ext uri="{0D108BD9-81ED-4DB2-BD59-A6C34878D82A}">
                    <a16:rowId xmlns:a16="http://schemas.microsoft.com/office/drawing/2014/main" val="1833587352"/>
                  </a:ext>
                </a:extLst>
              </a:tr>
              <a:tr h="899380">
                <a:tc>
                  <a:txBody>
                    <a:bodyPr/>
                    <a:lstStyle/>
                    <a:p>
                      <a:pPr marL="457200" algn="just">
                        <a:lnSpc>
                          <a:spcPct val="150000"/>
                        </a:lnSpc>
                      </a:pPr>
                      <a:r>
                        <a:rPr lang="en-GB" sz="1700" b="1" cap="none" spc="0" dirty="0">
                          <a:solidFill>
                            <a:schemeClr val="tx1"/>
                          </a:solidFill>
                          <a:effectLst/>
                        </a:rPr>
                        <a:t>Absorption</a:t>
                      </a:r>
                    </a:p>
                    <a:p>
                      <a:pPr marL="457200" algn="just">
                        <a:lnSpc>
                          <a:spcPct val="150000"/>
                        </a:lnSpc>
                      </a:pPr>
                      <a:r>
                        <a:rPr lang="en-GB" sz="1700" b="1" cap="none" spc="0" dirty="0">
                          <a:solidFill>
                            <a:schemeClr val="tx1"/>
                          </a:solidFill>
                          <a:effectLst/>
                        </a:rPr>
                        <a:t> </a:t>
                      </a:r>
                      <a:endParaRPr lang="en-GB" sz="1700" b="1" cap="none" spc="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138922" marR="138922" marT="74318" marB="74318">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marL="457200" algn="just">
                        <a:lnSpc>
                          <a:spcPct val="150000"/>
                        </a:lnSpc>
                        <a:spcAft>
                          <a:spcPts val="800"/>
                        </a:spcAft>
                      </a:pPr>
                      <a:r>
                        <a:rPr lang="en-GB" sz="1400" cap="none" spc="0" dirty="0">
                          <a:solidFill>
                            <a:schemeClr val="tx1"/>
                          </a:solidFill>
                          <a:effectLst/>
                        </a:rPr>
                        <a:t>The acquired company is absorbed by acquiring company, with strong integration</a:t>
                      </a:r>
                      <a:endParaRPr lang="en-GB" sz="1400" cap="none" spc="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138922" marR="138922" marT="74318" marB="74318">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565022113"/>
                  </a:ext>
                </a:extLst>
              </a:tr>
              <a:tr h="899380">
                <a:tc>
                  <a:txBody>
                    <a:bodyPr/>
                    <a:lstStyle/>
                    <a:p>
                      <a:pPr marL="457200" algn="just">
                        <a:lnSpc>
                          <a:spcPct val="150000"/>
                        </a:lnSpc>
                      </a:pPr>
                      <a:r>
                        <a:rPr lang="en-GB" sz="1700" b="1" cap="none" spc="0" dirty="0">
                          <a:solidFill>
                            <a:schemeClr val="tx1"/>
                          </a:solidFill>
                          <a:effectLst/>
                        </a:rPr>
                        <a:t>Symbiotic</a:t>
                      </a:r>
                    </a:p>
                    <a:p>
                      <a:pPr marL="457200" algn="just">
                        <a:lnSpc>
                          <a:spcPct val="150000"/>
                        </a:lnSpc>
                      </a:pPr>
                      <a:r>
                        <a:rPr lang="en-GB" sz="1700" b="1" cap="none" spc="0" dirty="0">
                          <a:solidFill>
                            <a:schemeClr val="tx1"/>
                          </a:solidFill>
                          <a:effectLst/>
                        </a:rPr>
                        <a:t> </a:t>
                      </a:r>
                      <a:endParaRPr lang="en-GB" sz="1700" b="1" cap="none" spc="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138922" marR="138922" marT="74318" marB="74318">
                    <a:lnL w="28575" cap="flat" cmpd="sng" algn="ctr">
                      <a:noFill/>
                      <a:prstDash val="solid"/>
                    </a:lnL>
                    <a:lnR w="12700" cmpd="sng">
                      <a:noFill/>
                      <a:prstDash val="solid"/>
                    </a:lnR>
                    <a:lnT w="12700" cmpd="sng">
                      <a:noFill/>
                      <a:prstDash val="solid"/>
                    </a:lnT>
                    <a:lnB w="28575" cap="flat" cmpd="sng" algn="ctr">
                      <a:noFill/>
                      <a:prstDash val="solid"/>
                    </a:lnB>
                    <a:noFill/>
                  </a:tcPr>
                </a:tc>
                <a:tc>
                  <a:txBody>
                    <a:bodyPr/>
                    <a:lstStyle/>
                    <a:p>
                      <a:pPr marL="457200" algn="just">
                        <a:lnSpc>
                          <a:spcPct val="150000"/>
                        </a:lnSpc>
                        <a:spcAft>
                          <a:spcPts val="800"/>
                        </a:spcAft>
                      </a:pPr>
                      <a:r>
                        <a:rPr lang="en-GB" sz="1700" cap="none" spc="0" dirty="0">
                          <a:solidFill>
                            <a:schemeClr val="tx1"/>
                          </a:solidFill>
                          <a:effectLst/>
                        </a:rPr>
                        <a:t>The balance between both companies acquired and acquiring, the most challenging</a:t>
                      </a:r>
                      <a:endParaRPr lang="en-GB" sz="1700" cap="none" spc="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138922" marR="138922" marT="74318" marB="74318">
                    <a:lnL w="12700" cmpd="sng">
                      <a:noFill/>
                      <a:prstDash val="solid"/>
                    </a:lnL>
                    <a:lnR w="28575" cap="flat" cmpd="sng" algn="ctr">
                      <a:noFill/>
                      <a:prstDash val="solid"/>
                    </a:lnR>
                    <a:lnT w="12700" cmpd="sng">
                      <a:noFill/>
                      <a:prstDash val="solid"/>
                    </a:lnT>
                    <a:lnB w="28575" cap="flat" cmpd="sng" algn="ctr">
                      <a:noFill/>
                      <a:prstDash val="solid"/>
                    </a:lnB>
                    <a:noFill/>
                  </a:tcPr>
                </a:tc>
                <a:extLst>
                  <a:ext uri="{0D108BD9-81ED-4DB2-BD59-A6C34878D82A}">
                    <a16:rowId xmlns:a16="http://schemas.microsoft.com/office/drawing/2014/main" val="4150391433"/>
                  </a:ext>
                </a:extLst>
              </a:tr>
            </a:tbl>
          </a:graphicData>
        </a:graphic>
      </p:graphicFrame>
      <p:pic>
        <p:nvPicPr>
          <p:cNvPr id="10" name="Picture 9">
            <a:extLst>
              <a:ext uri="{FF2B5EF4-FFF2-40B4-BE49-F238E27FC236}">
                <a16:creationId xmlns:a16="http://schemas.microsoft.com/office/drawing/2014/main" id="{88863827-C061-767A-A5CA-3ACC660739B0}"/>
              </a:ext>
            </a:extLst>
          </p:cNvPr>
          <p:cNvPicPr>
            <a:picLocks noChangeAspect="1"/>
          </p:cNvPicPr>
          <p:nvPr/>
        </p:nvPicPr>
        <p:blipFill>
          <a:blip r:embed="rId2"/>
          <a:stretch>
            <a:fillRect/>
          </a:stretch>
        </p:blipFill>
        <p:spPr>
          <a:xfrm>
            <a:off x="389271" y="6127904"/>
            <a:ext cx="3560373" cy="249958"/>
          </a:xfrm>
          <a:prstGeom prst="rect">
            <a:avLst/>
          </a:prstGeom>
        </p:spPr>
      </p:pic>
    </p:spTree>
    <p:extLst>
      <p:ext uri="{BB962C8B-B14F-4D97-AF65-F5344CB8AC3E}">
        <p14:creationId xmlns:p14="http://schemas.microsoft.com/office/powerpoint/2010/main" val="2245704422"/>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13">
            <a:extLst>
              <a:ext uri="{FF2B5EF4-FFF2-40B4-BE49-F238E27FC236}">
                <a16:creationId xmlns:a16="http://schemas.microsoft.com/office/drawing/2014/main" id="{130B326A-C054-4820-AFCA-FCB009ABC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43" name="Picture 15">
            <a:extLst>
              <a:ext uri="{FF2B5EF4-FFF2-40B4-BE49-F238E27FC236}">
                <a16:creationId xmlns:a16="http://schemas.microsoft.com/office/drawing/2014/main" id="{E265DFC7-1B2A-4A32-9C43-C48EA6FF6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44" name="Straight Connector 17">
            <a:extLst>
              <a:ext uri="{FF2B5EF4-FFF2-40B4-BE49-F238E27FC236}">
                <a16:creationId xmlns:a16="http://schemas.microsoft.com/office/drawing/2014/main" id="{853B328C-A402-44DE-AABB-9BFBB6617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45" name="Rectangle 19">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Text, whiteboard&#10;&#10;Description automatically generated">
            <a:extLst>
              <a:ext uri="{FF2B5EF4-FFF2-40B4-BE49-F238E27FC236}">
                <a16:creationId xmlns:a16="http://schemas.microsoft.com/office/drawing/2014/main" id="{F55E5821-367F-7CFF-B73F-E383A29E37D1}"/>
              </a:ext>
            </a:extLst>
          </p:cNvPr>
          <p:cNvPicPr>
            <a:picLocks noChangeAspect="1"/>
          </p:cNvPicPr>
          <p:nvPr/>
        </p:nvPicPr>
        <p:blipFill rotWithShape="1">
          <a:blip r:embed="rId3">
            <a:alphaModFix amt="50000"/>
            <a:extLst>
              <a:ext uri="{837473B0-CC2E-450A-ABE3-18F120FF3D39}">
                <a1611:picAttrSrcUrl xmlns:a1611="http://schemas.microsoft.com/office/drawing/2016/11/main" r:id="rId4"/>
              </a:ext>
            </a:extLst>
          </a:blip>
          <a:srcRect r="-1" b="14446"/>
          <a:stretch/>
        </p:blipFill>
        <p:spPr>
          <a:xfrm>
            <a:off x="305" y="10"/>
            <a:ext cx="12191695" cy="6857990"/>
          </a:xfrm>
          <a:prstGeom prst="rect">
            <a:avLst/>
          </a:prstGeom>
        </p:spPr>
      </p:pic>
      <p:sp>
        <p:nvSpPr>
          <p:cNvPr id="46"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47"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48" name="Rectangle 25">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TextBox 3">
            <a:extLst>
              <a:ext uri="{FF2B5EF4-FFF2-40B4-BE49-F238E27FC236}">
                <a16:creationId xmlns:a16="http://schemas.microsoft.com/office/drawing/2014/main" id="{9AA9F5EE-8046-81D4-8C30-CAC226B1FE1A}"/>
              </a:ext>
            </a:extLst>
          </p:cNvPr>
          <p:cNvSpPr txBox="1"/>
          <p:nvPr/>
        </p:nvSpPr>
        <p:spPr>
          <a:xfrm>
            <a:off x="1130271" y="1193800"/>
            <a:ext cx="3193050" cy="4699000"/>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kumimoji="0" lang="en-US" sz="3200" u="none" strike="noStrike" cap="all" spc="0" normalizeH="0" baseline="0" noProof="0" dirty="0">
                <a:ln>
                  <a:noFill/>
                </a:ln>
                <a:uLnTx/>
                <a:uFillTx/>
                <a:latin typeface="+mj-lt"/>
                <a:ea typeface="+mj-ea"/>
                <a:cs typeface="+mj-cs"/>
              </a:rPr>
              <a:t>Post-integration stage of M&amp;A</a:t>
            </a:r>
            <a:endParaRPr lang="en-US" sz="3200" cap="all" dirty="0">
              <a:latin typeface="+mj-lt"/>
              <a:ea typeface="+mj-ea"/>
              <a:cs typeface="+mj-cs"/>
            </a:endParaRPr>
          </a:p>
        </p:txBody>
      </p:sp>
      <p:cxnSp>
        <p:nvCxnSpPr>
          <p:cNvPr id="49" name="Straight Connector 27">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5AADBA1C-552F-6702-A546-3E1858FB6BB2}"/>
              </a:ext>
            </a:extLst>
          </p:cNvPr>
          <p:cNvSpPr txBox="1"/>
          <p:nvPr/>
        </p:nvSpPr>
        <p:spPr>
          <a:xfrm>
            <a:off x="4976636" y="1193800"/>
            <a:ext cx="6085091" cy="4699000"/>
          </a:xfrm>
          <a:prstGeom prst="rect">
            <a:avLst/>
          </a:prstGeom>
        </p:spPr>
        <p:txBody>
          <a:bodyPr vert="horz" lIns="91440" tIns="45720" rIns="91440" bIns="45720" rtlCol="0" anchor="ctr">
            <a:normAutofit/>
          </a:bodyPr>
          <a:lstStyle/>
          <a:p>
            <a:pPr defTabSz="914400">
              <a:lnSpc>
                <a:spcPct val="120000"/>
              </a:lnSpc>
              <a:spcAft>
                <a:spcPts val="600"/>
              </a:spcAft>
              <a:buClr>
                <a:schemeClr val="accent1"/>
              </a:buClr>
              <a:buSzPct val="100000"/>
            </a:pPr>
            <a:r>
              <a:rPr lang="en-US" dirty="0"/>
              <a:t>The post-integration M&amp;A between Lukoil and Chevron companies is in the HOLDING stage, so no integration is needed for both companies because of the current conflict between Russia and America which, has the biggest impact on the M&amp;A process between Lukoil and Chevron oil corporations. </a:t>
            </a:r>
          </a:p>
        </p:txBody>
      </p:sp>
      <p:sp>
        <p:nvSpPr>
          <p:cNvPr id="50"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3696931615"/>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12">
            <a:extLst>
              <a:ext uri="{FF2B5EF4-FFF2-40B4-BE49-F238E27FC236}">
                <a16:creationId xmlns:a16="http://schemas.microsoft.com/office/drawing/2014/main" id="{130B326A-C054-4820-AFCA-FCB009ABC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42" name="Picture 14">
            <a:extLst>
              <a:ext uri="{FF2B5EF4-FFF2-40B4-BE49-F238E27FC236}">
                <a16:creationId xmlns:a16="http://schemas.microsoft.com/office/drawing/2014/main" id="{E265DFC7-1B2A-4A32-9C43-C48EA6FF6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43" name="Straight Connector 16">
            <a:extLst>
              <a:ext uri="{FF2B5EF4-FFF2-40B4-BE49-F238E27FC236}">
                <a16:creationId xmlns:a16="http://schemas.microsoft.com/office/drawing/2014/main" id="{853B328C-A402-44DE-AABB-9BFBB6617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44" name="Rectangle 18">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Diagram&#10;&#10;Description automatically generated">
            <a:extLst>
              <a:ext uri="{FF2B5EF4-FFF2-40B4-BE49-F238E27FC236}">
                <a16:creationId xmlns:a16="http://schemas.microsoft.com/office/drawing/2014/main" id="{8E62C6FD-02C9-03E5-5E0E-07548CFAFFB1}"/>
              </a:ext>
            </a:extLst>
          </p:cNvPr>
          <p:cNvPicPr>
            <a:picLocks noChangeAspect="1"/>
          </p:cNvPicPr>
          <p:nvPr/>
        </p:nvPicPr>
        <p:blipFill rotWithShape="1">
          <a:blip r:embed="rId3">
            <a:alphaModFix amt="50000"/>
            <a:extLst>
              <a:ext uri="{837473B0-CC2E-450A-ABE3-18F120FF3D39}">
                <a1611:picAttrSrcUrl xmlns:a1611="http://schemas.microsoft.com/office/drawing/2016/11/main" r:id="rId4"/>
              </a:ext>
            </a:extLst>
          </a:blip>
          <a:srcRect l="9877" r="11013"/>
          <a:stretch/>
        </p:blipFill>
        <p:spPr>
          <a:xfrm>
            <a:off x="305" y="10"/>
            <a:ext cx="12191695" cy="6857990"/>
          </a:xfrm>
          <a:prstGeom prst="rect">
            <a:avLst/>
          </a:prstGeom>
        </p:spPr>
      </p:pic>
      <p:sp>
        <p:nvSpPr>
          <p:cNvPr id="45"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46"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5" name="Rectangle 24">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TextBox 3">
            <a:extLst>
              <a:ext uri="{FF2B5EF4-FFF2-40B4-BE49-F238E27FC236}">
                <a16:creationId xmlns:a16="http://schemas.microsoft.com/office/drawing/2014/main" id="{D19F0A54-8502-AF7A-E89A-73DD9A6387F3}"/>
              </a:ext>
            </a:extLst>
          </p:cNvPr>
          <p:cNvSpPr txBox="1"/>
          <p:nvPr/>
        </p:nvSpPr>
        <p:spPr>
          <a:xfrm>
            <a:off x="1130271" y="1193800"/>
            <a:ext cx="3193050" cy="4699000"/>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kumimoji="0" lang="en-US" sz="3200" u="none" strike="noStrike" cap="all" spc="0" normalizeH="0" baseline="0" noProof="0" dirty="0">
                <a:ln>
                  <a:noFill/>
                </a:ln>
                <a:uLnTx/>
                <a:uFillTx/>
                <a:latin typeface="+mj-lt"/>
                <a:ea typeface="+mj-ea"/>
                <a:cs typeface="+mj-cs"/>
              </a:rPr>
              <a:t>Pre-integration stage of M&amp;A</a:t>
            </a:r>
            <a:endParaRPr lang="en-US" sz="3200" cap="all" dirty="0">
              <a:latin typeface="+mj-lt"/>
              <a:ea typeface="+mj-ea"/>
              <a:cs typeface="+mj-cs"/>
            </a:endParaRPr>
          </a:p>
        </p:txBody>
      </p:sp>
      <p:cxnSp>
        <p:nvCxnSpPr>
          <p:cNvPr id="47" name="Straight Connector 2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16D1C05-D875-2C1F-8274-8BF695BB2A2C}"/>
              </a:ext>
            </a:extLst>
          </p:cNvPr>
          <p:cNvSpPr txBox="1"/>
          <p:nvPr/>
        </p:nvSpPr>
        <p:spPr>
          <a:xfrm>
            <a:off x="4976636" y="1193800"/>
            <a:ext cx="6085091" cy="4699000"/>
          </a:xfrm>
          <a:prstGeom prst="rect">
            <a:avLst/>
          </a:prstGeom>
        </p:spPr>
        <p:txBody>
          <a:bodyPr vert="horz" lIns="91440" tIns="45720" rIns="91440" bIns="45720" rtlCol="0" anchor="ctr">
            <a:normAutofit/>
          </a:bodyPr>
          <a:lstStyle/>
          <a:p>
            <a:pPr marL="0" marR="0" lvl="0" indent="-228600" defTabSz="914400" fontAlgn="auto">
              <a:lnSpc>
                <a:spcPct val="120000"/>
              </a:lnSpc>
              <a:spcBef>
                <a:spcPts val="1000"/>
              </a:spcBef>
              <a:spcAft>
                <a:spcPts val="0"/>
              </a:spcAft>
              <a:buClr>
                <a:schemeClr val="accent1"/>
              </a:buClr>
              <a:buSzPct val="100000"/>
              <a:buFont typeface="Arial" panose="020B0604020202020204" pitchFamily="34" charset="0"/>
              <a:buChar char="•"/>
              <a:tabLst/>
              <a:defRPr/>
            </a:pPr>
            <a:r>
              <a:rPr kumimoji="0" lang="en-US" b="0" i="0" u="none" strike="noStrike" cap="none" spc="0" normalizeH="0" baseline="0" noProof="0" dirty="0">
                <a:ln>
                  <a:noFill/>
                </a:ln>
                <a:uLnTx/>
                <a:uFillTx/>
              </a:rPr>
              <a:t>Lukoil and Chevron oil companies are negotiating, setting strategic objectives, and planning for eventual implementation.</a:t>
            </a:r>
          </a:p>
          <a:p>
            <a:pPr marL="0" marR="0" lvl="0" indent="-228600" defTabSz="914400" fontAlgn="auto">
              <a:lnSpc>
                <a:spcPct val="120000"/>
              </a:lnSpc>
              <a:spcBef>
                <a:spcPts val="1000"/>
              </a:spcBef>
              <a:spcAft>
                <a:spcPts val="0"/>
              </a:spcAft>
              <a:buClr>
                <a:schemeClr val="accent1"/>
              </a:buClr>
              <a:buSzPct val="100000"/>
              <a:buFont typeface="Arial" panose="020B0604020202020204" pitchFamily="34" charset="0"/>
              <a:buChar char="•"/>
              <a:tabLst/>
              <a:defRPr/>
            </a:pPr>
            <a:endParaRPr kumimoji="0" lang="en-US" b="0" i="0" u="none" strike="noStrike" cap="none" spc="0" normalizeH="0" baseline="0" noProof="0" dirty="0">
              <a:ln>
                <a:noFill/>
              </a:ln>
              <a:uLnTx/>
              <a:uFillTx/>
            </a:endParaRPr>
          </a:p>
        </p:txBody>
      </p:sp>
      <p:sp>
        <p:nvSpPr>
          <p:cNvPr id="2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3515907541"/>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BF3C8-4891-9FEE-BC61-6AEB58F0C050}"/>
              </a:ext>
            </a:extLst>
          </p:cNvPr>
          <p:cNvSpPr>
            <a:spLocks noGrp="1"/>
          </p:cNvSpPr>
          <p:nvPr>
            <p:ph type="title"/>
          </p:nvPr>
        </p:nvSpPr>
        <p:spPr>
          <a:xfrm>
            <a:off x="1577787" y="87183"/>
            <a:ext cx="9610165" cy="1909000"/>
          </a:xfrm>
        </p:spPr>
        <p:txBody>
          <a:bodyPr>
            <a:normAutofit fontScale="90000"/>
          </a:bodyPr>
          <a:lstStyle/>
          <a:p>
            <a:br>
              <a:rPr lang="en-GB" sz="3200" dirty="0">
                <a:solidFill>
                  <a:schemeClr val="tx1"/>
                </a:solidFill>
              </a:rPr>
            </a:br>
            <a:r>
              <a:rPr lang="en-GB" sz="3200" dirty="0">
                <a:solidFill>
                  <a:schemeClr val="tx1"/>
                </a:solidFill>
              </a:rPr>
              <a:t>Part 2:  </a:t>
            </a:r>
            <a:br>
              <a:rPr lang="en-GB" sz="3200" dirty="0">
                <a:solidFill>
                  <a:schemeClr val="tx1"/>
                </a:solidFill>
              </a:rPr>
            </a:br>
            <a:r>
              <a:rPr lang="en-GB" sz="3200" dirty="0">
                <a:solidFill>
                  <a:schemeClr val="tx1"/>
                </a:solidFill>
              </a:rPr>
              <a:t>Challenges of IHRM during pre- and post-stages of M &amp; A</a:t>
            </a:r>
            <a:br>
              <a:rPr lang="en-GB" sz="3200" dirty="0">
                <a:solidFill>
                  <a:schemeClr val="tx1"/>
                </a:solidFill>
              </a:rPr>
            </a:br>
            <a:br>
              <a:rPr lang="en-GB" sz="3200" dirty="0">
                <a:solidFill>
                  <a:schemeClr val="tx1"/>
                </a:solidFill>
              </a:rPr>
            </a:br>
            <a:endParaRPr lang="en-GB" dirty="0"/>
          </a:p>
        </p:txBody>
      </p:sp>
      <p:grpSp>
        <p:nvGrpSpPr>
          <p:cNvPr id="7" name="Group 6">
            <a:extLst>
              <a:ext uri="{FF2B5EF4-FFF2-40B4-BE49-F238E27FC236}">
                <a16:creationId xmlns:a16="http://schemas.microsoft.com/office/drawing/2014/main" id="{E79CEE0F-5CB9-291A-E94F-1DB7629D7CD2}"/>
              </a:ext>
            </a:extLst>
          </p:cNvPr>
          <p:cNvGrpSpPr/>
          <p:nvPr/>
        </p:nvGrpSpPr>
        <p:grpSpPr>
          <a:xfrm>
            <a:off x="1354658" y="4308772"/>
            <a:ext cx="3342721" cy="2005632"/>
            <a:chOff x="5283648" y="2899"/>
            <a:chExt cx="3342721" cy="2005632"/>
          </a:xfrm>
        </p:grpSpPr>
        <p:sp>
          <p:nvSpPr>
            <p:cNvPr id="8" name="Rectangle 7">
              <a:extLst>
                <a:ext uri="{FF2B5EF4-FFF2-40B4-BE49-F238E27FC236}">
                  <a16:creationId xmlns:a16="http://schemas.microsoft.com/office/drawing/2014/main" id="{B2F4B86A-6D45-AA91-980A-D94075B0D93F}"/>
                </a:ext>
              </a:extLst>
            </p:cNvPr>
            <p:cNvSpPr/>
            <p:nvPr/>
          </p:nvSpPr>
          <p:spPr>
            <a:xfrm>
              <a:off x="5283648" y="2899"/>
              <a:ext cx="3342721" cy="2005632"/>
            </a:xfrm>
            <a:prstGeom prst="rect">
              <a:avLst/>
            </a:prstGeom>
          </p:spPr>
          <p:style>
            <a:lnRef idx="0">
              <a:schemeClr val="lt1">
                <a:hueOff val="0"/>
                <a:satOff val="0"/>
                <a:lumOff val="0"/>
                <a:alphaOff val="0"/>
              </a:schemeClr>
            </a:lnRef>
            <a:fillRef idx="3">
              <a:schemeClr val="accent2">
                <a:hueOff val="-1704332"/>
                <a:satOff val="-2273"/>
                <a:lumOff val="-6797"/>
                <a:alphaOff val="0"/>
              </a:schemeClr>
            </a:fillRef>
            <a:effectRef idx="3">
              <a:schemeClr val="accent2">
                <a:hueOff val="-1704332"/>
                <a:satOff val="-2273"/>
                <a:lumOff val="-6797"/>
                <a:alphaOff val="0"/>
              </a:schemeClr>
            </a:effectRef>
            <a:fontRef idx="minor">
              <a:schemeClr val="lt1"/>
            </a:fontRef>
          </p:style>
        </p:sp>
        <p:sp>
          <p:nvSpPr>
            <p:cNvPr id="9" name="TextBox 8">
              <a:extLst>
                <a:ext uri="{FF2B5EF4-FFF2-40B4-BE49-F238E27FC236}">
                  <a16:creationId xmlns:a16="http://schemas.microsoft.com/office/drawing/2014/main" id="{70AFD731-ECA6-1408-4736-E1090F67D9B9}"/>
                </a:ext>
              </a:extLst>
            </p:cNvPr>
            <p:cNvSpPr txBox="1"/>
            <p:nvPr/>
          </p:nvSpPr>
          <p:spPr>
            <a:xfrm>
              <a:off x="5283648" y="2899"/>
              <a:ext cx="3342721" cy="200563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HR must know the reason for M&amp;A, make strategic decisions, and plan for process and implementation.</a:t>
              </a:r>
              <a:endParaRPr lang="en-US" sz="1500" kern="1200" dirty="0"/>
            </a:p>
          </p:txBody>
        </p:sp>
      </p:grpSp>
      <p:grpSp>
        <p:nvGrpSpPr>
          <p:cNvPr id="4" name="Group 3">
            <a:extLst>
              <a:ext uri="{FF2B5EF4-FFF2-40B4-BE49-F238E27FC236}">
                <a16:creationId xmlns:a16="http://schemas.microsoft.com/office/drawing/2014/main" id="{667E9944-1D0D-847D-D895-A55D10206645}"/>
              </a:ext>
            </a:extLst>
          </p:cNvPr>
          <p:cNvGrpSpPr/>
          <p:nvPr/>
        </p:nvGrpSpPr>
        <p:grpSpPr>
          <a:xfrm>
            <a:off x="1354658" y="1996183"/>
            <a:ext cx="3342721" cy="2005632"/>
            <a:chOff x="1606654" y="2899"/>
            <a:chExt cx="3342721" cy="2005632"/>
          </a:xfrm>
          <a:solidFill>
            <a:schemeClr val="tx2">
              <a:lumMod val="50000"/>
            </a:schemeClr>
          </a:solidFill>
        </p:grpSpPr>
        <p:sp>
          <p:nvSpPr>
            <p:cNvPr id="5" name="Rectangle 4">
              <a:extLst>
                <a:ext uri="{FF2B5EF4-FFF2-40B4-BE49-F238E27FC236}">
                  <a16:creationId xmlns:a16="http://schemas.microsoft.com/office/drawing/2014/main" id="{5818EB57-11A8-FCA2-34A9-7E9052B6E64C}"/>
                </a:ext>
              </a:extLst>
            </p:cNvPr>
            <p:cNvSpPr/>
            <p:nvPr/>
          </p:nvSpPr>
          <p:spPr>
            <a:xfrm>
              <a:off x="1606654" y="2899"/>
              <a:ext cx="3342721" cy="2005632"/>
            </a:xfrm>
            <a:prstGeom prst="rect">
              <a:avLst/>
            </a:prstGeom>
            <a:grpFill/>
          </p:spPr>
          <p:style>
            <a:lnRef idx="3">
              <a:schemeClr val="lt1"/>
            </a:lnRef>
            <a:fillRef idx="1">
              <a:schemeClr val="accent2"/>
            </a:fillRef>
            <a:effectRef idx="1">
              <a:schemeClr val="accent2"/>
            </a:effectRef>
            <a:fontRef idx="minor">
              <a:schemeClr val="lt1"/>
            </a:fontRef>
          </p:style>
        </p:sp>
        <p:sp>
          <p:nvSpPr>
            <p:cNvPr id="6" name="TextBox 5">
              <a:extLst>
                <a:ext uri="{FF2B5EF4-FFF2-40B4-BE49-F238E27FC236}">
                  <a16:creationId xmlns:a16="http://schemas.microsoft.com/office/drawing/2014/main" id="{556DE4F2-2803-7C56-A4BE-E6AC8B318861}"/>
                </a:ext>
              </a:extLst>
            </p:cNvPr>
            <p:cNvSpPr txBox="1"/>
            <p:nvPr/>
          </p:nvSpPr>
          <p:spPr>
            <a:xfrm>
              <a:off x="1606654" y="2899"/>
              <a:ext cx="3342721" cy="2005632"/>
            </a:xfrm>
            <a:prstGeom prst="rect">
              <a:avLst/>
            </a:prstGeom>
            <a:grpFill/>
          </p:spPr>
          <p:style>
            <a:lnRef idx="3">
              <a:schemeClr val="lt1"/>
            </a:lnRef>
            <a:fillRef idx="1">
              <a:schemeClr val="accent2"/>
            </a:fillRef>
            <a:effectRef idx="1">
              <a:schemeClr val="accent2"/>
            </a:effectRef>
            <a:fontRef idx="minor">
              <a:schemeClr val="lt1"/>
            </a:fontRef>
          </p:style>
          <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The choice of strategies to implement the process, HR requires effective communication and recruiting trained expatriates and employees who understand the culture and environment of both countries very well (Cartwright, 2013).</a:t>
              </a:r>
              <a:endParaRPr lang="en-US" sz="1500" kern="1200" dirty="0"/>
            </a:p>
          </p:txBody>
        </p:sp>
      </p:grpSp>
      <p:sp>
        <p:nvSpPr>
          <p:cNvPr id="12" name="TextBox 11">
            <a:extLst>
              <a:ext uri="{FF2B5EF4-FFF2-40B4-BE49-F238E27FC236}">
                <a16:creationId xmlns:a16="http://schemas.microsoft.com/office/drawing/2014/main" id="{20CED22B-9CDF-84A1-5CDD-3088919CB770}"/>
              </a:ext>
            </a:extLst>
          </p:cNvPr>
          <p:cNvSpPr txBox="1"/>
          <p:nvPr/>
        </p:nvSpPr>
        <p:spPr>
          <a:xfrm>
            <a:off x="4995989" y="1621191"/>
            <a:ext cx="5053445" cy="2354949"/>
          </a:xfrm>
          <a:prstGeom prst="rect">
            <a:avLst/>
          </a:prstGeom>
          <a:solidFill>
            <a:schemeClr val="accent5">
              <a:lumMod val="75000"/>
            </a:schemeClr>
          </a:solidFill>
          <a:ln>
            <a:solidFill>
              <a:schemeClr val="accent2">
                <a:lumMod val="60000"/>
                <a:lumOff val="40000"/>
              </a:schemeClr>
            </a:solidFill>
          </a:ln>
          <a:effectLst>
            <a:outerShdw blurRad="50800" dist="38100" dir="5400000" algn="t" rotWithShape="0">
              <a:prstClr val="black">
                <a:alpha val="40000"/>
              </a:prstClr>
            </a:outerShdw>
          </a:effectLst>
        </p:spPr>
        <p:txBody>
          <a:bodyPr spcFirstLastPara="0" vert="horz" wrap="square" lIns="57150" tIns="57150" rIns="57150" bIns="57150" numCol="1" spcCol="1270" anchor="ctr" anchorCtr="0">
            <a:noAutofit/>
          </a:bodyPr>
          <a:lstStyle/>
          <a:p>
            <a:pPr marL="0" marR="0" lvl="0" indent="0" algn="ctr" defTabSz="666750" eaLnBrk="1" fontAlgn="auto" latinLnBrk="0" hangingPunct="1">
              <a:lnSpc>
                <a:spcPct val="90000"/>
              </a:lnSpc>
              <a:spcBef>
                <a:spcPct val="0"/>
              </a:spcBef>
              <a:spcAft>
                <a:spcPct val="35000"/>
              </a:spcAft>
              <a:buClrTx/>
              <a:buSzTx/>
              <a:buFontTx/>
              <a:buNone/>
              <a:tabLst/>
              <a:defRPr/>
            </a:pPr>
            <a:r>
              <a:rPr kumimoji="0" lang="en-GB" sz="1500" b="0" i="0" u="none" strike="noStrike" kern="1200" cap="none" spc="0" normalizeH="0" baseline="0" noProof="0" dirty="0">
                <a:ln>
                  <a:noFill/>
                </a:ln>
                <a:solidFill>
                  <a:sysClr val="window" lastClr="FFFFFF"/>
                </a:solidFill>
                <a:effectLst/>
                <a:uLnTx/>
                <a:uFillTx/>
                <a:latin typeface="Corbel" panose="020B0503020204020204"/>
                <a:ea typeface="+mn-ea"/>
                <a:cs typeface="+mn-cs"/>
              </a:rPr>
              <a:t>Russia and America have cultural and organisational differences and the most important being the current war in Ukraine is increasing challenges for HR in pre-and post-stages of M&amp;A.</a:t>
            </a:r>
            <a:endParaRPr kumimoji="0" lang="en-US" sz="1500" b="0" i="0" u="none" strike="noStrike" kern="1200" cap="none" spc="0" normalizeH="0" baseline="0" noProof="0" dirty="0">
              <a:ln>
                <a:noFill/>
              </a:ln>
              <a:solidFill>
                <a:sysClr val="window" lastClr="FFFFFF"/>
              </a:solidFill>
              <a:effectLst/>
              <a:uLnTx/>
              <a:uFillTx/>
              <a:latin typeface="Corbel" panose="020B0503020204020204"/>
              <a:ea typeface="+mn-ea"/>
              <a:cs typeface="+mn-cs"/>
            </a:endParaRPr>
          </a:p>
        </p:txBody>
      </p:sp>
      <p:grpSp>
        <p:nvGrpSpPr>
          <p:cNvPr id="13" name="Group 12">
            <a:extLst>
              <a:ext uri="{FF2B5EF4-FFF2-40B4-BE49-F238E27FC236}">
                <a16:creationId xmlns:a16="http://schemas.microsoft.com/office/drawing/2014/main" id="{36BBD3F5-3148-D19F-36BA-B4084E793E85}"/>
              </a:ext>
            </a:extLst>
          </p:cNvPr>
          <p:cNvGrpSpPr/>
          <p:nvPr/>
        </p:nvGrpSpPr>
        <p:grpSpPr>
          <a:xfrm>
            <a:off x="5582204" y="4308772"/>
            <a:ext cx="4225184" cy="1909000"/>
            <a:chOff x="5239875" y="2342805"/>
            <a:chExt cx="3342721" cy="2005632"/>
          </a:xfrm>
        </p:grpSpPr>
        <p:sp>
          <p:nvSpPr>
            <p:cNvPr id="14" name="Rectangle 13">
              <a:extLst>
                <a:ext uri="{FF2B5EF4-FFF2-40B4-BE49-F238E27FC236}">
                  <a16:creationId xmlns:a16="http://schemas.microsoft.com/office/drawing/2014/main" id="{3AA8ED0F-3D16-1FE3-C5C1-C793F5185D0F}"/>
                </a:ext>
              </a:extLst>
            </p:cNvPr>
            <p:cNvSpPr/>
            <p:nvPr/>
          </p:nvSpPr>
          <p:spPr>
            <a:xfrm>
              <a:off x="5239875" y="2342805"/>
              <a:ext cx="3342721" cy="2005632"/>
            </a:xfrm>
            <a:prstGeom prst="rect">
              <a:avLst/>
            </a:prstGeom>
          </p:spPr>
          <p:style>
            <a:lnRef idx="0">
              <a:schemeClr val="lt1">
                <a:hueOff val="0"/>
                <a:satOff val="0"/>
                <a:lumOff val="0"/>
                <a:alphaOff val="0"/>
              </a:schemeClr>
            </a:lnRef>
            <a:fillRef idx="3">
              <a:schemeClr val="accent2">
                <a:hueOff val="-5112997"/>
                <a:satOff val="-6820"/>
                <a:lumOff val="-20392"/>
                <a:alphaOff val="0"/>
              </a:schemeClr>
            </a:fillRef>
            <a:effectRef idx="3">
              <a:schemeClr val="accent2">
                <a:hueOff val="-5112997"/>
                <a:satOff val="-6820"/>
                <a:lumOff val="-20392"/>
                <a:alphaOff val="0"/>
              </a:schemeClr>
            </a:effectRef>
            <a:fontRef idx="minor">
              <a:schemeClr val="lt1"/>
            </a:fontRef>
          </p:style>
        </p:sp>
        <p:sp>
          <p:nvSpPr>
            <p:cNvPr id="15" name="TextBox 14">
              <a:extLst>
                <a:ext uri="{FF2B5EF4-FFF2-40B4-BE49-F238E27FC236}">
                  <a16:creationId xmlns:a16="http://schemas.microsoft.com/office/drawing/2014/main" id="{96177661-575E-C03B-CE0D-565DF6B99268}"/>
                </a:ext>
              </a:extLst>
            </p:cNvPr>
            <p:cNvSpPr txBox="1"/>
            <p:nvPr/>
          </p:nvSpPr>
          <p:spPr>
            <a:xfrm>
              <a:off x="5239875" y="2342805"/>
              <a:ext cx="3342721" cy="200563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Maintaining the culture of both companies, considering the norms and values of cultures, and adapting and dealing with new changes in employees as the two companies merge the new company introduce new policies. Retention and recruitment of employees create issues and challenges for the HR department (Debara, 2021).</a:t>
              </a:r>
              <a:endParaRPr lang="en-US" sz="1500" kern="1200" dirty="0"/>
            </a:p>
          </p:txBody>
        </p:sp>
      </p:grpSp>
    </p:spTree>
    <p:extLst>
      <p:ext uri="{BB962C8B-B14F-4D97-AF65-F5344CB8AC3E}">
        <p14:creationId xmlns:p14="http://schemas.microsoft.com/office/powerpoint/2010/main" val="2805950058"/>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35">
            <a:extLst>
              <a:ext uri="{FF2B5EF4-FFF2-40B4-BE49-F238E27FC236}">
                <a16:creationId xmlns:a16="http://schemas.microsoft.com/office/drawing/2014/main" id="{130B326A-C054-4820-AFCA-FCB009ABC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49" name="Picture 37">
            <a:extLst>
              <a:ext uri="{FF2B5EF4-FFF2-40B4-BE49-F238E27FC236}">
                <a16:creationId xmlns:a16="http://schemas.microsoft.com/office/drawing/2014/main" id="{E265DFC7-1B2A-4A32-9C43-C48EA6FF6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51" name="Straight Connector 39">
            <a:extLst>
              <a:ext uri="{FF2B5EF4-FFF2-40B4-BE49-F238E27FC236}">
                <a16:creationId xmlns:a16="http://schemas.microsoft.com/office/drawing/2014/main" id="{853B328C-A402-44DE-AABB-9BFBB6617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53" name="Rectangle 41">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text, computer">
            <a:extLst>
              <a:ext uri="{FF2B5EF4-FFF2-40B4-BE49-F238E27FC236}">
                <a16:creationId xmlns:a16="http://schemas.microsoft.com/office/drawing/2014/main" id="{B0400FB7-0194-D309-6177-CB4D35DEDE26}"/>
              </a:ext>
            </a:extLst>
          </p:cNvPr>
          <p:cNvPicPr>
            <a:picLocks noChangeAspect="1"/>
          </p:cNvPicPr>
          <p:nvPr/>
        </p:nvPicPr>
        <p:blipFill rotWithShape="1">
          <a:blip r:embed="rId3">
            <a:alphaModFix amt="50000"/>
            <a:extLst>
              <a:ext uri="{837473B0-CC2E-450A-ABE3-18F120FF3D39}">
                <a1611:picAttrSrcUrl xmlns:a1611="http://schemas.microsoft.com/office/drawing/2016/11/main" r:id="rId4"/>
              </a:ext>
            </a:extLst>
          </a:blip>
          <a:srcRect t="19782" r="-1" b="1544"/>
          <a:stretch/>
        </p:blipFill>
        <p:spPr>
          <a:xfrm>
            <a:off x="305" y="-161354"/>
            <a:ext cx="12191695" cy="6857990"/>
          </a:xfrm>
          <a:prstGeom prst="rect">
            <a:avLst/>
          </a:prstGeom>
        </p:spPr>
      </p:pic>
      <p:sp>
        <p:nvSpPr>
          <p:cNvPr id="54"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46"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48" name="Rectangle 47">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TextBox 3">
            <a:extLst>
              <a:ext uri="{FF2B5EF4-FFF2-40B4-BE49-F238E27FC236}">
                <a16:creationId xmlns:a16="http://schemas.microsoft.com/office/drawing/2014/main" id="{45BDA01F-E56B-8DE8-88F4-FB023C448D4C}"/>
              </a:ext>
            </a:extLst>
          </p:cNvPr>
          <p:cNvSpPr txBox="1"/>
          <p:nvPr/>
        </p:nvSpPr>
        <p:spPr>
          <a:xfrm>
            <a:off x="1130271" y="1193800"/>
            <a:ext cx="3193050" cy="4699000"/>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kumimoji="0" lang="en-US" sz="3200" u="none" strike="noStrike" cap="all" spc="0" normalizeH="0" baseline="0" noProof="0" dirty="0">
                <a:ln>
                  <a:noFill/>
                </a:ln>
                <a:uLnTx/>
                <a:uFillTx/>
                <a:latin typeface="+mj-lt"/>
                <a:ea typeface="+mj-ea"/>
                <a:cs typeface="+mj-cs"/>
              </a:rPr>
              <a:t>Conclusion</a:t>
            </a:r>
            <a:endParaRPr lang="en-US" sz="3200" cap="all" dirty="0">
              <a:latin typeface="+mj-lt"/>
              <a:ea typeface="+mj-ea"/>
              <a:cs typeface="+mj-cs"/>
            </a:endParaRPr>
          </a:p>
        </p:txBody>
      </p:sp>
      <p:cxnSp>
        <p:nvCxnSpPr>
          <p:cNvPr id="50" name="Straight Connector 49">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55E3063D-1A2D-0FB5-8B7D-8F96E3E7938E}"/>
              </a:ext>
            </a:extLst>
          </p:cNvPr>
          <p:cNvSpPr txBox="1"/>
          <p:nvPr/>
        </p:nvSpPr>
        <p:spPr>
          <a:xfrm>
            <a:off x="4976636" y="1193800"/>
            <a:ext cx="6085091" cy="4699000"/>
          </a:xfrm>
          <a:prstGeom prst="rect">
            <a:avLst/>
          </a:prstGeom>
        </p:spPr>
        <p:txBody>
          <a:bodyPr vert="horz" lIns="91440" tIns="45720" rIns="91440" bIns="45720" rtlCol="0" anchor="ctr">
            <a:noAutofit/>
          </a:bodyPr>
          <a:lstStyle/>
          <a:p>
            <a:pPr marL="2286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1400" b="0" i="0" u="none" strike="noStrike" cap="none" spc="0" normalizeH="0" baseline="0" noProof="0" dirty="0">
                <a:ln>
                  <a:noFill/>
                </a:ln>
                <a:uLnTx/>
                <a:uFillTx/>
              </a:rPr>
              <a:t>The presentation summarised the cultural and institutional differences between Russia and America using Hofstede’s insight and the results show huge cultural differences.</a:t>
            </a:r>
          </a:p>
          <a:p>
            <a:pPr marL="2286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1400" b="0" i="0" u="none" strike="noStrike" cap="none" spc="0" normalizeH="0" baseline="0" noProof="0" dirty="0">
                <a:ln>
                  <a:noFill/>
                </a:ln>
                <a:uLnTx/>
                <a:uFillTx/>
              </a:rPr>
              <a:t>The Scott pillars have focused on the political, social, normative, and economic differences and analyses the institutes of both countries.</a:t>
            </a:r>
          </a:p>
          <a:p>
            <a:pPr marL="2286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1400" b="0" i="0" u="none" strike="noStrike" cap="none" spc="0" normalizeH="0" baseline="0" noProof="0" dirty="0">
                <a:ln>
                  <a:noFill/>
                </a:ln>
                <a:uLnTx/>
                <a:uFillTx/>
              </a:rPr>
              <a:t>Russia is a country with a potential market that attracts investors from abroad however, the culture and institutional differences increase challenges for investors (Dixon, et al, 2014).</a:t>
            </a:r>
          </a:p>
          <a:p>
            <a:pPr marL="2286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1400" b="0" i="0" u="none" strike="noStrike" cap="none" spc="0" normalizeH="0" baseline="0" noProof="0" dirty="0">
                <a:ln>
                  <a:noFill/>
                </a:ln>
                <a:uLnTx/>
                <a:uFillTx/>
              </a:rPr>
              <a:t>The involvement and responsibilities of the HR department in the merging process of Lukoil and Chevron oil companies are not very easy because Russia and America are both nuclear power countries and they both maintain a critical and strategic relationship and have huge differences in culture and institutes in the world.</a:t>
            </a:r>
          </a:p>
          <a:p>
            <a:pPr marL="2286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1400" b="0" i="0" u="none" strike="noStrike" cap="none" spc="0" normalizeH="0" baseline="0" noProof="0" dirty="0">
                <a:ln>
                  <a:noFill/>
                </a:ln>
                <a:uLnTx/>
                <a:uFillTx/>
              </a:rPr>
              <a:t> The recent conflict and sanctions between countries may affect the M&amp;A process and impact the IHRM decision-making and implementation process. HR needs to involve and observe that both cultures fit the agreement. The process requires a smooth transition between each phase of merger and acquisition.</a:t>
            </a:r>
          </a:p>
          <a:p>
            <a:pPr marL="228600" marR="0" lvl="0" indent="-228600" defTabSz="914400" fontAlgn="auto">
              <a:lnSpc>
                <a:spcPct val="110000"/>
              </a:lnSpc>
              <a:spcBef>
                <a:spcPts val="1000"/>
              </a:spcBef>
              <a:spcAft>
                <a:spcPts val="800"/>
              </a:spcAft>
              <a:buClr>
                <a:schemeClr val="accent1"/>
              </a:buClr>
              <a:buSzPct val="100000"/>
              <a:buFont typeface="Arial" panose="020B0604020202020204" pitchFamily="34" charset="0"/>
              <a:buChar char="•"/>
              <a:tabLst/>
              <a:defRPr/>
            </a:pPr>
            <a:r>
              <a:rPr kumimoji="0" lang="en-US" sz="1400" b="0" i="0" u="none" strike="noStrike" cap="none" spc="0" normalizeH="0" baseline="0" noProof="0" dirty="0">
                <a:ln>
                  <a:noFill/>
                </a:ln>
                <a:uLnTx/>
                <a:uFillTx/>
              </a:rPr>
              <a:t> </a:t>
            </a:r>
          </a:p>
          <a:p>
            <a:pPr marL="0" marR="0" lvl="0" indent="-228600" defTabSz="914400" fontAlgn="auto">
              <a:lnSpc>
                <a:spcPct val="110000"/>
              </a:lnSpc>
              <a:spcBef>
                <a:spcPts val="1000"/>
              </a:spcBef>
              <a:spcAft>
                <a:spcPts val="800"/>
              </a:spcAft>
              <a:buClr>
                <a:schemeClr val="accent1"/>
              </a:buClr>
              <a:buSzPct val="100000"/>
              <a:buFont typeface="Arial" panose="020B0604020202020204" pitchFamily="34" charset="0"/>
              <a:buChar char="•"/>
              <a:tabLst/>
              <a:defRPr/>
            </a:pPr>
            <a:r>
              <a:rPr kumimoji="0" lang="en-US" sz="1400" b="0" i="0" u="none" strike="noStrike" cap="none" spc="0" normalizeH="0" baseline="0" noProof="0" dirty="0">
                <a:ln>
                  <a:noFill/>
                </a:ln>
                <a:uLnTx/>
                <a:uFillTx/>
              </a:rPr>
              <a:t> </a:t>
            </a:r>
          </a:p>
        </p:txBody>
      </p:sp>
      <p:sp>
        <p:nvSpPr>
          <p:cNvPr id="52"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2261715963"/>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0" name="Rectangle 13">
            <a:extLst>
              <a:ext uri="{FF2B5EF4-FFF2-40B4-BE49-F238E27FC236}">
                <a16:creationId xmlns:a16="http://schemas.microsoft.com/office/drawing/2014/main" id="{6B25638D-3D06-41D1-8060-4D2707C60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1" name="Picture 15">
            <a:extLst>
              <a:ext uri="{FF2B5EF4-FFF2-40B4-BE49-F238E27FC236}">
                <a16:creationId xmlns:a16="http://schemas.microsoft.com/office/drawing/2014/main" id="{8161BB1E-0062-4056-AB94-121EF614D5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22" name="Straight Connector 17">
            <a:extLst>
              <a:ext uri="{FF2B5EF4-FFF2-40B4-BE49-F238E27FC236}">
                <a16:creationId xmlns:a16="http://schemas.microsoft.com/office/drawing/2014/main" id="{8FBC01E2-D629-4319-B5CB-BFA461B8CF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934A21B1-A54F-CC3A-EB94-71C7A0534F1D}"/>
              </a:ext>
            </a:extLst>
          </p:cNvPr>
          <p:cNvSpPr txBox="1"/>
          <p:nvPr/>
        </p:nvSpPr>
        <p:spPr>
          <a:xfrm>
            <a:off x="1451580" y="804520"/>
            <a:ext cx="4176815" cy="1049235"/>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kumimoji="0" lang="en-US" sz="3200" u="none" strike="noStrike" cap="all" spc="0" normalizeH="0" baseline="0" noProof="0" dirty="0">
                <a:ln>
                  <a:noFill/>
                </a:ln>
                <a:solidFill>
                  <a:schemeClr val="accent1"/>
                </a:solidFill>
                <a:uLnTx/>
                <a:uFillTx/>
                <a:latin typeface="+mj-lt"/>
                <a:ea typeface="+mj-ea"/>
                <a:cs typeface="+mj-cs"/>
              </a:rPr>
              <a:t>Recommendation</a:t>
            </a:r>
            <a:endParaRPr lang="en-US" sz="3200" cap="all" dirty="0">
              <a:solidFill>
                <a:schemeClr val="accent1"/>
              </a:solidFill>
              <a:latin typeface="+mj-lt"/>
              <a:ea typeface="+mj-ea"/>
              <a:cs typeface="+mj-cs"/>
            </a:endParaRPr>
          </a:p>
        </p:txBody>
      </p:sp>
      <p:sp>
        <p:nvSpPr>
          <p:cNvPr id="6" name="TextBox 5">
            <a:extLst>
              <a:ext uri="{FF2B5EF4-FFF2-40B4-BE49-F238E27FC236}">
                <a16:creationId xmlns:a16="http://schemas.microsoft.com/office/drawing/2014/main" id="{55EA0B10-71DF-2403-C81C-CD77A1CEB9E4}"/>
              </a:ext>
            </a:extLst>
          </p:cNvPr>
          <p:cNvSpPr txBox="1"/>
          <p:nvPr/>
        </p:nvSpPr>
        <p:spPr>
          <a:xfrm>
            <a:off x="483393" y="2132273"/>
            <a:ext cx="4172515" cy="3450613"/>
          </a:xfrm>
          <a:prstGeom prst="rect">
            <a:avLst/>
          </a:prstGeom>
        </p:spPr>
        <p:txBody>
          <a:bodyPr vert="horz" lIns="91440" tIns="45720" rIns="91440" bIns="45720" rtlCol="0" anchor="t">
            <a:normAutofit/>
          </a:bodyPr>
          <a:lstStyle/>
          <a:p>
            <a:pPr marL="3429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1400" b="0" i="0" u="none" strike="noStrike" cap="none" spc="0" normalizeH="0" baseline="0" noProof="0">
                <a:ln>
                  <a:noFill/>
                </a:ln>
                <a:uLnTx/>
                <a:uFillTx/>
              </a:rPr>
              <a:t>Safety and security of employees should be the priority because of the recent Ukraine war.</a:t>
            </a:r>
          </a:p>
          <a:p>
            <a:pPr marL="3429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1400" b="0" i="0" u="none" strike="noStrike" cap="none" spc="0" normalizeH="0" baseline="0" noProof="0">
                <a:ln>
                  <a:noFill/>
                </a:ln>
                <a:uLnTx/>
                <a:uFillTx/>
              </a:rPr>
              <a:t>Communication should be based on principles and according to their values.</a:t>
            </a:r>
          </a:p>
          <a:p>
            <a:pPr marL="3429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1400" b="0" i="0" u="none" strike="noStrike" cap="none" spc="0" normalizeH="0" baseline="0" noProof="0">
                <a:ln>
                  <a:noFill/>
                </a:ln>
                <a:uLnTx/>
                <a:uFillTx/>
              </a:rPr>
              <a:t>Strategic planning for each action and reacting quickly when necessary.</a:t>
            </a:r>
          </a:p>
          <a:p>
            <a:pPr marL="3429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1400" b="0" i="0" u="none" strike="noStrike" cap="none" spc="0" normalizeH="0" baseline="0" noProof="0">
                <a:ln>
                  <a:noFill/>
                </a:ln>
                <a:uLnTx/>
                <a:uFillTx/>
              </a:rPr>
              <a:t>Friendly response to employees’ concerns.</a:t>
            </a:r>
          </a:p>
          <a:p>
            <a:pPr marL="342900" marR="0" lvl="0" indent="-228600" defTabSz="914400" fontAlgn="auto">
              <a:lnSpc>
                <a:spcPct val="110000"/>
              </a:lnSpc>
              <a:spcBef>
                <a:spcPts val="1000"/>
              </a:spcBef>
              <a:spcAft>
                <a:spcPts val="800"/>
              </a:spcAft>
              <a:buClr>
                <a:schemeClr val="accent1"/>
              </a:buClr>
              <a:buSzPct val="100000"/>
              <a:buFont typeface="Arial" panose="020B0604020202020204" pitchFamily="34" charset="0"/>
              <a:buChar char="•"/>
              <a:tabLst/>
              <a:defRPr/>
            </a:pPr>
            <a:r>
              <a:rPr kumimoji="0" lang="en-US" sz="1400" b="0" i="0" u="none" strike="noStrike" cap="none" spc="0" normalizeH="0" baseline="0" noProof="0">
                <a:ln>
                  <a:noFill/>
                </a:ln>
                <a:uLnTx/>
                <a:uFillTx/>
              </a:rPr>
              <a:t>The firm knowledge of the work culture of the organisations and policies of both countries.</a:t>
            </a:r>
          </a:p>
          <a:p>
            <a:pPr marL="228600" marR="0" lvl="0" indent="-228600" defTabSz="914400" fontAlgn="auto">
              <a:lnSpc>
                <a:spcPct val="110000"/>
              </a:lnSpc>
              <a:spcBef>
                <a:spcPts val="1000"/>
              </a:spcBef>
              <a:spcAft>
                <a:spcPts val="800"/>
              </a:spcAft>
              <a:buClr>
                <a:schemeClr val="accent1"/>
              </a:buClr>
              <a:buSzPct val="100000"/>
              <a:buFont typeface="Arial" panose="020B0604020202020204" pitchFamily="34" charset="0"/>
              <a:buChar char="•"/>
              <a:tabLst/>
              <a:defRPr/>
            </a:pPr>
            <a:r>
              <a:rPr kumimoji="0" lang="en-US" sz="1400" b="0" i="0" u="none" strike="noStrike" cap="none" spc="0" normalizeH="0" baseline="0" noProof="0">
                <a:ln>
                  <a:noFill/>
                </a:ln>
                <a:uLnTx/>
                <a:uFillTx/>
              </a:rPr>
              <a:t> </a:t>
            </a:r>
          </a:p>
        </p:txBody>
      </p:sp>
      <p:pic>
        <p:nvPicPr>
          <p:cNvPr id="8" name="Picture 7" descr="A group of toys">
            <a:extLst>
              <a:ext uri="{FF2B5EF4-FFF2-40B4-BE49-F238E27FC236}">
                <a16:creationId xmlns:a16="http://schemas.microsoft.com/office/drawing/2014/main" id="{DE52B32A-09EE-6674-85FD-87AFC01A5AB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094411" y="986118"/>
            <a:ext cx="5470060" cy="4616625"/>
          </a:xfrm>
          <a:prstGeom prst="rect">
            <a:avLst/>
          </a:prstGeom>
        </p:spPr>
      </p:pic>
    </p:spTree>
    <p:extLst>
      <p:ext uri="{BB962C8B-B14F-4D97-AF65-F5344CB8AC3E}">
        <p14:creationId xmlns:p14="http://schemas.microsoft.com/office/powerpoint/2010/main" val="2206061044"/>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0" name="Rectangle 10">
            <a:extLst>
              <a:ext uri="{FF2B5EF4-FFF2-40B4-BE49-F238E27FC236}">
                <a16:creationId xmlns:a16="http://schemas.microsoft.com/office/drawing/2014/main" id="{6333FB34-E54B-4710-9DAE-6EE038612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1" name="Picture 12">
            <a:extLst>
              <a:ext uri="{FF2B5EF4-FFF2-40B4-BE49-F238E27FC236}">
                <a16:creationId xmlns:a16="http://schemas.microsoft.com/office/drawing/2014/main" id="{29041944-13B4-40E3-A9D5-25B333EBD2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32" name="Straight Connector 14">
            <a:extLst>
              <a:ext uri="{FF2B5EF4-FFF2-40B4-BE49-F238E27FC236}">
                <a16:creationId xmlns:a16="http://schemas.microsoft.com/office/drawing/2014/main" id="{5B85E289-5ADE-4F02-B917-9C9D9B0448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33" name="Rectangle 16">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18">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C6C5E2E-DE91-3372-2431-63EE934A6D41}"/>
              </a:ext>
            </a:extLst>
          </p:cNvPr>
          <p:cNvSpPr txBox="1"/>
          <p:nvPr/>
        </p:nvSpPr>
        <p:spPr>
          <a:xfrm>
            <a:off x="358815" y="1134320"/>
            <a:ext cx="3371852" cy="4690284"/>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600" cap="all">
                <a:solidFill>
                  <a:srgbClr val="FFFFFF"/>
                </a:solidFill>
                <a:latin typeface="+mj-lt"/>
                <a:ea typeface="+mj-ea"/>
                <a:cs typeface="+mj-cs"/>
              </a:rPr>
              <a:t>References</a:t>
            </a:r>
          </a:p>
        </p:txBody>
      </p:sp>
      <p:sp>
        <p:nvSpPr>
          <p:cNvPr id="35" name="TextBox 5">
            <a:extLst>
              <a:ext uri="{FF2B5EF4-FFF2-40B4-BE49-F238E27FC236}">
                <a16:creationId xmlns:a16="http://schemas.microsoft.com/office/drawing/2014/main" id="{A9FF96F1-B648-4B6F-9C0D-14049F26293D}"/>
              </a:ext>
            </a:extLst>
          </p:cNvPr>
          <p:cNvSpPr txBox="1"/>
          <p:nvPr/>
        </p:nvSpPr>
        <p:spPr>
          <a:xfrm>
            <a:off x="4705594" y="1240077"/>
            <a:ext cx="6034827" cy="4916465"/>
          </a:xfrm>
          <a:prstGeom prst="rect">
            <a:avLst/>
          </a:prstGeom>
        </p:spPr>
        <p:txBody>
          <a:bodyPr vert="horz" lIns="91440" tIns="45720" rIns="91440" bIns="45720" rtlCol="0" anchor="t">
            <a:normAutofit/>
          </a:bodyPr>
          <a:lstStyle/>
          <a:p>
            <a:pPr marL="2286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1000" b="0" i="0" u="none" strike="noStrike" cap="none" spc="0" normalizeH="0" baseline="0" noProof="0" dirty="0">
                <a:ln>
                  <a:noFill/>
                </a:ln>
                <a:uLnTx/>
                <a:uFillTx/>
              </a:rPr>
              <a:t>Cartwright, S. (2013) </a:t>
            </a:r>
            <a:r>
              <a:rPr kumimoji="0" lang="en-US" sz="1000" b="0" i="1" u="none" strike="noStrike" cap="none" spc="0" normalizeH="0" baseline="0" noProof="0" dirty="0">
                <a:ln>
                  <a:noFill/>
                </a:ln>
                <a:uLnTx/>
                <a:uFillTx/>
              </a:rPr>
              <a:t>International mergers and acquisitions: The issues and challenges</a:t>
            </a:r>
            <a:r>
              <a:rPr kumimoji="0" lang="en-US" sz="1000" b="0" i="0" u="none" strike="noStrike" cap="none" spc="0" normalizeH="0" baseline="0" noProof="0" dirty="0">
                <a:ln>
                  <a:noFill/>
                </a:ln>
                <a:uLnTx/>
                <a:uFillTx/>
              </a:rPr>
              <a:t>, </a:t>
            </a:r>
            <a:r>
              <a:rPr kumimoji="0" lang="en-US" sz="1000" b="0" i="1" u="none" strike="noStrike" cap="none" spc="0" normalizeH="0" baseline="0" noProof="0" dirty="0">
                <a:ln>
                  <a:noFill/>
                </a:ln>
                <a:uLnTx/>
                <a:uFillTx/>
              </a:rPr>
              <a:t>De Gruyter</a:t>
            </a:r>
            <a:r>
              <a:rPr kumimoji="0" lang="en-US" sz="1000" b="0" i="0" u="none" strike="noStrike" cap="none" spc="0" normalizeH="0" baseline="0" noProof="0" dirty="0">
                <a:ln>
                  <a:noFill/>
                </a:ln>
                <a:uLnTx/>
                <a:uFillTx/>
              </a:rPr>
              <a:t>. De Gruyter. Available at: https://www.degruyter.com/document/doi/10.1515/9783110808797.5/html (Accessed: February 22, 2023). </a:t>
            </a:r>
          </a:p>
          <a:p>
            <a:pPr marL="2286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1000" b="0" i="0" u="none" strike="noStrike" cap="none" spc="0" normalizeH="0" baseline="0" noProof="0" dirty="0">
                <a:ln>
                  <a:noFill/>
                </a:ln>
                <a:uLnTx/>
                <a:uFillTx/>
              </a:rPr>
              <a:t>Chcom (2022) </a:t>
            </a:r>
            <a:r>
              <a:rPr kumimoji="0" lang="en-US" sz="1000" b="0" i="1" u="none" strike="noStrike" cap="none" spc="0" normalizeH="0" baseline="0" noProof="0" dirty="0">
                <a:ln>
                  <a:noFill/>
                </a:ln>
                <a:uLnTx/>
                <a:uFillTx/>
              </a:rPr>
              <a:t>Lukoil PJSC Oil Company (Lukoil Group)</a:t>
            </a:r>
            <a:r>
              <a:rPr kumimoji="0" lang="en-US" sz="1000" b="0" i="0" u="none" strike="noStrike" cap="none" spc="0" normalizeH="0" baseline="0" noProof="0" dirty="0">
                <a:ln>
                  <a:noFill/>
                </a:ln>
                <a:uLnTx/>
                <a:uFillTx/>
              </a:rPr>
              <a:t>, </a:t>
            </a:r>
            <a:r>
              <a:rPr kumimoji="0" lang="en-US" sz="1000" b="0" i="1" u="none" strike="noStrike" cap="none" spc="0" normalizeH="0" baseline="0" noProof="0" dirty="0">
                <a:ln>
                  <a:noFill/>
                </a:ln>
                <a:uLnTx/>
                <a:uFillTx/>
              </a:rPr>
              <a:t>CompaniesHistory.com - The largest companies and brands in the world</a:t>
            </a:r>
            <a:r>
              <a:rPr kumimoji="0" lang="en-US" sz="1000" b="0" i="0" u="none" strike="noStrike" cap="none" spc="0" normalizeH="0" baseline="0" noProof="0" dirty="0">
                <a:ln>
                  <a:noFill/>
                </a:ln>
                <a:uLnTx/>
                <a:uFillTx/>
              </a:rPr>
              <a:t>. Available at: https://www.companieshistory.com/lukoil-pjsc-oil-company/ (Accessed: February 7, 2023). </a:t>
            </a:r>
          </a:p>
          <a:p>
            <a:pPr marL="2286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1000" b="0" i="0" u="none" strike="noStrike" cap="none" spc="0" normalizeH="0" baseline="0" noProof="0" dirty="0">
                <a:ln>
                  <a:noFill/>
                </a:ln>
                <a:uLnTx/>
                <a:uFillTx/>
              </a:rPr>
              <a:t>Chevron (2022) </a:t>
            </a:r>
            <a:r>
              <a:rPr kumimoji="0" lang="en-US" sz="1000" b="0" i="1" u="none" strike="noStrike" cap="none" spc="0" normalizeH="0" baseline="0" noProof="0" dirty="0">
                <a:ln>
                  <a:noFill/>
                </a:ln>
                <a:uLnTx/>
                <a:uFillTx/>
              </a:rPr>
              <a:t>Chevron history</a:t>
            </a:r>
            <a:r>
              <a:rPr kumimoji="0" lang="en-US" sz="1000" b="0" i="0" u="none" strike="noStrike" cap="none" spc="0" normalizeH="0" baseline="0" noProof="0" dirty="0">
                <a:ln>
                  <a:noFill/>
                </a:ln>
                <a:uLnTx/>
                <a:uFillTx/>
              </a:rPr>
              <a:t>, </a:t>
            </a:r>
            <a:r>
              <a:rPr kumimoji="0" lang="en-US" sz="1000" b="0" i="1" u="none" strike="noStrike" cap="none" spc="0" normalizeH="0" baseline="0" noProof="0" dirty="0">
                <a:ln>
                  <a:noFill/>
                </a:ln>
                <a:uLnTx/>
                <a:uFillTx/>
              </a:rPr>
              <a:t>chevron.com</a:t>
            </a:r>
            <a:r>
              <a:rPr kumimoji="0" lang="en-US" sz="1000" b="0" i="0" u="none" strike="noStrike" cap="none" spc="0" normalizeH="0" baseline="0" noProof="0" dirty="0">
                <a:ln>
                  <a:noFill/>
                </a:ln>
                <a:uLnTx/>
                <a:uFillTx/>
              </a:rPr>
              <a:t>. Chevron. Available at: https://www.chevron.com/about/history (Accessed: February 8, 2023). </a:t>
            </a:r>
          </a:p>
          <a:p>
            <a:pPr marL="2286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1000" b="0" i="1" u="none" strike="noStrike" cap="none" spc="0" normalizeH="0" baseline="0" noProof="0" dirty="0">
                <a:ln>
                  <a:noFill/>
                </a:ln>
                <a:uLnTx/>
                <a:uFillTx/>
              </a:rPr>
              <a:t>Country comparison</a:t>
            </a:r>
            <a:r>
              <a:rPr kumimoji="0" lang="en-US" sz="1000" b="0" i="0" u="none" strike="noStrike" cap="none" spc="0" normalizeH="0" baseline="0" noProof="0" dirty="0">
                <a:ln>
                  <a:noFill/>
                </a:ln>
                <a:uLnTx/>
                <a:uFillTx/>
              </a:rPr>
              <a:t> (2023) </a:t>
            </a:r>
            <a:r>
              <a:rPr kumimoji="0" lang="en-US" sz="1000" b="0" i="1" u="none" strike="noStrike" cap="none" spc="0" normalizeH="0" baseline="0" noProof="0" dirty="0">
                <a:ln>
                  <a:noFill/>
                </a:ln>
                <a:uLnTx/>
                <a:uFillTx/>
              </a:rPr>
              <a:t>Hofstede Insights</a:t>
            </a:r>
            <a:r>
              <a:rPr kumimoji="0" lang="en-US" sz="1000" b="0" i="0" u="none" strike="noStrike" cap="none" spc="0" normalizeH="0" baseline="0" noProof="0" dirty="0">
                <a:ln>
                  <a:noFill/>
                </a:ln>
                <a:uLnTx/>
                <a:uFillTx/>
              </a:rPr>
              <a:t>. Available at: https://www.hofstede-insights.com/country-comparison/ (Accessed: February 14, 2023). </a:t>
            </a:r>
          </a:p>
          <a:p>
            <a:pPr marL="2286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1000" b="0" i="0" u="none" strike="noStrike" cap="none" spc="0" normalizeH="0" baseline="0" noProof="0" dirty="0">
                <a:ln>
                  <a:noFill/>
                </a:ln>
                <a:uLnTx/>
                <a:uFillTx/>
              </a:rPr>
              <a:t>Craft. co (edition.) (2023) </a:t>
            </a:r>
            <a:r>
              <a:rPr kumimoji="0" lang="en-US" sz="1000" b="0" i="1" u="none" strike="noStrike" cap="none" spc="0" normalizeH="0" baseline="0" noProof="0" dirty="0">
                <a:ln>
                  <a:noFill/>
                </a:ln>
                <a:uLnTx/>
                <a:uFillTx/>
              </a:rPr>
              <a:t>Top Lukoil competitors and alternatives | Craft. co</a:t>
            </a:r>
            <a:r>
              <a:rPr kumimoji="0" lang="en-US" sz="1000" b="0" i="0" u="none" strike="noStrike" cap="none" spc="0" normalizeH="0" baseline="0" noProof="0" dirty="0">
                <a:ln>
                  <a:noFill/>
                </a:ln>
                <a:uLnTx/>
                <a:uFillTx/>
              </a:rPr>
              <a:t>, </a:t>
            </a:r>
            <a:r>
              <a:rPr kumimoji="0" lang="en-US" sz="1000" b="0" i="1" u="none" strike="noStrike" cap="none" spc="0" normalizeH="0" baseline="0" noProof="0" dirty="0">
                <a:ln>
                  <a:noFill/>
                </a:ln>
                <a:uLnTx/>
                <a:uFillTx/>
              </a:rPr>
              <a:t>top Lukoil competitors and alternatives /craft.co</a:t>
            </a:r>
            <a:r>
              <a:rPr kumimoji="0" lang="en-US" sz="1000" b="0" i="0" u="none" strike="noStrike" cap="none" spc="0" normalizeH="0" baseline="0" noProof="0" dirty="0">
                <a:ln>
                  <a:noFill/>
                </a:ln>
                <a:uLnTx/>
                <a:uFillTx/>
              </a:rPr>
              <a:t>. LUKOIL. Available at: https://craft.co/lukoil-9a1a22e8cd/competitors (Accessed: February 7, 2023). </a:t>
            </a:r>
          </a:p>
          <a:p>
            <a:pPr marL="2286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1000" b="0" i="1" u="none" strike="noStrike" cap="none" spc="0" normalizeH="0" baseline="0" noProof="0" dirty="0">
                <a:ln>
                  <a:noFill/>
                </a:ln>
                <a:uLnTx/>
                <a:uFillTx/>
              </a:rPr>
              <a:t>Cultural Foundation of IHRM-understanding culture</a:t>
            </a:r>
            <a:r>
              <a:rPr kumimoji="0" lang="en-US" sz="1000" b="0" i="0" u="none" strike="noStrike" cap="none" spc="0" normalizeH="0" baseline="0" noProof="0" dirty="0">
                <a:ln>
                  <a:noFill/>
                </a:ln>
                <a:uLnTx/>
                <a:uFillTx/>
              </a:rPr>
              <a:t> (2019) </a:t>
            </a:r>
            <a:r>
              <a:rPr kumimoji="0" lang="en-US" sz="1000" b="0" i="1" u="none" strike="noStrike" cap="none" spc="0" normalizeH="0" baseline="0" noProof="0" dirty="0">
                <a:ln>
                  <a:noFill/>
                </a:ln>
                <a:uLnTx/>
                <a:uFillTx/>
              </a:rPr>
              <a:t>theintactone</a:t>
            </a:r>
            <a:r>
              <a:rPr kumimoji="0" lang="en-US" sz="1000" b="0" i="0" u="none" strike="noStrike" cap="none" spc="0" normalizeH="0" baseline="0" noProof="0" dirty="0">
                <a:ln>
                  <a:noFill/>
                </a:ln>
                <a:uLnTx/>
                <a:uFillTx/>
              </a:rPr>
              <a:t>. Available at: https://theintactone.com/2019/02/08/shrm-u3-topic-3-cultural-foundation-of-ihrm-understanding-culture/ (Accessed: February 14, 2023). </a:t>
            </a:r>
          </a:p>
          <a:p>
            <a:pPr marL="3429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1000" b="0" i="0" u="none" strike="noStrike" cap="none" spc="0" normalizeH="0" baseline="0" noProof="0" dirty="0">
                <a:ln>
                  <a:noFill/>
                </a:ln>
                <a:uLnTx/>
                <a:uFillTx/>
              </a:rPr>
              <a:t>Debara, D. (2021) </a:t>
            </a:r>
            <a:r>
              <a:rPr kumimoji="0" lang="en-US" sz="1000" b="0" i="1" u="none" strike="noStrike" cap="none" spc="0" normalizeH="0" baseline="0" noProof="0" dirty="0">
                <a:ln>
                  <a:noFill/>
                </a:ln>
                <a:uLnTx/>
                <a:uFillTx/>
              </a:rPr>
              <a:t>Top HR challenges during mergers and acquisitions - and how to handle them</a:t>
            </a:r>
            <a:r>
              <a:rPr kumimoji="0" lang="en-US" sz="1000" b="0" i="0" u="none" strike="noStrike" cap="none" spc="0" normalizeH="0" baseline="0" noProof="0" dirty="0">
                <a:ln>
                  <a:noFill/>
                </a:ln>
                <a:uLnTx/>
                <a:uFillTx/>
              </a:rPr>
              <a:t>, </a:t>
            </a:r>
            <a:r>
              <a:rPr kumimoji="0" lang="en-US" sz="1000" b="0" i="1" u="none" strike="noStrike" cap="none" spc="0" normalizeH="0" baseline="0" noProof="0" dirty="0">
                <a:ln>
                  <a:noFill/>
                </a:ln>
                <a:uLnTx/>
                <a:uFillTx/>
              </a:rPr>
              <a:t>Lattice</a:t>
            </a:r>
            <a:r>
              <a:rPr kumimoji="0" lang="en-US" sz="1000" b="0" i="0" u="none" strike="noStrike" cap="none" spc="0" normalizeH="0" baseline="0" noProof="0" dirty="0">
                <a:ln>
                  <a:noFill/>
                </a:ln>
                <a:uLnTx/>
                <a:uFillTx/>
              </a:rPr>
              <a:t>. Lattice magazine. Available at: https://lattice.com/library/top-hr-challenges-during-mergers-and-acquisitions (Accessed: February 22, 2023). </a:t>
            </a:r>
          </a:p>
          <a:p>
            <a:pPr marL="3429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1000" b="0" i="0" u="none" strike="noStrike" cap="none" spc="0" normalizeH="0" baseline="0" noProof="0" dirty="0">
                <a:ln>
                  <a:noFill/>
                </a:ln>
                <a:uLnTx/>
                <a:uFillTx/>
              </a:rPr>
              <a:t>Dixon, S., Day, M AND Brewster., (2014) </a:t>
            </a:r>
            <a:r>
              <a:rPr kumimoji="0" lang="en-US" sz="1000" b="0" i="1" u="none" strike="noStrike" cap="none" spc="0" normalizeH="0" baseline="0" noProof="0" dirty="0">
                <a:ln>
                  <a:noFill/>
                </a:ln>
                <a:uLnTx/>
                <a:uFillTx/>
              </a:rPr>
              <a:t>changing HRM system in two Russian oil companies: western hegemony or Russia spetsifika? </a:t>
            </a:r>
            <a:r>
              <a:rPr kumimoji="0" lang="en-US" sz="1000" b="0" i="0" u="none" strike="noStrike" cap="none" spc="0" normalizeH="0" baseline="0" noProof="0" dirty="0">
                <a:ln>
                  <a:noFill/>
                </a:ln>
                <a:uLnTx/>
                <a:uFillTx/>
              </a:rPr>
              <a:t>International journal of human resources management 25(22):3134-3156 (Accessed: February 14, 2023)</a:t>
            </a:r>
          </a:p>
          <a:p>
            <a:pPr marL="3429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endParaRPr kumimoji="0" lang="en-US" sz="1000" b="0" i="0" u="none" strike="noStrike" cap="none" spc="0" normalizeH="0" baseline="0" noProof="0" dirty="0">
              <a:ln>
                <a:noFill/>
              </a:ln>
              <a:uLnTx/>
              <a:uFillTx/>
            </a:endParaRPr>
          </a:p>
        </p:txBody>
      </p:sp>
    </p:spTree>
    <p:extLst>
      <p:ext uri="{BB962C8B-B14F-4D97-AF65-F5344CB8AC3E}">
        <p14:creationId xmlns:p14="http://schemas.microsoft.com/office/powerpoint/2010/main" val="282955827"/>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333FB34-E54B-4710-9DAE-6EE038612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3" name="Picture 12">
            <a:extLst>
              <a:ext uri="{FF2B5EF4-FFF2-40B4-BE49-F238E27FC236}">
                <a16:creationId xmlns:a16="http://schemas.microsoft.com/office/drawing/2014/main" id="{29041944-13B4-40E3-A9D5-25B333EBD2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5" name="Straight Connector 14">
            <a:extLst>
              <a:ext uri="{FF2B5EF4-FFF2-40B4-BE49-F238E27FC236}">
                <a16:creationId xmlns:a16="http://schemas.microsoft.com/office/drawing/2014/main" id="{5B85E289-5ADE-4F02-B917-9C9D9B0448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54F891EB-ED45-44C3-95D6-FFB2EC07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EA385B8-7C85-4CE0-AE3A-00EB627B34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TextBox 3">
            <a:extLst>
              <a:ext uri="{FF2B5EF4-FFF2-40B4-BE49-F238E27FC236}">
                <a16:creationId xmlns:a16="http://schemas.microsoft.com/office/drawing/2014/main" id="{2AB4D3F0-BD4A-5847-C6E9-B2206278C0EA}"/>
              </a:ext>
            </a:extLst>
          </p:cNvPr>
          <p:cNvSpPr txBox="1"/>
          <p:nvPr/>
        </p:nvSpPr>
        <p:spPr>
          <a:xfrm>
            <a:off x="893523" y="804519"/>
            <a:ext cx="3160501" cy="4431360"/>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3200" cap="all">
                <a:solidFill>
                  <a:schemeClr val="accent1"/>
                </a:solidFill>
                <a:latin typeface="+mj-lt"/>
                <a:ea typeface="+mj-ea"/>
                <a:cs typeface="+mj-cs"/>
              </a:rPr>
              <a:t>References</a:t>
            </a:r>
          </a:p>
        </p:txBody>
      </p:sp>
      <p:cxnSp>
        <p:nvCxnSpPr>
          <p:cNvPr id="21" name="Straight Connector 20">
            <a:extLst>
              <a:ext uri="{FF2B5EF4-FFF2-40B4-BE49-F238E27FC236}">
                <a16:creationId xmlns:a16="http://schemas.microsoft.com/office/drawing/2014/main" id="{19AF263B-E208-40DF-A182-5193478DC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45156" y="962799"/>
            <a:ext cx="0" cy="411480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TextBox 5">
            <a:extLst>
              <a:ext uri="{FF2B5EF4-FFF2-40B4-BE49-F238E27FC236}">
                <a16:creationId xmlns:a16="http://schemas.microsoft.com/office/drawing/2014/main" id="{FCFDC0AC-EB62-6AAB-69FD-6AE0113AFC59}"/>
              </a:ext>
            </a:extLst>
          </p:cNvPr>
          <p:cNvSpPr txBox="1"/>
          <p:nvPr/>
        </p:nvSpPr>
        <p:spPr>
          <a:xfrm>
            <a:off x="4637863" y="804520"/>
            <a:ext cx="6102559" cy="4431359"/>
          </a:xfrm>
          <a:prstGeom prst="rect">
            <a:avLst/>
          </a:prstGeom>
        </p:spPr>
        <p:txBody>
          <a:bodyPr vert="horz" lIns="91440" tIns="45720" rIns="91440" bIns="45720" rtlCol="0" anchor="ctr">
            <a:normAutofit/>
          </a:bodyPr>
          <a:lstStyle/>
          <a:p>
            <a:pPr marL="2286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900" b="0" i="0" u="none" strike="noStrike" cap="none" spc="0" normalizeH="0" baseline="0" noProof="0" dirty="0">
                <a:ln>
                  <a:noFill/>
                </a:ln>
                <a:uLnTx/>
                <a:uFillTx/>
              </a:rPr>
              <a:t>Hofstede, G. (1980) </a:t>
            </a:r>
            <a:r>
              <a:rPr kumimoji="0" lang="en-US" sz="900" b="0" i="1" u="none" strike="noStrike" cap="none" spc="0" normalizeH="0" baseline="0" noProof="0" dirty="0">
                <a:ln>
                  <a:noFill/>
                </a:ln>
                <a:uLnTx/>
                <a:uFillTx/>
              </a:rPr>
              <a:t>cultural consequences</a:t>
            </a:r>
            <a:r>
              <a:rPr kumimoji="0" lang="en-US" sz="900" b="0" i="0" u="none" strike="noStrike" cap="none" spc="0" normalizeH="0" baseline="0" noProof="0" dirty="0">
                <a:ln>
                  <a:noFill/>
                </a:ln>
                <a:uLnTx/>
                <a:uFillTx/>
              </a:rPr>
              <a:t>, Sage: London (Accessed: February 10, 2023).</a:t>
            </a:r>
          </a:p>
          <a:p>
            <a:pPr marL="2286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900" b="0" i="0" u="none" strike="noStrike" cap="none" spc="0" normalizeH="0" baseline="0" noProof="0" dirty="0">
                <a:ln>
                  <a:noFill/>
                </a:ln>
                <a:uLnTx/>
                <a:uFillTx/>
              </a:rPr>
              <a:t> Haspeslagh, P. and Jemison, D.B. (1991). Managing acquisitions: Creating value through corporate renewal. New York:  The Free Press</a:t>
            </a:r>
          </a:p>
          <a:p>
            <a:pPr marL="2286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900" b="0" i="0" u="none" strike="noStrike" cap="none" spc="0" normalizeH="0" baseline="0" noProof="0" dirty="0">
                <a:ln>
                  <a:noFill/>
                </a:ln>
                <a:uLnTx/>
                <a:uFillTx/>
              </a:rPr>
              <a:t>Isik-Vanelli, M.B.A.H. (2004) </a:t>
            </a:r>
            <a:r>
              <a:rPr kumimoji="0" lang="en-US" sz="900" b="0" i="1" u="none" strike="noStrike" cap="none" spc="0" normalizeH="0" baseline="0" noProof="0" dirty="0">
                <a:ln>
                  <a:noFill/>
                </a:ln>
                <a:uLnTx/>
                <a:uFillTx/>
              </a:rPr>
              <a:t>Cultural dimensions of business in Russia</a:t>
            </a:r>
            <a:r>
              <a:rPr kumimoji="0" lang="en-US" sz="900" b="0" i="0" u="none" strike="noStrike" cap="none" spc="0" normalizeH="0" baseline="0" noProof="0" dirty="0">
                <a:ln>
                  <a:noFill/>
                </a:ln>
                <a:uLnTx/>
                <a:uFillTx/>
              </a:rPr>
              <a:t>, </a:t>
            </a:r>
            <a:r>
              <a:rPr kumimoji="0" lang="en-US" sz="900" b="0" i="1" u="none" strike="noStrike" cap="none" spc="0" normalizeH="0" baseline="0" noProof="0" dirty="0">
                <a:ln>
                  <a:noFill/>
                </a:ln>
                <a:uLnTx/>
                <a:uFillTx/>
              </a:rPr>
              <a:t>GRIN</a:t>
            </a:r>
            <a:r>
              <a:rPr kumimoji="0" lang="en-US" sz="900" b="0" i="0" u="none" strike="noStrike" cap="none" spc="0" normalizeH="0" baseline="0" noProof="0" dirty="0">
                <a:ln>
                  <a:noFill/>
                </a:ln>
                <a:uLnTx/>
                <a:uFillTx/>
              </a:rPr>
              <a:t>. Available at: https://www.grin.com/document/26493 (Accessed: February 10, 2023). </a:t>
            </a:r>
          </a:p>
          <a:p>
            <a:pPr marL="2286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900" b="0" i="0" u="none" strike="noStrike" cap="none" spc="0" normalizeH="0" baseline="0" noProof="0" dirty="0">
                <a:ln>
                  <a:noFill/>
                </a:ln>
                <a:uLnTx/>
                <a:uFillTx/>
              </a:rPr>
              <a:t>Kunchenkova, A.V. (2020) </a:t>
            </a:r>
            <a:r>
              <a:rPr kumimoji="0" lang="en-US" sz="900" b="0" i="1" u="none" strike="noStrike" cap="none" spc="0" normalizeH="0" baseline="0" noProof="0" dirty="0">
                <a:ln>
                  <a:noFill/>
                </a:ln>
                <a:uLnTx/>
                <a:uFillTx/>
              </a:rPr>
              <a:t>The Russian Intelligentsia and Russia's social institutions: Trust or alienation</a:t>
            </a:r>
            <a:r>
              <a:rPr kumimoji="0" lang="en-US" sz="900" b="0" i="0" u="none" strike="noStrike" cap="none" spc="0" normalizeH="0" baseline="0" noProof="0" dirty="0">
                <a:ln>
                  <a:noFill/>
                </a:ln>
                <a:uLnTx/>
                <a:uFillTx/>
              </a:rPr>
              <a:t>, </a:t>
            </a:r>
            <a:r>
              <a:rPr kumimoji="0" lang="en-US" sz="900" b="0" i="1" u="none" strike="noStrike" cap="none" spc="0" normalizeH="0" baseline="0" noProof="0" dirty="0">
                <a:ln>
                  <a:noFill/>
                </a:ln>
                <a:uLnTx/>
                <a:uFillTx/>
              </a:rPr>
              <a:t>Taylor &amp; Francis</a:t>
            </a:r>
            <a:r>
              <a:rPr kumimoji="0" lang="en-US" sz="900" b="0" i="0" u="none" strike="noStrike" cap="none" spc="0" normalizeH="0" baseline="0" noProof="0" dirty="0">
                <a:ln>
                  <a:noFill/>
                </a:ln>
                <a:uLnTx/>
                <a:uFillTx/>
              </a:rPr>
              <a:t>. Sociological research. Available at: https://www.tandfonline.com/doi/full/10.1080/10611428.2022.2135308 (Accessed: February 17, 2023). </a:t>
            </a:r>
          </a:p>
          <a:p>
            <a:pPr marL="2286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900" b="0" i="0" u="none" strike="noStrike" cap="none" spc="0" normalizeH="0" baseline="0" noProof="0" dirty="0">
                <a:ln>
                  <a:noFill/>
                </a:ln>
                <a:uLnTx/>
                <a:uFillTx/>
              </a:rPr>
              <a:t>Learning, L. (2016) </a:t>
            </a:r>
            <a:r>
              <a:rPr kumimoji="0" lang="en-US" sz="900" b="0" i="1" u="none" strike="noStrike" cap="none" spc="0" normalizeH="0" baseline="0" noProof="0" dirty="0">
                <a:ln>
                  <a:noFill/>
                </a:ln>
                <a:uLnTx/>
                <a:uFillTx/>
              </a:rPr>
              <a:t>Introduction to sociology</a:t>
            </a:r>
            <a:r>
              <a:rPr kumimoji="0" lang="en-US" sz="900" b="0" i="0" u="none" strike="noStrike" cap="none" spc="0" normalizeH="0" baseline="0" noProof="0" dirty="0">
                <a:ln>
                  <a:noFill/>
                </a:ln>
                <a:uLnTx/>
                <a:uFillTx/>
              </a:rPr>
              <a:t>, </a:t>
            </a:r>
            <a:r>
              <a:rPr kumimoji="0" lang="en-US" sz="900" b="0" i="1" u="none" strike="noStrike" cap="none" spc="0" normalizeH="0" baseline="0" noProof="0" dirty="0">
                <a:ln>
                  <a:noFill/>
                </a:ln>
                <a:uLnTx/>
                <a:uFillTx/>
              </a:rPr>
              <a:t>Lumen</a:t>
            </a:r>
            <a:r>
              <a:rPr kumimoji="0" lang="en-US" sz="900" b="0" i="0" u="none" strike="noStrike" cap="none" spc="0" normalizeH="0" baseline="0" noProof="0" dirty="0">
                <a:ln>
                  <a:noFill/>
                </a:ln>
                <a:uLnTx/>
                <a:uFillTx/>
              </a:rPr>
              <a:t>. Available at: https://courses.lumenlearning.com/wm-introductiontosociology/chapter/reading-introduction-to-culture/ (Accessed: February 17, 2023). </a:t>
            </a:r>
          </a:p>
          <a:p>
            <a:pPr marL="2286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900" b="0" i="0" u="none" strike="noStrike" cap="none" spc="0" normalizeH="0" baseline="0" noProof="0" dirty="0">
                <a:ln>
                  <a:noFill/>
                </a:ln>
                <a:uLnTx/>
                <a:uFillTx/>
              </a:rPr>
              <a:t>Lounsbury, M. and Zhao, E.Y. (2013) </a:t>
            </a:r>
            <a:r>
              <a:rPr kumimoji="0" lang="en-US" sz="900" b="0" i="1" u="none" strike="noStrike" cap="none" spc="0" normalizeH="0" baseline="0" noProof="0" dirty="0">
                <a:ln>
                  <a:noFill/>
                </a:ln>
                <a:uLnTx/>
                <a:uFillTx/>
              </a:rPr>
              <a:t>Neo-institutional theory</a:t>
            </a:r>
            <a:r>
              <a:rPr kumimoji="0" lang="en-US" sz="900" b="0" i="0" u="none" strike="noStrike" cap="none" spc="0" normalizeH="0" baseline="0" noProof="0" dirty="0">
                <a:ln>
                  <a:noFill/>
                </a:ln>
                <a:uLnTx/>
                <a:uFillTx/>
              </a:rPr>
              <a:t>, </a:t>
            </a:r>
            <a:r>
              <a:rPr kumimoji="0" lang="en-US" sz="900" b="0" i="1" u="none" strike="noStrike" cap="none" spc="0" normalizeH="0" baseline="0" noProof="0" dirty="0">
                <a:ln>
                  <a:noFill/>
                </a:ln>
                <a:uLnTx/>
                <a:uFillTx/>
              </a:rPr>
              <a:t>neo-institutional theory</a:t>
            </a:r>
            <a:r>
              <a:rPr kumimoji="0" lang="en-US" sz="900" b="0" i="0" u="none" strike="noStrike" cap="none" spc="0" normalizeH="0" baseline="0" noProof="0" dirty="0">
                <a:ln>
                  <a:noFill/>
                </a:ln>
                <a:uLnTx/>
                <a:uFillTx/>
              </a:rPr>
              <a:t>. Little, brown. Available at: https://www.oxfordbibliographies.com/abstract/document/obo-9780199846740/obo-9780199846740-0053.xml (Accessed: February 15, 2023).  </a:t>
            </a:r>
          </a:p>
          <a:p>
            <a:pPr marL="3429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900" b="0" i="0" u="none" strike="noStrike" cap="none" spc="0" normalizeH="0" baseline="0" noProof="0" dirty="0">
                <a:ln>
                  <a:noFill/>
                </a:ln>
                <a:uLnTx/>
                <a:uFillTx/>
              </a:rPr>
              <a:t>Patel, K. (2022) </a:t>
            </a:r>
            <a:r>
              <a:rPr kumimoji="0" lang="en-US" sz="900" b="0" i="1" u="none" strike="noStrike" cap="none" spc="0" normalizeH="0" baseline="0" noProof="0" dirty="0">
                <a:ln>
                  <a:noFill/>
                </a:ln>
                <a:uLnTx/>
                <a:uFillTx/>
              </a:rPr>
              <a:t>11 powerful acquisition examples (and what we learned from them)</a:t>
            </a:r>
            <a:r>
              <a:rPr kumimoji="0" lang="en-US" sz="900" b="0" i="0" u="none" strike="noStrike" cap="none" spc="0" normalizeH="0" baseline="0" noProof="0" dirty="0">
                <a:ln>
                  <a:noFill/>
                </a:ln>
                <a:uLnTx/>
                <a:uFillTx/>
              </a:rPr>
              <a:t>, </a:t>
            </a:r>
            <a:r>
              <a:rPr kumimoji="0" lang="en-US" sz="900" b="0" i="1" u="none" strike="noStrike" cap="none" spc="0" normalizeH="0" baseline="0" noProof="0" dirty="0">
                <a:ln>
                  <a:noFill/>
                </a:ln>
                <a:uLnTx/>
                <a:uFillTx/>
              </a:rPr>
              <a:t>RSS</a:t>
            </a:r>
            <a:r>
              <a:rPr kumimoji="0" lang="en-US" sz="900" b="0" i="0" u="none" strike="noStrike" cap="none" spc="0" normalizeH="0" baseline="0" noProof="0" dirty="0">
                <a:ln>
                  <a:noFill/>
                </a:ln>
                <a:uLnTx/>
                <a:uFillTx/>
              </a:rPr>
              <a:t>. DealRoom. Available at: https://dealroom.net/blog/acquisition-examples (Accessed: February 17, 2023). </a:t>
            </a:r>
          </a:p>
          <a:p>
            <a:pPr marL="3429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900" b="0" i="0" u="none" strike="noStrike" cap="none" spc="0" normalizeH="0" baseline="0" noProof="0" dirty="0">
                <a:ln>
                  <a:noFill/>
                </a:ln>
                <a:uLnTx/>
                <a:uFillTx/>
              </a:rPr>
              <a:t>Pro, E.M.B.A. (1962) </a:t>
            </a:r>
            <a:r>
              <a:rPr kumimoji="0" lang="en-US" sz="900" b="0" i="1" u="none" strike="noStrike" cap="none" spc="0" normalizeH="0" baseline="0" noProof="0" dirty="0">
                <a:ln>
                  <a:noFill/>
                </a:ln>
                <a:uLnTx/>
                <a:uFillTx/>
              </a:rPr>
              <a:t>Lukoil (United Kingdom) SWOT analysis / SWOT matrix</a:t>
            </a:r>
            <a:r>
              <a:rPr kumimoji="0" lang="en-US" sz="900" b="0" i="0" u="none" strike="noStrike" cap="none" spc="0" normalizeH="0" baseline="0" noProof="0" dirty="0">
                <a:ln>
                  <a:noFill/>
                </a:ln>
                <a:uLnTx/>
                <a:uFillTx/>
              </a:rPr>
              <a:t>, </a:t>
            </a:r>
            <a:r>
              <a:rPr kumimoji="0" lang="en-US" sz="900" b="0" i="1" u="none" strike="noStrike" cap="none" spc="0" normalizeH="0" baseline="0" noProof="0" dirty="0">
                <a:ln>
                  <a:noFill/>
                </a:ln>
                <a:uLnTx/>
                <a:uFillTx/>
              </a:rPr>
              <a:t>embapro.com</a:t>
            </a:r>
            <a:r>
              <a:rPr kumimoji="0" lang="en-US" sz="900" b="0" i="0" u="none" strike="noStrike" cap="none" spc="0" normalizeH="0" baseline="0" noProof="0" dirty="0">
                <a:ln>
                  <a:noFill/>
                </a:ln>
                <a:uLnTx/>
                <a:uFillTx/>
              </a:rPr>
              <a:t>. Fern Fort University. Available at: https://embapro.com/frontpage/swotcoanalysis/19569-lukoil (Accessed: February 22, 2023). </a:t>
            </a:r>
          </a:p>
        </p:txBody>
      </p:sp>
      <p:pic>
        <p:nvPicPr>
          <p:cNvPr id="23" name="Picture 22">
            <a:extLst>
              <a:ext uri="{FF2B5EF4-FFF2-40B4-BE49-F238E27FC236}">
                <a16:creationId xmlns:a16="http://schemas.microsoft.com/office/drawing/2014/main" id="{7557D95A-0A72-41F9-844C-544C199B45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spTree>
    <p:extLst>
      <p:ext uri="{BB962C8B-B14F-4D97-AF65-F5344CB8AC3E}">
        <p14:creationId xmlns:p14="http://schemas.microsoft.com/office/powerpoint/2010/main" val="2493816530"/>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ED05234-59F2-438F-99BB-C1D5FE6AB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3" name="Picture 12">
            <a:extLst>
              <a:ext uri="{FF2B5EF4-FFF2-40B4-BE49-F238E27FC236}">
                <a16:creationId xmlns:a16="http://schemas.microsoft.com/office/drawing/2014/main" id="{92AFBBF0-B883-4E26-9359-B5CECFDCD68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cxnSp>
        <p:nvCxnSpPr>
          <p:cNvPr id="15" name="Straight Connector 14">
            <a:extLst>
              <a:ext uri="{FF2B5EF4-FFF2-40B4-BE49-F238E27FC236}">
                <a16:creationId xmlns:a16="http://schemas.microsoft.com/office/drawing/2014/main" id="{C156D5FE-EB26-4C38-8EC5-E5FFE1B302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233C3A4-F9EE-4FCF-A088-5CE8C2A2D6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useBgFill="1">
        <p:nvSpPr>
          <p:cNvPr id="19" name="Rectangle 18">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9517EEB-DD16-065A-44B8-9DFAB7463E4E}"/>
              </a:ext>
            </a:extLst>
          </p:cNvPr>
          <p:cNvSpPr txBox="1"/>
          <p:nvPr/>
        </p:nvSpPr>
        <p:spPr>
          <a:xfrm>
            <a:off x="1249961" y="1600199"/>
            <a:ext cx="3173482" cy="429768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kumimoji="0" lang="en-US" sz="3200" u="none" strike="noStrike" spc="0" normalizeH="0" baseline="0" noProof="0">
                <a:ln>
                  <a:noFill/>
                </a:ln>
                <a:uLnTx/>
                <a:uFillTx/>
                <a:latin typeface="+mj-lt"/>
                <a:ea typeface="+mj-ea"/>
                <a:cs typeface="+mj-cs"/>
              </a:rPr>
              <a:t>References</a:t>
            </a:r>
            <a:endParaRPr lang="en-US" sz="3200">
              <a:latin typeface="+mj-lt"/>
              <a:ea typeface="+mj-ea"/>
              <a:cs typeface="+mj-cs"/>
            </a:endParaRPr>
          </a:p>
        </p:txBody>
      </p:sp>
      <p:cxnSp>
        <p:nvCxnSpPr>
          <p:cNvPr id="21" name="Straight Connector 20">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199"/>
            <a:ext cx="0" cy="429768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ECBA33A9-E423-5F34-0A50-2A79E8A9BBCD}"/>
              </a:ext>
            </a:extLst>
          </p:cNvPr>
          <p:cNvSpPr txBox="1"/>
          <p:nvPr/>
        </p:nvSpPr>
        <p:spPr>
          <a:xfrm>
            <a:off x="4885151" y="1600199"/>
            <a:ext cx="6169703" cy="4297680"/>
          </a:xfrm>
          <a:prstGeom prst="rect">
            <a:avLst/>
          </a:prstGeom>
        </p:spPr>
        <p:txBody>
          <a:bodyPr vert="horz" lIns="91440" tIns="45720" rIns="91440" bIns="45720" rtlCol="0" anchor="ctr">
            <a:normAutofit/>
          </a:bodyPr>
          <a:lstStyle/>
          <a:p>
            <a:pPr marL="2286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1100" b="0" i="0" u="none" strike="noStrike" cap="none" spc="0" normalizeH="0" baseline="0" noProof="0">
                <a:ln>
                  <a:noFill/>
                </a:ln>
                <a:uLnTx/>
                <a:uFillTx/>
              </a:rPr>
              <a:t>Scott, W. R (2007) </a:t>
            </a:r>
            <a:r>
              <a:rPr kumimoji="0" lang="en-US" sz="1100" b="0" i="1" u="none" strike="noStrike" cap="none" spc="0" normalizeH="0" baseline="0" noProof="0">
                <a:ln>
                  <a:noFill/>
                </a:ln>
                <a:uLnTx/>
                <a:uFillTx/>
              </a:rPr>
              <a:t>institutions and organisations </a:t>
            </a:r>
            <a:r>
              <a:rPr kumimoji="0" lang="en-US" sz="1100" b="0" i="0" u="none" strike="noStrike" cap="none" spc="0" normalizeH="0" baseline="0" noProof="0">
                <a:ln>
                  <a:noFill/>
                </a:ln>
                <a:uLnTx/>
                <a:uFillTx/>
              </a:rPr>
              <a:t>(2</a:t>
            </a:r>
            <a:r>
              <a:rPr kumimoji="0" lang="en-US" sz="1100" b="0" i="0" u="none" strike="noStrike" cap="none" spc="0" normalizeH="0" baseline="30000" noProof="0">
                <a:ln>
                  <a:noFill/>
                </a:ln>
                <a:uLnTx/>
                <a:uFillTx/>
              </a:rPr>
              <a:t>nd</a:t>
            </a:r>
            <a:r>
              <a:rPr kumimoji="0" lang="en-US" sz="1100" b="0" i="0" u="none" strike="noStrike" cap="none" spc="0" normalizeH="0" baseline="0" noProof="0">
                <a:ln>
                  <a:noFill/>
                </a:ln>
                <a:uLnTx/>
                <a:uFillTx/>
              </a:rPr>
              <a:t> edition) Thousand Oaks, CA: Sage (February 13, 2023)</a:t>
            </a:r>
          </a:p>
          <a:p>
            <a:pPr marL="2286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1100" b="0" i="0" u="none" strike="noStrike" cap="none" spc="0" normalizeH="0" baseline="0" noProof="0">
                <a:ln>
                  <a:noFill/>
                </a:ln>
                <a:uLnTx/>
                <a:uFillTx/>
              </a:rPr>
              <a:t>Skowronski, J. and Girardin, M.K. (2023) </a:t>
            </a:r>
            <a:r>
              <a:rPr kumimoji="0" lang="en-US" sz="1100" b="0" i="1" u="none" strike="noStrike" cap="none" spc="0" normalizeH="0" baseline="0" noProof="0">
                <a:ln>
                  <a:noFill/>
                </a:ln>
                <a:uLnTx/>
                <a:uFillTx/>
              </a:rPr>
              <a:t>What is a merger? definition, types, and examples</a:t>
            </a:r>
            <a:r>
              <a:rPr kumimoji="0" lang="en-US" sz="1100" b="0" i="0" u="none" strike="noStrike" cap="none" spc="0" normalizeH="0" baseline="0" noProof="0">
                <a:ln>
                  <a:noFill/>
                </a:ln>
                <a:uLnTx/>
                <a:uFillTx/>
              </a:rPr>
              <a:t>, </a:t>
            </a:r>
            <a:r>
              <a:rPr kumimoji="0" lang="en-US" sz="1100" b="0" i="1" u="none" strike="noStrike" cap="none" spc="0" normalizeH="0" baseline="0" noProof="0">
                <a:ln>
                  <a:noFill/>
                </a:ln>
                <a:uLnTx/>
                <a:uFillTx/>
              </a:rPr>
              <a:t>Forage</a:t>
            </a:r>
            <a:r>
              <a:rPr kumimoji="0" lang="en-US" sz="1100" b="0" i="0" u="none" strike="noStrike" cap="none" spc="0" normalizeH="0" baseline="0" noProof="0">
                <a:ln>
                  <a:noFill/>
                </a:ln>
                <a:uLnTx/>
                <a:uFillTx/>
              </a:rPr>
              <a:t>. Available at: https://www.theforage.com/blog/skills/merger (Accessed: February 17, 2023). </a:t>
            </a:r>
          </a:p>
          <a:p>
            <a:pPr marL="2286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1100" b="0" i="0" u="none" strike="noStrike" cap="none" spc="0" normalizeH="0" baseline="0" noProof="0">
                <a:ln>
                  <a:noFill/>
                </a:ln>
                <a:uLnTx/>
                <a:uFillTx/>
              </a:rPr>
              <a:t>Staff, M.B. (2023) </a:t>
            </a:r>
            <a:r>
              <a:rPr kumimoji="0" lang="en-US" sz="1100" b="0" i="1" u="none" strike="noStrike" cap="none" spc="0" normalizeH="0" baseline="0" noProof="0">
                <a:ln>
                  <a:noFill/>
                </a:ln>
                <a:uLnTx/>
                <a:uFillTx/>
              </a:rPr>
              <a:t>CVX competitors 2023: CEMATRIX alternatives</a:t>
            </a:r>
            <a:r>
              <a:rPr kumimoji="0" lang="en-US" sz="1100" b="0" i="0" u="none" strike="noStrike" cap="none" spc="0" normalizeH="0" baseline="0" noProof="0">
                <a:ln>
                  <a:noFill/>
                </a:ln>
                <a:uLnTx/>
                <a:uFillTx/>
              </a:rPr>
              <a:t>, </a:t>
            </a:r>
            <a:r>
              <a:rPr kumimoji="0" lang="en-US" sz="1100" b="0" i="1" u="none" strike="noStrike" cap="none" spc="0" normalizeH="0" baseline="0" noProof="0">
                <a:ln>
                  <a:noFill/>
                </a:ln>
                <a:uLnTx/>
                <a:uFillTx/>
              </a:rPr>
              <a:t>Market Beat</a:t>
            </a:r>
            <a:r>
              <a:rPr kumimoji="0" lang="en-US" sz="1100" b="0" i="0" u="none" strike="noStrike" cap="none" spc="0" normalizeH="0" baseline="0" noProof="0">
                <a:ln>
                  <a:noFill/>
                </a:ln>
                <a:uLnTx/>
                <a:uFillTx/>
              </a:rPr>
              <a:t>. Market Beat. Available at: https://www.marketbeat.com/stocks/CVE/CVX/competitors-and-alternatives/ (Accessed: February 8, 2023). </a:t>
            </a:r>
          </a:p>
          <a:p>
            <a:pPr marL="2286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1100" b="0" i="1" u="none" strike="noStrike" cap="none" spc="0" normalizeH="0" baseline="0" noProof="0">
                <a:ln>
                  <a:noFill/>
                </a:ln>
                <a:uLnTx/>
                <a:uFillTx/>
              </a:rPr>
              <a:t>The meaning of masculinities - National Democratic Institute</a:t>
            </a:r>
            <a:r>
              <a:rPr kumimoji="0" lang="en-US" sz="1100" b="0" i="0" u="none" strike="noStrike" cap="none" spc="0" normalizeH="0" baseline="0" noProof="0">
                <a:ln>
                  <a:noFill/>
                </a:ln>
                <a:uLnTx/>
                <a:uFillTx/>
              </a:rPr>
              <a:t> (no date) </a:t>
            </a:r>
            <a:r>
              <a:rPr kumimoji="0" lang="en-US" sz="1100" b="0" i="1" u="none" strike="noStrike" cap="none" spc="0" normalizeH="0" baseline="0" noProof="0">
                <a:ln>
                  <a:noFill/>
                </a:ln>
                <a:uLnTx/>
                <a:uFillTx/>
              </a:rPr>
              <a:t>The meaning of masculinities</a:t>
            </a:r>
            <a:r>
              <a:rPr kumimoji="0" lang="en-US" sz="1100" b="0" i="0" u="none" strike="noStrike" cap="none" spc="0" normalizeH="0" baseline="0" noProof="0">
                <a:ln>
                  <a:noFill/>
                </a:ln>
                <a:uLnTx/>
                <a:uFillTx/>
              </a:rPr>
              <a:t>. National Democratic Institute. Available at: https://www.ndi.org/sites/default/files/ACFrOgAZ9X_S2Bl-K9iPv3XhiQ140Fw6QWeUNSQwJwuNXzShO1b_Wv9-Vbsw1KX0rkmdxRZ-nlwzPhL-WIQLh1agPgzn5s70jFg-wYO0cIafAvyfqfNvFQQX_UYSZKGjzuPLlyl2J_UFqRjaCxNs.pdf (Accessed: February 14, 2023). </a:t>
            </a:r>
          </a:p>
          <a:p>
            <a:pPr marL="228600" marR="0" lvl="0" indent="-228600" defTabSz="914400" fontAlgn="auto">
              <a:lnSpc>
                <a:spcPct val="110000"/>
              </a:lnSpc>
              <a:spcBef>
                <a:spcPts val="1000"/>
              </a:spcBef>
              <a:spcAft>
                <a:spcPts val="0"/>
              </a:spcAft>
              <a:buClr>
                <a:schemeClr val="accent1"/>
              </a:buClr>
              <a:buSzPct val="100000"/>
              <a:buFont typeface="Arial" panose="020B0604020202020204" pitchFamily="34" charset="0"/>
              <a:buChar char="•"/>
              <a:tabLst/>
              <a:defRPr/>
            </a:pPr>
            <a:r>
              <a:rPr kumimoji="0" lang="en-US" sz="1100" b="0" i="1" u="none" strike="noStrike" cap="none" spc="0" normalizeH="0" baseline="0" noProof="0">
                <a:ln>
                  <a:noFill/>
                </a:ln>
                <a:uLnTx/>
                <a:uFillTx/>
              </a:rPr>
              <a:t>Ukraine-/Russia-related sanctions</a:t>
            </a:r>
            <a:r>
              <a:rPr kumimoji="0" lang="en-US" sz="1100" b="0" i="0" u="none" strike="noStrike" cap="none" spc="0" normalizeH="0" baseline="0" noProof="0">
                <a:ln>
                  <a:noFill/>
                </a:ln>
                <a:uLnTx/>
                <a:uFillTx/>
              </a:rPr>
              <a:t> (2022) </a:t>
            </a:r>
            <a:r>
              <a:rPr kumimoji="0" lang="en-US" sz="1100" b="0" i="1" u="none" strike="noStrike" cap="none" spc="0" normalizeH="0" baseline="0" noProof="0">
                <a:ln>
                  <a:noFill/>
                </a:ln>
                <a:uLnTx/>
                <a:uFillTx/>
              </a:rPr>
              <a:t>U.S. Department of the Treasury</a:t>
            </a:r>
            <a:r>
              <a:rPr kumimoji="0" lang="en-US" sz="1100" b="0" i="0" u="none" strike="noStrike" cap="none" spc="0" normalizeH="0" baseline="0" noProof="0">
                <a:ln>
                  <a:noFill/>
                </a:ln>
                <a:uLnTx/>
                <a:uFillTx/>
              </a:rPr>
              <a:t>. Available at: https://home.treasury.gov/policy-issues/financial-sanctions/sanctions-programs-and-country-information/ukraine-russia-related-sanctions (Accessed: February 15, 2023). </a:t>
            </a:r>
          </a:p>
        </p:txBody>
      </p:sp>
    </p:spTree>
    <p:extLst>
      <p:ext uri="{BB962C8B-B14F-4D97-AF65-F5344CB8AC3E}">
        <p14:creationId xmlns:p14="http://schemas.microsoft.com/office/powerpoint/2010/main" val="4203409383"/>
      </p:ext>
    </p:extLst>
  </p:cSld>
  <p:clrMapOvr>
    <a:masterClrMapping/>
  </p:clrMapOvr>
  <mc:AlternateContent xmlns:mc="http://schemas.openxmlformats.org/markup-compatibility/2006">
    <mc:Choice xmlns:p14="http://schemas.microsoft.com/office/powerpoint/2010/main" Requires="p14">
      <p:transition spd="slow" p14:dur="1400">
        <p:blinds/>
      </p:transition>
    </mc:Choice>
    <mc:Fallback>
      <p:transition spd="slow">
        <p:blinds/>
      </p:transition>
    </mc:Fallback>
  </mc:AlternateContent>
</p:sld>
</file>

<file path=ppt/theme/theme1.xml><?xml version="1.0" encoding="utf-8"?>
<a:theme xmlns:a="http://schemas.openxmlformats.org/drawingml/2006/main" name="Gallery">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336</TotalTime>
  <Words>2890</Words>
  <Application>Microsoft Office PowerPoint</Application>
  <PresentationFormat>Widescreen</PresentationFormat>
  <Paragraphs>140</Paragraphs>
  <Slides>28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Century Gothic</vt:lpstr>
      <vt:lpstr>Corbel</vt:lpstr>
      <vt:lpstr>Gallery</vt:lpstr>
      <vt:lpstr>PowerPoint Presentation</vt:lpstr>
      <vt:lpstr>content</vt:lpstr>
      <vt:lpstr>PowerPoint Presentation</vt:lpstr>
      <vt:lpstr>PowerPoint Presentation</vt:lpstr>
      <vt:lpstr>PowerPoint Presentation</vt:lpstr>
      <vt:lpstr>Segment  1</vt:lpstr>
      <vt:lpstr>Cultural comparison between Russia and America</vt:lpstr>
      <vt:lpstr>  Power distance            high vs low</vt:lpstr>
      <vt:lpstr>PowerPoint Presentation</vt:lpstr>
      <vt:lpstr>Masculinity versus femininity </vt:lpstr>
      <vt:lpstr>Uncertainty avoidance</vt:lpstr>
      <vt:lpstr>PowerPoint Presentation</vt:lpstr>
      <vt:lpstr>PowerPoint Presentation</vt:lpstr>
      <vt:lpstr>Part 2 Institutional analysis of Russia and America </vt:lpstr>
      <vt:lpstr>PowerPoint Presentation</vt:lpstr>
      <vt:lpstr>PowerPoint Presentation</vt:lpstr>
      <vt:lpstr>PowerPoint Presentation</vt:lpstr>
      <vt:lpstr>Part 1</vt:lpstr>
      <vt:lpstr>Reasons of Merge</vt:lpstr>
      <vt:lpstr>Haspeslagh and Jemison’s typology     </vt:lpstr>
      <vt:lpstr>PowerPoint Presentation</vt:lpstr>
      <vt:lpstr>PowerPoint Presentation</vt:lpstr>
      <vt:lpstr> Part 2:   Challenges of IHRM during pre- and post-stages of M &amp; A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ANALYSIS OF THE HR INVOLVEMENT IN                DIFFERENT PHASES OF MERGER                                         </dc:title>
  <dc:creator>Nargas Ahmadzai (2106756)</dc:creator>
  <cp:lastModifiedBy>Nargas Ahmadzai (2106756)</cp:lastModifiedBy>
  <cp:revision>3</cp:revision>
  <dcterms:created xsi:type="dcterms:W3CDTF">2023-03-13T11:02:46Z</dcterms:created>
  <dcterms:modified xsi:type="dcterms:W3CDTF">2023-03-14T18:41:53Z</dcterms:modified>
</cp:coreProperties>
</file>