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176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38C02-ACF2-4FF3-877F-A7EEFDA6A3FA}" type="datetimeFigureOut">
              <a:rPr lang="en-GB" smtClean="0"/>
              <a:pPr/>
              <a:t>27/06/2024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38C02-ACF2-4FF3-877F-A7EEFDA6A3FA}" type="datetimeFigureOut">
              <a:rPr lang="en-GB" smtClean="0"/>
              <a:pPr/>
              <a:t>27/06/2024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38C02-ACF2-4FF3-877F-A7EEFDA6A3FA}" type="datetimeFigureOut">
              <a:rPr lang="en-GB" smtClean="0"/>
              <a:pPr/>
              <a:t>27/06/2024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38C02-ACF2-4FF3-877F-A7EEFDA6A3FA}" type="datetimeFigureOut">
              <a:rPr lang="en-GB" smtClean="0"/>
              <a:pPr/>
              <a:t>27/06/2024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38C02-ACF2-4FF3-877F-A7EEFDA6A3FA}" type="datetimeFigureOut">
              <a:rPr lang="en-GB" smtClean="0"/>
              <a:pPr/>
              <a:t>27/06/2024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38C02-ACF2-4FF3-877F-A7EEFDA6A3FA}" type="datetimeFigureOut">
              <a:rPr lang="en-GB" smtClean="0"/>
              <a:pPr/>
              <a:t>27/06/2024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38C02-ACF2-4FF3-877F-A7EEFDA6A3FA}" type="datetimeFigureOut">
              <a:rPr lang="en-GB" smtClean="0"/>
              <a:pPr/>
              <a:t>27/06/2024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38C02-ACF2-4FF3-877F-A7EEFDA6A3FA}" type="datetimeFigureOut">
              <a:rPr lang="en-GB" smtClean="0"/>
              <a:pPr/>
              <a:t>27/06/2024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38C02-ACF2-4FF3-877F-A7EEFDA6A3FA}" type="datetimeFigureOut">
              <a:rPr lang="en-GB" smtClean="0"/>
              <a:pPr/>
              <a:t>27/06/2024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38C02-ACF2-4FF3-877F-A7EEFDA6A3FA}" type="datetimeFigureOut">
              <a:rPr lang="en-GB" smtClean="0"/>
              <a:pPr/>
              <a:t>27/06/2024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38C02-ACF2-4FF3-877F-A7EEFDA6A3FA}" type="datetimeFigureOut">
              <a:rPr lang="en-GB" smtClean="0"/>
              <a:pPr/>
              <a:t>27/06/2024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3C38C02-ACF2-4FF3-877F-A7EEFDA6A3FA}" type="datetimeFigureOut">
              <a:rPr lang="en-GB" smtClean="0"/>
              <a:pPr/>
              <a:t>27/06/2024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JOHN HOWARD</a:t>
            </a:r>
          </a:p>
        </p:txBody>
      </p:sp>
      <p:pic>
        <p:nvPicPr>
          <p:cNvPr id="6" name="Content Placeholder 5" descr="John_Howard_(prison_reformer)0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39752" y="1700808"/>
            <a:ext cx="4278592" cy="4708525"/>
          </a:xfr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JOHN HOWARD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1726-1790; Philanthropist and Social Reformer</a:t>
            </a:r>
          </a:p>
          <a:p>
            <a:r>
              <a:rPr lang="en-GB" dirty="0"/>
              <a:t>Famous treatise: ‘Enquiry into the present state of the prisons’ (1777)</a:t>
            </a:r>
          </a:p>
          <a:p>
            <a:r>
              <a:rPr lang="en-GB" dirty="0"/>
              <a:t>Railed against:</a:t>
            </a:r>
          </a:p>
          <a:p>
            <a:r>
              <a:rPr lang="en-GB" dirty="0"/>
              <a:t> the appalling state of English prisons; lack of proper nutrition and the widespread practice of begging among inmates</a:t>
            </a:r>
          </a:p>
          <a:p>
            <a:r>
              <a:rPr lang="en-GB" dirty="0"/>
              <a:t>Profit-driven enterprise – ‘prison-farming’ common practice among gaolers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HOWARD AND PRISONS contd...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Prisoners paid for improvements – ‘master-side’ met payments; ‘common-side’ could not (standards reflected English social strata)</a:t>
            </a:r>
          </a:p>
          <a:p>
            <a:r>
              <a:rPr lang="en-GB" dirty="0"/>
              <a:t>Lack of segregation – between ‘debtors’ and ‘felons’; male and female; young and old</a:t>
            </a:r>
          </a:p>
          <a:p>
            <a:r>
              <a:rPr lang="en-GB" dirty="0"/>
              <a:t>Health issues and fear of ‘gaol fever’  - Typhus</a:t>
            </a:r>
          </a:p>
          <a:p>
            <a:r>
              <a:rPr lang="en-GB" dirty="0"/>
              <a:t>Fear of contagion through overcrowding (between 1775-1800 population rose from 4000 to 7000)</a:t>
            </a:r>
          </a:p>
          <a:p>
            <a:r>
              <a:rPr lang="en-GB" dirty="0"/>
              <a:t>Overcrowding due to ‘cut-off’ of transportation to the American colonies after 1775 (eased by Australian option by 1787)</a:t>
            </a:r>
          </a:p>
          <a:p>
            <a:r>
              <a:rPr lang="en-GB" dirty="0"/>
              <a:t>Fear of violent disorder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Newgate</a:t>
            </a:r>
            <a:r>
              <a:rPr lang="en-GB" dirty="0"/>
              <a:t> prison rebuilt between 1775-80</a:t>
            </a:r>
          </a:p>
          <a:p>
            <a:r>
              <a:rPr lang="en-GB" dirty="0"/>
              <a:t>Around:</a:t>
            </a:r>
          </a:p>
          <a:p>
            <a:r>
              <a:rPr lang="en-GB" dirty="0"/>
              <a:t>1. Hygiene and ventilation</a:t>
            </a:r>
          </a:p>
          <a:p>
            <a:r>
              <a:rPr lang="en-GB" dirty="0"/>
              <a:t>2. Toilet provision</a:t>
            </a:r>
          </a:p>
          <a:p>
            <a:r>
              <a:rPr lang="en-GB" dirty="0"/>
              <a:t>3. Segregation through planned architecture</a:t>
            </a:r>
          </a:p>
          <a:p>
            <a:r>
              <a:rPr lang="en-GB" dirty="0"/>
              <a:t>4. Planned architecture that (a) allowed for mechanisms for reform and control inside (b) power and security outside – through massiveness, giving the public the perception </a:t>
            </a:r>
            <a:r>
              <a:rPr lang="en-GB"/>
              <a:t>of security 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23</TotalTime>
  <Words>215</Words>
  <Application>Microsoft Office PowerPoint</Application>
  <PresentationFormat>On-screen Show (4:3)</PresentationFormat>
  <Paragraphs>21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Book Antiqua</vt:lpstr>
      <vt:lpstr>Lucida Sans</vt:lpstr>
      <vt:lpstr>Wingdings</vt:lpstr>
      <vt:lpstr>Wingdings 2</vt:lpstr>
      <vt:lpstr>Wingdings 3</vt:lpstr>
      <vt:lpstr>Apex</vt:lpstr>
      <vt:lpstr>JOHN HOWARD</vt:lpstr>
      <vt:lpstr>JOHN HOWARD</vt:lpstr>
      <vt:lpstr>HOWARD AND PRISONS contd...</vt:lpstr>
      <vt:lpstr>RESPONSE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JOHN HOWARD</dc:title>
  <dc:creator>Sony</dc:creator>
  <cp:lastModifiedBy>Lester Mason</cp:lastModifiedBy>
  <cp:revision>5</cp:revision>
  <dcterms:created xsi:type="dcterms:W3CDTF">2011-03-02T19:07:44Z</dcterms:created>
  <dcterms:modified xsi:type="dcterms:W3CDTF">2024-06-27T15:28:56Z</dcterms:modified>
</cp:coreProperties>
</file>