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4" r:id="rId1"/>
  </p:sldMasterIdLst>
  <p:sldIdLst>
    <p:sldId id="256" r:id="rId2"/>
    <p:sldId id="257" r:id="rId3"/>
    <p:sldId id="263" r:id="rId4"/>
    <p:sldId id="265" r:id="rId5"/>
    <p:sldId id="266" r:id="rId6"/>
    <p:sldId id="260" r:id="rId7"/>
    <p:sldId id="261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3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BD4854FA-A2A1-4A1F-8E5E-A42C2BDE4897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32983392-A199-4D70-A0AB-814720B7F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70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854FA-A2A1-4A1F-8E5E-A42C2BDE4897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83392-A199-4D70-A0AB-814720B7F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98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854FA-A2A1-4A1F-8E5E-A42C2BDE4897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83392-A199-4D70-A0AB-814720B7F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269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854FA-A2A1-4A1F-8E5E-A42C2BDE4897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83392-A199-4D70-A0AB-814720B7F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279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854FA-A2A1-4A1F-8E5E-A42C2BDE4897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83392-A199-4D70-A0AB-814720B7F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728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854FA-A2A1-4A1F-8E5E-A42C2BDE4897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83392-A199-4D70-A0AB-814720B7F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192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854FA-A2A1-4A1F-8E5E-A42C2BDE4897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83392-A199-4D70-A0AB-814720B7F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764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854FA-A2A1-4A1F-8E5E-A42C2BDE4897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32983392-A199-4D70-A0AB-814720B7F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49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BD4854FA-A2A1-4A1F-8E5E-A42C2BDE4897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32983392-A199-4D70-A0AB-814720B7F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7510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854FA-A2A1-4A1F-8E5E-A42C2BDE4897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83392-A199-4D70-A0AB-814720B7F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735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854FA-A2A1-4A1F-8E5E-A42C2BDE4897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83392-A199-4D70-A0AB-814720B7F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577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BD4854FA-A2A1-4A1F-8E5E-A42C2BDE4897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32983392-A199-4D70-A0AB-814720B7F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114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hinesemedicinebristol.blogspot.com/2012/03/stress-what-it-does-and-how-to-cope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fGbL6J_HUc?feature=oembed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93/ije/dyw319" TargetMode="External"/><Relationship Id="rId7" Type="http://schemas.openxmlformats.org/officeDocument/2006/relationships/hyperlink" Target="https://doi.org/10.3390/foods13193149" TargetMode="External"/><Relationship Id="rId2" Type="http://schemas.openxmlformats.org/officeDocument/2006/relationships/hyperlink" Target="https://doi.org/10.1017/S136898000999144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utritionj.biomedcentral.com/articles/10.1186/s12937-024-00972-y" TargetMode="External"/><Relationship Id="rId5" Type="http://schemas.openxmlformats.org/officeDocument/2006/relationships/hyperlink" Target="https://www.bbc.co.uk/news/health-39077242" TargetMode="External"/><Relationship Id="rId4" Type="http://schemas.openxmlformats.org/officeDocument/2006/relationships/hyperlink" Target="https://www.bbcgoodfood.com/health/how-food-you-eat-affects-your-brain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fGbL6J_HUc" TargetMode="External"/><Relationship Id="rId7" Type="http://schemas.openxmlformats.org/officeDocument/2006/relationships/hyperlink" Target="https://doi.org/10.1186/s12916-025-04275-9" TargetMode="External"/><Relationship Id="rId2" Type="http://schemas.openxmlformats.org/officeDocument/2006/relationships/hyperlink" Target="https://foodfoundation.org.uk/news/uk-still-failing-meet-basic-dietary-guidelin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econversation.com/jamie-oliver-is-right-this-is-how-much-fruit-and-veg-we-really-should-be-eating-every-day-264533" TargetMode="External"/><Relationship Id="rId5" Type="http://schemas.openxmlformats.org/officeDocument/2006/relationships/hyperlink" Target="https://fruitsandveggies.org/blog/buzz-eat-10-servings-fruits-vegetables-per-day/" TargetMode="External"/><Relationship Id="rId4" Type="http://schemas.openxmlformats.org/officeDocument/2006/relationships/hyperlink" Target="https://www.cambridge.org/core/journals/proceedings-of-the-nutrition-society/article/role-of-fruit-and-vegetables-in-sustaining-healthy-cognitive-function-evidence-and-issues/6A9297F9EC31B65B181D7CA7906F8A3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1C68D-FEAF-7631-01D8-759E771C2A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850" y="296938"/>
            <a:ext cx="10782300" cy="3352800"/>
          </a:xfrm>
        </p:spPr>
        <p:txBody>
          <a:bodyPr/>
          <a:lstStyle/>
          <a:p>
            <a:r>
              <a:rPr lang="en-GB" dirty="0"/>
              <a:t>10-a-Day: easy as pie or just too much broccoli?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43FF7F-DB85-838C-BC64-DB1A589370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516086"/>
            <a:ext cx="3341914" cy="3341914"/>
          </a:xfrm>
          <a:prstGeom prst="rect">
            <a:avLst/>
          </a:prstGeom>
        </p:spPr>
      </p:pic>
      <p:pic>
        <p:nvPicPr>
          <p:cNvPr id="1026" name="Picture 2" descr="GIPHY STICKERS - EXTRA ORDINARY STUFF — chris timmons">
            <a:extLst>
              <a:ext uri="{FF2B5EF4-FFF2-40B4-BE49-F238E27FC236}">
                <a16:creationId xmlns:a16="http://schemas.microsoft.com/office/drawing/2014/main" id="{38EA688A-55BD-E753-8D46-CB39A35F72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0086" y="3516086"/>
            <a:ext cx="3341914" cy="3341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03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8673A-49EC-4006-A097-13BA8FC11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5 to 10: the evolution of fruit and veg guidelines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E46F4-AC2C-854E-2322-62C43CF4A1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In the 1990s, WHO advised eating 400g of fruit and veg daily to reduce disease risk (World Health Organisation, 2003).</a:t>
            </a:r>
          </a:p>
          <a:p>
            <a:r>
              <a:rPr lang="en-GB" dirty="0"/>
              <a:t>This led to the UK’s 5-a-day campaign in the early 2000s.</a:t>
            </a:r>
          </a:p>
          <a:p>
            <a:r>
              <a:rPr lang="en-GB" dirty="0"/>
              <a:t>In 2017, new research suggested 800g/day (10 portions) could offer stronger protection against heart disease and cancer (Aune et al., 2017).</a:t>
            </a:r>
          </a:p>
          <a:p>
            <a:r>
              <a:rPr lang="en-GB" dirty="0"/>
              <a:t>The 10 a day guideline encourages people to eat ten  portions of fruit and vegetables daily, building on the 5 a day campaign.</a:t>
            </a:r>
          </a:p>
          <a:p>
            <a:r>
              <a:rPr lang="en-GB" dirty="0"/>
              <a:t>Jamie Oliver supports the shift,  as discussed in Milnes (2025), highlighting the importance of increasing fruit and veg intake.</a:t>
            </a:r>
          </a:p>
          <a:p>
            <a:r>
              <a:rPr lang="en-GB" dirty="0"/>
              <a:t>Eating 10 portions of fruit and veg a day is seen as important but for many that target feels out of reach due to cost, time, and access (Have A Plant, 2019).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9514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8050A-F90A-A600-0F83-C82E417B1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</a:t>
            </a:r>
          </a:p>
        </p:txBody>
      </p:sp>
      <p:pic>
        <p:nvPicPr>
          <p:cNvPr id="4" name="Online Media 3" title="Scientists Recommend Ten Portions of Fruit and Veg a Day | Good Morning Britain">
            <a:hlinkClick r:id="" action="ppaction://media"/>
            <a:extLst>
              <a:ext uri="{FF2B5EF4-FFF2-40B4-BE49-F238E27FC236}">
                <a16:creationId xmlns:a16="http://schemas.microsoft.com/office/drawing/2014/main" id="{9AAB1C77-2AEC-3F35-6112-5BAC57B09A7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20529" y="2226557"/>
            <a:ext cx="7860890" cy="4441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7069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58AAE-3464-D2F6-1A78-C7F77C96C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Fruitful wins: why its worth a bite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6D5C9-8D20-BB3F-1678-2F6B65ED7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573" y="2387460"/>
            <a:ext cx="11548997" cy="435970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Fruit and vegetables support brain function because they contain antioxidants, vitamins like folate and C, and fibre that reduce inflammation and support cognition (Haskell-Ramsey and Docherty, 2023; BBC Good Food, 2025).</a:t>
            </a:r>
          </a:p>
          <a:p>
            <a:r>
              <a:rPr lang="en-GB" dirty="0"/>
              <a:t>The saying ‘an apple a day keeps the doctor away’ reflects  the idea that small, consistent choices support health.</a:t>
            </a:r>
          </a:p>
          <a:p>
            <a:r>
              <a:rPr lang="en-GB" dirty="0" err="1"/>
              <a:t>Devirgiliis</a:t>
            </a:r>
            <a:r>
              <a:rPr lang="en-GB" dirty="0"/>
              <a:t> et al. (2024) reports that eating more than five portions of fruit and vegetables per day is associated with increased health benefits, including reduced risk of cardiovascular disease, cancer, and all cause mortality.</a:t>
            </a:r>
          </a:p>
          <a:p>
            <a:r>
              <a:rPr lang="en-GB" dirty="0"/>
              <a:t>Jamie Oliver says the 5 a day intake of fruit and veg is not accurate, and suggests that health benefits may only begin at 7, 8, or 11 portions daily (Milnes, 2025).</a:t>
            </a:r>
          </a:p>
          <a:p>
            <a:r>
              <a:rPr lang="en-GB" dirty="0"/>
              <a:t>Eating 10 portions of fruit and veg a day is seen as important (Have A Plant, 2019).</a:t>
            </a:r>
          </a:p>
          <a:p>
            <a:r>
              <a:rPr lang="en-GB" dirty="0"/>
              <a:t>The original 5 a day guideline was chosen because it felt achievable for the public, whilst still offering nutritional benefits (Milnes, 2025).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0317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6D9DD-1AEA-7009-0D66-0209C4C8F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other side of the  salad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DE5FC-E9D4-4ED9-29FC-2EF745F90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656" y="2011680"/>
            <a:ext cx="11707090" cy="4541520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In 2025, fewer than 1 in 10 teens met the 5-a-day target (Food Foundation, 2025).</a:t>
            </a:r>
          </a:p>
          <a:p>
            <a:r>
              <a:rPr lang="en-US" dirty="0"/>
              <a:t>This shows that even five-a-day might be out of reach for some, due to time pressures and financial constraints (Carroll et al., 2024).</a:t>
            </a:r>
          </a:p>
          <a:p>
            <a:r>
              <a:rPr lang="en-US" dirty="0"/>
              <a:t>The saying ‘an apple a day keeps the doctor away’ implies eating more is good, but ten apples might just bring pressure.</a:t>
            </a:r>
          </a:p>
          <a:p>
            <a:r>
              <a:rPr lang="en-GB" dirty="0"/>
              <a:t>“In 2021, the global average intake of fruit and vegetables was 121.8g/day and 212.6g/day, respectively, far below the optimal intake range (fruit: 340-350 g/day, vegetable: 306-372 g/day)” (Xu et al., 2021).</a:t>
            </a:r>
          </a:p>
          <a:p>
            <a:r>
              <a:rPr lang="en-GB" dirty="0"/>
              <a:t>Many people already struggle to meet the 5-a-day target, especially as healthy foods are often more expensive than unhealthy options. So is 10-a-day realistic or is it a goal only achievable by the more fortunate? (BBC News, 2017). </a:t>
            </a:r>
          </a:p>
          <a:p>
            <a:r>
              <a:rPr lang="en-GB" dirty="0"/>
              <a:t>“Only a minority of the population consumes 5 servings a day, and campaigns to increase intake have had limited success” (Benton and Young, 2019).</a:t>
            </a:r>
          </a:p>
          <a:p>
            <a:r>
              <a:rPr lang="en-GB" dirty="0"/>
              <a:t>A study by Appleton et al. (2009) found that low levels of liking and limited awareness of recommendations were key barriers to fruit and veg intake in older adults.</a:t>
            </a:r>
          </a:p>
          <a:p>
            <a:r>
              <a:rPr lang="en-GB" dirty="0"/>
              <a:t>Why spend more time and money trying to reach 10-a-day if it does not offer more benefits than five?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26601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323DC-CA2E-E558-0087-92A99321A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Food for thought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D7F23-5354-6F08-1D60-3E28494575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Upping fruit and veg is good.</a:t>
            </a:r>
          </a:p>
          <a:p>
            <a:r>
              <a:rPr lang="en-US" dirty="0"/>
              <a:t>When it becomes pressure, it is less so. </a:t>
            </a:r>
          </a:p>
          <a:p>
            <a:r>
              <a:rPr lang="en-US" dirty="0"/>
              <a:t>Eating some fruit and veg no matter the amount is still good.</a:t>
            </a:r>
          </a:p>
          <a:p>
            <a:r>
              <a:rPr lang="en-US" dirty="0"/>
              <a:t>Having guidance is good but it needs to be realistic.</a:t>
            </a:r>
          </a:p>
          <a:p>
            <a:r>
              <a:rPr lang="en-US" dirty="0"/>
              <a:t>Ten-a-day does have its benefits but there is value in sticking with five.</a:t>
            </a:r>
          </a:p>
          <a:p>
            <a:r>
              <a:rPr lang="en-US" dirty="0"/>
              <a:t>We need to make sure people are eating five-a-day before increasing the target.</a:t>
            </a:r>
          </a:p>
          <a:p>
            <a:r>
              <a:rPr lang="en-US" dirty="0"/>
              <a:t>Aiming for 10-a-day might put families and teens off and even stop people from aiming for five.</a:t>
            </a:r>
          </a:p>
          <a:p>
            <a:r>
              <a:rPr lang="en-US" dirty="0"/>
              <a:t>Fruit and veg need to taste and feel good. That is where real change begins.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38156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9C194-021B-71F7-F04A-57F1E4340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7288A-3999-EBC7-0997-30F55EB6A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3" y="2367093"/>
            <a:ext cx="11991703" cy="4355924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US" dirty="0"/>
              <a:t>Appleton, K.M., McGill, R., Neville, C. and Woodside, J.V. (2009) Barriers to increasing fruit and vegetable intakes in the older population of Northern Ireland: low levels of liking and low awareness of current recommendations. </a:t>
            </a:r>
            <a:r>
              <a:rPr lang="en-US" i="1" dirty="0"/>
              <a:t>Public Health Nutrition, </a:t>
            </a:r>
            <a:r>
              <a:rPr lang="en-US" dirty="0"/>
              <a:t>13(4), pp.514–521. Available at: </a:t>
            </a:r>
            <a:r>
              <a:rPr lang="en-US" u="sng" dirty="0">
                <a:hlinkClick r:id="rId2"/>
              </a:rPr>
              <a:t>https://doi.org/10.1017/S1368980009991440</a:t>
            </a:r>
            <a:r>
              <a:rPr lang="en-US" dirty="0"/>
              <a:t> (Accessed: 10 November 2025).</a:t>
            </a:r>
            <a:endParaRPr lang="en-GB" dirty="0"/>
          </a:p>
          <a:p>
            <a:pPr lvl="0"/>
            <a:r>
              <a:rPr lang="en-GB" dirty="0"/>
              <a:t>Aune, D., Giovannucci, E., </a:t>
            </a:r>
            <a:r>
              <a:rPr lang="en-GB" dirty="0" err="1"/>
              <a:t>Boffetta</a:t>
            </a:r>
            <a:r>
              <a:rPr lang="en-GB" dirty="0"/>
              <a:t>, P., Fadnes, L.T., Keum, N., Norat, T., Greenwood, D.C., Riboli, E., Vatten, L.J. and Tonstad, S. (2017) Fruit and vegetable intake and the risk of cardiovascular disease, total cancer and all-cause mortality – a systematic review and dose-response meta-analysis of prospective studies. </a:t>
            </a:r>
            <a:r>
              <a:rPr lang="en-GB" i="1" dirty="0"/>
              <a:t>International Journal of Epidemiology</a:t>
            </a:r>
            <a:r>
              <a:rPr lang="en-GB" dirty="0"/>
              <a:t>, 46(3), pp.1029–1056.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GB" u="sng" dirty="0">
                <a:hlinkClick r:id="rId3"/>
              </a:rPr>
              <a:t>https://doi.org/10.1093/ije/dyw319</a:t>
            </a:r>
            <a:r>
              <a:rPr lang="en-GB" dirty="0"/>
              <a:t>. </a:t>
            </a:r>
          </a:p>
          <a:p>
            <a:pPr lvl="0"/>
            <a:r>
              <a:rPr lang="en-US" dirty="0"/>
              <a:t>BBC Good Food (2025) </a:t>
            </a:r>
            <a:r>
              <a:rPr lang="en-US" i="1" dirty="0"/>
              <a:t>How food you eat affects your brain</a:t>
            </a:r>
            <a:r>
              <a:rPr lang="en-US" dirty="0"/>
              <a:t>. Available at: </a:t>
            </a:r>
            <a:r>
              <a:rPr lang="en-US" u="sng" dirty="0">
                <a:hlinkClick r:id="rId4"/>
              </a:rPr>
              <a:t>https://www.bbcgoodfood.com/health/how-food-you-eat-affects-your-brain</a:t>
            </a:r>
            <a:r>
              <a:rPr lang="en-US" dirty="0"/>
              <a:t> (Accessed: 10 November 2025).</a:t>
            </a:r>
            <a:endParaRPr lang="en-GB" dirty="0"/>
          </a:p>
          <a:p>
            <a:pPr lvl="0"/>
            <a:r>
              <a:rPr lang="en-US" dirty="0"/>
              <a:t>BBC News (2017) </a:t>
            </a:r>
            <a:r>
              <a:rPr lang="en-US" i="1" dirty="0"/>
              <a:t>Is the 10-a-day diet only for the wealthy?</a:t>
            </a:r>
            <a:r>
              <a:rPr lang="en-US" dirty="0"/>
              <a:t> Available at: </a:t>
            </a:r>
            <a:r>
              <a:rPr lang="en-US" u="sng" dirty="0">
                <a:hlinkClick r:id="rId5"/>
              </a:rPr>
              <a:t>https://www.bbc.co.uk/news/health-39077242</a:t>
            </a:r>
            <a:r>
              <a:rPr lang="en-US" dirty="0"/>
              <a:t> (Accessed: 8 November 2025).</a:t>
            </a:r>
            <a:endParaRPr lang="en-GB" dirty="0"/>
          </a:p>
          <a:p>
            <a:pPr lvl="0"/>
            <a:r>
              <a:rPr lang="en-GB" dirty="0"/>
              <a:t>Carroll, B.T., McNaughton, S.A., Parker, K.E., Marchese, L.E. and Livingstone, K.M. (2024) Identifying the barriers and facilitators to fruit and vegetable consumption in rural Australian adults: a mixed methods analysis. </a:t>
            </a:r>
            <a:r>
              <a:rPr lang="en-GB" i="1" dirty="0"/>
              <a:t>Nutrition Journal</a:t>
            </a:r>
            <a:r>
              <a:rPr lang="en-GB" dirty="0"/>
              <a:t>, 23, Article 69. Available at: </a:t>
            </a:r>
            <a:r>
              <a:rPr lang="en-GB" u="sng" dirty="0">
                <a:hlinkClick r:id="rId6"/>
              </a:rPr>
              <a:t>https://nutritionj.biomedcentral.com/articles/10.1186/s12937-024-00972-y</a:t>
            </a:r>
            <a:r>
              <a:rPr lang="en-GB" dirty="0"/>
              <a:t> (Accessed: 10 November 2025).</a:t>
            </a:r>
          </a:p>
          <a:p>
            <a:pPr lvl="0"/>
            <a:r>
              <a:rPr lang="en-US" dirty="0" err="1"/>
              <a:t>Devirgiliis</a:t>
            </a:r>
            <a:r>
              <a:rPr lang="en-US" dirty="0"/>
              <a:t>, C., </a:t>
            </a:r>
            <a:r>
              <a:rPr lang="en-US" dirty="0" err="1"/>
              <a:t>Guberti</a:t>
            </a:r>
            <a:r>
              <a:rPr lang="en-US" dirty="0"/>
              <a:t>, E., Mistura, L. and Raffo, A. (2024) </a:t>
            </a:r>
            <a:r>
              <a:rPr lang="en-US" i="1" dirty="0"/>
              <a:t>Effect of fruit and vegetable consumption on human health: An update of the literature</a:t>
            </a:r>
            <a:r>
              <a:rPr lang="en-US" dirty="0"/>
              <a:t>. </a:t>
            </a:r>
            <a:r>
              <a:rPr lang="en-US" i="1" dirty="0"/>
              <a:t>Foods</a:t>
            </a:r>
            <a:r>
              <a:rPr lang="en-US" dirty="0"/>
              <a:t>, 13(19), p.3149. Available at: </a:t>
            </a:r>
            <a:r>
              <a:rPr lang="en-US" u="sng" dirty="0">
                <a:hlinkClick r:id="rId7"/>
              </a:rPr>
              <a:t>https://doi.org/10.3390/foods13193149</a:t>
            </a:r>
            <a:r>
              <a:rPr lang="en-US" dirty="0"/>
              <a:t> (Accessed: 9 November 2025).</a:t>
            </a:r>
            <a:endParaRPr lang="en-GB" dirty="0"/>
          </a:p>
          <a:p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4071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540C0-1A45-7B13-D9D8-A709B4D6C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300238"/>
          </a:xfrm>
        </p:spPr>
        <p:txBody>
          <a:bodyPr/>
          <a:lstStyle/>
          <a:p>
            <a:r>
              <a:rPr lang="en-GB" dirty="0"/>
              <a:t>Reference list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3CB70-62CA-04E1-4D27-E855AA085F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132" y="2011680"/>
            <a:ext cx="11652068" cy="4846320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US" dirty="0"/>
              <a:t>Food Foundation. (2025). </a:t>
            </a:r>
            <a:r>
              <a:rPr lang="en-US" i="1" dirty="0"/>
              <a:t>UK still failing to meet basic dietary guidelines</a:t>
            </a:r>
            <a:r>
              <a:rPr lang="en-US" dirty="0"/>
              <a:t>. Available at: </a:t>
            </a:r>
            <a:r>
              <a:rPr lang="en-US" u="sng" dirty="0">
                <a:hlinkClick r:id="rId2"/>
              </a:rPr>
              <a:t>https://foodfoundation.org.uk/news/uk-still-failing-meet-basic-dietary-guidelines</a:t>
            </a:r>
            <a:r>
              <a:rPr lang="en-US" dirty="0"/>
              <a:t> (Accessed: 9 November 2025).</a:t>
            </a:r>
          </a:p>
          <a:p>
            <a:r>
              <a:rPr lang="en-US" dirty="0"/>
              <a:t>Good Morning Britain (2017). </a:t>
            </a:r>
            <a:r>
              <a:rPr lang="en-US" i="1" dirty="0"/>
              <a:t>Scientists Recommend Ten Portions of Fruit and Veg a Day</a:t>
            </a:r>
            <a:r>
              <a:rPr lang="en-US" dirty="0"/>
              <a:t>. [online video]. Available at: </a:t>
            </a:r>
            <a:r>
              <a:rPr lang="en-US" dirty="0">
                <a:hlinkClick r:id="rId3"/>
              </a:rPr>
              <a:t>https://www.youtube.com/watch?v=qfGbL6J_HUc</a:t>
            </a:r>
            <a:r>
              <a:rPr lang="en-US" dirty="0"/>
              <a:t> (Accessed 4 December 2025).</a:t>
            </a:r>
            <a:endParaRPr lang="en-GB" dirty="0"/>
          </a:p>
          <a:p>
            <a:pPr lvl="0"/>
            <a:r>
              <a:rPr lang="en-US" dirty="0"/>
              <a:t>Haskell-Ramsay, C.F. and Docherty, S. (2023). </a:t>
            </a:r>
            <a:r>
              <a:rPr lang="en-US" i="1" dirty="0"/>
              <a:t>Role of fruit and vegetables in sustaining healthy cognitive function: evidence and issues</a:t>
            </a:r>
            <a:r>
              <a:rPr lang="en-US" dirty="0"/>
              <a:t>. </a:t>
            </a:r>
            <a:r>
              <a:rPr lang="en-US" i="1" dirty="0"/>
              <a:t>Proceedings of the Nutrition Society</a:t>
            </a:r>
            <a:r>
              <a:rPr lang="en-US" dirty="0"/>
              <a:t>. Available at: </a:t>
            </a:r>
            <a:r>
              <a:rPr lang="en-US" u="sng" dirty="0">
                <a:hlinkClick r:id="rId4"/>
              </a:rPr>
              <a:t>https://www.cambridge.org/core/journals/proceedings-of-the-nutrition-society/article/role-of-fruit-and-vegetables-in-sustaining-healthy-cognitive-function-evidence-and-issues/6A9297F9EC31B65B181D7CA7906F8A37</a:t>
            </a:r>
            <a:r>
              <a:rPr lang="en-US" dirty="0"/>
              <a:t> (Accessed: 9 November 2025).</a:t>
            </a:r>
            <a:endParaRPr lang="en-GB" dirty="0"/>
          </a:p>
          <a:p>
            <a:pPr lvl="0"/>
            <a:r>
              <a:rPr lang="en-US" dirty="0"/>
              <a:t>‌Have A Plant (2019) </a:t>
            </a:r>
            <a:r>
              <a:rPr lang="en-US" i="1" dirty="0"/>
              <a:t>About The Buzz: Eat 10 Servings of Fruits &amp; Vegetables Per Day?</a:t>
            </a:r>
            <a:r>
              <a:rPr lang="en-US" dirty="0"/>
              <a:t> Available at: </a:t>
            </a:r>
            <a:r>
              <a:rPr lang="en-US" u="sng" dirty="0">
                <a:hlinkClick r:id="rId5"/>
              </a:rPr>
              <a:t>https://fruitsandveggies.org/blog/buzz-eat-10-servings-fruits-vegetables-per-day/</a:t>
            </a:r>
            <a:r>
              <a:rPr lang="en-US" dirty="0"/>
              <a:t> (Accessed: 1 October 2025).</a:t>
            </a:r>
            <a:endParaRPr lang="en-GB" dirty="0"/>
          </a:p>
          <a:p>
            <a:pPr lvl="0"/>
            <a:r>
              <a:rPr lang="en-US" dirty="0"/>
              <a:t>Milnes, R. (2025) </a:t>
            </a:r>
            <a:r>
              <a:rPr lang="en-US" i="1" dirty="0"/>
              <a:t>Jamie Oliver is right – this is how much fruit and veg we really should be eating every day</a:t>
            </a:r>
            <a:r>
              <a:rPr lang="en-US" dirty="0"/>
              <a:t>. The Conversation, 4 September. Available at: </a:t>
            </a:r>
            <a:r>
              <a:rPr lang="en-US" u="sng" dirty="0">
                <a:hlinkClick r:id="rId6"/>
              </a:rPr>
              <a:t>https://theconversation.com/jamie-oliver-is-right-this-is-how-much-fruit-and-veg-we-really-should-be-eating-every-day-264533</a:t>
            </a:r>
            <a:r>
              <a:rPr lang="en-US" dirty="0"/>
              <a:t> (Accessed: 1 October 2025).</a:t>
            </a:r>
            <a:endParaRPr lang="en-GB" dirty="0"/>
          </a:p>
          <a:p>
            <a:pPr lvl="0"/>
            <a:r>
              <a:rPr lang="en-US" dirty="0"/>
              <a:t>World Health Organization (2003) </a:t>
            </a:r>
            <a:r>
              <a:rPr lang="en-US" i="1" dirty="0"/>
              <a:t>Diet, nutrition and the prevention of chronic diseases: report of a joint WHO/FAO expert consultation</a:t>
            </a:r>
            <a:r>
              <a:rPr lang="en-US" dirty="0"/>
              <a:t>. WHO Technical Report Series, No. 916. Geneva: World Health Organization.</a:t>
            </a:r>
            <a:endParaRPr lang="en-GB" dirty="0"/>
          </a:p>
          <a:p>
            <a:pPr lvl="0"/>
            <a:r>
              <a:rPr lang="en-GB" dirty="0"/>
              <a:t>Xu, X., Yan, P., Chen, W., Wei, W., Thomson, B., Ruan, S., Cao, Z., Ou, C., </a:t>
            </a:r>
            <a:r>
              <a:rPr lang="en-GB" dirty="0" err="1"/>
              <a:t>Geldsetzer</a:t>
            </a:r>
            <a:r>
              <a:rPr lang="en-GB" dirty="0"/>
              <a:t>, P., Han, T., Wang, J., Chen, S. and Li, J. (2025) The global burden of disease attributable to suboptimal fruit and vegetable intake</a:t>
            </a:r>
            <a:r>
              <a:rPr lang="en-GB" i="1" dirty="0"/>
              <a:t>, </a:t>
            </a:r>
            <a:r>
              <a:rPr lang="en-GB" dirty="0"/>
              <a:t>1990–2021: a systematic analysis of the Global Burden of Disease Study. </a:t>
            </a:r>
            <a:r>
              <a:rPr lang="en-GB" i="1" dirty="0"/>
              <a:t>BMC Medicine</a:t>
            </a:r>
            <a:r>
              <a:rPr lang="en-GB" dirty="0"/>
              <a:t>, 23(1).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GB" u="sng" dirty="0">
                <a:hlinkClick r:id="rId7"/>
              </a:rPr>
              <a:t>https://doi.org/10.1186/s12916-025-04275-9</a:t>
            </a:r>
            <a:r>
              <a:rPr lang="en-GB" dirty="0"/>
              <a:t>.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6800370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1275</TotalTime>
  <Words>1512</Words>
  <Application>Microsoft Office PowerPoint</Application>
  <PresentationFormat>Widescreen</PresentationFormat>
  <Paragraphs>59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 Light</vt:lpstr>
      <vt:lpstr>Metropolitan</vt:lpstr>
      <vt:lpstr>10-a-Day: easy as pie or just too much broccoli?</vt:lpstr>
      <vt:lpstr>From 5 to 10: the evolution of fruit and veg guidelines </vt:lpstr>
      <vt:lpstr>Video </vt:lpstr>
      <vt:lpstr>Fruitful wins: why its worth a bite </vt:lpstr>
      <vt:lpstr>The other side of the  salad </vt:lpstr>
      <vt:lpstr>Food for thought </vt:lpstr>
      <vt:lpstr>Reference list </vt:lpstr>
      <vt:lpstr>Reference list continued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Emily Vernon</dc:creator>
  <cp:lastModifiedBy>Emily Vernon</cp:lastModifiedBy>
  <cp:revision>11</cp:revision>
  <dcterms:created xsi:type="dcterms:W3CDTF">2025-10-01T10:52:47Z</dcterms:created>
  <dcterms:modified xsi:type="dcterms:W3CDTF">2025-12-04T12:42:44Z</dcterms:modified>
</cp:coreProperties>
</file>