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14" r:id="rId4"/>
  </p:sldMasterIdLst>
  <p:sldIdLst>
    <p:sldId id="256" r:id="rId5"/>
    <p:sldId id="257" r:id="rId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snapToGrid="0">
      <p:cViewPr varScale="1">
        <p:scale>
          <a:sx n="66" d="100"/>
          <a:sy n="66" d="100"/>
        </p:scale>
        <p:origin x="668" y="5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viewProps" Target="viewProps.xml"/><Relationship Id="rId3" Type="http://schemas.openxmlformats.org/officeDocument/2006/relationships/customXml" Target="../customXml/item3.xml"/><Relationship Id="rId7" Type="http://schemas.openxmlformats.org/officeDocument/2006/relationships/presProps" Target="presProps.xml"/><Relationship Id="rId2" Type="http://schemas.openxmlformats.org/officeDocument/2006/relationships/customXml" Target="../customXml/item2.xml"/><Relationship Id="rId1" Type="http://schemas.openxmlformats.org/officeDocument/2006/relationships/customXml" Target="../customXml/item1.xml"/><Relationship Id="rId6" Type="http://schemas.openxmlformats.org/officeDocument/2006/relationships/slide" Target="slides/slide2.xml"/><Relationship Id="rId11" Type="http://schemas.microsoft.com/office/2016/11/relationships/changesInfo" Target="changesInfos/changesInfo1.xml"/><Relationship Id="rId5" Type="http://schemas.openxmlformats.org/officeDocument/2006/relationships/slide" Target="slides/slide1.xml"/><Relationship Id="rId10"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Leigh Michael Williams" userId="c9a27057-7f41-49cc-99a2-8ce900e38204" providerId="ADAL" clId="{A6457A91-2B7C-4BC3-9FC2-BB57467CADE7}"/>
    <pc:docChg chg="modSld">
      <pc:chgData name="Leigh Michael Williams" userId="c9a27057-7f41-49cc-99a2-8ce900e38204" providerId="ADAL" clId="{A6457A91-2B7C-4BC3-9FC2-BB57467CADE7}" dt="2020-09-24T17:14:53.537" v="74" actId="20577"/>
      <pc:docMkLst>
        <pc:docMk/>
      </pc:docMkLst>
      <pc:sldChg chg="modSp mod">
        <pc:chgData name="Leigh Michael Williams" userId="c9a27057-7f41-49cc-99a2-8ce900e38204" providerId="ADAL" clId="{A6457A91-2B7C-4BC3-9FC2-BB57467CADE7}" dt="2020-09-24T17:14:53.537" v="74" actId="20577"/>
        <pc:sldMkLst>
          <pc:docMk/>
          <pc:sldMk cId="2357397904" sldId="256"/>
        </pc:sldMkLst>
        <pc:spChg chg="mod">
          <ac:chgData name="Leigh Michael Williams" userId="c9a27057-7f41-49cc-99a2-8ce900e38204" providerId="ADAL" clId="{A6457A91-2B7C-4BC3-9FC2-BB57467CADE7}" dt="2020-09-24T17:07:02.137" v="31" actId="20577"/>
          <ac:spMkLst>
            <pc:docMk/>
            <pc:sldMk cId="2357397904" sldId="256"/>
            <ac:spMk id="6" creationId="{3D7B6134-3C5E-45C6-8DF8-6EB619538BD0}"/>
          </ac:spMkLst>
        </pc:spChg>
        <pc:spChg chg="mod">
          <ac:chgData name="Leigh Michael Williams" userId="c9a27057-7f41-49cc-99a2-8ce900e38204" providerId="ADAL" clId="{A6457A91-2B7C-4BC3-9FC2-BB57467CADE7}" dt="2020-09-24T17:10:02.369" v="69" actId="20577"/>
          <ac:spMkLst>
            <pc:docMk/>
            <pc:sldMk cId="2357397904" sldId="256"/>
            <ac:spMk id="7" creationId="{5C755209-4A51-4DCF-9F87-EB276D216445}"/>
          </ac:spMkLst>
        </pc:spChg>
        <pc:spChg chg="mod">
          <ac:chgData name="Leigh Michael Williams" userId="c9a27057-7f41-49cc-99a2-8ce900e38204" providerId="ADAL" clId="{A6457A91-2B7C-4BC3-9FC2-BB57467CADE7}" dt="2020-09-24T17:14:53.537" v="74" actId="20577"/>
          <ac:spMkLst>
            <pc:docMk/>
            <pc:sldMk cId="2357397904" sldId="256"/>
            <ac:spMk id="8" creationId="{8BD63324-7D6A-4061-A4B4-A4C60DE1D973}"/>
          </ac:spMkLst>
        </pc:spChg>
        <pc:spChg chg="mod">
          <ac:chgData name="Leigh Michael Williams" userId="c9a27057-7f41-49cc-99a2-8ce900e38204" providerId="ADAL" clId="{A6457A91-2B7C-4BC3-9FC2-BB57467CADE7}" dt="2020-09-24T17:08:48.907" v="44" actId="20577"/>
          <ac:spMkLst>
            <pc:docMk/>
            <pc:sldMk cId="2357397904" sldId="256"/>
            <ac:spMk id="15" creationId="{3210F88F-53D7-4019-AA78-22FD9BA8D818}"/>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370693" y="1769540"/>
            <a:ext cx="9440034" cy="1828801"/>
          </a:xfrm>
        </p:spPr>
        <p:txBody>
          <a:bodyPr anchor="b">
            <a:normAutofit/>
          </a:bodyPr>
          <a:lstStyle>
            <a:lvl1pPr algn="ctr">
              <a:defRPr sz="5400"/>
            </a:lvl1pPr>
          </a:lstStyle>
          <a:p>
            <a:r>
              <a:rPr lang="en-US"/>
              <a:t>Click to edit Master title style</a:t>
            </a:r>
            <a:endParaRPr lang="en-US" dirty="0"/>
          </a:p>
        </p:txBody>
      </p:sp>
      <p:sp>
        <p:nvSpPr>
          <p:cNvPr id="3" name="Subtitle 2"/>
          <p:cNvSpPr>
            <a:spLocks noGrp="1"/>
          </p:cNvSpPr>
          <p:nvPr>
            <p:ph type="subTitle" idx="1"/>
          </p:nvPr>
        </p:nvSpPr>
        <p:spPr>
          <a:xfrm>
            <a:off x="1370693" y="3598339"/>
            <a:ext cx="9440034" cy="1049867"/>
          </a:xfrm>
        </p:spPr>
        <p:txBody>
          <a:bodyPr anchor="t"/>
          <a:lstStyle>
            <a:lvl1pPr marL="0" indent="0" algn="ctr">
              <a:buNone/>
              <a:defRPr>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D8A19728-C9C3-4352-AA39-A7D309351602}" type="datetimeFigureOut">
              <a:rPr lang="en-US" smtClean="0"/>
              <a:t>24-Sep-20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FFC2B71-A3C9-47EB-967E-D95CA2B8D0E2}" type="slidenum">
              <a:rPr lang="en-US" smtClean="0"/>
              <a:t>‹#›</a:t>
            </a:fld>
            <a:endParaRPr lang="en-US"/>
          </a:p>
        </p:txBody>
      </p:sp>
    </p:spTree>
    <p:extLst>
      <p:ext uri="{BB962C8B-B14F-4D97-AF65-F5344CB8AC3E}">
        <p14:creationId xmlns:p14="http://schemas.microsoft.com/office/powerpoint/2010/main" val="412083397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8A19728-C9C3-4352-AA39-A7D309351602}" type="datetimeFigureOut">
              <a:rPr lang="en-US" smtClean="0"/>
              <a:t>24-Sep-20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FFC2B71-A3C9-47EB-967E-D95CA2B8D0E2}" type="slidenum">
              <a:rPr lang="en-US" smtClean="0"/>
              <a:t>‹#›</a:t>
            </a:fld>
            <a:endParaRPr lang="en-US"/>
          </a:p>
        </p:txBody>
      </p:sp>
    </p:spTree>
    <p:extLst>
      <p:ext uri="{BB962C8B-B14F-4D97-AF65-F5344CB8AC3E}">
        <p14:creationId xmlns:p14="http://schemas.microsoft.com/office/powerpoint/2010/main" val="61265842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295401" y="1761067"/>
            <a:ext cx="9590550" cy="1828813"/>
          </a:xfrm>
        </p:spPr>
        <p:txBody>
          <a:bodyPr anchor="b"/>
          <a:lstStyle>
            <a:lvl1pPr algn="ctr">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295401" y="3589879"/>
            <a:ext cx="9590550" cy="1507054"/>
          </a:xfrm>
        </p:spPr>
        <p:txBody>
          <a:bodyPr anchor="t"/>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D8A19728-C9C3-4352-AA39-A7D309351602}" type="datetimeFigureOut">
              <a:rPr lang="en-US" smtClean="0"/>
              <a:t>24-Sep-20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FFC2B71-A3C9-47EB-967E-D95CA2B8D0E2}" type="slidenum">
              <a:rPr lang="en-US" smtClean="0"/>
              <a:t>‹#›</a:t>
            </a:fld>
            <a:endParaRPr lang="en-US"/>
          </a:p>
        </p:txBody>
      </p:sp>
    </p:spTree>
    <p:extLst>
      <p:ext uri="{BB962C8B-B14F-4D97-AF65-F5344CB8AC3E}">
        <p14:creationId xmlns:p14="http://schemas.microsoft.com/office/powerpoint/2010/main" val="6502734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913795" y="1732449"/>
            <a:ext cx="5060497" cy="4058750"/>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02892" y="1732449"/>
            <a:ext cx="5064665" cy="4058751"/>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D8A19728-C9C3-4352-AA39-A7D309351602}" type="datetimeFigureOut">
              <a:rPr lang="en-US" smtClean="0"/>
              <a:t>24-Sep-20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EFFC2B71-A3C9-47EB-967E-D95CA2B8D0E2}" type="slidenum">
              <a:rPr lang="en-US" smtClean="0"/>
              <a:t>‹#›</a:t>
            </a:fld>
            <a:endParaRPr lang="en-US"/>
          </a:p>
        </p:txBody>
      </p:sp>
    </p:spTree>
    <p:extLst>
      <p:ext uri="{BB962C8B-B14F-4D97-AF65-F5344CB8AC3E}">
        <p14:creationId xmlns:p14="http://schemas.microsoft.com/office/powerpoint/2010/main" val="42480763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20" name="Picture 19" descr="Slate-V2-HD-compPhotoInse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13795" y="1734506"/>
            <a:ext cx="5089072" cy="4148769"/>
          </a:xfrm>
          <a:prstGeom prst="rect">
            <a:avLst/>
          </a:prstGeom>
        </p:spPr>
      </p:pic>
      <p:pic>
        <p:nvPicPr>
          <p:cNvPr id="21" name="Picture 20" descr="Slate-V2-HD-compPhotoInse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178485" y="1734506"/>
            <a:ext cx="5089072" cy="4148769"/>
          </a:xfrm>
          <a:prstGeom prst="rect">
            <a:avLst/>
          </a:prstGeom>
        </p:spPr>
      </p:pic>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005872" y="1835254"/>
            <a:ext cx="4876344" cy="544884"/>
          </a:xfrm>
        </p:spPr>
        <p:txBody>
          <a:bodyPr anchor="b">
            <a:noAutofit/>
          </a:bodyPr>
          <a:lstStyle>
            <a:lvl1pPr marL="0" indent="0" algn="ctr">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05872" y="2380137"/>
            <a:ext cx="4876344" cy="3411063"/>
          </a:xfrm>
        </p:spPr>
        <p:txBody>
          <a:bodyPr anchor="t">
            <a:normAutofit/>
          </a:bodyPr>
          <a:lstStyle>
            <a:lvl1pPr>
              <a:defRPr sz="1800"/>
            </a:lvl1pPr>
            <a:lvl2pPr>
              <a:defRPr sz="1600"/>
            </a:lvl2pPr>
            <a:lvl3pPr>
              <a:defRPr sz="1400"/>
            </a:lvl3pPr>
            <a:lvl4pPr>
              <a:defRPr sz="1200"/>
            </a:lvl4pPr>
            <a:lvl5pPr>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94967" y="1835254"/>
            <a:ext cx="4895330" cy="544883"/>
          </a:xfrm>
        </p:spPr>
        <p:txBody>
          <a:bodyPr anchor="b">
            <a:noAutofit/>
          </a:bodyPr>
          <a:lstStyle>
            <a:lvl1pPr marL="0" indent="0" algn="ctr">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94967" y="2380137"/>
            <a:ext cx="4895330" cy="3411063"/>
          </a:xfrm>
        </p:spPr>
        <p:txBody>
          <a:bodyPr anchor="t">
            <a:normAutofit/>
          </a:bodyPr>
          <a:lstStyle>
            <a:lvl1pPr>
              <a:defRPr sz="1800"/>
            </a:lvl1pPr>
            <a:lvl2pPr>
              <a:defRPr sz="1600"/>
            </a:lvl2pPr>
            <a:lvl3pPr>
              <a:defRPr sz="1400"/>
            </a:lvl3pPr>
            <a:lvl4pPr>
              <a:defRPr sz="1200"/>
            </a:lvl4pPr>
            <a:lvl5pPr>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D8A19728-C9C3-4352-AA39-A7D309351602}" type="datetimeFigureOut">
              <a:rPr lang="en-US" smtClean="0"/>
              <a:t>24-Sep-20</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EFFC2B71-A3C9-47EB-967E-D95CA2B8D0E2}" type="slidenum">
              <a:rPr lang="en-US" smtClean="0"/>
              <a:t>‹#›</a:t>
            </a:fld>
            <a:endParaRPr lang="en-US"/>
          </a:p>
        </p:txBody>
      </p:sp>
    </p:spTree>
    <p:extLst>
      <p:ext uri="{BB962C8B-B14F-4D97-AF65-F5344CB8AC3E}">
        <p14:creationId xmlns:p14="http://schemas.microsoft.com/office/powerpoint/2010/main" val="263403907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D8A19728-C9C3-4352-AA39-A7D309351602}" type="datetimeFigureOut">
              <a:rPr lang="en-US" smtClean="0"/>
              <a:t>24-Sep-20</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EFFC2B71-A3C9-47EB-967E-D95CA2B8D0E2}" type="slidenum">
              <a:rPr lang="en-US" smtClean="0"/>
              <a:t>‹#›</a:t>
            </a:fld>
            <a:endParaRPr lang="en-US"/>
          </a:p>
        </p:txBody>
      </p:sp>
    </p:spTree>
    <p:extLst>
      <p:ext uri="{BB962C8B-B14F-4D97-AF65-F5344CB8AC3E}">
        <p14:creationId xmlns:p14="http://schemas.microsoft.com/office/powerpoint/2010/main" val="254766602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D8A19728-C9C3-4352-AA39-A7D309351602}" type="datetimeFigureOut">
              <a:rPr lang="en-US" smtClean="0"/>
              <a:t>24-Sep-20</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EFFC2B71-A3C9-47EB-967E-D95CA2B8D0E2}" type="slidenum">
              <a:rPr lang="en-US" smtClean="0"/>
              <a:t>‹#›</a:t>
            </a:fld>
            <a:endParaRPr lang="en-US"/>
          </a:p>
        </p:txBody>
      </p:sp>
    </p:spTree>
    <p:extLst>
      <p:ext uri="{BB962C8B-B14F-4D97-AF65-F5344CB8AC3E}">
        <p14:creationId xmlns:p14="http://schemas.microsoft.com/office/powerpoint/2010/main" val="270079953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13795" y="609600"/>
            <a:ext cx="3706889" cy="1821918"/>
          </a:xfrm>
        </p:spPr>
        <p:txBody>
          <a:bodyPr anchor="b">
            <a:normAutofit/>
          </a:bodyPr>
          <a:lstStyle>
            <a:lvl1pPr algn="ctr">
              <a:defRPr sz="2400" b="0"/>
            </a:lvl1pPr>
          </a:lstStyle>
          <a:p>
            <a:r>
              <a:rPr lang="en-US"/>
              <a:t>Click to edit Master title style</a:t>
            </a:r>
            <a:endParaRPr lang="en-US" dirty="0"/>
          </a:p>
        </p:txBody>
      </p:sp>
      <p:sp>
        <p:nvSpPr>
          <p:cNvPr id="3" name="Content Placeholder 2"/>
          <p:cNvSpPr>
            <a:spLocks noGrp="1"/>
          </p:cNvSpPr>
          <p:nvPr>
            <p:ph idx="1"/>
          </p:nvPr>
        </p:nvSpPr>
        <p:spPr>
          <a:xfrm>
            <a:off x="4855633" y="609600"/>
            <a:ext cx="6411924" cy="518160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913795" y="2431518"/>
            <a:ext cx="3706889" cy="3359681"/>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D8A19728-C9C3-4352-AA39-A7D309351602}" type="datetimeFigureOut">
              <a:rPr lang="en-US" smtClean="0"/>
              <a:t>24-Sep-20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EFFC2B71-A3C9-47EB-967E-D95CA2B8D0E2}" type="slidenum">
              <a:rPr lang="en-US" smtClean="0"/>
              <a:t>‹#›</a:t>
            </a:fld>
            <a:endParaRPr lang="en-US"/>
          </a:p>
        </p:txBody>
      </p:sp>
    </p:spTree>
    <p:extLst>
      <p:ext uri="{BB962C8B-B14F-4D97-AF65-F5344CB8AC3E}">
        <p14:creationId xmlns:p14="http://schemas.microsoft.com/office/powerpoint/2010/main" val="176696115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22" name="Picture 21" descr="Slate-V2-HD-vertPhotoInse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293665" y="609600"/>
            <a:ext cx="3584166" cy="5204832"/>
          </a:xfrm>
          <a:prstGeom prst="rect">
            <a:avLst/>
          </a:prstGeom>
        </p:spPr>
      </p:pic>
      <p:sp>
        <p:nvSpPr>
          <p:cNvPr id="2" name="Title 1"/>
          <p:cNvSpPr>
            <a:spLocks noGrp="1"/>
          </p:cNvSpPr>
          <p:nvPr>
            <p:ph type="title"/>
          </p:nvPr>
        </p:nvSpPr>
        <p:spPr>
          <a:xfrm>
            <a:off x="913795" y="609923"/>
            <a:ext cx="5934949" cy="1829338"/>
          </a:xfrm>
        </p:spPr>
        <p:txBody>
          <a:bodyPr anchor="b">
            <a:noAutofit/>
          </a:bodyPr>
          <a:lstStyle>
            <a:lvl1pPr algn="ctr">
              <a:defRPr sz="32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7442551" y="763702"/>
            <a:ext cx="3275751" cy="4912822"/>
          </a:xfrm>
          <a:effectLst>
            <a:outerShdw blurRad="38100" dist="25400" dir="4440000">
              <a:srgbClr val="000000">
                <a:alpha val="36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913795" y="2439261"/>
            <a:ext cx="5934949" cy="3376134"/>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D8A19728-C9C3-4352-AA39-A7D309351602}" type="datetimeFigureOut">
              <a:rPr lang="en-US" smtClean="0"/>
              <a:t>24-Sep-20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EFFC2B71-A3C9-47EB-967E-D95CA2B8D0E2}" type="slidenum">
              <a:rPr lang="en-US" smtClean="0"/>
              <a:t>‹#›</a:t>
            </a:fld>
            <a:endParaRPr lang="en-US"/>
          </a:p>
        </p:txBody>
      </p:sp>
    </p:spTree>
    <p:extLst>
      <p:ext uri="{BB962C8B-B14F-4D97-AF65-F5344CB8AC3E}">
        <p14:creationId xmlns:p14="http://schemas.microsoft.com/office/powerpoint/2010/main" val="3992127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16" name="Picture 15" descr="Slate-V2-HD-panoPhotoInse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013883" y="547807"/>
            <a:ext cx="10141799" cy="3816806"/>
          </a:xfrm>
          <a:prstGeom prst="rect">
            <a:avLst/>
          </a:prstGeom>
        </p:spPr>
      </p:pic>
      <p:sp>
        <p:nvSpPr>
          <p:cNvPr id="2" name="Title 1"/>
          <p:cNvSpPr>
            <a:spLocks noGrp="1"/>
          </p:cNvSpPr>
          <p:nvPr>
            <p:ph type="title"/>
          </p:nvPr>
        </p:nvSpPr>
        <p:spPr>
          <a:xfrm>
            <a:off x="913806" y="4565255"/>
            <a:ext cx="10355326" cy="543472"/>
          </a:xfrm>
        </p:spPr>
        <p:txBody>
          <a:bodyPr anchor="b">
            <a:normAutofit/>
          </a:bodyPr>
          <a:lstStyle>
            <a:lvl1pPr algn="ctr">
              <a:defRPr sz="280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69349" y="695009"/>
            <a:ext cx="9845346" cy="3525671"/>
          </a:xfrm>
          <a:effectLst>
            <a:outerShdw blurRad="38100" dist="25400" dir="4440000">
              <a:srgbClr val="000000">
                <a:alpha val="36000"/>
              </a:srgbClr>
            </a:outerShdw>
          </a:effectLst>
        </p:spPr>
        <p:txBody>
          <a:bodyPr anchor="t">
            <a:normAutofit/>
          </a:bodyPr>
          <a:lstStyle>
            <a:lvl1pPr marL="0" indent="0" algn="ctr">
              <a:buNone/>
              <a:defRPr sz="2000"/>
            </a:lvl1pPr>
            <a:lvl2pPr marL="457200" indent="0">
              <a:buNone/>
              <a:defRPr sz="2000"/>
            </a:lvl2pPr>
            <a:lvl3pPr marL="914400" indent="0">
              <a:buNone/>
              <a:defRPr sz="20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13795" y="5108728"/>
            <a:ext cx="10353762" cy="682472"/>
          </a:xfrm>
        </p:spPr>
        <p:txBody>
          <a:bodyPr anchor="t"/>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D8A19728-C9C3-4352-AA39-A7D309351602}" type="datetimeFigureOut">
              <a:rPr lang="en-US" smtClean="0"/>
              <a:t>24-Sep-20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EFFC2B71-A3C9-47EB-967E-D95CA2B8D0E2}" type="slidenum">
              <a:rPr lang="en-US" smtClean="0"/>
              <a:t>‹#›</a:t>
            </a:fld>
            <a:endParaRPr lang="en-US"/>
          </a:p>
        </p:txBody>
      </p:sp>
    </p:spTree>
    <p:extLst>
      <p:ext uri="{BB962C8B-B14F-4D97-AF65-F5344CB8AC3E}">
        <p14:creationId xmlns:p14="http://schemas.microsoft.com/office/powerpoint/2010/main" val="51513547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913795" y="608437"/>
            <a:ext cx="10353762" cy="3534344"/>
          </a:xfrm>
        </p:spPr>
        <p:txBody>
          <a:bodyPr anchor="ctr"/>
          <a:lstStyle>
            <a:lvl1pP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913794" y="4295180"/>
            <a:ext cx="10353763" cy="1501826"/>
          </a:xfrm>
        </p:spPr>
        <p:txBody>
          <a:bodyPr anchor="ct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D8A19728-C9C3-4352-AA39-A7D309351602}" type="datetimeFigureOut">
              <a:rPr lang="en-US" smtClean="0"/>
              <a:t>24-Sep-20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EFFC2B71-A3C9-47EB-967E-D95CA2B8D0E2}" type="slidenum">
              <a:rPr lang="en-US" smtClean="0"/>
              <a:t>‹#›</a:t>
            </a:fld>
            <a:endParaRPr lang="en-US"/>
          </a:p>
        </p:txBody>
      </p:sp>
    </p:spTree>
    <p:extLst>
      <p:ext uri="{BB962C8B-B14F-4D97-AF65-F5344CB8AC3E}">
        <p14:creationId xmlns:p14="http://schemas.microsoft.com/office/powerpoint/2010/main" val="409271104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2" y="609600"/>
            <a:ext cx="9302752" cy="2992904"/>
          </a:xfrm>
        </p:spPr>
        <p:txBody>
          <a:bodyPr anchor="ctr"/>
          <a:lstStyle>
            <a:lvl1pPr>
              <a:defRPr sz="3200"/>
            </a:lvl1pPr>
          </a:lstStyle>
          <a:p>
            <a:r>
              <a:rPr lang="en-US"/>
              <a:t>Click to edit Master title style</a:t>
            </a:r>
            <a:endParaRPr lang="en-US" dirty="0"/>
          </a:p>
        </p:txBody>
      </p:sp>
      <p:sp>
        <p:nvSpPr>
          <p:cNvPr id="12" name="Text Placeholder 3"/>
          <p:cNvSpPr>
            <a:spLocks noGrp="1"/>
          </p:cNvSpPr>
          <p:nvPr>
            <p:ph type="body" sz="half" idx="13"/>
          </p:nvPr>
        </p:nvSpPr>
        <p:spPr>
          <a:xfrm>
            <a:off x="1720644" y="3610032"/>
            <a:ext cx="8752299" cy="532749"/>
          </a:xfrm>
        </p:spPr>
        <p:txBody>
          <a:bodyPr anchor="t">
            <a:normAutofit/>
          </a:bodyPr>
          <a:lstStyle>
            <a:lvl1pPr marL="0" indent="0" algn="r">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913794" y="4304353"/>
            <a:ext cx="10353763" cy="1489496"/>
          </a:xfrm>
        </p:spPr>
        <p:txBody>
          <a:bodyPr anchor="ctr">
            <a:normAutofit/>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D8A19728-C9C3-4352-AA39-A7D309351602}" type="datetimeFigureOut">
              <a:rPr lang="en-US" smtClean="0"/>
              <a:t>24-Sep-20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EFFC2B71-A3C9-47EB-967E-D95CA2B8D0E2}" type="slidenum">
              <a:rPr lang="en-US" smtClean="0"/>
              <a:t>‹#›</a:t>
            </a:fld>
            <a:endParaRPr lang="en-US"/>
          </a:p>
        </p:txBody>
      </p:sp>
      <p:sp>
        <p:nvSpPr>
          <p:cNvPr id="11" name="TextBox 10"/>
          <p:cNvSpPr txBox="1"/>
          <p:nvPr/>
        </p:nvSpPr>
        <p:spPr>
          <a:xfrm>
            <a:off x="990600" y="884796"/>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3" name="TextBox 12"/>
          <p:cNvSpPr txBox="1"/>
          <p:nvPr/>
        </p:nvSpPr>
        <p:spPr>
          <a:xfrm>
            <a:off x="10504716" y="2928258"/>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295352256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913794" y="2126942"/>
            <a:ext cx="10353763" cy="2511835"/>
          </a:xfrm>
        </p:spPr>
        <p:txBody>
          <a:bodyPr anchor="b"/>
          <a:lstStyle>
            <a:lvl1pP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913784" y="4650556"/>
            <a:ext cx="10352199" cy="1140644"/>
          </a:xfrm>
        </p:spPr>
        <p:txBody>
          <a:bodyPr anchor="t"/>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D8A19728-C9C3-4352-AA39-A7D309351602}" type="datetimeFigureOut">
              <a:rPr lang="en-US" smtClean="0"/>
              <a:t>24-Sep-20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EFFC2B71-A3C9-47EB-967E-D95CA2B8D0E2}" type="slidenum">
              <a:rPr lang="en-US" smtClean="0"/>
              <a:t>‹#›</a:t>
            </a:fld>
            <a:endParaRPr lang="en-US"/>
          </a:p>
        </p:txBody>
      </p:sp>
    </p:spTree>
    <p:extLst>
      <p:ext uri="{BB962C8B-B14F-4D97-AF65-F5344CB8AC3E}">
        <p14:creationId xmlns:p14="http://schemas.microsoft.com/office/powerpoint/2010/main" val="28147568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913795" y="609600"/>
            <a:ext cx="10353762" cy="970450"/>
          </a:xfrm>
        </p:spPr>
        <p:txBody>
          <a:bodyPr/>
          <a:lstStyle/>
          <a:p>
            <a:r>
              <a:rPr lang="en-US"/>
              <a:t>Click to edit Master title style</a:t>
            </a:r>
            <a:endParaRPr lang="en-US" dirty="0"/>
          </a:p>
        </p:txBody>
      </p:sp>
      <p:sp>
        <p:nvSpPr>
          <p:cNvPr id="7" name="Text Placeholder 2"/>
          <p:cNvSpPr>
            <a:spLocks noGrp="1"/>
          </p:cNvSpPr>
          <p:nvPr>
            <p:ph type="body" idx="1"/>
          </p:nvPr>
        </p:nvSpPr>
        <p:spPr>
          <a:xfrm>
            <a:off x="913795" y="1885950"/>
            <a:ext cx="3300984" cy="576262"/>
          </a:xfrm>
        </p:spPr>
        <p:txBody>
          <a:bodyPr anchor="b">
            <a:noAutofit/>
          </a:bodyPr>
          <a:lstStyle>
            <a:lvl1pPr marL="0" indent="0" algn="ctr">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913795" y="2571750"/>
            <a:ext cx="3300984" cy="3219450"/>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4446711" y="1885950"/>
            <a:ext cx="3300984" cy="576262"/>
          </a:xfrm>
        </p:spPr>
        <p:txBody>
          <a:bodyPr anchor="b">
            <a:noAutofit/>
          </a:bodyPr>
          <a:lstStyle>
            <a:lvl1pPr marL="0" indent="0" algn="ctr">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Text Placeholder 3"/>
          <p:cNvSpPr>
            <a:spLocks noGrp="1"/>
          </p:cNvSpPr>
          <p:nvPr>
            <p:ph type="body" sz="half" idx="16"/>
          </p:nvPr>
        </p:nvSpPr>
        <p:spPr>
          <a:xfrm>
            <a:off x="4441435" y="2571750"/>
            <a:ext cx="3300984" cy="3219450"/>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7966572" y="1885950"/>
            <a:ext cx="3300984" cy="576262"/>
          </a:xfrm>
        </p:spPr>
        <p:txBody>
          <a:bodyPr anchor="b">
            <a:noAutofit/>
          </a:bodyPr>
          <a:lstStyle>
            <a:lvl1pPr marL="0" indent="0" algn="ctr">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Text Placeholder 3"/>
          <p:cNvSpPr>
            <a:spLocks noGrp="1"/>
          </p:cNvSpPr>
          <p:nvPr>
            <p:ph type="body" sz="half" idx="17"/>
          </p:nvPr>
        </p:nvSpPr>
        <p:spPr>
          <a:xfrm>
            <a:off x="7966572" y="2571750"/>
            <a:ext cx="3300984" cy="3219450"/>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D8A19728-C9C3-4352-AA39-A7D309351602}" type="datetimeFigureOut">
              <a:rPr lang="en-US" smtClean="0"/>
              <a:t>24-Sep-20</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EFFC2B71-A3C9-47EB-967E-D95CA2B8D0E2}" type="slidenum">
              <a:rPr lang="en-US" smtClean="0"/>
              <a:t>‹#›</a:t>
            </a:fld>
            <a:endParaRPr lang="en-US"/>
          </a:p>
        </p:txBody>
      </p:sp>
    </p:spTree>
    <p:extLst>
      <p:ext uri="{BB962C8B-B14F-4D97-AF65-F5344CB8AC3E}">
        <p14:creationId xmlns:p14="http://schemas.microsoft.com/office/powerpoint/2010/main" val="231451964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pic>
        <p:nvPicPr>
          <p:cNvPr id="2" name="Picture 1" descr="Slate-V2-HD-3colPhotoInse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97962" y="1818214"/>
            <a:ext cx="3339972" cy="1847851"/>
          </a:xfrm>
          <a:prstGeom prst="rect">
            <a:avLst/>
          </a:prstGeom>
        </p:spPr>
      </p:pic>
      <p:pic>
        <p:nvPicPr>
          <p:cNvPr id="36" name="Picture 35" descr="Slate-V2-HD-3colPhotoInse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403800" y="1818214"/>
            <a:ext cx="3339972" cy="1847851"/>
          </a:xfrm>
          <a:prstGeom prst="rect">
            <a:avLst/>
          </a:prstGeom>
        </p:spPr>
      </p:pic>
      <p:pic>
        <p:nvPicPr>
          <p:cNvPr id="37" name="Picture 36" descr="Slate-V2-HD-3colPhotoInse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936051" y="1818214"/>
            <a:ext cx="3339972" cy="1847851"/>
          </a:xfrm>
          <a:prstGeom prst="rect">
            <a:avLst/>
          </a:prstGeom>
        </p:spPr>
      </p:pic>
      <p:sp>
        <p:nvSpPr>
          <p:cNvPr id="30" name="Title 1"/>
          <p:cNvSpPr>
            <a:spLocks noGrp="1"/>
          </p:cNvSpPr>
          <p:nvPr>
            <p:ph type="title"/>
          </p:nvPr>
        </p:nvSpPr>
        <p:spPr>
          <a:xfrm>
            <a:off x="913794" y="609600"/>
            <a:ext cx="10353763" cy="970450"/>
          </a:xfrm>
        </p:spPr>
        <p:txBody>
          <a:bodyPr/>
          <a:lstStyle/>
          <a:p>
            <a:r>
              <a:rPr lang="en-US"/>
              <a:t>Click to edit Master title style</a:t>
            </a:r>
            <a:endParaRPr lang="en-US" dirty="0"/>
          </a:p>
        </p:txBody>
      </p:sp>
      <p:sp>
        <p:nvSpPr>
          <p:cNvPr id="19" name="Text Placeholder 2"/>
          <p:cNvSpPr>
            <a:spLocks noGrp="1"/>
          </p:cNvSpPr>
          <p:nvPr>
            <p:ph type="body" idx="1"/>
          </p:nvPr>
        </p:nvSpPr>
        <p:spPr>
          <a:xfrm>
            <a:off x="913795" y="3904106"/>
            <a:ext cx="3300984" cy="576262"/>
          </a:xfrm>
        </p:spPr>
        <p:txBody>
          <a:bodyPr anchor="b">
            <a:noAutofit/>
          </a:bodyPr>
          <a:lstStyle>
            <a:lvl1pPr marL="0" indent="0" algn="ctr">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1018102" y="1938918"/>
            <a:ext cx="3092368" cy="1602954"/>
          </a:xfrm>
          <a:prstGeom prst="roundRect">
            <a:avLst>
              <a:gd name="adj" fmla="val 1858"/>
            </a:avLst>
          </a:prstGeom>
          <a:effectLst>
            <a:outerShdw blurRad="38100" dist="25400" dir="4440000">
              <a:srgbClr val="000000">
                <a:alpha val="36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1" name="Text Placeholder 3"/>
          <p:cNvSpPr>
            <a:spLocks noGrp="1"/>
          </p:cNvSpPr>
          <p:nvPr>
            <p:ph type="body" sz="half" idx="18"/>
          </p:nvPr>
        </p:nvSpPr>
        <p:spPr>
          <a:xfrm>
            <a:off x="913795" y="4480368"/>
            <a:ext cx="3300984" cy="1310833"/>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4442788" y="3904106"/>
            <a:ext cx="3300984" cy="576262"/>
          </a:xfrm>
        </p:spPr>
        <p:txBody>
          <a:bodyPr anchor="b">
            <a:noAutofit/>
          </a:bodyPr>
          <a:lstStyle>
            <a:lvl1pPr marL="0" indent="0" algn="ctr">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4545743" y="1939094"/>
            <a:ext cx="3092368" cy="1608164"/>
          </a:xfrm>
          <a:prstGeom prst="roundRect">
            <a:avLst>
              <a:gd name="adj" fmla="val 1858"/>
            </a:avLst>
          </a:prstGeom>
          <a:effectLst>
            <a:outerShdw blurRad="38100" dist="25400" dir="4440000">
              <a:srgbClr val="000000">
                <a:alpha val="36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4441435" y="4480367"/>
            <a:ext cx="3300984" cy="1310833"/>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7966697" y="3904106"/>
            <a:ext cx="3300984" cy="576262"/>
          </a:xfrm>
        </p:spPr>
        <p:txBody>
          <a:bodyPr anchor="b">
            <a:noAutofit/>
          </a:bodyPr>
          <a:lstStyle>
            <a:lvl1pPr marL="0" indent="0" algn="ctr">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8075698" y="1934432"/>
            <a:ext cx="3092368" cy="1607294"/>
          </a:xfrm>
          <a:prstGeom prst="roundRect">
            <a:avLst>
              <a:gd name="adj" fmla="val 1858"/>
            </a:avLst>
          </a:prstGeom>
          <a:effectLst>
            <a:outerShdw blurRad="38100" dist="25400" dir="4440000">
              <a:srgbClr val="000000">
                <a:alpha val="36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7966572" y="4480365"/>
            <a:ext cx="3300984" cy="131083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D8A19728-C9C3-4352-AA39-A7D309351602}" type="datetimeFigureOut">
              <a:rPr lang="en-US" smtClean="0"/>
              <a:t>24-Sep-20</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EFFC2B71-A3C9-47EB-967E-D95CA2B8D0E2}" type="slidenum">
              <a:rPr lang="en-US" smtClean="0"/>
              <a:t>‹#›</a:t>
            </a:fld>
            <a:endParaRPr lang="en-US"/>
          </a:p>
        </p:txBody>
      </p:sp>
    </p:spTree>
    <p:extLst>
      <p:ext uri="{BB962C8B-B14F-4D97-AF65-F5344CB8AC3E}">
        <p14:creationId xmlns:p14="http://schemas.microsoft.com/office/powerpoint/2010/main" val="3856681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8A19728-C9C3-4352-AA39-A7D309351602}" type="datetimeFigureOut">
              <a:rPr lang="en-US" smtClean="0"/>
              <a:t>24-Sep-20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FFC2B71-A3C9-47EB-967E-D95CA2B8D0E2}" type="slidenum">
              <a:rPr lang="en-US" smtClean="0"/>
              <a:t>‹#›</a:t>
            </a:fld>
            <a:endParaRPr lang="en-US"/>
          </a:p>
        </p:txBody>
      </p:sp>
    </p:spTree>
    <p:extLst>
      <p:ext uri="{BB962C8B-B14F-4D97-AF65-F5344CB8AC3E}">
        <p14:creationId xmlns:p14="http://schemas.microsoft.com/office/powerpoint/2010/main" val="1843275501"/>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83068" y="609599"/>
            <a:ext cx="2284487" cy="5181601"/>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913796" y="609599"/>
            <a:ext cx="7916872" cy="5181601"/>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8A19728-C9C3-4352-AA39-A7D309351602}" type="datetimeFigureOut">
              <a:rPr lang="en-US" smtClean="0"/>
              <a:t>24-Sep-20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FFC2B71-A3C9-47EB-967E-D95CA2B8D0E2}" type="slidenum">
              <a:rPr lang="en-US" smtClean="0"/>
              <a:t>‹#›</a:t>
            </a:fld>
            <a:endParaRPr lang="en-US"/>
          </a:p>
        </p:txBody>
      </p:sp>
    </p:spTree>
    <p:extLst>
      <p:ext uri="{BB962C8B-B14F-4D97-AF65-F5344CB8AC3E}">
        <p14:creationId xmlns:p14="http://schemas.microsoft.com/office/powerpoint/2010/main" val="44894164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913795" y="609600"/>
            <a:ext cx="10353762" cy="970450"/>
          </a:xfrm>
          <a:prstGeom prst="rect">
            <a:avLst/>
          </a:prstGeom>
          <a:effectLst>
            <a:outerShdw blurRad="25400" dir="17880000">
              <a:srgbClr val="000000">
                <a:alpha val="46000"/>
              </a:srgbClr>
            </a:outerShdw>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913795" y="1732449"/>
            <a:ext cx="10353762" cy="4058751"/>
          </a:xfrm>
          <a:prstGeom prst="rect">
            <a:avLst/>
          </a:prstGeom>
          <a:effectLst>
            <a:outerShdw blurRad="25400" dir="17880000">
              <a:srgbClr val="000000">
                <a:alpha val="46000"/>
              </a:srgbClr>
            </a:outerShdw>
          </a:effectLst>
        </p:spPr>
        <p:txBody>
          <a:bodyPr vert="horz" lIns="91440" tIns="45720" rIns="91440" bIns="45720" rtlCol="0"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678736" y="5883275"/>
            <a:ext cx="2743200" cy="365125"/>
          </a:xfrm>
          <a:prstGeom prst="rect">
            <a:avLst/>
          </a:prstGeom>
        </p:spPr>
        <p:txBody>
          <a:bodyPr vert="horz" lIns="91440" tIns="45720" rIns="91440" bIns="45720" rtlCol="0" anchor="ctr"/>
          <a:lstStyle>
            <a:lvl1pPr algn="r">
              <a:defRPr sz="1000">
                <a:solidFill>
                  <a:schemeClr val="tx1">
                    <a:lumMod val="95000"/>
                  </a:schemeClr>
                </a:solidFill>
                <a:effectLst>
                  <a:outerShdw blurRad="50800" dist="38100" dir="2700000" algn="tl" rotWithShape="0">
                    <a:schemeClr val="bg1">
                      <a:alpha val="43000"/>
                    </a:schemeClr>
                  </a:outerShdw>
                </a:effectLst>
              </a:defRPr>
            </a:lvl1pPr>
          </a:lstStyle>
          <a:p>
            <a:fld id="{D8A19728-C9C3-4352-AA39-A7D309351602}" type="datetimeFigureOut">
              <a:rPr lang="en-US" smtClean="0"/>
              <a:t>24-Sep-20</a:t>
            </a:fld>
            <a:endParaRPr lang="en-US"/>
          </a:p>
        </p:txBody>
      </p:sp>
      <p:sp>
        <p:nvSpPr>
          <p:cNvPr id="5" name="Footer Placeholder 4"/>
          <p:cNvSpPr>
            <a:spLocks noGrp="1"/>
          </p:cNvSpPr>
          <p:nvPr>
            <p:ph type="ftr" sz="quarter" idx="3"/>
          </p:nvPr>
        </p:nvSpPr>
        <p:spPr>
          <a:xfrm>
            <a:off x="913795" y="5883275"/>
            <a:ext cx="6672865" cy="365125"/>
          </a:xfrm>
          <a:prstGeom prst="rect">
            <a:avLst/>
          </a:prstGeom>
        </p:spPr>
        <p:txBody>
          <a:bodyPr vert="horz" lIns="91440" tIns="45720" rIns="91440" bIns="45720" rtlCol="0" anchor="ctr"/>
          <a:lstStyle>
            <a:lvl1pPr algn="l">
              <a:defRPr sz="1000">
                <a:solidFill>
                  <a:schemeClr val="tx1">
                    <a:lumMod val="95000"/>
                  </a:schemeClr>
                </a:solidFill>
                <a:effectLst>
                  <a:outerShdw blurRad="50800" dist="38100" dir="2700000" algn="tl" rotWithShape="0">
                    <a:schemeClr val="bg1">
                      <a:alpha val="43000"/>
                    </a:schemeClr>
                  </a:outerShdw>
                </a:effectLst>
              </a:defRPr>
            </a:lvl1pPr>
          </a:lstStyle>
          <a:p>
            <a:endParaRPr lang="en-US"/>
          </a:p>
        </p:txBody>
      </p:sp>
      <p:sp>
        <p:nvSpPr>
          <p:cNvPr id="6" name="Slide Number Placeholder 5"/>
          <p:cNvSpPr>
            <a:spLocks noGrp="1"/>
          </p:cNvSpPr>
          <p:nvPr>
            <p:ph type="sldNum" sz="quarter" idx="4"/>
          </p:nvPr>
        </p:nvSpPr>
        <p:spPr>
          <a:xfrm>
            <a:off x="10514011" y="5883275"/>
            <a:ext cx="753545" cy="365125"/>
          </a:xfrm>
          <a:prstGeom prst="rect">
            <a:avLst/>
          </a:prstGeom>
        </p:spPr>
        <p:txBody>
          <a:bodyPr vert="horz" lIns="91440" tIns="45720" rIns="91440" bIns="45720" rtlCol="0" anchor="ctr"/>
          <a:lstStyle>
            <a:lvl1pPr algn="r">
              <a:defRPr sz="1000">
                <a:solidFill>
                  <a:schemeClr val="tx1">
                    <a:lumMod val="95000"/>
                  </a:schemeClr>
                </a:solidFill>
                <a:effectLst>
                  <a:outerShdw blurRad="50800" dist="38100" dir="2700000" algn="tl" rotWithShape="0">
                    <a:schemeClr val="bg1">
                      <a:alpha val="43000"/>
                    </a:schemeClr>
                  </a:outerShdw>
                </a:effectLst>
              </a:defRPr>
            </a:lvl1pPr>
          </a:lstStyle>
          <a:p>
            <a:fld id="{EFFC2B71-A3C9-47EB-967E-D95CA2B8D0E2}" type="slidenum">
              <a:rPr lang="en-US" smtClean="0"/>
              <a:t>‹#›</a:t>
            </a:fld>
            <a:endParaRPr lang="en-US"/>
          </a:p>
        </p:txBody>
      </p:sp>
    </p:spTree>
    <p:extLst>
      <p:ext uri="{BB962C8B-B14F-4D97-AF65-F5344CB8AC3E}">
        <p14:creationId xmlns:p14="http://schemas.microsoft.com/office/powerpoint/2010/main" val="2900557606"/>
      </p:ext>
    </p:extLst>
  </p:cSld>
  <p:clrMap bg1="dk1" tx1="lt1" bg2="dk2" tx2="lt2" accent1="accent1" accent2="accent2" accent3="accent3" accent4="accent4" accent5="accent5" accent6="accent6" hlink="hlink" folHlink="folHlink"/>
  <p:sldLayoutIdLst>
    <p:sldLayoutId id="2147483715" r:id="rId1"/>
    <p:sldLayoutId id="2147483716" r:id="rId2"/>
    <p:sldLayoutId id="2147483717" r:id="rId3"/>
    <p:sldLayoutId id="2147483718" r:id="rId4"/>
    <p:sldLayoutId id="2147483719" r:id="rId5"/>
    <p:sldLayoutId id="2147483720" r:id="rId6"/>
    <p:sldLayoutId id="2147483721" r:id="rId7"/>
    <p:sldLayoutId id="2147483722" r:id="rId8"/>
    <p:sldLayoutId id="2147483723" r:id="rId9"/>
    <p:sldLayoutId id="2147483724" r:id="rId10"/>
    <p:sldLayoutId id="2147483725" r:id="rId11"/>
    <p:sldLayoutId id="2147483726" r:id="rId12"/>
    <p:sldLayoutId id="2147483727" r:id="rId13"/>
    <p:sldLayoutId id="2147483728" r:id="rId14"/>
    <p:sldLayoutId id="2147483729" r:id="rId15"/>
    <p:sldLayoutId id="2147483730" r:id="rId16"/>
    <p:sldLayoutId id="2147483731" r:id="rId17"/>
  </p:sldLayoutIdLst>
  <p:txStyles>
    <p:titleStyle>
      <a:lvl1pPr algn="ctr" defTabSz="457200" rtl="0" eaLnBrk="1" latinLnBrk="0" hangingPunct="1">
        <a:spcBef>
          <a:spcPct val="0"/>
        </a:spcBef>
        <a:buNone/>
        <a:defRPr sz="40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j-lt"/>
          <a:ea typeface="+mj-ea"/>
          <a:cs typeface="Trebuchet M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06000" algn="l" defTabSz="457200" rtl="0" eaLnBrk="1" latinLnBrk="0" hangingPunct="1">
        <a:spcBef>
          <a:spcPct val="20000"/>
        </a:spcBef>
        <a:spcAft>
          <a:spcPts val="600"/>
        </a:spcAft>
        <a:buClr>
          <a:schemeClr val="tx2"/>
        </a:buClr>
        <a:buSzPct val="70000"/>
        <a:buFont typeface="Wingdings 2" charset="2"/>
        <a:buChar char=""/>
        <a:defRPr sz="20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1pPr>
      <a:lvl2pPr marL="720000" indent="-270000" algn="l" defTabSz="457200" rtl="0" eaLnBrk="1" latinLnBrk="0" hangingPunct="1">
        <a:spcBef>
          <a:spcPct val="20000"/>
        </a:spcBef>
        <a:spcAft>
          <a:spcPts val="600"/>
        </a:spcAft>
        <a:buClr>
          <a:schemeClr val="tx2"/>
        </a:buClr>
        <a:buSzPct val="70000"/>
        <a:buFont typeface="Wingdings 2" charset="2"/>
        <a:buChar char=""/>
        <a:defRPr sz="18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2pPr>
      <a:lvl3pPr marL="1026000" indent="-216000" algn="l" defTabSz="457200" rtl="0" eaLnBrk="1" latinLnBrk="0" hangingPunct="1">
        <a:spcBef>
          <a:spcPct val="20000"/>
        </a:spcBef>
        <a:spcAft>
          <a:spcPts val="600"/>
        </a:spcAft>
        <a:buClr>
          <a:schemeClr val="tx2"/>
        </a:buClr>
        <a:buSzPct val="70000"/>
        <a:buFont typeface="Wingdings 2" charset="2"/>
        <a:buChar char=""/>
        <a:defRPr sz="16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3pPr>
      <a:lvl4pPr marL="1386000" indent="-2160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4pPr>
      <a:lvl5pPr marL="1674000" indent="-2160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5pPr>
      <a:lvl6pPr marL="20146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6pPr>
      <a:lvl7pPr marL="24018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7pPr>
      <a:lvl8pPr marL="27890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8pPr>
      <a:lvl9pPr marL="31062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7.jpg"/><Relationship Id="rId2" Type="http://schemas.openxmlformats.org/officeDocument/2006/relationships/image" Target="../media/image6.jpg"/><Relationship Id="rId1" Type="http://schemas.openxmlformats.org/officeDocument/2006/relationships/slideLayout" Target="../slideLayouts/slideLayout1.xml"/><Relationship Id="rId4" Type="http://schemas.openxmlformats.org/officeDocument/2006/relationships/image" Target="../media/image8.jpg"/></Relationships>
</file>

<file path=ppt/slides/_rels/slide2.xml.rels><?xml version="1.0" encoding="UTF-8" standalone="yes"?>
<Relationships xmlns="http://schemas.openxmlformats.org/package/2006/relationships"><Relationship Id="rId2" Type="http://schemas.openxmlformats.org/officeDocument/2006/relationships/hyperlink" Target="https://www.skillsyouneed.com/learn/critical-thinking.html"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gradFill flip="none" rotWithShape="1">
          <a:gsLst>
            <a:gs pos="25000">
              <a:schemeClr val="bg1">
                <a:lumMod val="95000"/>
                <a:lumOff val="5000"/>
              </a:schemeClr>
            </a:gs>
            <a:gs pos="60000">
              <a:schemeClr val="accent1">
                <a:lumMod val="60000"/>
                <a:lumOff val="40000"/>
              </a:schemeClr>
            </a:gs>
            <a:gs pos="76000">
              <a:schemeClr val="accent6">
                <a:lumMod val="40000"/>
                <a:lumOff val="60000"/>
              </a:schemeClr>
            </a:gs>
          </a:gsLst>
          <a:lin ang="8100000" scaled="1"/>
          <a:tileRect/>
        </a:gradFill>
        <a:effectLst/>
      </p:bgPr>
    </p:bg>
    <p:spTree>
      <p:nvGrpSpPr>
        <p:cNvPr id="1" name=""/>
        <p:cNvGrpSpPr/>
        <p:nvPr/>
      </p:nvGrpSpPr>
      <p:grpSpPr>
        <a:xfrm>
          <a:off x="0" y="0"/>
          <a:ext cx="0" cy="0"/>
          <a:chOff x="0" y="0"/>
          <a:chExt cx="0" cy="0"/>
        </a:xfrm>
      </p:grpSpPr>
      <p:pic>
        <p:nvPicPr>
          <p:cNvPr id="13" name="Picture 12" descr="A picture containing drawing, window&#10;&#10;Description automatically generated">
            <a:extLst>
              <a:ext uri="{FF2B5EF4-FFF2-40B4-BE49-F238E27FC236}">
                <a16:creationId xmlns:a16="http://schemas.microsoft.com/office/drawing/2014/main" id="{9615DECB-55F6-46B5-89D2-BD9A25E94699}"/>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351420" y="42779"/>
            <a:ext cx="7718660" cy="1747520"/>
          </a:xfrm>
          <a:prstGeom prst="rect">
            <a:avLst/>
          </a:prstGeom>
        </p:spPr>
      </p:pic>
      <p:sp>
        <p:nvSpPr>
          <p:cNvPr id="4" name="Rectangle: Rounded Corners 3">
            <a:extLst>
              <a:ext uri="{FF2B5EF4-FFF2-40B4-BE49-F238E27FC236}">
                <a16:creationId xmlns:a16="http://schemas.microsoft.com/office/drawing/2014/main" id="{2FA11A5D-57EB-4FB9-A980-5AA991C866A6}"/>
              </a:ext>
            </a:extLst>
          </p:cNvPr>
          <p:cNvSpPr/>
          <p:nvPr/>
        </p:nvSpPr>
        <p:spPr>
          <a:xfrm>
            <a:off x="121919" y="42779"/>
            <a:ext cx="4138864" cy="965200"/>
          </a:xfrm>
          <a:prstGeom prst="roundRect">
            <a:avLst/>
          </a:prstGeom>
          <a:solidFill>
            <a:schemeClr val="accent5">
              <a:lumMod val="60000"/>
              <a:lumOff val="40000"/>
              <a:alpha val="36000"/>
            </a:schemeClr>
          </a:solidFill>
          <a:ln>
            <a:solidFill>
              <a:schemeClr val="bg2">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dirty="0">
                <a:solidFill>
                  <a:schemeClr val="bg1"/>
                </a:solidFill>
                <a:latin typeface="Times New Roman" panose="02020603050405020304" pitchFamily="18" charset="0"/>
                <a:cs typeface="Times New Roman" panose="02020603050405020304" pitchFamily="18" charset="0"/>
              </a:rPr>
              <a:t>Leigh Michael Williams </a:t>
            </a:r>
          </a:p>
          <a:p>
            <a:r>
              <a:rPr lang="en-GB" dirty="0">
                <a:solidFill>
                  <a:schemeClr val="bg1"/>
                </a:solidFill>
                <a:latin typeface="Times New Roman" panose="02020603050405020304" pitchFamily="18" charset="0"/>
                <a:cs typeface="Times New Roman" panose="02020603050405020304" pitchFamily="18" charset="0"/>
              </a:rPr>
              <a:t>2008399 </a:t>
            </a:r>
          </a:p>
          <a:p>
            <a:r>
              <a:rPr lang="en-GB" dirty="0">
                <a:solidFill>
                  <a:schemeClr val="bg1"/>
                </a:solidFill>
                <a:latin typeface="Times New Roman" panose="02020603050405020304" pitchFamily="18" charset="0"/>
                <a:cs typeface="Times New Roman" panose="02020603050405020304" pitchFamily="18" charset="0"/>
              </a:rPr>
              <a:t>ECGE4003P</a:t>
            </a:r>
            <a:endParaRPr lang="en-US" dirty="0">
              <a:solidFill>
                <a:schemeClr val="bg1"/>
              </a:solidFill>
              <a:latin typeface="Times New Roman" panose="02020603050405020304" pitchFamily="18" charset="0"/>
              <a:cs typeface="Times New Roman" panose="02020603050405020304" pitchFamily="18" charset="0"/>
            </a:endParaRPr>
          </a:p>
        </p:txBody>
      </p:sp>
      <p:sp>
        <p:nvSpPr>
          <p:cNvPr id="5" name="Rectangle: Rounded Corners 4">
            <a:extLst>
              <a:ext uri="{FF2B5EF4-FFF2-40B4-BE49-F238E27FC236}">
                <a16:creationId xmlns:a16="http://schemas.microsoft.com/office/drawing/2014/main" id="{91969D95-0E85-4D24-B9BC-D77240E05841}"/>
              </a:ext>
            </a:extLst>
          </p:cNvPr>
          <p:cNvSpPr/>
          <p:nvPr/>
        </p:nvSpPr>
        <p:spPr>
          <a:xfrm>
            <a:off x="4814664" y="5741200"/>
            <a:ext cx="7265041" cy="1043697"/>
          </a:xfrm>
          <a:prstGeom prst="roundRect">
            <a:avLst>
              <a:gd name="adj" fmla="val 13237"/>
            </a:avLst>
          </a:prstGeom>
          <a:solidFill>
            <a:schemeClr val="accent4">
              <a:lumMod val="60000"/>
              <a:lumOff val="40000"/>
            </a:schemeClr>
          </a:solidFill>
          <a:ln>
            <a:solidFill>
              <a:schemeClr val="bg1">
                <a:lumMod val="75000"/>
                <a:lumOff val="25000"/>
              </a:schemeClr>
            </a:solidFill>
          </a:ln>
          <a:scene3d>
            <a:camera prst="orthographicFront"/>
            <a:lightRig rig="threePt" dir="t"/>
          </a:scene3d>
          <a:sp3d>
            <a:bevelT w="114300" prst="artDeco"/>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GB" sz="1000" u="sng" dirty="0">
              <a:solidFill>
                <a:schemeClr val="bg1"/>
              </a:solidFill>
              <a:latin typeface="Times New Roman" panose="02020603050405020304" pitchFamily="18" charset="0"/>
              <a:cs typeface="Times New Roman" panose="02020603050405020304" pitchFamily="18" charset="0"/>
            </a:endParaRPr>
          </a:p>
          <a:p>
            <a:endParaRPr lang="en-GB" sz="1000" u="sng" dirty="0">
              <a:solidFill>
                <a:schemeClr val="bg1"/>
              </a:solidFill>
              <a:latin typeface="Times New Roman" panose="02020603050405020304" pitchFamily="18" charset="0"/>
              <a:cs typeface="Times New Roman" panose="02020603050405020304" pitchFamily="18" charset="0"/>
            </a:endParaRPr>
          </a:p>
          <a:p>
            <a:endParaRPr lang="en-GB" sz="1000" u="sng" dirty="0">
              <a:solidFill>
                <a:schemeClr val="bg1"/>
              </a:solidFill>
              <a:latin typeface="Times New Roman" panose="02020603050405020304" pitchFamily="18" charset="0"/>
              <a:cs typeface="Times New Roman" panose="02020603050405020304" pitchFamily="18" charset="0"/>
            </a:endParaRPr>
          </a:p>
          <a:p>
            <a:endParaRPr lang="en-GB" sz="1200" u="sng" dirty="0">
              <a:solidFill>
                <a:schemeClr val="bg1"/>
              </a:solidFill>
              <a:latin typeface="Times New Roman" panose="02020603050405020304" pitchFamily="18" charset="0"/>
              <a:cs typeface="Times New Roman" panose="02020603050405020304" pitchFamily="18" charset="0"/>
            </a:endParaRPr>
          </a:p>
          <a:p>
            <a:endParaRPr lang="en-GB" sz="1200" u="sng" dirty="0">
              <a:solidFill>
                <a:schemeClr val="bg1"/>
              </a:solidFill>
              <a:latin typeface="Times New Roman" panose="02020603050405020304" pitchFamily="18" charset="0"/>
              <a:cs typeface="Times New Roman" panose="02020603050405020304" pitchFamily="18" charset="0"/>
            </a:endParaRPr>
          </a:p>
          <a:p>
            <a:pPr algn="ctr"/>
            <a:r>
              <a:rPr lang="en-GB" sz="1400" u="sng" dirty="0">
                <a:solidFill>
                  <a:schemeClr val="bg1"/>
                </a:solidFill>
                <a:latin typeface="Times New Roman" panose="02020603050405020304" pitchFamily="18" charset="0"/>
                <a:cs typeface="Times New Roman" panose="02020603050405020304" pitchFamily="18" charset="0"/>
              </a:rPr>
              <a:t>Conclusion</a:t>
            </a:r>
          </a:p>
          <a:p>
            <a:endParaRPr lang="en-GB" sz="1000" u="sng" dirty="0">
              <a:solidFill>
                <a:schemeClr val="bg1"/>
              </a:solidFill>
              <a:latin typeface="Times New Roman" panose="02020603050405020304" pitchFamily="18" charset="0"/>
              <a:cs typeface="Times New Roman" panose="02020603050405020304" pitchFamily="18" charset="0"/>
            </a:endParaRPr>
          </a:p>
          <a:p>
            <a:r>
              <a:rPr lang="en-GB" sz="1000" dirty="0">
                <a:solidFill>
                  <a:schemeClr val="bg1"/>
                </a:solidFill>
                <a:latin typeface="Times New Roman" panose="02020603050405020304" pitchFamily="18" charset="0"/>
                <a:cs typeface="Times New Roman" panose="02020603050405020304" pitchFamily="18" charset="0"/>
              </a:rPr>
              <a:t>Finally, time management, creativity and reflection are all some of the key elements of critical thinking. Neither can exist solely and each is quantified and supported by the next. Without sufficient time management an individual could struggle to express creativity. </a:t>
            </a:r>
          </a:p>
          <a:p>
            <a:r>
              <a:rPr lang="en-GB" sz="1000" dirty="0">
                <a:solidFill>
                  <a:schemeClr val="bg1"/>
                </a:solidFill>
                <a:latin typeface="Times New Roman" panose="02020603050405020304" pitchFamily="18" charset="0"/>
                <a:cs typeface="Times New Roman" panose="02020603050405020304" pitchFamily="18" charset="0"/>
              </a:rPr>
              <a:t>A failure to reflect effectively may hinder future development in other areas of creative thinking.    </a:t>
            </a:r>
            <a:endParaRPr lang="en-GB" sz="1000" u="sng" dirty="0">
              <a:solidFill>
                <a:schemeClr val="bg1"/>
              </a:solidFill>
              <a:latin typeface="Times New Roman" panose="02020603050405020304" pitchFamily="18" charset="0"/>
              <a:cs typeface="Times New Roman" panose="02020603050405020304" pitchFamily="18" charset="0"/>
            </a:endParaRPr>
          </a:p>
          <a:p>
            <a:endParaRPr lang="en-GB" sz="1000" u="sng" dirty="0">
              <a:solidFill>
                <a:schemeClr val="bg1"/>
              </a:solidFill>
              <a:latin typeface="Times New Roman" panose="02020603050405020304" pitchFamily="18" charset="0"/>
              <a:cs typeface="Times New Roman" panose="02020603050405020304" pitchFamily="18" charset="0"/>
            </a:endParaRPr>
          </a:p>
          <a:p>
            <a:endParaRPr lang="en-GB" sz="1000" dirty="0">
              <a:solidFill>
                <a:schemeClr val="bg1"/>
              </a:solidFill>
              <a:latin typeface="Times New Roman" panose="02020603050405020304" pitchFamily="18" charset="0"/>
              <a:cs typeface="Times New Roman" panose="02020603050405020304" pitchFamily="18" charset="0"/>
            </a:endParaRPr>
          </a:p>
          <a:p>
            <a:endParaRPr lang="en-GB" u="sng" dirty="0">
              <a:solidFill>
                <a:schemeClr val="bg1"/>
              </a:solidFill>
            </a:endParaRPr>
          </a:p>
          <a:p>
            <a:endParaRPr lang="en-US" dirty="0">
              <a:solidFill>
                <a:schemeClr val="bg1"/>
              </a:solidFill>
            </a:endParaRPr>
          </a:p>
        </p:txBody>
      </p:sp>
      <p:sp>
        <p:nvSpPr>
          <p:cNvPr id="6" name="Rectangle: Top Corners Rounded 5">
            <a:extLst>
              <a:ext uri="{FF2B5EF4-FFF2-40B4-BE49-F238E27FC236}">
                <a16:creationId xmlns:a16="http://schemas.microsoft.com/office/drawing/2014/main" id="{3D7B6134-3C5E-45C6-8DF8-6EB619538BD0}"/>
              </a:ext>
            </a:extLst>
          </p:cNvPr>
          <p:cNvSpPr/>
          <p:nvPr/>
        </p:nvSpPr>
        <p:spPr>
          <a:xfrm>
            <a:off x="121919" y="1120671"/>
            <a:ext cx="2412347" cy="5135750"/>
          </a:xfrm>
          <a:prstGeom prst="round2SameRect">
            <a:avLst/>
          </a:prstGeom>
          <a:solidFill>
            <a:schemeClr val="accent2">
              <a:lumMod val="20000"/>
              <a:lumOff val="80000"/>
            </a:schemeClr>
          </a:solidFill>
          <a:ln>
            <a:solidFill>
              <a:schemeClr val="bg1">
                <a:lumMod val="75000"/>
                <a:lumOff val="25000"/>
              </a:schemeClr>
            </a:solidFill>
          </a:ln>
          <a:scene3d>
            <a:camera prst="orthographicFront"/>
            <a:lightRig rig="threePt" dir="t"/>
          </a:scene3d>
          <a:sp3d>
            <a:bevelT w="114300" prst="artDeco"/>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GB" sz="1000" u="sng" dirty="0">
              <a:solidFill>
                <a:schemeClr val="bg1"/>
              </a:solidFill>
              <a:latin typeface="Times New Roman" panose="02020603050405020304" pitchFamily="18" charset="0"/>
              <a:cs typeface="Times New Roman" panose="02020603050405020304" pitchFamily="18" charset="0"/>
            </a:endParaRPr>
          </a:p>
          <a:p>
            <a:endParaRPr lang="en-GB" sz="1000" u="sng" dirty="0">
              <a:solidFill>
                <a:schemeClr val="bg1"/>
              </a:solidFill>
              <a:latin typeface="Times New Roman" panose="02020603050405020304" pitchFamily="18" charset="0"/>
              <a:cs typeface="Times New Roman" panose="02020603050405020304" pitchFamily="18" charset="0"/>
            </a:endParaRPr>
          </a:p>
          <a:p>
            <a:endParaRPr lang="en-GB" sz="1200" u="sng" dirty="0">
              <a:solidFill>
                <a:schemeClr val="bg1"/>
              </a:solidFill>
              <a:latin typeface="Times New Roman" panose="02020603050405020304" pitchFamily="18" charset="0"/>
              <a:cs typeface="Times New Roman" panose="02020603050405020304" pitchFamily="18" charset="0"/>
            </a:endParaRPr>
          </a:p>
          <a:p>
            <a:pPr algn="ctr"/>
            <a:r>
              <a:rPr lang="en-GB" sz="1400" u="sng" dirty="0">
                <a:solidFill>
                  <a:schemeClr val="bg1"/>
                </a:solidFill>
                <a:latin typeface="Times New Roman" panose="02020603050405020304" pitchFamily="18" charset="0"/>
                <a:cs typeface="Times New Roman" panose="02020603050405020304" pitchFamily="18" charset="0"/>
              </a:rPr>
              <a:t>Introduction</a:t>
            </a:r>
          </a:p>
          <a:p>
            <a:r>
              <a:rPr lang="en-US" sz="1200" dirty="0">
                <a:solidFill>
                  <a:schemeClr val="bg1"/>
                </a:solidFill>
                <a:latin typeface="Times New Roman" panose="02020603050405020304" pitchFamily="18" charset="0"/>
                <a:cs typeface="Times New Roman" panose="02020603050405020304" pitchFamily="18" charset="0"/>
              </a:rPr>
              <a:t> </a:t>
            </a:r>
          </a:p>
          <a:p>
            <a:r>
              <a:rPr lang="en-US" sz="1000" dirty="0">
                <a:solidFill>
                  <a:schemeClr val="bg1"/>
                </a:solidFill>
                <a:latin typeface="Times New Roman" panose="02020603050405020304" pitchFamily="18" charset="0"/>
                <a:cs typeface="Times New Roman" panose="02020603050405020304" pitchFamily="18" charset="0"/>
              </a:rPr>
              <a:t>For millennia the subject of critical thinking has been extensively deliberated and examined, perhaps originally identified by the early Greek philosophers Plato and Socrates.</a:t>
            </a:r>
          </a:p>
          <a:p>
            <a:endParaRPr lang="en-GB" sz="1000" dirty="0">
              <a:solidFill>
                <a:schemeClr val="bg1"/>
              </a:solidFill>
              <a:latin typeface="Times New Roman" panose="02020603050405020304" pitchFamily="18" charset="0"/>
              <a:cs typeface="Times New Roman" panose="02020603050405020304" pitchFamily="18" charset="0"/>
            </a:endParaRPr>
          </a:p>
          <a:p>
            <a:r>
              <a:rPr lang="en-GB" sz="1000" dirty="0">
                <a:solidFill>
                  <a:schemeClr val="bg1"/>
                </a:solidFill>
                <a:latin typeface="Times New Roman" panose="02020603050405020304" pitchFamily="18" charset="0"/>
                <a:cs typeface="Times New Roman" panose="02020603050405020304" pitchFamily="18" charset="0"/>
              </a:rPr>
              <a:t>Critical thinking is a cerebral process to coherently understand, analyse and evaluate information and logically connect two or more concepts. </a:t>
            </a:r>
          </a:p>
          <a:p>
            <a:r>
              <a:rPr lang="en-GB" sz="1000" dirty="0">
                <a:solidFill>
                  <a:schemeClr val="bg1"/>
                </a:solidFill>
                <a:latin typeface="Times New Roman" panose="02020603050405020304" pitchFamily="18" charset="0"/>
                <a:cs typeface="Times New Roman" panose="02020603050405020304" pitchFamily="18" charset="0"/>
              </a:rPr>
              <a:t>It is the ability to rationally reflect and reason, drawing on experiences to actively improve or eliminate inconsistencies and to further advance progress in fields of academic thought. (Haber 2012)</a:t>
            </a:r>
          </a:p>
          <a:p>
            <a:endParaRPr lang="en-GB" sz="1000" dirty="0">
              <a:solidFill>
                <a:schemeClr val="bg1"/>
              </a:solidFill>
              <a:latin typeface="Times New Roman" panose="02020603050405020304" pitchFamily="18" charset="0"/>
              <a:cs typeface="Times New Roman" panose="02020603050405020304" pitchFamily="18" charset="0"/>
            </a:endParaRPr>
          </a:p>
          <a:p>
            <a:r>
              <a:rPr lang="en-GB" sz="1000" dirty="0">
                <a:solidFill>
                  <a:schemeClr val="bg1"/>
                </a:solidFill>
                <a:latin typeface="Times New Roman" panose="02020603050405020304" pitchFamily="18" charset="0"/>
                <a:cs typeface="Times New Roman" panose="02020603050405020304" pitchFamily="18" charset="0"/>
              </a:rPr>
              <a:t>In education specifically, critical thinking is a cognitive process which can be divided into several components. </a:t>
            </a:r>
            <a:r>
              <a:rPr lang="en-GB" sz="1000" dirty="0" err="1">
                <a:solidFill>
                  <a:schemeClr val="bg1"/>
                </a:solidFill>
                <a:latin typeface="Times New Roman" panose="02020603050405020304" pitchFamily="18" charset="0"/>
                <a:cs typeface="Times New Roman" panose="02020603050405020304" pitchFamily="18" charset="0"/>
              </a:rPr>
              <a:t>Ghanizadeh</a:t>
            </a:r>
            <a:r>
              <a:rPr lang="en-GB" sz="1000" dirty="0">
                <a:solidFill>
                  <a:schemeClr val="bg1"/>
                </a:solidFill>
                <a:latin typeface="Times New Roman" panose="02020603050405020304" pitchFamily="18" charset="0"/>
                <a:cs typeface="Times New Roman" panose="02020603050405020304" pitchFamily="18" charset="0"/>
              </a:rPr>
              <a:t>, A (2016) states that ’’mentoring students to become critical and reflective thinkers tends to pave the way for effective functioning in higher education.’’</a:t>
            </a:r>
          </a:p>
          <a:p>
            <a:endParaRPr lang="en-GB" sz="1000" dirty="0">
              <a:solidFill>
                <a:schemeClr val="bg1"/>
              </a:solidFill>
              <a:latin typeface="Times New Roman" panose="02020603050405020304" pitchFamily="18" charset="0"/>
              <a:cs typeface="Times New Roman" panose="02020603050405020304" pitchFamily="18" charset="0"/>
            </a:endParaRPr>
          </a:p>
          <a:p>
            <a:endParaRPr lang="en-GB" sz="1000" dirty="0">
              <a:solidFill>
                <a:schemeClr val="bg1"/>
              </a:solidFill>
              <a:latin typeface="Times New Roman" panose="02020603050405020304" pitchFamily="18" charset="0"/>
              <a:cs typeface="Times New Roman" panose="02020603050405020304" pitchFamily="18" charset="0"/>
            </a:endParaRPr>
          </a:p>
          <a:p>
            <a:endParaRPr lang="en-GB" sz="1000" dirty="0">
              <a:solidFill>
                <a:schemeClr val="bg1"/>
              </a:solidFill>
              <a:latin typeface="Times New Roman" panose="02020603050405020304" pitchFamily="18" charset="0"/>
              <a:cs typeface="Times New Roman" panose="02020603050405020304" pitchFamily="18" charset="0"/>
            </a:endParaRPr>
          </a:p>
          <a:p>
            <a:r>
              <a:rPr lang="en-GB" sz="1000" dirty="0">
                <a:solidFill>
                  <a:schemeClr val="bg1"/>
                </a:solidFill>
                <a:latin typeface="Times New Roman" panose="02020603050405020304" pitchFamily="18" charset="0"/>
                <a:cs typeface="Times New Roman" panose="02020603050405020304" pitchFamily="18" charset="0"/>
              </a:rPr>
              <a:t> </a:t>
            </a:r>
            <a:endParaRPr lang="en-US" sz="1000" dirty="0">
              <a:solidFill>
                <a:schemeClr val="bg1"/>
              </a:solidFill>
              <a:latin typeface="Times New Roman" panose="02020603050405020304" pitchFamily="18" charset="0"/>
              <a:cs typeface="Times New Roman" panose="02020603050405020304" pitchFamily="18" charset="0"/>
            </a:endParaRPr>
          </a:p>
          <a:p>
            <a:r>
              <a:rPr lang="en-US" sz="1200" dirty="0">
                <a:solidFill>
                  <a:schemeClr val="bg1"/>
                </a:solidFill>
                <a:latin typeface="Times New Roman" panose="02020603050405020304" pitchFamily="18" charset="0"/>
                <a:cs typeface="Times New Roman" panose="02020603050405020304" pitchFamily="18" charset="0"/>
              </a:rPr>
              <a:t>  </a:t>
            </a:r>
          </a:p>
        </p:txBody>
      </p:sp>
      <p:sp>
        <p:nvSpPr>
          <p:cNvPr id="7" name="Rectangle: Diagonal Corners Rounded 6">
            <a:extLst>
              <a:ext uri="{FF2B5EF4-FFF2-40B4-BE49-F238E27FC236}">
                <a16:creationId xmlns:a16="http://schemas.microsoft.com/office/drawing/2014/main" id="{5C755209-4A51-4DCF-9F87-EB276D216445}"/>
              </a:ext>
            </a:extLst>
          </p:cNvPr>
          <p:cNvSpPr/>
          <p:nvPr/>
        </p:nvSpPr>
        <p:spPr>
          <a:xfrm>
            <a:off x="2645424" y="1120671"/>
            <a:ext cx="1886928" cy="4608445"/>
          </a:xfrm>
          <a:prstGeom prst="round2DiagRect">
            <a:avLst/>
          </a:prstGeom>
          <a:solidFill>
            <a:schemeClr val="tx1">
              <a:lumMod val="85000"/>
            </a:schemeClr>
          </a:solidFill>
          <a:ln>
            <a:solidFill>
              <a:schemeClr val="bg1">
                <a:lumMod val="75000"/>
                <a:lumOff val="25000"/>
              </a:schemeClr>
            </a:solidFill>
          </a:ln>
          <a:scene3d>
            <a:camera prst="orthographicFront"/>
            <a:lightRig rig="threePt" dir="t"/>
          </a:scene3d>
          <a:sp3d>
            <a:bevelT w="114300" prst="artDeco"/>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GB" sz="1000" u="sng" dirty="0">
              <a:solidFill>
                <a:schemeClr val="bg1"/>
              </a:solidFill>
              <a:latin typeface="Times New Roman" panose="02020603050405020304" pitchFamily="18" charset="0"/>
              <a:cs typeface="Times New Roman" panose="02020603050405020304" pitchFamily="18" charset="0"/>
            </a:endParaRPr>
          </a:p>
          <a:p>
            <a:pPr algn="ctr"/>
            <a:endParaRPr lang="en-US" sz="1000" u="sng" dirty="0">
              <a:solidFill>
                <a:schemeClr val="bg1"/>
              </a:solidFill>
              <a:latin typeface="Times New Roman" panose="02020603050405020304" pitchFamily="18" charset="0"/>
              <a:cs typeface="Times New Roman" panose="02020603050405020304" pitchFamily="18" charset="0"/>
            </a:endParaRPr>
          </a:p>
          <a:p>
            <a:pPr algn="ctr"/>
            <a:endParaRPr lang="en-US" sz="1000" u="sng" dirty="0">
              <a:solidFill>
                <a:schemeClr val="bg1"/>
              </a:solidFill>
              <a:latin typeface="Times New Roman" panose="02020603050405020304" pitchFamily="18" charset="0"/>
              <a:cs typeface="Times New Roman" panose="02020603050405020304" pitchFamily="18" charset="0"/>
            </a:endParaRPr>
          </a:p>
          <a:p>
            <a:pPr algn="ctr"/>
            <a:endParaRPr lang="en-US" sz="1000" u="sng" dirty="0">
              <a:solidFill>
                <a:schemeClr val="bg1"/>
              </a:solidFill>
              <a:latin typeface="Times New Roman" panose="02020603050405020304" pitchFamily="18" charset="0"/>
              <a:cs typeface="Times New Roman" panose="02020603050405020304" pitchFamily="18" charset="0"/>
            </a:endParaRPr>
          </a:p>
          <a:p>
            <a:pPr algn="ctr"/>
            <a:endParaRPr lang="en-US" sz="1000" u="sng" dirty="0">
              <a:solidFill>
                <a:schemeClr val="bg1"/>
              </a:solidFill>
              <a:latin typeface="Times New Roman" panose="02020603050405020304" pitchFamily="18" charset="0"/>
              <a:cs typeface="Times New Roman" panose="02020603050405020304" pitchFamily="18" charset="0"/>
            </a:endParaRPr>
          </a:p>
          <a:p>
            <a:pPr algn="ctr"/>
            <a:r>
              <a:rPr lang="en-US" sz="1400" u="sng" dirty="0">
                <a:solidFill>
                  <a:schemeClr val="bg1"/>
                </a:solidFill>
                <a:latin typeface="Times New Roman" panose="02020603050405020304" pitchFamily="18" charset="0"/>
                <a:cs typeface="Times New Roman" panose="02020603050405020304" pitchFamily="18" charset="0"/>
              </a:rPr>
              <a:t>Time Management</a:t>
            </a:r>
          </a:p>
          <a:p>
            <a:endParaRPr lang="en-GB" sz="1000" dirty="0">
              <a:solidFill>
                <a:schemeClr val="bg1"/>
              </a:solidFill>
              <a:latin typeface="Times New Roman" panose="02020603050405020304" pitchFamily="18" charset="0"/>
              <a:cs typeface="Times New Roman" panose="02020603050405020304" pitchFamily="18" charset="0"/>
            </a:endParaRPr>
          </a:p>
          <a:p>
            <a:r>
              <a:rPr lang="en-GB" sz="1000" dirty="0">
                <a:solidFill>
                  <a:schemeClr val="bg1"/>
                </a:solidFill>
                <a:latin typeface="Times New Roman" panose="02020603050405020304" pitchFamily="18" charset="0"/>
                <a:cs typeface="Times New Roman" panose="02020603050405020304" pitchFamily="18" charset="0"/>
              </a:rPr>
              <a:t>Effective time management is advantageous and associated with increased potential and higher academic development.  </a:t>
            </a:r>
          </a:p>
          <a:p>
            <a:r>
              <a:rPr lang="en-GB" sz="1000" dirty="0">
                <a:solidFill>
                  <a:schemeClr val="bg1"/>
                </a:solidFill>
                <a:latin typeface="Times New Roman" panose="02020603050405020304" pitchFamily="18" charset="0"/>
                <a:cs typeface="Times New Roman" panose="02020603050405020304" pitchFamily="18" charset="0"/>
              </a:rPr>
              <a:t>Comparatively poor time management, rushing to meet deadlines and not allocating time efficiently can often have opposing results, often leading to increased stress and insufficient performance.   </a:t>
            </a:r>
          </a:p>
          <a:p>
            <a:endParaRPr lang="en-GB" sz="1000" dirty="0">
              <a:solidFill>
                <a:schemeClr val="bg1"/>
              </a:solidFill>
              <a:latin typeface="Times New Roman" panose="02020603050405020304" pitchFamily="18" charset="0"/>
              <a:cs typeface="Times New Roman" panose="02020603050405020304" pitchFamily="18" charset="0"/>
            </a:endParaRPr>
          </a:p>
          <a:p>
            <a:r>
              <a:rPr lang="en-GB" sz="1000" dirty="0">
                <a:solidFill>
                  <a:schemeClr val="bg1"/>
                </a:solidFill>
                <a:latin typeface="Times New Roman" panose="02020603050405020304" pitchFamily="18" charset="0"/>
                <a:cs typeface="Times New Roman" panose="02020603050405020304" pitchFamily="18" charset="0"/>
              </a:rPr>
              <a:t>In order to competently manage time, skills such as list making, organisation, making plans and setting goals can be tremendously beneficial for meeting deadlines and promoting reliability.(</a:t>
            </a:r>
            <a:r>
              <a:rPr lang="en-GB" sz="1000" dirty="0" err="1">
                <a:solidFill>
                  <a:schemeClr val="bg1"/>
                </a:solidFill>
                <a:latin typeface="Times New Roman" panose="02020603050405020304" pitchFamily="18" charset="0"/>
                <a:cs typeface="Times New Roman" panose="02020603050405020304" pitchFamily="18" charset="0"/>
              </a:rPr>
              <a:t>Hickendorf</a:t>
            </a:r>
            <a:r>
              <a:rPr lang="en-GB" sz="1000" dirty="0">
                <a:solidFill>
                  <a:schemeClr val="bg1"/>
                </a:solidFill>
                <a:latin typeface="Times New Roman" panose="02020603050405020304" pitchFamily="18" charset="0"/>
                <a:cs typeface="Times New Roman" panose="02020603050405020304" pitchFamily="18" charset="0"/>
              </a:rPr>
              <a:t> 2012)</a:t>
            </a:r>
          </a:p>
          <a:p>
            <a:endParaRPr lang="en-GB" sz="1000" u="sng" dirty="0">
              <a:solidFill>
                <a:schemeClr val="bg1"/>
              </a:solidFill>
              <a:latin typeface="Times New Roman" panose="02020603050405020304" pitchFamily="18" charset="0"/>
              <a:cs typeface="Times New Roman" panose="02020603050405020304" pitchFamily="18" charset="0"/>
            </a:endParaRPr>
          </a:p>
          <a:p>
            <a:endParaRPr lang="en-US" sz="1000" u="sng" dirty="0">
              <a:solidFill>
                <a:schemeClr val="bg1"/>
              </a:solidFill>
              <a:latin typeface="Times New Roman" panose="02020603050405020304" pitchFamily="18" charset="0"/>
              <a:cs typeface="Times New Roman" panose="02020603050405020304" pitchFamily="18" charset="0"/>
            </a:endParaRPr>
          </a:p>
          <a:p>
            <a:endParaRPr lang="en-US" sz="1000" u="sng" dirty="0">
              <a:solidFill>
                <a:schemeClr val="bg1"/>
              </a:solidFill>
              <a:latin typeface="Times New Roman" panose="02020603050405020304" pitchFamily="18" charset="0"/>
              <a:cs typeface="Times New Roman" panose="02020603050405020304" pitchFamily="18" charset="0"/>
            </a:endParaRPr>
          </a:p>
          <a:p>
            <a:r>
              <a:rPr lang="en-US" sz="1000" u="sng" dirty="0">
                <a:solidFill>
                  <a:schemeClr val="bg1"/>
                </a:solidFill>
                <a:latin typeface="Times New Roman" panose="02020603050405020304" pitchFamily="18" charset="0"/>
                <a:cs typeface="Times New Roman" panose="02020603050405020304" pitchFamily="18" charset="0"/>
              </a:rPr>
              <a:t> </a:t>
            </a:r>
          </a:p>
          <a:p>
            <a:endParaRPr lang="en-US" sz="1000" u="sng" dirty="0">
              <a:solidFill>
                <a:schemeClr val="bg1"/>
              </a:solidFill>
              <a:latin typeface="Times New Roman" panose="02020603050405020304" pitchFamily="18" charset="0"/>
              <a:cs typeface="Times New Roman" panose="02020603050405020304" pitchFamily="18" charset="0"/>
            </a:endParaRPr>
          </a:p>
          <a:p>
            <a:endParaRPr lang="en-US" sz="1000" dirty="0">
              <a:solidFill>
                <a:schemeClr val="bg1"/>
              </a:solidFill>
              <a:latin typeface="Times New Roman" panose="02020603050405020304" pitchFamily="18" charset="0"/>
              <a:cs typeface="Times New Roman" panose="02020603050405020304" pitchFamily="18" charset="0"/>
            </a:endParaRPr>
          </a:p>
        </p:txBody>
      </p:sp>
      <p:sp>
        <p:nvSpPr>
          <p:cNvPr id="8" name="Rectangle: Top Corners Rounded 7">
            <a:extLst>
              <a:ext uri="{FF2B5EF4-FFF2-40B4-BE49-F238E27FC236}">
                <a16:creationId xmlns:a16="http://schemas.microsoft.com/office/drawing/2014/main" id="{8BD63324-7D6A-4061-A4B4-A4C60DE1D973}"/>
              </a:ext>
            </a:extLst>
          </p:cNvPr>
          <p:cNvSpPr/>
          <p:nvPr/>
        </p:nvSpPr>
        <p:spPr>
          <a:xfrm>
            <a:off x="9299887" y="1408548"/>
            <a:ext cx="2733575" cy="4102767"/>
          </a:xfrm>
          <a:prstGeom prst="round2SameRect">
            <a:avLst/>
          </a:prstGeom>
          <a:solidFill>
            <a:schemeClr val="tx2">
              <a:lumMod val="90000"/>
            </a:schemeClr>
          </a:solidFill>
          <a:ln>
            <a:solidFill>
              <a:schemeClr val="bg1">
                <a:lumMod val="75000"/>
                <a:lumOff val="25000"/>
              </a:schemeClr>
            </a:solidFill>
          </a:ln>
          <a:effectLst>
            <a:outerShdw blurRad="50800" dist="50800" sx="1000" sy="1000" algn="ctr" rotWithShape="0">
              <a:srgbClr val="000000"/>
            </a:outerShdw>
          </a:effectLst>
          <a:scene3d>
            <a:camera prst="orthographicFront"/>
            <a:lightRig rig="threePt" dir="t"/>
          </a:scene3d>
          <a:sp3d>
            <a:bevelT w="114300" prst="artDeco"/>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400" u="sng" dirty="0">
              <a:solidFill>
                <a:schemeClr val="bg1"/>
              </a:solidFill>
              <a:latin typeface="Times New Roman" panose="02020603050405020304" pitchFamily="18" charset="0"/>
              <a:cs typeface="Times New Roman" panose="02020603050405020304" pitchFamily="18" charset="0"/>
            </a:endParaRPr>
          </a:p>
          <a:p>
            <a:pPr algn="ctr"/>
            <a:r>
              <a:rPr lang="en-GB" sz="1400" u="sng" dirty="0">
                <a:solidFill>
                  <a:schemeClr val="bg1"/>
                </a:solidFill>
                <a:latin typeface="Times New Roman" panose="02020603050405020304" pitchFamily="18" charset="0"/>
                <a:cs typeface="Times New Roman" panose="02020603050405020304" pitchFamily="18" charset="0"/>
              </a:rPr>
              <a:t>Reflection</a:t>
            </a:r>
          </a:p>
          <a:p>
            <a:endParaRPr lang="en-GB" sz="1000" u="sng" dirty="0">
              <a:solidFill>
                <a:schemeClr val="bg1"/>
              </a:solidFill>
              <a:latin typeface="Times New Roman" panose="02020603050405020304" pitchFamily="18" charset="0"/>
              <a:cs typeface="Times New Roman" panose="02020603050405020304" pitchFamily="18" charset="0"/>
            </a:endParaRPr>
          </a:p>
          <a:p>
            <a:r>
              <a:rPr lang="en-GB" sz="1000" dirty="0">
                <a:solidFill>
                  <a:schemeClr val="bg1"/>
                </a:solidFill>
                <a:latin typeface="Times New Roman" panose="02020603050405020304" pitchFamily="18" charset="0"/>
                <a:cs typeface="Times New Roman" panose="02020603050405020304" pitchFamily="18" charset="0"/>
              </a:rPr>
              <a:t>Key to achieving justification and positive forward progression is the ability to reflect and reason. </a:t>
            </a:r>
          </a:p>
          <a:p>
            <a:r>
              <a:rPr lang="en-GB" sz="1000" dirty="0">
                <a:solidFill>
                  <a:schemeClr val="bg1"/>
                </a:solidFill>
                <a:latin typeface="Times New Roman" panose="02020603050405020304" pitchFamily="18" charset="0"/>
                <a:cs typeface="Times New Roman" panose="02020603050405020304" pitchFamily="18" charset="0"/>
              </a:rPr>
              <a:t>During times of reflection we question our acts or beliefs in comparison to an opposing set of acts or beliefs in order to determine and establish a standard. (</a:t>
            </a:r>
            <a:r>
              <a:rPr lang="en-GB" sz="1000" dirty="0" err="1">
                <a:solidFill>
                  <a:schemeClr val="bg1"/>
                </a:solidFill>
                <a:latin typeface="Times New Roman" panose="02020603050405020304" pitchFamily="18" charset="0"/>
                <a:cs typeface="Times New Roman" panose="02020603050405020304" pitchFamily="18" charset="0"/>
              </a:rPr>
              <a:t>Koole</a:t>
            </a:r>
            <a:r>
              <a:rPr lang="en-GB" sz="1000" dirty="0">
                <a:solidFill>
                  <a:schemeClr val="bg1"/>
                </a:solidFill>
                <a:latin typeface="Times New Roman" panose="02020603050405020304" pitchFamily="18" charset="0"/>
                <a:cs typeface="Times New Roman" panose="02020603050405020304" pitchFamily="18" charset="0"/>
              </a:rPr>
              <a:t> 2011)</a:t>
            </a:r>
          </a:p>
          <a:p>
            <a:r>
              <a:rPr lang="en-GB" sz="1000" dirty="0" err="1">
                <a:solidFill>
                  <a:schemeClr val="bg1"/>
                </a:solidFill>
                <a:latin typeface="Times New Roman" panose="02020603050405020304" pitchFamily="18" charset="0"/>
                <a:cs typeface="Times New Roman" panose="02020603050405020304" pitchFamily="18" charset="0"/>
              </a:rPr>
              <a:t>Kornblith</a:t>
            </a:r>
            <a:r>
              <a:rPr lang="en-GB" sz="1000" dirty="0">
                <a:solidFill>
                  <a:schemeClr val="bg1"/>
                </a:solidFill>
                <a:latin typeface="Times New Roman" panose="02020603050405020304" pitchFamily="18" charset="0"/>
                <a:cs typeface="Times New Roman" panose="02020603050405020304" pitchFamily="18" charset="0"/>
              </a:rPr>
              <a:t>, H (2012) tells us,</a:t>
            </a:r>
          </a:p>
          <a:p>
            <a:endParaRPr lang="en-GB" sz="1000" dirty="0">
              <a:solidFill>
                <a:schemeClr val="bg1"/>
              </a:solidFill>
              <a:latin typeface="Times New Roman" panose="02020603050405020304" pitchFamily="18" charset="0"/>
              <a:cs typeface="Times New Roman" panose="02020603050405020304" pitchFamily="18" charset="0"/>
            </a:endParaRPr>
          </a:p>
          <a:p>
            <a:r>
              <a:rPr lang="en-GB" sz="1000" i="1" dirty="0">
                <a:solidFill>
                  <a:schemeClr val="bg1"/>
                </a:solidFill>
                <a:latin typeface="Times New Roman" panose="02020603050405020304" pitchFamily="18" charset="0"/>
                <a:cs typeface="Times New Roman" panose="02020603050405020304" pitchFamily="18" charset="0"/>
              </a:rPr>
              <a:t> When we reflect, we may question why we should act or believe in one way rather than another. By the same token, reflective evaluation of our reasons may lead us to endorse a set of normative requirements.</a:t>
            </a:r>
          </a:p>
          <a:p>
            <a:endParaRPr lang="en-GB" sz="1000" i="1" dirty="0">
              <a:solidFill>
                <a:schemeClr val="bg1"/>
              </a:solidFill>
              <a:latin typeface="Times New Roman" panose="02020603050405020304" pitchFamily="18" charset="0"/>
              <a:cs typeface="Times New Roman" panose="02020603050405020304" pitchFamily="18" charset="0"/>
            </a:endParaRPr>
          </a:p>
          <a:p>
            <a:r>
              <a:rPr lang="en-GB" sz="1000" dirty="0">
                <a:solidFill>
                  <a:schemeClr val="bg1"/>
                </a:solidFill>
                <a:latin typeface="Times New Roman" panose="02020603050405020304" pitchFamily="18" charset="0"/>
                <a:cs typeface="Times New Roman" panose="02020603050405020304" pitchFamily="18" charset="0"/>
              </a:rPr>
              <a:t>The process of reflection is motivated by both internal and external factors. In order to establish accomplishing strategies these factors must be recognised and deliberated over. </a:t>
            </a:r>
          </a:p>
          <a:p>
            <a:endParaRPr lang="en-GB" sz="1000" i="1" dirty="0">
              <a:solidFill>
                <a:schemeClr val="bg1"/>
              </a:solidFill>
              <a:latin typeface="Times New Roman" panose="02020603050405020304" pitchFamily="18" charset="0"/>
              <a:cs typeface="Times New Roman" panose="02020603050405020304" pitchFamily="18" charset="0"/>
            </a:endParaRPr>
          </a:p>
          <a:p>
            <a:endParaRPr lang="en-GB" sz="1000" i="1" dirty="0">
              <a:solidFill>
                <a:schemeClr val="bg1"/>
              </a:solidFill>
              <a:latin typeface="Times New Roman" panose="02020603050405020304" pitchFamily="18" charset="0"/>
              <a:cs typeface="Times New Roman" panose="02020603050405020304" pitchFamily="18" charset="0"/>
            </a:endParaRPr>
          </a:p>
        </p:txBody>
      </p:sp>
      <p:sp>
        <p:nvSpPr>
          <p:cNvPr id="14" name="TextBox 13">
            <a:extLst>
              <a:ext uri="{FF2B5EF4-FFF2-40B4-BE49-F238E27FC236}">
                <a16:creationId xmlns:a16="http://schemas.microsoft.com/office/drawing/2014/main" id="{8F485C6C-0C6C-4A8D-AEA6-082978893824}"/>
              </a:ext>
            </a:extLst>
          </p:cNvPr>
          <p:cNvSpPr txBox="1"/>
          <p:nvPr/>
        </p:nvSpPr>
        <p:spPr>
          <a:xfrm>
            <a:off x="9947635" y="81282"/>
            <a:ext cx="2085827" cy="276999"/>
          </a:xfrm>
          <a:prstGeom prst="rect">
            <a:avLst/>
          </a:prstGeom>
          <a:noFill/>
        </p:spPr>
        <p:txBody>
          <a:bodyPr wrap="none" rtlCol="0">
            <a:spAutoFit/>
          </a:bodyPr>
          <a:lstStyle/>
          <a:p>
            <a:r>
              <a:rPr lang="en-GB" sz="1200" dirty="0">
                <a:latin typeface="Times New Roman" panose="02020603050405020304" pitchFamily="18" charset="0"/>
                <a:cs typeface="Times New Roman" panose="02020603050405020304" pitchFamily="18" charset="0"/>
              </a:rPr>
              <a:t>(source: Google images, 2020)</a:t>
            </a:r>
            <a:endParaRPr lang="en-US" sz="1200" dirty="0">
              <a:latin typeface="Times New Roman" panose="02020603050405020304" pitchFamily="18" charset="0"/>
              <a:cs typeface="Times New Roman" panose="02020603050405020304" pitchFamily="18" charset="0"/>
            </a:endParaRPr>
          </a:p>
        </p:txBody>
      </p:sp>
      <p:sp>
        <p:nvSpPr>
          <p:cNvPr id="15" name="Rectangle: Rounded Corners 14">
            <a:extLst>
              <a:ext uri="{FF2B5EF4-FFF2-40B4-BE49-F238E27FC236}">
                <a16:creationId xmlns:a16="http://schemas.microsoft.com/office/drawing/2014/main" id="{3210F88F-53D7-4019-AA78-22FD9BA8D818}"/>
              </a:ext>
            </a:extLst>
          </p:cNvPr>
          <p:cNvSpPr/>
          <p:nvPr/>
        </p:nvSpPr>
        <p:spPr>
          <a:xfrm>
            <a:off x="4805029" y="1408548"/>
            <a:ext cx="4270279" cy="1660356"/>
          </a:xfrm>
          <a:prstGeom prst="roundRect">
            <a:avLst/>
          </a:prstGeom>
          <a:solidFill>
            <a:schemeClr val="accent1">
              <a:lumMod val="20000"/>
              <a:lumOff val="80000"/>
            </a:schemeClr>
          </a:solidFill>
          <a:ln>
            <a:solidFill>
              <a:schemeClr val="bg1">
                <a:lumMod val="75000"/>
                <a:lumOff val="25000"/>
              </a:schemeClr>
            </a:solidFill>
          </a:ln>
          <a:scene3d>
            <a:camera prst="orthographicFront"/>
            <a:lightRig rig="threePt" dir="t"/>
          </a:scene3d>
          <a:sp3d>
            <a:bevelT w="114300" prst="artDeco"/>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GB" sz="1000" u="sng" dirty="0">
              <a:solidFill>
                <a:schemeClr val="bg1"/>
              </a:solidFill>
              <a:latin typeface="Times New Roman" panose="02020603050405020304" pitchFamily="18" charset="0"/>
              <a:cs typeface="Times New Roman" panose="02020603050405020304" pitchFamily="18" charset="0"/>
            </a:endParaRPr>
          </a:p>
          <a:p>
            <a:endParaRPr lang="en-GB" sz="1000" u="sng" dirty="0">
              <a:solidFill>
                <a:schemeClr val="bg1"/>
              </a:solidFill>
              <a:latin typeface="Times New Roman" panose="02020603050405020304" pitchFamily="18" charset="0"/>
              <a:cs typeface="Times New Roman" panose="02020603050405020304" pitchFamily="18" charset="0"/>
            </a:endParaRPr>
          </a:p>
          <a:p>
            <a:endParaRPr lang="en-GB" sz="1000" u="sng" dirty="0">
              <a:solidFill>
                <a:schemeClr val="bg1"/>
              </a:solidFill>
              <a:latin typeface="Times New Roman" panose="02020603050405020304" pitchFamily="18" charset="0"/>
              <a:cs typeface="Times New Roman" panose="02020603050405020304" pitchFamily="18" charset="0"/>
            </a:endParaRPr>
          </a:p>
          <a:p>
            <a:endParaRPr lang="en-GB" sz="1000" u="sng" dirty="0">
              <a:solidFill>
                <a:schemeClr val="bg1"/>
              </a:solidFill>
              <a:latin typeface="Times New Roman" panose="02020603050405020304" pitchFamily="18" charset="0"/>
              <a:cs typeface="Times New Roman" panose="02020603050405020304" pitchFamily="18" charset="0"/>
            </a:endParaRPr>
          </a:p>
          <a:p>
            <a:endParaRPr lang="en-GB" sz="1000" u="sng" dirty="0">
              <a:solidFill>
                <a:schemeClr val="bg1"/>
              </a:solidFill>
              <a:latin typeface="Times New Roman" panose="02020603050405020304" pitchFamily="18" charset="0"/>
              <a:cs typeface="Times New Roman" panose="02020603050405020304" pitchFamily="18" charset="0"/>
            </a:endParaRPr>
          </a:p>
          <a:p>
            <a:endParaRPr lang="en-GB" sz="1000" u="sng" dirty="0">
              <a:solidFill>
                <a:schemeClr val="bg1"/>
              </a:solidFill>
              <a:latin typeface="Times New Roman" panose="02020603050405020304" pitchFamily="18" charset="0"/>
              <a:cs typeface="Times New Roman" panose="02020603050405020304" pitchFamily="18" charset="0"/>
            </a:endParaRPr>
          </a:p>
          <a:p>
            <a:endParaRPr lang="en-GB" sz="1000" u="sng" dirty="0">
              <a:solidFill>
                <a:schemeClr val="bg1"/>
              </a:solidFill>
              <a:latin typeface="Times New Roman" panose="02020603050405020304" pitchFamily="18" charset="0"/>
              <a:cs typeface="Times New Roman" panose="02020603050405020304" pitchFamily="18" charset="0"/>
            </a:endParaRPr>
          </a:p>
          <a:p>
            <a:pPr algn="ctr"/>
            <a:endParaRPr lang="en-GB" sz="1000" u="sng" dirty="0">
              <a:solidFill>
                <a:schemeClr val="bg1"/>
              </a:solidFill>
              <a:latin typeface="Times New Roman" panose="02020603050405020304" pitchFamily="18" charset="0"/>
              <a:cs typeface="Times New Roman" panose="02020603050405020304" pitchFamily="18" charset="0"/>
            </a:endParaRPr>
          </a:p>
          <a:p>
            <a:pPr algn="ctr"/>
            <a:r>
              <a:rPr lang="en-GB" sz="1400" u="sng" dirty="0">
                <a:solidFill>
                  <a:schemeClr val="bg1"/>
                </a:solidFill>
                <a:latin typeface="Times New Roman" panose="02020603050405020304" pitchFamily="18" charset="0"/>
                <a:cs typeface="Times New Roman" panose="02020603050405020304" pitchFamily="18" charset="0"/>
              </a:rPr>
              <a:t>Creativity</a:t>
            </a:r>
          </a:p>
          <a:p>
            <a:endParaRPr lang="en-GB" sz="1000" u="sng" dirty="0">
              <a:solidFill>
                <a:schemeClr val="bg1"/>
              </a:solidFill>
              <a:latin typeface="Times New Roman" panose="02020603050405020304" pitchFamily="18" charset="0"/>
              <a:cs typeface="Times New Roman" panose="02020603050405020304" pitchFamily="18" charset="0"/>
            </a:endParaRPr>
          </a:p>
          <a:p>
            <a:r>
              <a:rPr lang="en-GB" sz="1000" dirty="0">
                <a:solidFill>
                  <a:schemeClr val="bg1"/>
                </a:solidFill>
                <a:latin typeface="Times New Roman" panose="02020603050405020304" pitchFamily="18" charset="0"/>
                <a:cs typeface="Times New Roman" panose="02020603050405020304" pitchFamily="18" charset="0"/>
              </a:rPr>
              <a:t>All over the world creativity is held in the highest regard. Adaption to new situations and production of innovations has been fundamental to the overall advancement of our species. In every aspect of human enterprise, creativity has been paramount for new growth and development. Every aspect of our existence has been shaped and guided by creative thinkers sharing new ideas, trying unorthodox methods and trialling unheard of endeavours. (</a:t>
            </a:r>
            <a:r>
              <a:rPr lang="en-GB" sz="1000" dirty="0" err="1">
                <a:solidFill>
                  <a:schemeClr val="bg1"/>
                </a:solidFill>
                <a:latin typeface="Times New Roman" panose="02020603050405020304" pitchFamily="18" charset="0"/>
                <a:cs typeface="Times New Roman" panose="02020603050405020304" pitchFamily="18" charset="0"/>
              </a:rPr>
              <a:t>Fumoto</a:t>
            </a:r>
            <a:r>
              <a:rPr lang="en-GB" sz="1000" dirty="0">
                <a:solidFill>
                  <a:schemeClr val="bg1"/>
                </a:solidFill>
                <a:latin typeface="Times New Roman" panose="02020603050405020304" pitchFamily="18" charset="0"/>
                <a:cs typeface="Times New Roman" panose="02020603050405020304" pitchFamily="18" charset="0"/>
              </a:rPr>
              <a:t> 2012)</a:t>
            </a:r>
          </a:p>
          <a:p>
            <a:endParaRPr lang="en-GB" sz="1000" u="sng" dirty="0">
              <a:solidFill>
                <a:schemeClr val="bg1"/>
              </a:solidFill>
              <a:latin typeface="Times New Roman" panose="02020603050405020304" pitchFamily="18" charset="0"/>
              <a:cs typeface="Times New Roman" panose="02020603050405020304" pitchFamily="18" charset="0"/>
            </a:endParaRPr>
          </a:p>
          <a:p>
            <a:endParaRPr lang="en-GB" sz="1000" u="sng" dirty="0">
              <a:solidFill>
                <a:schemeClr val="bg1"/>
              </a:solidFill>
              <a:latin typeface="Times New Roman" panose="02020603050405020304" pitchFamily="18" charset="0"/>
              <a:cs typeface="Times New Roman" panose="02020603050405020304" pitchFamily="18" charset="0"/>
            </a:endParaRPr>
          </a:p>
          <a:p>
            <a:endParaRPr lang="en-GB" sz="1000" u="sng" dirty="0">
              <a:solidFill>
                <a:schemeClr val="bg1"/>
              </a:solidFill>
              <a:latin typeface="Times New Roman" panose="02020603050405020304" pitchFamily="18" charset="0"/>
              <a:cs typeface="Times New Roman" panose="02020603050405020304" pitchFamily="18" charset="0"/>
            </a:endParaRPr>
          </a:p>
          <a:p>
            <a:endParaRPr lang="en-GB" sz="1000" u="sng" dirty="0">
              <a:solidFill>
                <a:schemeClr val="bg1"/>
              </a:solidFill>
              <a:latin typeface="Times New Roman" panose="02020603050405020304" pitchFamily="18" charset="0"/>
              <a:cs typeface="Times New Roman" panose="02020603050405020304" pitchFamily="18" charset="0"/>
            </a:endParaRPr>
          </a:p>
          <a:p>
            <a:endParaRPr lang="en-GB" sz="1000" u="sng" dirty="0">
              <a:solidFill>
                <a:schemeClr val="bg1"/>
              </a:solidFill>
              <a:latin typeface="Times New Roman" panose="02020603050405020304" pitchFamily="18" charset="0"/>
              <a:cs typeface="Times New Roman" panose="02020603050405020304" pitchFamily="18" charset="0"/>
            </a:endParaRPr>
          </a:p>
          <a:p>
            <a:endParaRPr lang="en-GB" sz="1000" u="sng" dirty="0">
              <a:solidFill>
                <a:schemeClr val="bg1"/>
              </a:solidFill>
              <a:latin typeface="Times New Roman" panose="02020603050405020304" pitchFamily="18" charset="0"/>
              <a:cs typeface="Times New Roman" panose="02020603050405020304" pitchFamily="18" charset="0"/>
            </a:endParaRPr>
          </a:p>
          <a:p>
            <a:pPr algn="ctr"/>
            <a:endParaRPr lang="en-GB" sz="1000" u="sng" dirty="0">
              <a:solidFill>
                <a:schemeClr val="bg1"/>
              </a:solidFill>
              <a:latin typeface="Times New Roman" panose="02020603050405020304" pitchFamily="18" charset="0"/>
              <a:cs typeface="Times New Roman" panose="02020603050405020304" pitchFamily="18" charset="0"/>
            </a:endParaRPr>
          </a:p>
          <a:p>
            <a:endParaRPr lang="en-US" sz="1000" u="sng" dirty="0">
              <a:solidFill>
                <a:schemeClr val="bg1"/>
              </a:solidFill>
              <a:latin typeface="Times New Roman" panose="02020603050405020304" pitchFamily="18" charset="0"/>
              <a:cs typeface="Times New Roman" panose="02020603050405020304" pitchFamily="18" charset="0"/>
            </a:endParaRPr>
          </a:p>
        </p:txBody>
      </p:sp>
      <p:pic>
        <p:nvPicPr>
          <p:cNvPr id="21" name="Picture 20" descr="A picture containing indoor, table, piece, cake&#10;&#10;Description automatically generated">
            <a:extLst>
              <a:ext uri="{FF2B5EF4-FFF2-40B4-BE49-F238E27FC236}">
                <a16:creationId xmlns:a16="http://schemas.microsoft.com/office/drawing/2014/main" id="{11C7A84D-B732-4179-8088-67F0FBFDC9E0}"/>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814664" y="3465625"/>
            <a:ext cx="2011680" cy="2011680"/>
          </a:xfrm>
          <a:prstGeom prst="rect">
            <a:avLst/>
          </a:prstGeom>
          <a:ln>
            <a:solidFill>
              <a:schemeClr val="bg1">
                <a:lumMod val="95000"/>
                <a:lumOff val="5000"/>
              </a:schemeClr>
            </a:solidFill>
          </a:ln>
          <a:effectLst>
            <a:outerShdw blurRad="225425" dist="50800" dir="5220000" algn="ctr">
              <a:srgbClr val="000000">
                <a:alpha val="33000"/>
              </a:srgbClr>
            </a:outerShdw>
          </a:effectLst>
          <a:scene3d>
            <a:camera prst="perspectiveFront" fov="3300000">
              <a:rot lat="486000" lon="19530000" rev="174000"/>
            </a:camera>
            <a:lightRig rig="harsh" dir="t">
              <a:rot lat="0" lon="0" rev="3000000"/>
            </a:lightRig>
          </a:scene3d>
          <a:sp3d extrusionH="254000" contourW="19050">
            <a:bevelT w="82550" h="44450" prst="angle"/>
            <a:bevelB w="82550" h="44450" prst="angle"/>
            <a:contourClr>
              <a:srgbClr val="FFFFFF"/>
            </a:contourClr>
          </a:sp3d>
        </p:spPr>
      </p:pic>
      <p:sp>
        <p:nvSpPr>
          <p:cNvPr id="2" name="TextBox 1">
            <a:extLst>
              <a:ext uri="{FF2B5EF4-FFF2-40B4-BE49-F238E27FC236}">
                <a16:creationId xmlns:a16="http://schemas.microsoft.com/office/drawing/2014/main" id="{0170C909-E981-4FEC-BB4A-25D10B009DFB}"/>
              </a:ext>
            </a:extLst>
          </p:cNvPr>
          <p:cNvSpPr txBox="1"/>
          <p:nvPr/>
        </p:nvSpPr>
        <p:spPr>
          <a:xfrm>
            <a:off x="5823283" y="5457524"/>
            <a:ext cx="1827744" cy="246221"/>
          </a:xfrm>
          <a:prstGeom prst="rect">
            <a:avLst/>
          </a:prstGeom>
          <a:noFill/>
        </p:spPr>
        <p:txBody>
          <a:bodyPr wrap="none" rtlCol="0">
            <a:spAutoFit/>
          </a:bodyPr>
          <a:lstStyle/>
          <a:p>
            <a:r>
              <a:rPr lang="en-GB" sz="1000" dirty="0">
                <a:solidFill>
                  <a:schemeClr val="bg1"/>
                </a:solidFill>
              </a:rPr>
              <a:t>(source: Google images, 2020)</a:t>
            </a:r>
            <a:endParaRPr lang="en-US" sz="1000" dirty="0">
              <a:solidFill>
                <a:schemeClr val="bg1"/>
              </a:solidFill>
            </a:endParaRPr>
          </a:p>
        </p:txBody>
      </p:sp>
      <p:pic>
        <p:nvPicPr>
          <p:cNvPr id="9" name="Picture 8" descr="The face of a person&#10;&#10;Description automatically generated">
            <a:extLst>
              <a:ext uri="{FF2B5EF4-FFF2-40B4-BE49-F238E27FC236}">
                <a16:creationId xmlns:a16="http://schemas.microsoft.com/office/drawing/2014/main" id="{B9698F38-BA3B-4330-ACC5-52A8604EC242}"/>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7050923" y="3399212"/>
            <a:ext cx="2024385" cy="2011680"/>
          </a:xfrm>
          <a:prstGeom prst="rect">
            <a:avLst/>
          </a:prstGeom>
          <a:ln>
            <a:solidFill>
              <a:schemeClr val="bg1">
                <a:lumMod val="95000"/>
                <a:lumOff val="5000"/>
              </a:schemeClr>
            </a:solidFill>
          </a:ln>
        </p:spPr>
      </p:pic>
      <p:sp>
        <p:nvSpPr>
          <p:cNvPr id="3" name="Rectangle: Rounded Corners 2">
            <a:extLst>
              <a:ext uri="{FF2B5EF4-FFF2-40B4-BE49-F238E27FC236}">
                <a16:creationId xmlns:a16="http://schemas.microsoft.com/office/drawing/2014/main" id="{10EA4537-1ECC-4E1A-9658-C474AD75CC48}"/>
              </a:ext>
            </a:extLst>
          </p:cNvPr>
          <p:cNvSpPr/>
          <p:nvPr/>
        </p:nvSpPr>
        <p:spPr>
          <a:xfrm>
            <a:off x="4532352" y="42779"/>
            <a:ext cx="4138864" cy="755581"/>
          </a:xfrm>
          <a:prstGeom prst="roundRect">
            <a:avLst/>
          </a:prstGeom>
          <a:solidFill>
            <a:schemeClr val="accent1"/>
          </a:solidFill>
          <a:scene3d>
            <a:camera prst="orthographicFront"/>
            <a:lightRig rig="threePt" dir="t"/>
          </a:scene3d>
          <a:sp3d>
            <a:bevelT w="114300" prst="artDeco"/>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800" dirty="0"/>
              <a:t>Critical Thinking</a:t>
            </a:r>
            <a:endParaRPr lang="en-US" sz="2800" dirty="0"/>
          </a:p>
        </p:txBody>
      </p:sp>
    </p:spTree>
    <p:extLst>
      <p:ext uri="{BB962C8B-B14F-4D97-AF65-F5344CB8AC3E}">
        <p14:creationId xmlns:p14="http://schemas.microsoft.com/office/powerpoint/2010/main" val="235739790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B0BAE66A-48F7-4A29-A441-5D2EF99D89C6}"/>
              </a:ext>
            </a:extLst>
          </p:cNvPr>
          <p:cNvSpPr txBox="1"/>
          <p:nvPr/>
        </p:nvSpPr>
        <p:spPr>
          <a:xfrm>
            <a:off x="445970" y="231006"/>
            <a:ext cx="11300059" cy="6013826"/>
          </a:xfrm>
          <a:prstGeom prst="rect">
            <a:avLst/>
          </a:prstGeom>
          <a:noFill/>
        </p:spPr>
        <p:txBody>
          <a:bodyPr wrap="square" rtlCol="0">
            <a:spAutoFit/>
          </a:bodyPr>
          <a:lstStyle/>
          <a:p>
            <a:r>
              <a:rPr lang="en-GB" dirty="0"/>
              <a:t>Reference List:</a:t>
            </a:r>
          </a:p>
          <a:p>
            <a:endParaRPr lang="en-GB" dirty="0"/>
          </a:p>
          <a:p>
            <a:pPr marL="0" marR="0">
              <a:lnSpc>
                <a:spcPct val="107000"/>
              </a:lnSpc>
              <a:spcBef>
                <a:spcPts val="0"/>
              </a:spcBef>
              <a:spcAft>
                <a:spcPts val="800"/>
              </a:spcAft>
            </a:pPr>
            <a:r>
              <a:rPr lang="en-US" sz="1400" dirty="0">
                <a:effectLst/>
                <a:latin typeface="Times New Roman" panose="02020603050405020304" pitchFamily="18" charset="0"/>
                <a:ea typeface="Calibri" panose="020F0502020204030204" pitchFamily="34" charset="0"/>
                <a:cs typeface="Times New Roman" panose="02020603050405020304" pitchFamily="18" charset="0"/>
              </a:rPr>
              <a:t>Bottomley, J. et al. (2019) </a:t>
            </a:r>
            <a:r>
              <a:rPr lang="en-US" sz="1400" i="1" dirty="0">
                <a:effectLst/>
                <a:latin typeface="Times New Roman" panose="02020603050405020304" pitchFamily="18" charset="0"/>
                <a:ea typeface="Calibri" panose="020F0502020204030204" pitchFamily="34" charset="0"/>
                <a:cs typeface="Times New Roman" panose="02020603050405020304" pitchFamily="18" charset="0"/>
              </a:rPr>
              <a:t>Critical Thinking skills for your education degree. </a:t>
            </a:r>
            <a:r>
              <a:rPr lang="en-US" sz="1400" dirty="0">
                <a:effectLst/>
                <a:latin typeface="Times New Roman" panose="02020603050405020304" pitchFamily="18" charset="0"/>
                <a:ea typeface="Calibri" panose="020F0502020204030204" pitchFamily="34" charset="0"/>
                <a:cs typeface="Times New Roman" panose="02020603050405020304" pitchFamily="18" charset="0"/>
              </a:rPr>
              <a:t>Critical publishing</a:t>
            </a:r>
            <a:endParaRPr lang="en-US" sz="1400" dirty="0">
              <a:effectLst/>
              <a:latin typeface="Calibri" panose="020F0502020204030204" pitchFamily="34" charset="0"/>
              <a:ea typeface="Calibri" panose="020F0502020204030204" pitchFamily="34" charset="0"/>
              <a:cs typeface="Times New Roman" panose="02020603050405020304" pitchFamily="18" charset="0"/>
            </a:endParaRPr>
          </a:p>
          <a:p>
            <a:pPr marL="0" marR="0">
              <a:lnSpc>
                <a:spcPct val="107000"/>
              </a:lnSpc>
              <a:spcBef>
                <a:spcPts val="0"/>
              </a:spcBef>
              <a:spcAft>
                <a:spcPts val="800"/>
              </a:spcAft>
            </a:pPr>
            <a:r>
              <a:rPr lang="en-GB" sz="1400" dirty="0">
                <a:effectLst/>
                <a:latin typeface="Times New Roman" panose="02020603050405020304" pitchFamily="18" charset="0"/>
                <a:ea typeface="Calibri" panose="020F0502020204030204" pitchFamily="34" charset="0"/>
                <a:cs typeface="Times New Roman" panose="02020603050405020304" pitchFamily="18" charset="0"/>
              </a:rPr>
              <a:t>Creative Thinking Brains (source: Google images, 2020)</a:t>
            </a:r>
            <a:endParaRPr lang="en-US" sz="1400" dirty="0">
              <a:effectLst/>
              <a:latin typeface="Calibri" panose="020F0502020204030204" pitchFamily="34" charset="0"/>
              <a:ea typeface="Calibri" panose="020F0502020204030204" pitchFamily="34" charset="0"/>
              <a:cs typeface="Times New Roman" panose="02020603050405020304" pitchFamily="18" charset="0"/>
            </a:endParaRPr>
          </a:p>
          <a:p>
            <a:pPr marL="0" marR="0">
              <a:lnSpc>
                <a:spcPct val="107000"/>
              </a:lnSpc>
              <a:spcBef>
                <a:spcPts val="0"/>
              </a:spcBef>
              <a:spcAft>
                <a:spcPts val="800"/>
              </a:spcAft>
            </a:pPr>
            <a:r>
              <a:rPr lang="en-GB" sz="1400" dirty="0">
                <a:effectLst/>
                <a:latin typeface="Times New Roman" panose="02020603050405020304" pitchFamily="18" charset="0"/>
                <a:ea typeface="Calibri" panose="020F0502020204030204" pitchFamily="34" charset="0"/>
                <a:cs typeface="Times New Roman" panose="02020603050405020304" pitchFamily="18" charset="0"/>
              </a:rPr>
              <a:t>Creative Thinking Sketch (source: Google images, 2020)</a:t>
            </a:r>
            <a:endParaRPr lang="en-US" sz="1400" dirty="0">
              <a:effectLst/>
              <a:latin typeface="Calibri" panose="020F0502020204030204" pitchFamily="34" charset="0"/>
              <a:ea typeface="Calibri" panose="020F0502020204030204" pitchFamily="34" charset="0"/>
              <a:cs typeface="Times New Roman" panose="02020603050405020304" pitchFamily="18" charset="0"/>
            </a:endParaRPr>
          </a:p>
          <a:p>
            <a:pPr marL="0" marR="0">
              <a:lnSpc>
                <a:spcPct val="107000"/>
              </a:lnSpc>
              <a:spcBef>
                <a:spcPts val="0"/>
              </a:spcBef>
              <a:spcAft>
                <a:spcPts val="800"/>
              </a:spcAft>
            </a:pPr>
            <a:r>
              <a:rPr lang="en-US" sz="1400" dirty="0" err="1">
                <a:effectLst/>
                <a:latin typeface="Times New Roman" panose="02020603050405020304" pitchFamily="18" charset="0"/>
                <a:ea typeface="Calibri" panose="020F0502020204030204" pitchFamily="34" charset="0"/>
                <a:cs typeface="Times New Roman" panose="02020603050405020304" pitchFamily="18" charset="0"/>
              </a:rPr>
              <a:t>Fumoto</a:t>
            </a:r>
            <a:r>
              <a:rPr lang="en-US" sz="1400" dirty="0">
                <a:effectLst/>
                <a:latin typeface="Times New Roman" panose="02020603050405020304" pitchFamily="18" charset="0"/>
                <a:ea typeface="Calibri" panose="020F0502020204030204" pitchFamily="34" charset="0"/>
                <a:cs typeface="Times New Roman" panose="02020603050405020304" pitchFamily="18" charset="0"/>
              </a:rPr>
              <a:t>, H. (2012). </a:t>
            </a:r>
            <a:r>
              <a:rPr lang="en-US" sz="1400" i="1" dirty="0">
                <a:effectLst/>
                <a:latin typeface="Times New Roman" panose="02020603050405020304" pitchFamily="18" charset="0"/>
                <a:ea typeface="Calibri" panose="020F0502020204030204" pitchFamily="34" charset="0"/>
                <a:cs typeface="Times New Roman" panose="02020603050405020304" pitchFamily="18" charset="0"/>
              </a:rPr>
              <a:t>Young Children’s Creative Thinking</a:t>
            </a:r>
            <a:r>
              <a:rPr lang="en-US" sz="1400" dirty="0">
                <a:effectLst/>
                <a:latin typeface="Times New Roman" panose="02020603050405020304" pitchFamily="18" charset="0"/>
                <a:ea typeface="Calibri" panose="020F0502020204030204" pitchFamily="34" charset="0"/>
                <a:cs typeface="Times New Roman" panose="02020603050405020304" pitchFamily="18" charset="0"/>
              </a:rPr>
              <a:t>. SAGE Publications Ltd.</a:t>
            </a:r>
            <a:endParaRPr lang="en-US" sz="1400" dirty="0">
              <a:effectLst/>
              <a:latin typeface="Calibri" panose="020F0502020204030204" pitchFamily="34" charset="0"/>
              <a:ea typeface="Calibri" panose="020F0502020204030204" pitchFamily="34" charset="0"/>
              <a:cs typeface="Times New Roman" panose="02020603050405020304" pitchFamily="18" charset="0"/>
            </a:endParaRPr>
          </a:p>
          <a:p>
            <a:pPr marL="0" marR="0">
              <a:lnSpc>
                <a:spcPts val="1680"/>
              </a:lnSpc>
              <a:spcBef>
                <a:spcPts val="0"/>
              </a:spcBef>
              <a:spcAft>
                <a:spcPts val="0"/>
              </a:spcAft>
            </a:pPr>
            <a:r>
              <a:rPr lang="en-US" sz="1400" dirty="0" err="1">
                <a:effectLst/>
                <a:latin typeface="Times New Roman" panose="02020603050405020304" pitchFamily="18" charset="0"/>
                <a:ea typeface="Times New Roman" panose="02020603050405020304" pitchFamily="18" charset="0"/>
                <a:cs typeface="Times New Roman" panose="02020603050405020304" pitchFamily="18" charset="0"/>
              </a:rPr>
              <a:t>Ghanizadeh</a:t>
            </a:r>
            <a:r>
              <a:rPr lang="en-US" sz="1400" dirty="0">
                <a:effectLst/>
                <a:latin typeface="Times New Roman" panose="02020603050405020304" pitchFamily="18" charset="0"/>
                <a:ea typeface="Times New Roman" panose="02020603050405020304" pitchFamily="18" charset="0"/>
                <a:cs typeface="Times New Roman" panose="02020603050405020304" pitchFamily="18" charset="0"/>
              </a:rPr>
              <a:t>, A (2016). ‘The interplay between reflective thinking, critical thinking, self-monitoring, and academic achievement in higher education’. </a:t>
            </a:r>
            <a:r>
              <a:rPr lang="en-US" sz="1400" i="1" dirty="0">
                <a:effectLst/>
                <a:latin typeface="Times New Roman" panose="02020603050405020304" pitchFamily="18" charset="0"/>
                <a:ea typeface="Times New Roman" panose="02020603050405020304" pitchFamily="18" charset="0"/>
                <a:cs typeface="Times New Roman" panose="02020603050405020304" pitchFamily="18" charset="0"/>
              </a:rPr>
              <a:t>Springer Science and Business Media LLC. </a:t>
            </a:r>
            <a:r>
              <a:rPr lang="en-US" sz="1400" dirty="0">
                <a:effectLst/>
                <a:latin typeface="Times New Roman" panose="02020603050405020304" pitchFamily="18" charset="0"/>
                <a:ea typeface="Times New Roman" panose="02020603050405020304" pitchFamily="18" charset="0"/>
                <a:cs typeface="Times New Roman" panose="02020603050405020304" pitchFamily="18" charset="0"/>
              </a:rPr>
              <a:t>74(1), pp.101-114</a:t>
            </a:r>
            <a:endParaRPr lang="en-US" sz="1400" dirty="0">
              <a:effectLst/>
              <a:latin typeface="Calibri" panose="020F0502020204030204" pitchFamily="34" charset="0"/>
              <a:ea typeface="Calibri" panose="020F0502020204030204" pitchFamily="34" charset="0"/>
              <a:cs typeface="Times New Roman" panose="02020603050405020304" pitchFamily="18" charset="0"/>
            </a:endParaRPr>
          </a:p>
          <a:p>
            <a:pPr marL="0" marR="0">
              <a:lnSpc>
                <a:spcPts val="1680"/>
              </a:lnSpc>
              <a:spcBef>
                <a:spcPts val="0"/>
              </a:spcBef>
              <a:spcAft>
                <a:spcPts val="0"/>
              </a:spcAft>
            </a:pPr>
            <a:r>
              <a:rPr lang="en-US" sz="14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US" sz="1400" dirty="0">
              <a:effectLst/>
              <a:latin typeface="Calibri" panose="020F0502020204030204" pitchFamily="34" charset="0"/>
              <a:ea typeface="Calibri" panose="020F0502020204030204" pitchFamily="34" charset="0"/>
              <a:cs typeface="Times New Roman" panose="02020603050405020304" pitchFamily="18" charset="0"/>
            </a:endParaRPr>
          </a:p>
          <a:p>
            <a:pPr marL="0" marR="0">
              <a:lnSpc>
                <a:spcPct val="107000"/>
              </a:lnSpc>
              <a:spcBef>
                <a:spcPts val="0"/>
              </a:spcBef>
              <a:spcAft>
                <a:spcPts val="800"/>
              </a:spcAft>
            </a:pPr>
            <a:r>
              <a:rPr lang="en-US" sz="1400" dirty="0">
                <a:effectLst/>
                <a:latin typeface="Times New Roman" panose="02020603050405020304" pitchFamily="18" charset="0"/>
                <a:ea typeface="Times New Roman" panose="02020603050405020304" pitchFamily="18" charset="0"/>
                <a:cs typeface="Times New Roman" panose="02020603050405020304" pitchFamily="18" charset="0"/>
              </a:rPr>
              <a:t>Haber, J. (2020). </a:t>
            </a:r>
            <a:r>
              <a:rPr lang="en-US" sz="1400" i="1" dirty="0">
                <a:effectLst/>
                <a:latin typeface="Times New Roman" panose="02020603050405020304" pitchFamily="18" charset="0"/>
                <a:ea typeface="Times New Roman" panose="02020603050405020304" pitchFamily="18" charset="0"/>
                <a:cs typeface="Times New Roman" panose="02020603050405020304" pitchFamily="18" charset="0"/>
              </a:rPr>
              <a:t>Critical Thinking</a:t>
            </a:r>
            <a:r>
              <a:rPr lang="en-US" sz="1400" dirty="0">
                <a:effectLst/>
                <a:latin typeface="Times New Roman" panose="02020603050405020304" pitchFamily="18" charset="0"/>
                <a:ea typeface="Calibri" panose="020F0502020204030204" pitchFamily="34" charset="0"/>
                <a:cs typeface="Times New Roman" panose="02020603050405020304" pitchFamily="18" charset="0"/>
              </a:rPr>
              <a:t>. MIT Press</a:t>
            </a:r>
            <a:endParaRPr lang="en-US" sz="1400" dirty="0">
              <a:effectLst/>
              <a:latin typeface="Calibri" panose="020F0502020204030204" pitchFamily="34" charset="0"/>
              <a:ea typeface="Calibri" panose="020F0502020204030204" pitchFamily="34" charset="0"/>
              <a:cs typeface="Times New Roman" panose="02020603050405020304" pitchFamily="18" charset="0"/>
            </a:endParaRPr>
          </a:p>
          <a:p>
            <a:pPr marL="0" marR="0">
              <a:lnSpc>
                <a:spcPct val="107000"/>
              </a:lnSpc>
              <a:spcBef>
                <a:spcPts val="0"/>
              </a:spcBef>
              <a:spcAft>
                <a:spcPts val="800"/>
              </a:spcAft>
            </a:pPr>
            <a:r>
              <a:rPr lang="en-US" sz="1400" dirty="0" err="1">
                <a:effectLst/>
                <a:latin typeface="Times New Roman" panose="02020603050405020304" pitchFamily="18" charset="0"/>
                <a:ea typeface="Calibri" panose="020F0502020204030204" pitchFamily="34" charset="0"/>
                <a:cs typeface="Times New Roman" panose="02020603050405020304" pitchFamily="18" charset="0"/>
              </a:rPr>
              <a:t>Hickendorff</a:t>
            </a:r>
            <a:r>
              <a:rPr lang="en-US" sz="1400" dirty="0">
                <a:effectLst/>
                <a:latin typeface="Times New Roman" panose="02020603050405020304" pitchFamily="18" charset="0"/>
                <a:ea typeface="Calibri" panose="020F0502020204030204" pitchFamily="34" charset="0"/>
                <a:cs typeface="Times New Roman" panose="02020603050405020304" pitchFamily="18" charset="0"/>
              </a:rPr>
              <a:t>, M and </a:t>
            </a:r>
            <a:r>
              <a:rPr lang="en-US" sz="1400" dirty="0" err="1">
                <a:effectLst/>
                <a:latin typeface="Times New Roman" panose="02020603050405020304" pitchFamily="18" charset="0"/>
                <a:ea typeface="Calibri" panose="020F0502020204030204" pitchFamily="34" charset="0"/>
                <a:cs typeface="Times New Roman" panose="02020603050405020304" pitchFamily="18" charset="0"/>
              </a:rPr>
              <a:t>Mcmullen</a:t>
            </a:r>
            <a:r>
              <a:rPr lang="en-US" sz="1400" dirty="0">
                <a:effectLst/>
                <a:latin typeface="Times New Roman" panose="02020603050405020304" pitchFamily="18" charset="0"/>
                <a:ea typeface="Calibri" panose="020F0502020204030204" pitchFamily="34" charset="0"/>
                <a:cs typeface="Times New Roman" panose="02020603050405020304" pitchFamily="18" charset="0"/>
              </a:rPr>
              <a:t>, J (2012). ‘Learning and Individual Differences’, </a:t>
            </a:r>
            <a:r>
              <a:rPr lang="en-US" sz="1400" i="1" dirty="0">
                <a:effectLst/>
                <a:latin typeface="Times New Roman" panose="02020603050405020304" pitchFamily="18" charset="0"/>
                <a:ea typeface="Calibri" panose="020F0502020204030204" pitchFamily="34" charset="0"/>
                <a:cs typeface="Times New Roman" panose="02020603050405020304" pitchFamily="18" charset="0"/>
              </a:rPr>
              <a:t>Strategies for success in education</a:t>
            </a:r>
            <a:r>
              <a:rPr lang="en-US" sz="1400" dirty="0">
                <a:effectLst/>
                <a:latin typeface="Times New Roman" panose="02020603050405020304" pitchFamily="18" charset="0"/>
                <a:ea typeface="Calibri" panose="020F0502020204030204" pitchFamily="34" charset="0"/>
                <a:cs typeface="Times New Roman" panose="02020603050405020304" pitchFamily="18" charset="0"/>
              </a:rPr>
              <a:t>, 22(5), pp 618-623. (accessed: 23 September 2020)</a:t>
            </a:r>
            <a:endParaRPr lang="en-US" sz="1400" dirty="0">
              <a:effectLst/>
              <a:latin typeface="Calibri" panose="020F0502020204030204" pitchFamily="34" charset="0"/>
              <a:ea typeface="Calibri" panose="020F0502020204030204" pitchFamily="34" charset="0"/>
              <a:cs typeface="Times New Roman" panose="02020603050405020304" pitchFamily="18" charset="0"/>
            </a:endParaRPr>
          </a:p>
          <a:p>
            <a:pPr marL="0" marR="0">
              <a:lnSpc>
                <a:spcPts val="1680"/>
              </a:lnSpc>
              <a:spcBef>
                <a:spcPts val="0"/>
              </a:spcBef>
              <a:spcAft>
                <a:spcPts val="0"/>
              </a:spcAft>
            </a:pPr>
            <a:r>
              <a:rPr lang="en-US" sz="1400" dirty="0" err="1">
                <a:effectLst/>
                <a:latin typeface="Times New Roman" panose="02020603050405020304" pitchFamily="18" charset="0"/>
                <a:ea typeface="Times New Roman" panose="02020603050405020304" pitchFamily="18" charset="0"/>
                <a:cs typeface="Times New Roman" panose="02020603050405020304" pitchFamily="18" charset="0"/>
              </a:rPr>
              <a:t>Koole</a:t>
            </a:r>
            <a:r>
              <a:rPr lang="en-US" sz="1400" dirty="0">
                <a:effectLst/>
                <a:latin typeface="Times New Roman" panose="02020603050405020304" pitchFamily="18" charset="0"/>
                <a:ea typeface="Times New Roman" panose="02020603050405020304" pitchFamily="18" charset="0"/>
                <a:cs typeface="Times New Roman" panose="02020603050405020304" pitchFamily="18" charset="0"/>
              </a:rPr>
              <a:t>, S. et al. (2011)‘Factors confounding the assessment of reflection: a critical review’. </a:t>
            </a:r>
            <a:r>
              <a:rPr lang="en-US" sz="1400" i="1" dirty="0">
                <a:effectLst/>
                <a:latin typeface="Times New Roman" panose="02020603050405020304" pitchFamily="18" charset="0"/>
                <a:ea typeface="Times New Roman" panose="02020603050405020304" pitchFamily="18" charset="0"/>
                <a:cs typeface="Times New Roman" panose="02020603050405020304" pitchFamily="18" charset="0"/>
              </a:rPr>
              <a:t>BMC Medical Education. </a:t>
            </a:r>
            <a:r>
              <a:rPr lang="en-US" sz="1400" dirty="0">
                <a:effectLst/>
                <a:latin typeface="Times New Roman" panose="02020603050405020304" pitchFamily="18" charset="0"/>
                <a:ea typeface="Times New Roman" panose="02020603050405020304" pitchFamily="18" charset="0"/>
                <a:cs typeface="Times New Roman" panose="02020603050405020304" pitchFamily="18" charset="0"/>
              </a:rPr>
              <a:t>https://doi.org/10.1186/1472-6920-11-104. (accessed: 22 September 2020)</a:t>
            </a:r>
            <a:endParaRPr lang="en-US" sz="1400" dirty="0">
              <a:effectLst/>
              <a:latin typeface="Calibri" panose="020F0502020204030204" pitchFamily="34" charset="0"/>
              <a:ea typeface="Calibri" panose="020F0502020204030204" pitchFamily="34" charset="0"/>
              <a:cs typeface="Times New Roman" panose="02020603050405020304" pitchFamily="18" charset="0"/>
            </a:endParaRPr>
          </a:p>
          <a:p>
            <a:pPr marL="0" marR="0">
              <a:lnSpc>
                <a:spcPts val="1680"/>
              </a:lnSpc>
              <a:spcBef>
                <a:spcPts val="0"/>
              </a:spcBef>
              <a:spcAft>
                <a:spcPts val="0"/>
              </a:spcAft>
            </a:pPr>
            <a:r>
              <a:rPr lang="en-US" sz="14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US" sz="1400" dirty="0">
              <a:effectLst/>
              <a:latin typeface="Calibri" panose="020F0502020204030204" pitchFamily="34" charset="0"/>
              <a:ea typeface="Calibri" panose="020F0502020204030204" pitchFamily="34" charset="0"/>
              <a:cs typeface="Times New Roman" panose="02020603050405020304" pitchFamily="18" charset="0"/>
            </a:endParaRPr>
          </a:p>
          <a:p>
            <a:pPr marL="0" marR="0">
              <a:lnSpc>
                <a:spcPct val="107000"/>
              </a:lnSpc>
              <a:spcBef>
                <a:spcPts val="0"/>
              </a:spcBef>
              <a:spcAft>
                <a:spcPts val="800"/>
              </a:spcAft>
            </a:pPr>
            <a:r>
              <a:rPr lang="en-US" sz="1400" dirty="0" err="1">
                <a:effectLst/>
                <a:latin typeface="Times New Roman" panose="02020603050405020304" pitchFamily="18" charset="0"/>
                <a:ea typeface="Calibri" panose="020F0502020204030204" pitchFamily="34" charset="0"/>
                <a:cs typeface="Times New Roman" panose="02020603050405020304" pitchFamily="18" charset="0"/>
              </a:rPr>
              <a:t>Kornblith</a:t>
            </a:r>
            <a:r>
              <a:rPr lang="en-US" sz="1400" dirty="0">
                <a:effectLst/>
                <a:latin typeface="Times New Roman" panose="02020603050405020304" pitchFamily="18" charset="0"/>
                <a:ea typeface="Calibri" panose="020F0502020204030204" pitchFamily="34" charset="0"/>
                <a:cs typeface="Times New Roman" panose="02020603050405020304" pitchFamily="18" charset="0"/>
              </a:rPr>
              <a:t>, H (2012). </a:t>
            </a:r>
            <a:r>
              <a:rPr lang="en-US" sz="1400" i="1" dirty="0">
                <a:effectLst/>
                <a:latin typeface="Times New Roman" panose="02020603050405020304" pitchFamily="18" charset="0"/>
                <a:ea typeface="Calibri" panose="020F0502020204030204" pitchFamily="34" charset="0"/>
                <a:cs typeface="Times New Roman" panose="02020603050405020304" pitchFamily="18" charset="0"/>
              </a:rPr>
              <a:t>On Reflection</a:t>
            </a:r>
            <a:r>
              <a:rPr lang="en-US" sz="1400" dirty="0">
                <a:effectLst/>
                <a:latin typeface="Times New Roman" panose="02020603050405020304" pitchFamily="18" charset="0"/>
                <a:ea typeface="Calibri" panose="020F0502020204030204" pitchFamily="34" charset="0"/>
                <a:cs typeface="Times New Roman" panose="02020603050405020304" pitchFamily="18" charset="0"/>
              </a:rPr>
              <a:t>. Oxford Scholarship Online</a:t>
            </a:r>
            <a:endParaRPr lang="en-US" sz="1400" dirty="0">
              <a:effectLst/>
              <a:latin typeface="Calibri" panose="020F0502020204030204" pitchFamily="34" charset="0"/>
              <a:ea typeface="Calibri" panose="020F0502020204030204" pitchFamily="34" charset="0"/>
              <a:cs typeface="Times New Roman" panose="02020603050405020304" pitchFamily="18" charset="0"/>
            </a:endParaRPr>
          </a:p>
          <a:p>
            <a:pPr marL="0" marR="0">
              <a:lnSpc>
                <a:spcPct val="107000"/>
              </a:lnSpc>
              <a:spcBef>
                <a:spcPts val="0"/>
              </a:spcBef>
              <a:spcAft>
                <a:spcPts val="800"/>
              </a:spcAft>
            </a:pPr>
            <a:r>
              <a:rPr lang="en-GB" sz="1400" dirty="0">
                <a:effectLst/>
                <a:latin typeface="Times New Roman" panose="02020603050405020304" pitchFamily="18" charset="0"/>
                <a:ea typeface="Calibri" panose="020F0502020204030204" pitchFamily="34" charset="0"/>
                <a:cs typeface="Times New Roman" panose="02020603050405020304" pitchFamily="18" charset="0"/>
              </a:rPr>
              <a:t>Skills You Need (2020). Available at </a:t>
            </a:r>
            <a:r>
              <a:rPr lang="en-GB" sz="1400" u="sng" dirty="0">
                <a:effectLst/>
                <a:latin typeface="Times New Roman" panose="02020603050405020304" pitchFamily="18" charset="0"/>
                <a:ea typeface="Calibri" panose="020F0502020204030204" pitchFamily="34" charset="0"/>
                <a:cs typeface="Times New Roman" panose="02020603050405020304" pitchFamily="18" charset="0"/>
                <a:hlinkClick r:id="rId2">
                  <a:extLst>
                    <a:ext uri="{A12FA001-AC4F-418D-AE19-62706E023703}">
                      <ahyp:hlinkClr xmlns:ahyp="http://schemas.microsoft.com/office/drawing/2018/hyperlinkcolor" val="tx"/>
                    </a:ext>
                  </a:extLst>
                </a:hlinkClick>
              </a:rPr>
              <a:t>https://www.skillsyouneed.com/learn/critical-thinking.html</a:t>
            </a:r>
            <a:r>
              <a:rPr lang="en-GB" sz="1400" dirty="0">
                <a:effectLst/>
                <a:latin typeface="Times New Roman" panose="02020603050405020304" pitchFamily="18" charset="0"/>
                <a:ea typeface="Calibri" panose="020F0502020204030204" pitchFamily="34" charset="0"/>
                <a:cs typeface="Times New Roman" panose="02020603050405020304" pitchFamily="18" charset="0"/>
              </a:rPr>
              <a:t> (accessed: 21 September 2020)</a:t>
            </a:r>
            <a:endParaRPr lang="en-US" sz="1400" dirty="0">
              <a:effectLst/>
              <a:latin typeface="Calibri" panose="020F0502020204030204" pitchFamily="34" charset="0"/>
              <a:ea typeface="Calibri" panose="020F0502020204030204" pitchFamily="34" charset="0"/>
              <a:cs typeface="Times New Roman" panose="02020603050405020304" pitchFamily="18" charset="0"/>
            </a:endParaRPr>
          </a:p>
          <a:p>
            <a:pPr marL="0" marR="0">
              <a:lnSpc>
                <a:spcPct val="107000"/>
              </a:lnSpc>
              <a:spcBef>
                <a:spcPts val="0"/>
              </a:spcBef>
              <a:spcAft>
                <a:spcPts val="800"/>
              </a:spcAft>
            </a:pPr>
            <a:r>
              <a:rPr lang="en-GB" sz="1400" dirty="0">
                <a:effectLst/>
                <a:latin typeface="Times New Roman" panose="02020603050405020304" pitchFamily="18" charset="0"/>
                <a:ea typeface="Calibri" panose="020F0502020204030204" pitchFamily="34" charset="0"/>
                <a:cs typeface="Times New Roman" panose="02020603050405020304" pitchFamily="18" charset="0"/>
              </a:rPr>
              <a:t>Socrates (source: Google images, 2020)</a:t>
            </a:r>
            <a:endParaRPr lang="en-US" sz="14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a:p>
            <a:endParaRPr lang="en-GB" dirty="0"/>
          </a:p>
          <a:p>
            <a:endParaRPr lang="en-US" dirty="0"/>
          </a:p>
        </p:txBody>
      </p:sp>
    </p:spTree>
    <p:extLst>
      <p:ext uri="{BB962C8B-B14F-4D97-AF65-F5344CB8AC3E}">
        <p14:creationId xmlns:p14="http://schemas.microsoft.com/office/powerpoint/2010/main" val="3786924217"/>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Slate">
  <a:themeElements>
    <a:clrScheme name="Slate">
      <a:dk1>
        <a:sysClr val="windowText" lastClr="000000"/>
      </a:dk1>
      <a:lt1>
        <a:sysClr val="window" lastClr="FFFFFF"/>
      </a:lt1>
      <a:dk2>
        <a:srgbClr val="212123"/>
      </a:dk2>
      <a:lt2>
        <a:srgbClr val="DADADA"/>
      </a:lt2>
      <a:accent1>
        <a:srgbClr val="BC451B"/>
      </a:accent1>
      <a:accent2>
        <a:srgbClr val="D3BA68"/>
      </a:accent2>
      <a:accent3>
        <a:srgbClr val="BB8640"/>
      </a:accent3>
      <a:accent4>
        <a:srgbClr val="AD9277"/>
      </a:accent4>
      <a:accent5>
        <a:srgbClr val="A55A43"/>
      </a:accent5>
      <a:accent6>
        <a:srgbClr val="AD9D7B"/>
      </a:accent6>
      <a:hlink>
        <a:srgbClr val="E98052"/>
      </a:hlink>
      <a:folHlink>
        <a:srgbClr val="F4B69B"/>
      </a:folHlink>
    </a:clrScheme>
    <a:fontScheme name="Slate">
      <a:majorFont>
        <a:latin typeface="Calisto MT" panose="02040603050505030304"/>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Calisto MT" panose="02040603050505030304"/>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Slate">
      <a:fillStyleLst>
        <a:solidFill>
          <a:schemeClr val="phClr"/>
        </a:solidFill>
        <a:gradFill rotWithShape="1">
          <a:gsLst>
            <a:gs pos="0">
              <a:schemeClr val="phClr">
                <a:tint val="60000"/>
                <a:lumMod val="110000"/>
              </a:schemeClr>
            </a:gs>
            <a:gs pos="100000">
              <a:schemeClr val="phClr">
                <a:tint val="88000"/>
              </a:schemeClr>
            </a:gs>
          </a:gsLst>
          <a:lin ang="5400000" scaled="0"/>
        </a:gradFill>
        <a:gradFill rotWithShape="1">
          <a:gsLst>
            <a:gs pos="0">
              <a:schemeClr val="phClr">
                <a:tint val="96000"/>
                <a:lumMod val="104000"/>
              </a:schemeClr>
            </a:gs>
            <a:gs pos="100000">
              <a:schemeClr val="phClr">
                <a:shade val="90000"/>
                <a:lumMod val="90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63500" dist="25400" dir="5400000" rotWithShape="0">
              <a:srgbClr val="000000">
                <a:alpha val="60000"/>
              </a:srgbClr>
            </a:outerShdw>
          </a:effectLst>
        </a:effectStyle>
        <a:effectStyle>
          <a:effectLst>
            <a:outerShdw blurRad="76200" dist="38100" dir="5400000" rotWithShape="0">
              <a:srgbClr val="000000">
                <a:alpha val="75000"/>
              </a:srgbClr>
            </a:outerShdw>
          </a:effectLst>
          <a:scene3d>
            <a:camera prst="orthographicFront">
              <a:rot lat="0" lon="0" rev="0"/>
            </a:camera>
            <a:lightRig rig="threePt" dir="t">
              <a:rot lat="0" lon="0" rev="1200000"/>
            </a:lightRig>
          </a:scene3d>
          <a:sp3d>
            <a:bevelT w="63500" h="25400" prst="hardEdge"/>
          </a:sp3d>
        </a:effectStyle>
      </a:effectStyleLst>
      <a:bgFillStyleLst>
        <a:solidFill>
          <a:schemeClr val="phClr"/>
        </a:solidFill>
        <a:solidFill>
          <a:schemeClr val="phClr"/>
        </a:solidFill>
        <a:blipFill rotWithShape="1">
          <a:blip xmlns:r="http://schemas.openxmlformats.org/officeDocument/2006/relationships" r:embed="rId1">
            <a:duotone>
              <a:schemeClr val="phClr">
                <a:shade val="80000"/>
                <a:lumMod val="80000"/>
              </a:schemeClr>
              <a:schemeClr val="phClr">
                <a:tint val="98000"/>
              </a:schemeClr>
            </a:duotone>
          </a:blip>
          <a:stretch/>
        </a:blipFill>
      </a:bgFillStyleLst>
    </a:fmtScheme>
  </a:themeElements>
  <a:objectDefaults/>
  <a:extraClrSchemeLst/>
  <a:extLst>
    <a:ext uri="{05A4C25C-085E-4340-85A3-A5531E510DB2}">
      <thm15:themeFamily xmlns:thm15="http://schemas.microsoft.com/office/thememl/2012/main" name="Slate" id="{C3F70B94-7CE9-428E-ADC1-3269CC2C3385}" vid="{3F2DE9A5-64E6-437C-A389-CC4477E817E8}"/>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0033FA223336B44AB78A5EBBE6527CC3" ma:contentTypeVersion="7" ma:contentTypeDescription="Create a new document." ma:contentTypeScope="" ma:versionID="18613d3742e9f798f43b158e863a1c6b">
  <xsd:schema xmlns:xsd="http://www.w3.org/2001/XMLSchema" xmlns:xs="http://www.w3.org/2001/XMLSchema" xmlns:p="http://schemas.microsoft.com/office/2006/metadata/properties" xmlns:ns3="7b23fa32-4003-4364-bee1-595462966394" xmlns:ns4="f54e4810-f1f5-4bce-aa8e-e4722dc561be" targetNamespace="http://schemas.microsoft.com/office/2006/metadata/properties" ma:root="true" ma:fieldsID="848ea30bda73bad26528fc03294ec599" ns3:_="" ns4:_="">
    <xsd:import namespace="7b23fa32-4003-4364-bee1-595462966394"/>
    <xsd:import namespace="f54e4810-f1f5-4bce-aa8e-e4722dc561be"/>
    <xsd:element name="properties">
      <xsd:complexType>
        <xsd:sequence>
          <xsd:element name="documentManagement">
            <xsd:complexType>
              <xsd:all>
                <xsd:element ref="ns3:MediaServiceMetadata" minOccurs="0"/>
                <xsd:element ref="ns3:MediaServiceFastMetadata" minOccurs="0"/>
                <xsd:element ref="ns4:SharedWithUsers" minOccurs="0"/>
                <xsd:element ref="ns4:SharedWithDetails" minOccurs="0"/>
                <xsd:element ref="ns4:SharingHintHash" minOccurs="0"/>
                <xsd:element ref="ns3:MediaServiceAutoKeyPoints" minOccurs="0"/>
                <xsd:element ref="ns3: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b23fa32-4003-4364-bee1-595462966394"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3" nillable="true" ma:displayName="MediaServiceAutoKeyPoints" ma:hidden="true" ma:internalName="MediaServiceAutoKeyPoints" ma:readOnly="true">
      <xsd:simpleType>
        <xsd:restriction base="dms:Note"/>
      </xsd:simpleType>
    </xsd:element>
    <xsd:element name="MediaServiceKeyPoints" ma:index="14" nillable="true" ma:displayName="KeyPoints" ma:internalName="MediaServiceKeyPoint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f54e4810-f1f5-4bce-aa8e-e4722dc561be"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element name="SharingHintHash" ma:index="12"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C1FAF515-0FBB-42D2-983B-A0F0F9C3E40B}">
  <ds:schemaRefs>
    <ds:schemaRef ds:uri="http://schemas.microsoft.com/sharepoint/v3/contenttype/forms"/>
  </ds:schemaRefs>
</ds:datastoreItem>
</file>

<file path=customXml/itemProps2.xml><?xml version="1.0" encoding="utf-8"?>
<ds:datastoreItem xmlns:ds="http://schemas.openxmlformats.org/officeDocument/2006/customXml" ds:itemID="{3A5DABE6-2EC8-4017-AB77-6C02DD24E800}">
  <ds:schemaRefs>
    <ds:schemaRef ds:uri="http://schemas.microsoft.com/office/2006/documentManagement/types"/>
    <ds:schemaRef ds:uri="http://purl.org/dc/dcmitype/"/>
    <ds:schemaRef ds:uri="http://schemas.openxmlformats.org/package/2006/metadata/core-properties"/>
    <ds:schemaRef ds:uri="http://purl.org/dc/elements/1.1/"/>
    <ds:schemaRef ds:uri="http://www.w3.org/XML/1998/namespace"/>
    <ds:schemaRef ds:uri="http://schemas.microsoft.com/office/infopath/2007/PartnerControls"/>
    <ds:schemaRef ds:uri="f54e4810-f1f5-4bce-aa8e-e4722dc561be"/>
    <ds:schemaRef ds:uri="7b23fa32-4003-4364-bee1-595462966394"/>
    <ds:schemaRef ds:uri="http://schemas.microsoft.com/office/2006/metadata/properties"/>
    <ds:schemaRef ds:uri="http://purl.org/dc/terms/"/>
  </ds:schemaRefs>
</ds:datastoreItem>
</file>

<file path=customXml/itemProps3.xml><?xml version="1.0" encoding="utf-8"?>
<ds:datastoreItem xmlns:ds="http://schemas.openxmlformats.org/officeDocument/2006/customXml" ds:itemID="{1723BA0F-DA0D-4ABC-B114-8D2978D6AF73}">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b23fa32-4003-4364-bee1-595462966394"/>
    <ds:schemaRef ds:uri="f54e4810-f1f5-4bce-aa8e-e4722dc561b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TM04033929[[fn=Slate]]</Template>
  <TotalTime>810</TotalTime>
  <Words>742</Words>
  <Application>Microsoft Office PowerPoint</Application>
  <PresentationFormat>Widescreen</PresentationFormat>
  <Paragraphs>91</Paragraphs>
  <Slides>2</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vt:i4>
      </vt:variant>
    </vt:vector>
  </HeadingPairs>
  <TitlesOfParts>
    <vt:vector size="8" baseType="lpstr">
      <vt:lpstr>Arial</vt:lpstr>
      <vt:lpstr>Calibri</vt:lpstr>
      <vt:lpstr>Calisto MT</vt:lpstr>
      <vt:lpstr>Times New Roman</vt:lpstr>
      <vt:lpstr>Wingdings 2</vt:lpstr>
      <vt:lpstr>Slate</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LEIGH MICHAEL WILLIAMS</dc:creator>
  <cp:lastModifiedBy>Leigh Michael Williams</cp:lastModifiedBy>
  <cp:revision>10</cp:revision>
  <dcterms:created xsi:type="dcterms:W3CDTF">2020-09-21T15:48:54Z</dcterms:created>
  <dcterms:modified xsi:type="dcterms:W3CDTF">2020-09-24T17:15:08Z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0x0101000033FA223336B44AB78A5EBBE6527CC3</vt:lpwstr>
  </property>
</Properties>
</file>