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0" r:id="rId3"/>
    <p:sldId id="259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747" dt="2026-10-11T14:04:24.144"/>
    <p1510:client id="{9435DFEA-9804-941C-E2EF-138B69F73CAB}" v="115" dt="2026-10-11T14:36:43.025"/>
    <p1510:client id="{AFB0A0E4-5F8B-D4CD-5131-6F8633083E78}" v="23" dt="2026-10-11T13:41:09.295"/>
    <p1510:client id="{EABFB70A-BA38-838D-CF32-89D3B81F1160}" v="148" dt="2026-10-11T13:24:50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ige Morgan Joan Rnjak (2611102)" userId="S::2611102@student.uwtsd.ac.uk::fa51e0e7-f846-4999-8f98-36e2e199011d" providerId="AD" clId="Web-{AFB0A0E4-5F8B-D4CD-5131-6F8633083E78}"/>
    <pc:docChg chg="modSld">
      <pc:chgData name="Paige Morgan Joan Rnjak (2611102)" userId="S::2611102@student.uwtsd.ac.uk::fa51e0e7-f846-4999-8f98-36e2e199011d" providerId="AD" clId="Web-{AFB0A0E4-5F8B-D4CD-5131-6F8633083E78}" dt="2026-10-11T13:41:09.295" v="23"/>
      <pc:docMkLst>
        <pc:docMk/>
      </pc:docMkLst>
      <pc:sldChg chg="addSp delSp modSp mod modClrScheme addAnim chgLayout">
        <pc:chgData name="Paige Morgan Joan Rnjak (2611102)" userId="S::2611102@student.uwtsd.ac.uk::fa51e0e7-f846-4999-8f98-36e2e199011d" providerId="AD" clId="Web-{AFB0A0E4-5F8B-D4CD-5131-6F8633083E78}" dt="2026-10-11T13:41:09.295" v="23"/>
        <pc:sldMkLst>
          <pc:docMk/>
          <pc:sldMk cId="460583976" sldId="261"/>
        </pc:sldMkLst>
        <pc:spChg chg="del">
          <ac:chgData name="Paige Morgan Joan Rnjak (2611102)" userId="S::2611102@student.uwtsd.ac.uk::fa51e0e7-f846-4999-8f98-36e2e199011d" providerId="AD" clId="Web-{AFB0A0E4-5F8B-D4CD-5131-6F8633083E78}" dt="2026-10-11T13:40:45.310" v="2"/>
          <ac:spMkLst>
            <pc:docMk/>
            <pc:sldMk cId="460583976" sldId="261"/>
            <ac:spMk id="2" creationId="{B14402C2-41FE-1DD5-7B35-86F70BF34527}"/>
          </ac:spMkLst>
        </pc:spChg>
        <pc:spChg chg="del">
          <ac:chgData name="Paige Morgan Joan Rnjak (2611102)" userId="S::2611102@student.uwtsd.ac.uk::fa51e0e7-f846-4999-8f98-36e2e199011d" providerId="AD" clId="Web-{AFB0A0E4-5F8B-D4CD-5131-6F8633083E78}" dt="2026-10-11T13:40:31.888" v="0"/>
          <ac:spMkLst>
            <pc:docMk/>
            <pc:sldMk cId="460583976" sldId="261"/>
            <ac:spMk id="3" creationId="{FF30F56B-B294-FC0E-52BB-B0B2134100AD}"/>
          </ac:spMkLst>
        </pc:spChg>
        <pc:spChg chg="mod">
          <ac:chgData name="Paige Morgan Joan Rnjak (2611102)" userId="S::2611102@student.uwtsd.ac.uk::fa51e0e7-f846-4999-8f98-36e2e199011d" providerId="AD" clId="Web-{AFB0A0E4-5F8B-D4CD-5131-6F8633083E78}" dt="2026-10-11T13:40:45.310" v="2"/>
          <ac:spMkLst>
            <pc:docMk/>
            <pc:sldMk cId="460583976" sldId="261"/>
            <ac:spMk id="5" creationId="{BD1FA0BA-F05B-7316-3429-FCC3B54CB0E1}"/>
          </ac:spMkLst>
        </pc:spChg>
        <pc:spChg chg="mod ord">
          <ac:chgData name="Paige Morgan Joan Rnjak (2611102)" userId="S::2611102@student.uwtsd.ac.uk::fa51e0e7-f846-4999-8f98-36e2e199011d" providerId="AD" clId="Web-{AFB0A0E4-5F8B-D4CD-5131-6F8633083E78}" dt="2026-10-11T13:40:45.310" v="2"/>
          <ac:spMkLst>
            <pc:docMk/>
            <pc:sldMk cId="460583976" sldId="261"/>
            <ac:spMk id="6" creationId="{38B0015F-B0E0-63A0-E6E5-3874E06C1C98}"/>
          </ac:spMkLst>
        </pc:spChg>
        <pc:spChg chg="mod">
          <ac:chgData name="Paige Morgan Joan Rnjak (2611102)" userId="S::2611102@student.uwtsd.ac.uk::fa51e0e7-f846-4999-8f98-36e2e199011d" providerId="AD" clId="Web-{AFB0A0E4-5F8B-D4CD-5131-6F8633083E78}" dt="2026-10-11T13:40:45.310" v="2"/>
          <ac:spMkLst>
            <pc:docMk/>
            <pc:sldMk cId="460583976" sldId="261"/>
            <ac:spMk id="7" creationId="{85ED6F90-8065-032E-3599-7CC262A59465}"/>
          </ac:spMkLst>
        </pc:spChg>
        <pc:spChg chg="add mod">
          <ac:chgData name="Paige Morgan Joan Rnjak (2611102)" userId="S::2611102@student.uwtsd.ac.uk::fa51e0e7-f846-4999-8f98-36e2e199011d" providerId="AD" clId="Web-{AFB0A0E4-5F8B-D4CD-5131-6F8633083E78}" dt="2026-10-11T13:41:03.545" v="22" actId="1076"/>
          <ac:spMkLst>
            <pc:docMk/>
            <pc:sldMk cId="460583976" sldId="261"/>
            <ac:spMk id="12" creationId="{31D3B23C-9B00-09D9-674A-FCD722F3F2F0}"/>
          </ac:spMkLst>
        </pc:spChg>
        <pc:picChg chg="add mod ord">
          <ac:chgData name="Paige Morgan Joan Rnjak (2611102)" userId="S::2611102@student.uwtsd.ac.uk::fa51e0e7-f846-4999-8f98-36e2e199011d" providerId="AD" clId="Web-{AFB0A0E4-5F8B-D4CD-5131-6F8633083E78}" dt="2026-10-11T13:40:45.310" v="2"/>
          <ac:picMkLst>
            <pc:docMk/>
            <pc:sldMk cId="460583976" sldId="261"/>
            <ac:picMk id="4" creationId="{CFB601D6-47DA-FB09-E2FB-E5CE48275E44}"/>
          </ac:picMkLst>
        </pc:picChg>
      </pc:sldChg>
    </pc:docChg>
  </pc:docChgLst>
  <pc:docChgLst>
    <pc:chgData name="Paige Morgan Joan Rnjak (2611102)" userId="S::2611102@student.uwtsd.ac.uk::fa51e0e7-f846-4999-8f98-36e2e199011d" providerId="AD" clId="Web-{A6AED4D3-7D04-8E08-13D9-71EC874DFF40}"/>
    <pc:docChg chg="modSld">
      <pc:chgData name="Paige Morgan Joan Rnjak (2611102)" userId="S::2611102@student.uwtsd.ac.uk::fa51e0e7-f846-4999-8f98-36e2e199011d" providerId="AD" clId="Web-{A6AED4D3-7D04-8E08-13D9-71EC874DFF40}" dt="2026-10-04T14:04:13.695" v="6" actId="20577"/>
      <pc:docMkLst>
        <pc:docMk/>
      </pc:docMkLst>
      <pc:sldChg chg="modSp">
        <pc:chgData name="Paige Morgan Joan Rnjak (2611102)" userId="S::2611102@student.uwtsd.ac.uk::fa51e0e7-f846-4999-8f98-36e2e199011d" providerId="AD" clId="Web-{A6AED4D3-7D04-8E08-13D9-71EC874DFF40}" dt="2026-10-04T14:04:13.695" v="6" actId="20577"/>
        <pc:sldMkLst>
          <pc:docMk/>
          <pc:sldMk cId="2533091076" sldId="258"/>
        </pc:sldMkLst>
        <pc:spChg chg="mod">
          <ac:chgData name="Paige Morgan Joan Rnjak (2611102)" userId="S::2611102@student.uwtsd.ac.uk::fa51e0e7-f846-4999-8f98-36e2e199011d" providerId="AD" clId="Web-{A6AED4D3-7D04-8E08-13D9-71EC874DFF40}" dt="2026-10-04T14:04:13.695" v="6" actId="20577"/>
          <ac:spMkLst>
            <pc:docMk/>
            <pc:sldMk cId="2533091076" sldId="258"/>
            <ac:spMk id="3" creationId="{5DF93D0A-405F-8A78-9CAB-7B2023934A1C}"/>
          </ac:spMkLst>
        </pc:spChg>
      </pc:sldChg>
    </pc:docChg>
  </pc:docChgLst>
  <pc:docChgLst>
    <pc:chgData name="Paige Morgan Joan Rnjak (2611102)" userId="S::2611102@student.uwtsd.ac.uk::fa51e0e7-f846-4999-8f98-36e2e199011d" providerId="AD" clId="Web-{EABFB70A-BA38-838D-CF32-89D3B81F1160}"/>
    <pc:docChg chg="addSld modSld">
      <pc:chgData name="Paige Morgan Joan Rnjak (2611102)" userId="S::2611102@student.uwtsd.ac.uk::fa51e0e7-f846-4999-8f98-36e2e199011d" providerId="AD" clId="Web-{EABFB70A-BA38-838D-CF32-89D3B81F1160}" dt="2026-10-11T13:24:50.345" v="84"/>
      <pc:docMkLst>
        <pc:docMk/>
      </pc:docMkLst>
      <pc:sldChg chg="modSp">
        <pc:chgData name="Paige Morgan Joan Rnjak (2611102)" userId="S::2611102@student.uwtsd.ac.uk::fa51e0e7-f846-4999-8f98-36e2e199011d" providerId="AD" clId="Web-{EABFB70A-BA38-838D-CF32-89D3B81F1160}" dt="2026-10-11T13:23:32.655" v="82" actId="20577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EABFB70A-BA38-838D-CF32-89D3B81F1160}" dt="2026-10-11T13:23:07.092" v="64" actId="20577"/>
          <ac:spMkLst>
            <pc:docMk/>
            <pc:sldMk cId="3429021051" sldId="260"/>
            <ac:spMk id="3" creationId="{5CC68DC4-9E43-9094-3188-A71BC14AB4AD}"/>
          </ac:spMkLst>
        </pc:spChg>
        <pc:spChg chg="mod">
          <ac:chgData name="Paige Morgan Joan Rnjak (2611102)" userId="S::2611102@student.uwtsd.ac.uk::fa51e0e7-f846-4999-8f98-36e2e199011d" providerId="AD" clId="Web-{EABFB70A-BA38-838D-CF32-89D3B81F1160}" dt="2026-10-11T13:23:32.655" v="82" actId="20577"/>
          <ac:spMkLst>
            <pc:docMk/>
            <pc:sldMk cId="3429021051" sldId="260"/>
            <ac:spMk id="4" creationId="{1D2F4A94-68BB-145F-2C45-E395E07677A8}"/>
          </ac:spMkLst>
        </pc:spChg>
        <pc:spChg chg="mod">
          <ac:chgData name="Paige Morgan Joan Rnjak (2611102)" userId="S::2611102@student.uwtsd.ac.uk::fa51e0e7-f846-4999-8f98-36e2e199011d" providerId="AD" clId="Web-{EABFB70A-BA38-838D-CF32-89D3B81F1160}" dt="2026-10-11T13:22:55.701" v="57" actId="20577"/>
          <ac:spMkLst>
            <pc:docMk/>
            <pc:sldMk cId="3429021051" sldId="260"/>
            <ac:spMk id="8" creationId="{E901B969-0D7C-A96F-E7FC-2FE646C2746C}"/>
          </ac:spMkLst>
        </pc:spChg>
      </pc:sldChg>
      <pc:sldChg chg="delSp new">
        <pc:chgData name="Paige Morgan Joan Rnjak (2611102)" userId="S::2611102@student.uwtsd.ac.uk::fa51e0e7-f846-4999-8f98-36e2e199011d" providerId="AD" clId="Web-{EABFB70A-BA38-838D-CF32-89D3B81F1160}" dt="2026-10-11T13:24:50.345" v="84"/>
        <pc:sldMkLst>
          <pc:docMk/>
          <pc:sldMk cId="460583976" sldId="261"/>
        </pc:sldMkLst>
        <pc:spChg chg="del">
          <ac:chgData name="Paige Morgan Joan Rnjak (2611102)" userId="S::2611102@student.uwtsd.ac.uk::fa51e0e7-f846-4999-8f98-36e2e199011d" providerId="AD" clId="Web-{EABFB70A-BA38-838D-CF32-89D3B81F1160}" dt="2026-10-11T13:24:50.345" v="84"/>
          <ac:spMkLst>
            <pc:docMk/>
            <pc:sldMk cId="460583976" sldId="261"/>
            <ac:spMk id="4" creationId="{46559113-2F71-2A00-2C82-1D535D7415DE}"/>
          </ac:spMkLst>
        </pc:spChg>
      </pc:sldChg>
    </pc:docChg>
  </pc:docChgLst>
  <pc:docChgLst>
    <pc:chgData name="Paige Morgan Joan Rnjak (2611102)" userId="S::2611102@student.uwtsd.ac.uk::fa51e0e7-f846-4999-8f98-36e2e199011d" providerId="AD" clId="Web-{08F9E954-E86A-9DA6-81D5-3BC1D89D83E7}"/>
    <pc:docChg chg="modSld">
      <pc:chgData name="Paige Morgan Joan Rnjak (2611102)" userId="S::2611102@student.uwtsd.ac.uk::fa51e0e7-f846-4999-8f98-36e2e199011d" providerId="AD" clId="Web-{08F9E954-E86A-9DA6-81D5-3BC1D89D83E7}" dt="2026-10-08T21:21:40.966" v="24" actId="20577"/>
      <pc:docMkLst>
        <pc:docMk/>
      </pc:docMkLst>
      <pc:sldChg chg="modSp addAnim delAnim">
        <pc:chgData name="Paige Morgan Joan Rnjak (2611102)" userId="S::2611102@student.uwtsd.ac.uk::fa51e0e7-f846-4999-8f98-36e2e199011d" providerId="AD" clId="Web-{08F9E954-E86A-9DA6-81D5-3BC1D89D83E7}" dt="2026-10-08T21:21:40.966" v="24" actId="20577"/>
        <pc:sldMkLst>
          <pc:docMk/>
          <pc:sldMk cId="2533091076" sldId="258"/>
        </pc:sldMkLst>
        <pc:spChg chg="mod">
          <ac:chgData name="Paige Morgan Joan Rnjak (2611102)" userId="S::2611102@student.uwtsd.ac.uk::fa51e0e7-f846-4999-8f98-36e2e199011d" providerId="AD" clId="Web-{08F9E954-E86A-9DA6-81D5-3BC1D89D83E7}" dt="2026-10-08T21:21:40.966" v="24" actId="20577"/>
          <ac:spMkLst>
            <pc:docMk/>
            <pc:sldMk cId="2533091076" sldId="258"/>
            <ac:spMk id="2" creationId="{9D2F5628-2709-FF6A-F18D-58BEDBFF441E}"/>
          </ac:spMkLst>
        </pc:spChg>
      </pc:sldChg>
      <pc:sldChg chg="modSp">
        <pc:chgData name="Paige Morgan Joan Rnjak (2611102)" userId="S::2611102@student.uwtsd.ac.uk::fa51e0e7-f846-4999-8f98-36e2e199011d" providerId="AD" clId="Web-{08F9E954-E86A-9DA6-81D5-3BC1D89D83E7}" dt="2026-10-08T21:21:10.854" v="19" actId="20577"/>
        <pc:sldMkLst>
          <pc:docMk/>
          <pc:sldMk cId="2690828006" sldId="259"/>
        </pc:sldMkLst>
        <pc:spChg chg="mod">
          <ac:chgData name="Paige Morgan Joan Rnjak (2611102)" userId="S::2611102@student.uwtsd.ac.uk::fa51e0e7-f846-4999-8f98-36e2e199011d" providerId="AD" clId="Web-{08F9E954-E86A-9DA6-81D5-3BC1D89D83E7}" dt="2026-10-08T21:21:10.854" v="19" actId="20577"/>
          <ac:spMkLst>
            <pc:docMk/>
            <pc:sldMk cId="2690828006" sldId="259"/>
            <ac:spMk id="3" creationId="{8C1328E3-1411-1A71-37CD-3B83E740E82E}"/>
          </ac:spMkLst>
        </pc:spChg>
      </pc:sldChg>
      <pc:sldChg chg="addSp modSp addAnim">
        <pc:chgData name="Paige Morgan Joan Rnjak (2611102)" userId="S::2611102@student.uwtsd.ac.uk::fa51e0e7-f846-4999-8f98-36e2e199011d" providerId="AD" clId="Web-{08F9E954-E86A-9DA6-81D5-3BC1D89D83E7}" dt="2026-10-08T21:21:23.262" v="22" actId="20577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08F9E954-E86A-9DA6-81D5-3BC1D89D83E7}" dt="2026-10-08T21:21:23.262" v="22" actId="20577"/>
          <ac:spMkLst>
            <pc:docMk/>
            <pc:sldMk cId="3429021051" sldId="260"/>
            <ac:spMk id="2" creationId="{2E431B1F-E2DC-D08B-0D3F-6A3F71DC4408}"/>
          </ac:spMkLst>
        </pc:spChg>
        <pc:spChg chg="mod">
          <ac:chgData name="Paige Morgan Joan Rnjak (2611102)" userId="S::2611102@student.uwtsd.ac.uk::fa51e0e7-f846-4999-8f98-36e2e199011d" providerId="AD" clId="Web-{08F9E954-E86A-9DA6-81D5-3BC1D89D83E7}" dt="2026-10-08T21:18:14.248" v="3" actId="14100"/>
          <ac:spMkLst>
            <pc:docMk/>
            <pc:sldMk cId="3429021051" sldId="260"/>
            <ac:spMk id="3" creationId="{5CC68DC4-9E43-9094-3188-A71BC14AB4AD}"/>
          </ac:spMkLst>
        </pc:spChg>
        <pc:spChg chg="add mod">
          <ac:chgData name="Paige Morgan Joan Rnjak (2611102)" userId="S::2611102@student.uwtsd.ac.uk::fa51e0e7-f846-4999-8f98-36e2e199011d" providerId="AD" clId="Web-{08F9E954-E86A-9DA6-81D5-3BC1D89D83E7}" dt="2026-10-08T21:18:48.626" v="11" actId="1076"/>
          <ac:spMkLst>
            <pc:docMk/>
            <pc:sldMk cId="3429021051" sldId="260"/>
            <ac:spMk id="4" creationId="{1D2F4A94-68BB-145F-2C45-E395E07677A8}"/>
          </ac:spMkLst>
        </pc:spChg>
        <pc:spChg chg="add mod">
          <ac:chgData name="Paige Morgan Joan Rnjak (2611102)" userId="S::2611102@student.uwtsd.ac.uk::fa51e0e7-f846-4999-8f98-36e2e199011d" providerId="AD" clId="Web-{08F9E954-E86A-9DA6-81D5-3BC1D89D83E7}" dt="2026-10-08T21:19:03.330" v="15" actId="1076"/>
          <ac:spMkLst>
            <pc:docMk/>
            <pc:sldMk cId="3429021051" sldId="260"/>
            <ac:spMk id="8" creationId="{E901B969-0D7C-A96F-E7FC-2FE646C2746C}"/>
          </ac:spMkLst>
        </pc:spChg>
      </pc:sldChg>
    </pc:docChg>
  </pc:docChgLst>
  <pc:docChgLst>
    <pc:chgData name="Paige Morgan Joan Rnjak (2611102)" userId="S::2611102@student.uwtsd.ac.uk::fa51e0e7-f846-4999-8f98-36e2e199011d" providerId="AD" clId="Web-{9435DFEA-9804-941C-E2EF-138B69F73CAB}"/>
    <pc:docChg chg="modSld">
      <pc:chgData name="Paige Morgan Joan Rnjak (2611102)" userId="S::2611102@student.uwtsd.ac.uk::fa51e0e7-f846-4999-8f98-36e2e199011d" providerId="AD" clId="Web-{9435DFEA-9804-941C-E2EF-138B69F73CAB}" dt="2026-10-11T14:36:43.025" v="98"/>
      <pc:docMkLst>
        <pc:docMk/>
      </pc:docMkLst>
      <pc:sldChg chg="modSp">
        <pc:chgData name="Paige Morgan Joan Rnjak (2611102)" userId="S::2611102@student.uwtsd.ac.uk::fa51e0e7-f846-4999-8f98-36e2e199011d" providerId="AD" clId="Web-{9435DFEA-9804-941C-E2EF-138B69F73CAB}" dt="2026-10-11T14:30:39.956" v="49" actId="1076"/>
        <pc:sldMkLst>
          <pc:docMk/>
          <pc:sldMk cId="2533091076" sldId="258"/>
        </pc:sldMkLst>
        <pc:spChg chg="mod">
          <ac:chgData name="Paige Morgan Joan Rnjak (2611102)" userId="S::2611102@student.uwtsd.ac.uk::fa51e0e7-f846-4999-8f98-36e2e199011d" providerId="AD" clId="Web-{9435DFEA-9804-941C-E2EF-138B69F73CAB}" dt="2026-10-11T14:30:33.815" v="48" actId="14100"/>
          <ac:spMkLst>
            <pc:docMk/>
            <pc:sldMk cId="2533091076" sldId="258"/>
            <ac:spMk id="2" creationId="{9D2F5628-2709-FF6A-F18D-58BEDBFF441E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0:20.549" v="46" actId="20577"/>
          <ac:spMkLst>
            <pc:docMk/>
            <pc:sldMk cId="2533091076" sldId="258"/>
            <ac:spMk id="3" creationId="{5DF93D0A-405F-8A78-9CAB-7B2023934A1C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0:39.956" v="49" actId="1076"/>
          <ac:spMkLst>
            <pc:docMk/>
            <pc:sldMk cId="2533091076" sldId="258"/>
            <ac:spMk id="6" creationId="{48464A00-4AEA-8DF3-7242-C7482F38280C}"/>
          </ac:spMkLst>
        </pc:spChg>
      </pc:sldChg>
      <pc:sldChg chg="modSp">
        <pc:chgData name="Paige Morgan Joan Rnjak (2611102)" userId="S::2611102@student.uwtsd.ac.uk::fa51e0e7-f846-4999-8f98-36e2e199011d" providerId="AD" clId="Web-{9435DFEA-9804-941C-E2EF-138B69F73CAB}" dt="2026-10-11T14:32:15.052" v="67" actId="1076"/>
        <pc:sldMkLst>
          <pc:docMk/>
          <pc:sldMk cId="2690828006" sldId="259"/>
        </pc:sldMkLst>
        <pc:spChg chg="mod">
          <ac:chgData name="Paige Morgan Joan Rnjak (2611102)" userId="S::2611102@student.uwtsd.ac.uk::fa51e0e7-f846-4999-8f98-36e2e199011d" providerId="AD" clId="Web-{9435DFEA-9804-941C-E2EF-138B69F73CAB}" dt="2026-10-11T14:32:02.098" v="64" actId="1076"/>
          <ac:spMkLst>
            <pc:docMk/>
            <pc:sldMk cId="2690828006" sldId="259"/>
            <ac:spMk id="2" creationId="{B6DB1E25-959D-38E9-6938-36641C0C90CC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2:08.005" v="65" actId="1076"/>
          <ac:spMkLst>
            <pc:docMk/>
            <pc:sldMk cId="2690828006" sldId="259"/>
            <ac:spMk id="3" creationId="{8C1328E3-1411-1A71-37CD-3B83E740E82E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2:15.052" v="67" actId="1076"/>
          <ac:spMkLst>
            <pc:docMk/>
            <pc:sldMk cId="2690828006" sldId="259"/>
            <ac:spMk id="8" creationId="{9F50F5F2-A363-0E56-27B6-A908414F0886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1:45.973" v="60" actId="14100"/>
          <ac:spMkLst>
            <pc:docMk/>
            <pc:sldMk cId="2690828006" sldId="259"/>
            <ac:spMk id="26" creationId="{CD6898C8-401F-15C4-CCFC-B4DF1A33A954}"/>
          </ac:spMkLst>
        </pc:spChg>
      </pc:sldChg>
      <pc:sldChg chg="modSp">
        <pc:chgData name="Paige Morgan Joan Rnjak (2611102)" userId="S::2611102@student.uwtsd.ac.uk::fa51e0e7-f846-4999-8f98-36e2e199011d" providerId="AD" clId="Web-{9435DFEA-9804-941C-E2EF-138B69F73CAB}" dt="2026-10-11T14:31:28.598" v="58" actId="1076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9435DFEA-9804-941C-E2EF-138B69F73CAB}" dt="2026-10-11T14:30:56.816" v="51" actId="14100"/>
          <ac:spMkLst>
            <pc:docMk/>
            <pc:sldMk cId="3429021051" sldId="260"/>
            <ac:spMk id="2" creationId="{2E431B1F-E2DC-D08B-0D3F-6A3F71DC4408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1:23.535" v="57" actId="14100"/>
          <ac:spMkLst>
            <pc:docMk/>
            <pc:sldMk cId="3429021051" sldId="260"/>
            <ac:spMk id="3" creationId="{5CC68DC4-9E43-9094-3188-A71BC14AB4AD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1:28.598" v="58" actId="1076"/>
          <ac:spMkLst>
            <pc:docMk/>
            <pc:sldMk cId="3429021051" sldId="260"/>
            <ac:spMk id="4" creationId="{1D2F4A94-68BB-145F-2C45-E395E07677A8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1:16.801" v="55" actId="1076"/>
          <ac:spMkLst>
            <pc:docMk/>
            <pc:sldMk cId="3429021051" sldId="260"/>
            <ac:spMk id="8" creationId="{E901B969-0D7C-A96F-E7FC-2FE646C2746C}"/>
          </ac:spMkLst>
        </pc:spChg>
      </pc:sldChg>
      <pc:sldChg chg="modSp addAnim delAnim">
        <pc:chgData name="Paige Morgan Joan Rnjak (2611102)" userId="S::2611102@student.uwtsd.ac.uk::fa51e0e7-f846-4999-8f98-36e2e199011d" providerId="AD" clId="Web-{9435DFEA-9804-941C-E2EF-138B69F73CAB}" dt="2026-10-11T14:36:43.025" v="98"/>
        <pc:sldMkLst>
          <pc:docMk/>
          <pc:sldMk cId="460583976" sldId="261"/>
        </pc:sldMkLst>
        <pc:spChg chg="mod">
          <ac:chgData name="Paige Morgan Joan Rnjak (2611102)" userId="S::2611102@student.uwtsd.ac.uk::fa51e0e7-f846-4999-8f98-36e2e199011d" providerId="AD" clId="Web-{9435DFEA-9804-941C-E2EF-138B69F73CAB}" dt="2026-10-11T14:33:35.256" v="86" actId="1076"/>
          <ac:spMkLst>
            <pc:docMk/>
            <pc:sldMk cId="460583976" sldId="261"/>
            <ac:spMk id="2" creationId="{1CD39F71-900A-5653-8959-BA2B9046F489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3:30.913" v="85" actId="1076"/>
          <ac:spMkLst>
            <pc:docMk/>
            <pc:sldMk cId="460583976" sldId="261"/>
            <ac:spMk id="3" creationId="{253A9CA4-8CB4-4E16-A594-C4D0B11FBAA8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2:33.818" v="73" actId="20577"/>
          <ac:spMkLst>
            <pc:docMk/>
            <pc:sldMk cId="460583976" sldId="261"/>
            <ac:spMk id="8" creationId="{495C2B2C-1DC9-3BDF-1FEF-A053652E52A2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2:46.318" v="76" actId="20577"/>
          <ac:spMkLst>
            <pc:docMk/>
            <pc:sldMk cId="460583976" sldId="261"/>
            <ac:spMk id="9" creationId="{1299350F-1AED-4B13-A683-95D20AD7E868}"/>
          </ac:spMkLst>
        </pc:spChg>
        <pc:spChg chg="mod">
          <ac:chgData name="Paige Morgan Joan Rnjak (2611102)" userId="S::2611102@student.uwtsd.ac.uk::fa51e0e7-f846-4999-8f98-36e2e199011d" providerId="AD" clId="Web-{9435DFEA-9804-941C-E2EF-138B69F73CAB}" dt="2026-10-11T14:35:01.867" v="87" actId="14100"/>
          <ac:spMkLst>
            <pc:docMk/>
            <pc:sldMk cId="460583976" sldId="261"/>
            <ac:spMk id="12" creationId="{31D3B23C-9B00-09D9-674A-FCD722F3F2F0}"/>
          </ac:spMkLst>
        </pc:spChg>
      </pc:sldChg>
    </pc:docChg>
  </pc:docChgLst>
  <pc:docChgLst>
    <pc:chgData name="Paige Morgan Joan Rnjak (2611102)" userId="S::2611102@student.uwtsd.ac.uk::fa51e0e7-f846-4999-8f98-36e2e199011d" providerId="AD" clId="Web-{18D4CFEB-2465-6124-24DD-45F616F564D2}"/>
    <pc:docChg chg="mod addSld delSld modSld sldOrd addMainMaster delMainMaster modMainMaster">
      <pc:chgData name="Paige Morgan Joan Rnjak (2611102)" userId="S::2611102@student.uwtsd.ac.uk::fa51e0e7-f846-4999-8f98-36e2e199011d" providerId="AD" clId="Web-{18D4CFEB-2465-6124-24DD-45F616F564D2}" dt="2026-09-27T16:13:23.652" v="827"/>
      <pc:docMkLst>
        <pc:docMk/>
      </pc:docMkLst>
      <pc:sldChg chg="addSp delSp modSp new mod modTransition modClrScheme addAnim modAnim chgLayout">
        <pc:chgData name="Paige Morgan Joan Rnjak (2611102)" userId="S::2611102@student.uwtsd.ac.uk::fa51e0e7-f846-4999-8f98-36e2e199011d" providerId="AD" clId="Web-{18D4CFEB-2465-6124-24DD-45F616F564D2}" dt="2026-09-27T16:13:23.652" v="827"/>
        <pc:sldMkLst>
          <pc:docMk/>
          <pc:sldMk cId="2533091076" sldId="258"/>
        </pc:sldMkLst>
        <pc:spChg chg="mod ord">
          <ac:chgData name="Paige Morgan Joan Rnjak (2611102)" userId="S::2611102@student.uwtsd.ac.uk::fa51e0e7-f846-4999-8f98-36e2e199011d" providerId="AD" clId="Web-{18D4CFEB-2465-6124-24DD-45F616F564D2}" dt="2026-09-27T16:12:18.728" v="821" actId="1076"/>
          <ac:spMkLst>
            <pc:docMk/>
            <pc:sldMk cId="2533091076" sldId="258"/>
            <ac:spMk id="2" creationId="{9D2F5628-2709-FF6A-F18D-58BEDBFF441E}"/>
          </ac:spMkLst>
        </pc:spChg>
        <pc:spChg chg="add mod ord">
          <ac:chgData name="Paige Morgan Joan Rnjak (2611102)" userId="S::2611102@student.uwtsd.ac.uk::fa51e0e7-f846-4999-8f98-36e2e199011d" providerId="AD" clId="Web-{18D4CFEB-2465-6124-24DD-45F616F564D2}" dt="2026-09-27T16:11:45.118" v="818" actId="1076"/>
          <ac:spMkLst>
            <pc:docMk/>
            <pc:sldMk cId="2533091076" sldId="258"/>
            <ac:spMk id="6" creationId="{48464A00-4AEA-8DF3-7242-C7482F38280C}"/>
          </ac:spMkLst>
        </pc:spChg>
        <pc:spChg chg="add mod ord">
          <ac:chgData name="Paige Morgan Joan Rnjak (2611102)" userId="S::2611102@student.uwtsd.ac.uk::fa51e0e7-f846-4999-8f98-36e2e199011d" providerId="AD" clId="Web-{18D4CFEB-2465-6124-24DD-45F616F564D2}" dt="2026-09-27T15:57:43.971" v="333"/>
          <ac:spMkLst>
            <pc:docMk/>
            <pc:sldMk cId="2533091076" sldId="258"/>
            <ac:spMk id="11" creationId="{4CE312E3-3254-436B-F397-90AFCB5414D5}"/>
          </ac:spMkLst>
        </pc:spChg>
        <pc:spChg chg="add mod">
          <ac:chgData name="Paige Morgan Joan Rnjak (2611102)" userId="S::2611102@student.uwtsd.ac.uk::fa51e0e7-f846-4999-8f98-36e2e199011d" providerId="AD" clId="Web-{18D4CFEB-2465-6124-24DD-45F616F564D2}" dt="2026-09-27T15:57:43.971" v="333"/>
          <ac:spMkLst>
            <pc:docMk/>
            <pc:sldMk cId="2533091076" sldId="258"/>
            <ac:spMk id="15" creationId="{4BD7207F-C27F-E554-6489-2C6F6DED4679}"/>
          </ac:spMkLst>
        </pc:spChg>
        <pc:spChg chg="add mod">
          <ac:chgData name="Paige Morgan Joan Rnjak (2611102)" userId="S::2611102@student.uwtsd.ac.uk::fa51e0e7-f846-4999-8f98-36e2e199011d" providerId="AD" clId="Web-{18D4CFEB-2465-6124-24DD-45F616F564D2}" dt="2026-09-27T15:57:43.971" v="333"/>
          <ac:spMkLst>
            <pc:docMk/>
            <pc:sldMk cId="2533091076" sldId="258"/>
            <ac:spMk id="17" creationId="{6EED848F-798A-6AAB-F72B-FB937968683F}"/>
          </ac:spMkLst>
        </pc:spChg>
        <pc:picChg chg="add mod ord">
          <ac:chgData name="Paige Morgan Joan Rnjak (2611102)" userId="S::2611102@student.uwtsd.ac.uk::fa51e0e7-f846-4999-8f98-36e2e199011d" providerId="AD" clId="Web-{18D4CFEB-2465-6124-24DD-45F616F564D2}" dt="2026-09-27T15:57:43.971" v="333"/>
          <ac:picMkLst>
            <pc:docMk/>
            <pc:sldMk cId="2533091076" sldId="258"/>
            <ac:picMk id="8" creationId="{2EF24F3B-F093-62AB-8D2B-066270B45F20}"/>
          </ac:picMkLst>
        </pc:picChg>
      </pc:sldChg>
      <pc:sldChg chg="addSp delSp modSp new mod modClrScheme chgLayout">
        <pc:chgData name="Paige Morgan Joan Rnjak (2611102)" userId="S::2611102@student.uwtsd.ac.uk::fa51e0e7-f846-4999-8f98-36e2e199011d" providerId="AD" clId="Web-{18D4CFEB-2465-6124-24DD-45F616F564D2}" dt="2026-09-27T16:08:45.754" v="607" actId="20577"/>
        <pc:sldMkLst>
          <pc:docMk/>
          <pc:sldMk cId="2690828006" sldId="259"/>
        </pc:sldMkLst>
        <pc:spChg chg="mod">
          <ac:chgData name="Paige Morgan Joan Rnjak (2611102)" userId="S::2611102@student.uwtsd.ac.uk::fa51e0e7-f846-4999-8f98-36e2e199011d" providerId="AD" clId="Web-{18D4CFEB-2465-6124-24DD-45F616F564D2}" dt="2026-09-27T16:04:45.748" v="421"/>
          <ac:spMkLst>
            <pc:docMk/>
            <pc:sldMk cId="2690828006" sldId="259"/>
            <ac:spMk id="5" creationId="{11E6CF84-7EFD-B683-89B6-942FF6988733}"/>
          </ac:spMkLst>
        </pc:spChg>
        <pc:spChg chg="mod">
          <ac:chgData name="Paige Morgan Joan Rnjak (2611102)" userId="S::2611102@student.uwtsd.ac.uk::fa51e0e7-f846-4999-8f98-36e2e199011d" providerId="AD" clId="Web-{18D4CFEB-2465-6124-24DD-45F616F564D2}" dt="2026-09-27T16:04:45.748" v="421"/>
          <ac:spMkLst>
            <pc:docMk/>
            <pc:sldMk cId="2690828006" sldId="259"/>
            <ac:spMk id="6" creationId="{ABED95D3-8747-1226-5834-CB97B0D9D1BB}"/>
          </ac:spMkLst>
        </pc:spChg>
        <pc:spChg chg="mod">
          <ac:chgData name="Paige Morgan Joan Rnjak (2611102)" userId="S::2611102@student.uwtsd.ac.uk::fa51e0e7-f846-4999-8f98-36e2e199011d" providerId="AD" clId="Web-{18D4CFEB-2465-6124-24DD-45F616F564D2}" dt="2026-09-27T16:04:45.748" v="421"/>
          <ac:spMkLst>
            <pc:docMk/>
            <pc:sldMk cId="2690828006" sldId="259"/>
            <ac:spMk id="7" creationId="{BA40B872-79D4-9275-5096-B7CA01C5747F}"/>
          </ac:spMkLst>
        </pc:spChg>
        <pc:spChg chg="add mod">
          <ac:chgData name="Paige Morgan Joan Rnjak (2611102)" userId="S::2611102@student.uwtsd.ac.uk::fa51e0e7-f846-4999-8f98-36e2e199011d" providerId="AD" clId="Web-{18D4CFEB-2465-6124-24DD-45F616F564D2}" dt="2026-09-27T16:05:22.217" v="426" actId="20577"/>
          <ac:spMkLst>
            <pc:docMk/>
            <pc:sldMk cId="2690828006" sldId="259"/>
            <ac:spMk id="13" creationId="{E4B0E420-81EC-F41C-07E4-C24FF6FA5698}"/>
          </ac:spMkLst>
        </pc:spChg>
        <pc:spChg chg="add mod">
          <ac:chgData name="Paige Morgan Joan Rnjak (2611102)" userId="S::2611102@student.uwtsd.ac.uk::fa51e0e7-f846-4999-8f98-36e2e199011d" providerId="AD" clId="Web-{18D4CFEB-2465-6124-24DD-45F616F564D2}" dt="2026-09-27T16:08:45.754" v="607" actId="20577"/>
          <ac:spMkLst>
            <pc:docMk/>
            <pc:sldMk cId="2690828006" sldId="259"/>
            <ac:spMk id="26" creationId="{CD6898C8-401F-15C4-CCFC-B4DF1A33A954}"/>
          </ac:spMkLst>
        </pc:spChg>
        <pc:picChg chg="add">
          <ac:chgData name="Paige Morgan Joan Rnjak (2611102)" userId="S::2611102@student.uwtsd.ac.uk::fa51e0e7-f846-4999-8f98-36e2e199011d" providerId="AD" clId="Web-{18D4CFEB-2465-6124-24DD-45F616F564D2}" dt="2026-09-27T16:04:45.748" v="421"/>
          <ac:picMkLst>
            <pc:docMk/>
            <pc:sldMk cId="2690828006" sldId="259"/>
            <ac:picMk id="22" creationId="{02D5FA75-DFC6-7C9A-5E20-1197B7C8AA10}"/>
          </ac:picMkLst>
        </pc:picChg>
      </pc:sldChg>
      <pc:sldChg chg="modSp new ord">
        <pc:chgData name="Paige Morgan Joan Rnjak (2611102)" userId="S::2611102@student.uwtsd.ac.uk::fa51e0e7-f846-4999-8f98-36e2e199011d" providerId="AD" clId="Web-{18D4CFEB-2465-6124-24DD-45F616F564D2}" dt="2026-09-27T16:11:33.790" v="817" actId="20577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18D4CFEB-2465-6124-24DD-45F616F564D2}" dt="2026-09-27T16:09:19.833" v="635" actId="20577"/>
          <ac:spMkLst>
            <pc:docMk/>
            <pc:sldMk cId="3429021051" sldId="260"/>
            <ac:spMk id="2" creationId="{2E431B1F-E2DC-D08B-0D3F-6A3F71DC4408}"/>
          </ac:spMkLst>
        </pc:spChg>
        <pc:spChg chg="mod">
          <ac:chgData name="Paige Morgan Joan Rnjak (2611102)" userId="S::2611102@student.uwtsd.ac.uk::fa51e0e7-f846-4999-8f98-36e2e199011d" providerId="AD" clId="Web-{18D4CFEB-2465-6124-24DD-45F616F564D2}" dt="2026-09-27T16:11:33.790" v="817" actId="20577"/>
          <ac:spMkLst>
            <pc:docMk/>
            <pc:sldMk cId="3429021051" sldId="260"/>
            <ac:spMk id="3" creationId="{5CC68DC4-9E43-9094-3188-A71BC14AB4AD}"/>
          </ac:spMkLst>
        </pc:spChg>
      </pc:sldChg>
      <pc:sldMasterChg chg="add modTransition addSldLayout modSldLayout">
        <pc:chgData name="Paige Morgan Joan Rnjak (2611102)" userId="S::2611102@student.uwtsd.ac.uk::fa51e0e7-f846-4999-8f98-36e2e199011d" providerId="AD" clId="Web-{18D4CFEB-2465-6124-24DD-45F616F564D2}" dt="2026-09-27T15:43:52.902" v="97"/>
        <pc:sldMasterMkLst>
          <pc:docMk/>
          <pc:sldMasterMk cId="1307123509" sldId="2147483672"/>
        </pc:sldMasterMkLst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832240453" sldId="2147483673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127394921" sldId="2147483674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062838570" sldId="2147483675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222614321" sldId="2147483676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948432974" sldId="2147483677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154206619" sldId="2147483678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391603553" sldId="2147483679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977854106" sldId="2147483680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924114398" sldId="2147483681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65185821" sldId="2147483682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189349462" sldId="2147483683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085935458" sldId="2147483684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27656599" sldId="2147483685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737339889" sldId="2147483686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273657861" sldId="2147483687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399017344" sldId="2147483688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99808593" sldId="2147483689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768541871" sldId="2147483690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77320524" sldId="2147483691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750470775" sldId="2147483692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675266286" sldId="2147483693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395719961" sldId="2147483694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1502507789" sldId="2147483695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468093250" sldId="2147483696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655621020" sldId="2147483697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875427439" sldId="2147483698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2024716842" sldId="2147483699"/>
          </pc:sldLayoutMkLst>
        </pc:sldLayoutChg>
        <pc:sldLayoutChg chg="add mod replId">
          <pc:chgData name="Paige Morgan Joan Rnjak (2611102)" userId="S::2611102@student.uwtsd.ac.uk::fa51e0e7-f846-4999-8f98-36e2e199011d" providerId="AD" clId="Web-{18D4CFEB-2465-6124-24DD-45F616F564D2}" dt="2026-09-27T15:43:52.902" v="97"/>
          <pc:sldLayoutMkLst>
            <pc:docMk/>
            <pc:sldMasterMk cId="1307123509" sldId="2147483672"/>
            <pc:sldLayoutMk cId="369488190" sldId="2147483700"/>
          </pc:sldLayoutMkLst>
        </pc:sldLayoutChg>
      </pc:sldMasterChg>
    </pc:docChg>
  </pc:docChgLst>
  <pc:docChgLst>
    <pc:chgData name="Paige Morgan Joan Rnjak (2611102)" userId="S::2611102@student.uwtsd.ac.uk::fa51e0e7-f846-4999-8f98-36e2e199011d" providerId="AD" clId="Web-{00000000-0000-0000-0000-000000000000}"/>
    <pc:docChg chg="modSld">
      <pc:chgData name="Paige Morgan Joan Rnjak (2611102)" userId="S::2611102@student.uwtsd.ac.uk::fa51e0e7-f846-4999-8f98-36e2e199011d" providerId="AD" clId="Web-{00000000-0000-0000-0000-000000000000}" dt="2026-10-11T14:04:24.144" v="497" actId="1076"/>
      <pc:docMkLst>
        <pc:docMk/>
      </pc:docMkLst>
      <pc:sldChg chg="addSp modSp modTransition addAnim delAnim">
        <pc:chgData name="Paige Morgan Joan Rnjak (2611102)" userId="S::2611102@student.uwtsd.ac.uk::fa51e0e7-f846-4999-8f98-36e2e199011d" providerId="AD" clId="Web-{00000000-0000-0000-0000-000000000000}" dt="2026-09-27T16:24:57.911" v="52"/>
        <pc:sldMkLst>
          <pc:docMk/>
          <pc:sldMk cId="2533091076" sldId="258"/>
        </pc:sldMkLst>
        <pc:spChg chg="add mod">
          <ac:chgData name="Paige Morgan Joan Rnjak (2611102)" userId="S::2611102@student.uwtsd.ac.uk::fa51e0e7-f846-4999-8f98-36e2e199011d" providerId="AD" clId="Web-{00000000-0000-0000-0000-000000000000}" dt="2026-09-27T16:23:47.361" v="49" actId="20577"/>
          <ac:spMkLst>
            <pc:docMk/>
            <pc:sldMk cId="2533091076" sldId="258"/>
            <ac:spMk id="3" creationId="{5DF93D0A-405F-8A78-9CAB-7B2023934A1C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23:19.266" v="39" actId="14100"/>
          <ac:spMkLst>
            <pc:docMk/>
            <pc:sldMk cId="2533091076" sldId="258"/>
            <ac:spMk id="6" creationId="{48464A00-4AEA-8DF3-7242-C7482F38280C}"/>
          </ac:spMkLst>
        </pc:spChg>
      </pc:sldChg>
      <pc:sldChg chg="addSp delSp modSp modTransition addAnim">
        <pc:chgData name="Paige Morgan Joan Rnjak (2611102)" userId="S::2611102@student.uwtsd.ac.uk::fa51e0e7-f846-4999-8f98-36e2e199011d" providerId="AD" clId="Web-{00000000-0000-0000-0000-000000000000}" dt="2026-09-27T16:28:31.606" v="106"/>
        <pc:sldMkLst>
          <pc:docMk/>
          <pc:sldMk cId="2690828006" sldId="259"/>
        </pc:sldMkLst>
        <pc:spChg chg="add mod">
          <ac:chgData name="Paige Morgan Joan Rnjak (2611102)" userId="S::2611102@student.uwtsd.ac.uk::fa51e0e7-f846-4999-8f98-36e2e199011d" providerId="AD" clId="Web-{00000000-0000-0000-0000-000000000000}" dt="2026-09-27T16:26:01.554" v="64" actId="1076"/>
          <ac:spMkLst>
            <pc:docMk/>
            <pc:sldMk cId="2690828006" sldId="259"/>
            <ac:spMk id="2" creationId="{B6DB1E25-959D-38E9-6938-36641C0C90CC}"/>
          </ac:spMkLst>
        </pc:spChg>
        <pc:spChg chg="add mod">
          <ac:chgData name="Paige Morgan Joan Rnjak (2611102)" userId="S::2611102@student.uwtsd.ac.uk::fa51e0e7-f846-4999-8f98-36e2e199011d" providerId="AD" clId="Web-{00000000-0000-0000-0000-000000000000}" dt="2026-09-27T16:27:09.978" v="86" actId="1076"/>
          <ac:spMkLst>
            <pc:docMk/>
            <pc:sldMk cId="2690828006" sldId="259"/>
            <ac:spMk id="3" creationId="{8C1328E3-1411-1A71-37CD-3B83E740E82E}"/>
          </ac:spMkLst>
        </pc:spChg>
        <pc:spChg chg="add mod">
          <ac:chgData name="Paige Morgan Joan Rnjak (2611102)" userId="S::2611102@student.uwtsd.ac.uk::fa51e0e7-f846-4999-8f98-36e2e199011d" providerId="AD" clId="Web-{00000000-0000-0000-0000-000000000000}" dt="2026-09-27T16:28:11.918" v="102" actId="1076"/>
          <ac:spMkLst>
            <pc:docMk/>
            <pc:sldMk cId="2690828006" sldId="259"/>
            <ac:spMk id="8" creationId="{9F50F5F2-A363-0E56-27B6-A908414F0886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17:34.112" v="19" actId="1076"/>
          <ac:spMkLst>
            <pc:docMk/>
            <pc:sldMk cId="2690828006" sldId="259"/>
            <ac:spMk id="13" creationId="{E4B0E420-81EC-F41C-07E4-C24FF6FA5698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25:34.256" v="57" actId="14100"/>
          <ac:spMkLst>
            <pc:docMk/>
            <pc:sldMk cId="2690828006" sldId="259"/>
            <ac:spMk id="26" creationId="{CD6898C8-401F-15C4-CCFC-B4DF1A33A954}"/>
          </ac:spMkLst>
        </pc:spChg>
      </pc:sldChg>
      <pc:sldChg chg="addSp delSp modSp mod modTransition modClrScheme addAnim chgLayout">
        <pc:chgData name="Paige Morgan Joan Rnjak (2611102)" userId="S::2611102@student.uwtsd.ac.uk::fa51e0e7-f846-4999-8f98-36e2e199011d" providerId="AD" clId="Web-{00000000-0000-0000-0000-000000000000}" dt="2026-09-27T16:33:01.585" v="109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00000000-0000-0000-0000-000000000000}" dt="2026-09-27T16:21:05.089" v="32"/>
          <ac:spMkLst>
            <pc:docMk/>
            <pc:sldMk cId="3429021051" sldId="260"/>
            <ac:spMk id="2" creationId="{2E431B1F-E2DC-D08B-0D3F-6A3F71DC4408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32:52.976" v="108" actId="20577"/>
          <ac:spMkLst>
            <pc:docMk/>
            <pc:sldMk cId="3429021051" sldId="260"/>
            <ac:spMk id="3" creationId="{5CC68DC4-9E43-9094-3188-A71BC14AB4AD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21:05.089" v="32"/>
          <ac:spMkLst>
            <pc:docMk/>
            <pc:sldMk cId="3429021051" sldId="260"/>
            <ac:spMk id="5" creationId="{DC4FCE14-12FA-73F8-475C-9A86EA820F89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21:05.089" v="32"/>
          <ac:spMkLst>
            <pc:docMk/>
            <pc:sldMk cId="3429021051" sldId="260"/>
            <ac:spMk id="6" creationId="{B7BB451A-7A9C-6550-ABDA-A27F97F54105}"/>
          </ac:spMkLst>
        </pc:spChg>
        <pc:spChg chg="mod">
          <ac:chgData name="Paige Morgan Joan Rnjak (2611102)" userId="S::2611102@student.uwtsd.ac.uk::fa51e0e7-f846-4999-8f98-36e2e199011d" providerId="AD" clId="Web-{00000000-0000-0000-0000-000000000000}" dt="2026-09-27T16:21:05.089" v="32"/>
          <ac:spMkLst>
            <pc:docMk/>
            <pc:sldMk cId="3429021051" sldId="260"/>
            <ac:spMk id="7" creationId="{7754365B-9352-C79F-B407-9BC85353595B}"/>
          </ac:spMkLst>
        </pc:spChg>
        <pc:picChg chg="add mod ord">
          <ac:chgData name="Paige Morgan Joan Rnjak (2611102)" userId="S::2611102@student.uwtsd.ac.uk::fa51e0e7-f846-4999-8f98-36e2e199011d" providerId="AD" clId="Web-{00000000-0000-0000-0000-000000000000}" dt="2026-09-27T16:21:05.089" v="32"/>
          <ac:picMkLst>
            <pc:docMk/>
            <pc:sldMk cId="3429021051" sldId="260"/>
            <ac:picMk id="9" creationId="{4D738C50-C61C-F28A-B919-915D26BD3D20}"/>
          </ac:picMkLst>
        </pc:picChg>
      </pc:sldChg>
      <pc:sldChg chg="addSp modSp addAnim delAnim">
        <pc:chgData name="Paige Morgan Joan Rnjak (2611102)" userId="S::2611102@student.uwtsd.ac.uk::fa51e0e7-f846-4999-8f98-36e2e199011d" providerId="AD" clId="Web-{00000000-0000-0000-0000-000000000000}" dt="2026-10-11T14:04:24.144" v="497" actId="1076"/>
        <pc:sldMkLst>
          <pc:docMk/>
          <pc:sldMk cId="460583976" sldId="261"/>
        </pc:sldMkLst>
        <pc:spChg chg="add mod">
          <ac:chgData name="Paige Morgan Joan Rnjak (2611102)" userId="S::2611102@student.uwtsd.ac.uk::fa51e0e7-f846-4999-8f98-36e2e199011d" providerId="AD" clId="Web-{00000000-0000-0000-0000-000000000000}" dt="2026-10-11T13:58:30.865" v="429" actId="14100"/>
          <ac:spMkLst>
            <pc:docMk/>
            <pc:sldMk cId="460583976" sldId="261"/>
            <ac:spMk id="2" creationId="{1CD39F71-900A-5653-8959-BA2B9046F489}"/>
          </ac:spMkLst>
        </pc:spChg>
        <pc:spChg chg="add mod">
          <ac:chgData name="Paige Morgan Joan Rnjak (2611102)" userId="S::2611102@student.uwtsd.ac.uk::fa51e0e7-f846-4999-8f98-36e2e199011d" providerId="AD" clId="Web-{00000000-0000-0000-0000-000000000000}" dt="2026-10-11T13:58:24.818" v="427" actId="14100"/>
          <ac:spMkLst>
            <pc:docMk/>
            <pc:sldMk cId="460583976" sldId="261"/>
            <ac:spMk id="3" creationId="{253A9CA4-8CB4-4E16-A594-C4D0B11FBAA8}"/>
          </ac:spMkLst>
        </pc:spChg>
        <pc:spChg chg="add mod">
          <ac:chgData name="Paige Morgan Joan Rnjak (2611102)" userId="S::2611102@student.uwtsd.ac.uk::fa51e0e7-f846-4999-8f98-36e2e199011d" providerId="AD" clId="Web-{00000000-0000-0000-0000-000000000000}" dt="2026-10-11T13:58:19.506" v="425" actId="1076"/>
          <ac:spMkLst>
            <pc:docMk/>
            <pc:sldMk cId="460583976" sldId="261"/>
            <ac:spMk id="8" creationId="{495C2B2C-1DC9-3BDF-1FEF-A053652E52A2}"/>
          </ac:spMkLst>
        </pc:spChg>
        <pc:spChg chg="add mod">
          <ac:chgData name="Paige Morgan Joan Rnjak (2611102)" userId="S::2611102@student.uwtsd.ac.uk::fa51e0e7-f846-4999-8f98-36e2e199011d" providerId="AD" clId="Web-{00000000-0000-0000-0000-000000000000}" dt="2026-10-11T14:04:24.144" v="497" actId="1076"/>
          <ac:spMkLst>
            <pc:docMk/>
            <pc:sldMk cId="460583976" sldId="261"/>
            <ac:spMk id="9" creationId="{1299350F-1AED-4B13-A683-95D20AD7E868}"/>
          </ac:spMkLst>
        </pc:spChg>
      </pc:sldChg>
    </pc:docChg>
  </pc:docChgLst>
  <pc:docChgLst>
    <pc:chgData name="Paige Morgan Joan Rnjak (2611102)" userId="S::2611102@student.uwtsd.ac.uk::fa51e0e7-f846-4999-8f98-36e2e199011d" providerId="AD" clId="Web-{AFFBF830-89B5-C64E-63B8-17C7FAB6E8E3}"/>
    <pc:docChg chg="addSld delSld modSld">
      <pc:chgData name="Paige Morgan Joan Rnjak (2611102)" userId="S::2611102@student.uwtsd.ac.uk::fa51e0e7-f846-4999-8f98-36e2e199011d" providerId="AD" clId="Web-{AFFBF830-89B5-C64E-63B8-17C7FAB6E8E3}" dt="2026-10-08T20:34:45.409" v="416"/>
      <pc:docMkLst>
        <pc:docMk/>
      </pc:docMkLst>
      <pc:sldChg chg="modSp">
        <pc:chgData name="Paige Morgan Joan Rnjak (2611102)" userId="S::2611102@student.uwtsd.ac.uk::fa51e0e7-f846-4999-8f98-36e2e199011d" providerId="AD" clId="Web-{AFFBF830-89B5-C64E-63B8-17C7FAB6E8E3}" dt="2026-10-04T16:28:58.082" v="78" actId="20577"/>
        <pc:sldMkLst>
          <pc:docMk/>
          <pc:sldMk cId="2533091076" sldId="258"/>
        </pc:sldMkLst>
        <pc:spChg chg="mod">
          <ac:chgData name="Paige Morgan Joan Rnjak (2611102)" userId="S::2611102@student.uwtsd.ac.uk::fa51e0e7-f846-4999-8f98-36e2e199011d" providerId="AD" clId="Web-{AFFBF830-89B5-C64E-63B8-17C7FAB6E8E3}" dt="2026-10-04T16:28:27.018" v="70" actId="1076"/>
          <ac:spMkLst>
            <pc:docMk/>
            <pc:sldMk cId="2533091076" sldId="258"/>
            <ac:spMk id="2" creationId="{9D2F5628-2709-FF6A-F18D-58BEDBFF441E}"/>
          </ac:spMkLst>
        </pc:spChg>
        <pc:spChg chg="mod">
          <ac:chgData name="Paige Morgan Joan Rnjak (2611102)" userId="S::2611102@student.uwtsd.ac.uk::fa51e0e7-f846-4999-8f98-36e2e199011d" providerId="AD" clId="Web-{AFFBF830-89B5-C64E-63B8-17C7FAB6E8E3}" dt="2026-10-04T16:28:34.081" v="72" actId="1076"/>
          <ac:spMkLst>
            <pc:docMk/>
            <pc:sldMk cId="2533091076" sldId="258"/>
            <ac:spMk id="3" creationId="{5DF93D0A-405F-8A78-9CAB-7B2023934A1C}"/>
          </ac:spMkLst>
        </pc:spChg>
        <pc:spChg chg="mod">
          <ac:chgData name="Paige Morgan Joan Rnjak (2611102)" userId="S::2611102@student.uwtsd.ac.uk::fa51e0e7-f846-4999-8f98-36e2e199011d" providerId="AD" clId="Web-{AFFBF830-89B5-C64E-63B8-17C7FAB6E8E3}" dt="2026-10-04T16:28:58.082" v="78" actId="20577"/>
          <ac:spMkLst>
            <pc:docMk/>
            <pc:sldMk cId="2533091076" sldId="258"/>
            <ac:spMk id="6" creationId="{48464A00-4AEA-8DF3-7242-C7482F38280C}"/>
          </ac:spMkLst>
        </pc:spChg>
      </pc:sldChg>
      <pc:sldChg chg="modSp">
        <pc:chgData name="Paige Morgan Joan Rnjak (2611102)" userId="S::2611102@student.uwtsd.ac.uk::fa51e0e7-f846-4999-8f98-36e2e199011d" providerId="AD" clId="Web-{AFFBF830-89B5-C64E-63B8-17C7FAB6E8E3}" dt="2026-10-04T16:29:46.772" v="123" actId="20577"/>
        <pc:sldMkLst>
          <pc:docMk/>
          <pc:sldMk cId="2690828006" sldId="259"/>
        </pc:sldMkLst>
        <pc:spChg chg="mod">
          <ac:chgData name="Paige Morgan Joan Rnjak (2611102)" userId="S::2611102@student.uwtsd.ac.uk::fa51e0e7-f846-4999-8f98-36e2e199011d" providerId="AD" clId="Web-{AFFBF830-89B5-C64E-63B8-17C7FAB6E8E3}" dt="2026-10-04T16:29:46.772" v="123" actId="20577"/>
          <ac:spMkLst>
            <pc:docMk/>
            <pc:sldMk cId="2690828006" sldId="259"/>
            <ac:spMk id="8" creationId="{9F50F5F2-A363-0E56-27B6-A908414F0886}"/>
          </ac:spMkLst>
        </pc:spChg>
      </pc:sldChg>
      <pc:sldChg chg="modSp addAnim">
        <pc:chgData name="Paige Morgan Joan Rnjak (2611102)" userId="S::2611102@student.uwtsd.ac.uk::fa51e0e7-f846-4999-8f98-36e2e199011d" providerId="AD" clId="Web-{AFFBF830-89B5-C64E-63B8-17C7FAB6E8E3}" dt="2026-10-08T20:34:45.409" v="416"/>
        <pc:sldMkLst>
          <pc:docMk/>
          <pc:sldMk cId="3429021051" sldId="260"/>
        </pc:sldMkLst>
        <pc:spChg chg="mod">
          <ac:chgData name="Paige Morgan Joan Rnjak (2611102)" userId="S::2611102@student.uwtsd.ac.uk::fa51e0e7-f846-4999-8f98-36e2e199011d" providerId="AD" clId="Web-{AFFBF830-89B5-C64E-63B8-17C7FAB6E8E3}" dt="2026-10-08T20:33:02.982" v="415" actId="20577"/>
          <ac:spMkLst>
            <pc:docMk/>
            <pc:sldMk cId="3429021051" sldId="260"/>
            <ac:spMk id="3" creationId="{5CC68DC4-9E43-9094-3188-A71BC14AB4A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40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39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8385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143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432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20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603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7854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114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85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34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35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56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39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657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017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08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7685418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205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04707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2662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199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077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932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6210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274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7168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81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123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industry/health/teams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F5628-2709-FF6A-F18D-58BEDBFF4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804" y="291285"/>
            <a:ext cx="7778150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u="sng" kern="1200" cap="all" baseline="0">
                <a:latin typeface="+mj-lt"/>
                <a:ea typeface="+mj-ea"/>
                <a:cs typeface="+mj-cs"/>
              </a:rPr>
              <a:t>Digital skills and research methods- LCHS4007</a:t>
            </a:r>
            <a:r>
              <a:rPr lang="en-US" sz="3000" kern="1200" cap="all" baseline="0">
                <a:latin typeface="+mj-lt"/>
                <a:ea typeface="+mj-ea"/>
                <a:cs typeface="+mj-cs"/>
              </a:rPr>
              <a:t> 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64A00-4AEA-8DF3-7242-C7482F38280C}"/>
              </a:ext>
            </a:extLst>
          </p:cNvPr>
          <p:cNvSpPr txBox="1"/>
          <p:nvPr/>
        </p:nvSpPr>
        <p:spPr>
          <a:xfrm>
            <a:off x="-1725" y="1768933"/>
            <a:ext cx="7936301" cy="1130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400" u="sng"/>
              <a:t>Staff Communication And Daily Updates Using Microsoft Teams.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</p:txBody>
      </p:sp>
      <p:pic>
        <p:nvPicPr>
          <p:cNvPr id="8" name="Picture 7" descr="A dna structure with dots and dots&#10;&#10;AI-generated content may be incorrect." title="DNA illustration">
            <a:extLst>
              <a:ext uri="{FF2B5EF4-FFF2-40B4-BE49-F238E27FC236}">
                <a16:creationId xmlns:a16="http://schemas.microsoft.com/office/drawing/2014/main" id="{2EF24F3B-F093-62AB-8D2B-066270B45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1732" y="2168168"/>
            <a:ext cx="4100267" cy="2521664"/>
          </a:xfrm>
          <a:prstGeom prst="rect">
            <a:avLst/>
          </a:prstGeom>
          <a:noFill/>
        </p:spPr>
      </p:pic>
      <p:sp>
        <p:nvSpPr>
          <p:cNvPr id="15" name="Date Placeholder 5">
            <a:extLst>
              <a:ext uri="{FF2B5EF4-FFF2-40B4-BE49-F238E27FC236}">
                <a16:creationId xmlns:a16="http://schemas.microsoft.com/office/drawing/2014/main" id="{4BD7207F-C27F-E554-6489-2C6F6DED467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6D467B4-FF3E-4AF1-9FFE-2B5B735C2138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4CE312E3-3254-436B-F397-90AFCB5414D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6EED848F-798A-6AAB-F72B-FB937968683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F93D0A-405F-8A78-9CAB-7B2023934A1C}"/>
              </a:ext>
            </a:extLst>
          </p:cNvPr>
          <p:cNvSpPr txBox="1"/>
          <p:nvPr/>
        </p:nvSpPr>
        <p:spPr>
          <a:xfrm>
            <a:off x="46107" y="3780750"/>
            <a:ext cx="7173310" cy="30418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BY. PAIGE RNJAK ID: 2611102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TORI POVEY ID: 2614814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SEAN CHIN ID: 2606797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LECTURER: DR JAMIL 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0910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31B1F-E2DC-D08B-0D3F-6A3F71DC4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54" y="118757"/>
            <a:ext cx="5204604" cy="932688"/>
          </a:xfrm>
        </p:spPr>
        <p:txBody>
          <a:bodyPr anchor="b">
            <a:normAutofit/>
          </a:bodyPr>
          <a:lstStyle/>
          <a:p>
            <a:r>
              <a:rPr lang="en-GB" sz="2700" b="1" u="sng"/>
              <a:t>STAFF COMMUNICATION AND DAILY UPDATES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8DC4-9E43-9094-3188-A71BC14AB4A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71445" y="1236970"/>
            <a:ext cx="5506528" cy="160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/>
              <a:t>Handover Accuracy: Care homes operate on shifts and daily updates ensuring that incoming staff know exactly what's happened during the previous shifts such as fluid intake and medication changes. (NICE, 2023) </a:t>
            </a: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pic>
        <p:nvPicPr>
          <p:cNvPr id="9" name="Picture 8" title="Five square speech bubbles in colour">
            <a:extLst>
              <a:ext uri="{FF2B5EF4-FFF2-40B4-BE49-F238E27FC236}">
                <a16:creationId xmlns:a16="http://schemas.microsoft.com/office/drawing/2014/main" id="{4D738C50-C61C-F28A-B919-915D26BD3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7720" y="1233002"/>
            <a:ext cx="6274279" cy="439199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FCE14-12FA-73F8-475C-9A86EA820F8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1B50CD-7232-4F1F-AA46-B7462B6EF243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B451A-7A9C-6550-ABDA-A27F97F5410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4365B-9352-C79F-B407-9BC85353595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2F4A94-68BB-145F-2C45-E395E07677A8}"/>
              </a:ext>
            </a:extLst>
          </p:cNvPr>
          <p:cNvSpPr txBox="1"/>
          <p:nvPr/>
        </p:nvSpPr>
        <p:spPr>
          <a:xfrm>
            <a:off x="265834" y="3039491"/>
            <a:ext cx="5385933" cy="12940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/>
              <a:t>Incident tracking: If a resident has a fall, displays unusual behaviour immediate documentation and verbal updates protects the residents from further harm. (Care Quality Commission, 2024)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1B969-0D7C-A96F-E7FC-2FE646C2746C}"/>
              </a:ext>
            </a:extLst>
          </p:cNvPr>
          <p:cNvSpPr txBox="1"/>
          <p:nvPr/>
        </p:nvSpPr>
        <p:spPr>
          <a:xfrm>
            <a:off x="265834" y="4829619"/>
            <a:ext cx="5198148" cy="18928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/>
              <a:t>Consistent approaches: Vulnerable residents often rely on routine. Daily updates help staff share behavioural triggers or calming techniques, ensuring everyone uses a consistent, comforting approach. (Social Care </a:t>
            </a:r>
            <a:r>
              <a:rPr lang="en-GB" err="1"/>
              <a:t>Institutite</a:t>
            </a:r>
            <a:r>
              <a:rPr lang="en-GB"/>
              <a:t> for Excellence,2023)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1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E4B0E420-81EC-F41C-07E4-C24FF6FA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7715"/>
            <a:ext cx="4361688" cy="1262639"/>
          </a:xfrm>
        </p:spPr>
        <p:txBody>
          <a:bodyPr anchor="b">
            <a:normAutofit/>
          </a:bodyPr>
          <a:lstStyle/>
          <a:p>
            <a:r>
              <a:rPr lang="en-US" b="1" u="sng"/>
              <a:t>WHY MICROSOFT </a:t>
            </a:r>
            <a:br>
              <a:rPr lang="en-US" b="1" u="sng"/>
            </a:br>
            <a:r>
              <a:rPr lang="en-US" b="1" u="sng"/>
              <a:t>TEAMS</a:t>
            </a:r>
            <a:r>
              <a:rPr lang="en-US" u="sng"/>
              <a:t>?</a:t>
            </a:r>
            <a:r>
              <a:rPr lang="en-US"/>
              <a:t> 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CD6898C8-401F-15C4-CCFC-B4DF1A33A95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0803" y="1720669"/>
            <a:ext cx="5582938" cy="1324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1900"/>
              <a:t>ALLOWS STAFF TO COMMUNICATE IN ONE PLACE VIA CHAT OR VIDEO.</a:t>
            </a:r>
          </a:p>
          <a:p>
            <a:endParaRPr lang="en-US" sz="1900"/>
          </a:p>
        </p:txBody>
      </p:sp>
      <p:pic>
        <p:nvPicPr>
          <p:cNvPr id="22" name="Picture 21" descr="One in a crowd">
            <a:extLst>
              <a:ext uri="{FF2B5EF4-FFF2-40B4-BE49-F238E27FC236}">
                <a16:creationId xmlns:a16="http://schemas.microsoft.com/office/drawing/2014/main" id="{02D5FA75-DFC6-7C9A-5E20-1197B7C8AA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88" r="11114" b="4"/>
          <a:stretch>
            <a:fillRect/>
          </a:stretch>
        </p:blipFill>
        <p:spPr>
          <a:xfrm>
            <a:off x="5745480" y="10"/>
            <a:ext cx="6446520" cy="685799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6CF84-7EFD-B683-89B6-942FF698873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A4EAC9-DF03-4376-AC02-C497DBEE9413}" type="datetime1"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D95D3-8747-1226-5834-CB97B0D9D1B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0B872-79D4-9275-5096-B7CA01C5747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B1E25-959D-38E9-6938-36641C0C90CC}"/>
              </a:ext>
            </a:extLst>
          </p:cNvPr>
          <p:cNvSpPr txBox="1"/>
          <p:nvPr/>
        </p:nvSpPr>
        <p:spPr>
          <a:xfrm>
            <a:off x="167570" y="2649400"/>
            <a:ext cx="5470336" cy="156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/>
              <a:t>INFORMATION CAN BE ACCESSED WHEN STAFF ARE WORKING ANY SHIFTS OR ANY LOCATIONS.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1328E3-1411-1A71-37CD-3B83E740E82E}"/>
              </a:ext>
            </a:extLst>
          </p:cNvPr>
          <p:cNvSpPr txBox="1"/>
          <p:nvPr/>
        </p:nvSpPr>
        <p:spPr>
          <a:xfrm>
            <a:off x="162613" y="3918573"/>
            <a:ext cx="4624551" cy="1117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 MAKES COMMUNCATION MORE ORGANISED.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50F5F2-A363-0E56-27B6-A908414F0886}"/>
              </a:ext>
            </a:extLst>
          </p:cNvPr>
          <p:cNvSpPr txBox="1"/>
          <p:nvPr/>
        </p:nvSpPr>
        <p:spPr>
          <a:xfrm>
            <a:off x="176990" y="4637441"/>
            <a:ext cx="5142631" cy="14116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/>
              <a:t>DON’T NEED TO COPY EMAILS INDIVUALLY AS EVERYONE WILL BE IN THE SAME PLACE.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828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6" grpId="0" build="p"/>
      <p:bldP spid="2" grpId="0"/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1D3B23C-9B00-09D9-674A-FCD722F3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39" y="271674"/>
            <a:ext cx="3827425" cy="724677"/>
          </a:xfrm>
        </p:spPr>
        <p:txBody>
          <a:bodyPr/>
          <a:lstStyle/>
          <a:p>
            <a:r>
              <a:rPr lang="en-US" b="1"/>
              <a:t>REFERENCES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B0015F-B0E0-63A0-E6E5-3874E06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B601D6-47DA-FB09-E2FB-E5CE48275E4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519738" y="1509764"/>
            <a:ext cx="4956175" cy="330824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FA0BA-F05B-7316-3429-FCC3B54CB0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DDD1009-C7AB-42CE-A23E-AFCCA160A34B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D6F90-8065-032E-3599-7CC262A59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D39F71-900A-5653-8959-BA2B9046F489}"/>
              </a:ext>
            </a:extLst>
          </p:cNvPr>
          <p:cNvSpPr txBox="1"/>
          <p:nvPr/>
        </p:nvSpPr>
        <p:spPr>
          <a:xfrm>
            <a:off x="32694" y="1512204"/>
            <a:ext cx="494646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Care Quality Commission(2024). </a:t>
            </a:r>
          </a:p>
          <a:p>
            <a:r>
              <a:rPr lang="en-US" i="1"/>
              <a:t>Effective communication and information sharing in care homes</a:t>
            </a:r>
            <a:r>
              <a:rPr lang="en-US"/>
              <a:t>. London: CQC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A9CA4-8CB4-4E16-A594-C4D0B11FBAA8}"/>
              </a:ext>
            </a:extLst>
          </p:cNvPr>
          <p:cNvSpPr txBox="1"/>
          <p:nvPr/>
        </p:nvSpPr>
        <p:spPr>
          <a:xfrm>
            <a:off x="3939" y="2695396"/>
            <a:ext cx="521000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Microsoft(2026). </a:t>
            </a:r>
            <a:r>
              <a:rPr lang="en-US" i="1" dirty="0"/>
              <a:t>Microsoft Teams for healthcare and social care. Available at </a:t>
            </a:r>
            <a:r>
              <a:rPr lang="en-US" i="1" dirty="0">
                <a:hlinkClick r:id="rId3"/>
              </a:rPr>
              <a:t>https://www.microsoft.com/en-gb/industry/health/teams</a:t>
            </a:r>
            <a:r>
              <a:rPr lang="en-US" dirty="0"/>
              <a:t> (Accessed: 09 </a:t>
            </a:r>
            <a:r>
              <a:rPr lang="en-US" dirty="0" err="1"/>
              <a:t>october</a:t>
            </a:r>
            <a:r>
              <a:rPr lang="en-US" dirty="0"/>
              <a:t> 2026) 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5C2B2C-1DC9-3BDF-1FEF-A053652E52A2}"/>
              </a:ext>
            </a:extLst>
          </p:cNvPr>
          <p:cNvSpPr txBox="1"/>
          <p:nvPr/>
        </p:nvSpPr>
        <p:spPr>
          <a:xfrm>
            <a:off x="15965" y="4026677"/>
            <a:ext cx="495165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NICE (2023). Patient experience in adult social care services. Communication and information. National institute for health and care excellence.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99350F-1AED-4B13-A683-95D20AD7E868}"/>
              </a:ext>
            </a:extLst>
          </p:cNvPr>
          <p:cNvSpPr txBox="1"/>
          <p:nvPr/>
        </p:nvSpPr>
        <p:spPr>
          <a:xfrm>
            <a:off x="11736" y="5433468"/>
            <a:ext cx="46342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Social Care Institute for excellence (2023). </a:t>
            </a:r>
            <a:r>
              <a:rPr lang="en-US" i="1"/>
              <a:t>Supporting people with dementia: communication </a:t>
            </a:r>
            <a:r>
              <a:rPr lang="en-US" i="1" dirty="0"/>
              <a:t>and consistency. SCIE.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6058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3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Archway</vt:lpstr>
      <vt:lpstr>Digital skills and research methods- LCHS4007  </vt:lpstr>
      <vt:lpstr>STAFF COMMUNICATION AND DAILY UPDATES </vt:lpstr>
      <vt:lpstr>WHY MICROSOFT  TEAMS?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48</cp:revision>
  <dcterms:created xsi:type="dcterms:W3CDTF">2026-09-27T13:46:02Z</dcterms:created>
  <dcterms:modified xsi:type="dcterms:W3CDTF">2026-10-11T14:36:49Z</dcterms:modified>
</cp:coreProperties>
</file>