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FCFA1D2-3D2A-47AD-B31B-41B2B9D8298F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69" autoAdjust="0"/>
    <p:restoredTop sz="94660"/>
  </p:normalViewPr>
  <p:slideViewPr>
    <p:cSldViewPr>
      <p:cViewPr varScale="1">
        <p:scale>
          <a:sx n="105" d="100"/>
          <a:sy n="105" d="100"/>
        </p:scale>
        <p:origin x="1998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Sustainability through Technology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Concluding Noise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Road Noise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440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 and cause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Noise from road traffic affects 30% of people in UK</a:t>
            </a:r>
          </a:p>
          <a:p>
            <a:endParaRPr lang="en-GB" dirty="0"/>
          </a:p>
          <a:p>
            <a:r>
              <a:rPr lang="en-GB" dirty="0" smtClean="0"/>
              <a:t>Sources include</a:t>
            </a:r>
          </a:p>
          <a:p>
            <a:pPr lvl="1"/>
            <a:r>
              <a:rPr lang="en-GB" dirty="0" smtClean="0"/>
              <a:t>Engine  Noise</a:t>
            </a:r>
          </a:p>
          <a:p>
            <a:pPr lvl="1"/>
            <a:r>
              <a:rPr lang="en-GB" dirty="0" smtClean="0"/>
              <a:t>Tyre Noise</a:t>
            </a:r>
          </a:p>
          <a:p>
            <a:pPr lvl="1"/>
            <a:r>
              <a:rPr lang="en-GB" dirty="0" smtClean="0"/>
              <a:t>Car horns</a:t>
            </a:r>
          </a:p>
          <a:p>
            <a:pPr lvl="1"/>
            <a:r>
              <a:rPr lang="en-GB" dirty="0" smtClean="0"/>
              <a:t>Stereos</a:t>
            </a:r>
          </a:p>
          <a:p>
            <a:pPr lvl="1"/>
            <a:r>
              <a:rPr lang="en-GB" dirty="0" smtClean="0"/>
              <a:t>Doors slamming</a:t>
            </a:r>
          </a:p>
          <a:p>
            <a:pPr lvl="1"/>
            <a:r>
              <a:rPr lang="en-GB" dirty="0" smtClean="0"/>
              <a:t>Squeaking brakes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5278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Location, Location , Location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towns and cities – engine sound 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 rural areas – tyre noise on  busy roads (which increases with speed)</a:t>
            </a:r>
          </a:p>
          <a:p>
            <a:endParaRPr lang="en-GB" dirty="0"/>
          </a:p>
          <a:p>
            <a:r>
              <a:rPr lang="en-GB" dirty="0" smtClean="0"/>
              <a:t>Two approaches to reduce noise</a:t>
            </a:r>
          </a:p>
          <a:p>
            <a:endParaRPr lang="en-GB" dirty="0"/>
          </a:p>
          <a:p>
            <a:pPr lvl="1"/>
            <a:r>
              <a:rPr lang="en-GB" dirty="0" smtClean="0"/>
              <a:t>Noise coming from the roads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Vehicle Noise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36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en-GB" dirty="0" smtClean="0"/>
              <a:t>Reducing Noise from the road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Noise Absorption panels / noise reducing fencing</a:t>
            </a:r>
          </a:p>
          <a:p>
            <a:endParaRPr lang="en-GB" dirty="0"/>
          </a:p>
          <a:p>
            <a:r>
              <a:rPr lang="en-GB" dirty="0" smtClean="0"/>
              <a:t>Evergreens</a:t>
            </a:r>
          </a:p>
          <a:p>
            <a:endParaRPr lang="en-GB" dirty="0"/>
          </a:p>
          <a:p>
            <a:r>
              <a:rPr lang="en-GB" dirty="0" smtClean="0"/>
              <a:t>Tunnels</a:t>
            </a:r>
          </a:p>
          <a:p>
            <a:endParaRPr lang="en-GB" dirty="0"/>
          </a:p>
          <a:p>
            <a:r>
              <a:rPr lang="en-GB" dirty="0" smtClean="0"/>
              <a:t>Reinforced Earth Mounds</a:t>
            </a:r>
          </a:p>
          <a:p>
            <a:endParaRPr lang="en-GB" dirty="0"/>
          </a:p>
          <a:p>
            <a:r>
              <a:rPr lang="en-GB" dirty="0" smtClean="0"/>
              <a:t>Woven </a:t>
            </a:r>
            <a:r>
              <a:rPr lang="en-GB" dirty="0"/>
              <a:t>Willow</a:t>
            </a:r>
          </a:p>
          <a:p>
            <a:endParaRPr lang="en-GB" dirty="0"/>
          </a:p>
          <a:p>
            <a:r>
              <a:rPr lang="en-GB" dirty="0"/>
              <a:t>Aero &amp; tyre design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14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Reducing Noise from the road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32520" y="1621672"/>
            <a:ext cx="7467600" cy="4873752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66034"/>
            <a:ext cx="8460431" cy="3234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5252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from Vehicles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Already identified</a:t>
            </a:r>
          </a:p>
          <a:p>
            <a:endParaRPr lang="en-GB" dirty="0"/>
          </a:p>
          <a:p>
            <a:r>
              <a:rPr lang="en-GB" dirty="0" smtClean="0"/>
              <a:t>Solutions;</a:t>
            </a:r>
          </a:p>
          <a:p>
            <a:pPr lvl="1"/>
            <a:r>
              <a:rPr lang="en-GB" dirty="0" smtClean="0"/>
              <a:t>Low noise tyres</a:t>
            </a:r>
          </a:p>
          <a:p>
            <a:pPr lvl="1"/>
            <a:r>
              <a:rPr lang="en-GB" dirty="0" smtClean="0"/>
              <a:t>Close windows when playing music</a:t>
            </a:r>
          </a:p>
          <a:p>
            <a:pPr lvl="1"/>
            <a:r>
              <a:rPr lang="en-GB" dirty="0" smtClean="0"/>
              <a:t>Avoid use of Boom Box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r>
              <a:rPr lang="en-GB" dirty="0" smtClean="0"/>
              <a:t>Legislation via noise limits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105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Vehicle Noise Limits over the year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8023789" cy="5229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9410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with previous limits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Not been changed since 1995 despite increasing traffic</a:t>
            </a:r>
          </a:p>
          <a:p>
            <a:endParaRPr lang="en-GB" dirty="0"/>
          </a:p>
          <a:p>
            <a:r>
              <a:rPr lang="en-GB" dirty="0" smtClean="0"/>
              <a:t>Currently different rules throughout Europe</a:t>
            </a:r>
          </a:p>
          <a:p>
            <a:endParaRPr lang="en-GB" dirty="0"/>
          </a:p>
          <a:p>
            <a:r>
              <a:rPr lang="en-GB" dirty="0" smtClean="0"/>
              <a:t>By having EU rules should be easier to buy, sell and use vehicles across the EU</a:t>
            </a:r>
          </a:p>
          <a:p>
            <a:endParaRPr lang="en-GB" dirty="0"/>
          </a:p>
          <a:p>
            <a:r>
              <a:rPr lang="en-GB" dirty="0" smtClean="0"/>
              <a:t>Also ensures equal H&amp;S and Environmental standards across EU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8296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Current regulations were updated in July 2016</a:t>
            </a:r>
          </a:p>
          <a:p>
            <a:endParaRPr lang="en-GB" dirty="0"/>
          </a:p>
          <a:p>
            <a:r>
              <a:rPr lang="en-GB" dirty="0" smtClean="0"/>
              <a:t>Further Aligned with International UN standards</a:t>
            </a:r>
          </a:p>
          <a:p>
            <a:endParaRPr lang="en-GB" dirty="0"/>
          </a:p>
          <a:p>
            <a:r>
              <a:rPr lang="en-GB" dirty="0" smtClean="0"/>
              <a:t>New vehicles will produce less noise and measured by a new and more realistic test method</a:t>
            </a:r>
          </a:p>
          <a:p>
            <a:endParaRPr lang="en-GB" dirty="0" smtClean="0"/>
          </a:p>
          <a:p>
            <a:r>
              <a:rPr lang="en-GB" dirty="0" smtClean="0"/>
              <a:t>New electric and hybrid vehicles will be fitted with sound devices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31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will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Will reduce vehicle noise nuisance by 25</a:t>
            </a:r>
            <a:r>
              <a:rPr lang="en-GB" dirty="0" smtClean="0"/>
              <a:t>%</a:t>
            </a:r>
          </a:p>
          <a:p>
            <a:endParaRPr lang="en-GB" dirty="0"/>
          </a:p>
          <a:p>
            <a:r>
              <a:rPr lang="en-GB" dirty="0" smtClean="0"/>
              <a:t>2 </a:t>
            </a:r>
            <a:r>
              <a:rPr lang="en-GB" dirty="0"/>
              <a:t>steps will be taken each of 2dB</a:t>
            </a:r>
          </a:p>
          <a:p>
            <a:pPr lvl="1"/>
            <a:r>
              <a:rPr lang="en-GB" dirty="0"/>
              <a:t>Step 1 will be applied by </a:t>
            </a:r>
            <a:r>
              <a:rPr lang="en-GB" b="1" dirty="0"/>
              <a:t>2021</a:t>
            </a:r>
          </a:p>
          <a:p>
            <a:pPr lvl="1"/>
            <a:r>
              <a:rPr lang="en-GB" dirty="0"/>
              <a:t>Step 2 in another </a:t>
            </a:r>
            <a:r>
              <a:rPr lang="en-GB" b="1" dirty="0"/>
              <a:t>4 years</a:t>
            </a:r>
          </a:p>
          <a:p>
            <a:endParaRPr lang="en-GB" dirty="0" smtClean="0"/>
          </a:p>
          <a:p>
            <a:r>
              <a:rPr lang="en-GB" dirty="0" smtClean="0"/>
              <a:t>‘Approaching Vehicle Audible System’</a:t>
            </a:r>
          </a:p>
          <a:p>
            <a:pPr lvl="1"/>
            <a:r>
              <a:rPr lang="en-GB" dirty="0" smtClean="0"/>
              <a:t>Minimum noise for electric and hybrid electric vehicles</a:t>
            </a:r>
          </a:p>
          <a:p>
            <a:pPr lvl="1"/>
            <a:r>
              <a:rPr lang="en-GB" dirty="0" smtClean="0"/>
              <a:t>Will allow harmonisation of technology</a:t>
            </a:r>
          </a:p>
          <a:p>
            <a:pPr lvl="1"/>
            <a:r>
              <a:rPr lang="en-GB" dirty="0" smtClean="0"/>
              <a:t>Will be mandatory in </a:t>
            </a:r>
            <a:r>
              <a:rPr lang="en-GB" b="1" dirty="0" smtClean="0"/>
              <a:t>5 years</a:t>
            </a:r>
            <a:endParaRPr lang="en-GB" b="1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030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 to the public and Manufacturers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Public</a:t>
            </a:r>
          </a:p>
          <a:p>
            <a:pPr lvl="1"/>
            <a:r>
              <a:rPr lang="en-GB" dirty="0" smtClean="0"/>
              <a:t>Quieter vehicles (especially in urban areas)</a:t>
            </a:r>
          </a:p>
          <a:p>
            <a:pPr lvl="1"/>
            <a:r>
              <a:rPr lang="en-GB" dirty="0" smtClean="0"/>
              <a:t>More healthy environment</a:t>
            </a:r>
          </a:p>
          <a:p>
            <a:pPr lvl="1"/>
            <a:r>
              <a:rPr lang="en-GB" dirty="0" smtClean="0"/>
              <a:t>Safer electric and hybrid vehicles (to avoid road accidents)</a:t>
            </a:r>
          </a:p>
          <a:p>
            <a:pPr lvl="1"/>
            <a:endParaRPr lang="en-GB" dirty="0"/>
          </a:p>
          <a:p>
            <a:r>
              <a:rPr lang="en-GB" dirty="0" smtClean="0"/>
              <a:t>Manufacturers</a:t>
            </a:r>
          </a:p>
          <a:p>
            <a:pPr lvl="1"/>
            <a:r>
              <a:rPr lang="en-GB" dirty="0" smtClean="0"/>
              <a:t>Closer international rules</a:t>
            </a:r>
          </a:p>
          <a:p>
            <a:pPr lvl="1"/>
            <a:r>
              <a:rPr lang="en-GB" dirty="0" smtClean="0"/>
              <a:t>Promotes free movement of goods within and outside the EU</a:t>
            </a:r>
          </a:p>
          <a:p>
            <a:pPr lvl="1"/>
            <a:r>
              <a:rPr lang="en-GB" dirty="0" smtClean="0"/>
              <a:t>Proper regulation for sound generating devices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189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259</TotalTime>
  <Words>322</Words>
  <Application>Microsoft Office PowerPoint</Application>
  <PresentationFormat>On-screen Show (4:3)</PresentationFormat>
  <Paragraphs>92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Century Schoolbook</vt:lpstr>
      <vt:lpstr>Wingdings</vt:lpstr>
      <vt:lpstr>Wingdings 2</vt:lpstr>
      <vt:lpstr>Oriel</vt:lpstr>
      <vt:lpstr>Sustainability through Technology</vt:lpstr>
      <vt:lpstr>Road Noise</vt:lpstr>
      <vt:lpstr>Effect and cause</vt:lpstr>
      <vt:lpstr>Location, Location , Location</vt:lpstr>
      <vt:lpstr>Reducing Noise from the road</vt:lpstr>
      <vt:lpstr>Reducing Noise from the road</vt:lpstr>
      <vt:lpstr>Noise from Vehicles</vt:lpstr>
      <vt:lpstr>Vehicle Noise Limits over the year</vt:lpstr>
      <vt:lpstr>Issues with previous limits</vt:lpstr>
      <vt:lpstr>New Proposal</vt:lpstr>
      <vt:lpstr>What will change</vt:lpstr>
      <vt:lpstr>Benefit to the public and Manufacturers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17</cp:revision>
  <dcterms:created xsi:type="dcterms:W3CDTF">2014-10-10T09:37:13Z</dcterms:created>
  <dcterms:modified xsi:type="dcterms:W3CDTF">2020-01-30T08:56:20Z</dcterms:modified>
</cp:coreProperties>
</file>