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5119350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23755B-2740-4E94-A190-12F02A622413}" v="114" dt="2024-03-17T16:38:19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498" autoAdjust="0"/>
    <p:restoredTop sz="94660"/>
  </p:normalViewPr>
  <p:slideViewPr>
    <p:cSldViewPr snapToGrid="0">
      <p:cViewPr varScale="1">
        <p:scale>
          <a:sx n="74" d="100"/>
          <a:sy n="74" d="100"/>
        </p:scale>
        <p:origin x="19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Beswick (1910566)" userId="17aa86c1-99b3-4f40-85bd-bf0a1b5018ac" providerId="ADAL" clId="{92757188-E737-47F7-8F86-E151973E03E4}"/>
    <pc:docChg chg="undo redo custSel modSld modMainMaster">
      <pc:chgData name="Thomas Beswick (1910566)" userId="17aa86c1-99b3-4f40-85bd-bf0a1b5018ac" providerId="ADAL" clId="{92757188-E737-47F7-8F86-E151973E03E4}" dt="2024-03-16T12:50:59.097" v="92" actId="1076"/>
      <pc:docMkLst>
        <pc:docMk/>
      </pc:docMkLst>
      <pc:sldChg chg="addSp delSp modSp mod">
        <pc:chgData name="Thomas Beswick (1910566)" userId="17aa86c1-99b3-4f40-85bd-bf0a1b5018ac" providerId="ADAL" clId="{92757188-E737-47F7-8F86-E151973E03E4}" dt="2024-03-16T12:50:59.097" v="92" actId="1076"/>
        <pc:sldMkLst>
          <pc:docMk/>
          <pc:sldMk cId="74870702" sldId="256"/>
        </pc:sldMkLst>
        <pc:spChg chg="mod">
          <ac:chgData name="Thomas Beswick (1910566)" userId="17aa86c1-99b3-4f40-85bd-bf0a1b5018ac" providerId="ADAL" clId="{92757188-E737-47F7-8F86-E151973E03E4}" dt="2024-03-16T12:47:46.917" v="64" actId="14100"/>
          <ac:spMkLst>
            <pc:docMk/>
            <pc:sldMk cId="74870702" sldId="256"/>
            <ac:spMk id="4" creationId="{60B2AE35-C485-28CC-5EEC-30419742DC1D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5" creationId="{B71C0AEA-83BE-FFBB-3664-08E36DC69C5B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12" creationId="{565C7AB8-3ADD-ABE9-6519-850E6ACD0E51}"/>
          </ac:spMkLst>
        </pc:spChg>
        <pc:spChg chg="mod">
          <ac:chgData name="Thomas Beswick (1910566)" userId="17aa86c1-99b3-4f40-85bd-bf0a1b5018ac" providerId="ADAL" clId="{92757188-E737-47F7-8F86-E151973E03E4}" dt="2024-03-16T12:47:57.946" v="66" actId="1076"/>
          <ac:spMkLst>
            <pc:docMk/>
            <pc:sldMk cId="74870702" sldId="256"/>
            <ac:spMk id="15" creationId="{B8C12501-BF52-F1C4-2095-C4CE9DC5AFCA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17" creationId="{E3738824-55B2-1C36-83DB-35198CB9DF60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19" creationId="{DD4E2625-C278-BEC1-093D-A2A25A36ED5C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23" creationId="{554E5451-3A1A-9003-3F8F-64D65F7BAC20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24" creationId="{7766E897-1561-8F12-D7AB-220DB1BA5BE8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25" creationId="{7E3E0671-1A91-5A20-B686-81D4E1CE4EA6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28" creationId="{49555048-23B2-2C5F-F3DD-659DC6EC10E1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29" creationId="{1F7DCC5C-5B43-51EF-2C2D-6A5A6DFBFEC9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30" creationId="{2486889C-4440-092E-9E33-7F28D5DACA65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33" creationId="{661333B6-526D-2EA5-8A69-65274A69F03C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34" creationId="{9997CEB5-943C-7FE7-9929-97C46D298E09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35" creationId="{529B9571-9274-B71E-ED5B-96F7D23D098F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38" creationId="{4B8B69BE-65DF-FE1F-9AFC-B75784E4E74A}"/>
          </ac:spMkLst>
        </pc:spChg>
        <pc:spChg chg="mod">
          <ac:chgData name="Thomas Beswick (1910566)" userId="17aa86c1-99b3-4f40-85bd-bf0a1b5018ac" providerId="ADAL" clId="{92757188-E737-47F7-8F86-E151973E03E4}" dt="2024-03-16T12:50:54.222" v="91" actId="14100"/>
          <ac:spMkLst>
            <pc:docMk/>
            <pc:sldMk cId="74870702" sldId="256"/>
            <ac:spMk id="39" creationId="{A1596472-B047-01F7-A81E-C7636405C685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k cId="74870702" sldId="256"/>
            <ac:spMk id="40" creationId="{1DE42C48-3DAF-791E-6733-9578DFCAEE97}"/>
          </ac:spMkLst>
        </pc:spChg>
        <pc:grpChg chg="mod">
          <ac:chgData name="Thomas Beswick (1910566)" userId="17aa86c1-99b3-4f40-85bd-bf0a1b5018ac" providerId="ADAL" clId="{92757188-E737-47F7-8F86-E151973E03E4}" dt="2024-03-16T12:47:19.763" v="62"/>
          <ac:grpSpMkLst>
            <pc:docMk/>
            <pc:sldMk cId="74870702" sldId="256"/>
            <ac:grpSpMk id="18" creationId="{8C2D1C2A-5D01-945B-5992-6DBEA6839851}"/>
          </ac:grpSpMkLst>
        </pc:grpChg>
        <pc:grpChg chg="mod">
          <ac:chgData name="Thomas Beswick (1910566)" userId="17aa86c1-99b3-4f40-85bd-bf0a1b5018ac" providerId="ADAL" clId="{92757188-E737-47F7-8F86-E151973E03E4}" dt="2024-03-16T12:50:44.718" v="89" actId="14100"/>
          <ac:grpSpMkLst>
            <pc:docMk/>
            <pc:sldMk cId="74870702" sldId="256"/>
            <ac:grpSpMk id="20" creationId="{F2D49E25-399D-33F1-A743-95927C862AE4}"/>
          </ac:grpSpMkLst>
        </pc:grpChg>
        <pc:grpChg chg="mod">
          <ac:chgData name="Thomas Beswick (1910566)" userId="17aa86c1-99b3-4f40-85bd-bf0a1b5018ac" providerId="ADAL" clId="{92757188-E737-47F7-8F86-E151973E03E4}" dt="2024-03-16T12:49:43.538" v="85" actId="14100"/>
          <ac:grpSpMkLst>
            <pc:docMk/>
            <pc:sldMk cId="74870702" sldId="256"/>
            <ac:grpSpMk id="21" creationId="{3E42CE52-B23A-1CB8-2AA1-047DEEE3A06B}"/>
          </ac:grpSpMkLst>
        </pc:grpChg>
        <pc:grpChg chg="mod">
          <ac:chgData name="Thomas Beswick (1910566)" userId="17aa86c1-99b3-4f40-85bd-bf0a1b5018ac" providerId="ADAL" clId="{92757188-E737-47F7-8F86-E151973E03E4}" dt="2024-03-16T12:47:19.763" v="62"/>
          <ac:grpSpMkLst>
            <pc:docMk/>
            <pc:sldMk cId="74870702" sldId="256"/>
            <ac:grpSpMk id="22" creationId="{4D38E40D-3FD5-8E16-F5C8-DD6F563CB971}"/>
          </ac:grpSpMkLst>
        </pc:grpChg>
        <pc:grpChg chg="mod">
          <ac:chgData name="Thomas Beswick (1910566)" userId="17aa86c1-99b3-4f40-85bd-bf0a1b5018ac" providerId="ADAL" clId="{92757188-E737-47F7-8F86-E151973E03E4}" dt="2024-03-16T12:49:05.131" v="78" actId="14100"/>
          <ac:grpSpMkLst>
            <pc:docMk/>
            <pc:sldMk cId="74870702" sldId="256"/>
            <ac:grpSpMk id="26" creationId="{38A582AD-B14F-E9E6-0DB8-D6187462BED8}"/>
          </ac:grpSpMkLst>
        </pc:grpChg>
        <pc:grpChg chg="mod">
          <ac:chgData name="Thomas Beswick (1910566)" userId="17aa86c1-99b3-4f40-85bd-bf0a1b5018ac" providerId="ADAL" clId="{92757188-E737-47F7-8F86-E151973E03E4}" dt="2024-03-16T12:47:19.763" v="62"/>
          <ac:grpSpMkLst>
            <pc:docMk/>
            <pc:sldMk cId="74870702" sldId="256"/>
            <ac:grpSpMk id="27" creationId="{7E2E46D6-A94B-12BA-22F9-57CB3F1081E6}"/>
          </ac:grpSpMkLst>
        </pc:grpChg>
        <pc:grpChg chg="mod">
          <ac:chgData name="Thomas Beswick (1910566)" userId="17aa86c1-99b3-4f40-85bd-bf0a1b5018ac" providerId="ADAL" clId="{92757188-E737-47F7-8F86-E151973E03E4}" dt="2024-03-16T12:49:49.278" v="86" actId="14100"/>
          <ac:grpSpMkLst>
            <pc:docMk/>
            <pc:sldMk cId="74870702" sldId="256"/>
            <ac:grpSpMk id="31" creationId="{CD2A2140-C1ED-EE39-D8C9-8DA387C9C80D}"/>
          </ac:grpSpMkLst>
        </pc:grpChg>
        <pc:grpChg chg="mod">
          <ac:chgData name="Thomas Beswick (1910566)" userId="17aa86c1-99b3-4f40-85bd-bf0a1b5018ac" providerId="ADAL" clId="{92757188-E737-47F7-8F86-E151973E03E4}" dt="2024-03-16T12:47:19.763" v="62"/>
          <ac:grpSpMkLst>
            <pc:docMk/>
            <pc:sldMk cId="74870702" sldId="256"/>
            <ac:grpSpMk id="32" creationId="{AF9A7B69-CB70-137B-C424-580A68128455}"/>
          </ac:grpSpMkLst>
        </pc:grpChg>
        <pc:grpChg chg="mod">
          <ac:chgData name="Thomas Beswick (1910566)" userId="17aa86c1-99b3-4f40-85bd-bf0a1b5018ac" providerId="ADAL" clId="{92757188-E737-47F7-8F86-E151973E03E4}" dt="2024-03-16T12:50:49.433" v="90" actId="1076"/>
          <ac:grpSpMkLst>
            <pc:docMk/>
            <pc:sldMk cId="74870702" sldId="256"/>
            <ac:grpSpMk id="36" creationId="{3DF97D32-2D93-341F-5272-487059D51B26}"/>
          </ac:grpSpMkLst>
        </pc:grpChg>
        <pc:grpChg chg="mod">
          <ac:chgData name="Thomas Beswick (1910566)" userId="17aa86c1-99b3-4f40-85bd-bf0a1b5018ac" providerId="ADAL" clId="{92757188-E737-47F7-8F86-E151973E03E4}" dt="2024-03-16T12:47:19.763" v="62"/>
          <ac:grpSpMkLst>
            <pc:docMk/>
            <pc:sldMk cId="74870702" sldId="256"/>
            <ac:grpSpMk id="37" creationId="{C65325F5-25CB-6812-F9F5-962D04A61A4B}"/>
          </ac:grpSpMkLst>
        </pc:grpChg>
        <pc:grpChg chg="add mod">
          <ac:chgData name="Thomas Beswick (1910566)" userId="17aa86c1-99b3-4f40-85bd-bf0a1b5018ac" providerId="ADAL" clId="{92757188-E737-47F7-8F86-E151973E03E4}" dt="2024-03-16T12:41:50.765" v="38" actId="164"/>
          <ac:grpSpMkLst>
            <pc:docMk/>
            <pc:sldMk cId="74870702" sldId="256"/>
            <ac:grpSpMk id="51" creationId="{07F0B042-C4C6-44B9-CABF-56B0F89DEABA}"/>
          </ac:grpSpMkLst>
        </pc:grpChg>
        <pc:grpChg chg="add mod">
          <ac:chgData name="Thomas Beswick (1910566)" userId="17aa86c1-99b3-4f40-85bd-bf0a1b5018ac" providerId="ADAL" clId="{92757188-E737-47F7-8F86-E151973E03E4}" dt="2024-03-16T12:48:41.677" v="73" actId="1076"/>
          <ac:grpSpMkLst>
            <pc:docMk/>
            <pc:sldMk cId="74870702" sldId="256"/>
            <ac:grpSpMk id="52" creationId="{8D668F82-8DC7-FB1E-1EA6-AC197C5DEC91}"/>
          </ac:grpSpMkLst>
        </pc:grpChg>
        <pc:graphicFrameChg chg="add mod">
          <ac:chgData name="Thomas Beswick (1910566)" userId="17aa86c1-99b3-4f40-85bd-bf0a1b5018ac" providerId="ADAL" clId="{92757188-E737-47F7-8F86-E151973E03E4}" dt="2024-03-16T12:40:22.785" v="13" actId="14100"/>
          <ac:graphicFrameMkLst>
            <pc:docMk/>
            <pc:sldMk cId="74870702" sldId="256"/>
            <ac:graphicFrameMk id="43" creationId="{B1080EF6-D776-08B8-B6FB-8A85DFB8C2C8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0:26.527" v="15"/>
          <ac:graphicFrameMkLst>
            <pc:docMk/>
            <pc:sldMk cId="74870702" sldId="256"/>
            <ac:graphicFrameMk id="44" creationId="{EFE0380A-2E45-706A-5F1F-2EFF5623558D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0:26.527" v="15"/>
          <ac:graphicFrameMkLst>
            <pc:docMk/>
            <pc:sldMk cId="74870702" sldId="256"/>
            <ac:graphicFrameMk id="45" creationId="{AC40B898-083D-BF70-C044-8E5BA6421545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0:26.527" v="15"/>
          <ac:graphicFrameMkLst>
            <pc:docMk/>
            <pc:sldMk cId="74870702" sldId="256"/>
            <ac:graphicFrameMk id="46" creationId="{EA18E063-118C-B1A8-36D9-D8F3B6180CCF}"/>
          </ac:graphicFrameMkLst>
        </pc:graphicFrameChg>
        <pc:graphicFrameChg chg="add del mod">
          <ac:chgData name="Thomas Beswick (1910566)" userId="17aa86c1-99b3-4f40-85bd-bf0a1b5018ac" providerId="ADAL" clId="{92757188-E737-47F7-8F86-E151973E03E4}" dt="2024-03-16T12:40:59.197" v="22" actId="478"/>
          <ac:graphicFrameMkLst>
            <pc:docMk/>
            <pc:sldMk cId="74870702" sldId="256"/>
            <ac:graphicFrameMk id="47" creationId="{10443189-51A0-C549-14AE-59F1B850289D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8:41.677" v="73" actId="1076"/>
          <ac:graphicFrameMkLst>
            <pc:docMk/>
            <pc:sldMk cId="74870702" sldId="256"/>
            <ac:graphicFrameMk id="48" creationId="{A78F3E08-5E6C-9E7F-D657-4D003079BE25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8:41.677" v="73" actId="1076"/>
          <ac:graphicFrameMkLst>
            <pc:docMk/>
            <pc:sldMk cId="74870702" sldId="256"/>
            <ac:graphicFrameMk id="49" creationId="{D01785E8-8E5A-0EDE-35FC-513CD810B5A3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8:41.677" v="73" actId="1076"/>
          <ac:graphicFrameMkLst>
            <pc:docMk/>
            <pc:sldMk cId="74870702" sldId="256"/>
            <ac:graphicFrameMk id="50" creationId="{770FEB55-6CAD-FD9D-C17B-8EC05E38DB1D}"/>
          </ac:graphicFrameMkLst>
        </pc:graphicFrameChg>
        <pc:graphicFrameChg chg="add mod">
          <ac:chgData name="Thomas Beswick (1910566)" userId="17aa86c1-99b3-4f40-85bd-bf0a1b5018ac" providerId="ADAL" clId="{92757188-E737-47F7-8F86-E151973E03E4}" dt="2024-03-16T12:49:18.825" v="82" actId="1076"/>
          <ac:graphicFrameMkLst>
            <pc:docMk/>
            <pc:sldMk cId="74870702" sldId="256"/>
            <ac:graphicFrameMk id="53" creationId="{2367D3F7-D195-DDFC-7906-4C5F7AF99175}"/>
          </ac:graphicFrameMkLst>
        </pc:graphicFrameChg>
        <pc:picChg chg="mod">
          <ac:chgData name="Thomas Beswick (1910566)" userId="17aa86c1-99b3-4f40-85bd-bf0a1b5018ac" providerId="ADAL" clId="{92757188-E737-47F7-8F86-E151973E03E4}" dt="2024-03-16T12:47:53.086" v="65" actId="1076"/>
          <ac:picMkLst>
            <pc:docMk/>
            <pc:sldMk cId="74870702" sldId="256"/>
            <ac:picMk id="8" creationId="{0A17E498-3931-4D03-A3D6-842380D4FD16}"/>
          </ac:picMkLst>
        </pc:picChg>
        <pc:picChg chg="add mod">
          <ac:chgData name="Thomas Beswick (1910566)" userId="17aa86c1-99b3-4f40-85bd-bf0a1b5018ac" providerId="ADAL" clId="{92757188-E737-47F7-8F86-E151973E03E4}" dt="2024-03-16T12:50:59.097" v="92" actId="1076"/>
          <ac:picMkLst>
            <pc:docMk/>
            <pc:sldMk cId="74870702" sldId="256"/>
            <ac:picMk id="41" creationId="{85B98C84-91B1-E215-117D-9926D29294AA}"/>
          </ac:picMkLst>
        </pc:picChg>
        <pc:picChg chg="add mod">
          <ac:chgData name="Thomas Beswick (1910566)" userId="17aa86c1-99b3-4f40-85bd-bf0a1b5018ac" providerId="ADAL" clId="{92757188-E737-47F7-8F86-E151973E03E4}" dt="2024-03-16T12:48:44.305" v="74" actId="1076"/>
          <ac:picMkLst>
            <pc:docMk/>
            <pc:sldMk cId="74870702" sldId="256"/>
            <ac:picMk id="42" creationId="{EAFB438C-A8DC-8BEE-D8AC-AF501E7C1F83}"/>
          </ac:picMkLst>
        </pc:picChg>
        <pc:picChg chg="add mod">
          <ac:chgData name="Thomas Beswick (1910566)" userId="17aa86c1-99b3-4f40-85bd-bf0a1b5018ac" providerId="ADAL" clId="{92757188-E737-47F7-8F86-E151973E03E4}" dt="2024-03-16T12:40:26.527" v="15"/>
          <ac:picMkLst>
            <pc:docMk/>
            <pc:sldMk cId="74870702" sldId="256"/>
            <ac:picMk id="1027" creationId="{5BF1AC8F-2424-BF64-896A-BDAA671C00DF}"/>
          </ac:picMkLst>
        </pc:picChg>
        <pc:picChg chg="add mod">
          <ac:chgData name="Thomas Beswick (1910566)" userId="17aa86c1-99b3-4f40-85bd-bf0a1b5018ac" providerId="ADAL" clId="{92757188-E737-47F7-8F86-E151973E03E4}" dt="2024-03-16T12:48:41.677" v="73" actId="1076"/>
          <ac:picMkLst>
            <pc:docMk/>
            <pc:sldMk cId="74870702" sldId="256"/>
            <ac:picMk id="1031" creationId="{CE34EE6F-EB23-EE8A-22A4-AF3A03D857A3}"/>
          </ac:picMkLst>
        </pc:picChg>
        <pc:cxnChg chg="mod">
          <ac:chgData name="Thomas Beswick (1910566)" userId="17aa86c1-99b3-4f40-85bd-bf0a1b5018ac" providerId="ADAL" clId="{92757188-E737-47F7-8F86-E151973E03E4}" dt="2024-03-16T12:48:29.982" v="71" actId="1076"/>
          <ac:cxnSpMkLst>
            <pc:docMk/>
            <pc:sldMk cId="74870702" sldId="256"/>
            <ac:cxnSpMk id="10" creationId="{B0A5CDCE-64F9-9D0F-6343-1D3AD3622559}"/>
          </ac:cxnSpMkLst>
        </pc:cxnChg>
        <pc:cxnChg chg="mod">
          <ac:chgData name="Thomas Beswick (1910566)" userId="17aa86c1-99b3-4f40-85bd-bf0a1b5018ac" providerId="ADAL" clId="{92757188-E737-47F7-8F86-E151973E03E4}" dt="2024-03-16T12:47:19.763" v="62"/>
          <ac:cxnSpMkLst>
            <pc:docMk/>
            <pc:sldMk cId="74870702" sldId="256"/>
            <ac:cxnSpMk id="11" creationId="{E505BF8F-AA68-342A-F131-D349737E4EBB}"/>
          </ac:cxnSpMkLst>
        </pc:cxnChg>
      </pc:sldChg>
      <pc:sldMasterChg chg="modSp modSldLayout">
        <pc:chgData name="Thomas Beswick (1910566)" userId="17aa86c1-99b3-4f40-85bd-bf0a1b5018ac" providerId="ADAL" clId="{92757188-E737-47F7-8F86-E151973E03E4}" dt="2024-03-16T12:47:19.763" v="62"/>
        <pc:sldMasterMkLst>
          <pc:docMk/>
          <pc:sldMasterMk cId="2510427773" sldId="2147483660"/>
        </pc:sldMasterMkLst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asterMk cId="2510427773" sldId="2147483660"/>
            <ac:spMk id="2" creationId="{00000000-0000-0000-0000-000000000000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asterMk cId="2510427773" sldId="2147483660"/>
            <ac:spMk id="3" creationId="{00000000-0000-0000-0000-000000000000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asterMk cId="2510427773" sldId="2147483660"/>
            <ac:spMk id="4" creationId="{00000000-0000-0000-0000-000000000000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asterMk cId="2510427773" sldId="2147483660"/>
            <ac:spMk id="5" creationId="{00000000-0000-0000-0000-000000000000}"/>
          </ac:spMkLst>
        </pc:spChg>
        <pc:spChg chg="mod">
          <ac:chgData name="Thomas Beswick (1910566)" userId="17aa86c1-99b3-4f40-85bd-bf0a1b5018ac" providerId="ADAL" clId="{92757188-E737-47F7-8F86-E151973E03E4}" dt="2024-03-16T12:47:19.763" v="62"/>
          <ac:spMkLst>
            <pc:docMk/>
            <pc:sldMasterMk cId="2510427773" sldId="2147483660"/>
            <ac:spMk id="6" creationId="{00000000-0000-0000-0000-000000000000}"/>
          </ac:spMkLst>
        </pc:sp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3603927070" sldId="2147483661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603927070" sldId="2147483661"/>
              <ac:spMk id="2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603927070" sldId="2147483661"/>
              <ac:spMk id="3" creationId="{00000000-0000-0000-0000-000000000000}"/>
            </ac:spMkLst>
          </pc:spChg>
        </pc:sldLayout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3899941170" sldId="2147483663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899941170" sldId="2147483663"/>
              <ac:spMk id="2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899941170" sldId="2147483663"/>
              <ac:spMk id="3" creationId="{00000000-0000-0000-0000-000000000000}"/>
            </ac:spMkLst>
          </pc:spChg>
        </pc:sldLayout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2082465966" sldId="2147483664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082465966" sldId="2147483664"/>
              <ac:spMk id="3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082465966" sldId="2147483664"/>
              <ac:spMk id="4" creationId="{00000000-0000-0000-0000-000000000000}"/>
            </ac:spMkLst>
          </pc:spChg>
        </pc:sldLayout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3750032919" sldId="2147483665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750032919" sldId="2147483665"/>
              <ac:spMk id="2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750032919" sldId="2147483665"/>
              <ac:spMk id="3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750032919" sldId="2147483665"/>
              <ac:spMk id="4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750032919" sldId="2147483665"/>
              <ac:spMk id="5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3750032919" sldId="2147483665"/>
              <ac:spMk id="6" creationId="{00000000-0000-0000-0000-000000000000}"/>
            </ac:spMkLst>
          </pc:spChg>
        </pc:sldLayout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2459016162" sldId="2147483668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459016162" sldId="2147483668"/>
              <ac:spMk id="2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459016162" sldId="2147483668"/>
              <ac:spMk id="3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459016162" sldId="2147483668"/>
              <ac:spMk id="4" creationId="{00000000-0000-0000-0000-000000000000}"/>
            </ac:spMkLst>
          </pc:spChg>
        </pc:sldLayout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2391779419" sldId="2147483669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391779419" sldId="2147483669"/>
              <ac:spMk id="2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391779419" sldId="2147483669"/>
              <ac:spMk id="3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2391779419" sldId="2147483669"/>
              <ac:spMk id="4" creationId="{00000000-0000-0000-0000-000000000000}"/>
            </ac:spMkLst>
          </pc:spChg>
        </pc:sldLayoutChg>
        <pc:sldLayoutChg chg="modSp">
          <pc:chgData name="Thomas Beswick (1910566)" userId="17aa86c1-99b3-4f40-85bd-bf0a1b5018ac" providerId="ADAL" clId="{92757188-E737-47F7-8F86-E151973E03E4}" dt="2024-03-16T12:47:19.763" v="62"/>
          <pc:sldLayoutMkLst>
            <pc:docMk/>
            <pc:sldMasterMk cId="2510427773" sldId="2147483660"/>
            <pc:sldLayoutMk cId="86906194" sldId="2147483671"/>
          </pc:sldLayoutMkLst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86906194" sldId="2147483671"/>
              <ac:spMk id="2" creationId="{00000000-0000-0000-0000-000000000000}"/>
            </ac:spMkLst>
          </pc:spChg>
          <pc:spChg chg="mod">
            <ac:chgData name="Thomas Beswick (1910566)" userId="17aa86c1-99b3-4f40-85bd-bf0a1b5018ac" providerId="ADAL" clId="{92757188-E737-47F7-8F86-E151973E03E4}" dt="2024-03-16T12:47:19.763" v="62"/>
            <ac:spMkLst>
              <pc:docMk/>
              <pc:sldMasterMk cId="2510427773" sldId="2147483660"/>
              <pc:sldLayoutMk cId="86906194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Thomas Beswick (1910566)" userId="17aa86c1-99b3-4f40-85bd-bf0a1b5018ac" providerId="ADAL" clId="{B723755B-2740-4E94-A190-12F02A622413}"/>
    <pc:docChg chg="undo custSel modSld">
      <pc:chgData name="Thomas Beswick (1910566)" userId="17aa86c1-99b3-4f40-85bd-bf0a1b5018ac" providerId="ADAL" clId="{B723755B-2740-4E94-A190-12F02A622413}" dt="2024-03-17T16:39:16.872" v="8103" actId="1076"/>
      <pc:docMkLst>
        <pc:docMk/>
      </pc:docMkLst>
      <pc:sldChg chg="addSp delSp modSp mod">
        <pc:chgData name="Thomas Beswick (1910566)" userId="17aa86c1-99b3-4f40-85bd-bf0a1b5018ac" providerId="ADAL" clId="{B723755B-2740-4E94-A190-12F02A622413}" dt="2024-03-17T16:39:16.872" v="8103" actId="1076"/>
        <pc:sldMkLst>
          <pc:docMk/>
          <pc:sldMk cId="74870702" sldId="256"/>
        </pc:sldMkLst>
        <pc:spChg chg="mod">
          <ac:chgData name="Thomas Beswick (1910566)" userId="17aa86c1-99b3-4f40-85bd-bf0a1b5018ac" providerId="ADAL" clId="{B723755B-2740-4E94-A190-12F02A622413}" dt="2024-03-17T14:36:29.391" v="51" actId="207"/>
          <ac:spMkLst>
            <pc:docMk/>
            <pc:sldMk cId="74870702" sldId="256"/>
            <ac:spMk id="4" creationId="{60B2AE35-C485-28CC-5EEC-30419742DC1D}"/>
          </ac:spMkLst>
        </pc:spChg>
        <pc:spChg chg="mod">
          <ac:chgData name="Thomas Beswick (1910566)" userId="17aa86c1-99b3-4f40-85bd-bf0a1b5018ac" providerId="ADAL" clId="{B723755B-2740-4E94-A190-12F02A622413}" dt="2024-03-17T01:19:15.152" v="14" actId="1076"/>
          <ac:spMkLst>
            <pc:docMk/>
            <pc:sldMk cId="74870702" sldId="256"/>
            <ac:spMk id="5" creationId="{B71C0AEA-83BE-FFBB-3664-08E36DC69C5B}"/>
          </ac:spMkLst>
        </pc:spChg>
        <pc:spChg chg="mod">
          <ac:chgData name="Thomas Beswick (1910566)" userId="17aa86c1-99b3-4f40-85bd-bf0a1b5018ac" providerId="ADAL" clId="{B723755B-2740-4E94-A190-12F02A622413}" dt="2024-03-17T01:19:58.322" v="30" actId="1076"/>
          <ac:spMkLst>
            <pc:docMk/>
            <pc:sldMk cId="74870702" sldId="256"/>
            <ac:spMk id="15" creationId="{B8C12501-BF52-F1C4-2095-C4CE9DC5AFCA}"/>
          </ac:spMkLst>
        </pc:spChg>
        <pc:spChg chg="add mod">
          <ac:chgData name="Thomas Beswick (1910566)" userId="17aa86c1-99b3-4f40-85bd-bf0a1b5018ac" providerId="ADAL" clId="{B723755B-2740-4E94-A190-12F02A622413}" dt="2024-03-17T15:06:28.537" v="1026" actId="1076"/>
          <ac:spMkLst>
            <pc:docMk/>
            <pc:sldMk cId="74870702" sldId="256"/>
            <ac:spMk id="16" creationId="{85071155-2D4C-E3F9-BBCF-17FC973D90AE}"/>
          </ac:spMkLst>
        </pc:spChg>
        <pc:spChg chg="mod">
          <ac:chgData name="Thomas Beswick (1910566)" userId="17aa86c1-99b3-4f40-85bd-bf0a1b5018ac" providerId="ADAL" clId="{B723755B-2740-4E94-A190-12F02A622413}" dt="2024-03-17T01:17:48.121" v="6" actId="14100"/>
          <ac:spMkLst>
            <pc:docMk/>
            <pc:sldMk cId="74870702" sldId="256"/>
            <ac:spMk id="17" creationId="{E3738824-55B2-1C36-83DB-35198CB9DF60}"/>
          </ac:spMkLst>
        </pc:spChg>
        <pc:spChg chg="mod">
          <ac:chgData name="Thomas Beswick (1910566)" userId="17aa86c1-99b3-4f40-85bd-bf0a1b5018ac" providerId="ADAL" clId="{B723755B-2740-4E94-A190-12F02A622413}" dt="2024-03-17T15:24:17.459" v="3190" actId="20577"/>
          <ac:spMkLst>
            <pc:docMk/>
            <pc:sldMk cId="74870702" sldId="256"/>
            <ac:spMk id="19" creationId="{DD4E2625-C278-BEC1-093D-A2A25A36ED5C}"/>
          </ac:spMkLst>
        </pc:spChg>
        <pc:spChg chg="del mod topLvl">
          <ac:chgData name="Thomas Beswick (1910566)" userId="17aa86c1-99b3-4f40-85bd-bf0a1b5018ac" providerId="ADAL" clId="{B723755B-2740-4E94-A190-12F02A622413}" dt="2024-03-17T15:49:10.699" v="4097" actId="478"/>
          <ac:spMkLst>
            <pc:docMk/>
            <pc:sldMk cId="74870702" sldId="256"/>
            <ac:spMk id="23" creationId="{554E5451-3A1A-9003-3F8F-64D65F7BAC20}"/>
          </ac:spMkLst>
        </pc:spChg>
        <pc:spChg chg="mod">
          <ac:chgData name="Thomas Beswick (1910566)" userId="17aa86c1-99b3-4f40-85bd-bf0a1b5018ac" providerId="ADAL" clId="{B723755B-2740-4E94-A190-12F02A622413}" dt="2024-03-17T16:28:05.234" v="7566" actId="1035"/>
          <ac:spMkLst>
            <pc:docMk/>
            <pc:sldMk cId="74870702" sldId="256"/>
            <ac:spMk id="24" creationId="{7766E897-1561-8F12-D7AB-220DB1BA5BE8}"/>
          </ac:spMkLst>
        </pc:spChg>
        <pc:spChg chg="mod">
          <ac:chgData name="Thomas Beswick (1910566)" userId="17aa86c1-99b3-4f40-85bd-bf0a1b5018ac" providerId="ADAL" clId="{B723755B-2740-4E94-A190-12F02A622413}" dt="2024-03-17T16:28:05.234" v="7566" actId="1035"/>
          <ac:spMkLst>
            <pc:docMk/>
            <pc:sldMk cId="74870702" sldId="256"/>
            <ac:spMk id="25" creationId="{7E3E0671-1A91-5A20-B686-81D4E1CE4EA6}"/>
          </ac:spMkLst>
        </pc:spChg>
        <pc:spChg chg="mod">
          <ac:chgData name="Thomas Beswick (1910566)" userId="17aa86c1-99b3-4f40-85bd-bf0a1b5018ac" providerId="ADAL" clId="{B723755B-2740-4E94-A190-12F02A622413}" dt="2024-03-17T16:18:18.912" v="6422" actId="20577"/>
          <ac:spMkLst>
            <pc:docMk/>
            <pc:sldMk cId="74870702" sldId="256"/>
            <ac:spMk id="28" creationId="{49555048-23B2-2C5F-F3DD-659DC6EC10E1}"/>
          </ac:spMkLst>
        </pc:spChg>
        <pc:spChg chg="mod">
          <ac:chgData name="Thomas Beswick (1910566)" userId="17aa86c1-99b3-4f40-85bd-bf0a1b5018ac" providerId="ADAL" clId="{B723755B-2740-4E94-A190-12F02A622413}" dt="2024-03-17T16:02:11.420" v="5103" actId="14100"/>
          <ac:spMkLst>
            <pc:docMk/>
            <pc:sldMk cId="74870702" sldId="256"/>
            <ac:spMk id="29" creationId="{1F7DCC5C-5B43-51EF-2C2D-6A5A6DFBFEC9}"/>
          </ac:spMkLst>
        </pc:spChg>
        <pc:spChg chg="mod">
          <ac:chgData name="Thomas Beswick (1910566)" userId="17aa86c1-99b3-4f40-85bd-bf0a1b5018ac" providerId="ADAL" clId="{B723755B-2740-4E94-A190-12F02A622413}" dt="2024-03-17T16:02:17.079" v="5104" actId="14100"/>
          <ac:spMkLst>
            <pc:docMk/>
            <pc:sldMk cId="74870702" sldId="256"/>
            <ac:spMk id="30" creationId="{2486889C-4440-092E-9E33-7F28D5DACA65}"/>
          </ac:spMkLst>
        </pc:spChg>
        <pc:spChg chg="mod">
          <ac:chgData name="Thomas Beswick (1910566)" userId="17aa86c1-99b3-4f40-85bd-bf0a1b5018ac" providerId="ADAL" clId="{B723755B-2740-4E94-A190-12F02A622413}" dt="2024-03-17T16:25:31.396" v="7346" actId="20577"/>
          <ac:spMkLst>
            <pc:docMk/>
            <pc:sldMk cId="74870702" sldId="256"/>
            <ac:spMk id="33" creationId="{661333B6-526D-2EA5-8A69-65274A69F03C}"/>
          </ac:spMkLst>
        </pc:spChg>
        <pc:spChg chg="mod">
          <ac:chgData name="Thomas Beswick (1910566)" userId="17aa86c1-99b3-4f40-85bd-bf0a1b5018ac" providerId="ADAL" clId="{B723755B-2740-4E94-A190-12F02A622413}" dt="2024-03-17T16:09:12.380" v="5767" actId="14100"/>
          <ac:spMkLst>
            <pc:docMk/>
            <pc:sldMk cId="74870702" sldId="256"/>
            <ac:spMk id="34" creationId="{9997CEB5-943C-7FE7-9929-97C46D298E09}"/>
          </ac:spMkLst>
        </pc:spChg>
        <pc:spChg chg="mod">
          <ac:chgData name="Thomas Beswick (1910566)" userId="17aa86c1-99b3-4f40-85bd-bf0a1b5018ac" providerId="ADAL" clId="{B723755B-2740-4E94-A190-12F02A622413}" dt="2024-03-17T16:04:47.517" v="5126" actId="14100"/>
          <ac:spMkLst>
            <pc:docMk/>
            <pc:sldMk cId="74870702" sldId="256"/>
            <ac:spMk id="35" creationId="{529B9571-9274-B71E-ED5B-96F7D23D098F}"/>
          </ac:spMkLst>
        </pc:spChg>
        <pc:spChg chg="add del mod topLvl">
          <ac:chgData name="Thomas Beswick (1910566)" userId="17aa86c1-99b3-4f40-85bd-bf0a1b5018ac" providerId="ADAL" clId="{B723755B-2740-4E94-A190-12F02A622413}" dt="2024-03-17T16:01:01.495" v="5095" actId="14100"/>
          <ac:spMkLst>
            <pc:docMk/>
            <pc:sldMk cId="74870702" sldId="256"/>
            <ac:spMk id="38" creationId="{4B8B69BE-65DF-FE1F-9AFC-B75784E4E74A}"/>
          </ac:spMkLst>
        </pc:spChg>
        <pc:spChg chg="mod">
          <ac:chgData name="Thomas Beswick (1910566)" userId="17aa86c1-99b3-4f40-85bd-bf0a1b5018ac" providerId="ADAL" clId="{B723755B-2740-4E94-A190-12F02A622413}" dt="2024-03-17T16:00:52.295" v="5093" actId="14100"/>
          <ac:spMkLst>
            <pc:docMk/>
            <pc:sldMk cId="74870702" sldId="256"/>
            <ac:spMk id="39" creationId="{A1596472-B047-01F7-A81E-C7636405C685}"/>
          </ac:spMkLst>
        </pc:spChg>
        <pc:spChg chg="mod">
          <ac:chgData name="Thomas Beswick (1910566)" userId="17aa86c1-99b3-4f40-85bd-bf0a1b5018ac" providerId="ADAL" clId="{B723755B-2740-4E94-A190-12F02A622413}" dt="2024-03-17T16:00:58.347" v="5094" actId="14100"/>
          <ac:spMkLst>
            <pc:docMk/>
            <pc:sldMk cId="74870702" sldId="256"/>
            <ac:spMk id="40" creationId="{1DE42C48-3DAF-791E-6733-9578DFCAEE97}"/>
          </ac:spMkLst>
        </pc:spChg>
        <pc:spChg chg="add mod">
          <ac:chgData name="Thomas Beswick (1910566)" userId="17aa86c1-99b3-4f40-85bd-bf0a1b5018ac" providerId="ADAL" clId="{B723755B-2740-4E94-A190-12F02A622413}" dt="2024-03-17T16:01:06.559" v="5097" actId="14100"/>
          <ac:spMkLst>
            <pc:docMk/>
            <pc:sldMk cId="74870702" sldId="256"/>
            <ac:spMk id="43" creationId="{B8181FF1-F941-6006-9DCB-BA48001C8C1D}"/>
          </ac:spMkLst>
        </pc:spChg>
        <pc:spChg chg="add mod">
          <ac:chgData name="Thomas Beswick (1910566)" userId="17aa86c1-99b3-4f40-85bd-bf0a1b5018ac" providerId="ADAL" clId="{B723755B-2740-4E94-A190-12F02A622413}" dt="2024-03-17T16:28:05.234" v="7566" actId="1035"/>
          <ac:spMkLst>
            <pc:docMk/>
            <pc:sldMk cId="74870702" sldId="256"/>
            <ac:spMk id="46" creationId="{C6FDAE35-FCFE-DD50-C1B3-A2D03F8F2CD2}"/>
          </ac:spMkLst>
        </pc:spChg>
        <pc:spChg chg="add del mod">
          <ac:chgData name="Thomas Beswick (1910566)" userId="17aa86c1-99b3-4f40-85bd-bf0a1b5018ac" providerId="ADAL" clId="{B723755B-2740-4E94-A190-12F02A622413}" dt="2024-03-17T15:49:28.713" v="4099" actId="478"/>
          <ac:spMkLst>
            <pc:docMk/>
            <pc:sldMk cId="74870702" sldId="256"/>
            <ac:spMk id="47" creationId="{63D03AAD-2CE4-335A-6E09-2BCCD51F4D32}"/>
          </ac:spMkLst>
        </pc:spChg>
        <pc:spChg chg="add mod">
          <ac:chgData name="Thomas Beswick (1910566)" userId="17aa86c1-99b3-4f40-85bd-bf0a1b5018ac" providerId="ADAL" clId="{B723755B-2740-4E94-A190-12F02A622413}" dt="2024-03-17T16:28:14.795" v="7592" actId="1036"/>
          <ac:spMkLst>
            <pc:docMk/>
            <pc:sldMk cId="74870702" sldId="256"/>
            <ac:spMk id="57" creationId="{24064EF1-986B-A404-109B-DFC1101F7249}"/>
          </ac:spMkLst>
        </pc:spChg>
        <pc:spChg chg="add mod">
          <ac:chgData name="Thomas Beswick (1910566)" userId="17aa86c1-99b3-4f40-85bd-bf0a1b5018ac" providerId="ADAL" clId="{B723755B-2740-4E94-A190-12F02A622413}" dt="2024-03-17T16:29:07.744" v="7761" actId="1036"/>
          <ac:spMkLst>
            <pc:docMk/>
            <pc:sldMk cId="74870702" sldId="256"/>
            <ac:spMk id="58" creationId="{A5129D51-B679-8AF0-F884-DAAC003B707B}"/>
          </ac:spMkLst>
        </pc:spChg>
        <pc:spChg chg="del mod">
          <ac:chgData name="Thomas Beswick (1910566)" userId="17aa86c1-99b3-4f40-85bd-bf0a1b5018ac" providerId="ADAL" clId="{B723755B-2740-4E94-A190-12F02A622413}" dt="2024-03-17T15:48:15.493" v="4058" actId="478"/>
          <ac:spMkLst>
            <pc:docMk/>
            <pc:sldMk cId="74870702" sldId="256"/>
            <ac:spMk id="62" creationId="{94E23847-4939-6A62-1D18-4612810BC459}"/>
          </ac:spMkLst>
        </pc:spChg>
        <pc:spChg chg="mod">
          <ac:chgData name="Thomas Beswick (1910566)" userId="17aa86c1-99b3-4f40-85bd-bf0a1b5018ac" providerId="ADAL" clId="{B723755B-2740-4E94-A190-12F02A622413}" dt="2024-03-17T16:08:59.155" v="5765" actId="20577"/>
          <ac:spMkLst>
            <pc:docMk/>
            <pc:sldMk cId="74870702" sldId="256"/>
            <ac:spMk id="1024" creationId="{2A2F8EC7-A1F4-6014-D2FB-DA687E59DCD0}"/>
          </ac:spMkLst>
        </pc:spChg>
        <pc:spChg chg="mod">
          <ac:chgData name="Thomas Beswick (1910566)" userId="17aa86c1-99b3-4f40-85bd-bf0a1b5018ac" providerId="ADAL" clId="{B723755B-2740-4E94-A190-12F02A622413}" dt="2024-03-17T16:04:29.379" v="5123" actId="14100"/>
          <ac:spMkLst>
            <pc:docMk/>
            <pc:sldMk cId="74870702" sldId="256"/>
            <ac:spMk id="1025" creationId="{75F20902-3960-B786-6501-9E9F22F38C18}"/>
          </ac:spMkLst>
        </pc:spChg>
        <pc:spChg chg="mod">
          <ac:chgData name="Thomas Beswick (1910566)" userId="17aa86c1-99b3-4f40-85bd-bf0a1b5018ac" providerId="ADAL" clId="{B723755B-2740-4E94-A190-12F02A622413}" dt="2024-03-17T16:04:33.338" v="5124" actId="14100"/>
          <ac:spMkLst>
            <pc:docMk/>
            <pc:sldMk cId="74870702" sldId="256"/>
            <ac:spMk id="1026" creationId="{55306B48-9D2E-30AC-AF5E-108B6BB919F5}"/>
          </ac:spMkLst>
        </pc:spChg>
        <pc:spChg chg="mod">
          <ac:chgData name="Thomas Beswick (1910566)" userId="17aa86c1-99b3-4f40-85bd-bf0a1b5018ac" providerId="ADAL" clId="{B723755B-2740-4E94-A190-12F02A622413}" dt="2024-03-17T15:51:06.906" v="4149"/>
          <ac:spMkLst>
            <pc:docMk/>
            <pc:sldMk cId="74870702" sldId="256"/>
            <ac:spMk id="1034" creationId="{CCF04177-970B-4FED-0B3F-A888936F4554}"/>
          </ac:spMkLst>
        </pc:spChg>
        <pc:spChg chg="mod">
          <ac:chgData name="Thomas Beswick (1910566)" userId="17aa86c1-99b3-4f40-85bd-bf0a1b5018ac" providerId="ADAL" clId="{B723755B-2740-4E94-A190-12F02A622413}" dt="2024-03-17T15:51:06.906" v="4149"/>
          <ac:spMkLst>
            <pc:docMk/>
            <pc:sldMk cId="74870702" sldId="256"/>
            <ac:spMk id="1036" creationId="{F059F26D-578D-3D28-0E59-83689E496440}"/>
          </ac:spMkLst>
        </pc:spChg>
        <pc:spChg chg="mod">
          <ac:chgData name="Thomas Beswick (1910566)" userId="17aa86c1-99b3-4f40-85bd-bf0a1b5018ac" providerId="ADAL" clId="{B723755B-2740-4E94-A190-12F02A622413}" dt="2024-03-17T15:51:06.906" v="4149"/>
          <ac:spMkLst>
            <pc:docMk/>
            <pc:sldMk cId="74870702" sldId="256"/>
            <ac:spMk id="1037" creationId="{CC6BFA56-35D7-477F-C27A-E15C60B237CE}"/>
          </ac:spMkLst>
        </pc:spChg>
        <pc:spChg chg="mod">
          <ac:chgData name="Thomas Beswick (1910566)" userId="17aa86c1-99b3-4f40-85bd-bf0a1b5018ac" providerId="ADAL" clId="{B723755B-2740-4E94-A190-12F02A622413}" dt="2024-03-17T15:51:06.906" v="4149"/>
          <ac:spMkLst>
            <pc:docMk/>
            <pc:sldMk cId="74870702" sldId="256"/>
            <ac:spMk id="1038" creationId="{2B074166-B55A-E7AF-F859-C13BD309218C}"/>
          </ac:spMkLst>
        </pc:spChg>
        <pc:spChg chg="mod">
          <ac:chgData name="Thomas Beswick (1910566)" userId="17aa86c1-99b3-4f40-85bd-bf0a1b5018ac" providerId="ADAL" clId="{B723755B-2740-4E94-A190-12F02A622413}" dt="2024-03-17T16:32:45.768" v="8019" actId="20577"/>
          <ac:spMkLst>
            <pc:docMk/>
            <pc:sldMk cId="74870702" sldId="256"/>
            <ac:spMk id="1041" creationId="{E0A666EF-9140-7762-06F6-EFC691E4A141}"/>
          </ac:spMkLst>
        </pc:spChg>
        <pc:spChg chg="mod">
          <ac:chgData name="Thomas Beswick (1910566)" userId="17aa86c1-99b3-4f40-85bd-bf0a1b5018ac" providerId="ADAL" clId="{B723755B-2740-4E94-A190-12F02A622413}" dt="2024-03-17T16:01:28.981" v="5100" actId="14100"/>
          <ac:spMkLst>
            <pc:docMk/>
            <pc:sldMk cId="74870702" sldId="256"/>
            <ac:spMk id="1042" creationId="{EEB6AA05-1113-E466-9C9E-DF3CE34A7FE0}"/>
          </ac:spMkLst>
        </pc:spChg>
        <pc:spChg chg="mod">
          <ac:chgData name="Thomas Beswick (1910566)" userId="17aa86c1-99b3-4f40-85bd-bf0a1b5018ac" providerId="ADAL" clId="{B723755B-2740-4E94-A190-12F02A622413}" dt="2024-03-17T16:01:33.547" v="5101" actId="14100"/>
          <ac:spMkLst>
            <pc:docMk/>
            <pc:sldMk cId="74870702" sldId="256"/>
            <ac:spMk id="1043" creationId="{FEF9E2DE-46CB-CCB2-AEC5-BA1DD296C701}"/>
          </ac:spMkLst>
        </pc:spChg>
        <pc:spChg chg="add del mod">
          <ac:chgData name="Thomas Beswick (1910566)" userId="17aa86c1-99b3-4f40-85bd-bf0a1b5018ac" providerId="ADAL" clId="{B723755B-2740-4E94-A190-12F02A622413}" dt="2024-03-17T16:18:34.926" v="6427"/>
          <ac:spMkLst>
            <pc:docMk/>
            <pc:sldMk cId="74870702" sldId="256"/>
            <ac:spMk id="1045" creationId="{2E97AE04-7FAA-F6DB-C86A-82923F6AC806}"/>
          </ac:spMkLst>
        </pc:spChg>
        <pc:spChg chg="add mod">
          <ac:chgData name="Thomas Beswick (1910566)" userId="17aa86c1-99b3-4f40-85bd-bf0a1b5018ac" providerId="ADAL" clId="{B723755B-2740-4E94-A190-12F02A622413}" dt="2024-03-17T16:29:24.594" v="7768" actId="1036"/>
          <ac:spMkLst>
            <pc:docMk/>
            <pc:sldMk cId="74870702" sldId="256"/>
            <ac:spMk id="1046" creationId="{20C0834D-535B-4008-2244-0361B1F1F7D1}"/>
          </ac:spMkLst>
        </pc:spChg>
        <pc:spChg chg="add mod">
          <ac:chgData name="Thomas Beswick (1910566)" userId="17aa86c1-99b3-4f40-85bd-bf0a1b5018ac" providerId="ADAL" clId="{B723755B-2740-4E94-A190-12F02A622413}" dt="2024-03-17T16:26:08.211" v="7423" actId="20577"/>
          <ac:spMkLst>
            <pc:docMk/>
            <pc:sldMk cId="74870702" sldId="256"/>
            <ac:spMk id="1047" creationId="{11A5B3D5-ABF9-33CB-50F2-6FFFA54D2542}"/>
          </ac:spMkLst>
        </pc:spChg>
        <pc:spChg chg="add mod">
          <ac:chgData name="Thomas Beswick (1910566)" userId="17aa86c1-99b3-4f40-85bd-bf0a1b5018ac" providerId="ADAL" clId="{B723755B-2740-4E94-A190-12F02A622413}" dt="2024-03-17T16:32:09.752" v="8004" actId="20577"/>
          <ac:spMkLst>
            <pc:docMk/>
            <pc:sldMk cId="74870702" sldId="256"/>
            <ac:spMk id="1048" creationId="{7E30D80A-F9E9-0133-72E8-7AD0855BA448}"/>
          </ac:spMkLst>
        </pc:spChg>
        <pc:spChg chg="add mod">
          <ac:chgData name="Thomas Beswick (1910566)" userId="17aa86c1-99b3-4f40-85bd-bf0a1b5018ac" providerId="ADAL" clId="{B723755B-2740-4E94-A190-12F02A622413}" dt="2024-03-17T16:27:49.348" v="7551" actId="1076"/>
          <ac:spMkLst>
            <pc:docMk/>
            <pc:sldMk cId="74870702" sldId="256"/>
            <ac:spMk id="1049" creationId="{AB5E6950-3900-A322-86D3-FEEB5F27BF54}"/>
          </ac:spMkLst>
        </pc:spChg>
        <pc:spChg chg="add mod">
          <ac:chgData name="Thomas Beswick (1910566)" userId="17aa86c1-99b3-4f40-85bd-bf0a1b5018ac" providerId="ADAL" clId="{B723755B-2740-4E94-A190-12F02A622413}" dt="2024-03-17T16:28:08.631" v="7576" actId="1035"/>
          <ac:spMkLst>
            <pc:docMk/>
            <pc:sldMk cId="74870702" sldId="256"/>
            <ac:spMk id="1050" creationId="{D12056EA-8738-22B6-23A5-84267B19F906}"/>
          </ac:spMkLst>
        </pc:spChg>
        <pc:spChg chg="add mod">
          <ac:chgData name="Thomas Beswick (1910566)" userId="17aa86c1-99b3-4f40-85bd-bf0a1b5018ac" providerId="ADAL" clId="{B723755B-2740-4E94-A190-12F02A622413}" dt="2024-03-17T16:29:45.272" v="7818" actId="1076"/>
          <ac:spMkLst>
            <pc:docMk/>
            <pc:sldMk cId="74870702" sldId="256"/>
            <ac:spMk id="1051" creationId="{7F88BFBF-4144-C8D5-CD3F-E50674E4C372}"/>
          </ac:spMkLst>
        </pc:spChg>
        <pc:spChg chg="add mod">
          <ac:chgData name="Thomas Beswick (1910566)" userId="17aa86c1-99b3-4f40-85bd-bf0a1b5018ac" providerId="ADAL" clId="{B723755B-2740-4E94-A190-12F02A622413}" dt="2024-03-17T16:31:05.838" v="7977" actId="1076"/>
          <ac:spMkLst>
            <pc:docMk/>
            <pc:sldMk cId="74870702" sldId="256"/>
            <ac:spMk id="1052" creationId="{80CBB041-B1EA-E4EB-4767-D57077FCB751}"/>
          </ac:spMkLst>
        </pc:spChg>
        <pc:spChg chg="add mod">
          <ac:chgData name="Thomas Beswick (1910566)" userId="17aa86c1-99b3-4f40-85bd-bf0a1b5018ac" providerId="ADAL" clId="{B723755B-2740-4E94-A190-12F02A622413}" dt="2024-03-17T16:38:26.437" v="8097" actId="113"/>
          <ac:spMkLst>
            <pc:docMk/>
            <pc:sldMk cId="74870702" sldId="256"/>
            <ac:spMk id="1053" creationId="{1F5C8B1A-6800-9ECD-990E-BE3F9C71BE3C}"/>
          </ac:spMkLst>
        </pc:spChg>
        <pc:spChg chg="add mod">
          <ac:chgData name="Thomas Beswick (1910566)" userId="17aa86c1-99b3-4f40-85bd-bf0a1b5018ac" providerId="ADAL" clId="{B723755B-2740-4E94-A190-12F02A622413}" dt="2024-03-17T16:38:13.661" v="8092" actId="113"/>
          <ac:spMkLst>
            <pc:docMk/>
            <pc:sldMk cId="74870702" sldId="256"/>
            <ac:spMk id="1054" creationId="{E100E02D-B3C5-5FE2-A421-0E1A076F0B29}"/>
          </ac:spMkLst>
        </pc:spChg>
        <pc:spChg chg="add mod">
          <ac:chgData name="Thomas Beswick (1910566)" userId="17aa86c1-99b3-4f40-85bd-bf0a1b5018ac" providerId="ADAL" clId="{B723755B-2740-4E94-A190-12F02A622413}" dt="2024-03-17T16:38:54.864" v="8100" actId="1076"/>
          <ac:spMkLst>
            <pc:docMk/>
            <pc:sldMk cId="74870702" sldId="256"/>
            <ac:spMk id="1056" creationId="{B5B4C737-0DCE-896E-705D-3CF5095FA8C6}"/>
          </ac:spMkLst>
        </pc:spChg>
        <pc:grpChg chg="del mod">
          <ac:chgData name="Thomas Beswick (1910566)" userId="17aa86c1-99b3-4f40-85bd-bf0a1b5018ac" providerId="ADAL" clId="{B723755B-2740-4E94-A190-12F02A622413}" dt="2024-03-17T15:47:54.763" v="4053" actId="478"/>
          <ac:grpSpMkLst>
            <pc:docMk/>
            <pc:sldMk cId="74870702" sldId="256"/>
            <ac:grpSpMk id="20" creationId="{F2D49E25-399D-33F1-A743-95927C862AE4}"/>
          </ac:grpSpMkLst>
        </pc:grpChg>
        <pc:grpChg chg="del mod">
          <ac:chgData name="Thomas Beswick (1910566)" userId="17aa86c1-99b3-4f40-85bd-bf0a1b5018ac" providerId="ADAL" clId="{B723755B-2740-4E94-A190-12F02A622413}" dt="2024-03-17T15:49:10.699" v="4097" actId="478"/>
          <ac:grpSpMkLst>
            <pc:docMk/>
            <pc:sldMk cId="74870702" sldId="256"/>
            <ac:grpSpMk id="21" creationId="{3E42CE52-B23A-1CB8-2AA1-047DEEE3A06B}"/>
          </ac:grpSpMkLst>
        </pc:grpChg>
        <pc:grpChg chg="mod topLvl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22" creationId="{4D38E40D-3FD5-8E16-F5C8-DD6F563CB971}"/>
          </ac:grpSpMkLst>
        </pc:grpChg>
        <pc:grpChg chg="mod">
          <ac:chgData name="Thomas Beswick (1910566)" userId="17aa86c1-99b3-4f40-85bd-bf0a1b5018ac" providerId="ADAL" clId="{B723755B-2740-4E94-A190-12F02A622413}" dt="2024-03-17T16:03:50.166" v="5109" actId="1076"/>
          <ac:grpSpMkLst>
            <pc:docMk/>
            <pc:sldMk cId="74870702" sldId="256"/>
            <ac:grpSpMk id="26" creationId="{38A582AD-B14F-E9E6-0DB8-D6187462BED8}"/>
          </ac:grpSpMkLst>
        </pc:grpChg>
        <pc:grpChg chg="mod">
          <ac:chgData name="Thomas Beswick (1910566)" userId="17aa86c1-99b3-4f40-85bd-bf0a1b5018ac" providerId="ADAL" clId="{B723755B-2740-4E94-A190-12F02A622413}" dt="2024-03-17T16:04:14.945" v="5121" actId="1076"/>
          <ac:grpSpMkLst>
            <pc:docMk/>
            <pc:sldMk cId="74870702" sldId="256"/>
            <ac:grpSpMk id="31" creationId="{CD2A2140-C1ED-EE39-D8C9-8DA387C9C80D}"/>
          </ac:grpSpMkLst>
        </pc:grpChg>
        <pc:grpChg chg="add del mod">
          <ac:chgData name="Thomas Beswick (1910566)" userId="17aa86c1-99b3-4f40-85bd-bf0a1b5018ac" providerId="ADAL" clId="{B723755B-2740-4E94-A190-12F02A622413}" dt="2024-03-17T15:17:38.325" v="2323" actId="164"/>
          <ac:grpSpMkLst>
            <pc:docMk/>
            <pc:sldMk cId="74870702" sldId="256"/>
            <ac:grpSpMk id="36" creationId="{3DF97D32-2D93-341F-5272-487059D51B26}"/>
          </ac:grpSpMkLst>
        </pc:grpChg>
        <pc:grpChg chg="mod topLvl">
          <ac:chgData name="Thomas Beswick (1910566)" userId="17aa86c1-99b3-4f40-85bd-bf0a1b5018ac" providerId="ADAL" clId="{B723755B-2740-4E94-A190-12F02A622413}" dt="2024-03-17T15:06:29.788" v="1027" actId="478"/>
          <ac:grpSpMkLst>
            <pc:docMk/>
            <pc:sldMk cId="74870702" sldId="256"/>
            <ac:grpSpMk id="37" creationId="{C65325F5-25CB-6812-F9F5-962D04A61A4B}"/>
          </ac:grpSpMkLst>
        </pc:grpChg>
        <pc:grpChg chg="add mod">
          <ac:chgData name="Thomas Beswick (1910566)" userId="17aa86c1-99b3-4f40-85bd-bf0a1b5018ac" providerId="ADAL" clId="{B723755B-2740-4E94-A190-12F02A622413}" dt="2024-03-17T16:03:59.566" v="5111" actId="1076"/>
          <ac:grpSpMkLst>
            <pc:docMk/>
            <pc:sldMk cId="74870702" sldId="256"/>
            <ac:grpSpMk id="44" creationId="{22B25188-4E2A-1BF1-6AE5-C3F546367E6C}"/>
          </ac:grpSpMkLst>
        </pc:grpChg>
        <pc:grpChg chg="mod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52" creationId="{8D668F82-8DC7-FB1E-1EA6-AC197C5DEC91}"/>
          </ac:grpSpMkLst>
        </pc:grpChg>
        <pc:grpChg chg="add mod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55" creationId="{E721E6C2-A78B-6095-3092-6AE85FFDD235}"/>
          </ac:grpSpMkLst>
        </pc:grpChg>
        <pc:grpChg chg="add mod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56" creationId="{5AE407E6-FC1F-229D-9A97-987992B4589E}"/>
          </ac:grpSpMkLst>
        </pc:grpChg>
        <pc:grpChg chg="add del mod">
          <ac:chgData name="Thomas Beswick (1910566)" userId="17aa86c1-99b3-4f40-85bd-bf0a1b5018ac" providerId="ADAL" clId="{B723755B-2740-4E94-A190-12F02A622413}" dt="2024-03-17T15:48:17.585" v="4060" actId="478"/>
          <ac:grpSpMkLst>
            <pc:docMk/>
            <pc:sldMk cId="74870702" sldId="256"/>
            <ac:grpSpMk id="59" creationId="{3F555A9D-9BF9-DA01-F069-927807516432}"/>
          </ac:grpSpMkLst>
        </pc:grpChg>
        <pc:grpChg chg="mod topLvl">
          <ac:chgData name="Thomas Beswick (1910566)" userId="17aa86c1-99b3-4f40-85bd-bf0a1b5018ac" providerId="ADAL" clId="{B723755B-2740-4E94-A190-12F02A622413}" dt="2024-03-17T16:04:22.081" v="5122" actId="1076"/>
          <ac:grpSpMkLst>
            <pc:docMk/>
            <pc:sldMk cId="74870702" sldId="256"/>
            <ac:grpSpMk id="60" creationId="{600D6430-77CC-8F80-F5AD-AEAFB8AB1D84}"/>
          </ac:grpSpMkLst>
        </pc:grpChg>
        <pc:grpChg chg="mod">
          <ac:chgData name="Thomas Beswick (1910566)" userId="17aa86c1-99b3-4f40-85bd-bf0a1b5018ac" providerId="ADAL" clId="{B723755B-2740-4E94-A190-12F02A622413}" dt="2024-03-17T15:48:04.355" v="4055"/>
          <ac:grpSpMkLst>
            <pc:docMk/>
            <pc:sldMk cId="74870702" sldId="256"/>
            <ac:grpSpMk id="63" creationId="{5CEBD951-98BE-25CA-E36C-BDD0C83964C1}"/>
          </ac:grpSpMkLst>
        </pc:grpChg>
        <pc:grpChg chg="add mod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1027" creationId="{59895D4D-56FA-5847-F682-82F70515978C}"/>
          </ac:grpSpMkLst>
        </pc:grpChg>
        <pc:grpChg chg="add mod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1028" creationId="{809D77A5-842C-CF61-C102-8FC3099F91B4}"/>
          </ac:grpSpMkLst>
        </pc:grpChg>
        <pc:grpChg chg="add mod">
          <ac:chgData name="Thomas Beswick (1910566)" userId="17aa86c1-99b3-4f40-85bd-bf0a1b5018ac" providerId="ADAL" clId="{B723755B-2740-4E94-A190-12F02A622413}" dt="2024-03-17T16:28:05.234" v="7566" actId="1035"/>
          <ac:grpSpMkLst>
            <pc:docMk/>
            <pc:sldMk cId="74870702" sldId="256"/>
            <ac:grpSpMk id="1029" creationId="{8FA7B065-4300-3652-8C70-2EDE058A0BFA}"/>
          </ac:grpSpMkLst>
        </pc:grpChg>
        <pc:grpChg chg="add mod">
          <ac:chgData name="Thomas Beswick (1910566)" userId="17aa86c1-99b3-4f40-85bd-bf0a1b5018ac" providerId="ADAL" clId="{B723755B-2740-4E94-A190-12F02A622413}" dt="2024-03-17T15:51:06.906" v="4149"/>
          <ac:grpSpMkLst>
            <pc:docMk/>
            <pc:sldMk cId="74870702" sldId="256"/>
            <ac:grpSpMk id="1030" creationId="{2C89789A-8D07-36AF-DE88-CE585E6C2FE4}"/>
          </ac:grpSpMkLst>
        </pc:grpChg>
        <pc:grpChg chg="mod">
          <ac:chgData name="Thomas Beswick (1910566)" userId="17aa86c1-99b3-4f40-85bd-bf0a1b5018ac" providerId="ADAL" clId="{B723755B-2740-4E94-A190-12F02A622413}" dt="2024-03-17T15:51:06.906" v="4149"/>
          <ac:grpSpMkLst>
            <pc:docMk/>
            <pc:sldMk cId="74870702" sldId="256"/>
            <ac:grpSpMk id="1032" creationId="{2FA05B17-90D3-6972-1AD7-0C93F75820C3}"/>
          </ac:grpSpMkLst>
        </pc:grpChg>
        <pc:grpChg chg="mod">
          <ac:chgData name="Thomas Beswick (1910566)" userId="17aa86c1-99b3-4f40-85bd-bf0a1b5018ac" providerId="ADAL" clId="{B723755B-2740-4E94-A190-12F02A622413}" dt="2024-03-17T15:51:06.906" v="4149"/>
          <ac:grpSpMkLst>
            <pc:docMk/>
            <pc:sldMk cId="74870702" sldId="256"/>
            <ac:grpSpMk id="1035" creationId="{89112079-A9DB-866C-AE3A-94D118FFCDFA}"/>
          </ac:grpSpMkLst>
        </pc:grpChg>
        <pc:grpChg chg="add mod">
          <ac:chgData name="Thomas Beswick (1910566)" userId="17aa86c1-99b3-4f40-85bd-bf0a1b5018ac" providerId="ADAL" clId="{B723755B-2740-4E94-A190-12F02A622413}" dt="2024-03-17T16:03:55.844" v="5110" actId="1076"/>
          <ac:grpSpMkLst>
            <pc:docMk/>
            <pc:sldMk cId="74870702" sldId="256"/>
            <ac:grpSpMk id="1039" creationId="{ABE63609-53D1-E54B-C0ED-D696AD043286}"/>
          </ac:grpSpMkLst>
        </pc:grpChg>
        <pc:grpChg chg="mod">
          <ac:chgData name="Thomas Beswick (1910566)" userId="17aa86c1-99b3-4f40-85bd-bf0a1b5018ac" providerId="ADAL" clId="{B723755B-2740-4E94-A190-12F02A622413}" dt="2024-03-17T15:51:11.394" v="4150"/>
          <ac:grpSpMkLst>
            <pc:docMk/>
            <pc:sldMk cId="74870702" sldId="256"/>
            <ac:grpSpMk id="1040" creationId="{E030FBFB-E64E-08D5-2211-5B0E244875CA}"/>
          </ac:grpSpMkLst>
        </pc:grpChg>
        <pc:graphicFrameChg chg="mod">
          <ac:chgData name="Thomas Beswick (1910566)" userId="17aa86c1-99b3-4f40-85bd-bf0a1b5018ac" providerId="ADAL" clId="{B723755B-2740-4E94-A190-12F02A622413}" dt="2024-03-17T16:28:05.234" v="7566" actId="1035"/>
          <ac:graphicFrameMkLst>
            <pc:docMk/>
            <pc:sldMk cId="74870702" sldId="256"/>
            <ac:graphicFrameMk id="48" creationId="{A78F3E08-5E6C-9E7F-D657-4D003079BE25}"/>
          </ac:graphicFrameMkLst>
        </pc:graphicFrameChg>
        <pc:graphicFrameChg chg="mod">
          <ac:chgData name="Thomas Beswick (1910566)" userId="17aa86c1-99b3-4f40-85bd-bf0a1b5018ac" providerId="ADAL" clId="{B723755B-2740-4E94-A190-12F02A622413}" dt="2024-03-17T16:28:05.234" v="7566" actId="1035"/>
          <ac:graphicFrameMkLst>
            <pc:docMk/>
            <pc:sldMk cId="74870702" sldId="256"/>
            <ac:graphicFrameMk id="49" creationId="{D01785E8-8E5A-0EDE-35FC-513CD810B5A3}"/>
          </ac:graphicFrameMkLst>
        </pc:graphicFrameChg>
        <pc:graphicFrameChg chg="mod">
          <ac:chgData name="Thomas Beswick (1910566)" userId="17aa86c1-99b3-4f40-85bd-bf0a1b5018ac" providerId="ADAL" clId="{B723755B-2740-4E94-A190-12F02A622413}" dt="2024-03-17T16:28:05.234" v="7566" actId="1035"/>
          <ac:graphicFrameMkLst>
            <pc:docMk/>
            <pc:sldMk cId="74870702" sldId="256"/>
            <ac:graphicFrameMk id="50" creationId="{770FEB55-6CAD-FD9D-C17B-8EC05E38DB1D}"/>
          </ac:graphicFrameMkLst>
        </pc:graphicFrameChg>
        <pc:graphicFrameChg chg="mod">
          <ac:chgData name="Thomas Beswick (1910566)" userId="17aa86c1-99b3-4f40-85bd-bf0a1b5018ac" providerId="ADAL" clId="{B723755B-2740-4E94-A190-12F02A622413}" dt="2024-03-17T16:31:14.686" v="7980" actId="14100"/>
          <ac:graphicFrameMkLst>
            <pc:docMk/>
            <pc:sldMk cId="74870702" sldId="256"/>
            <ac:graphicFrameMk id="53" creationId="{2367D3F7-D195-DDFC-7906-4C5F7AF99175}"/>
          </ac:graphicFrameMkLst>
        </pc:graphicFrameChg>
        <pc:graphicFrameChg chg="add mod modGraphic">
          <ac:chgData name="Thomas Beswick (1910566)" userId="17aa86c1-99b3-4f40-85bd-bf0a1b5018ac" providerId="ADAL" clId="{B723755B-2740-4E94-A190-12F02A622413}" dt="2024-03-17T16:18:45.615" v="6434" actId="1035"/>
          <ac:graphicFrameMkLst>
            <pc:docMk/>
            <pc:sldMk cId="74870702" sldId="256"/>
            <ac:graphicFrameMk id="1044" creationId="{EB5A913B-C411-5AFF-5E86-B66F8D05DC76}"/>
          </ac:graphicFrameMkLst>
        </pc:graphicFrameChg>
        <pc:graphicFrameChg chg="add mod">
          <ac:chgData name="Thomas Beswick (1910566)" userId="17aa86c1-99b3-4f40-85bd-bf0a1b5018ac" providerId="ADAL" clId="{B723755B-2740-4E94-A190-12F02A622413}" dt="2024-03-17T16:35:55.751" v="8067"/>
          <ac:graphicFrameMkLst>
            <pc:docMk/>
            <pc:sldMk cId="74870702" sldId="256"/>
            <ac:graphicFrameMk id="1055" creationId="{2B0EDE29-99A4-ED7F-455C-637A8AE1FD3F}"/>
          </ac:graphicFrameMkLst>
        </pc:graphicFrameChg>
        <pc:picChg chg="mod">
          <ac:chgData name="Thomas Beswick (1910566)" userId="17aa86c1-99b3-4f40-85bd-bf0a1b5018ac" providerId="ADAL" clId="{B723755B-2740-4E94-A190-12F02A622413}" dt="2024-03-17T16:39:04.986" v="8101" actId="1076"/>
          <ac:picMkLst>
            <pc:docMk/>
            <pc:sldMk cId="74870702" sldId="256"/>
            <ac:picMk id="8" creationId="{0A17E498-3931-4D03-A3D6-842380D4FD16}"/>
          </ac:picMkLst>
        </pc:picChg>
        <pc:picChg chg="add mod">
          <ac:chgData name="Thomas Beswick (1910566)" userId="17aa86c1-99b3-4f40-85bd-bf0a1b5018ac" providerId="ADAL" clId="{B723755B-2740-4E94-A190-12F02A622413}" dt="2024-03-17T16:39:16.872" v="8103" actId="1076"/>
          <ac:picMkLst>
            <pc:docMk/>
            <pc:sldMk cId="74870702" sldId="256"/>
            <ac:picMk id="14" creationId="{1542D152-BFA4-86FC-484F-7DA3C519C4AD}"/>
          </ac:picMkLst>
        </pc:picChg>
        <pc:picChg chg="mod">
          <ac:chgData name="Thomas Beswick (1910566)" userId="17aa86c1-99b3-4f40-85bd-bf0a1b5018ac" providerId="ADAL" clId="{B723755B-2740-4E94-A190-12F02A622413}" dt="2024-03-17T16:01:03.824" v="5096" actId="1076"/>
          <ac:picMkLst>
            <pc:docMk/>
            <pc:sldMk cId="74870702" sldId="256"/>
            <ac:picMk id="41" creationId="{85B98C84-91B1-E215-117D-9926D29294AA}"/>
          </ac:picMkLst>
        </pc:picChg>
        <pc:picChg chg="mod modCrop">
          <ac:chgData name="Thomas Beswick (1910566)" userId="17aa86c1-99b3-4f40-85bd-bf0a1b5018ac" providerId="ADAL" clId="{B723755B-2740-4E94-A190-12F02A622413}" dt="2024-03-17T16:28:05.234" v="7566" actId="1035"/>
          <ac:picMkLst>
            <pc:docMk/>
            <pc:sldMk cId="74870702" sldId="256"/>
            <ac:picMk id="42" creationId="{EAFB438C-A8DC-8BEE-D8AC-AF501E7C1F83}"/>
          </ac:picMkLst>
        </pc:picChg>
        <pc:picChg chg="add del mod">
          <ac:chgData name="Thomas Beswick (1910566)" userId="17aa86c1-99b3-4f40-85bd-bf0a1b5018ac" providerId="ADAL" clId="{B723755B-2740-4E94-A190-12F02A622413}" dt="2024-03-17T15:49:08.513" v="4096" actId="478"/>
          <ac:picMkLst>
            <pc:docMk/>
            <pc:sldMk cId="74870702" sldId="256"/>
            <ac:picMk id="45" creationId="{1F66F4DD-C09A-D695-DC10-FBF8FCE26DB1}"/>
          </ac:picMkLst>
        </pc:picChg>
        <pc:picChg chg="add mod modCrop">
          <ac:chgData name="Thomas Beswick (1910566)" userId="17aa86c1-99b3-4f40-85bd-bf0a1b5018ac" providerId="ADAL" clId="{B723755B-2740-4E94-A190-12F02A622413}" dt="2024-03-17T16:28:05.234" v="7566" actId="1035"/>
          <ac:picMkLst>
            <pc:docMk/>
            <pc:sldMk cId="74870702" sldId="256"/>
            <ac:picMk id="51" creationId="{7E3D11CD-7B61-D9C4-9319-A2659B396D90}"/>
          </ac:picMkLst>
        </pc:picChg>
        <pc:picChg chg="add mod modCrop">
          <ac:chgData name="Thomas Beswick (1910566)" userId="17aa86c1-99b3-4f40-85bd-bf0a1b5018ac" providerId="ADAL" clId="{B723755B-2740-4E94-A190-12F02A622413}" dt="2024-03-17T16:28:05.234" v="7566" actId="1035"/>
          <ac:picMkLst>
            <pc:docMk/>
            <pc:sldMk cId="74870702" sldId="256"/>
            <ac:picMk id="54" creationId="{6E1DC175-A920-3AFF-975F-504CA13A928F}"/>
          </ac:picMkLst>
        </pc:picChg>
        <pc:picChg chg="del mod topLvl">
          <ac:chgData name="Thomas Beswick (1910566)" userId="17aa86c1-99b3-4f40-85bd-bf0a1b5018ac" providerId="ADAL" clId="{B723755B-2740-4E94-A190-12F02A622413}" dt="2024-03-17T15:48:17.585" v="4060" actId="478"/>
          <ac:picMkLst>
            <pc:docMk/>
            <pc:sldMk cId="74870702" sldId="256"/>
            <ac:picMk id="61" creationId="{E62A10FF-4AE4-97A2-1B4E-16287DC3D3D4}"/>
          </ac:picMkLst>
        </pc:picChg>
        <pc:picChg chg="mod">
          <ac:chgData name="Thomas Beswick (1910566)" userId="17aa86c1-99b3-4f40-85bd-bf0a1b5018ac" providerId="ADAL" clId="{B723755B-2740-4E94-A190-12F02A622413}" dt="2024-03-17T16:28:05.234" v="7566" actId="1035"/>
          <ac:picMkLst>
            <pc:docMk/>
            <pc:sldMk cId="74870702" sldId="256"/>
            <ac:picMk id="1031" creationId="{CE34EE6F-EB23-EE8A-22A4-AF3A03D857A3}"/>
          </ac:picMkLst>
        </pc:picChg>
        <pc:picChg chg="mod">
          <ac:chgData name="Thomas Beswick (1910566)" userId="17aa86c1-99b3-4f40-85bd-bf0a1b5018ac" providerId="ADAL" clId="{B723755B-2740-4E94-A190-12F02A622413}" dt="2024-03-17T15:51:06.906" v="4149"/>
          <ac:picMkLst>
            <pc:docMk/>
            <pc:sldMk cId="74870702" sldId="256"/>
            <ac:picMk id="1033" creationId="{B25AF9F5-225A-8DCD-1DDA-72514FC89DE3}"/>
          </ac:picMkLst>
        </pc:picChg>
        <pc:cxnChg chg="del mod">
          <ac:chgData name="Thomas Beswick (1910566)" userId="17aa86c1-99b3-4f40-85bd-bf0a1b5018ac" providerId="ADAL" clId="{B723755B-2740-4E94-A190-12F02A622413}" dt="2024-03-17T15:55:40.656" v="4517" actId="478"/>
          <ac:cxnSpMkLst>
            <pc:docMk/>
            <pc:sldMk cId="74870702" sldId="256"/>
            <ac:cxnSpMk id="10" creationId="{B0A5CDCE-64F9-9D0F-6343-1D3AD3622559}"/>
          </ac:cxnSpMkLst>
        </pc:cxnChg>
        <pc:cxnChg chg="del mod">
          <ac:chgData name="Thomas Beswick (1910566)" userId="17aa86c1-99b3-4f40-85bd-bf0a1b5018ac" providerId="ADAL" clId="{B723755B-2740-4E94-A190-12F02A622413}" dt="2024-03-17T15:55:42.554" v="4518" actId="478"/>
          <ac:cxnSpMkLst>
            <pc:docMk/>
            <pc:sldMk cId="74870702" sldId="256"/>
            <ac:cxnSpMk id="11" creationId="{E505BF8F-AA68-342A-F131-D349737E4EBB}"/>
          </ac:cxnSpMkLst>
        </pc:cxn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910566_student_uwtsd_ac_uk/Documents/Final%20Year%20Project/RESULTS%20SUMMARY.xlsm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v>Octahydrate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5400000" spcFirstLastPara="1" vertOverflow="ellipsis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Graphs!$A$2:$A$13</c:f>
              <c:strCache>
                <c:ptCount val="12"/>
                <c:pt idx="0">
                  <c:v>C1</c:v>
                </c:pt>
                <c:pt idx="1">
                  <c:v>C2</c:v>
                </c:pt>
                <c:pt idx="2">
                  <c:v>C3</c:v>
                </c:pt>
                <c:pt idx="3">
                  <c:v>Cu1</c:v>
                </c:pt>
                <c:pt idx="4">
                  <c:v>Cu2</c:v>
                </c:pt>
                <c:pt idx="5">
                  <c:v>Cu3</c:v>
                </c:pt>
                <c:pt idx="6">
                  <c:v>CM1</c:v>
                </c:pt>
                <c:pt idx="7">
                  <c:v>CM2</c:v>
                </c:pt>
                <c:pt idx="8">
                  <c:v>CM3</c:v>
                </c:pt>
                <c:pt idx="9">
                  <c:v>CM4</c:v>
                </c:pt>
                <c:pt idx="10">
                  <c:v>CM5</c:v>
                </c:pt>
                <c:pt idx="11">
                  <c:v>CM6</c:v>
                </c:pt>
              </c:strCache>
            </c:strRef>
          </c:cat>
          <c:val>
            <c:numRef>
              <c:f>Graphs!$E$2:$E$13</c:f>
              <c:numCache>
                <c:formatCode>0.00%</c:formatCode>
                <c:ptCount val="12"/>
                <c:pt idx="0">
                  <c:v>0.92626953125</c:v>
                </c:pt>
                <c:pt idx="1">
                  <c:v>0.91833333333333333</c:v>
                </c:pt>
                <c:pt idx="2">
                  <c:v>0.91906283280085199</c:v>
                </c:pt>
                <c:pt idx="3">
                  <c:v>0.94620253164556967</c:v>
                </c:pt>
                <c:pt idx="4">
                  <c:v>0.88505747126436785</c:v>
                </c:pt>
                <c:pt idx="5">
                  <c:v>0.89308176100628933</c:v>
                </c:pt>
                <c:pt idx="6">
                  <c:v>0.8529411764705882</c:v>
                </c:pt>
                <c:pt idx="7">
                  <c:v>0.91758241758241754</c:v>
                </c:pt>
                <c:pt idx="8">
                  <c:v>0.97435897435897434</c:v>
                </c:pt>
                <c:pt idx="9">
                  <c:v>0.90497737556561086</c:v>
                </c:pt>
                <c:pt idx="10">
                  <c:v>0.88888888888888884</c:v>
                </c:pt>
                <c:pt idx="11">
                  <c:v>0.92307692307692313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9DC-4244-AA06-3FC4054265A6}"/>
            </c:ext>
          </c:extLst>
        </c:ser>
        <c:ser>
          <c:idx val="1"/>
          <c:order val="1"/>
          <c:tx>
            <c:v>Anhydrous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5400000" spcFirstLastPara="1" vertOverflow="ellipsis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Graphs!$C$2:$C$13</c:f>
              <c:numCache>
                <c:formatCode>0.00%</c:formatCode>
                <c:ptCount val="12"/>
                <c:pt idx="0">
                  <c:v>7.373046875E-2</c:v>
                </c:pt>
                <c:pt idx="1">
                  <c:v>8.1666666666666665E-2</c:v>
                </c:pt>
                <c:pt idx="2">
                  <c:v>8.0937167199148036E-2</c:v>
                </c:pt>
                <c:pt idx="3">
                  <c:v>5.3797468354430382E-2</c:v>
                </c:pt>
                <c:pt idx="4">
                  <c:v>0.11494252873563218</c:v>
                </c:pt>
                <c:pt idx="5">
                  <c:v>0.1069182389937107</c:v>
                </c:pt>
                <c:pt idx="6">
                  <c:v>0.14705882352941177</c:v>
                </c:pt>
                <c:pt idx="7">
                  <c:v>8.2417582417582416E-2</c:v>
                </c:pt>
                <c:pt idx="8">
                  <c:v>2.564102564102564E-2</c:v>
                </c:pt>
                <c:pt idx="9">
                  <c:v>9.5022624434389136E-2</c:v>
                </c:pt>
                <c:pt idx="10">
                  <c:v>0.1111111111111111</c:v>
                </c:pt>
                <c:pt idx="11">
                  <c:v>7.6923076923076927E-2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9DC-4244-AA06-3FC4054265A6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7"/>
        <c:overlap val="100"/>
        <c:axId val="216279407"/>
        <c:axId val="207447615"/>
      </c:barChart>
      <c:catAx>
        <c:axId val="21627940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Sample Name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447615"/>
        <c:crosses val="autoZero"/>
        <c:auto val="1"/>
        <c:lblAlgn val="ctr"/>
        <c:lblOffset val="100"/>
        <c:noMultiLvlLbl val="0"/>
      </c:catAx>
      <c:valAx>
        <c:axId val="207447615"/>
        <c:scaling>
          <c:orientation val="minMax"/>
          <c:max val="1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000" dirty="0"/>
                  <a:t> </a:t>
                </a:r>
                <a:r>
                  <a:rPr lang="en-GB" sz="1000" b="0" i="0" u="none" strike="noStrike" kern="1200" baseline="0" dirty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SrO</a:t>
                </a:r>
                <a:r>
                  <a:rPr lang="en-GB" sz="1000" b="0" i="0" u="none" strike="noStrike" kern="1200" baseline="-25000" dirty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2</a:t>
                </a:r>
                <a:r>
                  <a:rPr lang="en-GB" sz="1000" b="0" i="0" u="none" strike="noStrike" kern="1200" baseline="0" dirty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 Anhydrous vs. Octahydrate %</a:t>
                </a:r>
                <a:endParaRPr lang="en-GB" sz="1000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6279407"/>
        <c:crosses val="autoZero"/>
        <c:crossBetween val="between"/>
        <c:majorUnit val="0.5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9304919266495608"/>
          <c:y val="0.80619344989128849"/>
          <c:w val="0.4867635261609769"/>
          <c:h val="9.051450523729258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951" y="1749795"/>
            <a:ext cx="12851448" cy="3722335"/>
          </a:xfrm>
        </p:spPr>
        <p:txBody>
          <a:bodyPr anchor="b"/>
          <a:lstStyle>
            <a:lvl1pPr algn="ctr">
              <a:defRPr sz="935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9919" y="5615678"/>
            <a:ext cx="11339513" cy="2581379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775" indent="0" algn="ctr">
              <a:buNone/>
              <a:defRPr sz="3118"/>
            </a:lvl2pPr>
            <a:lvl3pPr marL="1425550" indent="0" algn="ctr">
              <a:buNone/>
              <a:defRPr sz="2806"/>
            </a:lvl3pPr>
            <a:lvl4pPr marL="2138324" indent="0" algn="ctr">
              <a:buNone/>
              <a:defRPr sz="2494"/>
            </a:lvl4pPr>
            <a:lvl5pPr marL="2851099" indent="0" algn="ctr">
              <a:buNone/>
              <a:defRPr sz="2494"/>
            </a:lvl5pPr>
            <a:lvl6pPr marL="3563874" indent="0" algn="ctr">
              <a:buNone/>
              <a:defRPr sz="2494"/>
            </a:lvl6pPr>
            <a:lvl7pPr marL="4276649" indent="0" algn="ctr">
              <a:buNone/>
              <a:defRPr sz="2494"/>
            </a:lvl7pPr>
            <a:lvl8pPr marL="4989424" indent="0" algn="ctr">
              <a:buNone/>
              <a:defRPr sz="2494"/>
            </a:lvl8pPr>
            <a:lvl9pPr marL="5702198" indent="0" algn="ctr">
              <a:buNone/>
              <a:defRPr sz="249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548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90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82" y="2665532"/>
            <a:ext cx="13040439" cy="4447496"/>
          </a:xfrm>
        </p:spPr>
        <p:txBody>
          <a:bodyPr anchor="b"/>
          <a:lstStyle>
            <a:lvl1pPr>
              <a:defRPr sz="935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1582" y="7155103"/>
            <a:ext cx="13040439" cy="2338833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1pPr>
            <a:lvl2pPr marL="712775" indent="0">
              <a:buNone/>
              <a:defRPr sz="3118">
                <a:solidFill>
                  <a:schemeClr val="tx1">
                    <a:tint val="82000"/>
                  </a:schemeClr>
                </a:solidFill>
              </a:defRPr>
            </a:lvl2pPr>
            <a:lvl3pPr marL="1425550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3pPr>
            <a:lvl4pPr marL="2138324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4pPr>
            <a:lvl5pPr marL="2851099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5pPr>
            <a:lvl6pPr marL="3563874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6pPr>
            <a:lvl7pPr marL="4276649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7pPr>
            <a:lvl8pPr marL="4989424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8pPr>
            <a:lvl9pPr marL="5702198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535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455" y="2846200"/>
            <a:ext cx="6425724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1" y="2846200"/>
            <a:ext cx="6425724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889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569242"/>
            <a:ext cx="13040439" cy="20665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1426" y="2620980"/>
            <a:ext cx="63961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426" y="3905482"/>
            <a:ext cx="6396193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54172" y="2620980"/>
            <a:ext cx="64276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2" y="3905482"/>
            <a:ext cx="6427693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234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570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298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693" y="1539425"/>
            <a:ext cx="7654171" cy="7598117"/>
          </a:xfrm>
        </p:spPr>
        <p:txBody>
          <a:bodyPr/>
          <a:lstStyle>
            <a:lvl1pPr>
              <a:defRPr sz="4989"/>
            </a:lvl1pPr>
            <a:lvl2pPr>
              <a:defRPr sz="4365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  <a:lvl6pPr>
              <a:defRPr sz="3118"/>
            </a:lvl6pPr>
            <a:lvl7pPr>
              <a:defRPr sz="3118"/>
            </a:lvl7pPr>
            <a:lvl8pPr>
              <a:defRPr sz="3118"/>
            </a:lvl8pPr>
            <a:lvl9pPr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333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7693" y="1539425"/>
            <a:ext cx="7654171" cy="7598117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021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281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19786" y="569240"/>
            <a:ext cx="3260110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456" y="569240"/>
            <a:ext cx="9591338" cy="9060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975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9456" y="569242"/>
            <a:ext cx="13040439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456" y="2846200"/>
            <a:ext cx="13040439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9455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B5ED14-7543-46DA-9DAB-F6A71708308B}" type="datetimeFigureOut">
              <a:rPr lang="en-GB" smtClean="0"/>
              <a:t>22/03/2024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08285" y="9909729"/>
            <a:ext cx="5102781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041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4C2448-9181-4E73-B7A6-920731AC7C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685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425550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387" indent="-356387" algn="l" defTabSz="1425550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5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193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3pPr>
      <a:lvl4pPr marL="249471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320748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92026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63303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534581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605858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jpeg"/><Relationship Id="rId3" Type="http://schemas.openxmlformats.org/officeDocument/2006/relationships/chart" Target="../charts/chart1.xml"/><Relationship Id="rId7" Type="http://schemas.openxmlformats.org/officeDocument/2006/relationships/oleObject" Target="../embeddings/oleObject1.bin"/><Relationship Id="rId12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oleObject" Target="../embeddings/oleObject3.bin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0B2AE35-C485-28CC-5EEC-30419742DC1D}"/>
              </a:ext>
            </a:extLst>
          </p:cNvPr>
          <p:cNvSpPr/>
          <p:nvPr/>
        </p:nvSpPr>
        <p:spPr>
          <a:xfrm>
            <a:off x="0" y="0"/>
            <a:ext cx="15119350" cy="130900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31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1C0AEA-83BE-FFBB-3664-08E36DC69C5B}"/>
              </a:ext>
            </a:extLst>
          </p:cNvPr>
          <p:cNvSpPr txBox="1"/>
          <p:nvPr/>
        </p:nvSpPr>
        <p:spPr>
          <a:xfrm>
            <a:off x="2892614" y="-88154"/>
            <a:ext cx="9334122" cy="1189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564" dirty="0">
                <a:solidFill>
                  <a:schemeClr val="bg1"/>
                </a:solidFill>
              </a:rPr>
              <a:t>Developing a Mounting Method for EBSD and EDS Analysis of Strontium Peroxide</a:t>
            </a:r>
            <a:endParaRPr lang="en-GB" sz="3564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0A17E498-3931-4D03-A3D6-842380D4F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33" y="224225"/>
            <a:ext cx="2460814" cy="86055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8C12501-BF52-F1C4-2095-C4CE9DC5AFCA}"/>
              </a:ext>
            </a:extLst>
          </p:cNvPr>
          <p:cNvSpPr txBox="1"/>
          <p:nvPr/>
        </p:nvSpPr>
        <p:spPr>
          <a:xfrm>
            <a:off x="3488499" y="937564"/>
            <a:ext cx="8142351" cy="5034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36" dirty="0">
                <a:solidFill>
                  <a:schemeClr val="bg1"/>
                </a:solidFill>
              </a:rPr>
              <a:t>Thomas Beswick (1910566): BSc Ordnance, Munitions and Explosives - Research and Development</a:t>
            </a:r>
          </a:p>
          <a:p>
            <a:pPr algn="ctr"/>
            <a:endParaRPr lang="en-GB" sz="1336" dirty="0">
              <a:solidFill>
                <a:schemeClr val="bg1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8A582AD-B14F-E9E6-0DB8-D6187462BED8}"/>
              </a:ext>
            </a:extLst>
          </p:cNvPr>
          <p:cNvGrpSpPr/>
          <p:nvPr/>
        </p:nvGrpSpPr>
        <p:grpSpPr>
          <a:xfrm>
            <a:off x="10137600" y="1440000"/>
            <a:ext cx="4798801" cy="5730112"/>
            <a:chOff x="101599" y="1693335"/>
            <a:chExt cx="3859507" cy="5145615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7E2E46D6-A94B-12BA-22F9-57CB3F1081E6}"/>
                </a:ext>
              </a:extLst>
            </p:cNvPr>
            <p:cNvGrpSpPr/>
            <p:nvPr/>
          </p:nvGrpSpPr>
          <p:grpSpPr>
            <a:xfrm>
              <a:off x="101599" y="1693335"/>
              <a:ext cx="3859507" cy="5145615"/>
              <a:chOff x="101599" y="1693335"/>
              <a:chExt cx="3859507" cy="5145615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1F7DCC5C-5B43-51EF-2C2D-6A5A6DFBFEC9}"/>
                  </a:ext>
                </a:extLst>
              </p:cNvPr>
              <p:cNvSpPr/>
              <p:nvPr/>
            </p:nvSpPr>
            <p:spPr>
              <a:xfrm>
                <a:off x="101599" y="1693335"/>
                <a:ext cx="3859507" cy="514561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310" dirty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2486889C-4440-092E-9E33-7F28D5DACA65}"/>
                  </a:ext>
                </a:extLst>
              </p:cNvPr>
              <p:cNvSpPr/>
              <p:nvPr/>
            </p:nvSpPr>
            <p:spPr>
              <a:xfrm>
                <a:off x="101599" y="1693335"/>
                <a:ext cx="3859506" cy="323278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310" b="1" dirty="0"/>
                  <a:t>Results</a:t>
                </a:r>
                <a:endParaRPr lang="en-GB" sz="2310" b="1" dirty="0"/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49555048-23B2-2C5F-F3DD-659DC6EC10E1}"/>
                </a:ext>
              </a:extLst>
            </p:cNvPr>
            <p:cNvSpPr txBox="1"/>
            <p:nvPr/>
          </p:nvSpPr>
          <p:spPr>
            <a:xfrm>
              <a:off x="106086" y="2029853"/>
              <a:ext cx="2002112" cy="12437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US" sz="1400" dirty="0"/>
                <a:t>Tape-mounted samples displayed good consistency across all scans performed. This is likely due to the simplicity in the method resulting in equal surface</a:t>
              </a:r>
              <a:endParaRPr lang="en-GB" sz="1400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D2A2140-C1ED-EE39-D8C9-8DA387C9C80D}"/>
              </a:ext>
            </a:extLst>
          </p:cNvPr>
          <p:cNvGrpSpPr/>
          <p:nvPr/>
        </p:nvGrpSpPr>
        <p:grpSpPr>
          <a:xfrm>
            <a:off x="10136158" y="7275248"/>
            <a:ext cx="4798801" cy="2653091"/>
            <a:chOff x="101599" y="1693335"/>
            <a:chExt cx="3852684" cy="2547369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AF9A7B69-CB70-137B-C424-580A68128455}"/>
                </a:ext>
              </a:extLst>
            </p:cNvPr>
            <p:cNvGrpSpPr/>
            <p:nvPr/>
          </p:nvGrpSpPr>
          <p:grpSpPr>
            <a:xfrm>
              <a:off x="101599" y="1693335"/>
              <a:ext cx="3852684" cy="2547369"/>
              <a:chOff x="101599" y="1693335"/>
              <a:chExt cx="3852684" cy="2547369"/>
            </a:xfrm>
          </p:grpSpPr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9997CEB5-943C-7FE7-9929-97C46D298E09}"/>
                  </a:ext>
                </a:extLst>
              </p:cNvPr>
              <p:cNvSpPr/>
              <p:nvPr/>
            </p:nvSpPr>
            <p:spPr>
              <a:xfrm>
                <a:off x="101599" y="1693336"/>
                <a:ext cx="3852684" cy="254736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31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529B9571-9274-B71E-ED5B-96F7D23D098F}"/>
                  </a:ext>
                </a:extLst>
              </p:cNvPr>
              <p:cNvSpPr/>
              <p:nvPr/>
            </p:nvSpPr>
            <p:spPr>
              <a:xfrm>
                <a:off x="101599" y="1693335"/>
                <a:ext cx="3852684" cy="345654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310" b="1" dirty="0"/>
                  <a:t>Conclusions</a:t>
                </a:r>
                <a:endParaRPr lang="en-GB" sz="2310" b="1" dirty="0"/>
              </a:p>
            </p:txBody>
          </p:sp>
        </p:grp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661333B6-526D-2EA5-8A69-65274A69F03C}"/>
                </a:ext>
              </a:extLst>
            </p:cNvPr>
            <p:cNvSpPr txBox="1"/>
            <p:nvPr/>
          </p:nvSpPr>
          <p:spPr>
            <a:xfrm>
              <a:off x="101599" y="2038989"/>
              <a:ext cx="3852683" cy="21572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/>
                <a:t>There are clear differences between each mounting method. Tape-mounted samples offer consistency with a simple method that is easy to performed. On the other hand, cold-mounted samples provide inconsistent results but with a variety of improvements available for implementation. It is likely that when these improvements are implemented, cold-mounting methodology will outperform tape-mounted methods.</a:t>
              </a:r>
            </a:p>
            <a:p>
              <a:r>
                <a:rPr lang="en-US" sz="1400" dirty="0"/>
                <a:t>Overall, testing showed that it is feasible to determine SrO</a:t>
              </a:r>
              <a:r>
                <a:rPr lang="en-US" sz="1400" baseline="-25000" dirty="0"/>
                <a:t>2</a:t>
              </a:r>
              <a:r>
                <a:rPr lang="en-US" sz="1400" dirty="0"/>
                <a:t> structures using EBSD and EDS techniques.</a:t>
              </a:r>
              <a:endParaRPr lang="en-GB" sz="1400" dirty="0"/>
            </a:p>
          </p:txBody>
        </p:sp>
      </p:grpSp>
      <p:graphicFrame>
        <p:nvGraphicFramePr>
          <p:cNvPr id="53" name="Chart 52">
            <a:extLst>
              <a:ext uri="{FF2B5EF4-FFF2-40B4-BE49-F238E27FC236}">
                <a16:creationId xmlns:a16="http://schemas.microsoft.com/office/drawing/2014/main" id="{2367D3F7-D195-DDFC-7906-4C5F7AF991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0182804"/>
              </p:ext>
            </p:extLst>
          </p:nvPr>
        </p:nvGraphicFramePr>
        <p:xfrm>
          <a:off x="10332608" y="4029700"/>
          <a:ext cx="4546928" cy="21589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1542D152-BFA4-86FC-484F-7DA3C519C4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8480" y="112373"/>
            <a:ext cx="2459276" cy="109987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22B25188-4E2A-1BF1-6AE5-C3F546367E6C}"/>
              </a:ext>
            </a:extLst>
          </p:cNvPr>
          <p:cNvGrpSpPr/>
          <p:nvPr/>
        </p:nvGrpSpPr>
        <p:grpSpPr>
          <a:xfrm>
            <a:off x="180000" y="1440000"/>
            <a:ext cx="4798809" cy="4568612"/>
            <a:chOff x="145542" y="4868787"/>
            <a:chExt cx="4798809" cy="4568612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3DF97D32-2D93-341F-5272-487059D51B26}"/>
                </a:ext>
              </a:extLst>
            </p:cNvPr>
            <p:cNvGrpSpPr/>
            <p:nvPr/>
          </p:nvGrpSpPr>
          <p:grpSpPr>
            <a:xfrm>
              <a:off x="145542" y="4868787"/>
              <a:ext cx="4798809" cy="4568612"/>
              <a:chOff x="101589" y="1693335"/>
              <a:chExt cx="4100468" cy="4336404"/>
            </a:xfrm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C65325F5-25CB-6812-F9F5-962D04A61A4B}"/>
                  </a:ext>
                </a:extLst>
              </p:cNvPr>
              <p:cNvGrpSpPr/>
              <p:nvPr/>
            </p:nvGrpSpPr>
            <p:grpSpPr>
              <a:xfrm>
                <a:off x="101597" y="1693335"/>
                <a:ext cx="4100460" cy="4336404"/>
                <a:chOff x="101597" y="1693335"/>
                <a:chExt cx="4100460" cy="4336404"/>
              </a:xfrm>
            </p:grpSpPr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A1596472-B047-01F7-A81E-C7636405C685}"/>
                    </a:ext>
                  </a:extLst>
                </p:cNvPr>
                <p:cNvSpPr/>
                <p:nvPr/>
              </p:nvSpPr>
              <p:spPr>
                <a:xfrm>
                  <a:off x="101597" y="1693335"/>
                  <a:ext cx="4100460" cy="4336404"/>
                </a:xfrm>
                <a:prstGeom prst="rect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310" dirty="0"/>
                </a:p>
              </p:txBody>
            </p:sp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1DE42C48-3DAF-791E-6733-9578DFCAEE97}"/>
                    </a:ext>
                  </a:extLst>
                </p:cNvPr>
                <p:cNvSpPr/>
                <p:nvPr/>
              </p:nvSpPr>
              <p:spPr>
                <a:xfrm>
                  <a:off x="101599" y="1693335"/>
                  <a:ext cx="4100458" cy="323278"/>
                </a:xfrm>
                <a:prstGeom prst="rect">
                  <a:avLst/>
                </a:prstGeom>
                <a:solidFill>
                  <a:schemeClr val="bg1">
                    <a:lumMod val="50000"/>
                  </a:schemeClr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2310" b="1" dirty="0"/>
                    <a:t>Introduction</a:t>
                  </a:r>
                  <a:endParaRPr lang="en-GB" sz="2310" b="1" dirty="0"/>
                </a:p>
              </p:txBody>
            </p:sp>
          </p:grp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4B8B69BE-65DF-FE1F-9AFC-B75784E4E74A}"/>
                  </a:ext>
                </a:extLst>
              </p:cNvPr>
              <p:cNvSpPr txBox="1"/>
              <p:nvPr/>
            </p:nvSpPr>
            <p:spPr>
              <a:xfrm>
                <a:off x="101589" y="2019427"/>
                <a:ext cx="4091901" cy="21325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GB" sz="1400" dirty="0"/>
                  <a:t>Pyrotechnic compositions are often loaded into small arms ammunition to produce tracer rounds. To achieve these, powders are created with two main components, an oxidiser and a metal. With a composition of </a:t>
                </a:r>
                <a:r>
                  <a:rPr lang="en-US" sz="1400" dirty="0"/>
                  <a:t>SrO</a:t>
                </a:r>
                <a:r>
                  <a:rPr lang="en-US" sz="1400" baseline="-25000" dirty="0"/>
                  <a:t>2</a:t>
                </a:r>
                <a:r>
                  <a:rPr lang="en-US" sz="1400" dirty="0"/>
                  <a:t> and magnesium, the oxygen will react with the metal and produce a red glow due to the presence of strontium. </a:t>
                </a:r>
              </a:p>
              <a:p>
                <a:pPr algn="just"/>
                <a:r>
                  <a:rPr lang="en-GB" sz="1400" dirty="0"/>
                  <a:t>SRO</a:t>
                </a:r>
                <a:r>
                  <a:rPr lang="en-GB" sz="1400" baseline="-25000" dirty="0"/>
                  <a:t>2</a:t>
                </a:r>
                <a:r>
                  <a:rPr lang="en-GB" sz="1400" dirty="0"/>
                  <a:t> can exist in two forms, known as anhydrous and octahydrate. Both take on the tetragonal crystal structures, commonly referred to as the calcium carbide structure shown in Figure 1.</a:t>
                </a:r>
              </a:p>
            </p:txBody>
          </p:sp>
        </p:grpSp>
        <p:pic>
          <p:nvPicPr>
            <p:cNvPr id="41" name="Picture 40" descr="A black and white drawing of a structure&#10;&#10;Description automatically generated">
              <a:extLst>
                <a:ext uri="{FF2B5EF4-FFF2-40B4-BE49-F238E27FC236}">
                  <a16:creationId xmlns:a16="http://schemas.microsoft.com/office/drawing/2014/main" id="{85B98C84-91B1-E215-117D-9926D29294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flipV="1">
              <a:off x="3288417" y="7153093"/>
              <a:ext cx="1613963" cy="2075938"/>
            </a:xfrm>
            <a:prstGeom prst="rect">
              <a:avLst/>
            </a:prstGeom>
          </p:spPr>
        </p:pic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B8181FF1-F941-6006-9DCB-BA48001C8C1D}"/>
                </a:ext>
              </a:extLst>
            </p:cNvPr>
            <p:cNvSpPr txBox="1"/>
            <p:nvPr/>
          </p:nvSpPr>
          <p:spPr>
            <a:xfrm>
              <a:off x="172559" y="7406074"/>
              <a:ext cx="3079759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US" sz="1400" dirty="0"/>
                <a:t>Before these structures can be assessed as an oxidizer in pyrotechnic compositions, but the differences in crystallographic parameters must be </a:t>
              </a:r>
              <a:r>
                <a:rPr lang="en-GB" sz="1400" dirty="0"/>
                <a:t>analysed</a:t>
              </a:r>
              <a:r>
                <a:rPr lang="en-US" sz="1400" dirty="0"/>
                <a:t> first. </a:t>
              </a:r>
            </a:p>
            <a:p>
              <a:pPr algn="just"/>
              <a:r>
                <a:rPr lang="en-US" sz="1400" dirty="0"/>
                <a:t>Each structure has differences in the space groups (symmetries of crystal patterns) which can be determined by EBSD analysis.</a:t>
              </a:r>
              <a:endParaRPr lang="en-GB" sz="1400" dirty="0"/>
            </a:p>
          </p:txBody>
        </p:sp>
      </p:grpSp>
      <p:grpSp>
        <p:nvGrpSpPr>
          <p:cNvPr id="1029" name="Group 1028">
            <a:extLst>
              <a:ext uri="{FF2B5EF4-FFF2-40B4-BE49-F238E27FC236}">
                <a16:creationId xmlns:a16="http://schemas.microsoft.com/office/drawing/2014/main" id="{8FA7B065-4300-3652-8C70-2EDE058A0BFA}"/>
              </a:ext>
            </a:extLst>
          </p:cNvPr>
          <p:cNvGrpSpPr/>
          <p:nvPr/>
        </p:nvGrpSpPr>
        <p:grpSpPr>
          <a:xfrm>
            <a:off x="5158798" y="5066989"/>
            <a:ext cx="4793224" cy="4861352"/>
            <a:chOff x="4982484" y="4119732"/>
            <a:chExt cx="4793224" cy="4861352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D38E40D-3FD5-8E16-F5C8-DD6F563CB971}"/>
                </a:ext>
              </a:extLst>
            </p:cNvPr>
            <p:cNvGrpSpPr/>
            <p:nvPr/>
          </p:nvGrpSpPr>
          <p:grpSpPr>
            <a:xfrm>
              <a:off x="4986631" y="4119732"/>
              <a:ext cx="4789077" cy="4861352"/>
              <a:chOff x="101599" y="2895638"/>
              <a:chExt cx="3942855" cy="2162165"/>
            </a:xfrm>
          </p:grpSpPr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7766E897-1561-8F12-D7AB-220DB1BA5BE8}"/>
                  </a:ext>
                </a:extLst>
              </p:cNvPr>
              <p:cNvSpPr/>
              <p:nvPr/>
            </p:nvSpPr>
            <p:spPr>
              <a:xfrm>
                <a:off x="101599" y="3058181"/>
                <a:ext cx="3942855" cy="199962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310" dirty="0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7E3E0671-1A91-5A20-B686-81D4E1CE4EA6}"/>
                  </a:ext>
                </a:extLst>
              </p:cNvPr>
              <p:cNvSpPr/>
              <p:nvPr/>
            </p:nvSpPr>
            <p:spPr>
              <a:xfrm>
                <a:off x="101603" y="2895638"/>
                <a:ext cx="3942846" cy="160116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310" b="1" dirty="0"/>
                  <a:t>Methodology</a:t>
                </a:r>
                <a:endParaRPr lang="en-GB" sz="2310" b="1" dirty="0"/>
              </a:p>
            </p:txBody>
          </p:sp>
        </p:grpSp>
        <p:grpSp>
          <p:nvGrpSpPr>
            <p:cNvPr id="1027" name="Group 1026">
              <a:extLst>
                <a:ext uri="{FF2B5EF4-FFF2-40B4-BE49-F238E27FC236}">
                  <a16:creationId xmlns:a16="http://schemas.microsoft.com/office/drawing/2014/main" id="{59895D4D-56FA-5847-F682-82F70515978C}"/>
                </a:ext>
              </a:extLst>
            </p:cNvPr>
            <p:cNvGrpSpPr/>
            <p:nvPr/>
          </p:nvGrpSpPr>
          <p:grpSpPr>
            <a:xfrm>
              <a:off x="5083792" y="4485190"/>
              <a:ext cx="4644436" cy="1815882"/>
              <a:chOff x="5083792" y="4485190"/>
              <a:chExt cx="4644436" cy="1815882"/>
            </a:xfrm>
          </p:grpSpPr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C6FDAE35-FCFE-DD50-C1B3-A2D03F8F2CD2}"/>
                  </a:ext>
                </a:extLst>
              </p:cNvPr>
              <p:cNvSpPr txBox="1"/>
              <p:nvPr/>
            </p:nvSpPr>
            <p:spPr>
              <a:xfrm>
                <a:off x="7112037" y="4485190"/>
                <a:ext cx="2616191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sz="1400" dirty="0"/>
                  <a:t>Three samples were used for each of the tape mounted samples, once with carbon tape and again with copper tape. Each sample used a different technique which left various quantities of powder on the surface of the tape. </a:t>
                </a:r>
                <a:endParaRPr lang="en-GB" sz="1400" dirty="0"/>
              </a:p>
            </p:txBody>
          </p:sp>
          <p:grpSp>
            <p:nvGrpSpPr>
              <p:cNvPr id="56" name="Group 55">
                <a:extLst>
                  <a:ext uri="{FF2B5EF4-FFF2-40B4-BE49-F238E27FC236}">
                    <a16:creationId xmlns:a16="http://schemas.microsoft.com/office/drawing/2014/main" id="{5AE407E6-FC1F-229D-9A97-987992B4589E}"/>
                  </a:ext>
                </a:extLst>
              </p:cNvPr>
              <p:cNvGrpSpPr/>
              <p:nvPr/>
            </p:nvGrpSpPr>
            <p:grpSpPr>
              <a:xfrm>
                <a:off x="5083792" y="4562881"/>
                <a:ext cx="1956060" cy="1619211"/>
                <a:chOff x="7772662" y="5694385"/>
                <a:chExt cx="1445679" cy="1196721"/>
              </a:xfrm>
            </p:grpSpPr>
            <p:pic>
              <p:nvPicPr>
                <p:cNvPr id="42" name="Picture 41" descr="A plastic container with different colored objects&#10;&#10;Description automatically generated with medium confidence">
                  <a:extLst>
                    <a:ext uri="{FF2B5EF4-FFF2-40B4-BE49-F238E27FC236}">
                      <a16:creationId xmlns:a16="http://schemas.microsoft.com/office/drawing/2014/main" id="{EAFB438C-A8DC-8BEE-D8AC-AF501E7C1F8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1506" t="25370" r="36442" b="46992"/>
                <a:stretch/>
              </p:blipFill>
              <p:spPr bwMode="auto">
                <a:xfrm>
                  <a:off x="7772664" y="5694385"/>
                  <a:ext cx="1445677" cy="57565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53640926-AAD7-44D8-BBD7-CCE9431645EC}">
                    <a14:shadowObscured xmlns:a14="http://schemas.microsoft.com/office/drawing/2010/main"/>
                  </a:ext>
                </a:extLst>
              </p:spPr>
            </p:pic>
            <p:grpSp>
              <p:nvGrpSpPr>
                <p:cNvPr id="55" name="Group 54">
                  <a:extLst>
                    <a:ext uri="{FF2B5EF4-FFF2-40B4-BE49-F238E27FC236}">
                      <a16:creationId xmlns:a16="http://schemas.microsoft.com/office/drawing/2014/main" id="{E721E6C2-A78B-6095-3092-6AE85FFDD235}"/>
                    </a:ext>
                  </a:extLst>
                </p:cNvPr>
                <p:cNvGrpSpPr/>
                <p:nvPr/>
              </p:nvGrpSpPr>
              <p:grpSpPr>
                <a:xfrm>
                  <a:off x="7772662" y="6263346"/>
                  <a:ext cx="1445678" cy="627760"/>
                  <a:chOff x="7772662" y="6263346"/>
                  <a:chExt cx="1445678" cy="627760"/>
                </a:xfrm>
              </p:grpSpPr>
              <p:pic>
                <p:nvPicPr>
                  <p:cNvPr id="51" name="Picture 50" descr="A plastic container with different colored objects&#10;&#10;Description automatically generated with medium confidence">
                    <a:extLst>
                      <a:ext uri="{FF2B5EF4-FFF2-40B4-BE49-F238E27FC236}">
                        <a16:creationId xmlns:a16="http://schemas.microsoft.com/office/drawing/2014/main" id="{7E3D11CD-7B61-D9C4-9319-A2659B396D9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63737" t="25370" b="44783"/>
                  <a:stretch/>
                </p:blipFill>
                <p:spPr bwMode="auto">
                  <a:xfrm>
                    <a:off x="8201337" y="6263349"/>
                    <a:ext cx="1017003" cy="627757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  <p:pic>
                <p:nvPicPr>
                  <p:cNvPr id="54" name="Picture 53" descr="A plastic container with different colored objects&#10;&#10;Description automatically generated with medium confidence">
                    <a:extLst>
                      <a:ext uri="{FF2B5EF4-FFF2-40B4-BE49-F238E27FC236}">
                        <a16:creationId xmlns:a16="http://schemas.microsoft.com/office/drawing/2014/main" id="{6E1DC175-A920-3AFF-975F-504CA13A928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1506" t="47085" r="72170" b="22422"/>
                  <a:stretch/>
                </p:blipFill>
                <p:spPr bwMode="auto">
                  <a:xfrm>
                    <a:off x="7772662" y="6263346"/>
                    <a:ext cx="448128" cy="627757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53640926-AAD7-44D8-BBD7-CCE9431645EC}">
                      <a14:shadowObscured xmlns:a14="http://schemas.microsoft.com/office/drawing/2010/main"/>
                    </a:ext>
                  </a:extLst>
                </p:spPr>
              </p:pic>
            </p:grpSp>
          </p:grpSp>
        </p:grpSp>
        <p:grpSp>
          <p:nvGrpSpPr>
            <p:cNvPr id="1028" name="Group 1027">
              <a:extLst>
                <a:ext uri="{FF2B5EF4-FFF2-40B4-BE49-F238E27FC236}">
                  <a16:creationId xmlns:a16="http://schemas.microsoft.com/office/drawing/2014/main" id="{809D77A5-842C-CF61-C102-8FC3099F91B4}"/>
                </a:ext>
              </a:extLst>
            </p:cNvPr>
            <p:cNvGrpSpPr/>
            <p:nvPr/>
          </p:nvGrpSpPr>
          <p:grpSpPr>
            <a:xfrm>
              <a:off x="4982484" y="6352422"/>
              <a:ext cx="4793211" cy="2588360"/>
              <a:chOff x="4982484" y="6352422"/>
              <a:chExt cx="4793211" cy="2588360"/>
            </a:xfrm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8D668F82-8DC7-FB1E-1EA6-AC197C5DEC91}"/>
                  </a:ext>
                </a:extLst>
              </p:cNvPr>
              <p:cNvGrpSpPr/>
              <p:nvPr/>
            </p:nvGrpSpPr>
            <p:grpSpPr>
              <a:xfrm>
                <a:off x="5016981" y="6407939"/>
                <a:ext cx="2506821" cy="966834"/>
                <a:chOff x="4630245" y="5762490"/>
                <a:chExt cx="3257251" cy="1216574"/>
              </a:xfrm>
            </p:grpSpPr>
            <p:graphicFrame>
              <p:nvGraphicFramePr>
                <p:cNvPr id="48" name="Object 47">
                  <a:extLst>
                    <a:ext uri="{FF2B5EF4-FFF2-40B4-BE49-F238E27FC236}">
                      <a16:creationId xmlns:a16="http://schemas.microsoft.com/office/drawing/2014/main" id="{A78F3E08-5E6C-9E7F-D657-4D003079BE25}"/>
                    </a:ext>
                  </a:extLst>
                </p:cNvPr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3517537350"/>
                    </p:ext>
                  </p:extLst>
                </p:nvPr>
              </p:nvGraphicFramePr>
              <p:xfrm>
                <a:off x="5378665" y="5763704"/>
                <a:ext cx="747914" cy="1215360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Bitmap Image" r:id="rId7" imgW="2142857" imgH="3476190" progId="Paint.Picture">
                        <p:embed/>
                      </p:oleObj>
                    </mc:Choice>
                    <mc:Fallback>
                      <p:oleObj name="Bitmap Image" r:id="rId7" imgW="2142857" imgH="3476190" progId="Paint.Picture">
                        <p:embed/>
                        <p:pic>
                          <p:nvPicPr>
                            <p:cNvPr id="48" name="Object 47">
                              <a:extLst>
                                <a:ext uri="{FF2B5EF4-FFF2-40B4-BE49-F238E27FC236}">
                                  <a16:creationId xmlns:a16="http://schemas.microsoft.com/office/drawing/2014/main" id="{A78F3E08-5E6C-9E7F-D657-4D003079BE25}"/>
                                </a:ext>
                              </a:extLst>
                            </p:cNvPr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8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5378665" y="5763704"/>
                              <a:ext cx="747914" cy="1215360"/>
                            </a:xfrm>
                            <a:prstGeom prst="rect">
                              <a:avLst/>
                            </a:prstGeom>
                            <a:noFill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49" name="Object 48">
                  <a:extLst>
                    <a:ext uri="{FF2B5EF4-FFF2-40B4-BE49-F238E27FC236}">
                      <a16:creationId xmlns:a16="http://schemas.microsoft.com/office/drawing/2014/main" id="{D01785E8-8E5A-0EDE-35FC-513CD810B5A3}"/>
                    </a:ext>
                  </a:extLst>
                </p:cNvPr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2057817181"/>
                    </p:ext>
                  </p:extLst>
                </p:nvPr>
              </p:nvGraphicFramePr>
              <p:xfrm>
                <a:off x="6183164" y="5762490"/>
                <a:ext cx="712855" cy="1215360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Bitmap Image" r:id="rId9" imgW="3761905" imgH="3591426" progId="Paint.Picture">
                        <p:embed/>
                      </p:oleObj>
                    </mc:Choice>
                    <mc:Fallback>
                      <p:oleObj name="Bitmap Image" r:id="rId9" imgW="3761905" imgH="3591426" progId="Paint.Picture">
                        <p:embed/>
                        <p:pic>
                          <p:nvPicPr>
                            <p:cNvPr id="49" name="Object 48">
                              <a:extLst>
                                <a:ext uri="{FF2B5EF4-FFF2-40B4-BE49-F238E27FC236}">
                                  <a16:creationId xmlns:a16="http://schemas.microsoft.com/office/drawing/2014/main" id="{D01785E8-8E5A-0EDE-35FC-513CD810B5A3}"/>
                                </a:ext>
                              </a:extLst>
                            </p:cNvPr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10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 r="44058"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6183164" y="5762490"/>
                              <a:ext cx="712855" cy="1215360"/>
                            </a:xfrm>
                            <a:prstGeom prst="rect">
                              <a:avLst/>
                            </a:prstGeom>
                            <a:noFill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50" name="Object 49">
                  <a:extLst>
                    <a:ext uri="{FF2B5EF4-FFF2-40B4-BE49-F238E27FC236}">
                      <a16:creationId xmlns:a16="http://schemas.microsoft.com/office/drawing/2014/main" id="{770FEB55-6CAD-FD9D-C17B-8EC05E38DB1D}"/>
                    </a:ext>
                  </a:extLst>
                </p:cNvPr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1551685221"/>
                    </p:ext>
                  </p:extLst>
                </p:nvPr>
              </p:nvGraphicFramePr>
              <p:xfrm>
                <a:off x="4630245" y="5763704"/>
                <a:ext cx="701168" cy="1215360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name="Bitmap Image" r:id="rId11" imgW="3761905" imgH="3400900" progId="Paint.Picture">
                        <p:embed/>
                      </p:oleObj>
                    </mc:Choice>
                    <mc:Fallback>
                      <p:oleObj name="Bitmap Image" r:id="rId11" imgW="3761905" imgH="3400900" progId="Paint.Picture">
                        <p:embed/>
                        <p:pic>
                          <p:nvPicPr>
                            <p:cNvPr id="50" name="Object 49">
                              <a:extLst>
                                <a:ext uri="{FF2B5EF4-FFF2-40B4-BE49-F238E27FC236}">
                                  <a16:creationId xmlns:a16="http://schemas.microsoft.com/office/drawing/2014/main" id="{770FEB55-6CAD-FD9D-C17B-8EC05E38DB1D}"/>
                                </a:ext>
                              </a:extLst>
                            </p:cNvPr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12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 r="47874"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4630245" y="5763704"/>
                              <a:ext cx="701168" cy="1215360"/>
                            </a:xfrm>
                            <a:prstGeom prst="rect">
                              <a:avLst/>
                            </a:prstGeom>
                            <a:noFill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pic>
              <p:nvPicPr>
                <p:cNvPr id="1031" name="Picture 1" descr="A hand holding a small plastic tip&#10;&#10;Description automatically generated">
                  <a:extLst>
                    <a:ext uri="{FF2B5EF4-FFF2-40B4-BE49-F238E27FC236}">
                      <a16:creationId xmlns:a16="http://schemas.microsoft.com/office/drawing/2014/main" id="{CE34EE6F-EB23-EE8A-22A4-AF3A03D857A3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7517" t="27660" r="24467" b="23639"/>
                <a:stretch>
                  <a:fillRect/>
                </a:stretch>
              </p:blipFill>
              <p:spPr bwMode="auto">
                <a:xfrm>
                  <a:off x="6952603" y="5762494"/>
                  <a:ext cx="934893" cy="121536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24064EF1-986B-A404-109B-DFC1101F7249}"/>
                  </a:ext>
                </a:extLst>
              </p:cNvPr>
              <p:cNvSpPr txBox="1"/>
              <p:nvPr/>
            </p:nvSpPr>
            <p:spPr>
              <a:xfrm>
                <a:off x="7475894" y="6352422"/>
                <a:ext cx="2299801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sz="1400" dirty="0"/>
                  <a:t>Cold-mounted samples, used three capsule shapes, conical, hemi-hyperbola and pyramid, shown left to right in Figure 3.</a:t>
                </a:r>
                <a:endParaRPr lang="en-GB" sz="1400" dirty="0"/>
              </a:p>
            </p:txBody>
          </p:sp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A5129D51-B679-8AF0-F884-DAAC003B707B}"/>
                  </a:ext>
                </a:extLst>
              </p:cNvPr>
              <p:cNvSpPr txBox="1"/>
              <p:nvPr/>
            </p:nvSpPr>
            <p:spPr>
              <a:xfrm>
                <a:off x="4982484" y="7555787"/>
                <a:ext cx="4751620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sz="1400" dirty="0"/>
                  <a:t>With each of these capsules, two techniques were used. The first had SrO</a:t>
                </a:r>
                <a:r>
                  <a:rPr lang="en-US" sz="1400" baseline="-25000" dirty="0"/>
                  <a:t>2</a:t>
                </a:r>
                <a:r>
                  <a:rPr lang="en-US" sz="1400" dirty="0"/>
                  <a:t> dropped directly into the capsule followed by the </a:t>
                </a:r>
                <a:r>
                  <a:rPr lang="en-GB" sz="1400" dirty="0"/>
                  <a:t>cold-mount</a:t>
                </a:r>
                <a:r>
                  <a:rPr lang="en-US" sz="1400" dirty="0"/>
                  <a:t> solution. The second mixed SrO</a:t>
                </a:r>
                <a:r>
                  <a:rPr lang="en-US" sz="1400" baseline="-25000" dirty="0"/>
                  <a:t>2</a:t>
                </a:r>
                <a:r>
                  <a:rPr lang="en-US" sz="1400" dirty="0"/>
                  <a:t> into the cold-mount solution before pouring into the capsule. Issues on this method with air bubbles within the samples resulted in the use of a vacuum chamber</a:t>
                </a:r>
                <a:endParaRPr lang="en-GB" sz="1400" dirty="0"/>
              </a:p>
            </p:txBody>
          </p:sp>
        </p:grp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600D6430-77CC-8F80-F5AD-AEAFB8AB1D84}"/>
              </a:ext>
            </a:extLst>
          </p:cNvPr>
          <p:cNvGrpSpPr/>
          <p:nvPr/>
        </p:nvGrpSpPr>
        <p:grpSpPr>
          <a:xfrm>
            <a:off x="180000" y="6119032"/>
            <a:ext cx="4798810" cy="3882984"/>
            <a:chOff x="101590" y="1693335"/>
            <a:chExt cx="4100469" cy="3685624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5CEBD951-98BE-25CA-E36C-BDD0C83964C1}"/>
                </a:ext>
              </a:extLst>
            </p:cNvPr>
            <p:cNvGrpSpPr/>
            <p:nvPr/>
          </p:nvGrpSpPr>
          <p:grpSpPr>
            <a:xfrm>
              <a:off x="101598" y="1693335"/>
              <a:ext cx="4100461" cy="3615692"/>
              <a:chOff x="101598" y="1693335"/>
              <a:chExt cx="4100461" cy="3615692"/>
            </a:xfrm>
          </p:grpSpPr>
          <p:sp>
            <p:nvSpPr>
              <p:cNvPr id="1025" name="Rectangle 1024">
                <a:extLst>
                  <a:ext uri="{FF2B5EF4-FFF2-40B4-BE49-F238E27FC236}">
                    <a16:creationId xmlns:a16="http://schemas.microsoft.com/office/drawing/2014/main" id="{75F20902-3960-B786-6501-9E9F22F38C18}"/>
                  </a:ext>
                </a:extLst>
              </p:cNvPr>
              <p:cNvSpPr/>
              <p:nvPr/>
            </p:nvSpPr>
            <p:spPr>
              <a:xfrm>
                <a:off x="101598" y="1693335"/>
                <a:ext cx="4100461" cy="361569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310" dirty="0"/>
              </a:p>
            </p:txBody>
          </p:sp>
          <p:sp>
            <p:nvSpPr>
              <p:cNvPr id="1026" name="Rectangle 1025">
                <a:extLst>
                  <a:ext uri="{FF2B5EF4-FFF2-40B4-BE49-F238E27FC236}">
                    <a16:creationId xmlns:a16="http://schemas.microsoft.com/office/drawing/2014/main" id="{55306B48-9D2E-30AC-AF5E-108B6BB919F5}"/>
                  </a:ext>
                </a:extLst>
              </p:cNvPr>
              <p:cNvSpPr/>
              <p:nvPr/>
            </p:nvSpPr>
            <p:spPr>
              <a:xfrm>
                <a:off x="101599" y="1693335"/>
                <a:ext cx="4100459" cy="323278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310" b="1" dirty="0"/>
                  <a:t>Aims and Objectives</a:t>
                </a:r>
                <a:endParaRPr lang="en-GB" sz="2310" b="1" dirty="0"/>
              </a:p>
            </p:txBody>
          </p:sp>
        </p:grpSp>
        <p:sp>
          <p:nvSpPr>
            <p:cNvPr id="1024" name="TextBox 1023">
              <a:extLst>
                <a:ext uri="{FF2B5EF4-FFF2-40B4-BE49-F238E27FC236}">
                  <a16:creationId xmlns:a16="http://schemas.microsoft.com/office/drawing/2014/main" id="{2A2F8EC7-A1F4-6014-D2FB-DA687E59DCD0}"/>
                </a:ext>
              </a:extLst>
            </p:cNvPr>
            <p:cNvSpPr txBox="1"/>
            <p:nvPr/>
          </p:nvSpPr>
          <p:spPr>
            <a:xfrm>
              <a:off x="101590" y="2019427"/>
              <a:ext cx="4091179" cy="33595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GB" sz="1400" kern="1400" dirty="0"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The aim of this project is to develop the method of mounting powdered samples of strontium peroxide to be used in  analysis by EDS and EBSD methods.</a:t>
              </a:r>
            </a:p>
            <a:p>
              <a:pPr algn="just"/>
              <a:endParaRPr lang="en-GB" sz="1400" kern="1400" dirty="0">
                <a:cs typeface="Times New Roman" panose="02020603050405020304" pitchFamily="18" charset="0"/>
              </a:endParaRPr>
            </a:p>
            <a:p>
              <a:pPr algn="just"/>
              <a:r>
                <a:rPr lang="en-GB" sz="1400" kern="1400" dirty="0">
                  <a:cs typeface="Times New Roman" panose="02020603050405020304" pitchFamily="18" charset="0"/>
                </a:rPr>
                <a:t>The objectives of this project were: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400" kern="1400" dirty="0">
                  <a:cs typeface="Times New Roman" panose="02020603050405020304" pitchFamily="18" charset="0"/>
                </a:rPr>
                <a:t>Provide a literature review of previous work performed on SrO</a:t>
              </a:r>
              <a:r>
                <a:rPr lang="en-GB" sz="1400" kern="1400" baseline="-25000" dirty="0">
                  <a:cs typeface="Times New Roman" panose="02020603050405020304" pitchFamily="18" charset="0"/>
                </a:rPr>
                <a:t>2</a:t>
              </a:r>
              <a:r>
                <a:rPr lang="en-GB" sz="1400" kern="1400" dirty="0">
                  <a:cs typeface="Times New Roman" panose="02020603050405020304" pitchFamily="18" charset="0"/>
                </a:rPr>
                <a:t> to determine the crystal structures of anhydrous and octahydrate SrO</a:t>
              </a:r>
              <a:r>
                <a:rPr lang="en-GB" sz="1400" kern="1400" baseline="-25000" dirty="0">
                  <a:cs typeface="Times New Roman" panose="02020603050405020304" pitchFamily="18" charset="0"/>
                </a:rPr>
                <a:t>2</a:t>
              </a:r>
              <a:r>
                <a:rPr lang="en-GB" sz="1400" kern="1400" dirty="0">
                  <a:cs typeface="Times New Roman" panose="02020603050405020304" pitchFamily="18" charset="0"/>
                </a:rPr>
                <a:t>.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400" kern="1400" dirty="0">
                  <a:cs typeface="Times New Roman" panose="02020603050405020304" pitchFamily="18" charset="0"/>
                </a:rPr>
                <a:t>Test various mounting methods using tape and cold-mounting techniques and compare the results.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400" kern="1400" dirty="0">
                  <a:cs typeface="Times New Roman" panose="02020603050405020304" pitchFamily="18" charset="0"/>
                </a:rPr>
                <a:t>Report on the success and failures of each mounting method based on the hit rate of each method.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400" kern="1400" dirty="0">
                  <a:cs typeface="Times New Roman" panose="02020603050405020304" pitchFamily="18" charset="0"/>
                </a:rPr>
                <a:t>Assess the feasibility of EDS and EBSD analysis of SrO</a:t>
              </a:r>
              <a:r>
                <a:rPr lang="en-GB" sz="1400" kern="1400" baseline="-25000" dirty="0">
                  <a:cs typeface="Times New Roman" panose="02020603050405020304" pitchFamily="18" charset="0"/>
                </a:rPr>
                <a:t>2</a:t>
              </a:r>
              <a:r>
                <a:rPr lang="en-GB" sz="1400" kern="1400" dirty="0">
                  <a:cs typeface="Times New Roman" panose="02020603050405020304" pitchFamily="18" charset="0"/>
                </a:rPr>
                <a:t> samples prior to use in tracer compositions.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400" kern="1400" dirty="0">
                  <a:cs typeface="Times New Roman" panose="02020603050405020304" pitchFamily="18" charset="0"/>
                </a:rPr>
                <a:t>Provide the basis for further research into the characterisation of SrO</a:t>
              </a:r>
              <a:r>
                <a:rPr lang="en-GB" sz="1400" kern="1400" baseline="-25000" dirty="0">
                  <a:cs typeface="Times New Roman" panose="02020603050405020304" pitchFamily="18" charset="0"/>
                </a:rPr>
                <a:t>2</a:t>
              </a:r>
              <a:r>
                <a:rPr lang="en-GB" sz="1400" kern="1400" dirty="0">
                  <a:cs typeface="Times New Roman" panose="02020603050405020304" pitchFamily="18" charset="0"/>
                </a:rPr>
                <a:t> structures.</a:t>
              </a:r>
              <a:endParaRPr lang="en-GB" sz="1400" dirty="0"/>
            </a:p>
          </p:txBody>
        </p:sp>
      </p:grpSp>
      <p:grpSp>
        <p:nvGrpSpPr>
          <p:cNvPr id="1039" name="Group 1038">
            <a:extLst>
              <a:ext uri="{FF2B5EF4-FFF2-40B4-BE49-F238E27FC236}">
                <a16:creationId xmlns:a16="http://schemas.microsoft.com/office/drawing/2014/main" id="{ABE63609-53D1-E54B-C0ED-D696AD043286}"/>
              </a:ext>
            </a:extLst>
          </p:cNvPr>
          <p:cNvGrpSpPr/>
          <p:nvPr/>
        </p:nvGrpSpPr>
        <p:grpSpPr>
          <a:xfrm>
            <a:off x="5158800" y="1440000"/>
            <a:ext cx="4798811" cy="3497279"/>
            <a:chOff x="101589" y="1693335"/>
            <a:chExt cx="4100469" cy="3319523"/>
          </a:xfrm>
        </p:grpSpPr>
        <p:grpSp>
          <p:nvGrpSpPr>
            <p:cNvPr id="1040" name="Group 1039">
              <a:extLst>
                <a:ext uri="{FF2B5EF4-FFF2-40B4-BE49-F238E27FC236}">
                  <a16:creationId xmlns:a16="http://schemas.microsoft.com/office/drawing/2014/main" id="{E030FBFB-E64E-08D5-2211-5B0E244875CA}"/>
                </a:ext>
              </a:extLst>
            </p:cNvPr>
            <p:cNvGrpSpPr/>
            <p:nvPr/>
          </p:nvGrpSpPr>
          <p:grpSpPr>
            <a:xfrm>
              <a:off x="101598" y="1693335"/>
              <a:ext cx="4100460" cy="3319523"/>
              <a:chOff x="101598" y="1693335"/>
              <a:chExt cx="4100460" cy="3319523"/>
            </a:xfrm>
          </p:grpSpPr>
          <p:sp>
            <p:nvSpPr>
              <p:cNvPr id="1042" name="Rectangle 1041">
                <a:extLst>
                  <a:ext uri="{FF2B5EF4-FFF2-40B4-BE49-F238E27FC236}">
                    <a16:creationId xmlns:a16="http://schemas.microsoft.com/office/drawing/2014/main" id="{EEB6AA05-1113-E466-9C9E-DF3CE34A7FE0}"/>
                  </a:ext>
                </a:extLst>
              </p:cNvPr>
              <p:cNvSpPr/>
              <p:nvPr/>
            </p:nvSpPr>
            <p:spPr>
              <a:xfrm>
                <a:off x="101598" y="1693336"/>
                <a:ext cx="4100460" cy="331952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310" dirty="0"/>
              </a:p>
            </p:txBody>
          </p:sp>
          <p:sp>
            <p:nvSpPr>
              <p:cNvPr id="1043" name="Rectangle 1042">
                <a:extLst>
                  <a:ext uri="{FF2B5EF4-FFF2-40B4-BE49-F238E27FC236}">
                    <a16:creationId xmlns:a16="http://schemas.microsoft.com/office/drawing/2014/main" id="{FEF9E2DE-46CB-CCB2-AEC5-BA1DD296C701}"/>
                  </a:ext>
                </a:extLst>
              </p:cNvPr>
              <p:cNvSpPr/>
              <p:nvPr/>
            </p:nvSpPr>
            <p:spPr>
              <a:xfrm>
                <a:off x="101599" y="1693335"/>
                <a:ext cx="4100450" cy="323278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310" b="1" dirty="0"/>
                  <a:t>Research</a:t>
                </a:r>
                <a:endParaRPr lang="en-GB" sz="2310" b="1" dirty="0"/>
              </a:p>
            </p:txBody>
          </p:sp>
        </p:grpSp>
        <p:sp>
          <p:nvSpPr>
            <p:cNvPr id="1041" name="TextBox 1040">
              <a:extLst>
                <a:ext uri="{FF2B5EF4-FFF2-40B4-BE49-F238E27FC236}">
                  <a16:creationId xmlns:a16="http://schemas.microsoft.com/office/drawing/2014/main" id="{E0A666EF-9140-7762-06F6-EFC691E4A141}"/>
                </a:ext>
              </a:extLst>
            </p:cNvPr>
            <p:cNvSpPr txBox="1"/>
            <p:nvPr/>
          </p:nvSpPr>
          <p:spPr>
            <a:xfrm>
              <a:off x="101589" y="2019427"/>
              <a:ext cx="4100460" cy="2950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GB" sz="1400" dirty="0"/>
                <a:t>Manufacturing of SrO</a:t>
              </a:r>
              <a:r>
                <a:rPr lang="en-GB" sz="1400" baseline="-25000" dirty="0"/>
                <a:t>2</a:t>
              </a:r>
              <a:r>
                <a:rPr lang="en-GB" sz="1400" dirty="0"/>
                <a:t> was reported on by a series of US Patents by Pierce [2] detailing how each structure is created.</a:t>
              </a:r>
            </a:p>
            <a:p>
              <a:pPr algn="just"/>
              <a:r>
                <a:rPr lang="en-GB" sz="1400" dirty="0"/>
                <a:t>Few sources detail the research conducted on SrO2 using EBSD, however some used X-ray diffraction (XRD) to determine structural properties that can later be used in EBSD and EDS analysis [1].</a:t>
              </a:r>
            </a:p>
            <a:p>
              <a:pPr algn="just"/>
              <a:r>
                <a:rPr lang="en-GB" sz="1400" dirty="0"/>
                <a:t>EBSD is a technique used in microstructure analysis in a wide range of industries to analyse surfaces at a depth of approximately 100nm using an electron beam [3]. The electrons produce a diffraction pattern captured by a phosphor screen that are unique to each structure. EDS uses the same electron beam to analyse the surface at a depth of approximately 2.5um to reveal the elements present on each sample [4].</a:t>
              </a:r>
            </a:p>
          </p:txBody>
        </p:sp>
      </p:grpSp>
      <p:graphicFrame>
        <p:nvGraphicFramePr>
          <p:cNvPr id="1044" name="Table 1043">
            <a:extLst>
              <a:ext uri="{FF2B5EF4-FFF2-40B4-BE49-F238E27FC236}">
                <a16:creationId xmlns:a16="http://schemas.microsoft.com/office/drawing/2014/main" id="{EB5A913B-C411-5AFF-5E86-B66F8D05DC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07405"/>
              </p:ext>
            </p:extLst>
          </p:nvPr>
        </p:nvGraphicFramePr>
        <p:xfrm>
          <a:off x="12676726" y="1832922"/>
          <a:ext cx="2202810" cy="1202690"/>
        </p:xfrm>
        <a:graphic>
          <a:graphicData uri="http://schemas.openxmlformats.org/drawingml/2006/table">
            <a:tbl>
              <a:tblPr firstRow="1" firstCol="1" bandRow="1">
                <a:tableStyleId>{616DA210-FB5B-4158-B5E0-FEB733F419BA}</a:tableStyleId>
              </a:tblPr>
              <a:tblGrid>
                <a:gridCol w="734270">
                  <a:extLst>
                    <a:ext uri="{9D8B030D-6E8A-4147-A177-3AD203B41FA5}">
                      <a16:colId xmlns:a16="http://schemas.microsoft.com/office/drawing/2014/main" val="2999555628"/>
                    </a:ext>
                  </a:extLst>
                </a:gridCol>
                <a:gridCol w="734270">
                  <a:extLst>
                    <a:ext uri="{9D8B030D-6E8A-4147-A177-3AD203B41FA5}">
                      <a16:colId xmlns:a16="http://schemas.microsoft.com/office/drawing/2014/main" val="872441956"/>
                    </a:ext>
                  </a:extLst>
                </a:gridCol>
                <a:gridCol w="734270">
                  <a:extLst>
                    <a:ext uri="{9D8B030D-6E8A-4147-A177-3AD203B41FA5}">
                      <a16:colId xmlns:a16="http://schemas.microsoft.com/office/drawing/2014/main" val="1738224327"/>
                    </a:ext>
                  </a:extLst>
                </a:gridCol>
              </a:tblGrid>
              <a:tr h="361315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Mounting Method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Full scan hit rate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Targeted scan hit rate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0701188"/>
                  </a:ext>
                </a:extLst>
              </a:tr>
              <a:tr h="349885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Tape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0.52%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0.78%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25234845"/>
                  </a:ext>
                </a:extLst>
              </a:tr>
              <a:tr h="349885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Cold mount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0.20%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100" kern="1400" dirty="0">
                          <a:effectLst/>
                        </a:rPr>
                        <a:t>0.66%</a:t>
                      </a:r>
                      <a:endParaRPr lang="en-GB" sz="11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90898032"/>
                  </a:ext>
                </a:extLst>
              </a:tr>
            </a:tbl>
          </a:graphicData>
        </a:graphic>
      </p:graphicFrame>
      <p:sp>
        <p:nvSpPr>
          <p:cNvPr id="1046" name="TextBox 1045">
            <a:extLst>
              <a:ext uri="{FF2B5EF4-FFF2-40B4-BE49-F238E27FC236}">
                <a16:creationId xmlns:a16="http://schemas.microsoft.com/office/drawing/2014/main" id="{20C0834D-535B-4008-2244-0361B1F1F7D1}"/>
              </a:ext>
            </a:extLst>
          </p:cNvPr>
          <p:cNvSpPr txBox="1"/>
          <p:nvPr/>
        </p:nvSpPr>
        <p:spPr>
          <a:xfrm>
            <a:off x="10136158" y="3140723"/>
            <a:ext cx="48058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/>
              <a:t>roughness across the entire sample. In contrast, cold-mounted samples varied greatly across each sample, where the targeted scan increased the hit rate considerably, as shown in </a:t>
            </a:r>
            <a:r>
              <a:rPr lang="en-GB" sz="1400" dirty="0"/>
              <a:t>Figure</a:t>
            </a:r>
            <a:r>
              <a:rPr lang="en-US" sz="1400" dirty="0"/>
              <a:t> 5.</a:t>
            </a:r>
            <a:endParaRPr lang="en-GB" sz="1400" dirty="0"/>
          </a:p>
        </p:txBody>
      </p:sp>
      <p:sp>
        <p:nvSpPr>
          <p:cNvPr id="1047" name="TextBox 1046">
            <a:extLst>
              <a:ext uri="{FF2B5EF4-FFF2-40B4-BE49-F238E27FC236}">
                <a16:creationId xmlns:a16="http://schemas.microsoft.com/office/drawing/2014/main" id="{11A5B3D5-ABF9-33CB-50F2-6FFFA54D2542}"/>
              </a:ext>
            </a:extLst>
          </p:cNvPr>
          <p:cNvSpPr txBox="1"/>
          <p:nvPr/>
        </p:nvSpPr>
        <p:spPr>
          <a:xfrm>
            <a:off x="10136158" y="6119032"/>
            <a:ext cx="48058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/>
              <a:t>The </a:t>
            </a:r>
            <a:r>
              <a:rPr lang="en-GB" sz="1400" dirty="0"/>
              <a:t>results</a:t>
            </a:r>
            <a:r>
              <a:rPr lang="en-US" sz="1400" dirty="0"/>
              <a:t> above show the overall consistency in distinguishing between each SrO</a:t>
            </a:r>
            <a:r>
              <a:rPr lang="en-US" sz="1400" baseline="-25000" dirty="0"/>
              <a:t>2</a:t>
            </a:r>
            <a:r>
              <a:rPr lang="en-US" sz="1400" dirty="0"/>
              <a:t> structure. The anomalous values seen in samples such as CM3 were due to poor hit caused by low SrO</a:t>
            </a:r>
            <a:r>
              <a:rPr lang="en-US" sz="1400" baseline="-25000" dirty="0"/>
              <a:t>2</a:t>
            </a:r>
            <a:r>
              <a:rPr lang="en-US" sz="1400" dirty="0"/>
              <a:t> presence detected by the EDS scan.</a:t>
            </a:r>
            <a:endParaRPr lang="en-GB" sz="1400" dirty="0"/>
          </a:p>
        </p:txBody>
      </p:sp>
      <p:sp>
        <p:nvSpPr>
          <p:cNvPr id="1048" name="TextBox 1047">
            <a:extLst>
              <a:ext uri="{FF2B5EF4-FFF2-40B4-BE49-F238E27FC236}">
                <a16:creationId xmlns:a16="http://schemas.microsoft.com/office/drawing/2014/main" id="{7E30D80A-F9E9-0133-72E8-7AD0855BA448}"/>
              </a:ext>
            </a:extLst>
          </p:cNvPr>
          <p:cNvSpPr txBox="1"/>
          <p:nvPr/>
        </p:nvSpPr>
        <p:spPr>
          <a:xfrm>
            <a:off x="3296418" y="5642892"/>
            <a:ext cx="18773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1 – Calcium carbide structure [1]</a:t>
            </a:r>
            <a:endParaRPr lang="en-GB" sz="1000" dirty="0"/>
          </a:p>
        </p:txBody>
      </p:sp>
      <p:sp>
        <p:nvSpPr>
          <p:cNvPr id="1049" name="TextBox 1048">
            <a:extLst>
              <a:ext uri="{FF2B5EF4-FFF2-40B4-BE49-F238E27FC236}">
                <a16:creationId xmlns:a16="http://schemas.microsoft.com/office/drawing/2014/main" id="{AB5E6950-3900-A322-86D3-FEEB5F27BF54}"/>
              </a:ext>
            </a:extLst>
          </p:cNvPr>
          <p:cNvSpPr txBox="1"/>
          <p:nvPr/>
        </p:nvSpPr>
        <p:spPr>
          <a:xfrm>
            <a:off x="5211868" y="7121810"/>
            <a:ext cx="215737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2 – Tape-mounted samples</a:t>
            </a:r>
            <a:endParaRPr lang="en-GB" sz="1000" dirty="0"/>
          </a:p>
        </p:txBody>
      </p:sp>
      <p:sp>
        <p:nvSpPr>
          <p:cNvPr id="1050" name="TextBox 1049">
            <a:extLst>
              <a:ext uri="{FF2B5EF4-FFF2-40B4-BE49-F238E27FC236}">
                <a16:creationId xmlns:a16="http://schemas.microsoft.com/office/drawing/2014/main" id="{D12056EA-8738-22B6-23A5-84267B19F906}"/>
              </a:ext>
            </a:extLst>
          </p:cNvPr>
          <p:cNvSpPr txBox="1"/>
          <p:nvPr/>
        </p:nvSpPr>
        <p:spPr>
          <a:xfrm>
            <a:off x="5392086" y="8346119"/>
            <a:ext cx="25413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3 – Cold-mounted samples</a:t>
            </a:r>
            <a:endParaRPr lang="en-GB" sz="1000" dirty="0"/>
          </a:p>
        </p:txBody>
      </p:sp>
      <p:sp>
        <p:nvSpPr>
          <p:cNvPr id="1051" name="TextBox 1050">
            <a:extLst>
              <a:ext uri="{FF2B5EF4-FFF2-40B4-BE49-F238E27FC236}">
                <a16:creationId xmlns:a16="http://schemas.microsoft.com/office/drawing/2014/main" id="{7F88BFBF-4144-C8D5-CD3F-E50674E4C372}"/>
              </a:ext>
            </a:extLst>
          </p:cNvPr>
          <p:cNvSpPr txBox="1"/>
          <p:nvPr/>
        </p:nvSpPr>
        <p:spPr>
          <a:xfrm>
            <a:off x="12699442" y="3012263"/>
            <a:ext cx="215737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4 – Table of results (hit rate)</a:t>
            </a:r>
            <a:endParaRPr lang="en-GB" sz="1000" dirty="0"/>
          </a:p>
        </p:txBody>
      </p:sp>
      <p:sp>
        <p:nvSpPr>
          <p:cNvPr id="1052" name="TextBox 1051">
            <a:extLst>
              <a:ext uri="{FF2B5EF4-FFF2-40B4-BE49-F238E27FC236}">
                <a16:creationId xmlns:a16="http://schemas.microsoft.com/office/drawing/2014/main" id="{80CBB041-B1EA-E4EB-4767-D57077FCB751}"/>
              </a:ext>
            </a:extLst>
          </p:cNvPr>
          <p:cNvSpPr txBox="1"/>
          <p:nvPr/>
        </p:nvSpPr>
        <p:spPr>
          <a:xfrm>
            <a:off x="11429900" y="5942405"/>
            <a:ext cx="241625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5 – Anhydrous vs. Octahydrate %</a:t>
            </a:r>
            <a:endParaRPr lang="en-GB" sz="1000" dirty="0"/>
          </a:p>
        </p:txBody>
      </p:sp>
      <p:sp>
        <p:nvSpPr>
          <p:cNvPr id="1053" name="TextBox 1052">
            <a:extLst>
              <a:ext uri="{FF2B5EF4-FFF2-40B4-BE49-F238E27FC236}">
                <a16:creationId xmlns:a16="http://schemas.microsoft.com/office/drawing/2014/main" id="{1F5C8B1A-6800-9ECD-990E-BE3F9C71BE3C}"/>
              </a:ext>
            </a:extLst>
          </p:cNvPr>
          <p:cNvSpPr txBox="1"/>
          <p:nvPr/>
        </p:nvSpPr>
        <p:spPr>
          <a:xfrm>
            <a:off x="204333" y="9971250"/>
            <a:ext cx="729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References</a:t>
            </a:r>
          </a:p>
          <a:p>
            <a:r>
              <a:rPr lang="en-GB" sz="900" b="1" dirty="0"/>
              <a:t>1. </a:t>
            </a:r>
            <a:r>
              <a:rPr lang="en-US" sz="900" dirty="0"/>
              <a:t>M. Konigstein, “Structural Properties of Nonstoichiometric Barium and Strontium,” Journal of Solid State Chemistry, no. 147, pp. 478-484, 1999. </a:t>
            </a:r>
            <a:endParaRPr lang="en-GB" sz="900" dirty="0"/>
          </a:p>
          <a:p>
            <a:r>
              <a:rPr lang="en-GB" sz="900" b="1" dirty="0"/>
              <a:t>2. </a:t>
            </a:r>
            <a:r>
              <a:rPr lang="en-US" sz="900" dirty="0"/>
              <a:t>J. B. Pierce, “Process for manufacture of strontium peroxid”. United States of America Patent 1325043, 3 June 1918.</a:t>
            </a:r>
            <a:endParaRPr lang="en-GB" sz="900" dirty="0"/>
          </a:p>
        </p:txBody>
      </p:sp>
      <p:sp>
        <p:nvSpPr>
          <p:cNvPr id="1054" name="TextBox 1053">
            <a:extLst>
              <a:ext uri="{FF2B5EF4-FFF2-40B4-BE49-F238E27FC236}">
                <a16:creationId xmlns:a16="http://schemas.microsoft.com/office/drawing/2014/main" id="{E100E02D-B3C5-5FE2-A421-0E1A076F0B29}"/>
              </a:ext>
            </a:extLst>
          </p:cNvPr>
          <p:cNvSpPr txBox="1"/>
          <p:nvPr/>
        </p:nvSpPr>
        <p:spPr>
          <a:xfrm>
            <a:off x="7651980" y="9983927"/>
            <a:ext cx="72900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3. </a:t>
            </a:r>
            <a:r>
              <a:rPr lang="en-US" sz="900" dirty="0"/>
              <a:t>M. M. Nowell, R. A. Witt and B. W. True, “EBSD Sample Preparation: Techniques, Tips and Tricks,” Microscopy Today, pp. 45-48, 2005</a:t>
            </a:r>
            <a:endParaRPr lang="en-GB" sz="900" dirty="0"/>
          </a:p>
          <a:p>
            <a:r>
              <a:rPr lang="en-GB" sz="900" b="1" dirty="0"/>
              <a:t>4.  </a:t>
            </a:r>
            <a:r>
              <a:rPr lang="en-GB" sz="900" dirty="0"/>
              <a:t>J. I. Goldstein , D. E. Newbury , J. R. Michael, N. W. Ritchie, J. H. J. Scott and D. Joy, Scanning electron microscopy and x-ray microanalysis (3rd ed.), Springer, 2003</a:t>
            </a:r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B5B4C737-0DCE-896E-705D-3CF5095FA8C6}"/>
              </a:ext>
            </a:extLst>
          </p:cNvPr>
          <p:cNvSpPr/>
          <p:nvPr/>
        </p:nvSpPr>
        <p:spPr>
          <a:xfrm>
            <a:off x="168910" y="9992760"/>
            <a:ext cx="14760000" cy="6009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74870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972</TotalTime>
  <Words>940</Words>
  <Application>Microsoft Office PowerPoint</Application>
  <PresentationFormat>Custom</PresentationFormat>
  <Paragraphs>52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Times New Roman</vt:lpstr>
      <vt:lpstr>Office Theme</vt:lpstr>
      <vt:lpstr>Bitmap Image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Beswick (1910566)</dc:creator>
  <cp:lastModifiedBy>Thomas Beswick (1910566)</cp:lastModifiedBy>
  <cp:revision>2</cp:revision>
  <dcterms:created xsi:type="dcterms:W3CDTF">2024-03-16T12:05:42Z</dcterms:created>
  <dcterms:modified xsi:type="dcterms:W3CDTF">2024-03-22T21:04:29Z</dcterms:modified>
</cp:coreProperties>
</file>