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52F56-8325-0A83-DE7D-113C34ACA2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E9E540-493D-D284-2C05-CECEDE4E24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D006C7-158D-DB74-73FB-30A1CBCE4B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3B104-C1D2-FD46-BE55-E2BD916F2ED9}" type="datetimeFigureOut">
              <a:rPr lang="en-US" smtClean="0"/>
              <a:t>5/2/24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B5F1D7-B776-46DF-DF7C-F87BA0E6A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9FA9D7-6D61-62FE-1A07-8B429A8F5A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EEEF9-5572-A244-B0E1-E7CBC9D108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59548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0FCAAA-CB6D-3FEC-A682-BD451215B9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AB636A-555C-83C6-5A95-595220522D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28A3C4-D9C8-EAEB-19E7-6FB721D5C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3B104-C1D2-FD46-BE55-E2BD916F2ED9}" type="datetimeFigureOut">
              <a:rPr lang="en-US" smtClean="0"/>
              <a:t>5/2/24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7BDF32-1D6F-50E5-5772-9D76C3C9D4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5F2D3C-AAAB-73BC-B0E6-010C4B1F7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EEEF9-5572-A244-B0E1-E7CBC9D108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814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D6B62-2659-3167-0B43-9FF02A717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A3B754-7BF8-FB81-86C0-8B4078653A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E26B0B-1C96-BBF7-7E19-754512325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3B104-C1D2-FD46-BE55-E2BD916F2ED9}" type="datetimeFigureOut">
              <a:rPr lang="en-US" smtClean="0"/>
              <a:t>5/2/24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57960A-A439-FBE7-B199-1FC8BA2DCF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B96B3D-3697-19FB-9F33-511B267DC8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EEEF9-5572-A244-B0E1-E7CBC9D108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60716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E6E96-1056-0C1C-6A7F-644BB4E584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2A570-3C3D-E392-A2BD-1E5146C94A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65C95B-9575-0685-ABA5-DA57043555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4CA4D9-8614-C983-C9C3-222E014A75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3B104-C1D2-FD46-BE55-E2BD916F2ED9}" type="datetimeFigureOut">
              <a:rPr lang="en-US" smtClean="0"/>
              <a:t>5/2/24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02C28B-5160-FAB5-CE1C-CA529CD13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CFB5D4-A7AC-582D-BD92-AE9660FB43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EEEF9-5572-A244-B0E1-E7CBC9D108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7042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13F8A-12E6-E419-5683-25A1E375CC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9796AB-D04F-4465-5B84-5AA20A124B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DB9085-010C-AE37-0454-E4A219D786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B019E98-3AEF-B8B3-688A-CB43BF3DF3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4F7072-2C4B-2D9D-E1E3-329D9B83D03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1C0069F-773A-AED3-61E4-037B2CB372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3B104-C1D2-FD46-BE55-E2BD916F2ED9}" type="datetimeFigureOut">
              <a:rPr lang="en-US" smtClean="0"/>
              <a:t>5/2/24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AA2D32-EB35-7B2D-B712-0ACC5622A2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230FE7-5AA6-E60A-C960-2C78755E0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EEEF9-5572-A244-B0E1-E7CBC9D108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610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CF1FE-D97D-FD7E-9B57-3842998E9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D5B66E0-7C0A-321E-D6E9-94F49D682B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3B104-C1D2-FD46-BE55-E2BD916F2ED9}" type="datetimeFigureOut">
              <a:rPr lang="en-US" smtClean="0"/>
              <a:t>5/2/24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EF78073-7C3B-DE28-301F-EA5B76384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CA2CD7-D552-7AF5-FC5E-2CE80FF36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EEEF9-5572-A244-B0E1-E7CBC9D108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2034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2D63DDB-EA05-4132-2010-5BE13329AD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3B104-C1D2-FD46-BE55-E2BD916F2ED9}" type="datetimeFigureOut">
              <a:rPr lang="en-US" smtClean="0"/>
              <a:t>5/2/24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F5E392F-1163-2CEF-7B32-BC7FDBA99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5A1B8D-7C37-6A15-959F-A9714E025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EEEF9-5572-A244-B0E1-E7CBC9D108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4162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DFA85-839C-713C-5DD9-C04133814F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9C5C16-1719-071A-B629-6A27A0CB27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0F8129-64CE-0BEB-8122-32FB247510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06A795-BC79-DEBE-B1A3-8739F81ED1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3B104-C1D2-FD46-BE55-E2BD916F2ED9}" type="datetimeFigureOut">
              <a:rPr lang="en-US" smtClean="0"/>
              <a:t>5/2/24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345D58-CCF2-D2D9-F551-72C48E7269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0630B4-64D6-35CA-6662-9BFA1B3D5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EEEF9-5572-A244-B0E1-E7CBC9D108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6739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EF62E-FDC9-0E78-5AD0-FF349C6B76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222A8F-E136-775E-F165-DFA17322A4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0FC554-89F8-CAD9-06D9-E0BD4FB00A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CEEE11-7154-56E2-FFFE-4E4E70BBE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3B104-C1D2-FD46-BE55-E2BD916F2ED9}" type="datetimeFigureOut">
              <a:rPr lang="en-US" smtClean="0"/>
              <a:t>5/2/24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994AFC-8D27-1068-74F2-455C30B040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C34424-57B4-0031-3DB5-2F347756BA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EEEF9-5572-A244-B0E1-E7CBC9D108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7363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08F3C-3269-3EF7-8894-1A9C8A26B5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87FD0D-8662-2733-3A42-13FA4ADFCC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36C132-69AA-08EF-5787-8A2EC33A3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3B104-C1D2-FD46-BE55-E2BD916F2ED9}" type="datetimeFigureOut">
              <a:rPr lang="en-US" smtClean="0"/>
              <a:t>5/2/24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D500D0-977F-C459-0A50-0669D716B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6C04C8-78E1-5D0D-DF4E-4D17FE14D0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EEEF9-5572-A244-B0E1-E7CBC9D108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87833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3904B79-451D-A1E7-157D-8594074EA2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F29A9D-EADF-44C6-9903-815FDDF356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9777EF-6BEF-D196-4DFD-902467BF48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3B104-C1D2-FD46-BE55-E2BD916F2ED9}" type="datetimeFigureOut">
              <a:rPr lang="en-US" smtClean="0"/>
              <a:t>5/2/24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7A215A-3FE2-2AFF-421F-BC72CF49C5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06013F-99F7-CE7E-F173-DDCD689416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EEEF9-5572-A244-B0E1-E7CBC9D108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2767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C7C9C2F-316A-CFF7-3594-D5AFA56E7A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906137-572B-7FA6-EA67-866D38F8D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73CBA7-5A35-300D-9F43-0EA0814A4A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DA3B104-C1D2-FD46-BE55-E2BD916F2ED9}" type="datetimeFigureOut">
              <a:rPr lang="en-US" smtClean="0"/>
              <a:t>5/2/24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60DEFE-E36F-7D8A-ED3B-73A0B39E4A0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AAF308-F010-D927-93D6-FB7FEA0ABB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6FEEEF9-5572-A244-B0E1-E7CBC9D108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879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B4D45B7-8102-BB46-B4BA-5F58FCEF34D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913" r="3337" b="36568"/>
          <a:stretch/>
        </p:blipFill>
        <p:spPr>
          <a:xfrm>
            <a:off x="898292" y="-26628"/>
            <a:ext cx="9075854" cy="6911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3513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Paula-Terezia-Iuliana Langa (2325593)</dc:creator>
  <cp:lastModifiedBy>Paula-Terezia-Iuliana Langa (2325593)</cp:lastModifiedBy>
  <cp:revision>1</cp:revision>
  <dcterms:created xsi:type="dcterms:W3CDTF">2024-05-02T15:59:00Z</dcterms:created>
  <dcterms:modified xsi:type="dcterms:W3CDTF">2024-05-02T16:01:37Z</dcterms:modified>
</cp:coreProperties>
</file>