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333ADF-0F84-44CD-AA4E-B1C6CE0013F5}" type="datetimeFigureOut">
              <a:rPr lang="en-US" smtClean="0"/>
              <a:pPr/>
              <a:t>5/10/2012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0312F5-99A7-410F-9483-F0478022AB3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C988E2-61E9-43DA-A8CB-EA2A1383EAC9}" type="datetime1">
              <a:rPr lang="en-US" smtClean="0"/>
              <a:pPr/>
              <a:t>5/10/2012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HND Project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896CD-EB07-416C-852C-2F3F64070D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422798-11C2-4A60-977E-E16923463ED3}" type="datetime1">
              <a:rPr lang="en-US" smtClean="0"/>
              <a:pPr/>
              <a:t>5/10/2012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HND Project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896CD-EB07-416C-852C-2F3F64070D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0F0531-B462-4205-8D1D-A5F6B748F90D}" type="datetime1">
              <a:rPr lang="en-US" smtClean="0"/>
              <a:pPr/>
              <a:t>5/10/2012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HND Project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896CD-EB07-416C-852C-2F3F64070D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098F76-FF56-4EC2-A3B8-CBD521F2024C}" type="datetime1">
              <a:rPr lang="en-US" smtClean="0"/>
              <a:pPr/>
              <a:t>5/10/2012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HND Project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896CD-EB07-416C-852C-2F3F64070D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451C0-03BB-474B-8EE0-A0D5D7A61E14}" type="datetime1">
              <a:rPr lang="en-US" smtClean="0"/>
              <a:pPr/>
              <a:t>5/10/2012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HND Project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896CD-EB07-416C-852C-2F3F64070D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5B4478-78AF-43DF-9DC3-B6D47D62D701}" type="datetime1">
              <a:rPr lang="en-US" smtClean="0"/>
              <a:pPr/>
              <a:t>5/10/2012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HND Project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896CD-EB07-416C-852C-2F3F64070D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756BAD-0FB4-4756-A353-1CA2559C9710}" type="datetime1">
              <a:rPr lang="en-US" smtClean="0"/>
              <a:pPr/>
              <a:t>5/10/2012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HND Project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896CD-EB07-416C-852C-2F3F64070D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0F976D-80B6-41D2-9F8A-753B3CBBF324}" type="datetime1">
              <a:rPr lang="en-US" smtClean="0"/>
              <a:pPr/>
              <a:t>5/10/2012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HND Project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896CD-EB07-416C-852C-2F3F64070D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E39001-1414-4860-B240-264148CECF4B}" type="datetime1">
              <a:rPr lang="en-US" smtClean="0"/>
              <a:pPr/>
              <a:t>5/10/2012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HND Project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896CD-EB07-416C-852C-2F3F64070D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710FA-E37F-4EED-BFAE-BC3F93A273C0}" type="datetime1">
              <a:rPr lang="en-US" smtClean="0"/>
              <a:pPr/>
              <a:t>5/10/2012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HND Project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896CD-EB07-416C-852C-2F3F64070D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23B800-01F8-490E-8B65-F912DC4F36EA}" type="datetime1">
              <a:rPr lang="en-US" smtClean="0"/>
              <a:pPr/>
              <a:t>5/10/2012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HND Project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F896CD-EB07-416C-852C-2F3F64070DB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28C63D-2CBB-4658-B072-935C7C2DCCFE}" type="datetime1">
              <a:rPr lang="en-US" smtClean="0"/>
              <a:pPr/>
              <a:t>5/10/2012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smtClean="0"/>
              <a:t>HND Project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F896CD-EB07-416C-852C-2F3F64070DB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4.gif"/><Relationship Id="rId4" Type="http://schemas.openxmlformats.org/officeDocument/2006/relationships/image" Target="../media/image3.gi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.gif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gif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i="1" dirty="0" smtClean="0">
                <a:latin typeface="+mn-lt"/>
              </a:rPr>
              <a:t>Writing up the Project</a:t>
            </a:r>
            <a:endParaRPr lang="en-GB" b="1" i="1" dirty="0">
              <a:latin typeface="+mn-lt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285860"/>
            <a:ext cx="8115328" cy="4840303"/>
          </a:xfrm>
        </p:spPr>
        <p:txBody>
          <a:bodyPr>
            <a:noAutofit/>
          </a:bodyPr>
          <a:lstStyle/>
          <a:p>
            <a:pPr marL="514350" indent="-514350">
              <a:buNone/>
            </a:pPr>
            <a:r>
              <a:rPr lang="en-GB" sz="3200" dirty="0" smtClean="0"/>
              <a:t>Title Page </a:t>
            </a:r>
            <a:r>
              <a:rPr lang="en-GB" sz="1600" dirty="0" smtClean="0"/>
              <a:t>(Your name, Title, lecturers name, course)</a:t>
            </a:r>
          </a:p>
          <a:p>
            <a:pPr marL="514350" indent="-514350">
              <a:buNone/>
            </a:pPr>
            <a:r>
              <a:rPr lang="en-GB" sz="3200" dirty="0" smtClean="0"/>
              <a:t>Contents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 smtClean="0"/>
              <a:t>Introduction </a:t>
            </a:r>
            <a:r>
              <a:rPr lang="en-GB" sz="1600" dirty="0" smtClean="0"/>
              <a:t>(Remember to include your aims)</a:t>
            </a:r>
            <a:endParaRPr lang="en-GB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3200" dirty="0" smtClean="0"/>
              <a:t>Background to the Problem </a:t>
            </a:r>
            <a:r>
              <a:rPr lang="en-GB" sz="1600" dirty="0" smtClean="0"/>
              <a:t>(Justify the worth of your work)</a:t>
            </a:r>
            <a:endParaRPr lang="en-GB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3200" dirty="0" smtClean="0"/>
              <a:t>Research </a:t>
            </a:r>
            <a:r>
              <a:rPr lang="en-GB" sz="1600" dirty="0" smtClean="0"/>
              <a:t>(Has it been done before? How? Statistics, calculations etc)</a:t>
            </a:r>
            <a:endParaRPr lang="en-GB" sz="3200" dirty="0" smtClean="0"/>
          </a:p>
          <a:p>
            <a:pPr marL="514350" indent="-514350">
              <a:buFont typeface="+mj-lt"/>
              <a:buAutoNum type="arabicPeriod"/>
            </a:pPr>
            <a:r>
              <a:rPr lang="en-GB" sz="3200" dirty="0" smtClean="0"/>
              <a:t>Methodology or Experimental Procedure</a:t>
            </a:r>
          </a:p>
          <a:p>
            <a:pPr marL="514350" indent="-514350">
              <a:buNone/>
            </a:pPr>
            <a:r>
              <a:rPr lang="en-GB" sz="1600" dirty="0" smtClean="0"/>
              <a:t>	(How did you carry out your work, what equipment/resources did you use? Health &amp; Safety?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en-GB" sz="3200" dirty="0" smtClean="0"/>
              <a:t>Results </a:t>
            </a:r>
            <a:r>
              <a:rPr lang="en-GB" sz="1600" dirty="0" smtClean="0"/>
              <a:t>(And only the results from your experiment/investigation/questionnaire)</a:t>
            </a:r>
            <a:endParaRPr lang="en-GB" sz="3200" dirty="0" smtClean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Foundation Project</a:t>
            </a:r>
            <a:endParaRPr lang="en-GB" dirty="0"/>
          </a:p>
        </p:txBody>
      </p:sp>
      <p:pic>
        <p:nvPicPr>
          <p:cNvPr id="11" name="Picture 10" descr="cookiemonster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501090" y="6357958"/>
            <a:ext cx="190500" cy="190500"/>
          </a:xfrm>
          <a:prstGeom prst="rect">
            <a:avLst/>
          </a:prstGeom>
        </p:spPr>
      </p:pic>
      <p:pic>
        <p:nvPicPr>
          <p:cNvPr id="13" name="Picture 12" descr="Spider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2844" y="142852"/>
            <a:ext cx="485775" cy="238125"/>
          </a:xfrm>
          <a:prstGeom prst="rect">
            <a:avLst/>
          </a:prstGeom>
        </p:spPr>
      </p:pic>
      <p:pic>
        <p:nvPicPr>
          <p:cNvPr id="16" name="Picture 15" descr="mr-t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715404" y="142852"/>
            <a:ext cx="161925" cy="238125"/>
          </a:xfrm>
          <a:prstGeom prst="rect">
            <a:avLst/>
          </a:prstGeom>
        </p:spPr>
      </p:pic>
      <p:pic>
        <p:nvPicPr>
          <p:cNvPr id="17" name="Picture 16" descr="hellokitty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57158" y="6429396"/>
            <a:ext cx="228600" cy="16192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Foundation Project</a:t>
            </a:r>
            <a:endParaRPr lang="en-GB" dirty="0"/>
          </a:p>
        </p:txBody>
      </p:sp>
      <p:sp>
        <p:nvSpPr>
          <p:cNvPr id="3" name="Content Placeholder 8"/>
          <p:cNvSpPr txBox="1">
            <a:spLocks/>
          </p:cNvSpPr>
          <p:nvPr/>
        </p:nvSpPr>
        <p:spPr>
          <a:xfrm>
            <a:off x="500034" y="857232"/>
            <a:ext cx="8215370" cy="5214974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6. Analysis </a:t>
            </a: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(Graphs</a:t>
            </a:r>
            <a:r>
              <a:rPr kumimoji="0" lang="en-GB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 or spreadsheets generated from your results)</a:t>
            </a: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7. Design ideas </a:t>
            </a: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(For design projects)</a:t>
            </a: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8.</a:t>
            </a:r>
            <a:r>
              <a:rPr kumimoji="0" lang="en-GB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Final design </a:t>
            </a: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(Include a feasibility</a:t>
            </a:r>
            <a:r>
              <a:rPr kumimoji="0" lang="en-GB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 study to justify your choice)</a:t>
            </a: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GB" sz="3200" dirty="0" smtClean="0"/>
              <a:t>9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. </a:t>
            </a:r>
            <a:r>
              <a:rPr lang="en-GB" sz="3200" dirty="0" smtClean="0"/>
              <a:t>Discussion </a:t>
            </a:r>
            <a:r>
              <a:rPr lang="en-GB" sz="1600" dirty="0" smtClean="0"/>
              <a:t>(This pulls together all the important findings from the Research, Results, Analysis and Design Chapters, to make the project solve the aims you identified in the Introduction Chapter.)</a:t>
            </a:r>
            <a:endParaRPr lang="en-GB" sz="3200" dirty="0" smtClean="0"/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GB" sz="3200" dirty="0" smtClean="0"/>
              <a:t>10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.</a:t>
            </a:r>
            <a:r>
              <a:rPr kumimoji="0" lang="en-GB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 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Conclusion </a:t>
            </a: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(Summary</a:t>
            </a:r>
            <a:r>
              <a:rPr kumimoji="0" lang="en-GB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 of the report)</a:t>
            </a: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11. Further work &amp;/or Evaluation </a:t>
            </a: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(If</a:t>
            </a:r>
            <a:r>
              <a:rPr kumimoji="0" lang="en-GB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 you had more time/resources what would you do?)</a:t>
            </a: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12. Bibliography </a:t>
            </a:r>
            <a:r>
              <a:rPr lang="en-GB" sz="1600" dirty="0" smtClean="0"/>
              <a:t>(Books only)</a:t>
            </a: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514350" lvl="0" indent="-514350">
              <a:spcBef>
                <a:spcPct val="20000"/>
              </a:spcBef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13. References </a:t>
            </a:r>
            <a:r>
              <a:rPr kumimoji="0" lang="en-GB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(Websites,</a:t>
            </a:r>
            <a:r>
              <a:rPr kumimoji="0" lang="en-GB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ea typeface="+mn-ea"/>
                <a:cs typeface="+mn-cs"/>
              </a:rPr>
              <a:t> journals, papers only)</a:t>
            </a: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GB" sz="3200" noProof="0" dirty="0" smtClean="0"/>
              <a:t>Appendices </a:t>
            </a:r>
            <a:r>
              <a:rPr lang="en-GB" sz="1600" noProof="0" dirty="0" smtClean="0"/>
              <a:t>(If you have too many graphs, spreadsheets or calculations put them in here)</a:t>
            </a:r>
            <a:endParaRPr kumimoji="0" lang="en-GB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514350" marR="0" lvl="0" indent="-5143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+mj-lt"/>
              <a:buAutoNum type="arabicPeriod"/>
              <a:tabLst/>
              <a:defRPr/>
            </a:pPr>
            <a:endParaRPr kumimoji="0" lang="en-GB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4" name="Picture 3" descr="Spider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2844" y="142852"/>
            <a:ext cx="485775" cy="238125"/>
          </a:xfrm>
          <a:prstGeom prst="rect">
            <a:avLst/>
          </a:prstGeom>
        </p:spPr>
      </p:pic>
      <p:pic>
        <p:nvPicPr>
          <p:cNvPr id="5" name="Picture 4" descr="mr-t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715404" y="142852"/>
            <a:ext cx="161925" cy="238125"/>
          </a:xfrm>
          <a:prstGeom prst="rect">
            <a:avLst/>
          </a:prstGeom>
        </p:spPr>
      </p:pic>
      <p:pic>
        <p:nvPicPr>
          <p:cNvPr id="6" name="Picture 5" descr="hellokitty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7158" y="6429396"/>
            <a:ext cx="228600" cy="161925"/>
          </a:xfrm>
          <a:prstGeom prst="rect">
            <a:avLst/>
          </a:prstGeom>
        </p:spPr>
      </p:pic>
      <p:pic>
        <p:nvPicPr>
          <p:cNvPr id="7" name="Picture 6" descr="cookiemonster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501090" y="6357958"/>
            <a:ext cx="190500" cy="1905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/>
          <a:lstStyle/>
          <a:p>
            <a:pPr algn="just"/>
            <a:r>
              <a:rPr lang="en-GB" dirty="0" smtClean="0"/>
              <a:t>Remember everyone’s project is different, you may not have all of the chapters listed above depending on the subject area or topic you chose.</a:t>
            </a:r>
          </a:p>
          <a:p>
            <a:pPr algn="just"/>
            <a:r>
              <a:rPr lang="en-GB" dirty="0" smtClean="0"/>
              <a:t>Graphs, images, diagrams or CAD should be labelled, underneath the object: ‘Figure 1:Title, (Reference (where suitable))’</a:t>
            </a:r>
          </a:p>
          <a:p>
            <a:pPr algn="just"/>
            <a:r>
              <a:rPr lang="en-GB" dirty="0" smtClean="0"/>
              <a:t>Tables should be labelled, underneath the object ‘Table 1:Title,(Reference (where suitable))’</a:t>
            </a:r>
          </a:p>
          <a:p>
            <a:pPr algn="just"/>
            <a:endParaRPr lang="en-GB" dirty="0" smtClean="0"/>
          </a:p>
          <a:p>
            <a:pPr algn="just"/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Foundation Project</a:t>
            </a:r>
            <a:endParaRPr lang="en-GB" dirty="0"/>
          </a:p>
        </p:txBody>
      </p:sp>
      <p:pic>
        <p:nvPicPr>
          <p:cNvPr id="6" name="Picture 5" descr="Spider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42844" y="142852"/>
            <a:ext cx="485775" cy="238125"/>
          </a:xfrm>
          <a:prstGeom prst="rect">
            <a:avLst/>
          </a:prstGeom>
        </p:spPr>
      </p:pic>
      <p:pic>
        <p:nvPicPr>
          <p:cNvPr id="7" name="Picture 6" descr="mr-t.gi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8715404" y="142852"/>
            <a:ext cx="161925" cy="238125"/>
          </a:xfrm>
          <a:prstGeom prst="rect">
            <a:avLst/>
          </a:prstGeom>
        </p:spPr>
      </p:pic>
      <p:pic>
        <p:nvPicPr>
          <p:cNvPr id="8" name="Picture 7" descr="hellokitty.gi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57158" y="6429396"/>
            <a:ext cx="228600" cy="161925"/>
          </a:xfrm>
          <a:prstGeom prst="rect">
            <a:avLst/>
          </a:prstGeom>
        </p:spPr>
      </p:pic>
      <p:pic>
        <p:nvPicPr>
          <p:cNvPr id="9" name="Picture 8" descr="cookiemonster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501090" y="6357958"/>
            <a:ext cx="190500" cy="1905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42918"/>
            <a:ext cx="8229600" cy="5483245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Other advice:</a:t>
            </a:r>
          </a:p>
          <a:p>
            <a:r>
              <a:rPr lang="en-GB" dirty="0" smtClean="0"/>
              <a:t>1.5 spacing makes work easier to read.</a:t>
            </a:r>
          </a:p>
          <a:p>
            <a:r>
              <a:rPr lang="en-GB" dirty="0" smtClean="0"/>
              <a:t>Pick a sensible font, nothing too ornate or fussy!</a:t>
            </a:r>
          </a:p>
          <a:p>
            <a:r>
              <a:rPr lang="en-GB" dirty="0" smtClean="0"/>
              <a:t>Make sure every image, graph or table is relevant to your work.</a:t>
            </a:r>
          </a:p>
          <a:p>
            <a:r>
              <a:rPr lang="en-GB" dirty="0" smtClean="0"/>
              <a:t>If in doubt, ask for help, better to ask silly questions now than try and correct silly mistakes later.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Foundation Project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324</Words>
  <Application>Microsoft Office PowerPoint</Application>
  <PresentationFormat>On-screen Show (4:3)</PresentationFormat>
  <Paragraphs>30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Writing up the Project</vt:lpstr>
      <vt:lpstr>Slide 2</vt:lpstr>
      <vt:lpstr>Slide 3</vt:lpstr>
      <vt:lpstr>Slide 4</vt:lpstr>
    </vt:vector>
  </TitlesOfParts>
  <Company>SIHE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up the Project</dc:title>
  <dc:creator>Summerfield, Abi</dc:creator>
  <cp:lastModifiedBy>FADE</cp:lastModifiedBy>
  <cp:revision>8</cp:revision>
  <dcterms:created xsi:type="dcterms:W3CDTF">2009-04-23T08:56:35Z</dcterms:created>
  <dcterms:modified xsi:type="dcterms:W3CDTF">2012-05-10T09:05:03Z</dcterms:modified>
</cp:coreProperties>
</file>