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8288000" cy="18288000"/>
  <p:notesSz cx="6858000" cy="9144000"/>
  <p:embeddedFontLst>
    <p:embeddedFont>
      <p:font typeface="Canva Sans" panose="020B0604020202020204" charset="0"/>
      <p:regular r:id="rId10"/>
    </p:embeddedFont>
    <p:embeddedFont>
      <p:font typeface="Open Sans" panose="020B0606030504020204" pitchFamily="34" charset="0"/>
      <p:regular r:id="rId11"/>
    </p:embeddedFont>
    <p:embeddedFont>
      <p:font typeface="Playfair Display" panose="00000500000000000000" pitchFamily="2" charset="0"/>
      <p:regular r:id="rId12"/>
    </p:embeddedFont>
    <p:embeddedFont>
      <p:font typeface="Playfair Display Bold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40" d="100"/>
          <a:sy n="40" d="100"/>
        </p:scale>
        <p:origin x="2514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4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3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2.fntdata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0.svg"/><Relationship Id="rId4" Type="http://schemas.openxmlformats.org/officeDocument/2006/relationships/image" Target="../media/image13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sv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12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sv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CA6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38854">
            <a:off x="-530690" y="8288037"/>
            <a:ext cx="7486353" cy="8642254"/>
          </a:xfrm>
          <a:custGeom>
            <a:avLst/>
            <a:gdLst/>
            <a:ahLst/>
            <a:cxnLst/>
            <a:rect l="l" t="t" r="r" b="b"/>
            <a:pathLst>
              <a:path w="7486353" h="8642254">
                <a:moveTo>
                  <a:pt x="0" y="0"/>
                </a:moveTo>
                <a:lnTo>
                  <a:pt x="7486352" y="0"/>
                </a:lnTo>
                <a:lnTo>
                  <a:pt x="7486352" y="8642254"/>
                </a:lnTo>
                <a:lnTo>
                  <a:pt x="0" y="86422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04003">
            <a:off x="1916465" y="9367698"/>
            <a:ext cx="11046443" cy="8229600"/>
          </a:xfrm>
          <a:custGeom>
            <a:avLst/>
            <a:gdLst/>
            <a:ahLst/>
            <a:cxnLst/>
            <a:rect l="l" t="t" r="r" b="b"/>
            <a:pathLst>
              <a:path w="11046443" h="8229600">
                <a:moveTo>
                  <a:pt x="0" y="0"/>
                </a:moveTo>
                <a:lnTo>
                  <a:pt x="11046443" y="0"/>
                </a:lnTo>
                <a:lnTo>
                  <a:pt x="1104644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36013">
            <a:off x="8598914" y="8893067"/>
            <a:ext cx="10254953" cy="8229600"/>
          </a:xfrm>
          <a:custGeom>
            <a:avLst/>
            <a:gdLst/>
            <a:ahLst/>
            <a:cxnLst/>
            <a:rect l="l" t="t" r="r" b="b"/>
            <a:pathLst>
              <a:path w="10254953" h="8229600">
                <a:moveTo>
                  <a:pt x="0" y="0"/>
                </a:moveTo>
                <a:lnTo>
                  <a:pt x="10254953" y="0"/>
                </a:lnTo>
                <a:lnTo>
                  <a:pt x="1025495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038965" y="9931111"/>
            <a:ext cx="3792269" cy="5603335"/>
          </a:xfrm>
          <a:custGeom>
            <a:avLst/>
            <a:gdLst/>
            <a:ahLst/>
            <a:cxnLst/>
            <a:rect l="l" t="t" r="r" b="b"/>
            <a:pathLst>
              <a:path w="3792269" h="5603335">
                <a:moveTo>
                  <a:pt x="0" y="0"/>
                </a:moveTo>
                <a:lnTo>
                  <a:pt x="3792269" y="0"/>
                </a:lnTo>
                <a:lnTo>
                  <a:pt x="3792269" y="5603336"/>
                </a:lnTo>
                <a:lnTo>
                  <a:pt x="0" y="56033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34673" y="9462654"/>
            <a:ext cx="5090776" cy="6714453"/>
          </a:xfrm>
          <a:custGeom>
            <a:avLst/>
            <a:gdLst/>
            <a:ahLst/>
            <a:cxnLst/>
            <a:rect l="l" t="t" r="r" b="b"/>
            <a:pathLst>
              <a:path w="5090776" h="6714453">
                <a:moveTo>
                  <a:pt x="0" y="0"/>
                </a:moveTo>
                <a:lnTo>
                  <a:pt x="5090776" y="0"/>
                </a:lnTo>
                <a:lnTo>
                  <a:pt x="5090776" y="6714453"/>
                </a:lnTo>
                <a:lnTo>
                  <a:pt x="0" y="6714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983279" y="9462654"/>
            <a:ext cx="3728662" cy="6551962"/>
          </a:xfrm>
          <a:custGeom>
            <a:avLst/>
            <a:gdLst/>
            <a:ahLst/>
            <a:cxnLst/>
            <a:rect l="l" t="t" r="r" b="b"/>
            <a:pathLst>
              <a:path w="3728662" h="6551962">
                <a:moveTo>
                  <a:pt x="0" y="0"/>
                </a:moveTo>
                <a:lnTo>
                  <a:pt x="3728662" y="0"/>
                </a:lnTo>
                <a:lnTo>
                  <a:pt x="3728662" y="6551962"/>
                </a:lnTo>
                <a:lnTo>
                  <a:pt x="0" y="65519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624783" y="10621597"/>
            <a:ext cx="3420373" cy="5177116"/>
          </a:xfrm>
          <a:custGeom>
            <a:avLst/>
            <a:gdLst/>
            <a:ahLst/>
            <a:cxnLst/>
            <a:rect l="l" t="t" r="r" b="b"/>
            <a:pathLst>
              <a:path w="3420373" h="5177116">
                <a:moveTo>
                  <a:pt x="3420372" y="0"/>
                </a:moveTo>
                <a:lnTo>
                  <a:pt x="0" y="0"/>
                </a:lnTo>
                <a:lnTo>
                  <a:pt x="0" y="5177115"/>
                </a:lnTo>
                <a:lnTo>
                  <a:pt x="3420372" y="5177115"/>
                </a:lnTo>
                <a:lnTo>
                  <a:pt x="3420372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025450" y="9047374"/>
            <a:ext cx="2195214" cy="1967710"/>
          </a:xfrm>
          <a:custGeom>
            <a:avLst/>
            <a:gdLst/>
            <a:ahLst/>
            <a:cxnLst/>
            <a:rect l="l" t="t" r="r" b="b"/>
            <a:pathLst>
              <a:path w="2195214" h="1967710">
                <a:moveTo>
                  <a:pt x="0" y="0"/>
                </a:moveTo>
                <a:lnTo>
                  <a:pt x="2195213" y="0"/>
                </a:lnTo>
                <a:lnTo>
                  <a:pt x="2195213" y="1967710"/>
                </a:lnTo>
                <a:lnTo>
                  <a:pt x="0" y="1967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663930" y="9144000"/>
            <a:ext cx="2268370" cy="1975544"/>
          </a:xfrm>
          <a:custGeom>
            <a:avLst/>
            <a:gdLst/>
            <a:ahLst/>
            <a:cxnLst/>
            <a:rect l="l" t="t" r="r" b="b"/>
            <a:pathLst>
              <a:path w="2268370" h="1975544">
                <a:moveTo>
                  <a:pt x="0" y="0"/>
                </a:moveTo>
                <a:lnTo>
                  <a:pt x="2268370" y="0"/>
                </a:lnTo>
                <a:lnTo>
                  <a:pt x="2268370" y="1975544"/>
                </a:lnTo>
                <a:lnTo>
                  <a:pt x="0" y="19755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8100000">
            <a:off x="12661537" y="12250673"/>
            <a:ext cx="1071374" cy="975925"/>
          </a:xfrm>
          <a:custGeom>
            <a:avLst/>
            <a:gdLst/>
            <a:ahLst/>
            <a:cxnLst/>
            <a:rect l="l" t="t" r="r" b="b"/>
            <a:pathLst>
              <a:path w="1071374" h="975925">
                <a:moveTo>
                  <a:pt x="0" y="0"/>
                </a:moveTo>
                <a:lnTo>
                  <a:pt x="1071374" y="0"/>
                </a:lnTo>
                <a:lnTo>
                  <a:pt x="1071374" y="975924"/>
                </a:lnTo>
                <a:lnTo>
                  <a:pt x="0" y="9759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2" name="Group 12"/>
          <p:cNvGrpSpPr/>
          <p:nvPr/>
        </p:nvGrpSpPr>
        <p:grpSpPr>
          <a:xfrm>
            <a:off x="0" y="4000500"/>
            <a:ext cx="18992789" cy="874355"/>
            <a:chOff x="0" y="0"/>
            <a:chExt cx="25323719" cy="1165807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0664110" cy="1165807"/>
            </a:xfrm>
            <a:custGeom>
              <a:avLst/>
              <a:gdLst/>
              <a:ahLst/>
              <a:cxnLst/>
              <a:rect l="l" t="t" r="r" b="b"/>
              <a:pathLst>
                <a:path w="20664110" h="1165807">
                  <a:moveTo>
                    <a:pt x="0" y="0"/>
                  </a:moveTo>
                  <a:lnTo>
                    <a:pt x="20664110" y="0"/>
                  </a:lnTo>
                  <a:lnTo>
                    <a:pt x="20664110" y="1165807"/>
                  </a:lnTo>
                  <a:lnTo>
                    <a:pt x="0" y="1165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-1374" r="-12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0518837" y="0"/>
              <a:ext cx="4804882" cy="1117964"/>
            </a:xfrm>
            <a:custGeom>
              <a:avLst/>
              <a:gdLst/>
              <a:ahLst/>
              <a:cxnLst/>
              <a:rect l="l" t="t" r="r" b="b"/>
              <a:pathLst>
                <a:path w="4804882" h="1117964">
                  <a:moveTo>
                    <a:pt x="0" y="0"/>
                  </a:moveTo>
                  <a:lnTo>
                    <a:pt x="4804882" y="0"/>
                  </a:lnTo>
                  <a:lnTo>
                    <a:pt x="4804882" y="1117964"/>
                  </a:lnTo>
                  <a:lnTo>
                    <a:pt x="0" y="11179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-278440" r="-62704" b="-42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" name="AutoShape 15"/>
          <p:cNvSpPr/>
          <p:nvPr/>
        </p:nvSpPr>
        <p:spPr>
          <a:xfrm>
            <a:off x="5897880" y="9144000"/>
            <a:ext cx="64922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grpSp>
        <p:nvGrpSpPr>
          <p:cNvPr id="16" name="Group 16"/>
          <p:cNvGrpSpPr/>
          <p:nvPr/>
        </p:nvGrpSpPr>
        <p:grpSpPr>
          <a:xfrm>
            <a:off x="7600950" y="7600950"/>
            <a:ext cx="3086100" cy="3086100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0" y="0"/>
                  </a:moveTo>
                  <a:lnTo>
                    <a:pt x="812800" y="0"/>
                  </a:lnTo>
                  <a:lnTo>
                    <a:pt x="812800" y="812800"/>
                  </a:lnTo>
                  <a:lnTo>
                    <a:pt x="0" y="812800"/>
                  </a:lnTo>
                  <a:close/>
                </a:path>
              </a:pathLst>
            </a:custGeom>
            <a:solidFill>
              <a:srgbClr val="ECEADF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812800" cy="8223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112"/>
                </a:lnSpc>
              </a:pPr>
              <a:r>
                <a:rPr lang="en-US" sz="2572" b="1" spc="2">
                  <a:solidFill>
                    <a:srgbClr val="000000"/>
                  </a:solidFill>
                  <a:latin typeface="Playfair Display Bold"/>
                  <a:ea typeface="Playfair Display Bold"/>
                  <a:cs typeface="Playfair Display Bold"/>
                  <a:sym typeface="Playfair Display Bold"/>
                </a:rPr>
                <a:t>BLOOGING REFLECTIVE MODEL</a:t>
              </a:r>
            </a:p>
            <a:p>
              <a:pPr algn="ctr">
                <a:lnSpc>
                  <a:spcPts val="3112"/>
                </a:lnSpc>
              </a:pPr>
              <a:endParaRPr lang="en-US" sz="2572" b="1" spc="2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endParaRPr>
            </a:p>
          </p:txBody>
        </p:sp>
      </p:grpSp>
      <p:sp>
        <p:nvSpPr>
          <p:cNvPr id="19" name="TextBox 19"/>
          <p:cNvSpPr txBox="1"/>
          <p:nvPr/>
        </p:nvSpPr>
        <p:spPr>
          <a:xfrm>
            <a:off x="1028700" y="5220301"/>
            <a:ext cx="16230600" cy="19162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244"/>
              </a:lnSpc>
            </a:pPr>
            <a:r>
              <a:rPr lang="en-US" sz="8423" b="1" spc="471">
                <a:solidFill>
                  <a:srgbClr val="ECEADF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LEARNING IN THE DIGITAL ERA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CA6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82112">
            <a:off x="-477408" y="5790972"/>
            <a:ext cx="18735385" cy="13957862"/>
          </a:xfrm>
          <a:custGeom>
            <a:avLst/>
            <a:gdLst/>
            <a:ahLst/>
            <a:cxnLst/>
            <a:rect l="l" t="t" r="r" b="b"/>
            <a:pathLst>
              <a:path w="18735385" h="13957862">
                <a:moveTo>
                  <a:pt x="0" y="0"/>
                </a:moveTo>
                <a:lnTo>
                  <a:pt x="18735386" y="0"/>
                </a:lnTo>
                <a:lnTo>
                  <a:pt x="18735386" y="13957862"/>
                </a:lnTo>
                <a:lnTo>
                  <a:pt x="0" y="1395786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935182" y="5348857"/>
            <a:ext cx="1451051" cy="1313861"/>
          </a:xfrm>
          <a:custGeom>
            <a:avLst/>
            <a:gdLst/>
            <a:ahLst/>
            <a:cxnLst/>
            <a:rect l="l" t="t" r="r" b="b"/>
            <a:pathLst>
              <a:path w="1451051" h="1313861">
                <a:moveTo>
                  <a:pt x="0" y="0"/>
                </a:moveTo>
                <a:lnTo>
                  <a:pt x="1451051" y="0"/>
                </a:lnTo>
                <a:lnTo>
                  <a:pt x="1451051" y="1313861"/>
                </a:lnTo>
                <a:lnTo>
                  <a:pt x="0" y="131386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073820">
            <a:off x="15011082" y="7018541"/>
            <a:ext cx="2730154" cy="1707587"/>
          </a:xfrm>
          <a:custGeom>
            <a:avLst/>
            <a:gdLst/>
            <a:ahLst/>
            <a:cxnLst/>
            <a:rect l="l" t="t" r="r" b="b"/>
            <a:pathLst>
              <a:path w="2730154" h="1707587">
                <a:moveTo>
                  <a:pt x="0" y="0"/>
                </a:moveTo>
                <a:lnTo>
                  <a:pt x="2730154" y="0"/>
                </a:lnTo>
                <a:lnTo>
                  <a:pt x="2730154" y="1707587"/>
                </a:lnTo>
                <a:lnTo>
                  <a:pt x="0" y="17075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700000">
            <a:off x="13457363" y="11223338"/>
            <a:ext cx="1071374" cy="975925"/>
          </a:xfrm>
          <a:custGeom>
            <a:avLst/>
            <a:gdLst/>
            <a:ahLst/>
            <a:cxnLst/>
            <a:rect l="l" t="t" r="r" b="b"/>
            <a:pathLst>
              <a:path w="1071374" h="975925">
                <a:moveTo>
                  <a:pt x="0" y="0"/>
                </a:moveTo>
                <a:lnTo>
                  <a:pt x="1071375" y="0"/>
                </a:lnTo>
                <a:lnTo>
                  <a:pt x="1071375" y="975925"/>
                </a:lnTo>
                <a:lnTo>
                  <a:pt x="0" y="9759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365561" y="8560599"/>
            <a:ext cx="898399" cy="1166802"/>
          </a:xfrm>
          <a:custGeom>
            <a:avLst/>
            <a:gdLst/>
            <a:ahLst/>
            <a:cxnLst/>
            <a:rect l="l" t="t" r="r" b="b"/>
            <a:pathLst>
              <a:path w="898399" h="1166802">
                <a:moveTo>
                  <a:pt x="0" y="0"/>
                </a:moveTo>
                <a:lnTo>
                  <a:pt x="898400" y="0"/>
                </a:lnTo>
                <a:lnTo>
                  <a:pt x="898400" y="1166802"/>
                </a:lnTo>
                <a:lnTo>
                  <a:pt x="0" y="116680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29441" t="-197764" r="-526951" b="-33300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2608118" y="5147347"/>
            <a:ext cx="8525677" cy="1285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0525"/>
              </a:lnSpc>
            </a:pPr>
            <a:r>
              <a:rPr lang="en-US" sz="7517" b="1" spc="421">
                <a:solidFill>
                  <a:srgbClr val="ECEADF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INTRODUCTION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182" y="8023041"/>
            <a:ext cx="10276745" cy="15683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112"/>
              </a:lnSpc>
            </a:pPr>
            <a:r>
              <a:rPr lang="en-US" sz="2572" spc="2">
                <a:solidFill>
                  <a:srgbClr val="377394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HELLO MY NAME IS HANAD MOUHYADIN ABDI I STUDY IN UNIVERSITY OF WALES TRINITY SAINT DAVID THE SUBECT THAT I DO IS COMPUTER SCIENCE AND LEARNING IN THE DIGITAL ERA I LIVE IN OLD KENT ROAD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CA6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1088" y="4655842"/>
            <a:ext cx="2913814" cy="9771937"/>
          </a:xfrm>
          <a:custGeom>
            <a:avLst/>
            <a:gdLst/>
            <a:ahLst/>
            <a:cxnLst/>
            <a:rect l="l" t="t" r="r" b="b"/>
            <a:pathLst>
              <a:path w="2913814" h="9771937">
                <a:moveTo>
                  <a:pt x="0" y="0"/>
                </a:moveTo>
                <a:lnTo>
                  <a:pt x="2913814" y="0"/>
                </a:lnTo>
                <a:lnTo>
                  <a:pt x="2913814" y="9771936"/>
                </a:lnTo>
                <a:lnTo>
                  <a:pt x="0" y="97719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40398" y="4655842"/>
            <a:ext cx="2913814" cy="9771937"/>
          </a:xfrm>
          <a:custGeom>
            <a:avLst/>
            <a:gdLst/>
            <a:ahLst/>
            <a:cxnLst/>
            <a:rect l="l" t="t" r="r" b="b"/>
            <a:pathLst>
              <a:path w="2913814" h="9771937">
                <a:moveTo>
                  <a:pt x="0" y="0"/>
                </a:moveTo>
                <a:lnTo>
                  <a:pt x="2913814" y="0"/>
                </a:lnTo>
                <a:lnTo>
                  <a:pt x="2913814" y="9771936"/>
                </a:lnTo>
                <a:lnTo>
                  <a:pt x="0" y="97719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013296" y="10794750"/>
            <a:ext cx="12261408" cy="1254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07"/>
              </a:lnSpc>
            </a:pPr>
            <a:r>
              <a:rPr lang="en-US" sz="2072" spc="2">
                <a:solidFill>
                  <a:srgbClr val="ECEADF"/>
                </a:solidFill>
                <a:latin typeface="Open Sans"/>
                <a:ea typeface="Open Sans"/>
                <a:cs typeface="Open Sans"/>
                <a:sym typeface="Open Sans"/>
              </a:rPr>
              <a:t>When talking about weaknesses in an interview,its best to choose something genuine that your actively improving. Here are some like i can be perfectionist i somtimes spends too much time making sure everthing is perfect, but im learning to balance quality with efficiency  and it takes time to complete tasks overall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013296" y="7416179"/>
            <a:ext cx="12261408" cy="1177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3112"/>
              </a:lnSpc>
            </a:pPr>
            <a:r>
              <a:rPr lang="en-US" sz="2572" spc="2">
                <a:solidFill>
                  <a:srgbClr val="ECEADF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I'm a quick learner who adapts quickly to new tasks,systems,and enviroments. i pick up new skills quickly andenjoy learning through hands-on experience and feedback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0" y="4000500"/>
            <a:ext cx="18992789" cy="874355"/>
            <a:chOff x="0" y="0"/>
            <a:chExt cx="25323719" cy="116580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0664110" cy="1165807"/>
            </a:xfrm>
            <a:custGeom>
              <a:avLst/>
              <a:gdLst/>
              <a:ahLst/>
              <a:cxnLst/>
              <a:rect l="l" t="t" r="r" b="b"/>
              <a:pathLst>
                <a:path w="20664110" h="1165807">
                  <a:moveTo>
                    <a:pt x="0" y="0"/>
                  </a:moveTo>
                  <a:lnTo>
                    <a:pt x="20664110" y="0"/>
                  </a:lnTo>
                  <a:lnTo>
                    <a:pt x="20664110" y="1165807"/>
                  </a:lnTo>
                  <a:lnTo>
                    <a:pt x="0" y="1165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-1374" r="-12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8"/>
            <p:cNvSpPr/>
            <p:nvPr/>
          </p:nvSpPr>
          <p:spPr>
            <a:xfrm>
              <a:off x="20518837" y="0"/>
              <a:ext cx="4804882" cy="1117964"/>
            </a:xfrm>
            <a:custGeom>
              <a:avLst/>
              <a:gdLst/>
              <a:ahLst/>
              <a:cxnLst/>
              <a:rect l="l" t="t" r="r" b="b"/>
              <a:pathLst>
                <a:path w="4804882" h="1117964">
                  <a:moveTo>
                    <a:pt x="0" y="0"/>
                  </a:moveTo>
                  <a:lnTo>
                    <a:pt x="4804882" y="0"/>
                  </a:lnTo>
                  <a:lnTo>
                    <a:pt x="4804882" y="1117964"/>
                  </a:lnTo>
                  <a:lnTo>
                    <a:pt x="0" y="11179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 l="-278440" r="-62704" b="-42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7936334" y="5947126"/>
            <a:ext cx="2415332" cy="3967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12"/>
              </a:lnSpc>
              <a:spcBef>
                <a:spcPct val="0"/>
              </a:spcBef>
            </a:pPr>
            <a:r>
              <a:rPr lang="en-US" sz="2572" b="1" spc="2">
                <a:solidFill>
                  <a:srgbClr val="000000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Self  Evaluation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A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1088" y="4613152"/>
            <a:ext cx="2869901" cy="9624669"/>
          </a:xfrm>
          <a:custGeom>
            <a:avLst/>
            <a:gdLst/>
            <a:ahLst/>
            <a:cxnLst/>
            <a:rect l="l" t="t" r="r" b="b"/>
            <a:pathLst>
              <a:path w="2869901" h="9624669">
                <a:moveTo>
                  <a:pt x="0" y="0"/>
                </a:moveTo>
                <a:lnTo>
                  <a:pt x="2869901" y="0"/>
                </a:lnTo>
                <a:lnTo>
                  <a:pt x="2869901" y="9624669"/>
                </a:lnTo>
                <a:lnTo>
                  <a:pt x="0" y="96246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5664961" y="4613152"/>
            <a:ext cx="2869901" cy="9624669"/>
          </a:xfrm>
          <a:custGeom>
            <a:avLst/>
            <a:gdLst/>
            <a:ahLst/>
            <a:cxnLst/>
            <a:rect l="l" t="t" r="r" b="b"/>
            <a:pathLst>
              <a:path w="2869901" h="9624669">
                <a:moveTo>
                  <a:pt x="0" y="0"/>
                </a:moveTo>
                <a:lnTo>
                  <a:pt x="2869902" y="0"/>
                </a:lnTo>
                <a:lnTo>
                  <a:pt x="2869902" y="9624669"/>
                </a:lnTo>
                <a:lnTo>
                  <a:pt x="0" y="962466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032771" y="4977801"/>
            <a:ext cx="8525677" cy="26189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25"/>
              </a:lnSpc>
            </a:pPr>
            <a:r>
              <a:rPr lang="en-US" sz="7517" b="1" spc="421">
                <a:solidFill>
                  <a:srgbClr val="7CA6B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SELF REFECTION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515781" y="8317611"/>
            <a:ext cx="7807264" cy="13788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178"/>
              </a:lnSpc>
            </a:pPr>
            <a:r>
              <a:rPr lang="en-US" sz="1800" b="1" spc="1">
                <a:solidFill>
                  <a:srgbClr val="7CA6BD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I adapt quickly to new task and enjoy learning new skills through pratice and feedback. I complete my work on time and ,take responsibilty for my taks,and can be depended on by others. I stay motivated,remain calm under pressure, and work well with others even when faced with challenges.</a:t>
            </a:r>
          </a:p>
        </p:txBody>
      </p:sp>
      <p:sp>
        <p:nvSpPr>
          <p:cNvPr id="6" name="Freeform 6"/>
          <p:cNvSpPr/>
          <p:nvPr/>
        </p:nvSpPr>
        <p:spPr>
          <a:xfrm>
            <a:off x="0" y="4000500"/>
            <a:ext cx="15498083" cy="874355"/>
          </a:xfrm>
          <a:custGeom>
            <a:avLst/>
            <a:gdLst/>
            <a:ahLst/>
            <a:cxnLst/>
            <a:rect l="l" t="t" r="r" b="b"/>
            <a:pathLst>
              <a:path w="15498083" h="874355">
                <a:moveTo>
                  <a:pt x="0" y="0"/>
                </a:moveTo>
                <a:lnTo>
                  <a:pt x="15498083" y="0"/>
                </a:lnTo>
                <a:lnTo>
                  <a:pt x="15498083" y="874355"/>
                </a:lnTo>
                <a:lnTo>
                  <a:pt x="0" y="87435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1374" r="-120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5389128" y="4000500"/>
            <a:ext cx="3603662" cy="838473"/>
          </a:xfrm>
          <a:custGeom>
            <a:avLst/>
            <a:gdLst/>
            <a:ahLst/>
            <a:cxnLst/>
            <a:rect l="l" t="t" r="r" b="b"/>
            <a:pathLst>
              <a:path w="3603662" h="838473">
                <a:moveTo>
                  <a:pt x="0" y="0"/>
                </a:moveTo>
                <a:lnTo>
                  <a:pt x="3603661" y="0"/>
                </a:lnTo>
                <a:lnTo>
                  <a:pt x="3603661" y="838473"/>
                </a:lnTo>
                <a:lnTo>
                  <a:pt x="0" y="83847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-278440" r="-62704" b="-4279"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A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CEA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CA6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338854">
            <a:off x="-530690" y="8288037"/>
            <a:ext cx="7486353" cy="8642254"/>
          </a:xfrm>
          <a:custGeom>
            <a:avLst/>
            <a:gdLst/>
            <a:ahLst/>
            <a:cxnLst/>
            <a:rect l="l" t="t" r="r" b="b"/>
            <a:pathLst>
              <a:path w="7486353" h="8642254">
                <a:moveTo>
                  <a:pt x="0" y="0"/>
                </a:moveTo>
                <a:lnTo>
                  <a:pt x="7486352" y="0"/>
                </a:lnTo>
                <a:lnTo>
                  <a:pt x="7486352" y="8642254"/>
                </a:lnTo>
                <a:lnTo>
                  <a:pt x="0" y="864225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204003">
            <a:off x="1916465" y="9367698"/>
            <a:ext cx="11046443" cy="8229600"/>
          </a:xfrm>
          <a:custGeom>
            <a:avLst/>
            <a:gdLst/>
            <a:ahLst/>
            <a:cxnLst/>
            <a:rect l="l" t="t" r="r" b="b"/>
            <a:pathLst>
              <a:path w="11046443" h="8229600">
                <a:moveTo>
                  <a:pt x="0" y="0"/>
                </a:moveTo>
                <a:lnTo>
                  <a:pt x="11046443" y="0"/>
                </a:lnTo>
                <a:lnTo>
                  <a:pt x="1104644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36013">
            <a:off x="8598914" y="8893067"/>
            <a:ext cx="10254953" cy="8229600"/>
          </a:xfrm>
          <a:custGeom>
            <a:avLst/>
            <a:gdLst/>
            <a:ahLst/>
            <a:cxnLst/>
            <a:rect l="l" t="t" r="r" b="b"/>
            <a:pathLst>
              <a:path w="10254953" h="8229600">
                <a:moveTo>
                  <a:pt x="0" y="0"/>
                </a:moveTo>
                <a:lnTo>
                  <a:pt x="10254953" y="0"/>
                </a:lnTo>
                <a:lnTo>
                  <a:pt x="1025495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038965" y="9931111"/>
            <a:ext cx="3792269" cy="5603335"/>
          </a:xfrm>
          <a:custGeom>
            <a:avLst/>
            <a:gdLst/>
            <a:ahLst/>
            <a:cxnLst/>
            <a:rect l="l" t="t" r="r" b="b"/>
            <a:pathLst>
              <a:path w="3792269" h="5603335">
                <a:moveTo>
                  <a:pt x="0" y="0"/>
                </a:moveTo>
                <a:lnTo>
                  <a:pt x="3792269" y="0"/>
                </a:lnTo>
                <a:lnTo>
                  <a:pt x="3792269" y="5603336"/>
                </a:lnTo>
                <a:lnTo>
                  <a:pt x="0" y="560333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4134673" y="9462654"/>
            <a:ext cx="5090776" cy="6714453"/>
          </a:xfrm>
          <a:custGeom>
            <a:avLst/>
            <a:gdLst/>
            <a:ahLst/>
            <a:cxnLst/>
            <a:rect l="l" t="t" r="r" b="b"/>
            <a:pathLst>
              <a:path w="5090776" h="6714453">
                <a:moveTo>
                  <a:pt x="0" y="0"/>
                </a:moveTo>
                <a:lnTo>
                  <a:pt x="5090776" y="0"/>
                </a:lnTo>
                <a:lnTo>
                  <a:pt x="5090776" y="6714453"/>
                </a:lnTo>
                <a:lnTo>
                  <a:pt x="0" y="67144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4983279" y="9462654"/>
            <a:ext cx="3728662" cy="6551962"/>
          </a:xfrm>
          <a:custGeom>
            <a:avLst/>
            <a:gdLst/>
            <a:ahLst/>
            <a:cxnLst/>
            <a:rect l="l" t="t" r="r" b="b"/>
            <a:pathLst>
              <a:path w="3728662" h="6551962">
                <a:moveTo>
                  <a:pt x="0" y="0"/>
                </a:moveTo>
                <a:lnTo>
                  <a:pt x="3728662" y="0"/>
                </a:lnTo>
                <a:lnTo>
                  <a:pt x="3728662" y="6551962"/>
                </a:lnTo>
                <a:lnTo>
                  <a:pt x="0" y="65519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>
            <a:off x="624783" y="10621597"/>
            <a:ext cx="3420373" cy="5177116"/>
          </a:xfrm>
          <a:custGeom>
            <a:avLst/>
            <a:gdLst/>
            <a:ahLst/>
            <a:cxnLst/>
            <a:rect l="l" t="t" r="r" b="b"/>
            <a:pathLst>
              <a:path w="3420373" h="5177116">
                <a:moveTo>
                  <a:pt x="3420372" y="0"/>
                </a:moveTo>
                <a:lnTo>
                  <a:pt x="0" y="0"/>
                </a:lnTo>
                <a:lnTo>
                  <a:pt x="0" y="5177115"/>
                </a:lnTo>
                <a:lnTo>
                  <a:pt x="3420372" y="5177115"/>
                </a:lnTo>
                <a:lnTo>
                  <a:pt x="3420372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025450" y="9047374"/>
            <a:ext cx="2195214" cy="1967710"/>
          </a:xfrm>
          <a:custGeom>
            <a:avLst/>
            <a:gdLst/>
            <a:ahLst/>
            <a:cxnLst/>
            <a:rect l="l" t="t" r="r" b="b"/>
            <a:pathLst>
              <a:path w="2195214" h="1967710">
                <a:moveTo>
                  <a:pt x="0" y="0"/>
                </a:moveTo>
                <a:lnTo>
                  <a:pt x="2195213" y="0"/>
                </a:lnTo>
                <a:lnTo>
                  <a:pt x="2195213" y="1967710"/>
                </a:lnTo>
                <a:lnTo>
                  <a:pt x="0" y="196771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2663930" y="9144000"/>
            <a:ext cx="2268370" cy="1975544"/>
          </a:xfrm>
          <a:custGeom>
            <a:avLst/>
            <a:gdLst/>
            <a:ahLst/>
            <a:cxnLst/>
            <a:rect l="l" t="t" r="r" b="b"/>
            <a:pathLst>
              <a:path w="2268370" h="1975544">
                <a:moveTo>
                  <a:pt x="0" y="0"/>
                </a:moveTo>
                <a:lnTo>
                  <a:pt x="2268370" y="0"/>
                </a:lnTo>
                <a:lnTo>
                  <a:pt x="2268370" y="1975544"/>
                </a:lnTo>
                <a:lnTo>
                  <a:pt x="0" y="19755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2675814" y="5028364"/>
            <a:ext cx="12936372" cy="11015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039"/>
              </a:lnSpc>
            </a:pPr>
            <a:r>
              <a:rPr lang="en-US" sz="6456" b="1" spc="361">
                <a:solidFill>
                  <a:srgbClr val="ECEADF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ARE THERE ANY QUESTIONS?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675814" y="6142620"/>
            <a:ext cx="12936372" cy="9853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094"/>
              </a:lnSpc>
            </a:pPr>
            <a:r>
              <a:rPr lang="en-US" sz="5781" b="1" spc="144">
                <a:solidFill>
                  <a:srgbClr val="ECEADF"/>
                </a:solidFill>
                <a:latin typeface="Playfair Display Bold"/>
                <a:ea typeface="Playfair Display Bold"/>
                <a:cs typeface="Playfair Display Bold"/>
                <a:sym typeface="Playfair Display Bold"/>
              </a:rPr>
              <a:t>Final reflections</a:t>
            </a:r>
          </a:p>
        </p:txBody>
      </p:sp>
      <p:sp>
        <p:nvSpPr>
          <p:cNvPr id="13" name="Freeform 13"/>
          <p:cNvSpPr/>
          <p:nvPr/>
        </p:nvSpPr>
        <p:spPr>
          <a:xfrm rot="8100000">
            <a:off x="12661537" y="12250673"/>
            <a:ext cx="1071374" cy="975925"/>
          </a:xfrm>
          <a:custGeom>
            <a:avLst/>
            <a:gdLst/>
            <a:ahLst/>
            <a:cxnLst/>
            <a:rect l="l" t="t" r="r" b="b"/>
            <a:pathLst>
              <a:path w="1071374" h="975925">
                <a:moveTo>
                  <a:pt x="0" y="0"/>
                </a:moveTo>
                <a:lnTo>
                  <a:pt x="1071374" y="0"/>
                </a:lnTo>
                <a:lnTo>
                  <a:pt x="1071374" y="975924"/>
                </a:lnTo>
                <a:lnTo>
                  <a:pt x="0" y="97592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4" name="Group 14"/>
          <p:cNvGrpSpPr/>
          <p:nvPr/>
        </p:nvGrpSpPr>
        <p:grpSpPr>
          <a:xfrm>
            <a:off x="-597109" y="3914775"/>
            <a:ext cx="18992789" cy="874355"/>
            <a:chOff x="0" y="0"/>
            <a:chExt cx="25323719" cy="116580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20664110" cy="1165807"/>
            </a:xfrm>
            <a:custGeom>
              <a:avLst/>
              <a:gdLst/>
              <a:ahLst/>
              <a:cxnLst/>
              <a:rect l="l" t="t" r="r" b="b"/>
              <a:pathLst>
                <a:path w="20664110" h="1165807">
                  <a:moveTo>
                    <a:pt x="0" y="0"/>
                  </a:moveTo>
                  <a:lnTo>
                    <a:pt x="20664110" y="0"/>
                  </a:lnTo>
                  <a:lnTo>
                    <a:pt x="20664110" y="1165807"/>
                  </a:lnTo>
                  <a:lnTo>
                    <a:pt x="0" y="1165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-1374" r="-12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6"/>
            <p:cNvSpPr/>
            <p:nvPr/>
          </p:nvSpPr>
          <p:spPr>
            <a:xfrm>
              <a:off x="20518837" y="0"/>
              <a:ext cx="4804882" cy="1117964"/>
            </a:xfrm>
            <a:custGeom>
              <a:avLst/>
              <a:gdLst/>
              <a:ahLst/>
              <a:cxnLst/>
              <a:rect l="l" t="t" r="r" b="b"/>
              <a:pathLst>
                <a:path w="4804882" h="1117964">
                  <a:moveTo>
                    <a:pt x="0" y="0"/>
                  </a:moveTo>
                  <a:lnTo>
                    <a:pt x="4804882" y="0"/>
                  </a:lnTo>
                  <a:lnTo>
                    <a:pt x="4804882" y="1117964"/>
                  </a:lnTo>
                  <a:lnTo>
                    <a:pt x="0" y="11179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 l="-278440" r="-62704" b="-42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CA6B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61945" y="13541195"/>
            <a:ext cx="18992789" cy="874355"/>
            <a:chOff x="0" y="0"/>
            <a:chExt cx="25323719" cy="1165807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0664110" cy="1165807"/>
            </a:xfrm>
            <a:custGeom>
              <a:avLst/>
              <a:gdLst/>
              <a:ahLst/>
              <a:cxnLst/>
              <a:rect l="l" t="t" r="r" b="b"/>
              <a:pathLst>
                <a:path w="20664110" h="1165807">
                  <a:moveTo>
                    <a:pt x="0" y="0"/>
                  </a:moveTo>
                  <a:lnTo>
                    <a:pt x="20664110" y="0"/>
                  </a:lnTo>
                  <a:lnTo>
                    <a:pt x="20664110" y="1165807"/>
                  </a:lnTo>
                  <a:lnTo>
                    <a:pt x="0" y="1165807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1374" r="-1201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Freeform 4"/>
            <p:cNvSpPr/>
            <p:nvPr/>
          </p:nvSpPr>
          <p:spPr>
            <a:xfrm>
              <a:off x="20518837" y="0"/>
              <a:ext cx="4804882" cy="1117964"/>
            </a:xfrm>
            <a:custGeom>
              <a:avLst/>
              <a:gdLst/>
              <a:ahLst/>
              <a:cxnLst/>
              <a:rect l="l" t="t" r="r" b="b"/>
              <a:pathLst>
                <a:path w="4804882" h="1117964">
                  <a:moveTo>
                    <a:pt x="0" y="0"/>
                  </a:moveTo>
                  <a:lnTo>
                    <a:pt x="4804882" y="0"/>
                  </a:lnTo>
                  <a:lnTo>
                    <a:pt x="4804882" y="1117964"/>
                  </a:lnTo>
                  <a:lnTo>
                    <a:pt x="0" y="111796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extLst>
                  <a:ext uri="{96DAC541-7B7A-43D3-8B79-37D633B846F1}">
                    <asvg:svgBlip xmlns:asvg="http://schemas.microsoft.com/office/drawing/2016/SVG/main" r:embed="rId2"/>
                  </a:ext>
                </a:extLst>
              </a:blip>
              <a:stretch>
                <a:fillRect l="-278440" r="-62704" b="-4279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431422" y="5128441"/>
            <a:ext cx="2438400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Conculsion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700" y="8816009"/>
            <a:ext cx="18136300" cy="18176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889"/>
              </a:lnSpc>
            </a:pPr>
            <a:r>
              <a:rPr lang="en-US" sz="3492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presentation explored my current skills, strengths and areas for improvement and ive learned that self-evalutation is important for both strenghts and areas that need improvement overall this assignment was a valuable learnig experience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234</Words>
  <Application>Microsoft Office PowerPoint</Application>
  <PresentationFormat>Custom</PresentationFormat>
  <Paragraphs>13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Playfair Display Bold</vt:lpstr>
      <vt:lpstr>Playfair Display</vt:lpstr>
      <vt:lpstr>Calibri</vt:lpstr>
      <vt:lpstr>Canva Sans</vt:lpstr>
      <vt:lpstr>Open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Illustrated Philosophy Project Presentation</dc:title>
  <dc:creator>Hanad Mouhyadin Abdi (2545263)</dc:creator>
  <cp:lastModifiedBy>Hanad Mouhyadin Abdi (2545263)</cp:lastModifiedBy>
  <cp:revision>1</cp:revision>
  <dcterms:created xsi:type="dcterms:W3CDTF">2006-08-16T00:00:00Z</dcterms:created>
  <dcterms:modified xsi:type="dcterms:W3CDTF">2026-08-13T10:57:36Z</dcterms:modified>
  <dc:identifier>DAHQ2pq4Zs4</dc:identifier>
</cp:coreProperties>
</file>