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3"/>
  </p:notesMasterIdLst>
  <p:sldIdLst>
    <p:sldId id="256" r:id="rId2"/>
    <p:sldId id="257" r:id="rId3"/>
    <p:sldId id="296" r:id="rId4"/>
    <p:sldId id="297" r:id="rId5"/>
    <p:sldId id="298" r:id="rId6"/>
    <p:sldId id="299" r:id="rId7"/>
    <p:sldId id="307" r:id="rId8"/>
    <p:sldId id="303" r:id="rId9"/>
    <p:sldId id="308" r:id="rId10"/>
    <p:sldId id="309" r:id="rId11"/>
    <p:sldId id="310" r:id="rId12"/>
    <p:sldId id="258" r:id="rId13"/>
    <p:sldId id="259" r:id="rId14"/>
    <p:sldId id="260" r:id="rId15"/>
    <p:sldId id="269" r:id="rId16"/>
    <p:sldId id="278" r:id="rId17"/>
    <p:sldId id="261" r:id="rId18"/>
    <p:sldId id="262" r:id="rId19"/>
    <p:sldId id="311" r:id="rId20"/>
    <p:sldId id="312" r:id="rId21"/>
    <p:sldId id="279" r:id="rId22"/>
    <p:sldId id="263" r:id="rId23"/>
    <p:sldId id="280" r:id="rId24"/>
    <p:sldId id="293" r:id="rId25"/>
    <p:sldId id="281" r:id="rId26"/>
    <p:sldId id="282" r:id="rId27"/>
    <p:sldId id="264" r:id="rId28"/>
    <p:sldId id="294" r:id="rId29"/>
    <p:sldId id="292" r:id="rId30"/>
    <p:sldId id="283" r:id="rId31"/>
    <p:sldId id="284" r:id="rId32"/>
    <p:sldId id="285" r:id="rId33"/>
    <p:sldId id="265" r:id="rId34"/>
    <p:sldId id="266" r:id="rId35"/>
    <p:sldId id="268" r:id="rId36"/>
    <p:sldId id="271" r:id="rId37"/>
    <p:sldId id="286" r:id="rId38"/>
    <p:sldId id="287" r:id="rId39"/>
    <p:sldId id="288" r:id="rId40"/>
    <p:sldId id="295" r:id="rId41"/>
    <p:sldId id="267" r:id="rId42"/>
    <p:sldId id="289" r:id="rId43"/>
    <p:sldId id="290" r:id="rId44"/>
    <p:sldId id="270" r:id="rId45"/>
    <p:sldId id="291" r:id="rId46"/>
    <p:sldId id="272" r:id="rId47"/>
    <p:sldId id="273" r:id="rId48"/>
    <p:sldId id="274" r:id="rId49"/>
    <p:sldId id="275" r:id="rId50"/>
    <p:sldId id="276" r:id="rId51"/>
    <p:sldId id="277"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048" autoAdjust="0"/>
    <p:restoredTop sz="94660"/>
  </p:normalViewPr>
  <p:slideViewPr>
    <p:cSldViewPr snapToGrid="0">
      <p:cViewPr varScale="1">
        <p:scale>
          <a:sx n="100" d="100"/>
          <a:sy n="100" d="100"/>
        </p:scale>
        <p:origin x="588" y="90"/>
      </p:cViewPr>
      <p:guideLst/>
    </p:cSldViewPr>
  </p:slideViewPr>
  <p:notesTextViewPr>
    <p:cViewPr>
      <p:scale>
        <a:sx n="1" d="1"/>
        <a:sy n="1" d="1"/>
      </p:scale>
      <p:origin x="0" y="0"/>
    </p:cViewPr>
  </p:notesTextViewPr>
  <p:sorterViewPr>
    <p:cViewPr>
      <p:scale>
        <a:sx n="100" d="100"/>
        <a:sy n="100" d="100"/>
      </p:scale>
      <p:origin x="0" y="-1018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2B4CB7-40AB-44CB-8223-3FAC706D3D3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B537941-330E-4A8B-9F4F-E3DD838E2FB4}">
      <dgm:prSet/>
      <dgm:spPr/>
      <dgm:t>
        <a:bodyPr/>
        <a:lstStyle/>
        <a:p>
          <a:r>
            <a:rPr lang="en-GB"/>
            <a:t>Office of constable</a:t>
          </a:r>
          <a:endParaRPr lang="en-US"/>
        </a:p>
      </dgm:t>
    </dgm:pt>
    <dgm:pt modelId="{63E6EA1E-0072-4408-98AC-0C76157C9FE3}" type="parTrans" cxnId="{15F708C7-F7CF-4623-849F-D5A8CB23BCBF}">
      <dgm:prSet/>
      <dgm:spPr/>
      <dgm:t>
        <a:bodyPr/>
        <a:lstStyle/>
        <a:p>
          <a:endParaRPr lang="en-US"/>
        </a:p>
      </dgm:t>
    </dgm:pt>
    <dgm:pt modelId="{739D512A-0C8D-41FD-9D9B-6F9052AB96F4}" type="sibTrans" cxnId="{15F708C7-F7CF-4623-849F-D5A8CB23BCBF}">
      <dgm:prSet/>
      <dgm:spPr/>
      <dgm:t>
        <a:bodyPr/>
        <a:lstStyle/>
        <a:p>
          <a:endParaRPr lang="en-US"/>
        </a:p>
      </dgm:t>
    </dgm:pt>
    <dgm:pt modelId="{3C1EF40D-92BF-4361-8AA5-4100B239B1DB}">
      <dgm:prSet/>
      <dgm:spPr/>
      <dgm:t>
        <a:bodyPr/>
        <a:lstStyle/>
        <a:p>
          <a:r>
            <a:rPr lang="en-GB"/>
            <a:t>Operational independence of the Chief Constable</a:t>
          </a:r>
          <a:endParaRPr lang="en-US"/>
        </a:p>
      </dgm:t>
    </dgm:pt>
    <dgm:pt modelId="{3C1FFAAE-08CB-44C7-BB50-F61E01B66554}" type="parTrans" cxnId="{AA91424D-F8A5-456A-96E8-014F4AA571B3}">
      <dgm:prSet/>
      <dgm:spPr/>
      <dgm:t>
        <a:bodyPr/>
        <a:lstStyle/>
        <a:p>
          <a:endParaRPr lang="en-US"/>
        </a:p>
      </dgm:t>
    </dgm:pt>
    <dgm:pt modelId="{778BE249-A78E-4C48-BB2A-C816D15DAFF9}" type="sibTrans" cxnId="{AA91424D-F8A5-456A-96E8-014F4AA571B3}">
      <dgm:prSet/>
      <dgm:spPr/>
      <dgm:t>
        <a:bodyPr/>
        <a:lstStyle/>
        <a:p>
          <a:endParaRPr lang="en-US"/>
        </a:p>
      </dgm:t>
    </dgm:pt>
    <dgm:pt modelId="{43BE2508-4EF5-47AB-BA80-B48A244C1B59}">
      <dgm:prSet/>
      <dgm:spPr/>
      <dgm:t>
        <a:bodyPr/>
        <a:lstStyle/>
        <a:p>
          <a:r>
            <a:rPr lang="en-GB" dirty="0"/>
            <a:t>The tripartite system</a:t>
          </a:r>
          <a:endParaRPr lang="en-US" dirty="0"/>
        </a:p>
      </dgm:t>
    </dgm:pt>
    <dgm:pt modelId="{E6F3CD67-6D19-4AA0-9A10-3DF41657CF9A}" type="parTrans" cxnId="{31A10874-A841-4714-9BFC-D75740E8F3D4}">
      <dgm:prSet/>
      <dgm:spPr/>
      <dgm:t>
        <a:bodyPr/>
        <a:lstStyle/>
        <a:p>
          <a:endParaRPr lang="en-US"/>
        </a:p>
      </dgm:t>
    </dgm:pt>
    <dgm:pt modelId="{074C67F3-A6F6-43AA-A258-F441BBF6E866}" type="sibTrans" cxnId="{31A10874-A841-4714-9BFC-D75740E8F3D4}">
      <dgm:prSet/>
      <dgm:spPr/>
      <dgm:t>
        <a:bodyPr/>
        <a:lstStyle/>
        <a:p>
          <a:endParaRPr lang="en-US"/>
        </a:p>
      </dgm:t>
    </dgm:pt>
    <dgm:pt modelId="{E5E0F106-30C4-43D2-B7FF-26510C13A33C}" type="pres">
      <dgm:prSet presAssocID="{812B4CB7-40AB-44CB-8223-3FAC706D3D3D}" presName="linear" presStyleCnt="0">
        <dgm:presLayoutVars>
          <dgm:animLvl val="lvl"/>
          <dgm:resizeHandles val="exact"/>
        </dgm:presLayoutVars>
      </dgm:prSet>
      <dgm:spPr/>
    </dgm:pt>
    <dgm:pt modelId="{690128D7-61CB-415E-947B-251375C4BBB7}" type="pres">
      <dgm:prSet presAssocID="{6B537941-330E-4A8B-9F4F-E3DD838E2FB4}" presName="parentText" presStyleLbl="node1" presStyleIdx="0" presStyleCnt="3">
        <dgm:presLayoutVars>
          <dgm:chMax val="0"/>
          <dgm:bulletEnabled val="1"/>
        </dgm:presLayoutVars>
      </dgm:prSet>
      <dgm:spPr/>
    </dgm:pt>
    <dgm:pt modelId="{4AED44BF-AD8F-47B8-94ED-D68A78F6A8AA}" type="pres">
      <dgm:prSet presAssocID="{739D512A-0C8D-41FD-9D9B-6F9052AB96F4}" presName="spacer" presStyleCnt="0"/>
      <dgm:spPr/>
    </dgm:pt>
    <dgm:pt modelId="{C90B4A2C-A36D-4E41-9019-EEF19630D317}" type="pres">
      <dgm:prSet presAssocID="{3C1EF40D-92BF-4361-8AA5-4100B239B1DB}" presName="parentText" presStyleLbl="node1" presStyleIdx="1" presStyleCnt="3">
        <dgm:presLayoutVars>
          <dgm:chMax val="0"/>
          <dgm:bulletEnabled val="1"/>
        </dgm:presLayoutVars>
      </dgm:prSet>
      <dgm:spPr/>
    </dgm:pt>
    <dgm:pt modelId="{14562BB4-597C-432F-8638-F58A5B20DA05}" type="pres">
      <dgm:prSet presAssocID="{778BE249-A78E-4C48-BB2A-C816D15DAFF9}" presName="spacer" presStyleCnt="0"/>
      <dgm:spPr/>
    </dgm:pt>
    <dgm:pt modelId="{052ED9BA-9AD2-433D-BFAD-E6A70469F572}" type="pres">
      <dgm:prSet presAssocID="{43BE2508-4EF5-47AB-BA80-B48A244C1B59}" presName="parentText" presStyleLbl="node1" presStyleIdx="2" presStyleCnt="3">
        <dgm:presLayoutVars>
          <dgm:chMax val="0"/>
          <dgm:bulletEnabled val="1"/>
        </dgm:presLayoutVars>
      </dgm:prSet>
      <dgm:spPr/>
    </dgm:pt>
  </dgm:ptLst>
  <dgm:cxnLst>
    <dgm:cxn modelId="{92E4D117-4EE7-44FA-8D37-EB572A39D132}" type="presOf" srcId="{3C1EF40D-92BF-4361-8AA5-4100B239B1DB}" destId="{C90B4A2C-A36D-4E41-9019-EEF19630D317}" srcOrd="0" destOrd="0" presId="urn:microsoft.com/office/officeart/2005/8/layout/vList2"/>
    <dgm:cxn modelId="{AA91424D-F8A5-456A-96E8-014F4AA571B3}" srcId="{812B4CB7-40AB-44CB-8223-3FAC706D3D3D}" destId="{3C1EF40D-92BF-4361-8AA5-4100B239B1DB}" srcOrd="1" destOrd="0" parTransId="{3C1FFAAE-08CB-44C7-BB50-F61E01B66554}" sibTransId="{778BE249-A78E-4C48-BB2A-C816D15DAFF9}"/>
    <dgm:cxn modelId="{31A10874-A841-4714-9BFC-D75740E8F3D4}" srcId="{812B4CB7-40AB-44CB-8223-3FAC706D3D3D}" destId="{43BE2508-4EF5-47AB-BA80-B48A244C1B59}" srcOrd="2" destOrd="0" parTransId="{E6F3CD67-6D19-4AA0-9A10-3DF41657CF9A}" sibTransId="{074C67F3-A6F6-43AA-A258-F441BBF6E866}"/>
    <dgm:cxn modelId="{DF9E328D-60A6-4CF1-812F-F9B2004740E9}" type="presOf" srcId="{43BE2508-4EF5-47AB-BA80-B48A244C1B59}" destId="{052ED9BA-9AD2-433D-BFAD-E6A70469F572}" srcOrd="0" destOrd="0" presId="urn:microsoft.com/office/officeart/2005/8/layout/vList2"/>
    <dgm:cxn modelId="{7F362AC6-1A3B-4CDC-8B6C-C3A4D1CB7F43}" type="presOf" srcId="{812B4CB7-40AB-44CB-8223-3FAC706D3D3D}" destId="{E5E0F106-30C4-43D2-B7FF-26510C13A33C}" srcOrd="0" destOrd="0" presId="urn:microsoft.com/office/officeart/2005/8/layout/vList2"/>
    <dgm:cxn modelId="{15F708C7-F7CF-4623-849F-D5A8CB23BCBF}" srcId="{812B4CB7-40AB-44CB-8223-3FAC706D3D3D}" destId="{6B537941-330E-4A8B-9F4F-E3DD838E2FB4}" srcOrd="0" destOrd="0" parTransId="{63E6EA1E-0072-4408-98AC-0C76157C9FE3}" sibTransId="{739D512A-0C8D-41FD-9D9B-6F9052AB96F4}"/>
    <dgm:cxn modelId="{23C62DEA-DF31-416C-9BF3-1B76D5356E54}" type="presOf" srcId="{6B537941-330E-4A8B-9F4F-E3DD838E2FB4}" destId="{690128D7-61CB-415E-947B-251375C4BBB7}" srcOrd="0" destOrd="0" presId="urn:microsoft.com/office/officeart/2005/8/layout/vList2"/>
    <dgm:cxn modelId="{62366759-2393-467A-827E-293A7B74FE11}" type="presParOf" srcId="{E5E0F106-30C4-43D2-B7FF-26510C13A33C}" destId="{690128D7-61CB-415E-947B-251375C4BBB7}" srcOrd="0" destOrd="0" presId="urn:microsoft.com/office/officeart/2005/8/layout/vList2"/>
    <dgm:cxn modelId="{757834EC-139E-4B30-8100-C7BDFA91CC27}" type="presParOf" srcId="{E5E0F106-30C4-43D2-B7FF-26510C13A33C}" destId="{4AED44BF-AD8F-47B8-94ED-D68A78F6A8AA}" srcOrd="1" destOrd="0" presId="urn:microsoft.com/office/officeart/2005/8/layout/vList2"/>
    <dgm:cxn modelId="{5E7BB259-C5E2-4F90-8522-0DF8A26FFC03}" type="presParOf" srcId="{E5E0F106-30C4-43D2-B7FF-26510C13A33C}" destId="{C90B4A2C-A36D-4E41-9019-EEF19630D317}" srcOrd="2" destOrd="0" presId="urn:microsoft.com/office/officeart/2005/8/layout/vList2"/>
    <dgm:cxn modelId="{3FAF10B1-6C81-4EBD-BB09-B93D6B0870F9}" type="presParOf" srcId="{E5E0F106-30C4-43D2-B7FF-26510C13A33C}" destId="{14562BB4-597C-432F-8638-F58A5B20DA05}" srcOrd="3" destOrd="0" presId="urn:microsoft.com/office/officeart/2005/8/layout/vList2"/>
    <dgm:cxn modelId="{23E0D250-8358-4DD0-A388-3C363F26D02A}" type="presParOf" srcId="{E5E0F106-30C4-43D2-B7FF-26510C13A33C}" destId="{052ED9BA-9AD2-433D-BFAD-E6A70469F57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4FE776-CB1F-4BFC-9CAE-330072B2844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65AD077-555F-43F6-B355-56A20C970894}">
      <dgm:prSet/>
      <dgm:spPr/>
      <dgm:t>
        <a:bodyPr/>
        <a:lstStyle/>
        <a:p>
          <a:r>
            <a:rPr lang="en-GB"/>
            <a:t>Common law concept dating back to 18</a:t>
          </a:r>
          <a:r>
            <a:rPr lang="en-GB" baseline="30000"/>
            <a:t>th</a:t>
          </a:r>
          <a:r>
            <a:rPr lang="en-GB"/>
            <a:t> century</a:t>
          </a:r>
          <a:endParaRPr lang="en-US"/>
        </a:p>
      </dgm:t>
    </dgm:pt>
    <dgm:pt modelId="{41DB3F18-5942-41EF-A824-392F3BDA71C7}" type="parTrans" cxnId="{D47D4C44-0B77-4D5A-ACC9-07DA5E0565EC}">
      <dgm:prSet/>
      <dgm:spPr/>
      <dgm:t>
        <a:bodyPr/>
        <a:lstStyle/>
        <a:p>
          <a:endParaRPr lang="en-US"/>
        </a:p>
      </dgm:t>
    </dgm:pt>
    <dgm:pt modelId="{8C0B71F8-C792-4C19-A806-A3150E4E7C54}" type="sibTrans" cxnId="{D47D4C44-0B77-4D5A-ACC9-07DA5E0565EC}">
      <dgm:prSet/>
      <dgm:spPr/>
      <dgm:t>
        <a:bodyPr/>
        <a:lstStyle/>
        <a:p>
          <a:endParaRPr lang="en-US"/>
        </a:p>
      </dgm:t>
    </dgm:pt>
    <dgm:pt modelId="{6131C39F-933B-452F-90F0-89FBDAD3EB1B}">
      <dgm:prSet/>
      <dgm:spPr/>
      <dgm:t>
        <a:bodyPr/>
        <a:lstStyle/>
        <a:p>
          <a:r>
            <a:rPr lang="en-GB"/>
            <a:t>Array of powers to prevent, detect and investigate crime and disorder</a:t>
          </a:r>
          <a:endParaRPr lang="en-US"/>
        </a:p>
      </dgm:t>
    </dgm:pt>
    <dgm:pt modelId="{84B387AE-1BBF-465C-A8E2-7CDC198F8CC7}" type="parTrans" cxnId="{1A8D811A-2985-4DE1-BC6E-37C7D2BBA189}">
      <dgm:prSet/>
      <dgm:spPr/>
      <dgm:t>
        <a:bodyPr/>
        <a:lstStyle/>
        <a:p>
          <a:endParaRPr lang="en-US"/>
        </a:p>
      </dgm:t>
    </dgm:pt>
    <dgm:pt modelId="{B1C9AEAE-1652-4418-84C8-46E8718796FB}" type="sibTrans" cxnId="{1A8D811A-2985-4DE1-BC6E-37C7D2BBA189}">
      <dgm:prSet/>
      <dgm:spPr/>
      <dgm:t>
        <a:bodyPr/>
        <a:lstStyle/>
        <a:p>
          <a:endParaRPr lang="en-US"/>
        </a:p>
      </dgm:t>
    </dgm:pt>
    <dgm:pt modelId="{CCB7650F-3710-4944-AF0B-9D0C61DBD0BA}">
      <dgm:prSet/>
      <dgm:spPr/>
      <dgm:t>
        <a:bodyPr/>
        <a:lstStyle/>
        <a:p>
          <a:r>
            <a:rPr lang="en-GB"/>
            <a:t>Use powers ‘Without fear or favour’</a:t>
          </a:r>
          <a:endParaRPr lang="en-US"/>
        </a:p>
      </dgm:t>
    </dgm:pt>
    <dgm:pt modelId="{47805360-F4AD-4BF0-881D-C3DAFFC4FB0E}" type="parTrans" cxnId="{A7032B52-EA09-4444-A067-B5FF13933192}">
      <dgm:prSet/>
      <dgm:spPr/>
      <dgm:t>
        <a:bodyPr/>
        <a:lstStyle/>
        <a:p>
          <a:endParaRPr lang="en-US"/>
        </a:p>
      </dgm:t>
    </dgm:pt>
    <dgm:pt modelId="{BC2C9E07-FD15-45CB-A287-7C64AB2EE802}" type="sibTrans" cxnId="{A7032B52-EA09-4444-A067-B5FF13933192}">
      <dgm:prSet/>
      <dgm:spPr/>
      <dgm:t>
        <a:bodyPr/>
        <a:lstStyle/>
        <a:p>
          <a:endParaRPr lang="en-US"/>
        </a:p>
      </dgm:t>
    </dgm:pt>
    <dgm:pt modelId="{7E682CBE-94A2-4A88-B061-C45D631ADC6C}">
      <dgm:prSet/>
      <dgm:spPr/>
      <dgm:t>
        <a:bodyPr/>
        <a:lstStyle/>
        <a:p>
          <a:r>
            <a:rPr lang="en-GB"/>
            <a:t>Free from ‘improper political interference’</a:t>
          </a:r>
          <a:endParaRPr lang="en-US"/>
        </a:p>
      </dgm:t>
    </dgm:pt>
    <dgm:pt modelId="{C3F42106-24E3-468A-B379-A973895A8DC1}" type="parTrans" cxnId="{3010B995-E191-4A12-BDA1-4F775C0E2868}">
      <dgm:prSet/>
      <dgm:spPr/>
      <dgm:t>
        <a:bodyPr/>
        <a:lstStyle/>
        <a:p>
          <a:endParaRPr lang="en-US"/>
        </a:p>
      </dgm:t>
    </dgm:pt>
    <dgm:pt modelId="{60A0B7F4-BD70-4F3B-BFBC-C83D3A7AAA46}" type="sibTrans" cxnId="{3010B995-E191-4A12-BDA1-4F775C0E2868}">
      <dgm:prSet/>
      <dgm:spPr/>
      <dgm:t>
        <a:bodyPr/>
        <a:lstStyle/>
        <a:p>
          <a:endParaRPr lang="en-US"/>
        </a:p>
      </dgm:t>
    </dgm:pt>
    <dgm:pt modelId="{5C1AD7D2-D988-44FB-810D-2B1056B72331}">
      <dgm:prSet/>
      <dgm:spPr/>
      <dgm:t>
        <a:bodyPr/>
        <a:lstStyle/>
        <a:p>
          <a:r>
            <a:rPr lang="en-GB" dirty="0"/>
            <a:t>Act ‘faithfully according to law’</a:t>
          </a:r>
          <a:endParaRPr lang="en-US" dirty="0"/>
        </a:p>
      </dgm:t>
    </dgm:pt>
    <dgm:pt modelId="{4C9BC66D-9E59-4229-A25B-5FBC5581F74B}" type="parTrans" cxnId="{DD4FA7F6-8F72-49C7-8B74-DA99AC612182}">
      <dgm:prSet/>
      <dgm:spPr/>
      <dgm:t>
        <a:bodyPr/>
        <a:lstStyle/>
        <a:p>
          <a:endParaRPr lang="en-US"/>
        </a:p>
      </dgm:t>
    </dgm:pt>
    <dgm:pt modelId="{F2D43A2D-CFD1-4428-9BE8-8E53EBCD653C}" type="sibTrans" cxnId="{DD4FA7F6-8F72-49C7-8B74-DA99AC612182}">
      <dgm:prSet/>
      <dgm:spPr/>
      <dgm:t>
        <a:bodyPr/>
        <a:lstStyle/>
        <a:p>
          <a:endParaRPr lang="en-US"/>
        </a:p>
      </dgm:t>
    </dgm:pt>
    <dgm:pt modelId="{5F9505C0-C7C7-461A-AB92-3BA16F55D8C9}" type="pres">
      <dgm:prSet presAssocID="{094FE776-CB1F-4BFC-9CAE-330072B2844B}" presName="linear" presStyleCnt="0">
        <dgm:presLayoutVars>
          <dgm:animLvl val="lvl"/>
          <dgm:resizeHandles val="exact"/>
        </dgm:presLayoutVars>
      </dgm:prSet>
      <dgm:spPr/>
    </dgm:pt>
    <dgm:pt modelId="{8B792E17-45DB-4CEB-A47F-BCCA4B59CFD1}" type="pres">
      <dgm:prSet presAssocID="{665AD077-555F-43F6-B355-56A20C970894}" presName="parentText" presStyleLbl="node1" presStyleIdx="0" presStyleCnt="5">
        <dgm:presLayoutVars>
          <dgm:chMax val="0"/>
          <dgm:bulletEnabled val="1"/>
        </dgm:presLayoutVars>
      </dgm:prSet>
      <dgm:spPr/>
    </dgm:pt>
    <dgm:pt modelId="{B7EC969E-0CAD-4E6F-8F69-96F6948DAB01}" type="pres">
      <dgm:prSet presAssocID="{8C0B71F8-C792-4C19-A806-A3150E4E7C54}" presName="spacer" presStyleCnt="0"/>
      <dgm:spPr/>
    </dgm:pt>
    <dgm:pt modelId="{0C8BE5AC-E0A4-467A-8B7E-5DD431D2F757}" type="pres">
      <dgm:prSet presAssocID="{6131C39F-933B-452F-90F0-89FBDAD3EB1B}" presName="parentText" presStyleLbl="node1" presStyleIdx="1" presStyleCnt="5">
        <dgm:presLayoutVars>
          <dgm:chMax val="0"/>
          <dgm:bulletEnabled val="1"/>
        </dgm:presLayoutVars>
      </dgm:prSet>
      <dgm:spPr/>
    </dgm:pt>
    <dgm:pt modelId="{E2DCED99-9038-4C2C-BEF5-EBD1779DE8E5}" type="pres">
      <dgm:prSet presAssocID="{B1C9AEAE-1652-4418-84C8-46E8718796FB}" presName="spacer" presStyleCnt="0"/>
      <dgm:spPr/>
    </dgm:pt>
    <dgm:pt modelId="{52D91E79-A8A1-4013-A1FF-515BE53112F3}" type="pres">
      <dgm:prSet presAssocID="{CCB7650F-3710-4944-AF0B-9D0C61DBD0BA}" presName="parentText" presStyleLbl="node1" presStyleIdx="2" presStyleCnt="5">
        <dgm:presLayoutVars>
          <dgm:chMax val="0"/>
          <dgm:bulletEnabled val="1"/>
        </dgm:presLayoutVars>
      </dgm:prSet>
      <dgm:spPr/>
    </dgm:pt>
    <dgm:pt modelId="{FE56AB8D-10CA-4ABE-8965-EAE97E1A205B}" type="pres">
      <dgm:prSet presAssocID="{BC2C9E07-FD15-45CB-A287-7C64AB2EE802}" presName="spacer" presStyleCnt="0"/>
      <dgm:spPr/>
    </dgm:pt>
    <dgm:pt modelId="{D17A4F1F-AA60-4536-96A4-04B0FF491EE4}" type="pres">
      <dgm:prSet presAssocID="{7E682CBE-94A2-4A88-B061-C45D631ADC6C}" presName="parentText" presStyleLbl="node1" presStyleIdx="3" presStyleCnt="5">
        <dgm:presLayoutVars>
          <dgm:chMax val="0"/>
          <dgm:bulletEnabled val="1"/>
        </dgm:presLayoutVars>
      </dgm:prSet>
      <dgm:spPr/>
    </dgm:pt>
    <dgm:pt modelId="{C0EF9DC2-6875-4792-9BE0-6738CD0F693D}" type="pres">
      <dgm:prSet presAssocID="{60A0B7F4-BD70-4F3B-BFBC-C83D3A7AAA46}" presName="spacer" presStyleCnt="0"/>
      <dgm:spPr/>
    </dgm:pt>
    <dgm:pt modelId="{41180B33-C845-4F8B-AEC8-56744CEF7CAA}" type="pres">
      <dgm:prSet presAssocID="{5C1AD7D2-D988-44FB-810D-2B1056B72331}" presName="parentText" presStyleLbl="node1" presStyleIdx="4" presStyleCnt="5">
        <dgm:presLayoutVars>
          <dgm:chMax val="0"/>
          <dgm:bulletEnabled val="1"/>
        </dgm:presLayoutVars>
      </dgm:prSet>
      <dgm:spPr/>
    </dgm:pt>
  </dgm:ptLst>
  <dgm:cxnLst>
    <dgm:cxn modelId="{4E828A0B-3B4F-4BE9-9F3F-FCA2D93D9446}" type="presOf" srcId="{6131C39F-933B-452F-90F0-89FBDAD3EB1B}" destId="{0C8BE5AC-E0A4-467A-8B7E-5DD431D2F757}" srcOrd="0" destOrd="0" presId="urn:microsoft.com/office/officeart/2005/8/layout/vList2"/>
    <dgm:cxn modelId="{71F31C15-3151-42D1-A7A2-5706ECE5FEC1}" type="presOf" srcId="{7E682CBE-94A2-4A88-B061-C45D631ADC6C}" destId="{D17A4F1F-AA60-4536-96A4-04B0FF491EE4}" srcOrd="0" destOrd="0" presId="urn:microsoft.com/office/officeart/2005/8/layout/vList2"/>
    <dgm:cxn modelId="{1A8D811A-2985-4DE1-BC6E-37C7D2BBA189}" srcId="{094FE776-CB1F-4BFC-9CAE-330072B2844B}" destId="{6131C39F-933B-452F-90F0-89FBDAD3EB1B}" srcOrd="1" destOrd="0" parTransId="{84B387AE-1BBF-465C-A8E2-7CDC198F8CC7}" sibTransId="{B1C9AEAE-1652-4418-84C8-46E8718796FB}"/>
    <dgm:cxn modelId="{3FF92422-F735-4EB9-B88F-04F95ACA81CD}" type="presOf" srcId="{CCB7650F-3710-4944-AF0B-9D0C61DBD0BA}" destId="{52D91E79-A8A1-4013-A1FF-515BE53112F3}" srcOrd="0" destOrd="0" presId="urn:microsoft.com/office/officeart/2005/8/layout/vList2"/>
    <dgm:cxn modelId="{D47D4C44-0B77-4D5A-ACC9-07DA5E0565EC}" srcId="{094FE776-CB1F-4BFC-9CAE-330072B2844B}" destId="{665AD077-555F-43F6-B355-56A20C970894}" srcOrd="0" destOrd="0" parTransId="{41DB3F18-5942-41EF-A824-392F3BDA71C7}" sibTransId="{8C0B71F8-C792-4C19-A806-A3150E4E7C54}"/>
    <dgm:cxn modelId="{A7032B52-EA09-4444-A067-B5FF13933192}" srcId="{094FE776-CB1F-4BFC-9CAE-330072B2844B}" destId="{CCB7650F-3710-4944-AF0B-9D0C61DBD0BA}" srcOrd="2" destOrd="0" parTransId="{47805360-F4AD-4BF0-881D-C3DAFFC4FB0E}" sibTransId="{BC2C9E07-FD15-45CB-A287-7C64AB2EE802}"/>
    <dgm:cxn modelId="{3010B995-E191-4A12-BDA1-4F775C0E2868}" srcId="{094FE776-CB1F-4BFC-9CAE-330072B2844B}" destId="{7E682CBE-94A2-4A88-B061-C45D631ADC6C}" srcOrd="3" destOrd="0" parTransId="{C3F42106-24E3-468A-B379-A973895A8DC1}" sibTransId="{60A0B7F4-BD70-4F3B-BFBC-C83D3A7AAA46}"/>
    <dgm:cxn modelId="{F675239F-A254-449C-A9A1-ECB31CE29B4D}" type="presOf" srcId="{094FE776-CB1F-4BFC-9CAE-330072B2844B}" destId="{5F9505C0-C7C7-461A-AB92-3BA16F55D8C9}" srcOrd="0" destOrd="0" presId="urn:microsoft.com/office/officeart/2005/8/layout/vList2"/>
    <dgm:cxn modelId="{11CF3CD5-2A05-49FE-BE18-E6BEE3360330}" type="presOf" srcId="{5C1AD7D2-D988-44FB-810D-2B1056B72331}" destId="{41180B33-C845-4F8B-AEC8-56744CEF7CAA}" srcOrd="0" destOrd="0" presId="urn:microsoft.com/office/officeart/2005/8/layout/vList2"/>
    <dgm:cxn modelId="{9190F5E0-A3D7-4264-8B77-7CA1B88CB66D}" type="presOf" srcId="{665AD077-555F-43F6-B355-56A20C970894}" destId="{8B792E17-45DB-4CEB-A47F-BCCA4B59CFD1}" srcOrd="0" destOrd="0" presId="urn:microsoft.com/office/officeart/2005/8/layout/vList2"/>
    <dgm:cxn modelId="{DD4FA7F6-8F72-49C7-8B74-DA99AC612182}" srcId="{094FE776-CB1F-4BFC-9CAE-330072B2844B}" destId="{5C1AD7D2-D988-44FB-810D-2B1056B72331}" srcOrd="4" destOrd="0" parTransId="{4C9BC66D-9E59-4229-A25B-5FBC5581F74B}" sibTransId="{F2D43A2D-CFD1-4428-9BE8-8E53EBCD653C}"/>
    <dgm:cxn modelId="{87BB7887-2BF4-4952-9998-CF1E61B39242}" type="presParOf" srcId="{5F9505C0-C7C7-461A-AB92-3BA16F55D8C9}" destId="{8B792E17-45DB-4CEB-A47F-BCCA4B59CFD1}" srcOrd="0" destOrd="0" presId="urn:microsoft.com/office/officeart/2005/8/layout/vList2"/>
    <dgm:cxn modelId="{00B1D8A8-8538-4295-9B4C-56E449CFBFF0}" type="presParOf" srcId="{5F9505C0-C7C7-461A-AB92-3BA16F55D8C9}" destId="{B7EC969E-0CAD-4E6F-8F69-96F6948DAB01}" srcOrd="1" destOrd="0" presId="urn:microsoft.com/office/officeart/2005/8/layout/vList2"/>
    <dgm:cxn modelId="{02530D7C-162C-4BA2-B0C9-3B5DEF6019AE}" type="presParOf" srcId="{5F9505C0-C7C7-461A-AB92-3BA16F55D8C9}" destId="{0C8BE5AC-E0A4-467A-8B7E-5DD431D2F757}" srcOrd="2" destOrd="0" presId="urn:microsoft.com/office/officeart/2005/8/layout/vList2"/>
    <dgm:cxn modelId="{1DD15CAB-D23C-4C2E-86A5-DF65EBD220CF}" type="presParOf" srcId="{5F9505C0-C7C7-461A-AB92-3BA16F55D8C9}" destId="{E2DCED99-9038-4C2C-BEF5-EBD1779DE8E5}" srcOrd="3" destOrd="0" presId="urn:microsoft.com/office/officeart/2005/8/layout/vList2"/>
    <dgm:cxn modelId="{EC5C5537-5B57-4E9A-8961-EDC3E79357B9}" type="presParOf" srcId="{5F9505C0-C7C7-461A-AB92-3BA16F55D8C9}" destId="{52D91E79-A8A1-4013-A1FF-515BE53112F3}" srcOrd="4" destOrd="0" presId="urn:microsoft.com/office/officeart/2005/8/layout/vList2"/>
    <dgm:cxn modelId="{1ADC0CB1-8FD1-45E0-AB28-7C122CD64D77}" type="presParOf" srcId="{5F9505C0-C7C7-461A-AB92-3BA16F55D8C9}" destId="{FE56AB8D-10CA-4ABE-8965-EAE97E1A205B}" srcOrd="5" destOrd="0" presId="urn:microsoft.com/office/officeart/2005/8/layout/vList2"/>
    <dgm:cxn modelId="{A4AD5643-6426-435F-9701-BC4C089ACE31}" type="presParOf" srcId="{5F9505C0-C7C7-461A-AB92-3BA16F55D8C9}" destId="{D17A4F1F-AA60-4536-96A4-04B0FF491EE4}" srcOrd="6" destOrd="0" presId="urn:microsoft.com/office/officeart/2005/8/layout/vList2"/>
    <dgm:cxn modelId="{D888DE9A-2DB7-4B25-A7EF-9A3566975D34}" type="presParOf" srcId="{5F9505C0-C7C7-461A-AB92-3BA16F55D8C9}" destId="{C0EF9DC2-6875-4792-9BE0-6738CD0F693D}" srcOrd="7" destOrd="0" presId="urn:microsoft.com/office/officeart/2005/8/layout/vList2"/>
    <dgm:cxn modelId="{52905E7C-E82F-4D30-8459-D12289379567}" type="presParOf" srcId="{5F9505C0-C7C7-461A-AB92-3BA16F55D8C9}" destId="{41180B33-C845-4F8B-AEC8-56744CEF7CA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4FE776-CB1F-4BFC-9CAE-330072B2844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65AD077-555F-43F6-B355-56A20C970894}">
      <dgm:prSet/>
      <dgm:spPr/>
      <dgm:t>
        <a:bodyPr/>
        <a:lstStyle/>
        <a:p>
          <a:r>
            <a:rPr lang="en-US" dirty="0"/>
            <a:t>Discretion to act or not</a:t>
          </a:r>
        </a:p>
      </dgm:t>
    </dgm:pt>
    <dgm:pt modelId="{41DB3F18-5942-41EF-A824-392F3BDA71C7}" type="parTrans" cxnId="{D47D4C44-0B77-4D5A-ACC9-07DA5E0565EC}">
      <dgm:prSet/>
      <dgm:spPr/>
      <dgm:t>
        <a:bodyPr/>
        <a:lstStyle/>
        <a:p>
          <a:endParaRPr lang="en-US"/>
        </a:p>
      </dgm:t>
    </dgm:pt>
    <dgm:pt modelId="{8C0B71F8-C792-4C19-A806-A3150E4E7C54}" type="sibTrans" cxnId="{D47D4C44-0B77-4D5A-ACC9-07DA5E0565EC}">
      <dgm:prSet/>
      <dgm:spPr/>
      <dgm:t>
        <a:bodyPr/>
        <a:lstStyle/>
        <a:p>
          <a:endParaRPr lang="en-US"/>
        </a:p>
      </dgm:t>
    </dgm:pt>
    <dgm:pt modelId="{71257E5C-E80E-41FB-9C8C-CDB34C69127C}">
      <dgm:prSet/>
      <dgm:spPr/>
      <dgm:t>
        <a:bodyPr/>
        <a:lstStyle/>
        <a:p>
          <a:r>
            <a:rPr lang="en-US" dirty="0"/>
            <a:t>Independent legal officials</a:t>
          </a:r>
        </a:p>
      </dgm:t>
    </dgm:pt>
    <dgm:pt modelId="{21E69676-488C-42FA-90C9-DE1D2BF913CB}" type="parTrans" cxnId="{5FF80774-D4EE-45E1-86CB-D5EFE8947BD9}">
      <dgm:prSet/>
      <dgm:spPr/>
    </dgm:pt>
    <dgm:pt modelId="{70DBABF5-C943-408A-B354-8990A12368A2}" type="sibTrans" cxnId="{5FF80774-D4EE-45E1-86CB-D5EFE8947BD9}">
      <dgm:prSet/>
      <dgm:spPr/>
    </dgm:pt>
    <dgm:pt modelId="{129A2724-A29A-44FD-9B51-96AE38BB870B}">
      <dgm:prSet/>
      <dgm:spPr/>
      <dgm:t>
        <a:bodyPr/>
        <a:lstStyle/>
        <a:p>
          <a:r>
            <a:rPr lang="en-US" dirty="0"/>
            <a:t>Personal liability for action or inaction</a:t>
          </a:r>
        </a:p>
      </dgm:t>
    </dgm:pt>
    <dgm:pt modelId="{D790E208-8E67-4E4F-8C89-AF87A8D4A1B7}" type="parTrans" cxnId="{2D832F02-AAAE-4766-B252-215F1D68A020}">
      <dgm:prSet/>
      <dgm:spPr/>
    </dgm:pt>
    <dgm:pt modelId="{89E3515C-DA0D-4449-9348-10A4A01A6CEA}" type="sibTrans" cxnId="{2D832F02-AAAE-4766-B252-215F1D68A020}">
      <dgm:prSet/>
      <dgm:spPr/>
    </dgm:pt>
    <dgm:pt modelId="{7122C77B-B050-4A82-9365-63928C05F12C}">
      <dgm:prSet/>
      <dgm:spPr/>
      <dgm:t>
        <a:bodyPr/>
        <a:lstStyle/>
        <a:p>
          <a:r>
            <a:rPr lang="en-US" dirty="0"/>
            <a:t>Corporate responsibility in the force and Chief Constable</a:t>
          </a:r>
        </a:p>
      </dgm:t>
    </dgm:pt>
    <dgm:pt modelId="{AD83AEA2-7DAE-435C-B15B-2C1CD13E0F40}" type="parTrans" cxnId="{7F07E88F-0E9F-4768-9B42-F93E52E471FE}">
      <dgm:prSet/>
      <dgm:spPr/>
    </dgm:pt>
    <dgm:pt modelId="{C364754E-95B4-426C-A0A6-764ED06503EE}" type="sibTrans" cxnId="{7F07E88F-0E9F-4768-9B42-F93E52E471FE}">
      <dgm:prSet/>
      <dgm:spPr/>
    </dgm:pt>
    <dgm:pt modelId="{5F9505C0-C7C7-461A-AB92-3BA16F55D8C9}" type="pres">
      <dgm:prSet presAssocID="{094FE776-CB1F-4BFC-9CAE-330072B2844B}" presName="linear" presStyleCnt="0">
        <dgm:presLayoutVars>
          <dgm:animLvl val="lvl"/>
          <dgm:resizeHandles val="exact"/>
        </dgm:presLayoutVars>
      </dgm:prSet>
      <dgm:spPr/>
    </dgm:pt>
    <dgm:pt modelId="{8B792E17-45DB-4CEB-A47F-BCCA4B59CFD1}" type="pres">
      <dgm:prSet presAssocID="{665AD077-555F-43F6-B355-56A20C970894}" presName="parentText" presStyleLbl="node1" presStyleIdx="0" presStyleCnt="4">
        <dgm:presLayoutVars>
          <dgm:chMax val="0"/>
          <dgm:bulletEnabled val="1"/>
        </dgm:presLayoutVars>
      </dgm:prSet>
      <dgm:spPr/>
    </dgm:pt>
    <dgm:pt modelId="{D6F15992-54EE-4683-8EA8-E6698C994612}" type="pres">
      <dgm:prSet presAssocID="{8C0B71F8-C792-4C19-A806-A3150E4E7C54}" presName="spacer" presStyleCnt="0"/>
      <dgm:spPr/>
    </dgm:pt>
    <dgm:pt modelId="{47653B51-A969-4FB7-8F18-D5599AD6863E}" type="pres">
      <dgm:prSet presAssocID="{71257E5C-E80E-41FB-9C8C-CDB34C69127C}" presName="parentText" presStyleLbl="node1" presStyleIdx="1" presStyleCnt="4">
        <dgm:presLayoutVars>
          <dgm:chMax val="0"/>
          <dgm:bulletEnabled val="1"/>
        </dgm:presLayoutVars>
      </dgm:prSet>
      <dgm:spPr/>
    </dgm:pt>
    <dgm:pt modelId="{6CD18F61-EF64-468B-9E19-ED2A805CCD79}" type="pres">
      <dgm:prSet presAssocID="{70DBABF5-C943-408A-B354-8990A12368A2}" presName="spacer" presStyleCnt="0"/>
      <dgm:spPr/>
    </dgm:pt>
    <dgm:pt modelId="{B81AB4C7-024D-489E-8BE2-3E21860A900F}" type="pres">
      <dgm:prSet presAssocID="{129A2724-A29A-44FD-9B51-96AE38BB870B}" presName="parentText" presStyleLbl="node1" presStyleIdx="2" presStyleCnt="4">
        <dgm:presLayoutVars>
          <dgm:chMax val="0"/>
          <dgm:bulletEnabled val="1"/>
        </dgm:presLayoutVars>
      </dgm:prSet>
      <dgm:spPr/>
    </dgm:pt>
    <dgm:pt modelId="{F816FF97-64C1-4C73-9434-24D2EDF1FE48}" type="pres">
      <dgm:prSet presAssocID="{89E3515C-DA0D-4449-9348-10A4A01A6CEA}" presName="spacer" presStyleCnt="0"/>
      <dgm:spPr/>
    </dgm:pt>
    <dgm:pt modelId="{72AF27C3-C5BF-4E9D-9EC7-022527FCE336}" type="pres">
      <dgm:prSet presAssocID="{7122C77B-B050-4A82-9365-63928C05F12C}" presName="parentText" presStyleLbl="node1" presStyleIdx="3" presStyleCnt="4">
        <dgm:presLayoutVars>
          <dgm:chMax val="0"/>
          <dgm:bulletEnabled val="1"/>
        </dgm:presLayoutVars>
      </dgm:prSet>
      <dgm:spPr/>
    </dgm:pt>
  </dgm:ptLst>
  <dgm:cxnLst>
    <dgm:cxn modelId="{2D832F02-AAAE-4766-B252-215F1D68A020}" srcId="{094FE776-CB1F-4BFC-9CAE-330072B2844B}" destId="{129A2724-A29A-44FD-9B51-96AE38BB870B}" srcOrd="2" destOrd="0" parTransId="{D790E208-8E67-4E4F-8C89-AF87A8D4A1B7}" sibTransId="{89E3515C-DA0D-4449-9348-10A4A01A6CEA}"/>
    <dgm:cxn modelId="{D47D4C44-0B77-4D5A-ACC9-07DA5E0565EC}" srcId="{094FE776-CB1F-4BFC-9CAE-330072B2844B}" destId="{665AD077-555F-43F6-B355-56A20C970894}" srcOrd="0" destOrd="0" parTransId="{41DB3F18-5942-41EF-A824-392F3BDA71C7}" sibTransId="{8C0B71F8-C792-4C19-A806-A3150E4E7C54}"/>
    <dgm:cxn modelId="{94B8E848-E1FF-4245-A66B-B057EA390C89}" type="presOf" srcId="{7122C77B-B050-4A82-9365-63928C05F12C}" destId="{72AF27C3-C5BF-4E9D-9EC7-022527FCE336}" srcOrd="0" destOrd="0" presId="urn:microsoft.com/office/officeart/2005/8/layout/vList2"/>
    <dgm:cxn modelId="{E6766F6B-EA1B-4EB6-A69D-66EB3123A2FC}" type="presOf" srcId="{71257E5C-E80E-41FB-9C8C-CDB34C69127C}" destId="{47653B51-A969-4FB7-8F18-D5599AD6863E}" srcOrd="0" destOrd="0" presId="urn:microsoft.com/office/officeart/2005/8/layout/vList2"/>
    <dgm:cxn modelId="{5FF80774-D4EE-45E1-86CB-D5EFE8947BD9}" srcId="{094FE776-CB1F-4BFC-9CAE-330072B2844B}" destId="{71257E5C-E80E-41FB-9C8C-CDB34C69127C}" srcOrd="1" destOrd="0" parTransId="{21E69676-488C-42FA-90C9-DE1D2BF913CB}" sibTransId="{70DBABF5-C943-408A-B354-8990A12368A2}"/>
    <dgm:cxn modelId="{7F07E88F-0E9F-4768-9B42-F93E52E471FE}" srcId="{094FE776-CB1F-4BFC-9CAE-330072B2844B}" destId="{7122C77B-B050-4A82-9365-63928C05F12C}" srcOrd="3" destOrd="0" parTransId="{AD83AEA2-7DAE-435C-B15B-2C1CD13E0F40}" sibTransId="{C364754E-95B4-426C-A0A6-764ED06503EE}"/>
    <dgm:cxn modelId="{F675239F-A254-449C-A9A1-ECB31CE29B4D}" type="presOf" srcId="{094FE776-CB1F-4BFC-9CAE-330072B2844B}" destId="{5F9505C0-C7C7-461A-AB92-3BA16F55D8C9}" srcOrd="0" destOrd="0" presId="urn:microsoft.com/office/officeart/2005/8/layout/vList2"/>
    <dgm:cxn modelId="{CB6765D2-9769-4B32-92DB-E5361C594883}" type="presOf" srcId="{129A2724-A29A-44FD-9B51-96AE38BB870B}" destId="{B81AB4C7-024D-489E-8BE2-3E21860A900F}" srcOrd="0" destOrd="0" presId="urn:microsoft.com/office/officeart/2005/8/layout/vList2"/>
    <dgm:cxn modelId="{9190F5E0-A3D7-4264-8B77-7CA1B88CB66D}" type="presOf" srcId="{665AD077-555F-43F6-B355-56A20C970894}" destId="{8B792E17-45DB-4CEB-A47F-BCCA4B59CFD1}" srcOrd="0" destOrd="0" presId="urn:microsoft.com/office/officeart/2005/8/layout/vList2"/>
    <dgm:cxn modelId="{87BB7887-2BF4-4952-9998-CF1E61B39242}" type="presParOf" srcId="{5F9505C0-C7C7-461A-AB92-3BA16F55D8C9}" destId="{8B792E17-45DB-4CEB-A47F-BCCA4B59CFD1}" srcOrd="0" destOrd="0" presId="urn:microsoft.com/office/officeart/2005/8/layout/vList2"/>
    <dgm:cxn modelId="{BC590336-2C71-41D0-9C97-BF97D127E33B}" type="presParOf" srcId="{5F9505C0-C7C7-461A-AB92-3BA16F55D8C9}" destId="{D6F15992-54EE-4683-8EA8-E6698C994612}" srcOrd="1" destOrd="0" presId="urn:microsoft.com/office/officeart/2005/8/layout/vList2"/>
    <dgm:cxn modelId="{36E6A084-7E30-451A-8916-48AEB5E5F5DD}" type="presParOf" srcId="{5F9505C0-C7C7-461A-AB92-3BA16F55D8C9}" destId="{47653B51-A969-4FB7-8F18-D5599AD6863E}" srcOrd="2" destOrd="0" presId="urn:microsoft.com/office/officeart/2005/8/layout/vList2"/>
    <dgm:cxn modelId="{835763D6-65B9-4828-89C6-CD72C6FF1FDB}" type="presParOf" srcId="{5F9505C0-C7C7-461A-AB92-3BA16F55D8C9}" destId="{6CD18F61-EF64-468B-9E19-ED2A805CCD79}" srcOrd="3" destOrd="0" presId="urn:microsoft.com/office/officeart/2005/8/layout/vList2"/>
    <dgm:cxn modelId="{3BE05057-6C73-4DAF-9199-E8D5F5960811}" type="presParOf" srcId="{5F9505C0-C7C7-461A-AB92-3BA16F55D8C9}" destId="{B81AB4C7-024D-489E-8BE2-3E21860A900F}" srcOrd="4" destOrd="0" presId="urn:microsoft.com/office/officeart/2005/8/layout/vList2"/>
    <dgm:cxn modelId="{BA22CBE7-9C64-4908-91B6-F5873CF6AA67}" type="presParOf" srcId="{5F9505C0-C7C7-461A-AB92-3BA16F55D8C9}" destId="{F816FF97-64C1-4C73-9434-24D2EDF1FE48}" srcOrd="5" destOrd="0" presId="urn:microsoft.com/office/officeart/2005/8/layout/vList2"/>
    <dgm:cxn modelId="{D62E17A3-2055-4417-9805-FBCA0A335085}" type="presParOf" srcId="{5F9505C0-C7C7-461A-AB92-3BA16F55D8C9}" destId="{72AF27C3-C5BF-4E9D-9EC7-022527FCE33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97AD4BF-8184-4251-BC43-B4B875C1A5A5}" type="doc">
      <dgm:prSet loTypeId="urn:microsoft.com/office/officeart/2005/8/layout/pyramid2" loCatId="pyramid" qsTypeId="urn:microsoft.com/office/officeart/2005/8/quickstyle/simple1" qsCatId="simple" csTypeId="urn:microsoft.com/office/officeart/2005/8/colors/accent1_2" csCatId="accent1" phldr="1"/>
      <dgm:spPr/>
    </dgm:pt>
    <dgm:pt modelId="{2F03B42E-967A-43CD-B8A4-D93D84BE2C06}">
      <dgm:prSet phldrT="[Text]"/>
      <dgm:spPr/>
      <dgm:t>
        <a:bodyPr/>
        <a:lstStyle/>
        <a:p>
          <a:r>
            <a:rPr lang="en-GB" dirty="0"/>
            <a:t>Home Secretary</a:t>
          </a:r>
        </a:p>
      </dgm:t>
    </dgm:pt>
    <dgm:pt modelId="{C239E97F-8453-4BDC-AA24-95C9906B2031}" type="parTrans" cxnId="{7FAEFC41-4CDA-4B8E-A637-6279062709DD}">
      <dgm:prSet/>
      <dgm:spPr/>
      <dgm:t>
        <a:bodyPr/>
        <a:lstStyle/>
        <a:p>
          <a:endParaRPr lang="en-GB"/>
        </a:p>
      </dgm:t>
    </dgm:pt>
    <dgm:pt modelId="{AA9AF3CA-6E40-4AFF-91E4-2E6FA8FC0513}" type="sibTrans" cxnId="{7FAEFC41-4CDA-4B8E-A637-6279062709DD}">
      <dgm:prSet/>
      <dgm:spPr/>
      <dgm:t>
        <a:bodyPr/>
        <a:lstStyle/>
        <a:p>
          <a:endParaRPr lang="en-GB"/>
        </a:p>
      </dgm:t>
    </dgm:pt>
    <dgm:pt modelId="{B54F3B00-C1BF-4508-A12D-9C3D1C6D4EF7}">
      <dgm:prSet phldrT="[Text]"/>
      <dgm:spPr/>
      <dgm:t>
        <a:bodyPr/>
        <a:lstStyle/>
        <a:p>
          <a:r>
            <a:rPr lang="en-GB" dirty="0"/>
            <a:t>PCC (PA)</a:t>
          </a:r>
        </a:p>
      </dgm:t>
    </dgm:pt>
    <dgm:pt modelId="{E022AC38-C913-47EC-B38E-1B8EAF95F75E}" type="parTrans" cxnId="{C0AA7C0E-8491-48A9-9F23-AFA5E4726B7B}">
      <dgm:prSet/>
      <dgm:spPr/>
      <dgm:t>
        <a:bodyPr/>
        <a:lstStyle/>
        <a:p>
          <a:endParaRPr lang="en-GB"/>
        </a:p>
      </dgm:t>
    </dgm:pt>
    <dgm:pt modelId="{88C57E07-FB11-48B8-93C2-23250BFFA055}" type="sibTrans" cxnId="{C0AA7C0E-8491-48A9-9F23-AFA5E4726B7B}">
      <dgm:prSet/>
      <dgm:spPr/>
      <dgm:t>
        <a:bodyPr/>
        <a:lstStyle/>
        <a:p>
          <a:endParaRPr lang="en-GB"/>
        </a:p>
      </dgm:t>
    </dgm:pt>
    <dgm:pt modelId="{E9834C1C-7886-4B52-9D8C-9E21CDA082BF}">
      <dgm:prSet phldrT="[Text]"/>
      <dgm:spPr/>
      <dgm:t>
        <a:bodyPr/>
        <a:lstStyle/>
        <a:p>
          <a:r>
            <a:rPr lang="en-GB" dirty="0"/>
            <a:t>CC</a:t>
          </a:r>
        </a:p>
      </dgm:t>
    </dgm:pt>
    <dgm:pt modelId="{741198BD-70E4-493E-A231-235C0CB82C91}" type="parTrans" cxnId="{5FF73C25-03E4-4717-800D-F71A703ECF54}">
      <dgm:prSet/>
      <dgm:spPr/>
      <dgm:t>
        <a:bodyPr/>
        <a:lstStyle/>
        <a:p>
          <a:endParaRPr lang="en-GB"/>
        </a:p>
      </dgm:t>
    </dgm:pt>
    <dgm:pt modelId="{9B1A0066-2461-41D9-8234-D08C69AECB5A}" type="sibTrans" cxnId="{5FF73C25-03E4-4717-800D-F71A703ECF54}">
      <dgm:prSet/>
      <dgm:spPr/>
      <dgm:t>
        <a:bodyPr/>
        <a:lstStyle/>
        <a:p>
          <a:endParaRPr lang="en-GB"/>
        </a:p>
      </dgm:t>
    </dgm:pt>
    <dgm:pt modelId="{10672E44-7583-4230-901D-AACD14103BFF}" type="pres">
      <dgm:prSet presAssocID="{597AD4BF-8184-4251-BC43-B4B875C1A5A5}" presName="compositeShape" presStyleCnt="0">
        <dgm:presLayoutVars>
          <dgm:dir/>
          <dgm:resizeHandles/>
        </dgm:presLayoutVars>
      </dgm:prSet>
      <dgm:spPr/>
    </dgm:pt>
    <dgm:pt modelId="{0363F0AE-F746-496C-A549-FF4375578FDB}" type="pres">
      <dgm:prSet presAssocID="{597AD4BF-8184-4251-BC43-B4B875C1A5A5}" presName="pyramid" presStyleLbl="node1" presStyleIdx="0" presStyleCnt="1"/>
      <dgm:spPr/>
    </dgm:pt>
    <dgm:pt modelId="{CED67DE8-E863-4AA1-BFC4-A1BFA2B4F1CF}" type="pres">
      <dgm:prSet presAssocID="{597AD4BF-8184-4251-BC43-B4B875C1A5A5}" presName="theList" presStyleCnt="0"/>
      <dgm:spPr/>
    </dgm:pt>
    <dgm:pt modelId="{9FD36711-8BA4-4517-9BD1-579659A414ED}" type="pres">
      <dgm:prSet presAssocID="{2F03B42E-967A-43CD-B8A4-D93D84BE2C06}" presName="aNode" presStyleLbl="fgAcc1" presStyleIdx="0" presStyleCnt="3">
        <dgm:presLayoutVars>
          <dgm:bulletEnabled val="1"/>
        </dgm:presLayoutVars>
      </dgm:prSet>
      <dgm:spPr/>
    </dgm:pt>
    <dgm:pt modelId="{10FD3967-16F4-46D2-B92D-B11C1F5496C3}" type="pres">
      <dgm:prSet presAssocID="{2F03B42E-967A-43CD-B8A4-D93D84BE2C06}" presName="aSpace" presStyleCnt="0"/>
      <dgm:spPr/>
    </dgm:pt>
    <dgm:pt modelId="{1E5451E5-CDAB-474D-AC98-CA19307AD52F}" type="pres">
      <dgm:prSet presAssocID="{B54F3B00-C1BF-4508-A12D-9C3D1C6D4EF7}" presName="aNode" presStyleLbl="fgAcc1" presStyleIdx="1" presStyleCnt="3">
        <dgm:presLayoutVars>
          <dgm:bulletEnabled val="1"/>
        </dgm:presLayoutVars>
      </dgm:prSet>
      <dgm:spPr/>
    </dgm:pt>
    <dgm:pt modelId="{DA66CE0F-455A-4F9C-94E3-EC4AD6560CFD}" type="pres">
      <dgm:prSet presAssocID="{B54F3B00-C1BF-4508-A12D-9C3D1C6D4EF7}" presName="aSpace" presStyleCnt="0"/>
      <dgm:spPr/>
    </dgm:pt>
    <dgm:pt modelId="{B66C8BCC-FDB6-4059-8CEF-D620361AF66C}" type="pres">
      <dgm:prSet presAssocID="{E9834C1C-7886-4B52-9D8C-9E21CDA082BF}" presName="aNode" presStyleLbl="fgAcc1" presStyleIdx="2" presStyleCnt="3">
        <dgm:presLayoutVars>
          <dgm:bulletEnabled val="1"/>
        </dgm:presLayoutVars>
      </dgm:prSet>
      <dgm:spPr/>
    </dgm:pt>
    <dgm:pt modelId="{435A8068-F81D-4FF5-B7CC-F2D2B4C82685}" type="pres">
      <dgm:prSet presAssocID="{E9834C1C-7886-4B52-9D8C-9E21CDA082BF}" presName="aSpace" presStyleCnt="0"/>
      <dgm:spPr/>
    </dgm:pt>
  </dgm:ptLst>
  <dgm:cxnLst>
    <dgm:cxn modelId="{C0AA7C0E-8491-48A9-9F23-AFA5E4726B7B}" srcId="{597AD4BF-8184-4251-BC43-B4B875C1A5A5}" destId="{B54F3B00-C1BF-4508-A12D-9C3D1C6D4EF7}" srcOrd="1" destOrd="0" parTransId="{E022AC38-C913-47EC-B38E-1B8EAF95F75E}" sibTransId="{88C57E07-FB11-48B8-93C2-23250BFFA055}"/>
    <dgm:cxn modelId="{5FF73C25-03E4-4717-800D-F71A703ECF54}" srcId="{597AD4BF-8184-4251-BC43-B4B875C1A5A5}" destId="{E9834C1C-7886-4B52-9D8C-9E21CDA082BF}" srcOrd="2" destOrd="0" parTransId="{741198BD-70E4-493E-A231-235C0CB82C91}" sibTransId="{9B1A0066-2461-41D9-8234-D08C69AECB5A}"/>
    <dgm:cxn modelId="{7FAEFC41-4CDA-4B8E-A637-6279062709DD}" srcId="{597AD4BF-8184-4251-BC43-B4B875C1A5A5}" destId="{2F03B42E-967A-43CD-B8A4-D93D84BE2C06}" srcOrd="0" destOrd="0" parTransId="{C239E97F-8453-4BDC-AA24-95C9906B2031}" sibTransId="{AA9AF3CA-6E40-4AFF-91E4-2E6FA8FC0513}"/>
    <dgm:cxn modelId="{3C403569-E85B-4D89-B848-90085DDA30AC}" type="presOf" srcId="{B54F3B00-C1BF-4508-A12D-9C3D1C6D4EF7}" destId="{1E5451E5-CDAB-474D-AC98-CA19307AD52F}" srcOrd="0" destOrd="0" presId="urn:microsoft.com/office/officeart/2005/8/layout/pyramid2"/>
    <dgm:cxn modelId="{5A31EB4E-570F-4A47-8C97-15D11DF10B10}" type="presOf" srcId="{597AD4BF-8184-4251-BC43-B4B875C1A5A5}" destId="{10672E44-7583-4230-901D-AACD14103BFF}" srcOrd="0" destOrd="0" presId="urn:microsoft.com/office/officeart/2005/8/layout/pyramid2"/>
    <dgm:cxn modelId="{860EEE79-029E-43E8-8379-FC2F826792E5}" type="presOf" srcId="{2F03B42E-967A-43CD-B8A4-D93D84BE2C06}" destId="{9FD36711-8BA4-4517-9BD1-579659A414ED}" srcOrd="0" destOrd="0" presId="urn:microsoft.com/office/officeart/2005/8/layout/pyramid2"/>
    <dgm:cxn modelId="{A64BD8FB-070A-4352-A399-EFD807AA95EF}" type="presOf" srcId="{E9834C1C-7886-4B52-9D8C-9E21CDA082BF}" destId="{B66C8BCC-FDB6-4059-8CEF-D620361AF66C}" srcOrd="0" destOrd="0" presId="urn:microsoft.com/office/officeart/2005/8/layout/pyramid2"/>
    <dgm:cxn modelId="{B507E1EC-D863-42F0-8188-0113DD4B1ABD}" type="presParOf" srcId="{10672E44-7583-4230-901D-AACD14103BFF}" destId="{0363F0AE-F746-496C-A549-FF4375578FDB}" srcOrd="0" destOrd="0" presId="urn:microsoft.com/office/officeart/2005/8/layout/pyramid2"/>
    <dgm:cxn modelId="{0B4E58E8-2FBE-46F3-A69C-435FD1F5BD2E}" type="presParOf" srcId="{10672E44-7583-4230-901D-AACD14103BFF}" destId="{CED67DE8-E863-4AA1-BFC4-A1BFA2B4F1CF}" srcOrd="1" destOrd="0" presId="urn:microsoft.com/office/officeart/2005/8/layout/pyramid2"/>
    <dgm:cxn modelId="{A63984BF-A560-439D-BD3E-F68731BA5D0F}" type="presParOf" srcId="{CED67DE8-E863-4AA1-BFC4-A1BFA2B4F1CF}" destId="{9FD36711-8BA4-4517-9BD1-579659A414ED}" srcOrd="0" destOrd="0" presId="urn:microsoft.com/office/officeart/2005/8/layout/pyramid2"/>
    <dgm:cxn modelId="{44F573B5-1E81-4BCC-8029-875705180FA7}" type="presParOf" srcId="{CED67DE8-E863-4AA1-BFC4-A1BFA2B4F1CF}" destId="{10FD3967-16F4-46D2-B92D-B11C1F5496C3}" srcOrd="1" destOrd="0" presId="urn:microsoft.com/office/officeart/2005/8/layout/pyramid2"/>
    <dgm:cxn modelId="{B3345E64-2F4F-471D-8A33-D7A1F8C18104}" type="presParOf" srcId="{CED67DE8-E863-4AA1-BFC4-A1BFA2B4F1CF}" destId="{1E5451E5-CDAB-474D-AC98-CA19307AD52F}" srcOrd="2" destOrd="0" presId="urn:microsoft.com/office/officeart/2005/8/layout/pyramid2"/>
    <dgm:cxn modelId="{44A54BAE-9430-4D82-9B37-E90C4EBD72C2}" type="presParOf" srcId="{CED67DE8-E863-4AA1-BFC4-A1BFA2B4F1CF}" destId="{DA66CE0F-455A-4F9C-94E3-EC4AD6560CFD}" srcOrd="3" destOrd="0" presId="urn:microsoft.com/office/officeart/2005/8/layout/pyramid2"/>
    <dgm:cxn modelId="{B8FC8C20-F3EE-4E6F-BC5C-071270890564}" type="presParOf" srcId="{CED67DE8-E863-4AA1-BFC4-A1BFA2B4F1CF}" destId="{B66C8BCC-FDB6-4059-8CEF-D620361AF66C}" srcOrd="4" destOrd="0" presId="urn:microsoft.com/office/officeart/2005/8/layout/pyramid2"/>
    <dgm:cxn modelId="{0F369D3A-22EC-466F-89B9-DFCACE97CB9E}" type="presParOf" srcId="{CED67DE8-E863-4AA1-BFC4-A1BFA2B4F1CF}" destId="{435A8068-F81D-4FF5-B7CC-F2D2B4C82685}"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97AD4BF-8184-4251-BC43-B4B875C1A5A5}" type="doc">
      <dgm:prSet loTypeId="urn:microsoft.com/office/officeart/2005/8/layout/venn2" loCatId="relationship" qsTypeId="urn:microsoft.com/office/officeart/2005/8/quickstyle/simple1" qsCatId="simple" csTypeId="urn:microsoft.com/office/officeart/2005/8/colors/colorful3" csCatId="colorful" phldr="1"/>
      <dgm:spPr/>
    </dgm:pt>
    <dgm:pt modelId="{2F03B42E-967A-43CD-B8A4-D93D84BE2C06}">
      <dgm:prSet phldrT="[Text]" custT="1"/>
      <dgm:spPr/>
      <dgm:t>
        <a:bodyPr/>
        <a:lstStyle/>
        <a:p>
          <a:r>
            <a:rPr lang="en-GB" sz="2800" dirty="0"/>
            <a:t>Home Secretary</a:t>
          </a:r>
        </a:p>
      </dgm:t>
    </dgm:pt>
    <dgm:pt modelId="{C239E97F-8453-4BDC-AA24-95C9906B2031}" type="parTrans" cxnId="{7FAEFC41-4CDA-4B8E-A637-6279062709DD}">
      <dgm:prSet/>
      <dgm:spPr/>
      <dgm:t>
        <a:bodyPr/>
        <a:lstStyle/>
        <a:p>
          <a:endParaRPr lang="en-GB"/>
        </a:p>
      </dgm:t>
    </dgm:pt>
    <dgm:pt modelId="{AA9AF3CA-6E40-4AFF-91E4-2E6FA8FC0513}" type="sibTrans" cxnId="{7FAEFC41-4CDA-4B8E-A637-6279062709DD}">
      <dgm:prSet/>
      <dgm:spPr/>
      <dgm:t>
        <a:bodyPr/>
        <a:lstStyle/>
        <a:p>
          <a:endParaRPr lang="en-GB"/>
        </a:p>
      </dgm:t>
    </dgm:pt>
    <dgm:pt modelId="{B54F3B00-C1BF-4508-A12D-9C3D1C6D4EF7}">
      <dgm:prSet phldrT="[Text]" custT="1"/>
      <dgm:spPr/>
      <dgm:t>
        <a:bodyPr/>
        <a:lstStyle/>
        <a:p>
          <a:r>
            <a:rPr lang="en-GB" sz="2800" dirty="0"/>
            <a:t>PCC</a:t>
          </a:r>
        </a:p>
      </dgm:t>
    </dgm:pt>
    <dgm:pt modelId="{E022AC38-C913-47EC-B38E-1B8EAF95F75E}" type="parTrans" cxnId="{C0AA7C0E-8491-48A9-9F23-AFA5E4726B7B}">
      <dgm:prSet/>
      <dgm:spPr/>
      <dgm:t>
        <a:bodyPr/>
        <a:lstStyle/>
        <a:p>
          <a:endParaRPr lang="en-GB"/>
        </a:p>
      </dgm:t>
    </dgm:pt>
    <dgm:pt modelId="{88C57E07-FB11-48B8-93C2-23250BFFA055}" type="sibTrans" cxnId="{C0AA7C0E-8491-48A9-9F23-AFA5E4726B7B}">
      <dgm:prSet/>
      <dgm:spPr/>
      <dgm:t>
        <a:bodyPr/>
        <a:lstStyle/>
        <a:p>
          <a:endParaRPr lang="en-GB"/>
        </a:p>
      </dgm:t>
    </dgm:pt>
    <dgm:pt modelId="{E9834C1C-7886-4B52-9D8C-9E21CDA082BF}">
      <dgm:prSet phldrT="[Text]" custT="1"/>
      <dgm:spPr/>
      <dgm:t>
        <a:bodyPr/>
        <a:lstStyle/>
        <a:p>
          <a:r>
            <a:rPr lang="en-GB" sz="2800" dirty="0"/>
            <a:t>CC</a:t>
          </a:r>
        </a:p>
      </dgm:t>
    </dgm:pt>
    <dgm:pt modelId="{741198BD-70E4-493E-A231-235C0CB82C91}" type="parTrans" cxnId="{5FF73C25-03E4-4717-800D-F71A703ECF54}">
      <dgm:prSet/>
      <dgm:spPr/>
      <dgm:t>
        <a:bodyPr/>
        <a:lstStyle/>
        <a:p>
          <a:endParaRPr lang="en-GB"/>
        </a:p>
      </dgm:t>
    </dgm:pt>
    <dgm:pt modelId="{9B1A0066-2461-41D9-8234-D08C69AECB5A}" type="sibTrans" cxnId="{5FF73C25-03E4-4717-800D-F71A703ECF54}">
      <dgm:prSet/>
      <dgm:spPr/>
      <dgm:t>
        <a:bodyPr/>
        <a:lstStyle/>
        <a:p>
          <a:endParaRPr lang="en-GB"/>
        </a:p>
      </dgm:t>
    </dgm:pt>
    <dgm:pt modelId="{AD9BA53A-7716-4510-B9C8-95B8A88667EA}" type="pres">
      <dgm:prSet presAssocID="{597AD4BF-8184-4251-BC43-B4B875C1A5A5}" presName="Name0" presStyleCnt="0">
        <dgm:presLayoutVars>
          <dgm:chMax val="7"/>
          <dgm:resizeHandles val="exact"/>
        </dgm:presLayoutVars>
      </dgm:prSet>
      <dgm:spPr/>
    </dgm:pt>
    <dgm:pt modelId="{8E1804A8-6FB8-4766-A33C-8DD51F72B3A7}" type="pres">
      <dgm:prSet presAssocID="{597AD4BF-8184-4251-BC43-B4B875C1A5A5}" presName="comp1" presStyleCnt="0"/>
      <dgm:spPr/>
    </dgm:pt>
    <dgm:pt modelId="{A390AA3A-BDE6-416E-8DE7-9CC117B5C736}" type="pres">
      <dgm:prSet presAssocID="{597AD4BF-8184-4251-BC43-B4B875C1A5A5}" presName="circle1" presStyleLbl="node1" presStyleIdx="0" presStyleCnt="3"/>
      <dgm:spPr/>
    </dgm:pt>
    <dgm:pt modelId="{6D1F73EB-18AC-4D70-8D12-57FE10857DF2}" type="pres">
      <dgm:prSet presAssocID="{597AD4BF-8184-4251-BC43-B4B875C1A5A5}" presName="c1text" presStyleLbl="node1" presStyleIdx="0" presStyleCnt="3">
        <dgm:presLayoutVars>
          <dgm:bulletEnabled val="1"/>
        </dgm:presLayoutVars>
      </dgm:prSet>
      <dgm:spPr/>
    </dgm:pt>
    <dgm:pt modelId="{CE2BF1EE-2C33-48ED-8F2E-58E415A24697}" type="pres">
      <dgm:prSet presAssocID="{597AD4BF-8184-4251-BC43-B4B875C1A5A5}" presName="comp2" presStyleCnt="0"/>
      <dgm:spPr/>
    </dgm:pt>
    <dgm:pt modelId="{F915ACAB-64BF-4732-9922-FE0DC192AC6F}" type="pres">
      <dgm:prSet presAssocID="{597AD4BF-8184-4251-BC43-B4B875C1A5A5}" presName="circle2" presStyleLbl="node1" presStyleIdx="1" presStyleCnt="3"/>
      <dgm:spPr/>
    </dgm:pt>
    <dgm:pt modelId="{F83E9152-5BD6-46EF-8C44-FB253CED2A04}" type="pres">
      <dgm:prSet presAssocID="{597AD4BF-8184-4251-BC43-B4B875C1A5A5}" presName="c2text" presStyleLbl="node1" presStyleIdx="1" presStyleCnt="3">
        <dgm:presLayoutVars>
          <dgm:bulletEnabled val="1"/>
        </dgm:presLayoutVars>
      </dgm:prSet>
      <dgm:spPr/>
    </dgm:pt>
    <dgm:pt modelId="{CC807036-4316-46BD-B9BA-B874C80A6919}" type="pres">
      <dgm:prSet presAssocID="{597AD4BF-8184-4251-BC43-B4B875C1A5A5}" presName="comp3" presStyleCnt="0"/>
      <dgm:spPr/>
    </dgm:pt>
    <dgm:pt modelId="{E4726111-2322-4F3B-A2EE-69A7A01BB70A}" type="pres">
      <dgm:prSet presAssocID="{597AD4BF-8184-4251-BC43-B4B875C1A5A5}" presName="circle3" presStyleLbl="node1" presStyleIdx="2" presStyleCnt="3"/>
      <dgm:spPr/>
    </dgm:pt>
    <dgm:pt modelId="{0BAB160E-9ECB-4CBD-91D1-4D26054B4899}" type="pres">
      <dgm:prSet presAssocID="{597AD4BF-8184-4251-BC43-B4B875C1A5A5}" presName="c3text" presStyleLbl="node1" presStyleIdx="2" presStyleCnt="3">
        <dgm:presLayoutVars>
          <dgm:bulletEnabled val="1"/>
        </dgm:presLayoutVars>
      </dgm:prSet>
      <dgm:spPr/>
    </dgm:pt>
  </dgm:ptLst>
  <dgm:cxnLst>
    <dgm:cxn modelId="{C0AA7C0E-8491-48A9-9F23-AFA5E4726B7B}" srcId="{597AD4BF-8184-4251-BC43-B4B875C1A5A5}" destId="{B54F3B00-C1BF-4508-A12D-9C3D1C6D4EF7}" srcOrd="1" destOrd="0" parTransId="{E022AC38-C913-47EC-B38E-1B8EAF95F75E}" sibTransId="{88C57E07-FB11-48B8-93C2-23250BFFA055}"/>
    <dgm:cxn modelId="{5FF73C25-03E4-4717-800D-F71A703ECF54}" srcId="{597AD4BF-8184-4251-BC43-B4B875C1A5A5}" destId="{E9834C1C-7886-4B52-9D8C-9E21CDA082BF}" srcOrd="2" destOrd="0" parTransId="{741198BD-70E4-493E-A231-235C0CB82C91}" sibTransId="{9B1A0066-2461-41D9-8234-D08C69AECB5A}"/>
    <dgm:cxn modelId="{7CD3E939-8DFD-491D-B618-3CA145625536}" type="presOf" srcId="{2F03B42E-967A-43CD-B8A4-D93D84BE2C06}" destId="{A390AA3A-BDE6-416E-8DE7-9CC117B5C736}" srcOrd="0" destOrd="0" presId="urn:microsoft.com/office/officeart/2005/8/layout/venn2"/>
    <dgm:cxn modelId="{41C8AD41-18C9-42D3-90E8-20D5A6CA4047}" type="presOf" srcId="{E9834C1C-7886-4B52-9D8C-9E21CDA082BF}" destId="{E4726111-2322-4F3B-A2EE-69A7A01BB70A}" srcOrd="0" destOrd="0" presId="urn:microsoft.com/office/officeart/2005/8/layout/venn2"/>
    <dgm:cxn modelId="{7FAEFC41-4CDA-4B8E-A637-6279062709DD}" srcId="{597AD4BF-8184-4251-BC43-B4B875C1A5A5}" destId="{2F03B42E-967A-43CD-B8A4-D93D84BE2C06}" srcOrd="0" destOrd="0" parTransId="{C239E97F-8453-4BDC-AA24-95C9906B2031}" sibTransId="{AA9AF3CA-6E40-4AFF-91E4-2E6FA8FC0513}"/>
    <dgm:cxn modelId="{2511606A-E172-427B-84F3-E45FEC26F1CF}" type="presOf" srcId="{B54F3B00-C1BF-4508-A12D-9C3D1C6D4EF7}" destId="{F915ACAB-64BF-4732-9922-FE0DC192AC6F}" srcOrd="0" destOrd="0" presId="urn:microsoft.com/office/officeart/2005/8/layout/venn2"/>
    <dgm:cxn modelId="{D7C6FE55-DBC2-42BA-B2ED-E60543ED97AA}" type="presOf" srcId="{E9834C1C-7886-4B52-9D8C-9E21CDA082BF}" destId="{0BAB160E-9ECB-4CBD-91D1-4D26054B4899}" srcOrd="1" destOrd="0" presId="urn:microsoft.com/office/officeart/2005/8/layout/venn2"/>
    <dgm:cxn modelId="{7CA9B8A2-D373-4253-953B-47E0BD0C8AF1}" type="presOf" srcId="{B54F3B00-C1BF-4508-A12D-9C3D1C6D4EF7}" destId="{F83E9152-5BD6-46EF-8C44-FB253CED2A04}" srcOrd="1" destOrd="0" presId="urn:microsoft.com/office/officeart/2005/8/layout/venn2"/>
    <dgm:cxn modelId="{5EF836E1-3C2B-41CE-B14F-29865DD6E448}" type="presOf" srcId="{597AD4BF-8184-4251-BC43-B4B875C1A5A5}" destId="{AD9BA53A-7716-4510-B9C8-95B8A88667EA}" srcOrd="0" destOrd="0" presId="urn:microsoft.com/office/officeart/2005/8/layout/venn2"/>
    <dgm:cxn modelId="{8D45CCEC-A695-404C-BEAE-40EE06D0899D}" type="presOf" srcId="{2F03B42E-967A-43CD-B8A4-D93D84BE2C06}" destId="{6D1F73EB-18AC-4D70-8D12-57FE10857DF2}" srcOrd="1" destOrd="0" presId="urn:microsoft.com/office/officeart/2005/8/layout/venn2"/>
    <dgm:cxn modelId="{E9DD4B09-0012-477F-BD76-9CCD1B644708}" type="presParOf" srcId="{AD9BA53A-7716-4510-B9C8-95B8A88667EA}" destId="{8E1804A8-6FB8-4766-A33C-8DD51F72B3A7}" srcOrd="0" destOrd="0" presId="urn:microsoft.com/office/officeart/2005/8/layout/venn2"/>
    <dgm:cxn modelId="{CFCF440E-F5F2-48FC-A14E-5841DA75C381}" type="presParOf" srcId="{8E1804A8-6FB8-4766-A33C-8DD51F72B3A7}" destId="{A390AA3A-BDE6-416E-8DE7-9CC117B5C736}" srcOrd="0" destOrd="0" presId="urn:microsoft.com/office/officeart/2005/8/layout/venn2"/>
    <dgm:cxn modelId="{5D433F12-6E9D-4112-9900-20A4BE65D3EC}" type="presParOf" srcId="{8E1804A8-6FB8-4766-A33C-8DD51F72B3A7}" destId="{6D1F73EB-18AC-4D70-8D12-57FE10857DF2}" srcOrd="1" destOrd="0" presId="urn:microsoft.com/office/officeart/2005/8/layout/venn2"/>
    <dgm:cxn modelId="{A8743473-D209-4442-9419-ABF90FCCBC77}" type="presParOf" srcId="{AD9BA53A-7716-4510-B9C8-95B8A88667EA}" destId="{CE2BF1EE-2C33-48ED-8F2E-58E415A24697}" srcOrd="1" destOrd="0" presId="urn:microsoft.com/office/officeart/2005/8/layout/venn2"/>
    <dgm:cxn modelId="{02F1F146-64C2-4A21-9022-229C0235C67E}" type="presParOf" srcId="{CE2BF1EE-2C33-48ED-8F2E-58E415A24697}" destId="{F915ACAB-64BF-4732-9922-FE0DC192AC6F}" srcOrd="0" destOrd="0" presId="urn:microsoft.com/office/officeart/2005/8/layout/venn2"/>
    <dgm:cxn modelId="{E32138E3-C432-46D0-BBEF-192A41789544}" type="presParOf" srcId="{CE2BF1EE-2C33-48ED-8F2E-58E415A24697}" destId="{F83E9152-5BD6-46EF-8C44-FB253CED2A04}" srcOrd="1" destOrd="0" presId="urn:microsoft.com/office/officeart/2005/8/layout/venn2"/>
    <dgm:cxn modelId="{5B8F37D3-0FAE-4244-B613-81847290E289}" type="presParOf" srcId="{AD9BA53A-7716-4510-B9C8-95B8A88667EA}" destId="{CC807036-4316-46BD-B9BA-B874C80A6919}" srcOrd="2" destOrd="0" presId="urn:microsoft.com/office/officeart/2005/8/layout/venn2"/>
    <dgm:cxn modelId="{021F6197-FE00-41C9-B013-DA86CD8BC53B}" type="presParOf" srcId="{CC807036-4316-46BD-B9BA-B874C80A6919}" destId="{E4726111-2322-4F3B-A2EE-69A7A01BB70A}" srcOrd="0" destOrd="0" presId="urn:microsoft.com/office/officeart/2005/8/layout/venn2"/>
    <dgm:cxn modelId="{7FFE90F6-D889-485A-B707-59A54BC9ABC0}" type="presParOf" srcId="{CC807036-4316-46BD-B9BA-B874C80A6919}" destId="{0BAB160E-9ECB-4CBD-91D1-4D26054B4899}" srcOrd="1" destOrd="0" presId="urn:microsoft.com/office/officeart/2005/8/layout/ven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97AD4BF-8184-4251-BC43-B4B875C1A5A5}" type="doc">
      <dgm:prSet loTypeId="urn:microsoft.com/office/officeart/2005/8/layout/venn3" loCatId="relationship" qsTypeId="urn:microsoft.com/office/officeart/2005/8/quickstyle/simple1" qsCatId="simple" csTypeId="urn:microsoft.com/office/officeart/2005/8/colors/colorful3" csCatId="colorful" phldr="1"/>
      <dgm:spPr/>
    </dgm:pt>
    <dgm:pt modelId="{2F03B42E-967A-43CD-B8A4-D93D84BE2C06}">
      <dgm:prSet phldrT="[Text]" custT="1"/>
      <dgm:spPr/>
      <dgm:t>
        <a:bodyPr/>
        <a:lstStyle/>
        <a:p>
          <a:r>
            <a:rPr lang="en-GB" sz="2800" dirty="0"/>
            <a:t>Home Secretary</a:t>
          </a:r>
        </a:p>
      </dgm:t>
    </dgm:pt>
    <dgm:pt modelId="{C239E97F-8453-4BDC-AA24-95C9906B2031}" type="parTrans" cxnId="{7FAEFC41-4CDA-4B8E-A637-6279062709DD}">
      <dgm:prSet/>
      <dgm:spPr/>
      <dgm:t>
        <a:bodyPr/>
        <a:lstStyle/>
        <a:p>
          <a:endParaRPr lang="en-GB"/>
        </a:p>
      </dgm:t>
    </dgm:pt>
    <dgm:pt modelId="{AA9AF3CA-6E40-4AFF-91E4-2E6FA8FC0513}" type="sibTrans" cxnId="{7FAEFC41-4CDA-4B8E-A637-6279062709DD}">
      <dgm:prSet/>
      <dgm:spPr/>
      <dgm:t>
        <a:bodyPr/>
        <a:lstStyle/>
        <a:p>
          <a:endParaRPr lang="en-GB"/>
        </a:p>
      </dgm:t>
    </dgm:pt>
    <dgm:pt modelId="{B54F3B00-C1BF-4508-A12D-9C3D1C6D4EF7}">
      <dgm:prSet phldrT="[Text]" custT="1"/>
      <dgm:spPr/>
      <dgm:t>
        <a:bodyPr/>
        <a:lstStyle/>
        <a:p>
          <a:r>
            <a:rPr lang="en-GB" sz="2800" dirty="0"/>
            <a:t>PCC</a:t>
          </a:r>
        </a:p>
      </dgm:t>
    </dgm:pt>
    <dgm:pt modelId="{E022AC38-C913-47EC-B38E-1B8EAF95F75E}" type="parTrans" cxnId="{C0AA7C0E-8491-48A9-9F23-AFA5E4726B7B}">
      <dgm:prSet/>
      <dgm:spPr/>
      <dgm:t>
        <a:bodyPr/>
        <a:lstStyle/>
        <a:p>
          <a:endParaRPr lang="en-GB"/>
        </a:p>
      </dgm:t>
    </dgm:pt>
    <dgm:pt modelId="{88C57E07-FB11-48B8-93C2-23250BFFA055}" type="sibTrans" cxnId="{C0AA7C0E-8491-48A9-9F23-AFA5E4726B7B}">
      <dgm:prSet/>
      <dgm:spPr/>
      <dgm:t>
        <a:bodyPr/>
        <a:lstStyle/>
        <a:p>
          <a:endParaRPr lang="en-GB"/>
        </a:p>
      </dgm:t>
    </dgm:pt>
    <dgm:pt modelId="{E9834C1C-7886-4B52-9D8C-9E21CDA082BF}">
      <dgm:prSet phldrT="[Text]" custT="1"/>
      <dgm:spPr/>
      <dgm:t>
        <a:bodyPr/>
        <a:lstStyle/>
        <a:p>
          <a:r>
            <a:rPr lang="en-GB" sz="2800" dirty="0"/>
            <a:t>CC</a:t>
          </a:r>
        </a:p>
      </dgm:t>
    </dgm:pt>
    <dgm:pt modelId="{741198BD-70E4-493E-A231-235C0CB82C91}" type="parTrans" cxnId="{5FF73C25-03E4-4717-800D-F71A703ECF54}">
      <dgm:prSet/>
      <dgm:spPr/>
      <dgm:t>
        <a:bodyPr/>
        <a:lstStyle/>
        <a:p>
          <a:endParaRPr lang="en-GB"/>
        </a:p>
      </dgm:t>
    </dgm:pt>
    <dgm:pt modelId="{9B1A0066-2461-41D9-8234-D08C69AECB5A}" type="sibTrans" cxnId="{5FF73C25-03E4-4717-800D-F71A703ECF54}">
      <dgm:prSet/>
      <dgm:spPr/>
      <dgm:t>
        <a:bodyPr/>
        <a:lstStyle/>
        <a:p>
          <a:endParaRPr lang="en-GB"/>
        </a:p>
      </dgm:t>
    </dgm:pt>
    <dgm:pt modelId="{118DFD2D-C953-48E1-87E4-8D7A2C7B5A3C}" type="pres">
      <dgm:prSet presAssocID="{597AD4BF-8184-4251-BC43-B4B875C1A5A5}" presName="Name0" presStyleCnt="0">
        <dgm:presLayoutVars>
          <dgm:dir/>
          <dgm:resizeHandles val="exact"/>
        </dgm:presLayoutVars>
      </dgm:prSet>
      <dgm:spPr/>
    </dgm:pt>
    <dgm:pt modelId="{3F601C1F-0ACA-4FCC-8924-664D16749292}" type="pres">
      <dgm:prSet presAssocID="{2F03B42E-967A-43CD-B8A4-D93D84BE2C06}" presName="Name5" presStyleLbl="vennNode1" presStyleIdx="0" presStyleCnt="3">
        <dgm:presLayoutVars>
          <dgm:bulletEnabled val="1"/>
        </dgm:presLayoutVars>
      </dgm:prSet>
      <dgm:spPr/>
    </dgm:pt>
    <dgm:pt modelId="{7266A788-BB2B-42DB-B5D9-02E3CD042DF4}" type="pres">
      <dgm:prSet presAssocID="{AA9AF3CA-6E40-4AFF-91E4-2E6FA8FC0513}" presName="space" presStyleCnt="0"/>
      <dgm:spPr/>
    </dgm:pt>
    <dgm:pt modelId="{D15609AE-F19A-4431-B75D-D42BF5CC598C}" type="pres">
      <dgm:prSet presAssocID="{B54F3B00-C1BF-4508-A12D-9C3D1C6D4EF7}" presName="Name5" presStyleLbl="vennNode1" presStyleIdx="1" presStyleCnt="3">
        <dgm:presLayoutVars>
          <dgm:bulletEnabled val="1"/>
        </dgm:presLayoutVars>
      </dgm:prSet>
      <dgm:spPr/>
    </dgm:pt>
    <dgm:pt modelId="{FF67056E-6889-4A45-BB83-620C980D8F8F}" type="pres">
      <dgm:prSet presAssocID="{88C57E07-FB11-48B8-93C2-23250BFFA055}" presName="space" presStyleCnt="0"/>
      <dgm:spPr/>
    </dgm:pt>
    <dgm:pt modelId="{E209EE40-7D44-475A-AD03-ECE7A541315E}" type="pres">
      <dgm:prSet presAssocID="{E9834C1C-7886-4B52-9D8C-9E21CDA082BF}" presName="Name5" presStyleLbl="vennNode1" presStyleIdx="2" presStyleCnt="3">
        <dgm:presLayoutVars>
          <dgm:bulletEnabled val="1"/>
        </dgm:presLayoutVars>
      </dgm:prSet>
      <dgm:spPr/>
    </dgm:pt>
  </dgm:ptLst>
  <dgm:cxnLst>
    <dgm:cxn modelId="{D68A2501-DC2F-4712-9345-45BC535D7FD6}" type="presOf" srcId="{2F03B42E-967A-43CD-B8A4-D93D84BE2C06}" destId="{3F601C1F-0ACA-4FCC-8924-664D16749292}" srcOrd="0" destOrd="0" presId="urn:microsoft.com/office/officeart/2005/8/layout/venn3"/>
    <dgm:cxn modelId="{C0AA7C0E-8491-48A9-9F23-AFA5E4726B7B}" srcId="{597AD4BF-8184-4251-BC43-B4B875C1A5A5}" destId="{B54F3B00-C1BF-4508-A12D-9C3D1C6D4EF7}" srcOrd="1" destOrd="0" parTransId="{E022AC38-C913-47EC-B38E-1B8EAF95F75E}" sibTransId="{88C57E07-FB11-48B8-93C2-23250BFFA055}"/>
    <dgm:cxn modelId="{5FF73C25-03E4-4717-800D-F71A703ECF54}" srcId="{597AD4BF-8184-4251-BC43-B4B875C1A5A5}" destId="{E9834C1C-7886-4B52-9D8C-9E21CDA082BF}" srcOrd="2" destOrd="0" parTransId="{741198BD-70E4-493E-A231-235C0CB82C91}" sibTransId="{9B1A0066-2461-41D9-8234-D08C69AECB5A}"/>
    <dgm:cxn modelId="{7FAEFC41-4CDA-4B8E-A637-6279062709DD}" srcId="{597AD4BF-8184-4251-BC43-B4B875C1A5A5}" destId="{2F03B42E-967A-43CD-B8A4-D93D84BE2C06}" srcOrd="0" destOrd="0" parTransId="{C239E97F-8453-4BDC-AA24-95C9906B2031}" sibTransId="{AA9AF3CA-6E40-4AFF-91E4-2E6FA8FC0513}"/>
    <dgm:cxn modelId="{EFE5F964-06AB-4AA2-A4B9-E5B092B50B41}" type="presOf" srcId="{E9834C1C-7886-4B52-9D8C-9E21CDA082BF}" destId="{E209EE40-7D44-475A-AD03-ECE7A541315E}" srcOrd="0" destOrd="0" presId="urn:microsoft.com/office/officeart/2005/8/layout/venn3"/>
    <dgm:cxn modelId="{7735908B-C731-47C8-9B0B-4128E927D5CA}" type="presOf" srcId="{597AD4BF-8184-4251-BC43-B4B875C1A5A5}" destId="{118DFD2D-C953-48E1-87E4-8D7A2C7B5A3C}" srcOrd="0" destOrd="0" presId="urn:microsoft.com/office/officeart/2005/8/layout/venn3"/>
    <dgm:cxn modelId="{EBBD7DE6-C853-49B4-9B3C-B88F3F05A0CE}" type="presOf" srcId="{B54F3B00-C1BF-4508-A12D-9C3D1C6D4EF7}" destId="{D15609AE-F19A-4431-B75D-D42BF5CC598C}" srcOrd="0" destOrd="0" presId="urn:microsoft.com/office/officeart/2005/8/layout/venn3"/>
    <dgm:cxn modelId="{EFCDF00C-E1DA-4936-A24A-5564F6CF95F8}" type="presParOf" srcId="{118DFD2D-C953-48E1-87E4-8D7A2C7B5A3C}" destId="{3F601C1F-0ACA-4FCC-8924-664D16749292}" srcOrd="0" destOrd="0" presId="urn:microsoft.com/office/officeart/2005/8/layout/venn3"/>
    <dgm:cxn modelId="{16615D99-1996-4807-9B72-6CF9F181BB29}" type="presParOf" srcId="{118DFD2D-C953-48E1-87E4-8D7A2C7B5A3C}" destId="{7266A788-BB2B-42DB-B5D9-02E3CD042DF4}" srcOrd="1" destOrd="0" presId="urn:microsoft.com/office/officeart/2005/8/layout/venn3"/>
    <dgm:cxn modelId="{6D841AD9-D1AD-450E-8313-4B88D1CCAEEF}" type="presParOf" srcId="{118DFD2D-C953-48E1-87E4-8D7A2C7B5A3C}" destId="{D15609AE-F19A-4431-B75D-D42BF5CC598C}" srcOrd="2" destOrd="0" presId="urn:microsoft.com/office/officeart/2005/8/layout/venn3"/>
    <dgm:cxn modelId="{B8A3A6C4-0C8C-4036-9FAD-F0ABD87E26F6}" type="presParOf" srcId="{118DFD2D-C953-48E1-87E4-8D7A2C7B5A3C}" destId="{FF67056E-6889-4A45-BB83-620C980D8F8F}" srcOrd="3" destOrd="0" presId="urn:microsoft.com/office/officeart/2005/8/layout/venn3"/>
    <dgm:cxn modelId="{8262A307-73B5-4050-BD88-C230E7D3A69E}" type="presParOf" srcId="{118DFD2D-C953-48E1-87E4-8D7A2C7B5A3C}" destId="{E209EE40-7D44-475A-AD03-ECE7A541315E}" srcOrd="4"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3C5BDBE-D918-4935-8ECB-859F3401C76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0CB6BD1-3AC8-4E80-AC7C-0E4ED06AC15B}">
      <dgm:prSet/>
      <dgm:spPr/>
      <dgm:t>
        <a:bodyPr/>
        <a:lstStyle/>
        <a:p>
          <a:r>
            <a:rPr lang="en-GB"/>
            <a:t>Coalition Government </a:t>
          </a:r>
          <a:endParaRPr lang="en-US"/>
        </a:p>
      </dgm:t>
    </dgm:pt>
    <dgm:pt modelId="{A08005AF-B9CC-421F-A405-AEBCBC656184}" type="parTrans" cxnId="{36D3896C-5142-4394-BEF0-8626CA61C92E}">
      <dgm:prSet/>
      <dgm:spPr/>
      <dgm:t>
        <a:bodyPr/>
        <a:lstStyle/>
        <a:p>
          <a:endParaRPr lang="en-US"/>
        </a:p>
      </dgm:t>
    </dgm:pt>
    <dgm:pt modelId="{012E6373-E652-463F-8A18-09FD3B9A97D7}" type="sibTrans" cxnId="{36D3896C-5142-4394-BEF0-8626CA61C92E}">
      <dgm:prSet/>
      <dgm:spPr/>
      <dgm:t>
        <a:bodyPr/>
        <a:lstStyle/>
        <a:p>
          <a:endParaRPr lang="en-US"/>
        </a:p>
      </dgm:t>
    </dgm:pt>
    <dgm:pt modelId="{05E585FB-2ADD-4DB0-93C7-0F925657E59C}">
      <dgm:prSet/>
      <dgm:spPr/>
      <dgm:t>
        <a:bodyPr/>
        <a:lstStyle/>
        <a:p>
          <a:r>
            <a:rPr lang="en-GB"/>
            <a:t>Sharpen the accountability of Chief Constables to directly elected representatives of the public</a:t>
          </a:r>
          <a:endParaRPr lang="en-US"/>
        </a:p>
      </dgm:t>
    </dgm:pt>
    <dgm:pt modelId="{A159971E-631F-4289-82A6-E38ADCE88AFC}" type="parTrans" cxnId="{881E003F-2A5F-4601-9A7B-C45B3F3BA9DA}">
      <dgm:prSet/>
      <dgm:spPr/>
      <dgm:t>
        <a:bodyPr/>
        <a:lstStyle/>
        <a:p>
          <a:endParaRPr lang="en-US"/>
        </a:p>
      </dgm:t>
    </dgm:pt>
    <dgm:pt modelId="{C6B4AB6E-150E-48D2-A9D1-8FD313FFB1FE}" type="sibTrans" cxnId="{881E003F-2A5F-4601-9A7B-C45B3F3BA9DA}">
      <dgm:prSet/>
      <dgm:spPr/>
      <dgm:t>
        <a:bodyPr/>
        <a:lstStyle/>
        <a:p>
          <a:endParaRPr lang="en-US"/>
        </a:p>
      </dgm:t>
    </dgm:pt>
    <dgm:pt modelId="{E043DBCD-A513-4EB2-934C-56B954867CA8}">
      <dgm:prSet/>
      <dgm:spPr/>
      <dgm:t>
        <a:bodyPr/>
        <a:lstStyle/>
        <a:p>
          <a:r>
            <a:rPr lang="en-GB" dirty="0"/>
            <a:t>Home Office enabled to step back and concentrate on counter-terrorism and serious organised crime</a:t>
          </a:r>
          <a:endParaRPr lang="en-US" dirty="0"/>
        </a:p>
      </dgm:t>
    </dgm:pt>
    <dgm:pt modelId="{967AD92A-04E9-487E-ABAB-1533BE1C3E11}" type="parTrans" cxnId="{219D2664-3457-4D44-BAD4-A3704C2496E7}">
      <dgm:prSet/>
      <dgm:spPr/>
      <dgm:t>
        <a:bodyPr/>
        <a:lstStyle/>
        <a:p>
          <a:endParaRPr lang="en-US"/>
        </a:p>
      </dgm:t>
    </dgm:pt>
    <dgm:pt modelId="{3F37D3CD-903C-4CFF-A06B-4CBCB7632808}" type="sibTrans" cxnId="{219D2664-3457-4D44-BAD4-A3704C2496E7}">
      <dgm:prSet/>
      <dgm:spPr/>
      <dgm:t>
        <a:bodyPr/>
        <a:lstStyle/>
        <a:p>
          <a:endParaRPr lang="en-US"/>
        </a:p>
      </dgm:t>
    </dgm:pt>
    <dgm:pt modelId="{B605A149-1378-4BF5-B93B-27DB737B7216}" type="pres">
      <dgm:prSet presAssocID="{A3C5BDBE-D918-4935-8ECB-859F3401C76C}" presName="vert0" presStyleCnt="0">
        <dgm:presLayoutVars>
          <dgm:dir/>
          <dgm:animOne val="branch"/>
          <dgm:animLvl val="lvl"/>
        </dgm:presLayoutVars>
      </dgm:prSet>
      <dgm:spPr/>
    </dgm:pt>
    <dgm:pt modelId="{0EE426A1-23C6-4E51-984F-8AC449B433FF}" type="pres">
      <dgm:prSet presAssocID="{10CB6BD1-3AC8-4E80-AC7C-0E4ED06AC15B}" presName="thickLine" presStyleLbl="alignNode1" presStyleIdx="0" presStyleCnt="3"/>
      <dgm:spPr/>
    </dgm:pt>
    <dgm:pt modelId="{BAFF601E-3F12-4A31-A6A4-E1DFB877E75B}" type="pres">
      <dgm:prSet presAssocID="{10CB6BD1-3AC8-4E80-AC7C-0E4ED06AC15B}" presName="horz1" presStyleCnt="0"/>
      <dgm:spPr/>
    </dgm:pt>
    <dgm:pt modelId="{60983E24-8C79-4E22-8484-78C9B4563E93}" type="pres">
      <dgm:prSet presAssocID="{10CB6BD1-3AC8-4E80-AC7C-0E4ED06AC15B}" presName="tx1" presStyleLbl="revTx" presStyleIdx="0" presStyleCnt="3"/>
      <dgm:spPr/>
    </dgm:pt>
    <dgm:pt modelId="{E09E7ABE-99E6-44B2-9567-04502CD54678}" type="pres">
      <dgm:prSet presAssocID="{10CB6BD1-3AC8-4E80-AC7C-0E4ED06AC15B}" presName="vert1" presStyleCnt="0"/>
      <dgm:spPr/>
    </dgm:pt>
    <dgm:pt modelId="{BF04B6DE-B632-4C9B-A961-33AD68BC8FD8}" type="pres">
      <dgm:prSet presAssocID="{05E585FB-2ADD-4DB0-93C7-0F925657E59C}" presName="thickLine" presStyleLbl="alignNode1" presStyleIdx="1" presStyleCnt="3"/>
      <dgm:spPr/>
    </dgm:pt>
    <dgm:pt modelId="{DFDC954F-F068-4E74-BD69-26F9B18FB793}" type="pres">
      <dgm:prSet presAssocID="{05E585FB-2ADD-4DB0-93C7-0F925657E59C}" presName="horz1" presStyleCnt="0"/>
      <dgm:spPr/>
    </dgm:pt>
    <dgm:pt modelId="{0F178DC5-1025-4C83-A31E-6FCA5D8CC8FC}" type="pres">
      <dgm:prSet presAssocID="{05E585FB-2ADD-4DB0-93C7-0F925657E59C}" presName="tx1" presStyleLbl="revTx" presStyleIdx="1" presStyleCnt="3"/>
      <dgm:spPr/>
    </dgm:pt>
    <dgm:pt modelId="{846F7A58-CAEA-454E-8155-F8559ACF7865}" type="pres">
      <dgm:prSet presAssocID="{05E585FB-2ADD-4DB0-93C7-0F925657E59C}" presName="vert1" presStyleCnt="0"/>
      <dgm:spPr/>
    </dgm:pt>
    <dgm:pt modelId="{8B84465E-A94A-46D2-8335-785BE29F7A49}" type="pres">
      <dgm:prSet presAssocID="{E043DBCD-A513-4EB2-934C-56B954867CA8}" presName="thickLine" presStyleLbl="alignNode1" presStyleIdx="2" presStyleCnt="3"/>
      <dgm:spPr/>
    </dgm:pt>
    <dgm:pt modelId="{6193E4CC-8EE5-44A1-834C-5576E0F493A7}" type="pres">
      <dgm:prSet presAssocID="{E043DBCD-A513-4EB2-934C-56B954867CA8}" presName="horz1" presStyleCnt="0"/>
      <dgm:spPr/>
    </dgm:pt>
    <dgm:pt modelId="{E412971A-4248-486D-ABCE-5331FA48112D}" type="pres">
      <dgm:prSet presAssocID="{E043DBCD-A513-4EB2-934C-56B954867CA8}" presName="tx1" presStyleLbl="revTx" presStyleIdx="2" presStyleCnt="3"/>
      <dgm:spPr/>
    </dgm:pt>
    <dgm:pt modelId="{72CDDBA6-97F0-4EB1-A45B-A8DB6AA8EEE5}" type="pres">
      <dgm:prSet presAssocID="{E043DBCD-A513-4EB2-934C-56B954867CA8}" presName="vert1" presStyleCnt="0"/>
      <dgm:spPr/>
    </dgm:pt>
  </dgm:ptLst>
  <dgm:cxnLst>
    <dgm:cxn modelId="{8514A316-A50A-4107-88BF-38022B25C98B}" type="presOf" srcId="{E043DBCD-A513-4EB2-934C-56B954867CA8}" destId="{E412971A-4248-486D-ABCE-5331FA48112D}" srcOrd="0" destOrd="0" presId="urn:microsoft.com/office/officeart/2008/layout/LinedList"/>
    <dgm:cxn modelId="{881E003F-2A5F-4601-9A7B-C45B3F3BA9DA}" srcId="{A3C5BDBE-D918-4935-8ECB-859F3401C76C}" destId="{05E585FB-2ADD-4DB0-93C7-0F925657E59C}" srcOrd="1" destOrd="0" parTransId="{A159971E-631F-4289-82A6-E38ADCE88AFC}" sibTransId="{C6B4AB6E-150E-48D2-A9D1-8FD313FFB1FE}"/>
    <dgm:cxn modelId="{219D2664-3457-4D44-BAD4-A3704C2496E7}" srcId="{A3C5BDBE-D918-4935-8ECB-859F3401C76C}" destId="{E043DBCD-A513-4EB2-934C-56B954867CA8}" srcOrd="2" destOrd="0" parTransId="{967AD92A-04E9-487E-ABAB-1533BE1C3E11}" sibTransId="{3F37D3CD-903C-4CFF-A06B-4CBCB7632808}"/>
    <dgm:cxn modelId="{EC37086B-0BAF-4BDB-9CAF-8A90D62FC103}" type="presOf" srcId="{10CB6BD1-3AC8-4E80-AC7C-0E4ED06AC15B}" destId="{60983E24-8C79-4E22-8484-78C9B4563E93}" srcOrd="0" destOrd="0" presId="urn:microsoft.com/office/officeart/2008/layout/LinedList"/>
    <dgm:cxn modelId="{36D3896C-5142-4394-BEF0-8626CA61C92E}" srcId="{A3C5BDBE-D918-4935-8ECB-859F3401C76C}" destId="{10CB6BD1-3AC8-4E80-AC7C-0E4ED06AC15B}" srcOrd="0" destOrd="0" parTransId="{A08005AF-B9CC-421F-A405-AEBCBC656184}" sibTransId="{012E6373-E652-463F-8A18-09FD3B9A97D7}"/>
    <dgm:cxn modelId="{F1D498A9-FD9E-44A0-B1A8-A0733573B032}" type="presOf" srcId="{05E585FB-2ADD-4DB0-93C7-0F925657E59C}" destId="{0F178DC5-1025-4C83-A31E-6FCA5D8CC8FC}" srcOrd="0" destOrd="0" presId="urn:microsoft.com/office/officeart/2008/layout/LinedList"/>
    <dgm:cxn modelId="{FC7A32D0-215E-40C8-9A3F-4A3278AD5B2B}" type="presOf" srcId="{A3C5BDBE-D918-4935-8ECB-859F3401C76C}" destId="{B605A149-1378-4BF5-B93B-27DB737B7216}" srcOrd="0" destOrd="0" presId="urn:microsoft.com/office/officeart/2008/layout/LinedList"/>
    <dgm:cxn modelId="{8183F33B-96C3-426F-85E1-03A8753395E1}" type="presParOf" srcId="{B605A149-1378-4BF5-B93B-27DB737B7216}" destId="{0EE426A1-23C6-4E51-984F-8AC449B433FF}" srcOrd="0" destOrd="0" presId="urn:microsoft.com/office/officeart/2008/layout/LinedList"/>
    <dgm:cxn modelId="{48BD7261-07FC-45A1-AB52-FC72DC994F7B}" type="presParOf" srcId="{B605A149-1378-4BF5-B93B-27DB737B7216}" destId="{BAFF601E-3F12-4A31-A6A4-E1DFB877E75B}" srcOrd="1" destOrd="0" presId="urn:microsoft.com/office/officeart/2008/layout/LinedList"/>
    <dgm:cxn modelId="{90C4685D-2C5C-4A25-B1AB-BC8FA5B2151A}" type="presParOf" srcId="{BAFF601E-3F12-4A31-A6A4-E1DFB877E75B}" destId="{60983E24-8C79-4E22-8484-78C9B4563E93}" srcOrd="0" destOrd="0" presId="urn:microsoft.com/office/officeart/2008/layout/LinedList"/>
    <dgm:cxn modelId="{15995351-CAA3-4E78-BC75-D83D94740288}" type="presParOf" srcId="{BAFF601E-3F12-4A31-A6A4-E1DFB877E75B}" destId="{E09E7ABE-99E6-44B2-9567-04502CD54678}" srcOrd="1" destOrd="0" presId="urn:microsoft.com/office/officeart/2008/layout/LinedList"/>
    <dgm:cxn modelId="{081BA82F-E1BA-44A6-8D82-79515BC01FF1}" type="presParOf" srcId="{B605A149-1378-4BF5-B93B-27DB737B7216}" destId="{BF04B6DE-B632-4C9B-A961-33AD68BC8FD8}" srcOrd="2" destOrd="0" presId="urn:microsoft.com/office/officeart/2008/layout/LinedList"/>
    <dgm:cxn modelId="{912BC9C6-C7A4-4DA6-A1D6-69131C45DFB5}" type="presParOf" srcId="{B605A149-1378-4BF5-B93B-27DB737B7216}" destId="{DFDC954F-F068-4E74-BD69-26F9B18FB793}" srcOrd="3" destOrd="0" presId="urn:microsoft.com/office/officeart/2008/layout/LinedList"/>
    <dgm:cxn modelId="{167AB7AE-2AEE-460E-B1D9-C83C3290F913}" type="presParOf" srcId="{DFDC954F-F068-4E74-BD69-26F9B18FB793}" destId="{0F178DC5-1025-4C83-A31E-6FCA5D8CC8FC}" srcOrd="0" destOrd="0" presId="urn:microsoft.com/office/officeart/2008/layout/LinedList"/>
    <dgm:cxn modelId="{BE93599E-6388-4AFA-906C-46EAF2621B5A}" type="presParOf" srcId="{DFDC954F-F068-4E74-BD69-26F9B18FB793}" destId="{846F7A58-CAEA-454E-8155-F8559ACF7865}" srcOrd="1" destOrd="0" presId="urn:microsoft.com/office/officeart/2008/layout/LinedList"/>
    <dgm:cxn modelId="{813126BA-0E19-4D95-BD3F-B716F446E390}" type="presParOf" srcId="{B605A149-1378-4BF5-B93B-27DB737B7216}" destId="{8B84465E-A94A-46D2-8335-785BE29F7A49}" srcOrd="4" destOrd="0" presId="urn:microsoft.com/office/officeart/2008/layout/LinedList"/>
    <dgm:cxn modelId="{F923DCD7-9ADE-44A0-911F-D934FD298F44}" type="presParOf" srcId="{B605A149-1378-4BF5-B93B-27DB737B7216}" destId="{6193E4CC-8EE5-44A1-834C-5576E0F493A7}" srcOrd="5" destOrd="0" presId="urn:microsoft.com/office/officeart/2008/layout/LinedList"/>
    <dgm:cxn modelId="{C2D1DA0C-4226-494D-A41D-3F868F0C9891}" type="presParOf" srcId="{6193E4CC-8EE5-44A1-834C-5576E0F493A7}" destId="{E412971A-4248-486D-ABCE-5331FA48112D}" srcOrd="0" destOrd="0" presId="urn:microsoft.com/office/officeart/2008/layout/LinedList"/>
    <dgm:cxn modelId="{0F802E63-C4AE-4853-A79F-2B7B46E23DD4}" type="presParOf" srcId="{6193E4CC-8EE5-44A1-834C-5576E0F493A7}" destId="{72CDDBA6-97F0-4EB1-A45B-A8DB6AA8EEE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3C5BDBE-D918-4935-8ECB-859F3401C76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0CB6BD1-3AC8-4E80-AC7C-0E4ED06AC15B}">
      <dgm:prSet/>
      <dgm:spPr/>
      <dgm:t>
        <a:bodyPr/>
        <a:lstStyle/>
        <a:p>
          <a:r>
            <a:rPr lang="en-US" dirty="0"/>
            <a:t>Agree PCCs have provided greater clarity of leadership</a:t>
          </a:r>
        </a:p>
      </dgm:t>
    </dgm:pt>
    <dgm:pt modelId="{A08005AF-B9CC-421F-A405-AEBCBC656184}" type="parTrans" cxnId="{36D3896C-5142-4394-BEF0-8626CA61C92E}">
      <dgm:prSet/>
      <dgm:spPr/>
      <dgm:t>
        <a:bodyPr/>
        <a:lstStyle/>
        <a:p>
          <a:endParaRPr lang="en-US"/>
        </a:p>
      </dgm:t>
    </dgm:pt>
    <dgm:pt modelId="{012E6373-E652-463F-8A18-09FD3B9A97D7}" type="sibTrans" cxnId="{36D3896C-5142-4394-BEF0-8626CA61C92E}">
      <dgm:prSet/>
      <dgm:spPr/>
      <dgm:t>
        <a:bodyPr/>
        <a:lstStyle/>
        <a:p>
          <a:endParaRPr lang="en-US"/>
        </a:p>
      </dgm:t>
    </dgm:pt>
    <dgm:pt modelId="{A592C019-FDDE-4F93-9D32-4435B9084E20}">
      <dgm:prSet/>
      <dgm:spPr/>
      <dgm:t>
        <a:bodyPr/>
        <a:lstStyle/>
        <a:p>
          <a:r>
            <a:rPr lang="en-US" dirty="0"/>
            <a:t>Increasingly recognized by the public as accountable for the strategic direction of the police force</a:t>
          </a:r>
        </a:p>
      </dgm:t>
    </dgm:pt>
    <dgm:pt modelId="{0C2FFDB7-1F8E-476E-8B8E-CD1BFD0ED4D3}" type="parTrans" cxnId="{D75D0B77-1BEE-40BA-B1A7-FDA17525AEDA}">
      <dgm:prSet/>
      <dgm:spPr/>
      <dgm:t>
        <a:bodyPr/>
        <a:lstStyle/>
        <a:p>
          <a:endParaRPr lang="en-GB"/>
        </a:p>
      </dgm:t>
    </dgm:pt>
    <dgm:pt modelId="{7B01B6E9-B28F-4D33-B3E0-17AF26402926}" type="sibTrans" cxnId="{D75D0B77-1BEE-40BA-B1A7-FDA17525AEDA}">
      <dgm:prSet/>
      <dgm:spPr/>
      <dgm:t>
        <a:bodyPr/>
        <a:lstStyle/>
        <a:p>
          <a:endParaRPr lang="en-GB"/>
        </a:p>
      </dgm:t>
    </dgm:pt>
    <dgm:pt modelId="{12456EED-F028-46DF-92FB-59CF17771E1A}">
      <dgm:prSet/>
      <dgm:spPr/>
      <dgm:t>
        <a:bodyPr/>
        <a:lstStyle/>
        <a:p>
          <a:r>
            <a:rPr lang="en-US" dirty="0"/>
            <a:t>Policing more visible and accessible than under police authorities</a:t>
          </a:r>
        </a:p>
      </dgm:t>
    </dgm:pt>
    <dgm:pt modelId="{9ED89936-0F1C-4DC5-AE27-CABD3C6719A9}" type="parTrans" cxnId="{40A3E3C4-E371-4606-AE7D-14F6534784C1}">
      <dgm:prSet/>
      <dgm:spPr/>
      <dgm:t>
        <a:bodyPr/>
        <a:lstStyle/>
        <a:p>
          <a:endParaRPr lang="en-GB"/>
        </a:p>
      </dgm:t>
    </dgm:pt>
    <dgm:pt modelId="{D1FD102F-1EEB-4639-AC0D-73390E836A92}" type="sibTrans" cxnId="{40A3E3C4-E371-4606-AE7D-14F6534784C1}">
      <dgm:prSet/>
      <dgm:spPr/>
      <dgm:t>
        <a:bodyPr/>
        <a:lstStyle/>
        <a:p>
          <a:endParaRPr lang="en-GB"/>
        </a:p>
      </dgm:t>
    </dgm:pt>
    <dgm:pt modelId="{4AE89965-87E7-4196-BA5E-5403F7AAE353}">
      <dgm:prSet/>
      <dgm:spPr/>
      <dgm:t>
        <a:bodyPr/>
        <a:lstStyle/>
        <a:p>
          <a:r>
            <a:rPr lang="en-US" dirty="0"/>
            <a:t>Policing anchored around concerns of local people</a:t>
          </a:r>
        </a:p>
      </dgm:t>
    </dgm:pt>
    <dgm:pt modelId="{9D535BD9-D16D-4B0F-AAEE-FF21DD6A88A1}" type="parTrans" cxnId="{53F3D568-6736-4329-A050-431586F81B05}">
      <dgm:prSet/>
      <dgm:spPr/>
      <dgm:t>
        <a:bodyPr/>
        <a:lstStyle/>
        <a:p>
          <a:endParaRPr lang="en-GB"/>
        </a:p>
      </dgm:t>
    </dgm:pt>
    <dgm:pt modelId="{80C024FA-A245-428B-9D13-B0ED1326E437}" type="sibTrans" cxnId="{53F3D568-6736-4329-A050-431586F81B05}">
      <dgm:prSet/>
      <dgm:spPr/>
      <dgm:t>
        <a:bodyPr/>
        <a:lstStyle/>
        <a:p>
          <a:endParaRPr lang="en-GB"/>
        </a:p>
      </dgm:t>
    </dgm:pt>
    <dgm:pt modelId="{ED1D5357-649B-448F-9FE7-40B60F6C6182}">
      <dgm:prSet/>
      <dgm:spPr/>
      <dgm:t>
        <a:bodyPr/>
        <a:lstStyle/>
        <a:p>
          <a:r>
            <a:rPr lang="en-US" dirty="0"/>
            <a:t>Innovation has been unlocked</a:t>
          </a:r>
        </a:p>
      </dgm:t>
    </dgm:pt>
    <dgm:pt modelId="{999ED7A0-CD1D-4672-B5F2-B6FC8EADC672}" type="parTrans" cxnId="{49D78443-17EC-4A23-B5FF-BEFC2ACD1201}">
      <dgm:prSet/>
      <dgm:spPr/>
      <dgm:t>
        <a:bodyPr/>
        <a:lstStyle/>
        <a:p>
          <a:endParaRPr lang="en-GB"/>
        </a:p>
      </dgm:t>
    </dgm:pt>
    <dgm:pt modelId="{2F6332B9-B7E9-46E4-B126-6DB93FF2BCBC}" type="sibTrans" cxnId="{49D78443-17EC-4A23-B5FF-BEFC2ACD1201}">
      <dgm:prSet/>
      <dgm:spPr/>
      <dgm:t>
        <a:bodyPr/>
        <a:lstStyle/>
        <a:p>
          <a:endParaRPr lang="en-GB"/>
        </a:p>
      </dgm:t>
    </dgm:pt>
    <dgm:pt modelId="{B605A149-1378-4BF5-B93B-27DB737B7216}" type="pres">
      <dgm:prSet presAssocID="{A3C5BDBE-D918-4935-8ECB-859F3401C76C}" presName="vert0" presStyleCnt="0">
        <dgm:presLayoutVars>
          <dgm:dir/>
          <dgm:animOne val="branch"/>
          <dgm:animLvl val="lvl"/>
        </dgm:presLayoutVars>
      </dgm:prSet>
      <dgm:spPr/>
    </dgm:pt>
    <dgm:pt modelId="{0EE426A1-23C6-4E51-984F-8AC449B433FF}" type="pres">
      <dgm:prSet presAssocID="{10CB6BD1-3AC8-4E80-AC7C-0E4ED06AC15B}" presName="thickLine" presStyleLbl="alignNode1" presStyleIdx="0" presStyleCnt="5"/>
      <dgm:spPr/>
    </dgm:pt>
    <dgm:pt modelId="{BAFF601E-3F12-4A31-A6A4-E1DFB877E75B}" type="pres">
      <dgm:prSet presAssocID="{10CB6BD1-3AC8-4E80-AC7C-0E4ED06AC15B}" presName="horz1" presStyleCnt="0"/>
      <dgm:spPr/>
    </dgm:pt>
    <dgm:pt modelId="{60983E24-8C79-4E22-8484-78C9B4563E93}" type="pres">
      <dgm:prSet presAssocID="{10CB6BD1-3AC8-4E80-AC7C-0E4ED06AC15B}" presName="tx1" presStyleLbl="revTx" presStyleIdx="0" presStyleCnt="5"/>
      <dgm:spPr/>
    </dgm:pt>
    <dgm:pt modelId="{E09E7ABE-99E6-44B2-9567-04502CD54678}" type="pres">
      <dgm:prSet presAssocID="{10CB6BD1-3AC8-4E80-AC7C-0E4ED06AC15B}" presName="vert1" presStyleCnt="0"/>
      <dgm:spPr/>
    </dgm:pt>
    <dgm:pt modelId="{B7479FC8-5588-48B0-BBE9-BA00BE204651}" type="pres">
      <dgm:prSet presAssocID="{A592C019-FDDE-4F93-9D32-4435B9084E20}" presName="thickLine" presStyleLbl="alignNode1" presStyleIdx="1" presStyleCnt="5"/>
      <dgm:spPr/>
    </dgm:pt>
    <dgm:pt modelId="{36811128-FEC7-4EAE-B2E1-5873F9DB0E59}" type="pres">
      <dgm:prSet presAssocID="{A592C019-FDDE-4F93-9D32-4435B9084E20}" presName="horz1" presStyleCnt="0"/>
      <dgm:spPr/>
    </dgm:pt>
    <dgm:pt modelId="{711F1BA0-CD59-4F68-B780-813C337B8040}" type="pres">
      <dgm:prSet presAssocID="{A592C019-FDDE-4F93-9D32-4435B9084E20}" presName="tx1" presStyleLbl="revTx" presStyleIdx="1" presStyleCnt="5"/>
      <dgm:spPr/>
    </dgm:pt>
    <dgm:pt modelId="{1300C03C-B28B-42CB-8CC8-9D51BCE4C831}" type="pres">
      <dgm:prSet presAssocID="{A592C019-FDDE-4F93-9D32-4435B9084E20}" presName="vert1" presStyleCnt="0"/>
      <dgm:spPr/>
    </dgm:pt>
    <dgm:pt modelId="{9AED2B76-D249-4592-89DA-EDCAFD48CFC7}" type="pres">
      <dgm:prSet presAssocID="{12456EED-F028-46DF-92FB-59CF17771E1A}" presName="thickLine" presStyleLbl="alignNode1" presStyleIdx="2" presStyleCnt="5"/>
      <dgm:spPr/>
    </dgm:pt>
    <dgm:pt modelId="{6357EB67-AF3F-4752-A298-A1FD6C77086C}" type="pres">
      <dgm:prSet presAssocID="{12456EED-F028-46DF-92FB-59CF17771E1A}" presName="horz1" presStyleCnt="0"/>
      <dgm:spPr/>
    </dgm:pt>
    <dgm:pt modelId="{298726A3-01BD-48AF-B1F7-20234F529447}" type="pres">
      <dgm:prSet presAssocID="{12456EED-F028-46DF-92FB-59CF17771E1A}" presName="tx1" presStyleLbl="revTx" presStyleIdx="2" presStyleCnt="5"/>
      <dgm:spPr/>
    </dgm:pt>
    <dgm:pt modelId="{CCBA1767-5679-4569-A9C0-27FF0F068C46}" type="pres">
      <dgm:prSet presAssocID="{12456EED-F028-46DF-92FB-59CF17771E1A}" presName="vert1" presStyleCnt="0"/>
      <dgm:spPr/>
    </dgm:pt>
    <dgm:pt modelId="{FDDC2402-7026-499B-B228-573C046184CD}" type="pres">
      <dgm:prSet presAssocID="{4AE89965-87E7-4196-BA5E-5403F7AAE353}" presName="thickLine" presStyleLbl="alignNode1" presStyleIdx="3" presStyleCnt="5"/>
      <dgm:spPr/>
    </dgm:pt>
    <dgm:pt modelId="{415782E8-959D-43C0-B2DD-53EA2EFC2A9E}" type="pres">
      <dgm:prSet presAssocID="{4AE89965-87E7-4196-BA5E-5403F7AAE353}" presName="horz1" presStyleCnt="0"/>
      <dgm:spPr/>
    </dgm:pt>
    <dgm:pt modelId="{E01B9D5D-DF6C-4E98-9960-033E1EC496DC}" type="pres">
      <dgm:prSet presAssocID="{4AE89965-87E7-4196-BA5E-5403F7AAE353}" presName="tx1" presStyleLbl="revTx" presStyleIdx="3" presStyleCnt="5"/>
      <dgm:spPr/>
    </dgm:pt>
    <dgm:pt modelId="{29F96E56-B860-4EC0-B33B-9F5B2823627F}" type="pres">
      <dgm:prSet presAssocID="{4AE89965-87E7-4196-BA5E-5403F7AAE353}" presName="vert1" presStyleCnt="0"/>
      <dgm:spPr/>
    </dgm:pt>
    <dgm:pt modelId="{576AD5EC-D8F5-4A46-8A25-D1DB1B6E8845}" type="pres">
      <dgm:prSet presAssocID="{ED1D5357-649B-448F-9FE7-40B60F6C6182}" presName="thickLine" presStyleLbl="alignNode1" presStyleIdx="4" presStyleCnt="5"/>
      <dgm:spPr/>
    </dgm:pt>
    <dgm:pt modelId="{A4531CB5-4664-4463-B308-968BBAD9C231}" type="pres">
      <dgm:prSet presAssocID="{ED1D5357-649B-448F-9FE7-40B60F6C6182}" presName="horz1" presStyleCnt="0"/>
      <dgm:spPr/>
    </dgm:pt>
    <dgm:pt modelId="{917BDC6C-6776-41E4-9429-ED5DEA91FC08}" type="pres">
      <dgm:prSet presAssocID="{ED1D5357-649B-448F-9FE7-40B60F6C6182}" presName="tx1" presStyleLbl="revTx" presStyleIdx="4" presStyleCnt="5"/>
      <dgm:spPr/>
    </dgm:pt>
    <dgm:pt modelId="{4E9B06B1-C653-445F-B296-A47BF7744BDE}" type="pres">
      <dgm:prSet presAssocID="{ED1D5357-649B-448F-9FE7-40B60F6C6182}" presName="vert1" presStyleCnt="0"/>
      <dgm:spPr/>
    </dgm:pt>
  </dgm:ptLst>
  <dgm:cxnLst>
    <dgm:cxn modelId="{160A331A-0908-4C23-9FBB-1B6A37992CDD}" type="presOf" srcId="{A592C019-FDDE-4F93-9D32-4435B9084E20}" destId="{711F1BA0-CD59-4F68-B780-813C337B8040}" srcOrd="0" destOrd="0" presId="urn:microsoft.com/office/officeart/2008/layout/LinedList"/>
    <dgm:cxn modelId="{D6084B1E-4353-4003-AE1A-0B575C19A93F}" type="presOf" srcId="{12456EED-F028-46DF-92FB-59CF17771E1A}" destId="{298726A3-01BD-48AF-B1F7-20234F529447}" srcOrd="0" destOrd="0" presId="urn:microsoft.com/office/officeart/2008/layout/LinedList"/>
    <dgm:cxn modelId="{49D78443-17EC-4A23-B5FF-BEFC2ACD1201}" srcId="{A3C5BDBE-D918-4935-8ECB-859F3401C76C}" destId="{ED1D5357-649B-448F-9FE7-40B60F6C6182}" srcOrd="4" destOrd="0" parTransId="{999ED7A0-CD1D-4672-B5F2-B6FC8EADC672}" sibTransId="{2F6332B9-B7E9-46E4-B126-6DB93FF2BCBC}"/>
    <dgm:cxn modelId="{53F3D568-6736-4329-A050-431586F81B05}" srcId="{A3C5BDBE-D918-4935-8ECB-859F3401C76C}" destId="{4AE89965-87E7-4196-BA5E-5403F7AAE353}" srcOrd="3" destOrd="0" parTransId="{9D535BD9-D16D-4B0F-AAEE-FF21DD6A88A1}" sibTransId="{80C024FA-A245-428B-9D13-B0ED1326E437}"/>
    <dgm:cxn modelId="{EC37086B-0BAF-4BDB-9CAF-8A90D62FC103}" type="presOf" srcId="{10CB6BD1-3AC8-4E80-AC7C-0E4ED06AC15B}" destId="{60983E24-8C79-4E22-8484-78C9B4563E93}" srcOrd="0" destOrd="0" presId="urn:microsoft.com/office/officeart/2008/layout/LinedList"/>
    <dgm:cxn modelId="{36D3896C-5142-4394-BEF0-8626CA61C92E}" srcId="{A3C5BDBE-D918-4935-8ECB-859F3401C76C}" destId="{10CB6BD1-3AC8-4E80-AC7C-0E4ED06AC15B}" srcOrd="0" destOrd="0" parTransId="{A08005AF-B9CC-421F-A405-AEBCBC656184}" sibTransId="{012E6373-E652-463F-8A18-09FD3B9A97D7}"/>
    <dgm:cxn modelId="{D75D0B77-1BEE-40BA-B1A7-FDA17525AEDA}" srcId="{A3C5BDBE-D918-4935-8ECB-859F3401C76C}" destId="{A592C019-FDDE-4F93-9D32-4435B9084E20}" srcOrd="1" destOrd="0" parTransId="{0C2FFDB7-1F8E-476E-8B8E-CD1BFD0ED4D3}" sibTransId="{7B01B6E9-B28F-4D33-B3E0-17AF26402926}"/>
    <dgm:cxn modelId="{3CD86177-BFA4-4A2D-9ACB-89374263407D}" type="presOf" srcId="{4AE89965-87E7-4196-BA5E-5403F7AAE353}" destId="{E01B9D5D-DF6C-4E98-9960-033E1EC496DC}" srcOrd="0" destOrd="0" presId="urn:microsoft.com/office/officeart/2008/layout/LinedList"/>
    <dgm:cxn modelId="{40A3E3C4-E371-4606-AE7D-14F6534784C1}" srcId="{A3C5BDBE-D918-4935-8ECB-859F3401C76C}" destId="{12456EED-F028-46DF-92FB-59CF17771E1A}" srcOrd="2" destOrd="0" parTransId="{9ED89936-0F1C-4DC5-AE27-CABD3C6719A9}" sibTransId="{D1FD102F-1EEB-4639-AC0D-73390E836A92}"/>
    <dgm:cxn modelId="{FC7A32D0-215E-40C8-9A3F-4A3278AD5B2B}" type="presOf" srcId="{A3C5BDBE-D918-4935-8ECB-859F3401C76C}" destId="{B605A149-1378-4BF5-B93B-27DB737B7216}" srcOrd="0" destOrd="0" presId="urn:microsoft.com/office/officeart/2008/layout/LinedList"/>
    <dgm:cxn modelId="{D7E138EC-1626-4734-84FC-998C141EDC7E}" type="presOf" srcId="{ED1D5357-649B-448F-9FE7-40B60F6C6182}" destId="{917BDC6C-6776-41E4-9429-ED5DEA91FC08}" srcOrd="0" destOrd="0" presId="urn:microsoft.com/office/officeart/2008/layout/LinedList"/>
    <dgm:cxn modelId="{8183F33B-96C3-426F-85E1-03A8753395E1}" type="presParOf" srcId="{B605A149-1378-4BF5-B93B-27DB737B7216}" destId="{0EE426A1-23C6-4E51-984F-8AC449B433FF}" srcOrd="0" destOrd="0" presId="urn:microsoft.com/office/officeart/2008/layout/LinedList"/>
    <dgm:cxn modelId="{48BD7261-07FC-45A1-AB52-FC72DC994F7B}" type="presParOf" srcId="{B605A149-1378-4BF5-B93B-27DB737B7216}" destId="{BAFF601E-3F12-4A31-A6A4-E1DFB877E75B}" srcOrd="1" destOrd="0" presId="urn:microsoft.com/office/officeart/2008/layout/LinedList"/>
    <dgm:cxn modelId="{90C4685D-2C5C-4A25-B1AB-BC8FA5B2151A}" type="presParOf" srcId="{BAFF601E-3F12-4A31-A6A4-E1DFB877E75B}" destId="{60983E24-8C79-4E22-8484-78C9B4563E93}" srcOrd="0" destOrd="0" presId="urn:microsoft.com/office/officeart/2008/layout/LinedList"/>
    <dgm:cxn modelId="{15995351-CAA3-4E78-BC75-D83D94740288}" type="presParOf" srcId="{BAFF601E-3F12-4A31-A6A4-E1DFB877E75B}" destId="{E09E7ABE-99E6-44B2-9567-04502CD54678}" srcOrd="1" destOrd="0" presId="urn:microsoft.com/office/officeart/2008/layout/LinedList"/>
    <dgm:cxn modelId="{C8DBBE7C-BA0D-4450-80C7-E8A8D185D0C9}" type="presParOf" srcId="{B605A149-1378-4BF5-B93B-27DB737B7216}" destId="{B7479FC8-5588-48B0-BBE9-BA00BE204651}" srcOrd="2" destOrd="0" presId="urn:microsoft.com/office/officeart/2008/layout/LinedList"/>
    <dgm:cxn modelId="{9EFC3089-047E-4CCD-9160-0FFFB00F0288}" type="presParOf" srcId="{B605A149-1378-4BF5-B93B-27DB737B7216}" destId="{36811128-FEC7-4EAE-B2E1-5873F9DB0E59}" srcOrd="3" destOrd="0" presId="urn:microsoft.com/office/officeart/2008/layout/LinedList"/>
    <dgm:cxn modelId="{356F14C6-E8AD-4F44-8066-2234BE545609}" type="presParOf" srcId="{36811128-FEC7-4EAE-B2E1-5873F9DB0E59}" destId="{711F1BA0-CD59-4F68-B780-813C337B8040}" srcOrd="0" destOrd="0" presId="urn:microsoft.com/office/officeart/2008/layout/LinedList"/>
    <dgm:cxn modelId="{08F4597F-F48F-424D-A6E5-D7549CD7C65C}" type="presParOf" srcId="{36811128-FEC7-4EAE-B2E1-5873F9DB0E59}" destId="{1300C03C-B28B-42CB-8CC8-9D51BCE4C831}" srcOrd="1" destOrd="0" presId="urn:microsoft.com/office/officeart/2008/layout/LinedList"/>
    <dgm:cxn modelId="{CEBE4254-3A8A-44A9-99E9-EADF0DE0BD2B}" type="presParOf" srcId="{B605A149-1378-4BF5-B93B-27DB737B7216}" destId="{9AED2B76-D249-4592-89DA-EDCAFD48CFC7}" srcOrd="4" destOrd="0" presId="urn:microsoft.com/office/officeart/2008/layout/LinedList"/>
    <dgm:cxn modelId="{AC760219-05E8-4A7F-AD48-D59EA56FBA4E}" type="presParOf" srcId="{B605A149-1378-4BF5-B93B-27DB737B7216}" destId="{6357EB67-AF3F-4752-A298-A1FD6C77086C}" srcOrd="5" destOrd="0" presId="urn:microsoft.com/office/officeart/2008/layout/LinedList"/>
    <dgm:cxn modelId="{67ED64FE-10D2-4291-A853-59925EAEDDB8}" type="presParOf" srcId="{6357EB67-AF3F-4752-A298-A1FD6C77086C}" destId="{298726A3-01BD-48AF-B1F7-20234F529447}" srcOrd="0" destOrd="0" presId="urn:microsoft.com/office/officeart/2008/layout/LinedList"/>
    <dgm:cxn modelId="{4B04A177-20B1-4231-9F66-56A957AE7C18}" type="presParOf" srcId="{6357EB67-AF3F-4752-A298-A1FD6C77086C}" destId="{CCBA1767-5679-4569-A9C0-27FF0F068C46}" srcOrd="1" destOrd="0" presId="urn:microsoft.com/office/officeart/2008/layout/LinedList"/>
    <dgm:cxn modelId="{C5C2B08D-BE18-488C-88A6-564B9C76BDE3}" type="presParOf" srcId="{B605A149-1378-4BF5-B93B-27DB737B7216}" destId="{FDDC2402-7026-499B-B228-573C046184CD}" srcOrd="6" destOrd="0" presId="urn:microsoft.com/office/officeart/2008/layout/LinedList"/>
    <dgm:cxn modelId="{6E2E7F40-E0B2-4BE8-A2D4-6A159322273E}" type="presParOf" srcId="{B605A149-1378-4BF5-B93B-27DB737B7216}" destId="{415782E8-959D-43C0-B2DD-53EA2EFC2A9E}" srcOrd="7" destOrd="0" presId="urn:microsoft.com/office/officeart/2008/layout/LinedList"/>
    <dgm:cxn modelId="{066ACFA1-D140-4CD1-9544-7CC0FCBA645B}" type="presParOf" srcId="{415782E8-959D-43C0-B2DD-53EA2EFC2A9E}" destId="{E01B9D5D-DF6C-4E98-9960-033E1EC496DC}" srcOrd="0" destOrd="0" presId="urn:microsoft.com/office/officeart/2008/layout/LinedList"/>
    <dgm:cxn modelId="{8FF4B1C8-D465-49D4-9B07-3BFD14FDCF42}" type="presParOf" srcId="{415782E8-959D-43C0-B2DD-53EA2EFC2A9E}" destId="{29F96E56-B860-4EC0-B33B-9F5B2823627F}" srcOrd="1" destOrd="0" presId="urn:microsoft.com/office/officeart/2008/layout/LinedList"/>
    <dgm:cxn modelId="{71AC00C4-644F-487B-84B7-D31001008CF4}" type="presParOf" srcId="{B605A149-1378-4BF5-B93B-27DB737B7216}" destId="{576AD5EC-D8F5-4A46-8A25-D1DB1B6E8845}" srcOrd="8" destOrd="0" presId="urn:microsoft.com/office/officeart/2008/layout/LinedList"/>
    <dgm:cxn modelId="{9E0334CB-A80F-45AB-97CB-8DE0FDDF732A}" type="presParOf" srcId="{B605A149-1378-4BF5-B93B-27DB737B7216}" destId="{A4531CB5-4664-4463-B308-968BBAD9C231}" srcOrd="9" destOrd="0" presId="urn:microsoft.com/office/officeart/2008/layout/LinedList"/>
    <dgm:cxn modelId="{71DC4702-3704-4504-BE52-888BD4ED36C9}" type="presParOf" srcId="{A4531CB5-4664-4463-B308-968BBAD9C231}" destId="{917BDC6C-6776-41E4-9429-ED5DEA91FC08}" srcOrd="0" destOrd="0" presId="urn:microsoft.com/office/officeart/2008/layout/LinedList"/>
    <dgm:cxn modelId="{96D799B1-B860-4139-BB35-D66D184A0EE8}" type="presParOf" srcId="{A4531CB5-4664-4463-B308-968BBAD9C231}" destId="{4E9B06B1-C653-445F-B296-A47BF7744BD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3C5BDBE-D918-4935-8ECB-859F3401C76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0CB6BD1-3AC8-4E80-AC7C-0E4ED06AC15B}">
      <dgm:prSet/>
      <dgm:spPr/>
      <dgm:t>
        <a:bodyPr/>
        <a:lstStyle/>
        <a:p>
          <a:r>
            <a:rPr lang="en-US" dirty="0"/>
            <a:t>No politicization of policing – or no more than before</a:t>
          </a:r>
        </a:p>
      </dgm:t>
    </dgm:pt>
    <dgm:pt modelId="{A08005AF-B9CC-421F-A405-AEBCBC656184}" type="parTrans" cxnId="{36D3896C-5142-4394-BEF0-8626CA61C92E}">
      <dgm:prSet/>
      <dgm:spPr/>
      <dgm:t>
        <a:bodyPr/>
        <a:lstStyle/>
        <a:p>
          <a:endParaRPr lang="en-US"/>
        </a:p>
      </dgm:t>
    </dgm:pt>
    <dgm:pt modelId="{012E6373-E652-463F-8A18-09FD3B9A97D7}" type="sibTrans" cxnId="{36D3896C-5142-4394-BEF0-8626CA61C92E}">
      <dgm:prSet/>
      <dgm:spPr/>
      <dgm:t>
        <a:bodyPr/>
        <a:lstStyle/>
        <a:p>
          <a:endParaRPr lang="en-US"/>
        </a:p>
      </dgm:t>
    </dgm:pt>
    <dgm:pt modelId="{2B1EE4A5-B992-42E7-B35E-2EFD5D695A2F}">
      <dgm:prSet/>
      <dgm:spPr/>
      <dgm:t>
        <a:bodyPr/>
        <a:lstStyle/>
        <a:p>
          <a:r>
            <a:rPr lang="en-US" dirty="0"/>
            <a:t>No interference with CC operational responsibilities</a:t>
          </a:r>
        </a:p>
      </dgm:t>
    </dgm:pt>
    <dgm:pt modelId="{CB565A7C-ABD3-4A74-9A34-ACA5517FA696}" type="parTrans" cxnId="{7171CA79-A48B-4D55-98D0-A6EB5D174941}">
      <dgm:prSet/>
      <dgm:spPr/>
      <dgm:t>
        <a:bodyPr/>
        <a:lstStyle/>
        <a:p>
          <a:endParaRPr lang="en-GB"/>
        </a:p>
      </dgm:t>
    </dgm:pt>
    <dgm:pt modelId="{68B1997F-D990-43F3-852D-56CBF9D03E4D}" type="sibTrans" cxnId="{7171CA79-A48B-4D55-98D0-A6EB5D174941}">
      <dgm:prSet/>
      <dgm:spPr/>
      <dgm:t>
        <a:bodyPr/>
        <a:lstStyle/>
        <a:p>
          <a:endParaRPr lang="en-GB"/>
        </a:p>
      </dgm:t>
    </dgm:pt>
    <dgm:pt modelId="{4BC8C850-83AE-496A-B259-46D03D39D396}">
      <dgm:prSet/>
      <dgm:spPr/>
      <dgm:t>
        <a:bodyPr/>
        <a:lstStyle/>
        <a:p>
          <a:r>
            <a:rPr lang="en-US" dirty="0"/>
            <a:t>Not led to extremist candidates</a:t>
          </a:r>
        </a:p>
      </dgm:t>
    </dgm:pt>
    <dgm:pt modelId="{53A520A4-F2FF-46ED-BC92-B223DB0AAA90}" type="parTrans" cxnId="{0EF22638-63A1-44BE-B591-6B52AAC73012}">
      <dgm:prSet/>
      <dgm:spPr/>
      <dgm:t>
        <a:bodyPr/>
        <a:lstStyle/>
        <a:p>
          <a:endParaRPr lang="en-GB"/>
        </a:p>
      </dgm:t>
    </dgm:pt>
    <dgm:pt modelId="{3C744FA3-E0F4-493E-89A9-C73CEA43225F}" type="sibTrans" cxnId="{0EF22638-63A1-44BE-B591-6B52AAC73012}">
      <dgm:prSet/>
      <dgm:spPr/>
      <dgm:t>
        <a:bodyPr/>
        <a:lstStyle/>
        <a:p>
          <a:endParaRPr lang="en-GB"/>
        </a:p>
      </dgm:t>
    </dgm:pt>
    <dgm:pt modelId="{B605A149-1378-4BF5-B93B-27DB737B7216}" type="pres">
      <dgm:prSet presAssocID="{A3C5BDBE-D918-4935-8ECB-859F3401C76C}" presName="vert0" presStyleCnt="0">
        <dgm:presLayoutVars>
          <dgm:dir/>
          <dgm:animOne val="branch"/>
          <dgm:animLvl val="lvl"/>
        </dgm:presLayoutVars>
      </dgm:prSet>
      <dgm:spPr/>
    </dgm:pt>
    <dgm:pt modelId="{0EE426A1-23C6-4E51-984F-8AC449B433FF}" type="pres">
      <dgm:prSet presAssocID="{10CB6BD1-3AC8-4E80-AC7C-0E4ED06AC15B}" presName="thickLine" presStyleLbl="alignNode1" presStyleIdx="0" presStyleCnt="3"/>
      <dgm:spPr/>
    </dgm:pt>
    <dgm:pt modelId="{BAFF601E-3F12-4A31-A6A4-E1DFB877E75B}" type="pres">
      <dgm:prSet presAssocID="{10CB6BD1-3AC8-4E80-AC7C-0E4ED06AC15B}" presName="horz1" presStyleCnt="0"/>
      <dgm:spPr/>
    </dgm:pt>
    <dgm:pt modelId="{60983E24-8C79-4E22-8484-78C9B4563E93}" type="pres">
      <dgm:prSet presAssocID="{10CB6BD1-3AC8-4E80-AC7C-0E4ED06AC15B}" presName="tx1" presStyleLbl="revTx" presStyleIdx="0" presStyleCnt="3"/>
      <dgm:spPr/>
    </dgm:pt>
    <dgm:pt modelId="{E09E7ABE-99E6-44B2-9567-04502CD54678}" type="pres">
      <dgm:prSet presAssocID="{10CB6BD1-3AC8-4E80-AC7C-0E4ED06AC15B}" presName="vert1" presStyleCnt="0"/>
      <dgm:spPr/>
    </dgm:pt>
    <dgm:pt modelId="{CF21E060-194D-4371-8DC9-A3CC93FA4C8E}" type="pres">
      <dgm:prSet presAssocID="{2B1EE4A5-B992-42E7-B35E-2EFD5D695A2F}" presName="thickLine" presStyleLbl="alignNode1" presStyleIdx="1" presStyleCnt="3"/>
      <dgm:spPr/>
    </dgm:pt>
    <dgm:pt modelId="{C4E07401-AD73-44D0-A3E4-D38EB5BEA40E}" type="pres">
      <dgm:prSet presAssocID="{2B1EE4A5-B992-42E7-B35E-2EFD5D695A2F}" presName="horz1" presStyleCnt="0"/>
      <dgm:spPr/>
    </dgm:pt>
    <dgm:pt modelId="{15EE7EEF-822D-4734-A577-D56FC9E39C17}" type="pres">
      <dgm:prSet presAssocID="{2B1EE4A5-B992-42E7-B35E-2EFD5D695A2F}" presName="tx1" presStyleLbl="revTx" presStyleIdx="1" presStyleCnt="3"/>
      <dgm:spPr/>
    </dgm:pt>
    <dgm:pt modelId="{1150C0B6-54E1-46C8-9C31-24E83179CA16}" type="pres">
      <dgm:prSet presAssocID="{2B1EE4A5-B992-42E7-B35E-2EFD5D695A2F}" presName="vert1" presStyleCnt="0"/>
      <dgm:spPr/>
    </dgm:pt>
    <dgm:pt modelId="{96727E1A-CAB2-4ABA-93A5-1BA498CAF738}" type="pres">
      <dgm:prSet presAssocID="{4BC8C850-83AE-496A-B259-46D03D39D396}" presName="thickLine" presStyleLbl="alignNode1" presStyleIdx="2" presStyleCnt="3"/>
      <dgm:spPr/>
    </dgm:pt>
    <dgm:pt modelId="{1AE0B180-469D-49C5-8C4B-96A9D807C5A6}" type="pres">
      <dgm:prSet presAssocID="{4BC8C850-83AE-496A-B259-46D03D39D396}" presName="horz1" presStyleCnt="0"/>
      <dgm:spPr/>
    </dgm:pt>
    <dgm:pt modelId="{38EA1638-6F96-45DD-8068-CB1AA3A0CC2B}" type="pres">
      <dgm:prSet presAssocID="{4BC8C850-83AE-496A-B259-46D03D39D396}" presName="tx1" presStyleLbl="revTx" presStyleIdx="2" presStyleCnt="3"/>
      <dgm:spPr/>
    </dgm:pt>
    <dgm:pt modelId="{0D54FDB9-6DE1-4BC0-9CC1-435C67A38609}" type="pres">
      <dgm:prSet presAssocID="{4BC8C850-83AE-496A-B259-46D03D39D396}" presName="vert1" presStyleCnt="0"/>
      <dgm:spPr/>
    </dgm:pt>
  </dgm:ptLst>
  <dgm:cxnLst>
    <dgm:cxn modelId="{0EF22638-63A1-44BE-B591-6B52AAC73012}" srcId="{A3C5BDBE-D918-4935-8ECB-859F3401C76C}" destId="{4BC8C850-83AE-496A-B259-46D03D39D396}" srcOrd="2" destOrd="0" parTransId="{53A520A4-F2FF-46ED-BC92-B223DB0AAA90}" sibTransId="{3C744FA3-E0F4-493E-89A9-C73CEA43225F}"/>
    <dgm:cxn modelId="{EC37086B-0BAF-4BDB-9CAF-8A90D62FC103}" type="presOf" srcId="{10CB6BD1-3AC8-4E80-AC7C-0E4ED06AC15B}" destId="{60983E24-8C79-4E22-8484-78C9B4563E93}" srcOrd="0" destOrd="0" presId="urn:microsoft.com/office/officeart/2008/layout/LinedList"/>
    <dgm:cxn modelId="{36D3896C-5142-4394-BEF0-8626CA61C92E}" srcId="{A3C5BDBE-D918-4935-8ECB-859F3401C76C}" destId="{10CB6BD1-3AC8-4E80-AC7C-0E4ED06AC15B}" srcOrd="0" destOrd="0" parTransId="{A08005AF-B9CC-421F-A405-AEBCBC656184}" sibTransId="{012E6373-E652-463F-8A18-09FD3B9A97D7}"/>
    <dgm:cxn modelId="{884CCB6F-3DFF-4EE2-AB7D-AF09197B1818}" type="presOf" srcId="{2B1EE4A5-B992-42E7-B35E-2EFD5D695A2F}" destId="{15EE7EEF-822D-4734-A577-D56FC9E39C17}" srcOrd="0" destOrd="0" presId="urn:microsoft.com/office/officeart/2008/layout/LinedList"/>
    <dgm:cxn modelId="{7171CA79-A48B-4D55-98D0-A6EB5D174941}" srcId="{A3C5BDBE-D918-4935-8ECB-859F3401C76C}" destId="{2B1EE4A5-B992-42E7-B35E-2EFD5D695A2F}" srcOrd="1" destOrd="0" parTransId="{CB565A7C-ABD3-4A74-9A34-ACA5517FA696}" sibTransId="{68B1997F-D990-43F3-852D-56CBF9D03E4D}"/>
    <dgm:cxn modelId="{C0E00F95-5707-4E1C-8FF5-F1E6F34EB7D7}" type="presOf" srcId="{4BC8C850-83AE-496A-B259-46D03D39D396}" destId="{38EA1638-6F96-45DD-8068-CB1AA3A0CC2B}" srcOrd="0" destOrd="0" presId="urn:microsoft.com/office/officeart/2008/layout/LinedList"/>
    <dgm:cxn modelId="{FC7A32D0-215E-40C8-9A3F-4A3278AD5B2B}" type="presOf" srcId="{A3C5BDBE-D918-4935-8ECB-859F3401C76C}" destId="{B605A149-1378-4BF5-B93B-27DB737B7216}" srcOrd="0" destOrd="0" presId="urn:microsoft.com/office/officeart/2008/layout/LinedList"/>
    <dgm:cxn modelId="{8183F33B-96C3-426F-85E1-03A8753395E1}" type="presParOf" srcId="{B605A149-1378-4BF5-B93B-27DB737B7216}" destId="{0EE426A1-23C6-4E51-984F-8AC449B433FF}" srcOrd="0" destOrd="0" presId="urn:microsoft.com/office/officeart/2008/layout/LinedList"/>
    <dgm:cxn modelId="{48BD7261-07FC-45A1-AB52-FC72DC994F7B}" type="presParOf" srcId="{B605A149-1378-4BF5-B93B-27DB737B7216}" destId="{BAFF601E-3F12-4A31-A6A4-E1DFB877E75B}" srcOrd="1" destOrd="0" presId="urn:microsoft.com/office/officeart/2008/layout/LinedList"/>
    <dgm:cxn modelId="{90C4685D-2C5C-4A25-B1AB-BC8FA5B2151A}" type="presParOf" srcId="{BAFF601E-3F12-4A31-A6A4-E1DFB877E75B}" destId="{60983E24-8C79-4E22-8484-78C9B4563E93}" srcOrd="0" destOrd="0" presId="urn:microsoft.com/office/officeart/2008/layout/LinedList"/>
    <dgm:cxn modelId="{15995351-CAA3-4E78-BC75-D83D94740288}" type="presParOf" srcId="{BAFF601E-3F12-4A31-A6A4-E1DFB877E75B}" destId="{E09E7ABE-99E6-44B2-9567-04502CD54678}" srcOrd="1" destOrd="0" presId="urn:microsoft.com/office/officeart/2008/layout/LinedList"/>
    <dgm:cxn modelId="{4812233E-FBEF-4508-85AD-66C331030BD8}" type="presParOf" srcId="{B605A149-1378-4BF5-B93B-27DB737B7216}" destId="{CF21E060-194D-4371-8DC9-A3CC93FA4C8E}" srcOrd="2" destOrd="0" presId="urn:microsoft.com/office/officeart/2008/layout/LinedList"/>
    <dgm:cxn modelId="{DFB93FA1-7111-418F-B9B5-6998FDEE4270}" type="presParOf" srcId="{B605A149-1378-4BF5-B93B-27DB737B7216}" destId="{C4E07401-AD73-44D0-A3E4-D38EB5BEA40E}" srcOrd="3" destOrd="0" presId="urn:microsoft.com/office/officeart/2008/layout/LinedList"/>
    <dgm:cxn modelId="{A717B953-DCC2-4787-B48B-2D7E97B1396E}" type="presParOf" srcId="{C4E07401-AD73-44D0-A3E4-D38EB5BEA40E}" destId="{15EE7EEF-822D-4734-A577-D56FC9E39C17}" srcOrd="0" destOrd="0" presId="urn:microsoft.com/office/officeart/2008/layout/LinedList"/>
    <dgm:cxn modelId="{88CB6F13-27E9-49D1-B19C-C4C3F596A4DC}" type="presParOf" srcId="{C4E07401-AD73-44D0-A3E4-D38EB5BEA40E}" destId="{1150C0B6-54E1-46C8-9C31-24E83179CA16}" srcOrd="1" destOrd="0" presId="urn:microsoft.com/office/officeart/2008/layout/LinedList"/>
    <dgm:cxn modelId="{FF277204-111D-4D84-9E43-250318AD2EDC}" type="presParOf" srcId="{B605A149-1378-4BF5-B93B-27DB737B7216}" destId="{96727E1A-CAB2-4ABA-93A5-1BA498CAF738}" srcOrd="4" destOrd="0" presId="urn:microsoft.com/office/officeart/2008/layout/LinedList"/>
    <dgm:cxn modelId="{AE22B5F1-30E7-4AC3-8047-55E6203101B1}" type="presParOf" srcId="{B605A149-1378-4BF5-B93B-27DB737B7216}" destId="{1AE0B180-469D-49C5-8C4B-96A9D807C5A6}" srcOrd="5" destOrd="0" presId="urn:microsoft.com/office/officeart/2008/layout/LinedList"/>
    <dgm:cxn modelId="{8DCBD673-7365-4FDA-9618-DFDC8AA0B23A}" type="presParOf" srcId="{1AE0B180-469D-49C5-8C4B-96A9D807C5A6}" destId="{38EA1638-6F96-45DD-8068-CB1AA3A0CC2B}" srcOrd="0" destOrd="0" presId="urn:microsoft.com/office/officeart/2008/layout/LinedList"/>
    <dgm:cxn modelId="{3285014C-4FC6-4AC2-AE15-937AB8C45DA9}" type="presParOf" srcId="{1AE0B180-469D-49C5-8C4B-96A9D807C5A6}" destId="{0D54FDB9-6DE1-4BC0-9CC1-435C67A3860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3C5BDBE-D918-4935-8ECB-859F3401C76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0CB6BD1-3AC8-4E80-AC7C-0E4ED06AC15B}">
      <dgm:prSet custT="1"/>
      <dgm:spPr/>
      <dgm:t>
        <a:bodyPr/>
        <a:lstStyle/>
        <a:p>
          <a:r>
            <a:rPr lang="en-US" sz="4000" dirty="0"/>
            <a:t>1. Concentration of power in one person’s hands</a:t>
          </a:r>
        </a:p>
        <a:p>
          <a:r>
            <a:rPr lang="en-US" sz="4000" dirty="0"/>
            <a:t>2. Need for further checks and balances</a:t>
          </a:r>
        </a:p>
        <a:p>
          <a:r>
            <a:rPr lang="en-US" sz="4000" dirty="0"/>
            <a:t>3. Appointment and dismissal of Chief Constables</a:t>
          </a:r>
        </a:p>
      </dgm:t>
    </dgm:pt>
    <dgm:pt modelId="{A08005AF-B9CC-421F-A405-AEBCBC656184}" type="parTrans" cxnId="{36D3896C-5142-4394-BEF0-8626CA61C92E}">
      <dgm:prSet/>
      <dgm:spPr/>
      <dgm:t>
        <a:bodyPr/>
        <a:lstStyle/>
        <a:p>
          <a:endParaRPr lang="en-US"/>
        </a:p>
      </dgm:t>
    </dgm:pt>
    <dgm:pt modelId="{012E6373-E652-463F-8A18-09FD3B9A97D7}" type="sibTrans" cxnId="{36D3896C-5142-4394-BEF0-8626CA61C92E}">
      <dgm:prSet/>
      <dgm:spPr/>
      <dgm:t>
        <a:bodyPr/>
        <a:lstStyle/>
        <a:p>
          <a:endParaRPr lang="en-US"/>
        </a:p>
      </dgm:t>
    </dgm:pt>
    <dgm:pt modelId="{B605A149-1378-4BF5-B93B-27DB737B7216}" type="pres">
      <dgm:prSet presAssocID="{A3C5BDBE-D918-4935-8ECB-859F3401C76C}" presName="vert0" presStyleCnt="0">
        <dgm:presLayoutVars>
          <dgm:dir/>
          <dgm:animOne val="branch"/>
          <dgm:animLvl val="lvl"/>
        </dgm:presLayoutVars>
      </dgm:prSet>
      <dgm:spPr/>
    </dgm:pt>
    <dgm:pt modelId="{0EE426A1-23C6-4E51-984F-8AC449B433FF}" type="pres">
      <dgm:prSet presAssocID="{10CB6BD1-3AC8-4E80-AC7C-0E4ED06AC15B}" presName="thickLine" presStyleLbl="alignNode1" presStyleIdx="0" presStyleCnt="1"/>
      <dgm:spPr/>
    </dgm:pt>
    <dgm:pt modelId="{BAFF601E-3F12-4A31-A6A4-E1DFB877E75B}" type="pres">
      <dgm:prSet presAssocID="{10CB6BD1-3AC8-4E80-AC7C-0E4ED06AC15B}" presName="horz1" presStyleCnt="0"/>
      <dgm:spPr/>
    </dgm:pt>
    <dgm:pt modelId="{60983E24-8C79-4E22-8484-78C9B4563E93}" type="pres">
      <dgm:prSet presAssocID="{10CB6BD1-3AC8-4E80-AC7C-0E4ED06AC15B}" presName="tx1" presStyleLbl="revTx" presStyleIdx="0" presStyleCnt="1"/>
      <dgm:spPr/>
    </dgm:pt>
    <dgm:pt modelId="{E09E7ABE-99E6-44B2-9567-04502CD54678}" type="pres">
      <dgm:prSet presAssocID="{10CB6BD1-3AC8-4E80-AC7C-0E4ED06AC15B}" presName="vert1" presStyleCnt="0"/>
      <dgm:spPr/>
    </dgm:pt>
  </dgm:ptLst>
  <dgm:cxnLst>
    <dgm:cxn modelId="{EC37086B-0BAF-4BDB-9CAF-8A90D62FC103}" type="presOf" srcId="{10CB6BD1-3AC8-4E80-AC7C-0E4ED06AC15B}" destId="{60983E24-8C79-4E22-8484-78C9B4563E93}" srcOrd="0" destOrd="0" presId="urn:microsoft.com/office/officeart/2008/layout/LinedList"/>
    <dgm:cxn modelId="{36D3896C-5142-4394-BEF0-8626CA61C92E}" srcId="{A3C5BDBE-D918-4935-8ECB-859F3401C76C}" destId="{10CB6BD1-3AC8-4E80-AC7C-0E4ED06AC15B}" srcOrd="0" destOrd="0" parTransId="{A08005AF-B9CC-421F-A405-AEBCBC656184}" sibTransId="{012E6373-E652-463F-8A18-09FD3B9A97D7}"/>
    <dgm:cxn modelId="{FC7A32D0-215E-40C8-9A3F-4A3278AD5B2B}" type="presOf" srcId="{A3C5BDBE-D918-4935-8ECB-859F3401C76C}" destId="{B605A149-1378-4BF5-B93B-27DB737B7216}" srcOrd="0" destOrd="0" presId="urn:microsoft.com/office/officeart/2008/layout/LinedList"/>
    <dgm:cxn modelId="{8183F33B-96C3-426F-85E1-03A8753395E1}" type="presParOf" srcId="{B605A149-1378-4BF5-B93B-27DB737B7216}" destId="{0EE426A1-23C6-4E51-984F-8AC449B433FF}" srcOrd="0" destOrd="0" presId="urn:microsoft.com/office/officeart/2008/layout/LinedList"/>
    <dgm:cxn modelId="{48BD7261-07FC-45A1-AB52-FC72DC994F7B}" type="presParOf" srcId="{B605A149-1378-4BF5-B93B-27DB737B7216}" destId="{BAFF601E-3F12-4A31-A6A4-E1DFB877E75B}" srcOrd="1" destOrd="0" presId="urn:microsoft.com/office/officeart/2008/layout/LinedList"/>
    <dgm:cxn modelId="{90C4685D-2C5C-4A25-B1AB-BC8FA5B2151A}" type="presParOf" srcId="{BAFF601E-3F12-4A31-A6A4-E1DFB877E75B}" destId="{60983E24-8C79-4E22-8484-78C9B4563E93}" srcOrd="0" destOrd="0" presId="urn:microsoft.com/office/officeart/2008/layout/LinedList"/>
    <dgm:cxn modelId="{15995351-CAA3-4E78-BC75-D83D94740288}" type="presParOf" srcId="{BAFF601E-3F12-4A31-A6A4-E1DFB877E75B}" destId="{E09E7ABE-99E6-44B2-9567-04502CD5467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0128D7-61CB-415E-947B-251375C4BBB7}">
      <dsp:nvSpPr>
        <dsp:cNvPr id="0" name=""/>
        <dsp:cNvSpPr/>
      </dsp:nvSpPr>
      <dsp:spPr>
        <a:xfrm>
          <a:off x="0" y="191166"/>
          <a:ext cx="6263640" cy="162873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Office of constable</a:t>
          </a:r>
          <a:endParaRPr lang="en-US" sz="4100" kern="1200"/>
        </a:p>
      </dsp:txBody>
      <dsp:txXfrm>
        <a:off x="79508" y="270674"/>
        <a:ext cx="6104624" cy="1469715"/>
      </dsp:txXfrm>
    </dsp:sp>
    <dsp:sp modelId="{C90B4A2C-A36D-4E41-9019-EEF19630D317}">
      <dsp:nvSpPr>
        <dsp:cNvPr id="0" name=""/>
        <dsp:cNvSpPr/>
      </dsp:nvSpPr>
      <dsp:spPr>
        <a:xfrm>
          <a:off x="0" y="1937978"/>
          <a:ext cx="6263640" cy="1628731"/>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Operational independence of the Chief Constable</a:t>
          </a:r>
          <a:endParaRPr lang="en-US" sz="4100" kern="1200"/>
        </a:p>
      </dsp:txBody>
      <dsp:txXfrm>
        <a:off x="79508" y="2017486"/>
        <a:ext cx="6104624" cy="1469715"/>
      </dsp:txXfrm>
    </dsp:sp>
    <dsp:sp modelId="{052ED9BA-9AD2-433D-BFAD-E6A70469F572}">
      <dsp:nvSpPr>
        <dsp:cNvPr id="0" name=""/>
        <dsp:cNvSpPr/>
      </dsp:nvSpPr>
      <dsp:spPr>
        <a:xfrm>
          <a:off x="0" y="3684789"/>
          <a:ext cx="6263640" cy="1628731"/>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dirty="0"/>
            <a:t>The tripartite system</a:t>
          </a:r>
          <a:endParaRPr lang="en-US" sz="4100" kern="1200" dirty="0"/>
        </a:p>
      </dsp:txBody>
      <dsp:txXfrm>
        <a:off x="79508" y="3764297"/>
        <a:ext cx="6104624" cy="14697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792E17-45DB-4CEB-A47F-BCCA4B59CFD1}">
      <dsp:nvSpPr>
        <dsp:cNvPr id="0" name=""/>
        <dsp:cNvSpPr/>
      </dsp:nvSpPr>
      <dsp:spPr>
        <a:xfrm>
          <a:off x="0" y="16883"/>
          <a:ext cx="6263640" cy="1034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Common law concept dating back to 18</a:t>
          </a:r>
          <a:r>
            <a:rPr lang="en-GB" sz="2600" kern="1200" baseline="30000"/>
            <a:t>th</a:t>
          </a:r>
          <a:r>
            <a:rPr lang="en-GB" sz="2600" kern="1200"/>
            <a:t> century</a:t>
          </a:r>
          <a:endParaRPr lang="en-US" sz="2600" kern="1200"/>
        </a:p>
      </dsp:txBody>
      <dsp:txXfrm>
        <a:off x="50489" y="67372"/>
        <a:ext cx="6162662" cy="933302"/>
      </dsp:txXfrm>
    </dsp:sp>
    <dsp:sp modelId="{0C8BE5AC-E0A4-467A-8B7E-5DD431D2F757}">
      <dsp:nvSpPr>
        <dsp:cNvPr id="0" name=""/>
        <dsp:cNvSpPr/>
      </dsp:nvSpPr>
      <dsp:spPr>
        <a:xfrm>
          <a:off x="0" y="1126043"/>
          <a:ext cx="6263640" cy="103428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Array of powers to prevent, detect and investigate crime and disorder</a:t>
          </a:r>
          <a:endParaRPr lang="en-US" sz="2600" kern="1200"/>
        </a:p>
      </dsp:txBody>
      <dsp:txXfrm>
        <a:off x="50489" y="1176532"/>
        <a:ext cx="6162662" cy="933302"/>
      </dsp:txXfrm>
    </dsp:sp>
    <dsp:sp modelId="{52D91E79-A8A1-4013-A1FF-515BE53112F3}">
      <dsp:nvSpPr>
        <dsp:cNvPr id="0" name=""/>
        <dsp:cNvSpPr/>
      </dsp:nvSpPr>
      <dsp:spPr>
        <a:xfrm>
          <a:off x="0" y="2235203"/>
          <a:ext cx="6263640" cy="10342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Use powers ‘Without fear or favour’</a:t>
          </a:r>
          <a:endParaRPr lang="en-US" sz="2600" kern="1200"/>
        </a:p>
      </dsp:txBody>
      <dsp:txXfrm>
        <a:off x="50489" y="2285692"/>
        <a:ext cx="6162662" cy="933302"/>
      </dsp:txXfrm>
    </dsp:sp>
    <dsp:sp modelId="{D17A4F1F-AA60-4536-96A4-04B0FF491EE4}">
      <dsp:nvSpPr>
        <dsp:cNvPr id="0" name=""/>
        <dsp:cNvSpPr/>
      </dsp:nvSpPr>
      <dsp:spPr>
        <a:xfrm>
          <a:off x="0" y="3344363"/>
          <a:ext cx="6263640" cy="103428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Free from ‘improper political interference’</a:t>
          </a:r>
          <a:endParaRPr lang="en-US" sz="2600" kern="1200"/>
        </a:p>
      </dsp:txBody>
      <dsp:txXfrm>
        <a:off x="50489" y="3394852"/>
        <a:ext cx="6162662" cy="933302"/>
      </dsp:txXfrm>
    </dsp:sp>
    <dsp:sp modelId="{41180B33-C845-4F8B-AEC8-56744CEF7CAA}">
      <dsp:nvSpPr>
        <dsp:cNvPr id="0" name=""/>
        <dsp:cNvSpPr/>
      </dsp:nvSpPr>
      <dsp:spPr>
        <a:xfrm>
          <a:off x="0" y="4453523"/>
          <a:ext cx="6263640" cy="10342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Act ‘faithfully according to law’</a:t>
          </a:r>
          <a:endParaRPr lang="en-US" sz="2600" kern="1200" dirty="0"/>
        </a:p>
      </dsp:txBody>
      <dsp:txXfrm>
        <a:off x="50489" y="4504012"/>
        <a:ext cx="6162662" cy="9333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792E17-45DB-4CEB-A47F-BCCA4B59CFD1}">
      <dsp:nvSpPr>
        <dsp:cNvPr id="0" name=""/>
        <dsp:cNvSpPr/>
      </dsp:nvSpPr>
      <dsp:spPr>
        <a:xfrm>
          <a:off x="0" y="71693"/>
          <a:ext cx="6263640" cy="12712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Discretion to act or not</a:t>
          </a:r>
        </a:p>
      </dsp:txBody>
      <dsp:txXfrm>
        <a:off x="62055" y="133748"/>
        <a:ext cx="6139530" cy="1147095"/>
      </dsp:txXfrm>
    </dsp:sp>
    <dsp:sp modelId="{47653B51-A969-4FB7-8F18-D5599AD6863E}">
      <dsp:nvSpPr>
        <dsp:cNvPr id="0" name=""/>
        <dsp:cNvSpPr/>
      </dsp:nvSpPr>
      <dsp:spPr>
        <a:xfrm>
          <a:off x="0" y="1435058"/>
          <a:ext cx="6263640" cy="1271205"/>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Independent legal officials</a:t>
          </a:r>
        </a:p>
      </dsp:txBody>
      <dsp:txXfrm>
        <a:off x="62055" y="1497113"/>
        <a:ext cx="6139530" cy="1147095"/>
      </dsp:txXfrm>
    </dsp:sp>
    <dsp:sp modelId="{B81AB4C7-024D-489E-8BE2-3E21860A900F}">
      <dsp:nvSpPr>
        <dsp:cNvPr id="0" name=""/>
        <dsp:cNvSpPr/>
      </dsp:nvSpPr>
      <dsp:spPr>
        <a:xfrm>
          <a:off x="0" y="2798423"/>
          <a:ext cx="6263640" cy="1271205"/>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Personal liability for action or inaction</a:t>
          </a:r>
        </a:p>
      </dsp:txBody>
      <dsp:txXfrm>
        <a:off x="62055" y="2860478"/>
        <a:ext cx="6139530" cy="1147095"/>
      </dsp:txXfrm>
    </dsp:sp>
    <dsp:sp modelId="{72AF27C3-C5BF-4E9D-9EC7-022527FCE336}">
      <dsp:nvSpPr>
        <dsp:cNvPr id="0" name=""/>
        <dsp:cNvSpPr/>
      </dsp:nvSpPr>
      <dsp:spPr>
        <a:xfrm>
          <a:off x="0" y="4161789"/>
          <a:ext cx="6263640" cy="127120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Corporate responsibility in the force and Chief Constable</a:t>
          </a:r>
        </a:p>
      </dsp:txBody>
      <dsp:txXfrm>
        <a:off x="62055" y="4223844"/>
        <a:ext cx="6139530" cy="11470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63F0AE-F746-496C-A549-FF4375578FDB}">
      <dsp:nvSpPr>
        <dsp:cNvPr id="0" name=""/>
        <dsp:cNvSpPr/>
      </dsp:nvSpPr>
      <dsp:spPr>
        <a:xfrm>
          <a:off x="2674728" y="0"/>
          <a:ext cx="5447498" cy="5447498"/>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D36711-8BA4-4517-9BD1-579659A414ED}">
      <dsp:nvSpPr>
        <dsp:cNvPr id="0" name=""/>
        <dsp:cNvSpPr/>
      </dsp:nvSpPr>
      <dsp:spPr>
        <a:xfrm>
          <a:off x="5398477" y="547675"/>
          <a:ext cx="3540873" cy="1289524"/>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Home Secretary</a:t>
          </a:r>
        </a:p>
      </dsp:txBody>
      <dsp:txXfrm>
        <a:off x="5461426" y="610624"/>
        <a:ext cx="3414975" cy="1163626"/>
      </dsp:txXfrm>
    </dsp:sp>
    <dsp:sp modelId="{1E5451E5-CDAB-474D-AC98-CA19307AD52F}">
      <dsp:nvSpPr>
        <dsp:cNvPr id="0" name=""/>
        <dsp:cNvSpPr/>
      </dsp:nvSpPr>
      <dsp:spPr>
        <a:xfrm>
          <a:off x="5398477" y="1998391"/>
          <a:ext cx="3540873" cy="1289524"/>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PCC (PA)</a:t>
          </a:r>
        </a:p>
      </dsp:txBody>
      <dsp:txXfrm>
        <a:off x="5461426" y="2061340"/>
        <a:ext cx="3414975" cy="1163626"/>
      </dsp:txXfrm>
    </dsp:sp>
    <dsp:sp modelId="{B66C8BCC-FDB6-4059-8CEF-D620361AF66C}">
      <dsp:nvSpPr>
        <dsp:cNvPr id="0" name=""/>
        <dsp:cNvSpPr/>
      </dsp:nvSpPr>
      <dsp:spPr>
        <a:xfrm>
          <a:off x="5398477" y="3449106"/>
          <a:ext cx="3540873" cy="1289524"/>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CC</a:t>
          </a:r>
        </a:p>
      </dsp:txBody>
      <dsp:txXfrm>
        <a:off x="5461426" y="3512055"/>
        <a:ext cx="3414975" cy="11636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90AA3A-BDE6-416E-8DE7-9CC117B5C736}">
      <dsp:nvSpPr>
        <dsp:cNvPr id="0" name=""/>
        <dsp:cNvSpPr/>
      </dsp:nvSpPr>
      <dsp:spPr>
        <a:xfrm>
          <a:off x="3083290" y="0"/>
          <a:ext cx="5447498" cy="5447498"/>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t>Home Secretary</a:t>
          </a:r>
        </a:p>
      </dsp:txBody>
      <dsp:txXfrm>
        <a:off x="4855089" y="272374"/>
        <a:ext cx="1903900" cy="817124"/>
      </dsp:txXfrm>
    </dsp:sp>
    <dsp:sp modelId="{F915ACAB-64BF-4732-9922-FE0DC192AC6F}">
      <dsp:nvSpPr>
        <dsp:cNvPr id="0" name=""/>
        <dsp:cNvSpPr/>
      </dsp:nvSpPr>
      <dsp:spPr>
        <a:xfrm>
          <a:off x="3764227" y="1361874"/>
          <a:ext cx="4085623" cy="4085623"/>
        </a:xfrm>
        <a:prstGeom prst="ellipse">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t>PCC</a:t>
          </a:r>
        </a:p>
      </dsp:txBody>
      <dsp:txXfrm>
        <a:off x="4855089" y="1617225"/>
        <a:ext cx="1903900" cy="766054"/>
      </dsp:txXfrm>
    </dsp:sp>
    <dsp:sp modelId="{E4726111-2322-4F3B-A2EE-69A7A01BB70A}">
      <dsp:nvSpPr>
        <dsp:cNvPr id="0" name=""/>
        <dsp:cNvSpPr/>
      </dsp:nvSpPr>
      <dsp:spPr>
        <a:xfrm>
          <a:off x="4445165" y="2723749"/>
          <a:ext cx="2723749" cy="2723749"/>
        </a:xfrm>
        <a:prstGeom prst="ellipse">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t>CC</a:t>
          </a:r>
        </a:p>
      </dsp:txBody>
      <dsp:txXfrm>
        <a:off x="4844048" y="3404686"/>
        <a:ext cx="1925981" cy="136187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601C1F-0ACA-4FCC-8924-664D16749292}">
      <dsp:nvSpPr>
        <dsp:cNvPr id="0" name=""/>
        <dsp:cNvSpPr/>
      </dsp:nvSpPr>
      <dsp:spPr>
        <a:xfrm>
          <a:off x="5103" y="492235"/>
          <a:ext cx="4463027" cy="4463027"/>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45615" tIns="35560" rIns="245615" bIns="35560" numCol="1" spcCol="1270" anchor="ctr" anchorCtr="0">
          <a:noAutofit/>
        </a:bodyPr>
        <a:lstStyle/>
        <a:p>
          <a:pPr marL="0" lvl="0" indent="0" algn="ctr" defTabSz="1244600">
            <a:lnSpc>
              <a:spcPct val="90000"/>
            </a:lnSpc>
            <a:spcBef>
              <a:spcPct val="0"/>
            </a:spcBef>
            <a:spcAft>
              <a:spcPct val="35000"/>
            </a:spcAft>
            <a:buNone/>
          </a:pPr>
          <a:r>
            <a:rPr lang="en-GB" sz="2800" kern="1200" dirty="0"/>
            <a:t>Home Secretary</a:t>
          </a:r>
        </a:p>
      </dsp:txBody>
      <dsp:txXfrm>
        <a:off x="658698" y="1145830"/>
        <a:ext cx="3155837" cy="3155837"/>
      </dsp:txXfrm>
    </dsp:sp>
    <dsp:sp modelId="{D15609AE-F19A-4431-B75D-D42BF5CC598C}">
      <dsp:nvSpPr>
        <dsp:cNvPr id="0" name=""/>
        <dsp:cNvSpPr/>
      </dsp:nvSpPr>
      <dsp:spPr>
        <a:xfrm>
          <a:off x="3575525" y="492235"/>
          <a:ext cx="4463027" cy="4463027"/>
        </a:xfrm>
        <a:prstGeom prst="ellipse">
          <a:avLst/>
        </a:prstGeom>
        <a:solidFill>
          <a:schemeClr val="accent3">
            <a:alpha val="50000"/>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45615" tIns="35560" rIns="245615" bIns="35560" numCol="1" spcCol="1270" anchor="ctr" anchorCtr="0">
          <a:noAutofit/>
        </a:bodyPr>
        <a:lstStyle/>
        <a:p>
          <a:pPr marL="0" lvl="0" indent="0" algn="ctr" defTabSz="1244600">
            <a:lnSpc>
              <a:spcPct val="90000"/>
            </a:lnSpc>
            <a:spcBef>
              <a:spcPct val="0"/>
            </a:spcBef>
            <a:spcAft>
              <a:spcPct val="35000"/>
            </a:spcAft>
            <a:buNone/>
          </a:pPr>
          <a:r>
            <a:rPr lang="en-GB" sz="2800" kern="1200" dirty="0"/>
            <a:t>PCC</a:t>
          </a:r>
        </a:p>
      </dsp:txBody>
      <dsp:txXfrm>
        <a:off x="4229120" y="1145830"/>
        <a:ext cx="3155837" cy="3155837"/>
      </dsp:txXfrm>
    </dsp:sp>
    <dsp:sp modelId="{E209EE40-7D44-475A-AD03-ECE7A541315E}">
      <dsp:nvSpPr>
        <dsp:cNvPr id="0" name=""/>
        <dsp:cNvSpPr/>
      </dsp:nvSpPr>
      <dsp:spPr>
        <a:xfrm>
          <a:off x="7145947" y="492235"/>
          <a:ext cx="4463027" cy="4463027"/>
        </a:xfrm>
        <a:prstGeom prst="ellipse">
          <a:avLst/>
        </a:prstGeom>
        <a:solidFill>
          <a:schemeClr val="accent3">
            <a:alpha val="50000"/>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45615" tIns="35560" rIns="245615" bIns="35560" numCol="1" spcCol="1270" anchor="ctr" anchorCtr="0">
          <a:noAutofit/>
        </a:bodyPr>
        <a:lstStyle/>
        <a:p>
          <a:pPr marL="0" lvl="0" indent="0" algn="ctr" defTabSz="1244600">
            <a:lnSpc>
              <a:spcPct val="90000"/>
            </a:lnSpc>
            <a:spcBef>
              <a:spcPct val="0"/>
            </a:spcBef>
            <a:spcAft>
              <a:spcPct val="35000"/>
            </a:spcAft>
            <a:buNone/>
          </a:pPr>
          <a:r>
            <a:rPr lang="en-GB" sz="2800" kern="1200" dirty="0"/>
            <a:t>CC</a:t>
          </a:r>
        </a:p>
      </dsp:txBody>
      <dsp:txXfrm>
        <a:off x="7799542" y="1145830"/>
        <a:ext cx="3155837" cy="315583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E426A1-23C6-4E51-984F-8AC449B433FF}">
      <dsp:nvSpPr>
        <dsp:cNvPr id="0" name=""/>
        <dsp:cNvSpPr/>
      </dsp:nvSpPr>
      <dsp:spPr>
        <a:xfrm>
          <a:off x="0" y="249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983E24-8C79-4E22-8484-78C9B4563E93}">
      <dsp:nvSpPr>
        <dsp:cNvPr id="0" name=""/>
        <dsp:cNvSpPr/>
      </dsp:nvSpPr>
      <dsp:spPr>
        <a:xfrm>
          <a:off x="0" y="2492"/>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Coalition Government </a:t>
          </a:r>
          <a:endParaRPr lang="en-US" sz="3100" kern="1200"/>
        </a:p>
      </dsp:txBody>
      <dsp:txXfrm>
        <a:off x="0" y="2492"/>
        <a:ext cx="6492875" cy="1700138"/>
      </dsp:txXfrm>
    </dsp:sp>
    <dsp:sp modelId="{BF04B6DE-B632-4C9B-A961-33AD68BC8FD8}">
      <dsp:nvSpPr>
        <dsp:cNvPr id="0" name=""/>
        <dsp:cNvSpPr/>
      </dsp:nvSpPr>
      <dsp:spPr>
        <a:xfrm>
          <a:off x="0" y="1702630"/>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178DC5-1025-4C83-A31E-6FCA5D8CC8FC}">
      <dsp:nvSpPr>
        <dsp:cNvPr id="0" name=""/>
        <dsp:cNvSpPr/>
      </dsp:nvSpPr>
      <dsp:spPr>
        <a:xfrm>
          <a:off x="0" y="1702630"/>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Sharpen the accountability of Chief Constables to directly elected representatives of the public</a:t>
          </a:r>
          <a:endParaRPr lang="en-US" sz="3100" kern="1200"/>
        </a:p>
      </dsp:txBody>
      <dsp:txXfrm>
        <a:off x="0" y="1702630"/>
        <a:ext cx="6492875" cy="1700138"/>
      </dsp:txXfrm>
    </dsp:sp>
    <dsp:sp modelId="{8B84465E-A94A-46D2-8335-785BE29F7A49}">
      <dsp:nvSpPr>
        <dsp:cNvPr id="0" name=""/>
        <dsp:cNvSpPr/>
      </dsp:nvSpPr>
      <dsp:spPr>
        <a:xfrm>
          <a:off x="0" y="3402769"/>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12971A-4248-486D-ABCE-5331FA48112D}">
      <dsp:nvSpPr>
        <dsp:cNvPr id="0" name=""/>
        <dsp:cNvSpPr/>
      </dsp:nvSpPr>
      <dsp:spPr>
        <a:xfrm>
          <a:off x="0" y="3402769"/>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Home Office enabled to step back and concentrate on counter-terrorism and serious organised crime</a:t>
          </a:r>
          <a:endParaRPr lang="en-US" sz="3100" kern="1200" dirty="0"/>
        </a:p>
      </dsp:txBody>
      <dsp:txXfrm>
        <a:off x="0" y="3402769"/>
        <a:ext cx="6492875" cy="170013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E426A1-23C6-4E51-984F-8AC449B433FF}">
      <dsp:nvSpPr>
        <dsp:cNvPr id="0" name=""/>
        <dsp:cNvSpPr/>
      </dsp:nvSpPr>
      <dsp:spPr>
        <a:xfrm>
          <a:off x="0" y="713"/>
          <a:ext cx="697560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983E24-8C79-4E22-8484-78C9B4563E93}">
      <dsp:nvSpPr>
        <dsp:cNvPr id="0" name=""/>
        <dsp:cNvSpPr/>
      </dsp:nvSpPr>
      <dsp:spPr>
        <a:xfrm>
          <a:off x="0" y="713"/>
          <a:ext cx="6975603" cy="1169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Agree PCCs have provided greater clarity of leadership</a:t>
          </a:r>
        </a:p>
      </dsp:txBody>
      <dsp:txXfrm>
        <a:off x="0" y="713"/>
        <a:ext cx="6975603" cy="1169427"/>
      </dsp:txXfrm>
    </dsp:sp>
    <dsp:sp modelId="{B7479FC8-5588-48B0-BBE9-BA00BE204651}">
      <dsp:nvSpPr>
        <dsp:cNvPr id="0" name=""/>
        <dsp:cNvSpPr/>
      </dsp:nvSpPr>
      <dsp:spPr>
        <a:xfrm>
          <a:off x="0" y="1170141"/>
          <a:ext cx="6975603"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1F1BA0-CD59-4F68-B780-813C337B8040}">
      <dsp:nvSpPr>
        <dsp:cNvPr id="0" name=""/>
        <dsp:cNvSpPr/>
      </dsp:nvSpPr>
      <dsp:spPr>
        <a:xfrm>
          <a:off x="0" y="1170141"/>
          <a:ext cx="6975603" cy="1169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Increasingly recognized by the public as accountable for the strategic direction of the police force</a:t>
          </a:r>
        </a:p>
      </dsp:txBody>
      <dsp:txXfrm>
        <a:off x="0" y="1170141"/>
        <a:ext cx="6975603" cy="1169427"/>
      </dsp:txXfrm>
    </dsp:sp>
    <dsp:sp modelId="{9AED2B76-D249-4592-89DA-EDCAFD48CFC7}">
      <dsp:nvSpPr>
        <dsp:cNvPr id="0" name=""/>
        <dsp:cNvSpPr/>
      </dsp:nvSpPr>
      <dsp:spPr>
        <a:xfrm>
          <a:off x="0" y="2339568"/>
          <a:ext cx="6975603"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8726A3-01BD-48AF-B1F7-20234F529447}">
      <dsp:nvSpPr>
        <dsp:cNvPr id="0" name=""/>
        <dsp:cNvSpPr/>
      </dsp:nvSpPr>
      <dsp:spPr>
        <a:xfrm>
          <a:off x="0" y="2339568"/>
          <a:ext cx="6975603" cy="1169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Policing more visible and accessible than under police authorities</a:t>
          </a:r>
        </a:p>
      </dsp:txBody>
      <dsp:txXfrm>
        <a:off x="0" y="2339568"/>
        <a:ext cx="6975603" cy="1169427"/>
      </dsp:txXfrm>
    </dsp:sp>
    <dsp:sp modelId="{FDDC2402-7026-499B-B228-573C046184CD}">
      <dsp:nvSpPr>
        <dsp:cNvPr id="0" name=""/>
        <dsp:cNvSpPr/>
      </dsp:nvSpPr>
      <dsp:spPr>
        <a:xfrm>
          <a:off x="0" y="3508995"/>
          <a:ext cx="6975603"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1B9D5D-DF6C-4E98-9960-033E1EC496DC}">
      <dsp:nvSpPr>
        <dsp:cNvPr id="0" name=""/>
        <dsp:cNvSpPr/>
      </dsp:nvSpPr>
      <dsp:spPr>
        <a:xfrm>
          <a:off x="0" y="3508995"/>
          <a:ext cx="6975603" cy="1169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Policing anchored around concerns of local people</a:t>
          </a:r>
        </a:p>
      </dsp:txBody>
      <dsp:txXfrm>
        <a:off x="0" y="3508995"/>
        <a:ext cx="6975603" cy="1169427"/>
      </dsp:txXfrm>
    </dsp:sp>
    <dsp:sp modelId="{576AD5EC-D8F5-4A46-8A25-D1DB1B6E8845}">
      <dsp:nvSpPr>
        <dsp:cNvPr id="0" name=""/>
        <dsp:cNvSpPr/>
      </dsp:nvSpPr>
      <dsp:spPr>
        <a:xfrm>
          <a:off x="0" y="4678422"/>
          <a:ext cx="6975603"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7BDC6C-6776-41E4-9429-ED5DEA91FC08}">
      <dsp:nvSpPr>
        <dsp:cNvPr id="0" name=""/>
        <dsp:cNvSpPr/>
      </dsp:nvSpPr>
      <dsp:spPr>
        <a:xfrm>
          <a:off x="0" y="4678422"/>
          <a:ext cx="6975603" cy="1169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Innovation has been unlocked</a:t>
          </a:r>
        </a:p>
      </dsp:txBody>
      <dsp:txXfrm>
        <a:off x="0" y="4678422"/>
        <a:ext cx="6975603" cy="11694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E426A1-23C6-4E51-984F-8AC449B433FF}">
      <dsp:nvSpPr>
        <dsp:cNvPr id="0" name=""/>
        <dsp:cNvSpPr/>
      </dsp:nvSpPr>
      <dsp:spPr>
        <a:xfrm>
          <a:off x="0" y="2855"/>
          <a:ext cx="697560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983E24-8C79-4E22-8484-78C9B4563E93}">
      <dsp:nvSpPr>
        <dsp:cNvPr id="0" name=""/>
        <dsp:cNvSpPr/>
      </dsp:nvSpPr>
      <dsp:spPr>
        <a:xfrm>
          <a:off x="0" y="2855"/>
          <a:ext cx="6975603" cy="1947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US" sz="4700" kern="1200" dirty="0"/>
            <a:t>No politicization of policing – or no more than before</a:t>
          </a:r>
        </a:p>
      </dsp:txBody>
      <dsp:txXfrm>
        <a:off x="0" y="2855"/>
        <a:ext cx="6975603" cy="1947617"/>
      </dsp:txXfrm>
    </dsp:sp>
    <dsp:sp modelId="{CF21E060-194D-4371-8DC9-A3CC93FA4C8E}">
      <dsp:nvSpPr>
        <dsp:cNvPr id="0" name=""/>
        <dsp:cNvSpPr/>
      </dsp:nvSpPr>
      <dsp:spPr>
        <a:xfrm>
          <a:off x="0" y="1950473"/>
          <a:ext cx="6975603"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EE7EEF-822D-4734-A577-D56FC9E39C17}">
      <dsp:nvSpPr>
        <dsp:cNvPr id="0" name=""/>
        <dsp:cNvSpPr/>
      </dsp:nvSpPr>
      <dsp:spPr>
        <a:xfrm>
          <a:off x="0" y="1950473"/>
          <a:ext cx="6975603" cy="1947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US" sz="4700" kern="1200" dirty="0"/>
            <a:t>No interference with CC operational responsibilities</a:t>
          </a:r>
        </a:p>
      </dsp:txBody>
      <dsp:txXfrm>
        <a:off x="0" y="1950473"/>
        <a:ext cx="6975603" cy="1947617"/>
      </dsp:txXfrm>
    </dsp:sp>
    <dsp:sp modelId="{96727E1A-CAB2-4ABA-93A5-1BA498CAF738}">
      <dsp:nvSpPr>
        <dsp:cNvPr id="0" name=""/>
        <dsp:cNvSpPr/>
      </dsp:nvSpPr>
      <dsp:spPr>
        <a:xfrm>
          <a:off x="0" y="3898090"/>
          <a:ext cx="6975603"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EA1638-6F96-45DD-8068-CB1AA3A0CC2B}">
      <dsp:nvSpPr>
        <dsp:cNvPr id="0" name=""/>
        <dsp:cNvSpPr/>
      </dsp:nvSpPr>
      <dsp:spPr>
        <a:xfrm>
          <a:off x="0" y="3898090"/>
          <a:ext cx="6975603" cy="1947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US" sz="4700" kern="1200" dirty="0"/>
            <a:t>Not led to extremist candidates</a:t>
          </a:r>
        </a:p>
      </dsp:txBody>
      <dsp:txXfrm>
        <a:off x="0" y="3898090"/>
        <a:ext cx="6975603" cy="194761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E426A1-23C6-4E51-984F-8AC449B433FF}">
      <dsp:nvSpPr>
        <dsp:cNvPr id="0" name=""/>
        <dsp:cNvSpPr/>
      </dsp:nvSpPr>
      <dsp:spPr>
        <a:xfrm>
          <a:off x="0" y="0"/>
          <a:ext cx="697560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983E24-8C79-4E22-8484-78C9B4563E93}">
      <dsp:nvSpPr>
        <dsp:cNvPr id="0" name=""/>
        <dsp:cNvSpPr/>
      </dsp:nvSpPr>
      <dsp:spPr>
        <a:xfrm>
          <a:off x="0" y="0"/>
          <a:ext cx="6975603" cy="5250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dirty="0"/>
            <a:t>1. Concentration of power in one person’s hands</a:t>
          </a:r>
        </a:p>
        <a:p>
          <a:pPr marL="0" lvl="0" indent="0" algn="l" defTabSz="1778000">
            <a:lnSpc>
              <a:spcPct val="90000"/>
            </a:lnSpc>
            <a:spcBef>
              <a:spcPct val="0"/>
            </a:spcBef>
            <a:spcAft>
              <a:spcPct val="35000"/>
            </a:spcAft>
            <a:buNone/>
          </a:pPr>
          <a:r>
            <a:rPr lang="en-US" sz="4000" kern="1200" dirty="0"/>
            <a:t>2. Need for further checks and balances</a:t>
          </a:r>
        </a:p>
        <a:p>
          <a:pPr marL="0" lvl="0" indent="0" algn="l" defTabSz="1778000">
            <a:lnSpc>
              <a:spcPct val="90000"/>
            </a:lnSpc>
            <a:spcBef>
              <a:spcPct val="0"/>
            </a:spcBef>
            <a:spcAft>
              <a:spcPct val="35000"/>
            </a:spcAft>
            <a:buNone/>
          </a:pPr>
          <a:r>
            <a:rPr lang="en-US" sz="4000" kern="1200" dirty="0"/>
            <a:t>3. Appointment and dismissal of Chief Constables</a:t>
          </a:r>
        </a:p>
      </dsp:txBody>
      <dsp:txXfrm>
        <a:off x="0" y="0"/>
        <a:ext cx="6975603" cy="525009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6.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2189B5-5A07-4350-9FAE-6619649813F5}" type="datetimeFigureOut">
              <a:rPr lang="en-GB" smtClean="0"/>
              <a:t>13/11/2024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2318E2-6EC5-4099-8104-A8F2782F6CC5}" type="slidenum">
              <a:rPr lang="en-GB" smtClean="0"/>
              <a:t>‹#›</a:t>
            </a:fld>
            <a:endParaRPr lang="en-GB"/>
          </a:p>
        </p:txBody>
      </p:sp>
    </p:spTree>
    <p:extLst>
      <p:ext uri="{BB962C8B-B14F-4D97-AF65-F5344CB8AC3E}">
        <p14:creationId xmlns:p14="http://schemas.microsoft.com/office/powerpoint/2010/main" val="2727390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2C096-BA69-8082-4440-2E1D9DD59DD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3921C51-7639-E229-7304-D8F5F48DDCF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7600D22-ECDE-B2C2-1028-1760C3C34ED0}"/>
              </a:ext>
            </a:extLst>
          </p:cNvPr>
          <p:cNvSpPr>
            <a:spLocks noGrp="1"/>
          </p:cNvSpPr>
          <p:nvPr>
            <p:ph type="dt" sz="half" idx="10"/>
          </p:nvPr>
        </p:nvSpPr>
        <p:spPr/>
        <p:txBody>
          <a:bodyPr/>
          <a:lstStyle/>
          <a:p>
            <a:fld id="{0B6611E1-671A-465D-8969-31BB319F30E0}" type="datetime1">
              <a:rPr lang="en-GB" smtClean="0"/>
              <a:t>13/11/2024</a:t>
            </a:fld>
            <a:endParaRPr lang="en-GB"/>
          </a:p>
        </p:txBody>
      </p:sp>
      <p:sp>
        <p:nvSpPr>
          <p:cNvPr id="5" name="Footer Placeholder 4">
            <a:extLst>
              <a:ext uri="{FF2B5EF4-FFF2-40B4-BE49-F238E27FC236}">
                <a16:creationId xmlns:a16="http://schemas.microsoft.com/office/drawing/2014/main" id="{5E4704D7-FB96-3C7E-12AB-007C6C6AB9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6DE60F-71BB-7609-53C8-716159B41245}"/>
              </a:ext>
            </a:extLst>
          </p:cNvPr>
          <p:cNvSpPr>
            <a:spLocks noGrp="1"/>
          </p:cNvSpPr>
          <p:nvPr>
            <p:ph type="sldNum" sz="quarter" idx="12"/>
          </p:nvPr>
        </p:nvSpPr>
        <p:spPr/>
        <p:txBody>
          <a:bodyPr/>
          <a:lstStyle/>
          <a:p>
            <a:fld id="{6E951928-92D8-4A78-9B93-7EE61EE57ACA}" type="slidenum">
              <a:rPr lang="en-GB" smtClean="0"/>
              <a:t>‹#›</a:t>
            </a:fld>
            <a:endParaRPr lang="en-GB"/>
          </a:p>
        </p:txBody>
      </p:sp>
    </p:spTree>
    <p:extLst>
      <p:ext uri="{BB962C8B-B14F-4D97-AF65-F5344CB8AC3E}">
        <p14:creationId xmlns:p14="http://schemas.microsoft.com/office/powerpoint/2010/main" val="1929815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F01BF-A730-A40F-7E3F-F333065AC0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8C8482-8387-E0EC-1EA1-C9A453038C6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9C8B58-0ABE-E233-BC31-38306E779093}"/>
              </a:ext>
            </a:extLst>
          </p:cNvPr>
          <p:cNvSpPr>
            <a:spLocks noGrp="1"/>
          </p:cNvSpPr>
          <p:nvPr>
            <p:ph type="dt" sz="half" idx="10"/>
          </p:nvPr>
        </p:nvSpPr>
        <p:spPr/>
        <p:txBody>
          <a:bodyPr/>
          <a:lstStyle/>
          <a:p>
            <a:fld id="{A257A39C-8537-430A-BD03-70D7185AF198}" type="datetime1">
              <a:rPr lang="en-GB" smtClean="0"/>
              <a:t>13/11/2024</a:t>
            </a:fld>
            <a:endParaRPr lang="en-GB"/>
          </a:p>
        </p:txBody>
      </p:sp>
      <p:sp>
        <p:nvSpPr>
          <p:cNvPr id="5" name="Footer Placeholder 4">
            <a:extLst>
              <a:ext uri="{FF2B5EF4-FFF2-40B4-BE49-F238E27FC236}">
                <a16:creationId xmlns:a16="http://schemas.microsoft.com/office/drawing/2014/main" id="{3A57E660-2FC6-E850-B2F4-D6995D0D79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CF45C4-B3EE-1454-8CCD-BBD5F60F6883}"/>
              </a:ext>
            </a:extLst>
          </p:cNvPr>
          <p:cNvSpPr>
            <a:spLocks noGrp="1"/>
          </p:cNvSpPr>
          <p:nvPr>
            <p:ph type="sldNum" sz="quarter" idx="12"/>
          </p:nvPr>
        </p:nvSpPr>
        <p:spPr/>
        <p:txBody>
          <a:bodyPr/>
          <a:lstStyle/>
          <a:p>
            <a:fld id="{6E951928-92D8-4A78-9B93-7EE61EE57ACA}" type="slidenum">
              <a:rPr lang="en-GB" smtClean="0"/>
              <a:t>‹#›</a:t>
            </a:fld>
            <a:endParaRPr lang="en-GB"/>
          </a:p>
        </p:txBody>
      </p:sp>
    </p:spTree>
    <p:extLst>
      <p:ext uri="{BB962C8B-B14F-4D97-AF65-F5344CB8AC3E}">
        <p14:creationId xmlns:p14="http://schemas.microsoft.com/office/powerpoint/2010/main" val="2787963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AA705-5404-B7EE-7617-32145645BB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C2A497C-3F43-1BB9-537F-847B675888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12E45D-C57E-F640-2345-DD00382DC04E}"/>
              </a:ext>
            </a:extLst>
          </p:cNvPr>
          <p:cNvSpPr>
            <a:spLocks noGrp="1"/>
          </p:cNvSpPr>
          <p:nvPr>
            <p:ph type="dt" sz="half" idx="10"/>
          </p:nvPr>
        </p:nvSpPr>
        <p:spPr/>
        <p:txBody>
          <a:bodyPr/>
          <a:lstStyle/>
          <a:p>
            <a:fld id="{33401F82-4D13-4454-9E35-AF3C84479ED0}" type="datetime1">
              <a:rPr lang="en-GB" smtClean="0"/>
              <a:t>13/11/2024</a:t>
            </a:fld>
            <a:endParaRPr lang="en-GB"/>
          </a:p>
        </p:txBody>
      </p:sp>
      <p:sp>
        <p:nvSpPr>
          <p:cNvPr id="5" name="Footer Placeholder 4">
            <a:extLst>
              <a:ext uri="{FF2B5EF4-FFF2-40B4-BE49-F238E27FC236}">
                <a16:creationId xmlns:a16="http://schemas.microsoft.com/office/drawing/2014/main" id="{7B0B9007-FC80-1A92-D410-A10B0DC09F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FBB0CF-66C8-CBBE-7DA0-C6606BB43C93}"/>
              </a:ext>
            </a:extLst>
          </p:cNvPr>
          <p:cNvSpPr>
            <a:spLocks noGrp="1"/>
          </p:cNvSpPr>
          <p:nvPr>
            <p:ph type="sldNum" sz="quarter" idx="12"/>
          </p:nvPr>
        </p:nvSpPr>
        <p:spPr/>
        <p:txBody>
          <a:bodyPr/>
          <a:lstStyle/>
          <a:p>
            <a:fld id="{6E951928-92D8-4A78-9B93-7EE61EE57ACA}" type="slidenum">
              <a:rPr lang="en-GB" smtClean="0"/>
              <a:t>‹#›</a:t>
            </a:fld>
            <a:endParaRPr lang="en-GB"/>
          </a:p>
        </p:txBody>
      </p:sp>
    </p:spTree>
    <p:extLst>
      <p:ext uri="{BB962C8B-B14F-4D97-AF65-F5344CB8AC3E}">
        <p14:creationId xmlns:p14="http://schemas.microsoft.com/office/powerpoint/2010/main" val="230260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D6919-E6FF-F176-F462-30DB41264D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8E0B58-AC3F-33C5-9C8A-29CF505992F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3196F73-C217-57D0-2C2A-0667AF6029A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92F35F-D95F-483B-E0EE-2C8F21E2B423}"/>
              </a:ext>
            </a:extLst>
          </p:cNvPr>
          <p:cNvSpPr>
            <a:spLocks noGrp="1"/>
          </p:cNvSpPr>
          <p:nvPr>
            <p:ph type="dt" sz="half" idx="10"/>
          </p:nvPr>
        </p:nvSpPr>
        <p:spPr/>
        <p:txBody>
          <a:bodyPr/>
          <a:lstStyle/>
          <a:p>
            <a:fld id="{55E7437C-FD71-4DAA-9AA8-08865EB69AA3}" type="datetime1">
              <a:rPr lang="en-GB" smtClean="0"/>
              <a:t>13/11/2024</a:t>
            </a:fld>
            <a:endParaRPr lang="en-GB"/>
          </a:p>
        </p:txBody>
      </p:sp>
      <p:sp>
        <p:nvSpPr>
          <p:cNvPr id="6" name="Footer Placeholder 5">
            <a:extLst>
              <a:ext uri="{FF2B5EF4-FFF2-40B4-BE49-F238E27FC236}">
                <a16:creationId xmlns:a16="http://schemas.microsoft.com/office/drawing/2014/main" id="{6FB6CCB8-EA24-D1CA-0B03-B2C6A6CCB3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A3FE63-1F79-0AC2-35CF-D316CE9EAF2C}"/>
              </a:ext>
            </a:extLst>
          </p:cNvPr>
          <p:cNvSpPr>
            <a:spLocks noGrp="1"/>
          </p:cNvSpPr>
          <p:nvPr>
            <p:ph type="sldNum" sz="quarter" idx="12"/>
          </p:nvPr>
        </p:nvSpPr>
        <p:spPr/>
        <p:txBody>
          <a:bodyPr/>
          <a:lstStyle/>
          <a:p>
            <a:fld id="{6E951928-92D8-4A78-9B93-7EE61EE57ACA}" type="slidenum">
              <a:rPr lang="en-GB" smtClean="0"/>
              <a:t>‹#›</a:t>
            </a:fld>
            <a:endParaRPr lang="en-GB"/>
          </a:p>
        </p:txBody>
      </p:sp>
    </p:spTree>
    <p:extLst>
      <p:ext uri="{BB962C8B-B14F-4D97-AF65-F5344CB8AC3E}">
        <p14:creationId xmlns:p14="http://schemas.microsoft.com/office/powerpoint/2010/main" val="19259608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9CC0A-A763-2C1F-4606-A79BB6785CC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97963F-9DD2-4BE2-48B6-EF56137E27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8B1B5BF-9C70-1588-3EAD-E17D39D891F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27C7E44-A274-1EAF-AA91-97A970CC9F7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64E02FA-C76D-340E-1B5E-04B42BDDC66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CDC57B0-C74F-768C-72F4-D291092E74D2}"/>
              </a:ext>
            </a:extLst>
          </p:cNvPr>
          <p:cNvSpPr>
            <a:spLocks noGrp="1"/>
          </p:cNvSpPr>
          <p:nvPr>
            <p:ph type="dt" sz="half" idx="10"/>
          </p:nvPr>
        </p:nvSpPr>
        <p:spPr/>
        <p:txBody>
          <a:bodyPr/>
          <a:lstStyle/>
          <a:p>
            <a:fld id="{C8BBD537-C20A-4E02-9264-9E39FD62120B}" type="datetime1">
              <a:rPr lang="en-GB" smtClean="0"/>
              <a:t>13/11/2024</a:t>
            </a:fld>
            <a:endParaRPr lang="en-GB"/>
          </a:p>
        </p:txBody>
      </p:sp>
      <p:sp>
        <p:nvSpPr>
          <p:cNvPr id="8" name="Footer Placeholder 7">
            <a:extLst>
              <a:ext uri="{FF2B5EF4-FFF2-40B4-BE49-F238E27FC236}">
                <a16:creationId xmlns:a16="http://schemas.microsoft.com/office/drawing/2014/main" id="{CD785C42-0420-1E6E-6677-1C527AFD5C5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37E9B85-53D8-95C1-FC3C-B1B0352BE824}"/>
              </a:ext>
            </a:extLst>
          </p:cNvPr>
          <p:cNvSpPr>
            <a:spLocks noGrp="1"/>
          </p:cNvSpPr>
          <p:nvPr>
            <p:ph type="sldNum" sz="quarter" idx="12"/>
          </p:nvPr>
        </p:nvSpPr>
        <p:spPr/>
        <p:txBody>
          <a:bodyPr/>
          <a:lstStyle/>
          <a:p>
            <a:fld id="{6E951928-92D8-4A78-9B93-7EE61EE57ACA}" type="slidenum">
              <a:rPr lang="en-GB" smtClean="0"/>
              <a:t>‹#›</a:t>
            </a:fld>
            <a:endParaRPr lang="en-GB"/>
          </a:p>
        </p:txBody>
      </p:sp>
    </p:spTree>
    <p:extLst>
      <p:ext uri="{BB962C8B-B14F-4D97-AF65-F5344CB8AC3E}">
        <p14:creationId xmlns:p14="http://schemas.microsoft.com/office/powerpoint/2010/main" val="18784761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A8502-153C-79C7-9D97-85DAC0D7868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06AE2E-E311-02A6-B852-0D332425E8CE}"/>
              </a:ext>
            </a:extLst>
          </p:cNvPr>
          <p:cNvSpPr>
            <a:spLocks noGrp="1"/>
          </p:cNvSpPr>
          <p:nvPr>
            <p:ph type="dt" sz="half" idx="10"/>
          </p:nvPr>
        </p:nvSpPr>
        <p:spPr/>
        <p:txBody>
          <a:bodyPr/>
          <a:lstStyle/>
          <a:p>
            <a:fld id="{354749D2-0F02-4EE4-AC0D-CC410576A7D5}" type="datetime1">
              <a:rPr lang="en-GB" smtClean="0"/>
              <a:t>13/11/2024</a:t>
            </a:fld>
            <a:endParaRPr lang="en-GB"/>
          </a:p>
        </p:txBody>
      </p:sp>
      <p:sp>
        <p:nvSpPr>
          <p:cNvPr id="4" name="Footer Placeholder 3">
            <a:extLst>
              <a:ext uri="{FF2B5EF4-FFF2-40B4-BE49-F238E27FC236}">
                <a16:creationId xmlns:a16="http://schemas.microsoft.com/office/drawing/2014/main" id="{C77A1DE5-20A3-00C9-C53E-01A803ED029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3F87A81-C7C3-6789-6CB5-0FA47AE920D5}"/>
              </a:ext>
            </a:extLst>
          </p:cNvPr>
          <p:cNvSpPr>
            <a:spLocks noGrp="1"/>
          </p:cNvSpPr>
          <p:nvPr>
            <p:ph type="sldNum" sz="quarter" idx="12"/>
          </p:nvPr>
        </p:nvSpPr>
        <p:spPr/>
        <p:txBody>
          <a:bodyPr/>
          <a:lstStyle/>
          <a:p>
            <a:fld id="{6E951928-92D8-4A78-9B93-7EE61EE57ACA}" type="slidenum">
              <a:rPr lang="en-GB" smtClean="0"/>
              <a:t>‹#›</a:t>
            </a:fld>
            <a:endParaRPr lang="en-GB"/>
          </a:p>
        </p:txBody>
      </p:sp>
    </p:spTree>
    <p:extLst>
      <p:ext uri="{BB962C8B-B14F-4D97-AF65-F5344CB8AC3E}">
        <p14:creationId xmlns:p14="http://schemas.microsoft.com/office/powerpoint/2010/main" val="1627531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46A8C3-E7B0-B0F0-28E6-4F9715F90CF7}"/>
              </a:ext>
            </a:extLst>
          </p:cNvPr>
          <p:cNvSpPr>
            <a:spLocks noGrp="1"/>
          </p:cNvSpPr>
          <p:nvPr>
            <p:ph type="dt" sz="half" idx="10"/>
          </p:nvPr>
        </p:nvSpPr>
        <p:spPr/>
        <p:txBody>
          <a:bodyPr/>
          <a:lstStyle/>
          <a:p>
            <a:fld id="{6B83C921-5DB3-4BC9-8ECE-F947FAE7E78C}" type="datetime1">
              <a:rPr lang="en-GB" smtClean="0"/>
              <a:t>13/11/2024</a:t>
            </a:fld>
            <a:endParaRPr lang="en-GB"/>
          </a:p>
        </p:txBody>
      </p:sp>
      <p:sp>
        <p:nvSpPr>
          <p:cNvPr id="3" name="Footer Placeholder 2">
            <a:extLst>
              <a:ext uri="{FF2B5EF4-FFF2-40B4-BE49-F238E27FC236}">
                <a16:creationId xmlns:a16="http://schemas.microsoft.com/office/drawing/2014/main" id="{6ADBD3E5-A82E-19C6-8EDB-1909DBCCD1F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E3F934C-6AFB-A910-693A-56AAFBAC700B}"/>
              </a:ext>
            </a:extLst>
          </p:cNvPr>
          <p:cNvSpPr>
            <a:spLocks noGrp="1"/>
          </p:cNvSpPr>
          <p:nvPr>
            <p:ph type="sldNum" sz="quarter" idx="12"/>
          </p:nvPr>
        </p:nvSpPr>
        <p:spPr/>
        <p:txBody>
          <a:bodyPr/>
          <a:lstStyle/>
          <a:p>
            <a:fld id="{6E951928-92D8-4A78-9B93-7EE61EE57ACA}" type="slidenum">
              <a:rPr lang="en-GB" smtClean="0"/>
              <a:t>‹#›</a:t>
            </a:fld>
            <a:endParaRPr lang="en-GB"/>
          </a:p>
        </p:txBody>
      </p:sp>
    </p:spTree>
    <p:extLst>
      <p:ext uri="{BB962C8B-B14F-4D97-AF65-F5344CB8AC3E}">
        <p14:creationId xmlns:p14="http://schemas.microsoft.com/office/powerpoint/2010/main" val="2336518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C9EF6-F3BC-1405-DD92-C1A8F3708D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56FA3C-02F7-4E7D-5BB6-6357872CF8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4E957B-7229-2DE8-D5AD-5F7EBDD840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FE272B-9307-B8C3-6396-84CC75C95A5F}"/>
              </a:ext>
            </a:extLst>
          </p:cNvPr>
          <p:cNvSpPr>
            <a:spLocks noGrp="1"/>
          </p:cNvSpPr>
          <p:nvPr>
            <p:ph type="dt" sz="half" idx="10"/>
          </p:nvPr>
        </p:nvSpPr>
        <p:spPr/>
        <p:txBody>
          <a:bodyPr/>
          <a:lstStyle/>
          <a:p>
            <a:fld id="{AA585BB2-86DF-4ADB-B9B0-ECCFA362D539}" type="datetime1">
              <a:rPr lang="en-GB" smtClean="0"/>
              <a:t>13/11/2024</a:t>
            </a:fld>
            <a:endParaRPr lang="en-GB"/>
          </a:p>
        </p:txBody>
      </p:sp>
      <p:sp>
        <p:nvSpPr>
          <p:cNvPr id="6" name="Footer Placeholder 5">
            <a:extLst>
              <a:ext uri="{FF2B5EF4-FFF2-40B4-BE49-F238E27FC236}">
                <a16:creationId xmlns:a16="http://schemas.microsoft.com/office/drawing/2014/main" id="{DF5B2D35-D0FC-A515-1E5C-8A4D28D326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9456B6-6358-EFE5-B2C5-2E6687CC9F0F}"/>
              </a:ext>
            </a:extLst>
          </p:cNvPr>
          <p:cNvSpPr>
            <a:spLocks noGrp="1"/>
          </p:cNvSpPr>
          <p:nvPr>
            <p:ph type="sldNum" sz="quarter" idx="12"/>
          </p:nvPr>
        </p:nvSpPr>
        <p:spPr/>
        <p:txBody>
          <a:bodyPr/>
          <a:lstStyle/>
          <a:p>
            <a:fld id="{6E951928-92D8-4A78-9B93-7EE61EE57ACA}" type="slidenum">
              <a:rPr lang="en-GB" smtClean="0"/>
              <a:t>‹#›</a:t>
            </a:fld>
            <a:endParaRPr lang="en-GB"/>
          </a:p>
        </p:txBody>
      </p:sp>
    </p:spTree>
    <p:extLst>
      <p:ext uri="{BB962C8B-B14F-4D97-AF65-F5344CB8AC3E}">
        <p14:creationId xmlns:p14="http://schemas.microsoft.com/office/powerpoint/2010/main" val="552428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EA978-32CF-61C3-F56A-118D61395F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5971900-3910-BE3A-D776-0D9F5BE251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534F5B-598A-55D3-8CF7-D45F7624FB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410055-B2CB-EF46-9F0F-C2E3D975A237}"/>
              </a:ext>
            </a:extLst>
          </p:cNvPr>
          <p:cNvSpPr>
            <a:spLocks noGrp="1"/>
          </p:cNvSpPr>
          <p:nvPr>
            <p:ph type="dt" sz="half" idx="10"/>
          </p:nvPr>
        </p:nvSpPr>
        <p:spPr/>
        <p:txBody>
          <a:bodyPr/>
          <a:lstStyle/>
          <a:p>
            <a:fld id="{8C8D5CA6-25DB-444E-8DAB-4C83B39FEAD1}" type="datetime1">
              <a:rPr lang="en-GB" smtClean="0"/>
              <a:t>13/11/2024</a:t>
            </a:fld>
            <a:endParaRPr lang="en-GB"/>
          </a:p>
        </p:txBody>
      </p:sp>
      <p:sp>
        <p:nvSpPr>
          <p:cNvPr id="6" name="Footer Placeholder 5">
            <a:extLst>
              <a:ext uri="{FF2B5EF4-FFF2-40B4-BE49-F238E27FC236}">
                <a16:creationId xmlns:a16="http://schemas.microsoft.com/office/drawing/2014/main" id="{48CA50FC-1F80-E88F-8DC9-40EBC1946D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7BC76D-38BC-CEDD-EC9B-DDCA384DA77D}"/>
              </a:ext>
            </a:extLst>
          </p:cNvPr>
          <p:cNvSpPr>
            <a:spLocks noGrp="1"/>
          </p:cNvSpPr>
          <p:nvPr>
            <p:ph type="sldNum" sz="quarter" idx="12"/>
          </p:nvPr>
        </p:nvSpPr>
        <p:spPr/>
        <p:txBody>
          <a:bodyPr/>
          <a:lstStyle/>
          <a:p>
            <a:fld id="{6E951928-92D8-4A78-9B93-7EE61EE57ACA}" type="slidenum">
              <a:rPr lang="en-GB" smtClean="0"/>
              <a:t>‹#›</a:t>
            </a:fld>
            <a:endParaRPr lang="en-GB"/>
          </a:p>
        </p:txBody>
      </p:sp>
    </p:spTree>
    <p:extLst>
      <p:ext uri="{BB962C8B-B14F-4D97-AF65-F5344CB8AC3E}">
        <p14:creationId xmlns:p14="http://schemas.microsoft.com/office/powerpoint/2010/main" val="2459937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EC99F-4034-0822-3045-193872BFAE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4B58E8-5EE2-98DC-9B7B-2D29C05381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DD346C-008D-427C-44A7-EFC2EC519B0F}"/>
              </a:ext>
            </a:extLst>
          </p:cNvPr>
          <p:cNvSpPr>
            <a:spLocks noGrp="1"/>
          </p:cNvSpPr>
          <p:nvPr>
            <p:ph type="dt" sz="half" idx="10"/>
          </p:nvPr>
        </p:nvSpPr>
        <p:spPr/>
        <p:txBody>
          <a:bodyPr/>
          <a:lstStyle/>
          <a:p>
            <a:fld id="{7858B5B3-75C7-42F1-B19D-96CE6582CA69}" type="datetime1">
              <a:rPr lang="en-GB" smtClean="0"/>
              <a:t>13/11/2024</a:t>
            </a:fld>
            <a:endParaRPr lang="en-GB"/>
          </a:p>
        </p:txBody>
      </p:sp>
      <p:sp>
        <p:nvSpPr>
          <p:cNvPr id="5" name="Footer Placeholder 4">
            <a:extLst>
              <a:ext uri="{FF2B5EF4-FFF2-40B4-BE49-F238E27FC236}">
                <a16:creationId xmlns:a16="http://schemas.microsoft.com/office/drawing/2014/main" id="{E53687D1-6BFA-1CD8-4465-D443AA503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D48CE8-9FB7-2EA4-873C-5AB3F0D17D93}"/>
              </a:ext>
            </a:extLst>
          </p:cNvPr>
          <p:cNvSpPr>
            <a:spLocks noGrp="1"/>
          </p:cNvSpPr>
          <p:nvPr>
            <p:ph type="sldNum" sz="quarter" idx="12"/>
          </p:nvPr>
        </p:nvSpPr>
        <p:spPr/>
        <p:txBody>
          <a:bodyPr/>
          <a:lstStyle/>
          <a:p>
            <a:fld id="{6E951928-92D8-4A78-9B93-7EE61EE57ACA}" type="slidenum">
              <a:rPr lang="en-GB" smtClean="0"/>
              <a:t>‹#›</a:t>
            </a:fld>
            <a:endParaRPr lang="en-GB"/>
          </a:p>
        </p:txBody>
      </p:sp>
    </p:spTree>
    <p:extLst>
      <p:ext uri="{BB962C8B-B14F-4D97-AF65-F5344CB8AC3E}">
        <p14:creationId xmlns:p14="http://schemas.microsoft.com/office/powerpoint/2010/main" val="4249690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CDEBAA-022F-3515-273F-6EB6807F226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C93EA8-27A9-3426-CDAB-C18F1CE7875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D41D46-F9F9-70F0-12BB-F67F7D4D7671}"/>
              </a:ext>
            </a:extLst>
          </p:cNvPr>
          <p:cNvSpPr>
            <a:spLocks noGrp="1"/>
          </p:cNvSpPr>
          <p:nvPr>
            <p:ph type="dt" sz="half" idx="10"/>
          </p:nvPr>
        </p:nvSpPr>
        <p:spPr/>
        <p:txBody>
          <a:bodyPr/>
          <a:lstStyle/>
          <a:p>
            <a:fld id="{90B24678-2569-478A-B0BE-79B2F411022A}" type="datetime1">
              <a:rPr lang="en-GB" smtClean="0"/>
              <a:t>13/11/2024</a:t>
            </a:fld>
            <a:endParaRPr lang="en-GB"/>
          </a:p>
        </p:txBody>
      </p:sp>
      <p:sp>
        <p:nvSpPr>
          <p:cNvPr id="5" name="Footer Placeholder 4">
            <a:extLst>
              <a:ext uri="{FF2B5EF4-FFF2-40B4-BE49-F238E27FC236}">
                <a16:creationId xmlns:a16="http://schemas.microsoft.com/office/drawing/2014/main" id="{8AD45C1C-AD1E-D649-3EE1-7D66A314A4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070231-A225-C6B5-17EA-AEF2FF54FBB3}"/>
              </a:ext>
            </a:extLst>
          </p:cNvPr>
          <p:cNvSpPr>
            <a:spLocks noGrp="1"/>
          </p:cNvSpPr>
          <p:nvPr>
            <p:ph type="sldNum" sz="quarter" idx="12"/>
          </p:nvPr>
        </p:nvSpPr>
        <p:spPr/>
        <p:txBody>
          <a:bodyPr/>
          <a:lstStyle/>
          <a:p>
            <a:fld id="{6E951928-92D8-4A78-9B93-7EE61EE57ACA}" type="slidenum">
              <a:rPr lang="en-GB" smtClean="0"/>
              <a:t>‹#›</a:t>
            </a:fld>
            <a:endParaRPr lang="en-GB"/>
          </a:p>
        </p:txBody>
      </p:sp>
    </p:spTree>
    <p:extLst>
      <p:ext uri="{BB962C8B-B14F-4D97-AF65-F5344CB8AC3E}">
        <p14:creationId xmlns:p14="http://schemas.microsoft.com/office/powerpoint/2010/main" val="3786315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FCC2B3-63B1-4757-BA75-CB7DB579D8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AFC6B8-FE49-D331-9B17-5205761894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E9451B-D7EE-916A-BDAF-94D48C05EE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923982-9F21-48FC-862A-2B09EAA990FA}" type="datetime1">
              <a:rPr lang="en-GB" smtClean="0"/>
              <a:t>13/11/2024</a:t>
            </a:fld>
            <a:endParaRPr lang="en-GB"/>
          </a:p>
        </p:txBody>
      </p:sp>
      <p:sp>
        <p:nvSpPr>
          <p:cNvPr id="5" name="Footer Placeholder 4">
            <a:extLst>
              <a:ext uri="{FF2B5EF4-FFF2-40B4-BE49-F238E27FC236}">
                <a16:creationId xmlns:a16="http://schemas.microsoft.com/office/drawing/2014/main" id="{24B1D26F-1DBA-746F-7AB9-D6ECC7F176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23A27AC-657B-B839-6093-20062923E54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951928-92D8-4A78-9B93-7EE61EE57ACA}" type="slidenum">
              <a:rPr lang="en-GB" smtClean="0"/>
              <a:t>‹#›</a:t>
            </a:fld>
            <a:endParaRPr lang="en-GB"/>
          </a:p>
        </p:txBody>
      </p:sp>
    </p:spTree>
    <p:extLst>
      <p:ext uri="{BB962C8B-B14F-4D97-AF65-F5344CB8AC3E}">
        <p14:creationId xmlns:p14="http://schemas.microsoft.com/office/powerpoint/2010/main" val="24575550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www.ippr.org/publications/a-new-beat-options-for-more-accountable-policing" TargetMode="External"/><Relationship Id="rId2" Type="http://schemas.openxmlformats.org/officeDocument/2006/relationships/hyperlink" Target="https://www.gov.uk/government/publications/part-2-of-the-police-and-crime-commissioner-review" TargetMode="External"/><Relationship Id="rId1" Type="http://schemas.openxmlformats.org/officeDocument/2006/relationships/slideLayout" Target="../slideLayouts/slideLayout2.xml"/><Relationship Id="rId4" Type="http://schemas.openxmlformats.org/officeDocument/2006/relationships/hyperlink" Target="https://www.gov.uk/government/news/home-secretary-to-strengthen-police-and-crime-commissioner-ro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59D98-E79E-FE70-E5E8-3FE4D5B73C0D}"/>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41304FD2-EF87-998C-BF09-DF4E4D14F500}"/>
              </a:ext>
            </a:extLst>
          </p:cNvPr>
          <p:cNvSpPr>
            <a:spLocks noGrp="1"/>
          </p:cNvSpPr>
          <p:nvPr>
            <p:ph type="subTitle" idx="1"/>
          </p:nvPr>
        </p:nvSpPr>
        <p:spPr/>
        <p:txBody>
          <a:bodyPr/>
          <a:lstStyle/>
          <a:p>
            <a:endParaRPr lang="en-GB"/>
          </a:p>
        </p:txBody>
      </p:sp>
      <p:pic>
        <p:nvPicPr>
          <p:cNvPr id="6" name="Picture 5">
            <a:extLst>
              <a:ext uri="{FF2B5EF4-FFF2-40B4-BE49-F238E27FC236}">
                <a16:creationId xmlns:a16="http://schemas.microsoft.com/office/drawing/2014/main" id="{E6E112F5-9499-6683-0EE4-1954900A3D63}"/>
              </a:ext>
            </a:extLst>
          </p:cNvPr>
          <p:cNvPicPr>
            <a:picLocks noChangeAspect="1"/>
          </p:cNvPicPr>
          <p:nvPr/>
        </p:nvPicPr>
        <p:blipFill>
          <a:blip r:embed="rId2"/>
          <a:stretch>
            <a:fillRect/>
          </a:stretch>
        </p:blipFill>
        <p:spPr>
          <a:xfrm>
            <a:off x="0" y="705178"/>
            <a:ext cx="12192000" cy="5447643"/>
          </a:xfrm>
          <a:prstGeom prst="rect">
            <a:avLst/>
          </a:prstGeom>
        </p:spPr>
      </p:pic>
      <p:sp>
        <p:nvSpPr>
          <p:cNvPr id="7" name="TextBox 6">
            <a:extLst>
              <a:ext uri="{FF2B5EF4-FFF2-40B4-BE49-F238E27FC236}">
                <a16:creationId xmlns:a16="http://schemas.microsoft.com/office/drawing/2014/main" id="{1C73BD3B-0F6F-D194-DE58-C0002AB79269}"/>
              </a:ext>
            </a:extLst>
          </p:cNvPr>
          <p:cNvSpPr txBox="1"/>
          <p:nvPr/>
        </p:nvSpPr>
        <p:spPr>
          <a:xfrm>
            <a:off x="4274049" y="2860259"/>
            <a:ext cx="7459039" cy="1569660"/>
          </a:xfrm>
          <a:prstGeom prst="rect">
            <a:avLst/>
          </a:prstGeom>
          <a:noFill/>
        </p:spPr>
        <p:txBody>
          <a:bodyPr wrap="square" rtlCol="0">
            <a:spAutoFit/>
          </a:bodyPr>
          <a:lstStyle/>
          <a:p>
            <a:pPr algn="r"/>
            <a:r>
              <a:rPr lang="en-GB" sz="4800" dirty="0">
                <a:solidFill>
                  <a:schemeClr val="bg1"/>
                </a:solidFill>
              </a:rPr>
              <a:t>Chapter 12 of the Strategic Review of Policing</a:t>
            </a:r>
          </a:p>
        </p:txBody>
      </p:sp>
      <p:sp>
        <p:nvSpPr>
          <p:cNvPr id="4" name="Slide Number Placeholder 3">
            <a:extLst>
              <a:ext uri="{FF2B5EF4-FFF2-40B4-BE49-F238E27FC236}">
                <a16:creationId xmlns:a16="http://schemas.microsoft.com/office/drawing/2014/main" id="{BAF5884A-8292-75C7-9409-5C99D01FF0F0}"/>
              </a:ext>
            </a:extLst>
          </p:cNvPr>
          <p:cNvSpPr>
            <a:spLocks noGrp="1"/>
          </p:cNvSpPr>
          <p:nvPr>
            <p:ph type="sldNum" sz="quarter" idx="12"/>
          </p:nvPr>
        </p:nvSpPr>
        <p:spPr/>
        <p:txBody>
          <a:bodyPr/>
          <a:lstStyle/>
          <a:p>
            <a:fld id="{6E951928-92D8-4A78-9B93-7EE61EE57ACA}" type="slidenum">
              <a:rPr lang="en-GB" smtClean="0"/>
              <a:t>1</a:t>
            </a:fld>
            <a:endParaRPr lang="en-GB"/>
          </a:p>
        </p:txBody>
      </p:sp>
    </p:spTree>
    <p:extLst>
      <p:ext uri="{BB962C8B-B14F-4D97-AF65-F5344CB8AC3E}">
        <p14:creationId xmlns:p14="http://schemas.microsoft.com/office/powerpoint/2010/main" val="13503625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81859-9D7E-90D8-B908-28A826ED6B27}"/>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68276199-7B52-0DD5-87AF-0ACF498350BA}"/>
              </a:ext>
            </a:extLst>
          </p:cNvPr>
          <p:cNvSpPr>
            <a:spLocks noGrp="1"/>
          </p:cNvSpPr>
          <p:nvPr>
            <p:ph sz="half" idx="1"/>
          </p:nvPr>
        </p:nvSpPr>
        <p:spPr>
          <a:xfrm>
            <a:off x="838200" y="1690688"/>
            <a:ext cx="5181600" cy="4486275"/>
          </a:xfrm>
        </p:spPr>
        <p:txBody>
          <a:bodyPr>
            <a:normAutofit/>
          </a:bodyPr>
          <a:lstStyle/>
          <a:p>
            <a:r>
              <a:rPr lang="en-GB" dirty="0"/>
              <a:t>Personnel, Public and Governance (MD preliminary)</a:t>
            </a:r>
          </a:p>
          <a:p>
            <a:r>
              <a:rPr lang="en-GB" dirty="0"/>
              <a:t>Central governance question</a:t>
            </a:r>
          </a:p>
          <a:p>
            <a:r>
              <a:rPr lang="en-GB" dirty="0"/>
              <a:t>Governance balance</a:t>
            </a:r>
          </a:p>
          <a:p>
            <a:r>
              <a:rPr lang="en-GB" dirty="0"/>
              <a:t>Constitutional building blocks</a:t>
            </a:r>
          </a:p>
          <a:p>
            <a:r>
              <a:rPr lang="en-GB" dirty="0"/>
              <a:t>Office of Constable</a:t>
            </a:r>
          </a:p>
          <a:p>
            <a:r>
              <a:rPr lang="en-GB" dirty="0"/>
              <a:t>Tripartite system</a:t>
            </a:r>
          </a:p>
          <a:p>
            <a:r>
              <a:rPr lang="en-GB" dirty="0"/>
              <a:t>History and evolution</a:t>
            </a:r>
          </a:p>
          <a:p>
            <a:r>
              <a:rPr lang="en-GB" dirty="0"/>
              <a:t>PCCs creation and issues</a:t>
            </a:r>
          </a:p>
          <a:p>
            <a:endParaRPr lang="en-GB" dirty="0"/>
          </a:p>
          <a:p>
            <a:endParaRPr lang="en-GB" dirty="0"/>
          </a:p>
          <a:p>
            <a:endParaRPr lang="en-GB" dirty="0"/>
          </a:p>
          <a:p>
            <a:endParaRPr lang="en-GB" dirty="0"/>
          </a:p>
        </p:txBody>
      </p:sp>
      <p:sp>
        <p:nvSpPr>
          <p:cNvPr id="5" name="Content Placeholder 4">
            <a:extLst>
              <a:ext uri="{FF2B5EF4-FFF2-40B4-BE49-F238E27FC236}">
                <a16:creationId xmlns:a16="http://schemas.microsoft.com/office/drawing/2014/main" id="{657E69F6-455E-66B1-3360-2CAECE862462}"/>
              </a:ext>
            </a:extLst>
          </p:cNvPr>
          <p:cNvSpPr>
            <a:spLocks noGrp="1"/>
          </p:cNvSpPr>
          <p:nvPr>
            <p:ph sz="half" idx="2"/>
          </p:nvPr>
        </p:nvSpPr>
        <p:spPr/>
        <p:txBody>
          <a:bodyPr>
            <a:normAutofit/>
          </a:bodyPr>
          <a:lstStyle/>
          <a:p>
            <a:r>
              <a:rPr lang="en-GB" dirty="0"/>
              <a:t>PCCs and the Mayoral model</a:t>
            </a:r>
          </a:p>
          <a:p>
            <a:r>
              <a:rPr lang="en-GB" dirty="0"/>
              <a:t>Corporations sole</a:t>
            </a:r>
          </a:p>
          <a:p>
            <a:r>
              <a:rPr lang="en-GB" dirty="0"/>
              <a:t>Home Office PCC review</a:t>
            </a:r>
          </a:p>
          <a:p>
            <a:r>
              <a:rPr lang="en-GB" dirty="0"/>
              <a:t>Home Secretary</a:t>
            </a:r>
          </a:p>
          <a:p>
            <a:r>
              <a:rPr lang="en-GB" dirty="0"/>
              <a:t>HMICFRS</a:t>
            </a:r>
          </a:p>
          <a:p>
            <a:r>
              <a:rPr lang="en-GB" dirty="0"/>
              <a:t>IOPC</a:t>
            </a:r>
          </a:p>
          <a:p>
            <a:r>
              <a:rPr lang="en-GB" dirty="0"/>
              <a:t>COP</a:t>
            </a:r>
          </a:p>
          <a:p>
            <a:r>
              <a:rPr lang="en-GB" dirty="0"/>
              <a:t>Conclusions</a:t>
            </a:r>
          </a:p>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DE224FA0-0FBF-8671-E6D7-2AC48E2A7AF3}"/>
              </a:ext>
            </a:extLst>
          </p:cNvPr>
          <p:cNvSpPr>
            <a:spLocks noGrp="1"/>
          </p:cNvSpPr>
          <p:nvPr>
            <p:ph type="sldNum" sz="quarter" idx="12"/>
          </p:nvPr>
        </p:nvSpPr>
        <p:spPr/>
        <p:txBody>
          <a:bodyPr/>
          <a:lstStyle/>
          <a:p>
            <a:fld id="{6E951928-92D8-4A78-9B93-7EE61EE57ACA}" type="slidenum">
              <a:rPr lang="en-GB" smtClean="0"/>
              <a:t>2</a:t>
            </a:fld>
            <a:endParaRPr lang="en-GB"/>
          </a:p>
        </p:txBody>
      </p:sp>
    </p:spTree>
    <p:extLst>
      <p:ext uri="{BB962C8B-B14F-4D97-AF65-F5344CB8AC3E}">
        <p14:creationId xmlns:p14="http://schemas.microsoft.com/office/powerpoint/2010/main" val="3107578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5A21D26-38E0-4F3A-9881-6DE66DB0DF7D}"/>
              </a:ext>
            </a:extLst>
          </p:cNvPr>
          <p:cNvPicPr>
            <a:picLocks noChangeAspect="1"/>
          </p:cNvPicPr>
          <p:nvPr/>
        </p:nvPicPr>
        <p:blipFill rotWithShape="1">
          <a:blip r:embed="rId2"/>
          <a:srcRect b="2319"/>
          <a:stretch/>
        </p:blipFill>
        <p:spPr>
          <a:xfrm>
            <a:off x="478902" y="-533400"/>
            <a:ext cx="10189098" cy="5200338"/>
          </a:xfrm>
          <a:prstGeom prst="rect">
            <a:avLst/>
          </a:prstGeom>
        </p:spPr>
      </p:pic>
      <p:sp>
        <p:nvSpPr>
          <p:cNvPr id="3" name="Title 2"/>
          <p:cNvSpPr>
            <a:spLocks noGrp="1"/>
          </p:cNvSpPr>
          <p:nvPr>
            <p:ph type="title"/>
          </p:nvPr>
        </p:nvSpPr>
        <p:spPr>
          <a:xfrm>
            <a:off x="660899" y="4560563"/>
            <a:ext cx="3766337" cy="1509931"/>
          </a:xfrm>
        </p:spPr>
        <p:txBody>
          <a:bodyPr>
            <a:normAutofit/>
          </a:bodyPr>
          <a:lstStyle/>
          <a:p>
            <a:r>
              <a:rPr lang="en-GB" sz="6000" dirty="0">
                <a:solidFill>
                  <a:srgbClr val="000000"/>
                </a:solidFill>
              </a:rPr>
              <a:t>Personnel?</a:t>
            </a:r>
          </a:p>
        </p:txBody>
      </p:sp>
      <p:sp>
        <p:nvSpPr>
          <p:cNvPr id="2" name="Content Placeholder 1"/>
          <p:cNvSpPr>
            <a:spLocks noGrp="1"/>
          </p:cNvSpPr>
          <p:nvPr>
            <p:ph idx="1"/>
          </p:nvPr>
        </p:nvSpPr>
        <p:spPr>
          <a:xfrm>
            <a:off x="4808056" y="4286828"/>
            <a:ext cx="6905042" cy="2057400"/>
          </a:xfrm>
        </p:spPr>
        <p:txBody>
          <a:bodyPr anchor="ctr">
            <a:noAutofit/>
          </a:bodyPr>
          <a:lstStyle/>
          <a:p>
            <a:r>
              <a:rPr lang="en-GB" dirty="0">
                <a:solidFill>
                  <a:srgbClr val="000000"/>
                </a:solidFill>
              </a:rPr>
              <a:t>What kind of person chooses to work in the public sector?</a:t>
            </a:r>
          </a:p>
          <a:p>
            <a:r>
              <a:rPr lang="en-GB" dirty="0">
                <a:solidFill>
                  <a:srgbClr val="000000"/>
                </a:solidFill>
              </a:rPr>
              <a:t>What kinds of personalities and traits might we find in public sector organisations?</a:t>
            </a:r>
          </a:p>
        </p:txBody>
      </p:sp>
      <p:sp>
        <p:nvSpPr>
          <p:cNvPr id="4" name="Slide Number Placeholder 3"/>
          <p:cNvSpPr>
            <a:spLocks noGrp="1"/>
          </p:cNvSpPr>
          <p:nvPr>
            <p:ph type="sldNum" sz="quarter" idx="12"/>
          </p:nvPr>
        </p:nvSpPr>
        <p:spPr>
          <a:xfrm>
            <a:off x="9643447" y="6223703"/>
            <a:ext cx="428046" cy="314067"/>
          </a:xfrm>
        </p:spPr>
        <p:txBody>
          <a:bodyPr>
            <a:normAutofit/>
          </a:bodyPr>
          <a:lstStyle/>
          <a:p>
            <a:pPr>
              <a:spcAft>
                <a:spcPts val="600"/>
              </a:spcAft>
            </a:pPr>
            <a:fld id="{B6F15528-21DE-4FAA-801E-634DDDAF4B2B}" type="slidenum">
              <a:rPr lang="en-US" sz="1000">
                <a:solidFill>
                  <a:srgbClr val="898989"/>
                </a:solidFill>
              </a:rPr>
              <a:pPr>
                <a:spcAft>
                  <a:spcPts val="600"/>
                </a:spcAft>
              </a:pPr>
              <a:t>3</a:t>
            </a:fld>
            <a:endParaRPr lang="en-US" sz="1000">
              <a:solidFill>
                <a:srgbClr val="898989"/>
              </a:solidFill>
            </a:endParaRPr>
          </a:p>
        </p:txBody>
      </p:sp>
    </p:spTree>
    <p:extLst>
      <p:ext uri="{BB962C8B-B14F-4D97-AF65-F5344CB8AC3E}">
        <p14:creationId xmlns:p14="http://schemas.microsoft.com/office/powerpoint/2010/main" val="2577406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1975" y="1943100"/>
            <a:ext cx="5686425" cy="3771900"/>
          </a:xfrm>
        </p:spPr>
        <p:txBody>
          <a:bodyPr>
            <a:noAutofit/>
          </a:bodyPr>
          <a:lstStyle/>
          <a:p>
            <a:r>
              <a:rPr lang="en-GB" sz="3200" dirty="0"/>
              <a:t>We must not take for granted that the activities of public servants are worthy</a:t>
            </a:r>
          </a:p>
          <a:p>
            <a:r>
              <a:rPr lang="en-GB" sz="3200" dirty="0"/>
              <a:t>Public management activities are sometimes conducted by ‘sharks’ rather than ‘suits’</a:t>
            </a:r>
          </a:p>
          <a:p>
            <a:endParaRPr lang="en-GB" sz="3200"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4</a:t>
            </a:fld>
            <a:endParaRPr lang="en-US"/>
          </a:p>
        </p:txBody>
      </p:sp>
      <p:pic>
        <p:nvPicPr>
          <p:cNvPr id="6" name="Picture 5">
            <a:extLst>
              <a:ext uri="{FF2B5EF4-FFF2-40B4-BE49-F238E27FC236}">
                <a16:creationId xmlns:a16="http://schemas.microsoft.com/office/drawing/2014/main" id="{CC724352-1FE7-4A4D-8FDE-E5F21F89AFCB}"/>
              </a:ext>
            </a:extLst>
          </p:cNvPr>
          <p:cNvPicPr>
            <a:picLocks noChangeAspect="1"/>
          </p:cNvPicPr>
          <p:nvPr/>
        </p:nvPicPr>
        <p:blipFill>
          <a:blip r:embed="rId2"/>
          <a:stretch>
            <a:fillRect/>
          </a:stretch>
        </p:blipFill>
        <p:spPr>
          <a:xfrm>
            <a:off x="6803576" y="452437"/>
            <a:ext cx="3937901" cy="6086475"/>
          </a:xfrm>
          <a:prstGeom prst="rect">
            <a:avLst/>
          </a:prstGeom>
        </p:spPr>
      </p:pic>
      <p:sp>
        <p:nvSpPr>
          <p:cNvPr id="2" name="TextBox 1">
            <a:extLst>
              <a:ext uri="{FF2B5EF4-FFF2-40B4-BE49-F238E27FC236}">
                <a16:creationId xmlns:a16="http://schemas.microsoft.com/office/drawing/2014/main" id="{17786BFA-472C-E151-A93D-190055E333C1}"/>
              </a:ext>
            </a:extLst>
          </p:cNvPr>
          <p:cNvSpPr txBox="1"/>
          <p:nvPr/>
        </p:nvSpPr>
        <p:spPr>
          <a:xfrm>
            <a:off x="704850" y="5895975"/>
            <a:ext cx="2714625" cy="369332"/>
          </a:xfrm>
          <a:prstGeom prst="rect">
            <a:avLst/>
          </a:prstGeom>
          <a:noFill/>
        </p:spPr>
        <p:txBody>
          <a:bodyPr wrap="square" rtlCol="0">
            <a:spAutoFit/>
          </a:bodyPr>
          <a:lstStyle/>
          <a:p>
            <a:r>
              <a:rPr lang="en-GB" dirty="0"/>
              <a:t>Bovaird and Loffler 2016: 3</a:t>
            </a:r>
          </a:p>
        </p:txBody>
      </p:sp>
      <p:pic>
        <p:nvPicPr>
          <p:cNvPr id="7" name="Picture 6">
            <a:extLst>
              <a:ext uri="{FF2B5EF4-FFF2-40B4-BE49-F238E27FC236}">
                <a16:creationId xmlns:a16="http://schemas.microsoft.com/office/drawing/2014/main" id="{B493567E-18D7-0455-DE1E-FB8518E34FC6}"/>
              </a:ext>
            </a:extLst>
          </p:cNvPr>
          <p:cNvPicPr>
            <a:picLocks noChangeAspect="1"/>
          </p:cNvPicPr>
          <p:nvPr/>
        </p:nvPicPr>
        <p:blipFill>
          <a:blip r:embed="rId3"/>
          <a:stretch>
            <a:fillRect/>
          </a:stretch>
        </p:blipFill>
        <p:spPr>
          <a:xfrm>
            <a:off x="7150474" y="919162"/>
            <a:ext cx="3244103" cy="5514975"/>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2464607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1000"/>
                                        <p:tgtEl>
                                          <p:spTgt spid="7"/>
                                        </p:tgtEl>
                                      </p:cBhvr>
                                    </p:animEffect>
                                    <p:anim calcmode="lin" valueType="num">
                                      <p:cBhvr>
                                        <p:cTn id="16" dur="1000" fill="hold"/>
                                        <p:tgtEl>
                                          <p:spTgt spid="7"/>
                                        </p:tgtEl>
                                        <p:attrNameLst>
                                          <p:attrName>ppt_x</p:attrName>
                                        </p:attrNameLst>
                                      </p:cBhvr>
                                      <p:tavLst>
                                        <p:tav tm="0">
                                          <p:val>
                                            <p:strVal val="#ppt_x"/>
                                          </p:val>
                                        </p:tav>
                                        <p:tav tm="100000">
                                          <p:val>
                                            <p:strVal val="#ppt_x"/>
                                          </p:val>
                                        </p:tav>
                                      </p:tavLst>
                                    </p:anim>
                                    <p:anim calcmode="lin" valueType="num">
                                      <p:cBhvr>
                                        <p:cTn id="1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58385" y="3479800"/>
            <a:ext cx="9304815" cy="2295524"/>
          </a:xfrm>
          <a:solidFill>
            <a:srgbClr val="FFFF00"/>
          </a:solidFill>
          <a:ln w="25400">
            <a:solidFill>
              <a:schemeClr val="tx1"/>
            </a:solidFill>
          </a:ln>
        </p:spPr>
        <p:txBody>
          <a:bodyPr>
            <a:normAutofit/>
          </a:bodyPr>
          <a:lstStyle/>
          <a:p>
            <a:pPr marL="0" indent="0" algn="ctr">
              <a:buNone/>
            </a:pPr>
            <a:r>
              <a:rPr lang="en-GB" sz="4000" dirty="0"/>
              <a:t>“Public managers have to earn our respect and gratitude, rather than simply assume it.” [3]</a:t>
            </a:r>
          </a:p>
        </p:txBody>
      </p:sp>
      <p:sp>
        <p:nvSpPr>
          <p:cNvPr id="4" name="Slide Number Placeholder 3"/>
          <p:cNvSpPr>
            <a:spLocks noGrp="1"/>
          </p:cNvSpPr>
          <p:nvPr>
            <p:ph type="sldNum" sz="quarter" idx="12"/>
          </p:nvPr>
        </p:nvSpPr>
        <p:spPr/>
        <p:txBody>
          <a:bodyPr/>
          <a:lstStyle/>
          <a:p>
            <a:fld id="{B6F15528-21DE-4FAA-801E-634DDDAF4B2B}" type="slidenum">
              <a:rPr lang="en-US" smtClean="0"/>
              <a:pPr/>
              <a:t>5</a:t>
            </a:fld>
            <a:endParaRPr lang="en-US"/>
          </a:p>
        </p:txBody>
      </p:sp>
      <p:sp>
        <p:nvSpPr>
          <p:cNvPr id="5" name="Rectangle 4">
            <a:extLst>
              <a:ext uri="{FF2B5EF4-FFF2-40B4-BE49-F238E27FC236}">
                <a16:creationId xmlns:a16="http://schemas.microsoft.com/office/drawing/2014/main" id="{DFBC7A73-8CC5-409E-B0EC-C9CB2C952730}"/>
              </a:ext>
            </a:extLst>
          </p:cNvPr>
          <p:cNvSpPr/>
          <p:nvPr/>
        </p:nvSpPr>
        <p:spPr>
          <a:xfrm>
            <a:off x="1019175" y="1138298"/>
            <a:ext cx="9304815" cy="1569660"/>
          </a:xfrm>
          <a:prstGeom prst="rect">
            <a:avLst/>
          </a:prstGeom>
          <a:solidFill>
            <a:srgbClr val="FFFF00"/>
          </a:solidFill>
          <a:ln w="25400">
            <a:solidFill>
              <a:schemeClr val="accent1"/>
            </a:solidFill>
          </a:ln>
        </p:spPr>
        <p:txBody>
          <a:bodyPr wrap="square">
            <a:spAutoFit/>
          </a:bodyPr>
          <a:lstStyle/>
          <a:p>
            <a:r>
              <a:rPr lang="en-GB" sz="3200" dirty="0"/>
              <a:t>“Even when public services are managed by suits, the people wearing those suits may seek . . . the lifestyle of ‘fat cats’ rather than ‘public servants” [3]</a:t>
            </a:r>
          </a:p>
        </p:txBody>
      </p:sp>
    </p:spTree>
    <p:extLst>
      <p:ext uri="{BB962C8B-B14F-4D97-AF65-F5344CB8AC3E}">
        <p14:creationId xmlns:p14="http://schemas.microsoft.com/office/powerpoint/2010/main" val="1228520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animEffect transition="in" filter="fade">
                                      <p:cBhvr>
                                        <p:cTn id="11" dur="1000"/>
                                        <p:tgtEl>
                                          <p:spTgt spid="3">
                                            <p:bg/>
                                          </p:spTgt>
                                        </p:tgtEl>
                                      </p:cBhvr>
                                    </p:animEffect>
                                    <p:anim calcmode="lin" valueType="num">
                                      <p:cBhvr>
                                        <p:cTn id="12" dur="1000" fill="hold"/>
                                        <p:tgtEl>
                                          <p:spTgt spid="3">
                                            <p:bg/>
                                          </p:spTgt>
                                        </p:tgtEl>
                                        <p:attrNameLst>
                                          <p:attrName>ppt_x</p:attrName>
                                        </p:attrNameLst>
                                      </p:cBhvr>
                                      <p:tavLst>
                                        <p:tav tm="0">
                                          <p:val>
                                            <p:strVal val="#ppt_x"/>
                                          </p:val>
                                        </p:tav>
                                        <p:tav tm="100000">
                                          <p:val>
                                            <p:strVal val="#ppt_x"/>
                                          </p:val>
                                        </p:tav>
                                      </p:tavLst>
                                    </p:anim>
                                    <p:anim calcmode="lin" valueType="num">
                                      <p:cBhvr>
                                        <p:cTn id="13"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1000"/>
                                        <p:tgtEl>
                                          <p:spTgt spid="3">
                                            <p:txEl>
                                              <p:pRg st="0" end="0"/>
                                            </p:txEl>
                                          </p:spTgt>
                                        </p:tgtEl>
                                      </p:cBhvr>
                                    </p:animEffect>
                                    <p:anim calcmode="lin" valueType="num">
                                      <p:cBhvr>
                                        <p:cTn id="19"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A9F47CE-CC9C-470F-8BA1-768618DBF39B}"/>
              </a:ext>
            </a:extLst>
          </p:cNvPr>
          <p:cNvSpPr>
            <a:spLocks noGrp="1"/>
          </p:cNvSpPr>
          <p:nvPr>
            <p:ph type="title"/>
          </p:nvPr>
        </p:nvSpPr>
        <p:spPr>
          <a:xfrm>
            <a:off x="809625" y="365127"/>
            <a:ext cx="10782300" cy="1732741"/>
          </a:xfrm>
        </p:spPr>
        <p:txBody>
          <a:bodyPr>
            <a:noAutofit/>
          </a:bodyPr>
          <a:lstStyle/>
          <a:p>
            <a:r>
              <a:rPr lang="en-GB" sz="6000" dirty="0"/>
              <a:t>Essential task of the public domain</a:t>
            </a:r>
          </a:p>
        </p:txBody>
      </p:sp>
      <p:sp>
        <p:nvSpPr>
          <p:cNvPr id="3" name="Content Placeholder 2"/>
          <p:cNvSpPr>
            <a:spLocks noGrp="1"/>
          </p:cNvSpPr>
          <p:nvPr>
            <p:ph idx="1"/>
          </p:nvPr>
        </p:nvSpPr>
        <p:spPr>
          <a:xfrm>
            <a:off x="581025" y="2228850"/>
            <a:ext cx="5972175" cy="3659968"/>
          </a:xfrm>
        </p:spPr>
        <p:txBody>
          <a:bodyPr>
            <a:normAutofit/>
          </a:bodyPr>
          <a:lstStyle/>
          <a:p>
            <a:r>
              <a:rPr lang="en-GB" dirty="0"/>
              <a:t>“The essential task of the public domain can now be interpreted as enabling authoritative public choice about </a:t>
            </a:r>
            <a:r>
              <a:rPr lang="en-GB" b="1" dirty="0"/>
              <a:t>collective activity </a:t>
            </a:r>
            <a:r>
              <a:rPr lang="en-GB" dirty="0"/>
              <a:t>and purpose. </a:t>
            </a:r>
          </a:p>
          <a:p>
            <a:r>
              <a:rPr lang="en-GB" dirty="0"/>
              <a:t>It has the ultimate responsibility for constituting a </a:t>
            </a:r>
            <a:r>
              <a:rPr lang="en-GB" b="1" dirty="0"/>
              <a:t>society as a political community </a:t>
            </a:r>
            <a:r>
              <a:rPr lang="en-GB" dirty="0"/>
              <a:t>which has the capacity to make public choices.”</a:t>
            </a:r>
          </a:p>
        </p:txBody>
      </p:sp>
      <p:sp>
        <p:nvSpPr>
          <p:cNvPr id="2" name="Slide Number Placeholder 1"/>
          <p:cNvSpPr>
            <a:spLocks noGrp="1"/>
          </p:cNvSpPr>
          <p:nvPr>
            <p:ph type="sldNum" sz="quarter" idx="12"/>
          </p:nvPr>
        </p:nvSpPr>
        <p:spPr/>
        <p:txBody>
          <a:bodyPr/>
          <a:lstStyle/>
          <a:p>
            <a:fld id="{B6F15528-21DE-4FAA-801E-634DDDAF4B2B}" type="slidenum">
              <a:rPr lang="en-US" smtClean="0"/>
              <a:pPr/>
              <a:t>6</a:t>
            </a:fld>
            <a:endParaRPr lang="en-US"/>
          </a:p>
        </p:txBody>
      </p:sp>
      <p:sp>
        <p:nvSpPr>
          <p:cNvPr id="4" name="Rectangle 3"/>
          <p:cNvSpPr/>
          <p:nvPr/>
        </p:nvSpPr>
        <p:spPr>
          <a:xfrm>
            <a:off x="6248400" y="6019800"/>
            <a:ext cx="4572000" cy="646331"/>
          </a:xfrm>
          <a:prstGeom prst="rect">
            <a:avLst/>
          </a:prstGeom>
        </p:spPr>
        <p:txBody>
          <a:bodyPr>
            <a:spAutoFit/>
          </a:bodyPr>
          <a:lstStyle/>
          <a:p>
            <a:r>
              <a:rPr lang="en-GB" dirty="0" err="1"/>
              <a:t>Ranson</a:t>
            </a:r>
            <a:r>
              <a:rPr lang="en-GB" dirty="0"/>
              <a:t> and Stewart (1994; p59-60) cited in </a:t>
            </a:r>
            <a:r>
              <a:rPr lang="en-GB" dirty="0" err="1"/>
              <a:t>Bovaird</a:t>
            </a:r>
            <a:r>
              <a:rPr lang="en-GB" dirty="0"/>
              <a:t> and Loffler p5</a:t>
            </a:r>
          </a:p>
        </p:txBody>
      </p:sp>
      <p:sp>
        <p:nvSpPr>
          <p:cNvPr id="6" name="Title 1">
            <a:extLst>
              <a:ext uri="{FF2B5EF4-FFF2-40B4-BE49-F238E27FC236}">
                <a16:creationId xmlns:a16="http://schemas.microsoft.com/office/drawing/2014/main" id="{18932A82-C033-4D2B-A43B-A39D6FABA01B}"/>
              </a:ext>
            </a:extLst>
          </p:cNvPr>
          <p:cNvSpPr txBox="1">
            <a:spLocks/>
          </p:cNvSpPr>
          <p:nvPr/>
        </p:nvSpPr>
        <p:spPr>
          <a:xfrm>
            <a:off x="7093744" y="2766218"/>
            <a:ext cx="3890963" cy="1325563"/>
          </a:xfrm>
          <a:prstGeom prst="rect">
            <a:avLst/>
          </a:prstGeom>
          <a:solidFill>
            <a:srgbClr val="FF0000"/>
          </a:solidFill>
          <a:ln w="38100">
            <a:solidFill>
              <a:schemeClr val="tx1"/>
            </a:solidFill>
          </a:ln>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sz="9600" dirty="0">
                <a:solidFill>
                  <a:schemeClr val="bg1"/>
                </a:solidFill>
              </a:rPr>
              <a:t>Really?</a:t>
            </a:r>
          </a:p>
        </p:txBody>
      </p:sp>
    </p:spTree>
    <p:extLst>
      <p:ext uri="{BB962C8B-B14F-4D97-AF65-F5344CB8AC3E}">
        <p14:creationId xmlns:p14="http://schemas.microsoft.com/office/powerpoint/2010/main" val="508593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circle(in)">
                                      <p:cBhvr>
                                        <p:cTn id="15"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2A796-0037-493A-B560-7B19946A9B3A}"/>
              </a:ext>
            </a:extLst>
          </p:cNvPr>
          <p:cNvSpPr>
            <a:spLocks noGrp="1"/>
          </p:cNvSpPr>
          <p:nvPr>
            <p:ph type="title"/>
          </p:nvPr>
        </p:nvSpPr>
        <p:spPr>
          <a:xfrm>
            <a:off x="5581650" y="304801"/>
            <a:ext cx="6362700" cy="1680438"/>
          </a:xfrm>
        </p:spPr>
        <p:txBody>
          <a:bodyPr>
            <a:noAutofit/>
          </a:bodyPr>
          <a:lstStyle/>
          <a:p>
            <a:r>
              <a:rPr lang="en-GB" sz="6000" dirty="0"/>
              <a:t>Rhetoric and reality</a:t>
            </a:r>
          </a:p>
        </p:txBody>
      </p:sp>
      <p:pic>
        <p:nvPicPr>
          <p:cNvPr id="5" name="Picture 4">
            <a:extLst>
              <a:ext uri="{FF2B5EF4-FFF2-40B4-BE49-F238E27FC236}">
                <a16:creationId xmlns:a16="http://schemas.microsoft.com/office/drawing/2014/main" id="{4F428946-3164-4257-8AD1-E3E13BCD95A8}"/>
              </a:ext>
            </a:extLst>
          </p:cNvPr>
          <p:cNvPicPr>
            <a:picLocks noChangeAspect="1"/>
          </p:cNvPicPr>
          <p:nvPr/>
        </p:nvPicPr>
        <p:blipFill>
          <a:blip r:embed="rId2"/>
          <a:stretch>
            <a:fillRect/>
          </a:stretch>
        </p:blipFill>
        <p:spPr>
          <a:xfrm>
            <a:off x="601599" y="1145019"/>
            <a:ext cx="4695740" cy="5131955"/>
          </a:xfrm>
          <a:prstGeom prst="rect">
            <a:avLst/>
          </a:prstGeom>
        </p:spPr>
      </p:pic>
      <p:sp>
        <p:nvSpPr>
          <p:cNvPr id="3" name="Content Placeholder 2">
            <a:extLst>
              <a:ext uri="{FF2B5EF4-FFF2-40B4-BE49-F238E27FC236}">
                <a16:creationId xmlns:a16="http://schemas.microsoft.com/office/drawing/2014/main" id="{53A9D8DB-1687-4B9B-987D-DB824904EBC4}"/>
              </a:ext>
            </a:extLst>
          </p:cNvPr>
          <p:cNvSpPr>
            <a:spLocks noGrp="1"/>
          </p:cNvSpPr>
          <p:nvPr>
            <p:ph idx="1"/>
          </p:nvPr>
        </p:nvSpPr>
        <p:spPr>
          <a:xfrm>
            <a:off x="6092663" y="2042386"/>
            <a:ext cx="5340673" cy="4234588"/>
          </a:xfrm>
        </p:spPr>
        <p:txBody>
          <a:bodyPr>
            <a:noAutofit/>
          </a:bodyPr>
          <a:lstStyle/>
          <a:p>
            <a:r>
              <a:rPr lang="en-GB" sz="2400" dirty="0"/>
              <a:t>Sometimes we hear laudable aspirations for the public domain, but we might be forgiven for raising an eyebrow of doubt</a:t>
            </a:r>
          </a:p>
          <a:p>
            <a:r>
              <a:rPr lang="en-GB" sz="2400" dirty="0"/>
              <a:t>Do we have strong communities engaged in collective activity, making authoritative public choices?</a:t>
            </a:r>
          </a:p>
          <a:p>
            <a:r>
              <a:rPr lang="en-GB" sz="2400" dirty="0"/>
              <a:t>Do we see society as ‘a political community’?</a:t>
            </a:r>
          </a:p>
        </p:txBody>
      </p:sp>
      <p:sp>
        <p:nvSpPr>
          <p:cNvPr id="4" name="Slide Number Placeholder 3">
            <a:extLst>
              <a:ext uri="{FF2B5EF4-FFF2-40B4-BE49-F238E27FC236}">
                <a16:creationId xmlns:a16="http://schemas.microsoft.com/office/drawing/2014/main" id="{F0E1DB9F-1E4D-4BB0-9985-5BC5AA1E9234}"/>
              </a:ext>
            </a:extLst>
          </p:cNvPr>
          <p:cNvSpPr>
            <a:spLocks noGrp="1"/>
          </p:cNvSpPr>
          <p:nvPr>
            <p:ph type="sldNum" sz="quarter" idx="12"/>
          </p:nvPr>
        </p:nvSpPr>
        <p:spPr>
          <a:xfrm>
            <a:off x="7981950" y="6356351"/>
            <a:ext cx="2057400" cy="365125"/>
          </a:xfrm>
        </p:spPr>
        <p:txBody>
          <a:bodyPr>
            <a:normAutofit/>
          </a:bodyPr>
          <a:lstStyle/>
          <a:p>
            <a:pPr>
              <a:spcAft>
                <a:spcPts val="600"/>
              </a:spcAft>
            </a:pPr>
            <a:fld id="{B6F15528-21DE-4FAA-801E-634DDDAF4B2B}" type="slidenum">
              <a:rPr lang="en-US">
                <a:solidFill>
                  <a:schemeClr val="tx1">
                    <a:alpha val="80000"/>
                  </a:schemeClr>
                </a:solidFill>
              </a:rPr>
              <a:pPr>
                <a:spcAft>
                  <a:spcPts val="600"/>
                </a:spcAft>
              </a:pPr>
              <a:t>7</a:t>
            </a:fld>
            <a:endParaRPr lang="en-US">
              <a:solidFill>
                <a:schemeClr val="tx1">
                  <a:alpha val="80000"/>
                </a:schemeClr>
              </a:solidFill>
            </a:endParaRPr>
          </a:p>
        </p:txBody>
      </p:sp>
    </p:spTree>
    <p:extLst>
      <p:ext uri="{BB962C8B-B14F-4D97-AF65-F5344CB8AC3E}">
        <p14:creationId xmlns:p14="http://schemas.microsoft.com/office/powerpoint/2010/main" val="2484652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EC114E-09A7-4B2B-991F-214844F98C76}"/>
              </a:ext>
            </a:extLst>
          </p:cNvPr>
          <p:cNvSpPr>
            <a:spLocks noGrp="1"/>
          </p:cNvSpPr>
          <p:nvPr>
            <p:ph type="title"/>
          </p:nvPr>
        </p:nvSpPr>
        <p:spPr>
          <a:xfrm>
            <a:off x="523875" y="573498"/>
            <a:ext cx="10467975" cy="1418213"/>
          </a:xfrm>
        </p:spPr>
        <p:txBody>
          <a:bodyPr>
            <a:noAutofit/>
          </a:bodyPr>
          <a:lstStyle/>
          <a:p>
            <a:r>
              <a:rPr lang="en-GB" sz="5400" dirty="0"/>
              <a:t>Public dialogue &amp; community needs</a:t>
            </a:r>
          </a:p>
        </p:txBody>
      </p:sp>
      <p:sp>
        <p:nvSpPr>
          <p:cNvPr id="3" name="Content Placeholder 2"/>
          <p:cNvSpPr>
            <a:spLocks noGrp="1"/>
          </p:cNvSpPr>
          <p:nvPr>
            <p:ph idx="1"/>
          </p:nvPr>
        </p:nvSpPr>
        <p:spPr>
          <a:xfrm>
            <a:off x="409576" y="2457450"/>
            <a:ext cx="5276850" cy="3549842"/>
          </a:xfrm>
        </p:spPr>
        <p:txBody>
          <a:bodyPr>
            <a:normAutofit/>
          </a:bodyPr>
          <a:lstStyle/>
          <a:p>
            <a:r>
              <a:rPr lang="en-GB" dirty="0"/>
              <a:t>“Producing a </a:t>
            </a:r>
            <a:r>
              <a:rPr lang="en-GB" b="1" dirty="0"/>
              <a:t>‘public’ </a:t>
            </a:r>
            <a:r>
              <a:rPr lang="en-GB" dirty="0"/>
              <a:t>which is able to enter into dialogue and decide about the needs of the community … is the </a:t>
            </a:r>
            <a:r>
              <a:rPr lang="en-GB" b="1" dirty="0"/>
              <a:t>uniquely demanding challenge facing </a:t>
            </a:r>
            <a:r>
              <a:rPr lang="en-GB" dirty="0"/>
              <a:t>the public domain.”</a:t>
            </a:r>
          </a:p>
          <a:p>
            <a:pPr marL="0" indent="0">
              <a:buNone/>
            </a:pPr>
            <a:endParaRPr lang="en-GB" sz="2400" dirty="0"/>
          </a:p>
        </p:txBody>
      </p:sp>
      <p:sp>
        <p:nvSpPr>
          <p:cNvPr id="2" name="Slide Number Placeholder 1"/>
          <p:cNvSpPr>
            <a:spLocks noGrp="1"/>
          </p:cNvSpPr>
          <p:nvPr>
            <p:ph type="sldNum" sz="quarter" idx="12"/>
          </p:nvPr>
        </p:nvSpPr>
        <p:spPr/>
        <p:txBody>
          <a:bodyPr/>
          <a:lstStyle/>
          <a:p>
            <a:pPr>
              <a:defRPr/>
            </a:pPr>
            <a:fld id="{B6F15528-21DE-4FAA-801E-634DDDAF4B2B}" type="slidenum">
              <a:rPr lang="en-US" sz="1000">
                <a:solidFill>
                  <a:prstClr val="black"/>
                </a:solidFill>
                <a:latin typeface="Lucida Sans Unicode"/>
              </a:rPr>
              <a:pPr>
                <a:defRPr/>
              </a:pPr>
              <a:t>8</a:t>
            </a:fld>
            <a:endParaRPr lang="en-US" sz="1000">
              <a:solidFill>
                <a:prstClr val="black"/>
              </a:solidFill>
              <a:latin typeface="Lucida Sans Unicode"/>
            </a:endParaRPr>
          </a:p>
        </p:txBody>
      </p:sp>
      <p:sp>
        <p:nvSpPr>
          <p:cNvPr id="4" name="Rectangle 3"/>
          <p:cNvSpPr/>
          <p:nvPr/>
        </p:nvSpPr>
        <p:spPr>
          <a:xfrm>
            <a:off x="5848165" y="6007292"/>
            <a:ext cx="4572000" cy="584775"/>
          </a:xfrm>
          <a:prstGeom prst="rect">
            <a:avLst/>
          </a:prstGeom>
        </p:spPr>
        <p:txBody>
          <a:bodyPr>
            <a:spAutoFit/>
          </a:bodyPr>
          <a:lstStyle/>
          <a:p>
            <a:pPr>
              <a:defRPr/>
            </a:pPr>
            <a:r>
              <a:rPr lang="en-GB" sz="1600" dirty="0" err="1">
                <a:solidFill>
                  <a:prstClr val="black"/>
                </a:solidFill>
                <a:latin typeface="Lucida Sans Unicode"/>
              </a:rPr>
              <a:t>Ranson</a:t>
            </a:r>
            <a:r>
              <a:rPr lang="en-GB" sz="1600" dirty="0">
                <a:solidFill>
                  <a:prstClr val="black"/>
                </a:solidFill>
                <a:latin typeface="Lucida Sans Unicode"/>
              </a:rPr>
              <a:t> and Stewart (1994; p59-60) cited in </a:t>
            </a:r>
            <a:r>
              <a:rPr lang="en-GB" sz="1600" dirty="0" err="1">
                <a:solidFill>
                  <a:prstClr val="black"/>
                </a:solidFill>
                <a:latin typeface="Lucida Sans Unicode"/>
              </a:rPr>
              <a:t>Bovaird</a:t>
            </a:r>
            <a:r>
              <a:rPr lang="en-GB" sz="1600" dirty="0">
                <a:solidFill>
                  <a:prstClr val="black"/>
                </a:solidFill>
                <a:latin typeface="Lucida Sans Unicode"/>
              </a:rPr>
              <a:t> and Loffler p5</a:t>
            </a:r>
          </a:p>
        </p:txBody>
      </p:sp>
      <p:pic>
        <p:nvPicPr>
          <p:cNvPr id="7" name="Picture 6">
            <a:extLst>
              <a:ext uri="{FF2B5EF4-FFF2-40B4-BE49-F238E27FC236}">
                <a16:creationId xmlns:a16="http://schemas.microsoft.com/office/drawing/2014/main" id="{6EC5E018-3178-4D24-B39E-E2B488950075}"/>
              </a:ext>
            </a:extLst>
          </p:cNvPr>
          <p:cNvPicPr>
            <a:picLocks noChangeAspect="1"/>
          </p:cNvPicPr>
          <p:nvPr/>
        </p:nvPicPr>
        <p:blipFill>
          <a:blip r:embed="rId2"/>
          <a:stretch>
            <a:fillRect/>
          </a:stretch>
        </p:blipFill>
        <p:spPr>
          <a:xfrm>
            <a:off x="6388713" y="1733550"/>
            <a:ext cx="3920912" cy="3920912"/>
          </a:xfrm>
          <a:prstGeom prst="rect">
            <a:avLst/>
          </a:prstGeom>
        </p:spPr>
      </p:pic>
    </p:spTree>
    <p:extLst>
      <p:ext uri="{BB962C8B-B14F-4D97-AF65-F5344CB8AC3E}">
        <p14:creationId xmlns:p14="http://schemas.microsoft.com/office/powerpoint/2010/main" val="3946255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24601" y="5029201"/>
            <a:ext cx="3998415" cy="1144007"/>
          </a:xfrm>
        </p:spPr>
        <p:txBody>
          <a:bodyPr>
            <a:noAutofit/>
          </a:bodyPr>
          <a:lstStyle/>
          <a:p>
            <a:pPr algn="ctr"/>
            <a:r>
              <a:rPr lang="en-GB" sz="8000" b="1" dirty="0"/>
              <a:t>‘Public’</a:t>
            </a:r>
          </a:p>
        </p:txBody>
      </p:sp>
      <p:sp>
        <p:nvSpPr>
          <p:cNvPr id="3" name="Content Placeholder 2"/>
          <p:cNvSpPr>
            <a:spLocks noGrp="1"/>
          </p:cNvSpPr>
          <p:nvPr>
            <p:ph idx="1"/>
          </p:nvPr>
        </p:nvSpPr>
        <p:spPr>
          <a:xfrm>
            <a:off x="400051" y="1171574"/>
            <a:ext cx="5801562" cy="5076825"/>
          </a:xfrm>
        </p:spPr>
        <p:txBody>
          <a:bodyPr anchor="t">
            <a:noAutofit/>
          </a:bodyPr>
          <a:lstStyle/>
          <a:p>
            <a:r>
              <a:rPr lang="en-GB" dirty="0"/>
              <a:t>Used to distinguish between the </a:t>
            </a:r>
            <a:r>
              <a:rPr lang="en-GB" b="1" dirty="0"/>
              <a:t>‘public sector’ </a:t>
            </a:r>
            <a:r>
              <a:rPr lang="en-GB" dirty="0"/>
              <a:t>and the </a:t>
            </a:r>
            <a:r>
              <a:rPr lang="en-GB" b="1" dirty="0"/>
              <a:t>‘private sector’</a:t>
            </a:r>
          </a:p>
          <a:p>
            <a:r>
              <a:rPr lang="en-GB" dirty="0"/>
              <a:t>Differences of ownership (</a:t>
            </a:r>
            <a:r>
              <a:rPr lang="en-GB" b="1" dirty="0"/>
              <a:t>collective ownership</a:t>
            </a:r>
            <a:r>
              <a:rPr lang="en-GB" dirty="0"/>
              <a:t>, in the name of all citizens, versus individual ownership) and motive (</a:t>
            </a:r>
            <a:r>
              <a:rPr lang="en-GB" b="1" dirty="0"/>
              <a:t>social purpose versus profit</a:t>
            </a:r>
            <a:r>
              <a:rPr lang="en-GB" dirty="0"/>
              <a:t>)” </a:t>
            </a:r>
          </a:p>
          <a:p>
            <a:r>
              <a:rPr lang="en-GB" dirty="0"/>
              <a:t>Bovaird and Loffler see the definition of </a:t>
            </a:r>
            <a:r>
              <a:rPr lang="en-GB" b="1" dirty="0"/>
              <a:t>‘public’ </a:t>
            </a:r>
            <a:r>
              <a:rPr lang="en-GB" dirty="0"/>
              <a:t>as a fundamental part of the problematic concepts they discuss [6]</a:t>
            </a:r>
          </a:p>
        </p:txBody>
      </p:sp>
      <p:pic>
        <p:nvPicPr>
          <p:cNvPr id="5" name="Picture 4">
            <a:extLst>
              <a:ext uri="{FF2B5EF4-FFF2-40B4-BE49-F238E27FC236}">
                <a16:creationId xmlns:a16="http://schemas.microsoft.com/office/drawing/2014/main" id="{F424A4EB-A541-4629-B736-D4C7652B0E0A}"/>
              </a:ext>
            </a:extLst>
          </p:cNvPr>
          <p:cNvPicPr>
            <a:picLocks noChangeAspect="1"/>
          </p:cNvPicPr>
          <p:nvPr/>
        </p:nvPicPr>
        <p:blipFill rotWithShape="1">
          <a:blip r:embed="rId2"/>
          <a:srcRect l="2329" r="1437" b="-2"/>
          <a:stretch/>
        </p:blipFill>
        <p:spPr>
          <a:xfrm>
            <a:off x="6201612" y="1506"/>
            <a:ext cx="4466389" cy="4641275"/>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4" name="Slide Number Placeholder 3"/>
          <p:cNvSpPr>
            <a:spLocks noGrp="1"/>
          </p:cNvSpPr>
          <p:nvPr>
            <p:ph type="sldNum" sz="quarter" idx="12"/>
          </p:nvPr>
        </p:nvSpPr>
        <p:spPr>
          <a:xfrm>
            <a:off x="9911535" y="6239501"/>
            <a:ext cx="411480" cy="411480"/>
          </a:xfrm>
          <a:prstGeom prst="ellipse">
            <a:avLst/>
          </a:prstGeom>
          <a:solidFill>
            <a:srgbClr val="657A8C"/>
          </a:solidFill>
        </p:spPr>
        <p:txBody>
          <a:bodyPr anchor="ctr">
            <a:normAutofit/>
          </a:bodyPr>
          <a:lstStyle/>
          <a:p>
            <a:pPr algn="ctr">
              <a:spcAft>
                <a:spcPts val="600"/>
              </a:spcAft>
            </a:pPr>
            <a:fld id="{B6F15528-21DE-4FAA-801E-634DDDAF4B2B}" type="slidenum">
              <a:rPr lang="en-US" sz="1125">
                <a:solidFill>
                  <a:srgbClr val="FFFFFF"/>
                </a:solidFill>
              </a:rPr>
              <a:pPr algn="ctr">
                <a:spcAft>
                  <a:spcPts val="600"/>
                </a:spcAft>
              </a:pPr>
              <a:t>9</a:t>
            </a:fld>
            <a:endParaRPr lang="en-US" sz="1125">
              <a:solidFill>
                <a:srgbClr val="FFFFFF"/>
              </a:solidFill>
            </a:endParaRPr>
          </a:p>
        </p:txBody>
      </p:sp>
    </p:spTree>
    <p:extLst>
      <p:ext uri="{BB962C8B-B14F-4D97-AF65-F5344CB8AC3E}">
        <p14:creationId xmlns:p14="http://schemas.microsoft.com/office/powerpoint/2010/main" val="1002765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2674" y="887041"/>
            <a:ext cx="3103311" cy="5360723"/>
          </a:xfrm>
        </p:spPr>
        <p:txBody>
          <a:bodyPr vert="vert270">
            <a:normAutofit/>
          </a:bodyPr>
          <a:lstStyle/>
          <a:p>
            <a:pPr algn="ctr"/>
            <a:r>
              <a:rPr lang="en-GB" sz="7200" b="1" dirty="0">
                <a:solidFill>
                  <a:schemeClr val="accent1"/>
                </a:solidFill>
              </a:rPr>
              <a:t>Public Management</a:t>
            </a:r>
          </a:p>
        </p:txBody>
      </p:sp>
      <p:sp>
        <p:nvSpPr>
          <p:cNvPr id="3" name="Content Placeholder 2"/>
          <p:cNvSpPr>
            <a:spLocks noGrp="1"/>
          </p:cNvSpPr>
          <p:nvPr>
            <p:ph idx="1"/>
          </p:nvPr>
        </p:nvSpPr>
        <p:spPr>
          <a:xfrm>
            <a:off x="5256024" y="673681"/>
            <a:ext cx="6123302" cy="5574083"/>
          </a:xfrm>
        </p:spPr>
        <p:txBody>
          <a:bodyPr anchor="ctr">
            <a:noAutofit/>
          </a:bodyPr>
          <a:lstStyle/>
          <a:p>
            <a:pPr marL="0" indent="0">
              <a:buNone/>
            </a:pPr>
            <a:r>
              <a:rPr lang="en-GB" sz="3200" dirty="0"/>
              <a:t>Managerial techniques from the private sector have been used to increase value for money achieved by public services in two different contexts:</a:t>
            </a:r>
          </a:p>
          <a:p>
            <a:endParaRPr lang="en-GB" sz="3200" dirty="0"/>
          </a:p>
          <a:p>
            <a:r>
              <a:rPr lang="en-GB" sz="3200" dirty="0"/>
              <a:t>In </a:t>
            </a:r>
            <a:r>
              <a:rPr lang="en-GB" sz="3200" b="1" dirty="0"/>
              <a:t>public sector </a:t>
            </a:r>
            <a:r>
              <a:rPr lang="en-GB" sz="3200" dirty="0"/>
              <a:t>organisations</a:t>
            </a:r>
          </a:p>
          <a:p>
            <a:r>
              <a:rPr lang="en-GB" sz="3200" dirty="0"/>
              <a:t>In </a:t>
            </a:r>
            <a:r>
              <a:rPr lang="en-GB" sz="3200" b="1" dirty="0"/>
              <a:t>public service </a:t>
            </a:r>
            <a:r>
              <a:rPr lang="en-GB" sz="3200" dirty="0"/>
              <a:t>organisations (public, voluntary and private sectors) [6]</a:t>
            </a:r>
          </a:p>
        </p:txBody>
      </p:sp>
      <p:sp>
        <p:nvSpPr>
          <p:cNvPr id="4" name="Slide Number Placeholder 3"/>
          <p:cNvSpPr>
            <a:spLocks noGrp="1"/>
          </p:cNvSpPr>
          <p:nvPr>
            <p:ph type="sldNum" sz="quarter" idx="12"/>
          </p:nvPr>
        </p:nvSpPr>
        <p:spPr>
          <a:xfrm>
            <a:off x="9452637" y="6033480"/>
            <a:ext cx="586712" cy="365125"/>
          </a:xfrm>
        </p:spPr>
        <p:txBody>
          <a:bodyPr>
            <a:normAutofit/>
          </a:bodyPr>
          <a:lstStyle/>
          <a:p>
            <a:pPr>
              <a:spcAft>
                <a:spcPts val="600"/>
              </a:spcAft>
            </a:pPr>
            <a:fld id="{B6F15528-21DE-4FAA-801E-634DDDAF4B2B}" type="slidenum">
              <a:rPr lang="en-US">
                <a:solidFill>
                  <a:schemeClr val="tx1">
                    <a:alpha val="80000"/>
                  </a:schemeClr>
                </a:solidFill>
              </a:rPr>
              <a:pPr>
                <a:spcAft>
                  <a:spcPts val="600"/>
                </a:spcAft>
              </a:pPr>
              <a:t>10</a:t>
            </a:fld>
            <a:endParaRPr lang="en-US">
              <a:solidFill>
                <a:schemeClr val="tx1">
                  <a:alpha val="80000"/>
                </a:schemeClr>
              </a:solidFill>
            </a:endParaRPr>
          </a:p>
        </p:txBody>
      </p:sp>
      <p:pic>
        <p:nvPicPr>
          <p:cNvPr id="5" name="Picture 4">
            <a:extLst>
              <a:ext uri="{FF2B5EF4-FFF2-40B4-BE49-F238E27FC236}">
                <a16:creationId xmlns:a16="http://schemas.microsoft.com/office/drawing/2014/main" id="{09AFEB95-DDAB-4363-858A-DBFDC69C4A61}"/>
              </a:ext>
            </a:extLst>
          </p:cNvPr>
          <p:cNvPicPr>
            <a:picLocks noChangeAspect="1"/>
          </p:cNvPicPr>
          <p:nvPr/>
        </p:nvPicPr>
        <p:blipFill>
          <a:blip r:embed="rId2"/>
          <a:stretch>
            <a:fillRect/>
          </a:stretch>
        </p:blipFill>
        <p:spPr>
          <a:xfrm rot="5400000">
            <a:off x="1561346" y="1757487"/>
            <a:ext cx="1887801" cy="3619830"/>
          </a:xfrm>
          <a:prstGeom prst="rect">
            <a:avLst/>
          </a:prstGeom>
          <a:solidFill>
            <a:schemeClr val="bg2"/>
          </a:solidFill>
        </p:spPr>
      </p:pic>
    </p:spTree>
    <p:extLst>
      <p:ext uri="{BB962C8B-B14F-4D97-AF65-F5344CB8AC3E}">
        <p14:creationId xmlns:p14="http://schemas.microsoft.com/office/powerpoint/2010/main" val="3046930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558800"/>
            <a:ext cx="8229600" cy="1219200"/>
          </a:xfrm>
        </p:spPr>
        <p:txBody>
          <a:bodyPr>
            <a:normAutofit/>
          </a:bodyPr>
          <a:lstStyle/>
          <a:p>
            <a:r>
              <a:rPr lang="en-GB" sz="6000" dirty="0"/>
              <a:t>Public Governance</a:t>
            </a:r>
          </a:p>
        </p:txBody>
      </p:sp>
      <p:sp>
        <p:nvSpPr>
          <p:cNvPr id="5" name="Slide Number Placeholder 4"/>
          <p:cNvSpPr>
            <a:spLocks noGrp="1"/>
          </p:cNvSpPr>
          <p:nvPr>
            <p:ph type="sldNum" sz="quarter" idx="12"/>
          </p:nvPr>
        </p:nvSpPr>
        <p:spPr/>
        <p:txBody>
          <a:bodyPr/>
          <a:lstStyle/>
          <a:p>
            <a:fld id="{B6F15528-21DE-4FAA-801E-634DDDAF4B2B}" type="slidenum">
              <a:rPr lang="en-US" smtClean="0"/>
              <a:pPr/>
              <a:t>11</a:t>
            </a:fld>
            <a:endParaRPr lang="en-US"/>
          </a:p>
        </p:txBody>
      </p:sp>
      <p:sp>
        <p:nvSpPr>
          <p:cNvPr id="4" name="Rectangle 3"/>
          <p:cNvSpPr/>
          <p:nvPr/>
        </p:nvSpPr>
        <p:spPr>
          <a:xfrm>
            <a:off x="561513" y="2543175"/>
            <a:ext cx="5534487" cy="2062103"/>
          </a:xfrm>
          <a:prstGeom prst="rect">
            <a:avLst/>
          </a:prstGeom>
          <a:solidFill>
            <a:srgbClr val="FFFF00"/>
          </a:solidFill>
          <a:ln w="25400">
            <a:solidFill>
              <a:schemeClr val="tx1"/>
            </a:solidFill>
          </a:ln>
        </p:spPr>
        <p:txBody>
          <a:bodyPr wrap="square">
            <a:spAutoFit/>
          </a:bodyPr>
          <a:lstStyle/>
          <a:p>
            <a:r>
              <a:rPr lang="en-GB" sz="3200" dirty="0"/>
              <a:t>“How an organisation works with its partners, stakeholders and networks to influence the outcomes of public policies” [6]</a:t>
            </a:r>
          </a:p>
        </p:txBody>
      </p:sp>
      <p:pic>
        <p:nvPicPr>
          <p:cNvPr id="3" name="Picture 2">
            <a:extLst>
              <a:ext uri="{FF2B5EF4-FFF2-40B4-BE49-F238E27FC236}">
                <a16:creationId xmlns:a16="http://schemas.microsoft.com/office/drawing/2014/main" id="{704AA78C-1437-4062-93FA-C9EC259D1DFF}"/>
              </a:ext>
            </a:extLst>
          </p:cNvPr>
          <p:cNvPicPr>
            <a:picLocks noChangeAspect="1"/>
          </p:cNvPicPr>
          <p:nvPr/>
        </p:nvPicPr>
        <p:blipFill>
          <a:blip r:embed="rId2"/>
          <a:stretch>
            <a:fillRect/>
          </a:stretch>
        </p:blipFill>
        <p:spPr>
          <a:xfrm>
            <a:off x="6141870" y="1524000"/>
            <a:ext cx="4286250" cy="4476750"/>
          </a:xfrm>
          <a:prstGeom prst="rect">
            <a:avLst/>
          </a:prstGeom>
        </p:spPr>
      </p:pic>
    </p:spTree>
    <p:extLst>
      <p:ext uri="{BB962C8B-B14F-4D97-AF65-F5344CB8AC3E}">
        <p14:creationId xmlns:p14="http://schemas.microsoft.com/office/powerpoint/2010/main" val="336590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E8B7AB-2777-A447-3E4B-99F8370279E6}"/>
              </a:ext>
            </a:extLst>
          </p:cNvPr>
          <p:cNvSpPr>
            <a:spLocks noGrp="1"/>
          </p:cNvSpPr>
          <p:nvPr>
            <p:ph type="title"/>
          </p:nvPr>
        </p:nvSpPr>
        <p:spPr>
          <a:xfrm>
            <a:off x="640080" y="325369"/>
            <a:ext cx="5189220" cy="1994008"/>
          </a:xfrm>
        </p:spPr>
        <p:txBody>
          <a:bodyPr anchor="b">
            <a:normAutofit/>
          </a:bodyPr>
          <a:lstStyle/>
          <a:p>
            <a:r>
              <a:rPr lang="en-GB" sz="4200" dirty="0"/>
              <a:t>Barber’s Central Governance Question</a:t>
            </a:r>
          </a:p>
        </p:txBody>
      </p:sp>
      <p:sp>
        <p:nvSpPr>
          <p:cNvPr id="2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212B4E-C38D-4DC0-3EA0-8A0709678D2C}"/>
              </a:ext>
            </a:extLst>
          </p:cNvPr>
          <p:cNvSpPr>
            <a:spLocks noGrp="1"/>
          </p:cNvSpPr>
          <p:nvPr>
            <p:ph idx="1"/>
          </p:nvPr>
        </p:nvSpPr>
        <p:spPr>
          <a:xfrm>
            <a:off x="640080" y="2986723"/>
            <a:ext cx="4551045" cy="3394551"/>
          </a:xfrm>
        </p:spPr>
        <p:txBody>
          <a:bodyPr>
            <a:normAutofit/>
          </a:bodyPr>
          <a:lstStyle/>
          <a:p>
            <a:r>
              <a:rPr lang="en-GB" dirty="0"/>
              <a:t>How can the police be made accountable to the public without being controlled by politicians</a:t>
            </a:r>
          </a:p>
          <a:p>
            <a:r>
              <a:rPr lang="en-GB" dirty="0"/>
              <a:t>Or overly influenced in their operational decisions by public opinion</a:t>
            </a:r>
          </a:p>
        </p:txBody>
      </p:sp>
      <p:pic>
        <p:nvPicPr>
          <p:cNvPr id="7" name="Picture 6">
            <a:extLst>
              <a:ext uri="{FF2B5EF4-FFF2-40B4-BE49-F238E27FC236}">
                <a16:creationId xmlns:a16="http://schemas.microsoft.com/office/drawing/2014/main" id="{8A9E1429-96DA-95C2-5B81-9E1869E76C02}"/>
              </a:ext>
            </a:extLst>
          </p:cNvPr>
          <p:cNvPicPr>
            <a:picLocks noChangeAspect="1"/>
          </p:cNvPicPr>
          <p:nvPr/>
        </p:nvPicPr>
        <p:blipFill>
          <a:blip r:embed="rId2"/>
          <a:srcRect l="17139" r="2217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Slide Number Placeholder 4">
            <a:extLst>
              <a:ext uri="{FF2B5EF4-FFF2-40B4-BE49-F238E27FC236}">
                <a16:creationId xmlns:a16="http://schemas.microsoft.com/office/drawing/2014/main" id="{275D0709-7E6B-0754-5E87-4E2971CD21ED}"/>
              </a:ext>
            </a:extLst>
          </p:cNvPr>
          <p:cNvSpPr>
            <a:spLocks noGrp="1"/>
          </p:cNvSpPr>
          <p:nvPr>
            <p:ph type="sldNum" sz="quarter" idx="12"/>
          </p:nvPr>
        </p:nvSpPr>
        <p:spPr>
          <a:xfrm>
            <a:off x="10439400" y="6356350"/>
            <a:ext cx="914400" cy="365125"/>
          </a:xfrm>
        </p:spPr>
        <p:txBody>
          <a:bodyPr>
            <a:normAutofit/>
          </a:bodyPr>
          <a:lstStyle/>
          <a:p>
            <a:pPr>
              <a:spcAft>
                <a:spcPts val="600"/>
              </a:spcAft>
            </a:pPr>
            <a:fld id="{6E951928-92D8-4A78-9B93-7EE61EE57ACA}" type="slidenum">
              <a:rPr lang="en-GB">
                <a:solidFill>
                  <a:srgbClr val="FFFFFF"/>
                </a:solidFill>
              </a:rPr>
              <a:pPr>
                <a:spcAft>
                  <a:spcPts val="600"/>
                </a:spcAft>
              </a:pPr>
              <a:t>12</a:t>
            </a:fld>
            <a:endParaRPr lang="en-GB">
              <a:solidFill>
                <a:srgbClr val="FFFFFF"/>
              </a:solidFill>
            </a:endParaRPr>
          </a:p>
        </p:txBody>
      </p:sp>
    </p:spTree>
    <p:extLst>
      <p:ext uri="{BB962C8B-B14F-4D97-AF65-F5344CB8AC3E}">
        <p14:creationId xmlns:p14="http://schemas.microsoft.com/office/powerpoint/2010/main" val="998344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5EB908-D097-1CF9-69BE-BC3B9C4B1FAD}"/>
              </a:ext>
            </a:extLst>
          </p:cNvPr>
          <p:cNvSpPr>
            <a:spLocks noGrp="1"/>
          </p:cNvSpPr>
          <p:nvPr>
            <p:ph type="title"/>
          </p:nvPr>
        </p:nvSpPr>
        <p:spPr>
          <a:xfrm>
            <a:off x="640080" y="325369"/>
            <a:ext cx="4368602" cy="1956841"/>
          </a:xfrm>
        </p:spPr>
        <p:txBody>
          <a:bodyPr anchor="b">
            <a:normAutofit/>
          </a:bodyPr>
          <a:lstStyle/>
          <a:p>
            <a:r>
              <a:rPr lang="en-GB" sz="5400"/>
              <a:t>Governance Balance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DD1CF6-946C-232C-FD77-7599A716B637}"/>
              </a:ext>
            </a:extLst>
          </p:cNvPr>
          <p:cNvSpPr>
            <a:spLocks noGrp="1"/>
          </p:cNvSpPr>
          <p:nvPr>
            <p:ph idx="1"/>
          </p:nvPr>
        </p:nvSpPr>
        <p:spPr>
          <a:xfrm>
            <a:off x="640080" y="2872899"/>
            <a:ext cx="4243589" cy="3320668"/>
          </a:xfrm>
        </p:spPr>
        <p:txBody>
          <a:bodyPr>
            <a:normAutofit/>
          </a:bodyPr>
          <a:lstStyle/>
          <a:p>
            <a:r>
              <a:rPr lang="en-GB" dirty="0"/>
              <a:t>Lawful discretion of police officers</a:t>
            </a:r>
          </a:p>
          <a:p>
            <a:r>
              <a:rPr lang="en-GB" dirty="0"/>
              <a:t>Power of elected politicians</a:t>
            </a:r>
          </a:p>
          <a:p>
            <a:r>
              <a:rPr lang="en-GB" dirty="0"/>
              <a:t>HMICFRS</a:t>
            </a:r>
          </a:p>
          <a:p>
            <a:r>
              <a:rPr lang="en-GB" dirty="0"/>
              <a:t>IOPC (after Lawrence)</a:t>
            </a:r>
          </a:p>
        </p:txBody>
      </p:sp>
      <p:pic>
        <p:nvPicPr>
          <p:cNvPr id="4" name="Picture 3">
            <a:extLst>
              <a:ext uri="{FF2B5EF4-FFF2-40B4-BE49-F238E27FC236}">
                <a16:creationId xmlns:a16="http://schemas.microsoft.com/office/drawing/2014/main" id="{12D76975-6025-2585-1697-C1461B09A21F}"/>
              </a:ext>
            </a:extLst>
          </p:cNvPr>
          <p:cNvPicPr>
            <a:picLocks noChangeAspect="1"/>
          </p:cNvPicPr>
          <p:nvPr/>
        </p:nvPicPr>
        <p:blipFill rotWithShape="1">
          <a:blip r:embed="rId2"/>
          <a:srcRect l="8518" r="2452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Slide Number Placeholder 4">
            <a:extLst>
              <a:ext uri="{FF2B5EF4-FFF2-40B4-BE49-F238E27FC236}">
                <a16:creationId xmlns:a16="http://schemas.microsoft.com/office/drawing/2014/main" id="{AD852441-4D1F-3672-179C-97B1ED454236}"/>
              </a:ext>
            </a:extLst>
          </p:cNvPr>
          <p:cNvSpPr>
            <a:spLocks noGrp="1"/>
          </p:cNvSpPr>
          <p:nvPr>
            <p:ph type="sldNum" sz="quarter" idx="12"/>
          </p:nvPr>
        </p:nvSpPr>
        <p:spPr/>
        <p:txBody>
          <a:bodyPr/>
          <a:lstStyle/>
          <a:p>
            <a:fld id="{6E951928-92D8-4A78-9B93-7EE61EE57ACA}" type="slidenum">
              <a:rPr lang="en-GB" smtClean="0"/>
              <a:t>13</a:t>
            </a:fld>
            <a:endParaRPr lang="en-GB"/>
          </a:p>
        </p:txBody>
      </p:sp>
    </p:spTree>
    <p:extLst>
      <p:ext uri="{BB962C8B-B14F-4D97-AF65-F5344CB8AC3E}">
        <p14:creationId xmlns:p14="http://schemas.microsoft.com/office/powerpoint/2010/main" val="1431210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1D039A-84C1-EEFD-A61E-32B989E29ED2}"/>
              </a:ext>
            </a:extLst>
          </p:cNvPr>
          <p:cNvSpPr>
            <a:spLocks noGrp="1"/>
          </p:cNvSpPr>
          <p:nvPr>
            <p:ph type="title"/>
          </p:nvPr>
        </p:nvSpPr>
        <p:spPr>
          <a:xfrm>
            <a:off x="524741" y="620392"/>
            <a:ext cx="3808268" cy="5504688"/>
          </a:xfrm>
        </p:spPr>
        <p:txBody>
          <a:bodyPr>
            <a:normAutofit/>
          </a:bodyPr>
          <a:lstStyle/>
          <a:p>
            <a:r>
              <a:rPr lang="en-GB" sz="4700">
                <a:solidFill>
                  <a:schemeClr val="bg1"/>
                </a:solidFill>
              </a:rPr>
              <a:t>Evolution: Constitutional building blocks</a:t>
            </a:r>
          </a:p>
        </p:txBody>
      </p:sp>
      <p:graphicFrame>
        <p:nvGraphicFramePr>
          <p:cNvPr id="5" name="Content Placeholder 2">
            <a:extLst>
              <a:ext uri="{FF2B5EF4-FFF2-40B4-BE49-F238E27FC236}">
                <a16:creationId xmlns:a16="http://schemas.microsoft.com/office/drawing/2014/main" id="{41FDD7A9-EA41-20C7-609A-BBBFF4884045}"/>
              </a:ext>
            </a:extLst>
          </p:cNvPr>
          <p:cNvGraphicFramePr>
            <a:graphicFrameLocks noGrp="1"/>
          </p:cNvGraphicFramePr>
          <p:nvPr>
            <p:ph idx="1"/>
            <p:extLst>
              <p:ext uri="{D42A27DB-BD31-4B8C-83A1-F6EECF244321}">
                <p14:modId xmlns:p14="http://schemas.microsoft.com/office/powerpoint/2010/main" val="519860066"/>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5750DD7C-49C8-0E66-FF8E-68EB490A75B9}"/>
              </a:ext>
            </a:extLst>
          </p:cNvPr>
          <p:cNvSpPr>
            <a:spLocks noGrp="1"/>
          </p:cNvSpPr>
          <p:nvPr>
            <p:ph type="sldNum" sz="quarter" idx="12"/>
          </p:nvPr>
        </p:nvSpPr>
        <p:spPr/>
        <p:txBody>
          <a:bodyPr/>
          <a:lstStyle/>
          <a:p>
            <a:fld id="{6E951928-92D8-4A78-9B93-7EE61EE57ACA}" type="slidenum">
              <a:rPr lang="en-GB" smtClean="0"/>
              <a:t>14</a:t>
            </a:fld>
            <a:endParaRPr lang="en-GB"/>
          </a:p>
        </p:txBody>
      </p:sp>
    </p:spTree>
    <p:extLst>
      <p:ext uri="{BB962C8B-B14F-4D97-AF65-F5344CB8AC3E}">
        <p14:creationId xmlns:p14="http://schemas.microsoft.com/office/powerpoint/2010/main" val="2019151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690128D7-61CB-415E-947B-251375C4BBB7}"/>
                                            </p:graphicEl>
                                          </p:spTgt>
                                        </p:tgtEl>
                                        <p:attrNameLst>
                                          <p:attrName>style.visibility</p:attrName>
                                        </p:attrNameLst>
                                      </p:cBhvr>
                                      <p:to>
                                        <p:strVal val="visible"/>
                                      </p:to>
                                    </p:set>
                                    <p:anim calcmode="lin" valueType="num">
                                      <p:cBhvr additive="base">
                                        <p:cTn id="7" dur="500" fill="hold"/>
                                        <p:tgtEl>
                                          <p:spTgt spid="5">
                                            <p:graphicEl>
                                              <a:dgm id="{690128D7-61CB-415E-947B-251375C4BBB7}"/>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690128D7-61CB-415E-947B-251375C4BBB7}"/>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C90B4A2C-A36D-4E41-9019-EEF19630D317}"/>
                                            </p:graphicEl>
                                          </p:spTgt>
                                        </p:tgtEl>
                                        <p:attrNameLst>
                                          <p:attrName>style.visibility</p:attrName>
                                        </p:attrNameLst>
                                      </p:cBhvr>
                                      <p:to>
                                        <p:strVal val="visible"/>
                                      </p:to>
                                    </p:set>
                                    <p:anim calcmode="lin" valueType="num">
                                      <p:cBhvr additive="base">
                                        <p:cTn id="13" dur="500" fill="hold"/>
                                        <p:tgtEl>
                                          <p:spTgt spid="5">
                                            <p:graphicEl>
                                              <a:dgm id="{C90B4A2C-A36D-4E41-9019-EEF19630D317}"/>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C90B4A2C-A36D-4E41-9019-EEF19630D317}"/>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graphicEl>
                                              <a:dgm id="{052ED9BA-9AD2-433D-BFAD-E6A70469F572}"/>
                                            </p:graphicEl>
                                          </p:spTgt>
                                        </p:tgtEl>
                                        <p:attrNameLst>
                                          <p:attrName>style.visibility</p:attrName>
                                        </p:attrNameLst>
                                      </p:cBhvr>
                                      <p:to>
                                        <p:strVal val="visible"/>
                                      </p:to>
                                    </p:set>
                                    <p:anim calcmode="lin" valueType="num">
                                      <p:cBhvr additive="base">
                                        <p:cTn id="19" dur="500" fill="hold"/>
                                        <p:tgtEl>
                                          <p:spTgt spid="5">
                                            <p:graphicEl>
                                              <a:dgm id="{052ED9BA-9AD2-433D-BFAD-E6A70469F572}"/>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graphicEl>
                                              <a:dgm id="{052ED9BA-9AD2-433D-BFAD-E6A70469F572}"/>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1D039A-84C1-EEFD-A61E-32B989E29ED2}"/>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Office of Constable</a:t>
            </a:r>
          </a:p>
        </p:txBody>
      </p:sp>
      <p:graphicFrame>
        <p:nvGraphicFramePr>
          <p:cNvPr id="5" name="Content Placeholder 2">
            <a:extLst>
              <a:ext uri="{FF2B5EF4-FFF2-40B4-BE49-F238E27FC236}">
                <a16:creationId xmlns:a16="http://schemas.microsoft.com/office/drawing/2014/main" id="{452150CA-469B-D382-F4B1-BDC76B6C818A}"/>
              </a:ext>
            </a:extLst>
          </p:cNvPr>
          <p:cNvGraphicFramePr>
            <a:graphicFrameLocks noGrp="1"/>
          </p:cNvGraphicFramePr>
          <p:nvPr>
            <p:ph idx="1"/>
            <p:extLst>
              <p:ext uri="{D42A27DB-BD31-4B8C-83A1-F6EECF244321}">
                <p14:modId xmlns:p14="http://schemas.microsoft.com/office/powerpoint/2010/main" val="326787444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169FBB5E-6E13-B3A8-D8AC-178DF672DC54}"/>
              </a:ext>
            </a:extLst>
          </p:cNvPr>
          <p:cNvSpPr>
            <a:spLocks noGrp="1"/>
          </p:cNvSpPr>
          <p:nvPr>
            <p:ph type="sldNum" sz="quarter" idx="12"/>
          </p:nvPr>
        </p:nvSpPr>
        <p:spPr/>
        <p:txBody>
          <a:bodyPr/>
          <a:lstStyle/>
          <a:p>
            <a:fld id="{6E951928-92D8-4A78-9B93-7EE61EE57ACA}" type="slidenum">
              <a:rPr lang="en-GB" smtClean="0"/>
              <a:t>15</a:t>
            </a:fld>
            <a:endParaRPr lang="en-GB"/>
          </a:p>
        </p:txBody>
      </p:sp>
    </p:spTree>
    <p:extLst>
      <p:ext uri="{BB962C8B-B14F-4D97-AF65-F5344CB8AC3E}">
        <p14:creationId xmlns:p14="http://schemas.microsoft.com/office/powerpoint/2010/main" val="1223903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8B792E17-45DB-4CEB-A47F-BCCA4B59CFD1}"/>
                                            </p:graphicEl>
                                          </p:spTgt>
                                        </p:tgtEl>
                                        <p:attrNameLst>
                                          <p:attrName>style.visibility</p:attrName>
                                        </p:attrNameLst>
                                      </p:cBhvr>
                                      <p:to>
                                        <p:strVal val="visible"/>
                                      </p:to>
                                    </p:set>
                                    <p:anim calcmode="lin" valueType="num">
                                      <p:cBhvr additive="base">
                                        <p:cTn id="7" dur="500" fill="hold"/>
                                        <p:tgtEl>
                                          <p:spTgt spid="5">
                                            <p:graphicEl>
                                              <a:dgm id="{8B792E17-45DB-4CEB-A47F-BCCA4B59CFD1}"/>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8B792E17-45DB-4CEB-A47F-BCCA4B59CFD1}"/>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0C8BE5AC-E0A4-467A-8B7E-5DD431D2F757}"/>
                                            </p:graphicEl>
                                          </p:spTgt>
                                        </p:tgtEl>
                                        <p:attrNameLst>
                                          <p:attrName>style.visibility</p:attrName>
                                        </p:attrNameLst>
                                      </p:cBhvr>
                                      <p:to>
                                        <p:strVal val="visible"/>
                                      </p:to>
                                    </p:set>
                                    <p:anim calcmode="lin" valueType="num">
                                      <p:cBhvr additive="base">
                                        <p:cTn id="13" dur="500" fill="hold"/>
                                        <p:tgtEl>
                                          <p:spTgt spid="5">
                                            <p:graphicEl>
                                              <a:dgm id="{0C8BE5AC-E0A4-467A-8B7E-5DD431D2F757}"/>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0C8BE5AC-E0A4-467A-8B7E-5DD431D2F757}"/>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graphicEl>
                                              <a:dgm id="{52D91E79-A8A1-4013-A1FF-515BE53112F3}"/>
                                            </p:graphicEl>
                                          </p:spTgt>
                                        </p:tgtEl>
                                        <p:attrNameLst>
                                          <p:attrName>style.visibility</p:attrName>
                                        </p:attrNameLst>
                                      </p:cBhvr>
                                      <p:to>
                                        <p:strVal val="visible"/>
                                      </p:to>
                                    </p:set>
                                    <p:anim calcmode="lin" valueType="num">
                                      <p:cBhvr additive="base">
                                        <p:cTn id="19" dur="500" fill="hold"/>
                                        <p:tgtEl>
                                          <p:spTgt spid="5">
                                            <p:graphicEl>
                                              <a:dgm id="{52D91E79-A8A1-4013-A1FF-515BE53112F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graphicEl>
                                              <a:dgm id="{52D91E79-A8A1-4013-A1FF-515BE53112F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graphicEl>
                                              <a:dgm id="{D17A4F1F-AA60-4536-96A4-04B0FF491EE4}"/>
                                            </p:graphicEl>
                                          </p:spTgt>
                                        </p:tgtEl>
                                        <p:attrNameLst>
                                          <p:attrName>style.visibility</p:attrName>
                                        </p:attrNameLst>
                                      </p:cBhvr>
                                      <p:to>
                                        <p:strVal val="visible"/>
                                      </p:to>
                                    </p:set>
                                    <p:anim calcmode="lin" valueType="num">
                                      <p:cBhvr additive="base">
                                        <p:cTn id="25" dur="500" fill="hold"/>
                                        <p:tgtEl>
                                          <p:spTgt spid="5">
                                            <p:graphicEl>
                                              <a:dgm id="{D17A4F1F-AA60-4536-96A4-04B0FF491EE4}"/>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D17A4F1F-AA60-4536-96A4-04B0FF491EE4}"/>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graphicEl>
                                              <a:dgm id="{41180B33-C845-4F8B-AEC8-56744CEF7CAA}"/>
                                            </p:graphicEl>
                                          </p:spTgt>
                                        </p:tgtEl>
                                        <p:attrNameLst>
                                          <p:attrName>style.visibility</p:attrName>
                                        </p:attrNameLst>
                                      </p:cBhvr>
                                      <p:to>
                                        <p:strVal val="visible"/>
                                      </p:to>
                                    </p:set>
                                    <p:anim calcmode="lin" valueType="num">
                                      <p:cBhvr additive="base">
                                        <p:cTn id="31" dur="500" fill="hold"/>
                                        <p:tgtEl>
                                          <p:spTgt spid="5">
                                            <p:graphicEl>
                                              <a:dgm id="{41180B33-C845-4F8B-AEC8-56744CEF7CAA}"/>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41180B33-C845-4F8B-AEC8-56744CEF7CAA}"/>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1D039A-84C1-EEFD-A61E-32B989E29ED2}"/>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Office of Constable</a:t>
            </a:r>
          </a:p>
        </p:txBody>
      </p:sp>
      <p:graphicFrame>
        <p:nvGraphicFramePr>
          <p:cNvPr id="5" name="Content Placeholder 2">
            <a:extLst>
              <a:ext uri="{FF2B5EF4-FFF2-40B4-BE49-F238E27FC236}">
                <a16:creationId xmlns:a16="http://schemas.microsoft.com/office/drawing/2014/main" id="{452150CA-469B-D382-F4B1-BDC76B6C818A}"/>
              </a:ext>
            </a:extLst>
          </p:cNvPr>
          <p:cNvGraphicFramePr>
            <a:graphicFrameLocks noGrp="1"/>
          </p:cNvGraphicFramePr>
          <p:nvPr>
            <p:ph idx="1"/>
            <p:extLst>
              <p:ext uri="{D42A27DB-BD31-4B8C-83A1-F6EECF244321}">
                <p14:modId xmlns:p14="http://schemas.microsoft.com/office/powerpoint/2010/main" val="3331358804"/>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D05D13A4-B7E4-63A3-5A20-CE5E4854126C}"/>
              </a:ext>
            </a:extLst>
          </p:cNvPr>
          <p:cNvSpPr>
            <a:spLocks noGrp="1"/>
          </p:cNvSpPr>
          <p:nvPr>
            <p:ph type="sldNum" sz="quarter" idx="12"/>
          </p:nvPr>
        </p:nvSpPr>
        <p:spPr/>
        <p:txBody>
          <a:bodyPr/>
          <a:lstStyle/>
          <a:p>
            <a:fld id="{6E951928-92D8-4A78-9B93-7EE61EE57ACA}" type="slidenum">
              <a:rPr lang="en-GB" smtClean="0"/>
              <a:t>16</a:t>
            </a:fld>
            <a:endParaRPr lang="en-GB"/>
          </a:p>
        </p:txBody>
      </p:sp>
    </p:spTree>
    <p:extLst>
      <p:ext uri="{BB962C8B-B14F-4D97-AF65-F5344CB8AC3E}">
        <p14:creationId xmlns:p14="http://schemas.microsoft.com/office/powerpoint/2010/main" val="1413567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8B792E17-45DB-4CEB-A47F-BCCA4B59CFD1}"/>
                                            </p:graphicEl>
                                          </p:spTgt>
                                        </p:tgtEl>
                                        <p:attrNameLst>
                                          <p:attrName>style.visibility</p:attrName>
                                        </p:attrNameLst>
                                      </p:cBhvr>
                                      <p:to>
                                        <p:strVal val="visible"/>
                                      </p:to>
                                    </p:set>
                                    <p:anim calcmode="lin" valueType="num">
                                      <p:cBhvr additive="base">
                                        <p:cTn id="7" dur="500" fill="hold"/>
                                        <p:tgtEl>
                                          <p:spTgt spid="5">
                                            <p:graphicEl>
                                              <a:dgm id="{8B792E17-45DB-4CEB-A47F-BCCA4B59CFD1}"/>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8B792E17-45DB-4CEB-A47F-BCCA4B59CFD1}"/>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47653B51-A969-4FB7-8F18-D5599AD6863E}"/>
                                            </p:graphicEl>
                                          </p:spTgt>
                                        </p:tgtEl>
                                        <p:attrNameLst>
                                          <p:attrName>style.visibility</p:attrName>
                                        </p:attrNameLst>
                                      </p:cBhvr>
                                      <p:to>
                                        <p:strVal val="visible"/>
                                      </p:to>
                                    </p:set>
                                    <p:anim calcmode="lin" valueType="num">
                                      <p:cBhvr additive="base">
                                        <p:cTn id="13" dur="500" fill="hold"/>
                                        <p:tgtEl>
                                          <p:spTgt spid="5">
                                            <p:graphicEl>
                                              <a:dgm id="{47653B51-A969-4FB7-8F18-D5599AD6863E}"/>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47653B51-A969-4FB7-8F18-D5599AD6863E}"/>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graphicEl>
                                              <a:dgm id="{B81AB4C7-024D-489E-8BE2-3E21860A900F}"/>
                                            </p:graphicEl>
                                          </p:spTgt>
                                        </p:tgtEl>
                                        <p:attrNameLst>
                                          <p:attrName>style.visibility</p:attrName>
                                        </p:attrNameLst>
                                      </p:cBhvr>
                                      <p:to>
                                        <p:strVal val="visible"/>
                                      </p:to>
                                    </p:set>
                                    <p:anim calcmode="lin" valueType="num">
                                      <p:cBhvr additive="base">
                                        <p:cTn id="19" dur="500" fill="hold"/>
                                        <p:tgtEl>
                                          <p:spTgt spid="5">
                                            <p:graphicEl>
                                              <a:dgm id="{B81AB4C7-024D-489E-8BE2-3E21860A900F}"/>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graphicEl>
                                              <a:dgm id="{B81AB4C7-024D-489E-8BE2-3E21860A900F}"/>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graphicEl>
                                              <a:dgm id="{72AF27C3-C5BF-4E9D-9EC7-022527FCE336}"/>
                                            </p:graphicEl>
                                          </p:spTgt>
                                        </p:tgtEl>
                                        <p:attrNameLst>
                                          <p:attrName>style.visibility</p:attrName>
                                        </p:attrNameLst>
                                      </p:cBhvr>
                                      <p:to>
                                        <p:strVal val="visible"/>
                                      </p:to>
                                    </p:set>
                                    <p:anim calcmode="lin" valueType="num">
                                      <p:cBhvr additive="base">
                                        <p:cTn id="25" dur="500" fill="hold"/>
                                        <p:tgtEl>
                                          <p:spTgt spid="5">
                                            <p:graphicEl>
                                              <a:dgm id="{72AF27C3-C5BF-4E9D-9EC7-022527FCE336}"/>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72AF27C3-C5BF-4E9D-9EC7-022527FCE336}"/>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81859-9D7E-90D8-B908-28A826ED6B27}"/>
              </a:ext>
            </a:extLst>
          </p:cNvPr>
          <p:cNvSpPr>
            <a:spLocks noGrp="1"/>
          </p:cNvSpPr>
          <p:nvPr>
            <p:ph type="title"/>
          </p:nvPr>
        </p:nvSpPr>
        <p:spPr/>
        <p:txBody>
          <a:bodyPr/>
          <a:lstStyle/>
          <a:p>
            <a:r>
              <a:rPr lang="en-GB" dirty="0"/>
              <a:t>Lord Denning 1968: </a:t>
            </a:r>
            <a:br>
              <a:rPr lang="en-GB" dirty="0"/>
            </a:br>
            <a:r>
              <a:rPr lang="en-GB" dirty="0"/>
              <a:t>Chiefs are Operationally Independent</a:t>
            </a:r>
          </a:p>
        </p:txBody>
      </p:sp>
      <p:sp>
        <p:nvSpPr>
          <p:cNvPr id="3" name="Content Placeholder 2">
            <a:extLst>
              <a:ext uri="{FF2B5EF4-FFF2-40B4-BE49-F238E27FC236}">
                <a16:creationId xmlns:a16="http://schemas.microsoft.com/office/drawing/2014/main" id="{68276199-7B52-0DD5-87AF-0ACF498350BA}"/>
              </a:ext>
            </a:extLst>
          </p:cNvPr>
          <p:cNvSpPr>
            <a:spLocks noGrp="1"/>
          </p:cNvSpPr>
          <p:nvPr>
            <p:ph idx="1"/>
          </p:nvPr>
        </p:nvSpPr>
        <p:spPr>
          <a:xfrm>
            <a:off x="838199" y="1690688"/>
            <a:ext cx="10881049" cy="4802187"/>
          </a:xfrm>
        </p:spPr>
        <p:txBody>
          <a:bodyPr>
            <a:normAutofit fontScale="92500" lnSpcReduction="10000"/>
          </a:bodyPr>
          <a:lstStyle/>
          <a:p>
            <a:r>
              <a:rPr lang="en-US" dirty="0"/>
              <a:t>“like every constable in the land, he should be, and is, </a:t>
            </a:r>
            <a:r>
              <a:rPr lang="en-US" b="1" dirty="0"/>
              <a:t>independent of the executive</a:t>
            </a:r>
            <a:r>
              <a:rPr lang="en-US" dirty="0"/>
              <a:t>. </a:t>
            </a:r>
          </a:p>
          <a:p>
            <a:r>
              <a:rPr lang="en-US" dirty="0"/>
              <a:t>He is </a:t>
            </a:r>
            <a:r>
              <a:rPr lang="en-US" b="1" dirty="0"/>
              <a:t>not subject to the orders of the Secretary of State </a:t>
            </a:r>
            <a:r>
              <a:rPr lang="en-US" dirty="0"/>
              <a:t>…. I hold it to be the duty of the Commissioner of Police, as it is of every chief constable, to enforce the law of the land. </a:t>
            </a:r>
          </a:p>
          <a:p>
            <a:r>
              <a:rPr lang="en-US" dirty="0"/>
              <a:t>… in all these things he is </a:t>
            </a:r>
            <a:r>
              <a:rPr lang="en-US" b="1" dirty="0"/>
              <a:t>not the servant to anyone, save of the law itself</a:t>
            </a:r>
            <a:r>
              <a:rPr lang="en-US" dirty="0"/>
              <a:t>.</a:t>
            </a:r>
          </a:p>
          <a:p>
            <a:r>
              <a:rPr lang="en-US" b="1" dirty="0"/>
              <a:t>No Minister of the Crown </a:t>
            </a:r>
            <a:r>
              <a:rPr lang="en-US" dirty="0"/>
              <a:t>can tell him that he must, or must not, keep observation on this place or that; or that he must, or must not, prosecute this man or that one. </a:t>
            </a:r>
            <a:r>
              <a:rPr lang="en-US" b="1" dirty="0"/>
              <a:t>Nor can any police authority tell him so</a:t>
            </a:r>
            <a:r>
              <a:rPr lang="en-US" dirty="0"/>
              <a:t>. </a:t>
            </a:r>
          </a:p>
          <a:p>
            <a:r>
              <a:rPr lang="en-US" dirty="0"/>
              <a:t>The responsibility for law enforcement lies on him. </a:t>
            </a:r>
            <a:r>
              <a:rPr lang="en-US" b="1" dirty="0"/>
              <a:t>He is answerable to the law and to the law alone.” </a:t>
            </a:r>
          </a:p>
          <a:p>
            <a:pPr marL="0" indent="0">
              <a:buNone/>
            </a:pPr>
            <a:r>
              <a:rPr lang="en-US" dirty="0"/>
              <a:t>(R. v Commissioner of Police of the Metropolis, 1968)</a:t>
            </a:r>
            <a:endParaRPr lang="en-GB" dirty="0"/>
          </a:p>
        </p:txBody>
      </p:sp>
      <p:sp>
        <p:nvSpPr>
          <p:cNvPr id="4" name="Slide Number Placeholder 3">
            <a:extLst>
              <a:ext uri="{FF2B5EF4-FFF2-40B4-BE49-F238E27FC236}">
                <a16:creationId xmlns:a16="http://schemas.microsoft.com/office/drawing/2014/main" id="{B455141C-39A4-9F10-DD23-D4B9742EEF7A}"/>
              </a:ext>
            </a:extLst>
          </p:cNvPr>
          <p:cNvSpPr>
            <a:spLocks noGrp="1"/>
          </p:cNvSpPr>
          <p:nvPr>
            <p:ph type="sldNum" sz="quarter" idx="12"/>
          </p:nvPr>
        </p:nvSpPr>
        <p:spPr/>
        <p:txBody>
          <a:bodyPr/>
          <a:lstStyle/>
          <a:p>
            <a:fld id="{6E951928-92D8-4A78-9B93-7EE61EE57ACA}" type="slidenum">
              <a:rPr lang="en-GB" smtClean="0"/>
              <a:t>17</a:t>
            </a:fld>
            <a:endParaRPr lang="en-GB"/>
          </a:p>
        </p:txBody>
      </p:sp>
    </p:spTree>
    <p:extLst>
      <p:ext uri="{BB962C8B-B14F-4D97-AF65-F5344CB8AC3E}">
        <p14:creationId xmlns:p14="http://schemas.microsoft.com/office/powerpoint/2010/main" val="72742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grpId="0" nodeType="clickEffect">
                                  <p:stCondLst>
                                    <p:cond delay="0"/>
                                  </p:stCondLst>
                                  <p:iterate type="lt">
                                    <p:tmPct val="4000"/>
                                  </p:iterate>
                                  <p:childTnLst>
                                    <p:set>
                                      <p:cBhvr override="childStyle">
                                        <p:cTn id="6" dur="1250" fill="hold"/>
                                        <p:tgtEl>
                                          <p:spTgt spid="3">
                                            <p:txEl>
                                              <p:pRg st="0" end="0"/>
                                            </p:txEl>
                                          </p:spTgt>
                                        </p:tgtEl>
                                        <p:attrNameLst>
                                          <p:attrName>style.color</p:attrName>
                                        </p:attrNameLst>
                                      </p:cBhvr>
                                      <p:to>
                                        <p:clrVal>
                                          <a:schemeClr val="accent2"/>
                                        </p:clrVal>
                                      </p:to>
                                    </p:set>
                                    <p:set>
                                      <p:cBhvr>
                                        <p:cTn id="7" dur="1250" fill="hold"/>
                                        <p:tgtEl>
                                          <p:spTgt spid="3">
                                            <p:txEl>
                                              <p:pRg st="0" end="0"/>
                                            </p:txEl>
                                          </p:spTgt>
                                        </p:tgtEl>
                                        <p:attrNameLst>
                                          <p:attrName>fillcolor</p:attrName>
                                        </p:attrNameLst>
                                      </p:cBhvr>
                                      <p:to>
                                        <p:clrVal>
                                          <a:schemeClr val="accent2"/>
                                        </p:clrVal>
                                      </p:to>
                                    </p:set>
                                    <p:set>
                                      <p:cBhvr>
                                        <p:cTn id="8" dur="1250" fill="hold"/>
                                        <p:tgtEl>
                                          <p:spTgt spid="3">
                                            <p:txEl>
                                              <p:pRg st="0" end="0"/>
                                            </p:txEl>
                                          </p:spTgt>
                                        </p:tgtEl>
                                        <p:attrNameLst>
                                          <p:attrName>fill.type</p:attrName>
                                        </p:attrNameLst>
                                      </p:cBhvr>
                                      <p:to>
                                        <p:strVal val="solid"/>
                                      </p:to>
                                    </p:set>
                                  </p:childTnLst>
                                </p:cTn>
                              </p:par>
                            </p:childTnLst>
                          </p:cTn>
                        </p:par>
                      </p:childTnLst>
                    </p:cTn>
                  </p:par>
                  <p:par>
                    <p:cTn id="9" fill="hold">
                      <p:stCondLst>
                        <p:cond delay="indefinite"/>
                      </p:stCondLst>
                      <p:childTnLst>
                        <p:par>
                          <p:cTn id="10" fill="hold">
                            <p:stCondLst>
                              <p:cond delay="0"/>
                            </p:stCondLst>
                            <p:childTnLst>
                              <p:par>
                                <p:cTn id="11" presetID="16" presetClass="emph" presetSubtype="0" fill="hold" grpId="0" nodeType="clickEffect">
                                  <p:stCondLst>
                                    <p:cond delay="0"/>
                                  </p:stCondLst>
                                  <p:iterate type="lt">
                                    <p:tmPct val="4000"/>
                                  </p:iterate>
                                  <p:childTnLst>
                                    <p:set>
                                      <p:cBhvr override="childStyle">
                                        <p:cTn id="12" dur="1250" fill="hold"/>
                                        <p:tgtEl>
                                          <p:spTgt spid="3">
                                            <p:txEl>
                                              <p:pRg st="1" end="1"/>
                                            </p:txEl>
                                          </p:spTgt>
                                        </p:tgtEl>
                                        <p:attrNameLst>
                                          <p:attrName>style.color</p:attrName>
                                        </p:attrNameLst>
                                      </p:cBhvr>
                                      <p:to>
                                        <p:clrVal>
                                          <a:schemeClr val="accent2"/>
                                        </p:clrVal>
                                      </p:to>
                                    </p:set>
                                    <p:set>
                                      <p:cBhvr>
                                        <p:cTn id="13" dur="1250" fill="hold"/>
                                        <p:tgtEl>
                                          <p:spTgt spid="3">
                                            <p:txEl>
                                              <p:pRg st="1" end="1"/>
                                            </p:txEl>
                                          </p:spTgt>
                                        </p:tgtEl>
                                        <p:attrNameLst>
                                          <p:attrName>fillcolor</p:attrName>
                                        </p:attrNameLst>
                                      </p:cBhvr>
                                      <p:to>
                                        <p:clrVal>
                                          <a:schemeClr val="accent2"/>
                                        </p:clrVal>
                                      </p:to>
                                    </p:set>
                                    <p:set>
                                      <p:cBhvr>
                                        <p:cTn id="14" dur="1250" fill="hold"/>
                                        <p:tgtEl>
                                          <p:spTgt spid="3">
                                            <p:txEl>
                                              <p:pRg st="1" end="1"/>
                                            </p:txEl>
                                          </p:spTgt>
                                        </p:tgtEl>
                                        <p:attrNameLst>
                                          <p:attrName>fill.type</p:attrName>
                                        </p:attrNameLst>
                                      </p:cBhvr>
                                      <p:to>
                                        <p:strVal val="solid"/>
                                      </p:to>
                                    </p:set>
                                  </p:childTnLst>
                                </p:cTn>
                              </p:par>
                            </p:childTnLst>
                          </p:cTn>
                        </p:par>
                      </p:childTnLst>
                    </p:cTn>
                  </p:par>
                  <p:par>
                    <p:cTn id="15" fill="hold">
                      <p:stCondLst>
                        <p:cond delay="indefinite"/>
                      </p:stCondLst>
                      <p:childTnLst>
                        <p:par>
                          <p:cTn id="16" fill="hold">
                            <p:stCondLst>
                              <p:cond delay="0"/>
                            </p:stCondLst>
                            <p:childTnLst>
                              <p:par>
                                <p:cTn id="17" presetID="16" presetClass="emph" presetSubtype="0" fill="hold" grpId="0" nodeType="clickEffect">
                                  <p:stCondLst>
                                    <p:cond delay="0"/>
                                  </p:stCondLst>
                                  <p:iterate type="lt">
                                    <p:tmPct val="4000"/>
                                  </p:iterate>
                                  <p:childTnLst>
                                    <p:set>
                                      <p:cBhvr override="childStyle">
                                        <p:cTn id="18" dur="1250" fill="hold"/>
                                        <p:tgtEl>
                                          <p:spTgt spid="3">
                                            <p:txEl>
                                              <p:pRg st="2" end="2"/>
                                            </p:txEl>
                                          </p:spTgt>
                                        </p:tgtEl>
                                        <p:attrNameLst>
                                          <p:attrName>style.color</p:attrName>
                                        </p:attrNameLst>
                                      </p:cBhvr>
                                      <p:to>
                                        <p:clrVal>
                                          <a:schemeClr val="accent2"/>
                                        </p:clrVal>
                                      </p:to>
                                    </p:set>
                                    <p:set>
                                      <p:cBhvr>
                                        <p:cTn id="19" dur="1250" fill="hold"/>
                                        <p:tgtEl>
                                          <p:spTgt spid="3">
                                            <p:txEl>
                                              <p:pRg st="2" end="2"/>
                                            </p:txEl>
                                          </p:spTgt>
                                        </p:tgtEl>
                                        <p:attrNameLst>
                                          <p:attrName>fillcolor</p:attrName>
                                        </p:attrNameLst>
                                      </p:cBhvr>
                                      <p:to>
                                        <p:clrVal>
                                          <a:schemeClr val="accent2"/>
                                        </p:clrVal>
                                      </p:to>
                                    </p:set>
                                    <p:set>
                                      <p:cBhvr>
                                        <p:cTn id="20" dur="1250" fill="hold"/>
                                        <p:tgtEl>
                                          <p:spTgt spid="3">
                                            <p:txEl>
                                              <p:pRg st="2" end="2"/>
                                            </p:txEl>
                                          </p:spTgt>
                                        </p:tgtEl>
                                        <p:attrNameLst>
                                          <p:attrName>fill.type</p:attrName>
                                        </p:attrNameLst>
                                      </p:cBhvr>
                                      <p:to>
                                        <p:strVal val="solid"/>
                                      </p:to>
                                    </p:set>
                                  </p:childTnLst>
                                </p:cTn>
                              </p:par>
                            </p:childTnLst>
                          </p:cTn>
                        </p:par>
                      </p:childTnLst>
                    </p:cTn>
                  </p:par>
                  <p:par>
                    <p:cTn id="21" fill="hold">
                      <p:stCondLst>
                        <p:cond delay="indefinite"/>
                      </p:stCondLst>
                      <p:childTnLst>
                        <p:par>
                          <p:cTn id="22" fill="hold">
                            <p:stCondLst>
                              <p:cond delay="0"/>
                            </p:stCondLst>
                            <p:childTnLst>
                              <p:par>
                                <p:cTn id="23" presetID="16" presetClass="emph" presetSubtype="0" fill="hold" grpId="0" nodeType="clickEffect">
                                  <p:stCondLst>
                                    <p:cond delay="0"/>
                                  </p:stCondLst>
                                  <p:iterate type="lt">
                                    <p:tmPct val="4000"/>
                                  </p:iterate>
                                  <p:childTnLst>
                                    <p:set>
                                      <p:cBhvr override="childStyle">
                                        <p:cTn id="24" dur="1250" fill="hold"/>
                                        <p:tgtEl>
                                          <p:spTgt spid="3">
                                            <p:txEl>
                                              <p:pRg st="3" end="3"/>
                                            </p:txEl>
                                          </p:spTgt>
                                        </p:tgtEl>
                                        <p:attrNameLst>
                                          <p:attrName>style.color</p:attrName>
                                        </p:attrNameLst>
                                      </p:cBhvr>
                                      <p:to>
                                        <p:clrVal>
                                          <a:schemeClr val="accent2"/>
                                        </p:clrVal>
                                      </p:to>
                                    </p:set>
                                    <p:set>
                                      <p:cBhvr>
                                        <p:cTn id="25" dur="1250" fill="hold"/>
                                        <p:tgtEl>
                                          <p:spTgt spid="3">
                                            <p:txEl>
                                              <p:pRg st="3" end="3"/>
                                            </p:txEl>
                                          </p:spTgt>
                                        </p:tgtEl>
                                        <p:attrNameLst>
                                          <p:attrName>fillcolor</p:attrName>
                                        </p:attrNameLst>
                                      </p:cBhvr>
                                      <p:to>
                                        <p:clrVal>
                                          <a:schemeClr val="accent2"/>
                                        </p:clrVal>
                                      </p:to>
                                    </p:set>
                                    <p:set>
                                      <p:cBhvr>
                                        <p:cTn id="26" dur="1250" fill="hold"/>
                                        <p:tgtEl>
                                          <p:spTgt spid="3">
                                            <p:txEl>
                                              <p:pRg st="3" end="3"/>
                                            </p:txEl>
                                          </p:spTgt>
                                        </p:tgtEl>
                                        <p:attrNameLst>
                                          <p:attrName>fill.type</p:attrName>
                                        </p:attrNameLst>
                                      </p:cBhvr>
                                      <p:to>
                                        <p:strVal val="solid"/>
                                      </p:to>
                                    </p:set>
                                  </p:childTnLst>
                                </p:cTn>
                              </p:par>
                            </p:childTnLst>
                          </p:cTn>
                        </p:par>
                      </p:childTnLst>
                    </p:cTn>
                  </p:par>
                  <p:par>
                    <p:cTn id="27" fill="hold">
                      <p:stCondLst>
                        <p:cond delay="indefinite"/>
                      </p:stCondLst>
                      <p:childTnLst>
                        <p:par>
                          <p:cTn id="28" fill="hold">
                            <p:stCondLst>
                              <p:cond delay="0"/>
                            </p:stCondLst>
                            <p:childTnLst>
                              <p:par>
                                <p:cTn id="29" presetID="16" presetClass="emph" presetSubtype="0" fill="hold" grpId="0" nodeType="clickEffect">
                                  <p:stCondLst>
                                    <p:cond delay="0"/>
                                  </p:stCondLst>
                                  <p:iterate type="lt">
                                    <p:tmPct val="4000"/>
                                  </p:iterate>
                                  <p:childTnLst>
                                    <p:set>
                                      <p:cBhvr override="childStyle">
                                        <p:cTn id="30" dur="1250" fill="hold"/>
                                        <p:tgtEl>
                                          <p:spTgt spid="3">
                                            <p:txEl>
                                              <p:pRg st="4" end="4"/>
                                            </p:txEl>
                                          </p:spTgt>
                                        </p:tgtEl>
                                        <p:attrNameLst>
                                          <p:attrName>style.color</p:attrName>
                                        </p:attrNameLst>
                                      </p:cBhvr>
                                      <p:to>
                                        <p:clrVal>
                                          <a:schemeClr val="accent2"/>
                                        </p:clrVal>
                                      </p:to>
                                    </p:set>
                                    <p:set>
                                      <p:cBhvr>
                                        <p:cTn id="31" dur="1250" fill="hold"/>
                                        <p:tgtEl>
                                          <p:spTgt spid="3">
                                            <p:txEl>
                                              <p:pRg st="4" end="4"/>
                                            </p:txEl>
                                          </p:spTgt>
                                        </p:tgtEl>
                                        <p:attrNameLst>
                                          <p:attrName>fillcolor</p:attrName>
                                        </p:attrNameLst>
                                      </p:cBhvr>
                                      <p:to>
                                        <p:clrVal>
                                          <a:schemeClr val="accent2"/>
                                        </p:clrVal>
                                      </p:to>
                                    </p:set>
                                    <p:set>
                                      <p:cBhvr>
                                        <p:cTn id="32" dur="1250" fill="hold"/>
                                        <p:tgtEl>
                                          <p:spTgt spid="3">
                                            <p:txEl>
                                              <p:pRg st="4" end="4"/>
                                            </p:txEl>
                                          </p:spTgt>
                                        </p:tgtEl>
                                        <p:attrNameLst>
                                          <p:attrName>fill.type</p:attrName>
                                        </p:attrNameLst>
                                      </p:cBhvr>
                                      <p:to>
                                        <p:strVal val="solid"/>
                                      </p:to>
                                    </p:set>
                                  </p:childTnLst>
                                </p:cTn>
                              </p:par>
                            </p:childTnLst>
                          </p:cTn>
                        </p:par>
                      </p:childTnLst>
                    </p:cTn>
                  </p:par>
                  <p:par>
                    <p:cTn id="33" fill="hold">
                      <p:stCondLst>
                        <p:cond delay="indefinite"/>
                      </p:stCondLst>
                      <p:childTnLst>
                        <p:par>
                          <p:cTn id="34" fill="hold">
                            <p:stCondLst>
                              <p:cond delay="0"/>
                            </p:stCondLst>
                            <p:childTnLst>
                              <p:par>
                                <p:cTn id="35" presetID="16" presetClass="emph" presetSubtype="0" fill="hold" grpId="0" nodeType="clickEffect">
                                  <p:stCondLst>
                                    <p:cond delay="0"/>
                                  </p:stCondLst>
                                  <p:iterate type="lt">
                                    <p:tmPct val="4000"/>
                                  </p:iterate>
                                  <p:childTnLst>
                                    <p:set>
                                      <p:cBhvr override="childStyle">
                                        <p:cTn id="36" dur="1250" fill="hold"/>
                                        <p:tgtEl>
                                          <p:spTgt spid="3">
                                            <p:txEl>
                                              <p:pRg st="5" end="5"/>
                                            </p:txEl>
                                          </p:spTgt>
                                        </p:tgtEl>
                                        <p:attrNameLst>
                                          <p:attrName>style.color</p:attrName>
                                        </p:attrNameLst>
                                      </p:cBhvr>
                                      <p:to>
                                        <p:clrVal>
                                          <a:schemeClr val="accent2"/>
                                        </p:clrVal>
                                      </p:to>
                                    </p:set>
                                    <p:set>
                                      <p:cBhvr>
                                        <p:cTn id="37" dur="1250" fill="hold"/>
                                        <p:tgtEl>
                                          <p:spTgt spid="3">
                                            <p:txEl>
                                              <p:pRg st="5" end="5"/>
                                            </p:txEl>
                                          </p:spTgt>
                                        </p:tgtEl>
                                        <p:attrNameLst>
                                          <p:attrName>fillcolor</p:attrName>
                                        </p:attrNameLst>
                                      </p:cBhvr>
                                      <p:to>
                                        <p:clrVal>
                                          <a:schemeClr val="accent2"/>
                                        </p:clrVal>
                                      </p:to>
                                    </p:set>
                                    <p:set>
                                      <p:cBhvr>
                                        <p:cTn id="38" dur="1250" fill="hold"/>
                                        <p:tgtEl>
                                          <p:spTgt spid="3">
                                            <p:txEl>
                                              <p:pRg st="5" end="5"/>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8B7AB-2777-A447-3E4B-99F8370279E6}"/>
              </a:ext>
            </a:extLst>
          </p:cNvPr>
          <p:cNvSpPr>
            <a:spLocks noGrp="1"/>
          </p:cNvSpPr>
          <p:nvPr>
            <p:ph type="title"/>
          </p:nvPr>
        </p:nvSpPr>
        <p:spPr>
          <a:xfrm>
            <a:off x="571072" y="2103437"/>
            <a:ext cx="4720119" cy="1325563"/>
          </a:xfrm>
        </p:spPr>
        <p:txBody>
          <a:bodyPr/>
          <a:lstStyle/>
          <a:p>
            <a:r>
              <a:rPr lang="en-GB" dirty="0"/>
              <a:t>Tripartite System</a:t>
            </a:r>
          </a:p>
        </p:txBody>
      </p:sp>
      <p:graphicFrame>
        <p:nvGraphicFramePr>
          <p:cNvPr id="4" name="Content Placeholder 3">
            <a:extLst>
              <a:ext uri="{FF2B5EF4-FFF2-40B4-BE49-F238E27FC236}">
                <a16:creationId xmlns:a16="http://schemas.microsoft.com/office/drawing/2014/main" id="{796B64B4-212B-7DA3-ABBB-59288D58AF2B}"/>
              </a:ext>
            </a:extLst>
          </p:cNvPr>
          <p:cNvGraphicFramePr>
            <a:graphicFrameLocks noGrp="1"/>
          </p:cNvGraphicFramePr>
          <p:nvPr>
            <p:ph idx="1"/>
            <p:extLst>
              <p:ext uri="{D42A27DB-BD31-4B8C-83A1-F6EECF244321}">
                <p14:modId xmlns:p14="http://schemas.microsoft.com/office/powerpoint/2010/main" val="4057548829"/>
              </p:ext>
            </p:extLst>
          </p:nvPr>
        </p:nvGraphicFramePr>
        <p:xfrm>
          <a:off x="2009452" y="705251"/>
          <a:ext cx="11614079" cy="54474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id="{125E8831-529F-7722-0354-9EDA90AD0477}"/>
              </a:ext>
            </a:extLst>
          </p:cNvPr>
          <p:cNvSpPr>
            <a:spLocks noGrp="1"/>
          </p:cNvSpPr>
          <p:nvPr>
            <p:ph type="sldNum" sz="quarter" idx="12"/>
          </p:nvPr>
        </p:nvSpPr>
        <p:spPr/>
        <p:txBody>
          <a:bodyPr/>
          <a:lstStyle/>
          <a:p>
            <a:fld id="{6E951928-92D8-4A78-9B93-7EE61EE57ACA}" type="slidenum">
              <a:rPr lang="en-GB" smtClean="0"/>
              <a:t>18</a:t>
            </a:fld>
            <a:endParaRPr lang="en-GB"/>
          </a:p>
        </p:txBody>
      </p:sp>
    </p:spTree>
    <p:extLst>
      <p:ext uri="{BB962C8B-B14F-4D97-AF65-F5344CB8AC3E}">
        <p14:creationId xmlns:p14="http://schemas.microsoft.com/office/powerpoint/2010/main" val="1906872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B5247B-3131-FC51-35A1-E305FA962C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0BB46F-3DB3-5C76-C5F7-28EE766E0920}"/>
              </a:ext>
            </a:extLst>
          </p:cNvPr>
          <p:cNvSpPr>
            <a:spLocks noGrp="1"/>
          </p:cNvSpPr>
          <p:nvPr>
            <p:ph type="title"/>
          </p:nvPr>
        </p:nvSpPr>
        <p:spPr>
          <a:xfrm>
            <a:off x="571072" y="2103437"/>
            <a:ext cx="4720119" cy="1325563"/>
          </a:xfrm>
        </p:spPr>
        <p:txBody>
          <a:bodyPr/>
          <a:lstStyle/>
          <a:p>
            <a:r>
              <a:rPr lang="en-GB" dirty="0"/>
              <a:t>Tripartite System</a:t>
            </a:r>
          </a:p>
        </p:txBody>
      </p:sp>
      <p:graphicFrame>
        <p:nvGraphicFramePr>
          <p:cNvPr id="4" name="Content Placeholder 3">
            <a:extLst>
              <a:ext uri="{FF2B5EF4-FFF2-40B4-BE49-F238E27FC236}">
                <a16:creationId xmlns:a16="http://schemas.microsoft.com/office/drawing/2014/main" id="{47F10A39-AE0E-A7EF-4801-630F1FE01D90}"/>
              </a:ext>
            </a:extLst>
          </p:cNvPr>
          <p:cNvGraphicFramePr>
            <a:graphicFrameLocks noGrp="1"/>
          </p:cNvGraphicFramePr>
          <p:nvPr>
            <p:ph idx="1"/>
            <p:extLst>
              <p:ext uri="{D42A27DB-BD31-4B8C-83A1-F6EECF244321}">
                <p14:modId xmlns:p14="http://schemas.microsoft.com/office/powerpoint/2010/main" val="3328281622"/>
              </p:ext>
            </p:extLst>
          </p:nvPr>
        </p:nvGraphicFramePr>
        <p:xfrm>
          <a:off x="2009452" y="705251"/>
          <a:ext cx="11614079" cy="54474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id="{46EA541D-91DA-E85E-D963-0D606450D23F}"/>
              </a:ext>
            </a:extLst>
          </p:cNvPr>
          <p:cNvSpPr>
            <a:spLocks noGrp="1"/>
          </p:cNvSpPr>
          <p:nvPr>
            <p:ph type="sldNum" sz="quarter" idx="12"/>
          </p:nvPr>
        </p:nvSpPr>
        <p:spPr/>
        <p:txBody>
          <a:bodyPr/>
          <a:lstStyle/>
          <a:p>
            <a:fld id="{6E951928-92D8-4A78-9B93-7EE61EE57ACA}" type="slidenum">
              <a:rPr lang="en-GB" smtClean="0"/>
              <a:t>19</a:t>
            </a:fld>
            <a:endParaRPr lang="en-GB"/>
          </a:p>
        </p:txBody>
      </p:sp>
    </p:spTree>
    <p:extLst>
      <p:ext uri="{BB962C8B-B14F-4D97-AF65-F5344CB8AC3E}">
        <p14:creationId xmlns:p14="http://schemas.microsoft.com/office/powerpoint/2010/main" val="1655869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A390AA3A-BDE6-416E-8DE7-9CC117B5C736}"/>
                                            </p:graphicEl>
                                          </p:spTgt>
                                        </p:tgtEl>
                                        <p:attrNameLst>
                                          <p:attrName>style.visibility</p:attrName>
                                        </p:attrNameLst>
                                      </p:cBhvr>
                                      <p:to>
                                        <p:strVal val="visible"/>
                                      </p:to>
                                    </p:set>
                                    <p:anim calcmode="lin" valueType="num">
                                      <p:cBhvr additive="base">
                                        <p:cTn id="7" dur="500" fill="hold"/>
                                        <p:tgtEl>
                                          <p:spTgt spid="4">
                                            <p:graphicEl>
                                              <a:dgm id="{A390AA3A-BDE6-416E-8DE7-9CC117B5C736}"/>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A390AA3A-BDE6-416E-8DE7-9CC117B5C736}"/>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F915ACAB-64BF-4732-9922-FE0DC192AC6F}"/>
                                            </p:graphicEl>
                                          </p:spTgt>
                                        </p:tgtEl>
                                        <p:attrNameLst>
                                          <p:attrName>style.visibility</p:attrName>
                                        </p:attrNameLst>
                                      </p:cBhvr>
                                      <p:to>
                                        <p:strVal val="visible"/>
                                      </p:to>
                                    </p:set>
                                    <p:anim calcmode="lin" valueType="num">
                                      <p:cBhvr additive="base">
                                        <p:cTn id="13" dur="500" fill="hold"/>
                                        <p:tgtEl>
                                          <p:spTgt spid="4">
                                            <p:graphicEl>
                                              <a:dgm id="{F915ACAB-64BF-4732-9922-FE0DC192AC6F}"/>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F915ACAB-64BF-4732-9922-FE0DC192AC6F}"/>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E4726111-2322-4F3B-A2EE-69A7A01BB70A}"/>
                                            </p:graphicEl>
                                          </p:spTgt>
                                        </p:tgtEl>
                                        <p:attrNameLst>
                                          <p:attrName>style.visibility</p:attrName>
                                        </p:attrNameLst>
                                      </p:cBhvr>
                                      <p:to>
                                        <p:strVal val="visible"/>
                                      </p:to>
                                    </p:set>
                                    <p:anim calcmode="lin" valueType="num">
                                      <p:cBhvr additive="base">
                                        <p:cTn id="19" dur="500" fill="hold"/>
                                        <p:tgtEl>
                                          <p:spTgt spid="4">
                                            <p:graphicEl>
                                              <a:dgm id="{E4726111-2322-4F3B-A2EE-69A7A01BB70A}"/>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E4726111-2322-4F3B-A2EE-69A7A01BB70A}"/>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F5EABB-32A8-4C48-D604-8519CE5B64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A56289-3860-5CFF-C944-9963160788B7}"/>
              </a:ext>
            </a:extLst>
          </p:cNvPr>
          <p:cNvSpPr>
            <a:spLocks noGrp="1"/>
          </p:cNvSpPr>
          <p:nvPr>
            <p:ph type="title"/>
          </p:nvPr>
        </p:nvSpPr>
        <p:spPr>
          <a:xfrm>
            <a:off x="658621" y="440007"/>
            <a:ext cx="7269422" cy="1325563"/>
          </a:xfrm>
        </p:spPr>
        <p:txBody>
          <a:bodyPr>
            <a:noAutofit/>
          </a:bodyPr>
          <a:lstStyle/>
          <a:p>
            <a:r>
              <a:rPr lang="en-GB" sz="6000" dirty="0"/>
              <a:t>Tripartite System</a:t>
            </a:r>
          </a:p>
        </p:txBody>
      </p:sp>
      <p:graphicFrame>
        <p:nvGraphicFramePr>
          <p:cNvPr id="4" name="Content Placeholder 3">
            <a:extLst>
              <a:ext uri="{FF2B5EF4-FFF2-40B4-BE49-F238E27FC236}">
                <a16:creationId xmlns:a16="http://schemas.microsoft.com/office/drawing/2014/main" id="{20FDC28F-4578-F212-1DEF-E45CB97E45E8}"/>
              </a:ext>
            </a:extLst>
          </p:cNvPr>
          <p:cNvGraphicFramePr>
            <a:graphicFrameLocks noGrp="1"/>
          </p:cNvGraphicFramePr>
          <p:nvPr>
            <p:ph idx="1"/>
            <p:extLst>
              <p:ext uri="{D42A27DB-BD31-4B8C-83A1-F6EECF244321}">
                <p14:modId xmlns:p14="http://schemas.microsoft.com/office/powerpoint/2010/main" val="744880134"/>
              </p:ext>
            </p:extLst>
          </p:nvPr>
        </p:nvGraphicFramePr>
        <p:xfrm>
          <a:off x="288960" y="1410502"/>
          <a:ext cx="11614079" cy="54474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id="{48EEEB5C-5C4B-8DA9-ECFA-3ACBC774ACB6}"/>
              </a:ext>
            </a:extLst>
          </p:cNvPr>
          <p:cNvSpPr>
            <a:spLocks noGrp="1"/>
          </p:cNvSpPr>
          <p:nvPr>
            <p:ph type="sldNum" sz="quarter" idx="12"/>
          </p:nvPr>
        </p:nvSpPr>
        <p:spPr/>
        <p:txBody>
          <a:bodyPr/>
          <a:lstStyle/>
          <a:p>
            <a:fld id="{6E951928-92D8-4A78-9B93-7EE61EE57ACA}" type="slidenum">
              <a:rPr lang="en-GB" smtClean="0"/>
              <a:t>20</a:t>
            </a:fld>
            <a:endParaRPr lang="en-GB"/>
          </a:p>
        </p:txBody>
      </p:sp>
    </p:spTree>
    <p:extLst>
      <p:ext uri="{BB962C8B-B14F-4D97-AF65-F5344CB8AC3E}">
        <p14:creationId xmlns:p14="http://schemas.microsoft.com/office/powerpoint/2010/main" val="2379459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3F601C1F-0ACA-4FCC-8924-664D16749292}"/>
                                            </p:graphicEl>
                                          </p:spTgt>
                                        </p:tgtEl>
                                        <p:attrNameLst>
                                          <p:attrName>style.visibility</p:attrName>
                                        </p:attrNameLst>
                                      </p:cBhvr>
                                      <p:to>
                                        <p:strVal val="visible"/>
                                      </p:to>
                                    </p:set>
                                    <p:anim calcmode="lin" valueType="num">
                                      <p:cBhvr additive="base">
                                        <p:cTn id="7" dur="500" fill="hold"/>
                                        <p:tgtEl>
                                          <p:spTgt spid="4">
                                            <p:graphicEl>
                                              <a:dgm id="{3F601C1F-0ACA-4FCC-8924-664D16749292}"/>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3F601C1F-0ACA-4FCC-8924-664D16749292}"/>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D15609AE-F19A-4431-B75D-D42BF5CC598C}"/>
                                            </p:graphicEl>
                                          </p:spTgt>
                                        </p:tgtEl>
                                        <p:attrNameLst>
                                          <p:attrName>style.visibility</p:attrName>
                                        </p:attrNameLst>
                                      </p:cBhvr>
                                      <p:to>
                                        <p:strVal val="visible"/>
                                      </p:to>
                                    </p:set>
                                    <p:anim calcmode="lin" valueType="num">
                                      <p:cBhvr additive="base">
                                        <p:cTn id="13" dur="500" fill="hold"/>
                                        <p:tgtEl>
                                          <p:spTgt spid="4">
                                            <p:graphicEl>
                                              <a:dgm id="{D15609AE-F19A-4431-B75D-D42BF5CC598C}"/>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D15609AE-F19A-4431-B75D-D42BF5CC598C}"/>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E209EE40-7D44-475A-AD03-ECE7A541315E}"/>
                                            </p:graphicEl>
                                          </p:spTgt>
                                        </p:tgtEl>
                                        <p:attrNameLst>
                                          <p:attrName>style.visibility</p:attrName>
                                        </p:attrNameLst>
                                      </p:cBhvr>
                                      <p:to>
                                        <p:strVal val="visible"/>
                                      </p:to>
                                    </p:set>
                                    <p:anim calcmode="lin" valueType="num">
                                      <p:cBhvr additive="base">
                                        <p:cTn id="19" dur="500" fill="hold"/>
                                        <p:tgtEl>
                                          <p:spTgt spid="4">
                                            <p:graphicEl>
                                              <a:dgm id="{E209EE40-7D44-475A-AD03-ECE7A541315E}"/>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E209EE40-7D44-475A-AD03-ECE7A541315E}"/>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EFB39A-52F9-B35D-0A4A-1747297AFAE0}"/>
              </a:ext>
            </a:extLst>
          </p:cNvPr>
          <p:cNvSpPr>
            <a:spLocks noGrp="1"/>
          </p:cNvSpPr>
          <p:nvPr>
            <p:ph type="title"/>
          </p:nvPr>
        </p:nvSpPr>
        <p:spPr>
          <a:xfrm>
            <a:off x="640080" y="325369"/>
            <a:ext cx="4368602" cy="1956841"/>
          </a:xfrm>
        </p:spPr>
        <p:txBody>
          <a:bodyPr anchor="b">
            <a:normAutofit/>
          </a:bodyPr>
          <a:lstStyle/>
          <a:p>
            <a:r>
              <a:rPr lang="en-GB" sz="4200"/>
              <a:t>Watch Committees to PCCs</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65E59D-B578-E42C-0928-4D2935826360}"/>
              </a:ext>
            </a:extLst>
          </p:cNvPr>
          <p:cNvSpPr>
            <a:spLocks noGrp="1"/>
          </p:cNvSpPr>
          <p:nvPr>
            <p:ph idx="1"/>
          </p:nvPr>
        </p:nvSpPr>
        <p:spPr>
          <a:xfrm>
            <a:off x="640080" y="2872899"/>
            <a:ext cx="4243589" cy="3320668"/>
          </a:xfrm>
        </p:spPr>
        <p:txBody>
          <a:bodyPr>
            <a:normAutofit/>
          </a:bodyPr>
          <a:lstStyle/>
          <a:p>
            <a:r>
              <a:rPr lang="en-GB" sz="2200"/>
              <a:t>Watch Committees oversaw parish constables</a:t>
            </a:r>
          </a:p>
          <a:p>
            <a:r>
              <a:rPr lang="en-GB" sz="2200"/>
              <a:t>Keeping the peace</a:t>
            </a:r>
          </a:p>
          <a:p>
            <a:r>
              <a:rPr lang="en-GB" sz="2200"/>
              <a:t>Municipal Corporations Act 1835 led to county police forces</a:t>
            </a:r>
          </a:p>
          <a:p>
            <a:r>
              <a:rPr lang="en-GB" sz="2200"/>
              <a:t>Watch Committees, increased oversight and power to appoint constables</a:t>
            </a:r>
          </a:p>
          <a:p>
            <a:r>
              <a:rPr lang="en-GB" sz="2200"/>
              <a:t>A formal local governance role</a:t>
            </a:r>
          </a:p>
        </p:txBody>
      </p:sp>
      <p:pic>
        <p:nvPicPr>
          <p:cNvPr id="6" name="Picture 5">
            <a:extLst>
              <a:ext uri="{FF2B5EF4-FFF2-40B4-BE49-F238E27FC236}">
                <a16:creationId xmlns:a16="http://schemas.microsoft.com/office/drawing/2014/main" id="{DC0109CB-2EE7-46DA-624B-80B4D5F181DA}"/>
              </a:ext>
            </a:extLst>
          </p:cNvPr>
          <p:cNvPicPr>
            <a:picLocks noChangeAspect="1"/>
          </p:cNvPicPr>
          <p:nvPr/>
        </p:nvPicPr>
        <p:blipFill rotWithShape="1">
          <a:blip r:embed="rId2"/>
          <a:srcRect r="2" b="379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Slide Number Placeholder 4">
            <a:extLst>
              <a:ext uri="{FF2B5EF4-FFF2-40B4-BE49-F238E27FC236}">
                <a16:creationId xmlns:a16="http://schemas.microsoft.com/office/drawing/2014/main" id="{FE525890-B44B-88F0-3391-204DE38E4F1F}"/>
              </a:ext>
            </a:extLst>
          </p:cNvPr>
          <p:cNvSpPr>
            <a:spLocks noGrp="1"/>
          </p:cNvSpPr>
          <p:nvPr>
            <p:ph type="sldNum" sz="quarter" idx="12"/>
          </p:nvPr>
        </p:nvSpPr>
        <p:spPr>
          <a:xfrm>
            <a:off x="10439400" y="6356350"/>
            <a:ext cx="914400" cy="365125"/>
          </a:xfrm>
        </p:spPr>
        <p:txBody>
          <a:bodyPr>
            <a:normAutofit/>
          </a:bodyPr>
          <a:lstStyle/>
          <a:p>
            <a:pPr>
              <a:spcAft>
                <a:spcPts val="600"/>
              </a:spcAft>
            </a:pPr>
            <a:fld id="{6E951928-92D8-4A78-9B93-7EE61EE57ACA}" type="slidenum">
              <a:rPr lang="en-GB">
                <a:solidFill>
                  <a:srgbClr val="FFFFFF"/>
                </a:solidFill>
              </a:rPr>
              <a:pPr>
                <a:spcAft>
                  <a:spcPts val="600"/>
                </a:spcAft>
              </a:pPr>
              <a:t>21</a:t>
            </a:fld>
            <a:endParaRPr lang="en-GB">
              <a:solidFill>
                <a:srgbClr val="FFFFFF"/>
              </a:solidFill>
            </a:endParaRPr>
          </a:p>
        </p:txBody>
      </p:sp>
      <p:sp>
        <p:nvSpPr>
          <p:cNvPr id="4" name="TextBox 3">
            <a:extLst>
              <a:ext uri="{FF2B5EF4-FFF2-40B4-BE49-F238E27FC236}">
                <a16:creationId xmlns:a16="http://schemas.microsoft.com/office/drawing/2014/main" id="{B5BED092-9BA7-94AF-CC17-7B460DF79151}"/>
              </a:ext>
            </a:extLst>
          </p:cNvPr>
          <p:cNvSpPr txBox="1"/>
          <p:nvPr/>
        </p:nvSpPr>
        <p:spPr>
          <a:xfrm>
            <a:off x="5311703" y="5907641"/>
            <a:ext cx="6877250" cy="950360"/>
          </a:xfrm>
          <a:prstGeom prst="rect">
            <a:avLst/>
          </a:prstGeom>
          <a:solidFill>
            <a:srgbClr val="000000">
              <a:alpha val="50000"/>
            </a:srgbClr>
          </a:solidFill>
          <a:ln>
            <a:noFill/>
          </a:ln>
        </p:spPr>
        <p:txBody>
          <a:bodyPr wrap="square" rtlCol="0">
            <a:noAutofit/>
          </a:bodyPr>
          <a:lstStyle/>
          <a:p>
            <a:pPr algn="ctr">
              <a:spcAft>
                <a:spcPts val="600"/>
              </a:spcAft>
            </a:pPr>
            <a:r>
              <a:rPr lang="en-GB" sz="2000" dirty="0">
                <a:solidFill>
                  <a:srgbClr val="FFFFFF"/>
                </a:solidFill>
              </a:rPr>
              <a:t>Constable Fitzgibbon</a:t>
            </a:r>
          </a:p>
          <a:p>
            <a:pPr algn="ctr">
              <a:spcAft>
                <a:spcPts val="600"/>
              </a:spcAft>
            </a:pPr>
            <a:r>
              <a:rPr lang="en-GB" sz="2000" dirty="0">
                <a:solidFill>
                  <a:srgbClr val="FFFFFF"/>
                </a:solidFill>
              </a:rPr>
              <a:t>Glamorganshire Constabulary 1856</a:t>
            </a:r>
          </a:p>
        </p:txBody>
      </p:sp>
      <p:sp>
        <p:nvSpPr>
          <p:cNvPr id="8" name="TextBox 7">
            <a:extLst>
              <a:ext uri="{FF2B5EF4-FFF2-40B4-BE49-F238E27FC236}">
                <a16:creationId xmlns:a16="http://schemas.microsoft.com/office/drawing/2014/main" id="{F93F6A9F-5ACC-D827-2886-B94568017588}"/>
              </a:ext>
            </a:extLst>
          </p:cNvPr>
          <p:cNvSpPr txBox="1"/>
          <p:nvPr/>
        </p:nvSpPr>
        <p:spPr>
          <a:xfrm>
            <a:off x="459768" y="6414924"/>
            <a:ext cx="3577976" cy="369332"/>
          </a:xfrm>
          <a:prstGeom prst="rect">
            <a:avLst/>
          </a:prstGeom>
          <a:noFill/>
        </p:spPr>
        <p:txBody>
          <a:bodyPr wrap="square">
            <a:spAutoFit/>
          </a:bodyPr>
          <a:lstStyle/>
          <a:p>
            <a:r>
              <a:rPr lang="en-GB" dirty="0" err="1"/>
              <a:t>Caless</a:t>
            </a:r>
            <a:r>
              <a:rPr lang="en-GB" dirty="0"/>
              <a:t> and Owens 2016 </a:t>
            </a:r>
          </a:p>
        </p:txBody>
      </p:sp>
    </p:spTree>
    <p:extLst>
      <p:ext uri="{BB962C8B-B14F-4D97-AF65-F5344CB8AC3E}">
        <p14:creationId xmlns:p14="http://schemas.microsoft.com/office/powerpoint/2010/main" val="1492057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5EB908-D097-1CF9-69BE-BC3B9C4B1FAD}"/>
              </a:ext>
            </a:extLst>
          </p:cNvPr>
          <p:cNvSpPr>
            <a:spLocks noGrp="1"/>
          </p:cNvSpPr>
          <p:nvPr>
            <p:ph type="title"/>
          </p:nvPr>
        </p:nvSpPr>
        <p:spPr>
          <a:xfrm>
            <a:off x="793662" y="386930"/>
            <a:ext cx="10066122" cy="1298448"/>
          </a:xfrm>
        </p:spPr>
        <p:txBody>
          <a:bodyPr anchor="b">
            <a:normAutofit/>
          </a:bodyPr>
          <a:lstStyle/>
          <a:p>
            <a:r>
              <a:rPr lang="en-GB" sz="4800" dirty="0"/>
              <a:t>1960s</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DD1CF6-946C-232C-FD77-7599A716B637}"/>
              </a:ext>
            </a:extLst>
          </p:cNvPr>
          <p:cNvSpPr>
            <a:spLocks noGrp="1"/>
          </p:cNvSpPr>
          <p:nvPr>
            <p:ph idx="1"/>
          </p:nvPr>
        </p:nvSpPr>
        <p:spPr>
          <a:xfrm>
            <a:off x="793661" y="2335120"/>
            <a:ext cx="5060403" cy="3639450"/>
          </a:xfrm>
        </p:spPr>
        <p:txBody>
          <a:bodyPr anchor="ctr">
            <a:normAutofit/>
          </a:bodyPr>
          <a:lstStyle/>
          <a:p>
            <a:r>
              <a:rPr lang="en-GB" sz="2400" dirty="0"/>
              <a:t>Royal Commission on the Police 1962</a:t>
            </a:r>
          </a:p>
          <a:p>
            <a:r>
              <a:rPr lang="en-GB" sz="2400" dirty="0"/>
              <a:t>Police Act 1964 </a:t>
            </a:r>
          </a:p>
          <a:p>
            <a:endParaRPr lang="en-GB" sz="2000" dirty="0"/>
          </a:p>
          <a:p>
            <a:pPr lvl="1"/>
            <a:r>
              <a:rPr lang="en-GB" sz="2000" dirty="0"/>
              <a:t>Home Sec – overall duty to secure effective police</a:t>
            </a:r>
          </a:p>
          <a:p>
            <a:pPr lvl="1"/>
            <a:r>
              <a:rPr lang="en-GB" sz="2000" dirty="0"/>
              <a:t>Police Authorities – responsible for maintaining an effective police force</a:t>
            </a:r>
          </a:p>
          <a:p>
            <a:pPr lvl="1"/>
            <a:r>
              <a:rPr lang="en-GB" sz="2000" dirty="0"/>
              <a:t>Chief Constables – direction and control of officers</a:t>
            </a:r>
          </a:p>
        </p:txBody>
      </p:sp>
      <p:pic>
        <p:nvPicPr>
          <p:cNvPr id="4" name="Picture 3">
            <a:extLst>
              <a:ext uri="{FF2B5EF4-FFF2-40B4-BE49-F238E27FC236}">
                <a16:creationId xmlns:a16="http://schemas.microsoft.com/office/drawing/2014/main" id="{12AC64C1-6CE2-498F-B510-1D386BB7F1B7}"/>
              </a:ext>
            </a:extLst>
          </p:cNvPr>
          <p:cNvPicPr>
            <a:picLocks noChangeAspect="1"/>
          </p:cNvPicPr>
          <p:nvPr/>
        </p:nvPicPr>
        <p:blipFill>
          <a:blip r:embed="rId2"/>
          <a:stretch>
            <a:fillRect/>
          </a:stretch>
        </p:blipFill>
        <p:spPr>
          <a:xfrm>
            <a:off x="6013401" y="2484255"/>
            <a:ext cx="4946539"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C7B8B4DC-2E26-2B8D-4963-09376F3717D2}"/>
              </a:ext>
            </a:extLst>
          </p:cNvPr>
          <p:cNvSpPr>
            <a:spLocks noGrp="1"/>
          </p:cNvSpPr>
          <p:nvPr>
            <p:ph type="sldNum" sz="quarter" idx="12"/>
          </p:nvPr>
        </p:nvSpPr>
        <p:spPr/>
        <p:txBody>
          <a:bodyPr/>
          <a:lstStyle/>
          <a:p>
            <a:fld id="{6E951928-92D8-4A78-9B93-7EE61EE57ACA}" type="slidenum">
              <a:rPr lang="en-GB" smtClean="0"/>
              <a:t>22</a:t>
            </a:fld>
            <a:endParaRPr lang="en-GB"/>
          </a:p>
        </p:txBody>
      </p:sp>
    </p:spTree>
    <p:extLst>
      <p:ext uri="{BB962C8B-B14F-4D97-AF65-F5344CB8AC3E}">
        <p14:creationId xmlns:p14="http://schemas.microsoft.com/office/powerpoint/2010/main" val="3562768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730F2F-7DAA-36C8-5765-D5737A033532}"/>
              </a:ext>
            </a:extLst>
          </p:cNvPr>
          <p:cNvSpPr>
            <a:spLocks noGrp="1"/>
          </p:cNvSpPr>
          <p:nvPr>
            <p:ph type="title"/>
          </p:nvPr>
        </p:nvSpPr>
        <p:spPr>
          <a:xfrm>
            <a:off x="857718" y="375900"/>
            <a:ext cx="6024934" cy="1771644"/>
          </a:xfrm>
        </p:spPr>
        <p:txBody>
          <a:bodyPr>
            <a:normAutofit/>
          </a:bodyPr>
          <a:lstStyle/>
          <a:p>
            <a:r>
              <a:rPr lang="en-GB" sz="6000" dirty="0">
                <a:solidFill>
                  <a:srgbClr val="FFFFFF"/>
                </a:solidFill>
              </a:rPr>
              <a:t>Police Authority Issues</a:t>
            </a:r>
          </a:p>
        </p:txBody>
      </p:sp>
      <p:cxnSp>
        <p:nvCxnSpPr>
          <p:cNvPr id="6"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CB43438-EFAD-72A0-EB56-4C9F03A85647}"/>
              </a:ext>
            </a:extLst>
          </p:cNvPr>
          <p:cNvSpPr>
            <a:spLocks noGrp="1"/>
          </p:cNvSpPr>
          <p:nvPr>
            <p:ph sz="half" idx="1"/>
          </p:nvPr>
        </p:nvSpPr>
        <p:spPr>
          <a:xfrm>
            <a:off x="838200" y="2266345"/>
            <a:ext cx="5257800" cy="4278293"/>
          </a:xfrm>
        </p:spPr>
        <p:txBody>
          <a:bodyPr>
            <a:normAutofit/>
          </a:bodyPr>
          <a:lstStyle/>
          <a:p>
            <a:r>
              <a:rPr lang="en-GB" sz="3200" dirty="0">
                <a:solidFill>
                  <a:srgbClr val="FFFFFF"/>
                </a:solidFill>
              </a:rPr>
              <a:t>Perceived as weak</a:t>
            </a:r>
          </a:p>
          <a:p>
            <a:r>
              <a:rPr lang="en-GB" sz="3200" dirty="0">
                <a:solidFill>
                  <a:srgbClr val="FFFFFF"/>
                </a:solidFill>
              </a:rPr>
              <a:t>Autonomous Chief Constables</a:t>
            </a:r>
          </a:p>
          <a:p>
            <a:r>
              <a:rPr lang="en-GB" sz="3200" dirty="0">
                <a:solidFill>
                  <a:srgbClr val="FFFFFF"/>
                </a:solidFill>
              </a:rPr>
              <a:t>Increasing power of the Home Secretary</a:t>
            </a:r>
          </a:p>
        </p:txBody>
      </p:sp>
      <p:sp>
        <p:nvSpPr>
          <p:cNvPr id="4" name="Content Placeholder 3">
            <a:extLst>
              <a:ext uri="{FF2B5EF4-FFF2-40B4-BE49-F238E27FC236}">
                <a16:creationId xmlns:a16="http://schemas.microsoft.com/office/drawing/2014/main" id="{197956A7-C5E5-A10B-1C32-04EE7E769DFA}"/>
              </a:ext>
            </a:extLst>
          </p:cNvPr>
          <p:cNvSpPr>
            <a:spLocks noGrp="1"/>
          </p:cNvSpPr>
          <p:nvPr>
            <p:ph sz="half" idx="2"/>
          </p:nvPr>
        </p:nvSpPr>
        <p:spPr>
          <a:xfrm>
            <a:off x="6515100" y="1083178"/>
            <a:ext cx="5257799" cy="4436239"/>
          </a:xfrm>
        </p:spPr>
        <p:txBody>
          <a:bodyPr>
            <a:noAutofit/>
          </a:bodyPr>
          <a:lstStyle/>
          <a:p>
            <a:r>
              <a:rPr lang="en-GB" sz="3200" dirty="0">
                <a:solidFill>
                  <a:srgbClr val="FFFFFF"/>
                </a:solidFill>
              </a:rPr>
              <a:t>9 Councillors</a:t>
            </a:r>
          </a:p>
          <a:p>
            <a:r>
              <a:rPr lang="en-GB" sz="3200" dirty="0">
                <a:solidFill>
                  <a:srgbClr val="FFFFFF"/>
                </a:solidFill>
              </a:rPr>
              <a:t>5 Independents</a:t>
            </a:r>
          </a:p>
          <a:p>
            <a:r>
              <a:rPr lang="en-GB" sz="3200" dirty="0">
                <a:solidFill>
                  <a:srgbClr val="FFFFFF"/>
                </a:solidFill>
              </a:rPr>
              <a:t>3 Magistrates</a:t>
            </a:r>
          </a:p>
          <a:p>
            <a:endParaRPr lang="en-GB" sz="3200" dirty="0">
              <a:solidFill>
                <a:srgbClr val="FFFFFF"/>
              </a:solidFill>
            </a:endParaRPr>
          </a:p>
          <a:p>
            <a:r>
              <a:rPr lang="en-GB" sz="3200" dirty="0">
                <a:solidFill>
                  <a:srgbClr val="FFFFFF"/>
                </a:solidFill>
              </a:rPr>
              <a:t>Little known by the public</a:t>
            </a:r>
          </a:p>
          <a:p>
            <a:r>
              <a:rPr lang="en-GB" sz="3200" dirty="0">
                <a:solidFill>
                  <a:srgbClr val="FFFFFF"/>
                </a:solidFill>
              </a:rPr>
              <a:t>Lack of robust challenge</a:t>
            </a:r>
          </a:p>
          <a:p>
            <a:r>
              <a:rPr lang="en-GB" sz="3200" dirty="0">
                <a:solidFill>
                  <a:srgbClr val="FFFFFF"/>
                </a:solidFill>
              </a:rPr>
              <a:t>One PCC described them as futile</a:t>
            </a:r>
          </a:p>
          <a:p>
            <a:r>
              <a:rPr lang="en-GB" sz="3200" dirty="0">
                <a:solidFill>
                  <a:srgbClr val="FFFFFF"/>
                </a:solidFill>
              </a:rPr>
              <a:t>CCs paid lip service to them</a:t>
            </a:r>
          </a:p>
        </p:txBody>
      </p:sp>
      <p:sp>
        <p:nvSpPr>
          <p:cNvPr id="5" name="Slide Number Placeholder 4">
            <a:extLst>
              <a:ext uri="{FF2B5EF4-FFF2-40B4-BE49-F238E27FC236}">
                <a16:creationId xmlns:a16="http://schemas.microsoft.com/office/drawing/2014/main" id="{8F875F5A-9684-1C54-A763-5707867064E8}"/>
              </a:ext>
            </a:extLst>
          </p:cNvPr>
          <p:cNvSpPr>
            <a:spLocks noGrp="1"/>
          </p:cNvSpPr>
          <p:nvPr>
            <p:ph type="sldNum" sz="quarter" idx="12"/>
          </p:nvPr>
        </p:nvSpPr>
        <p:spPr/>
        <p:txBody>
          <a:bodyPr/>
          <a:lstStyle/>
          <a:p>
            <a:fld id="{6E951928-92D8-4A78-9B93-7EE61EE57ACA}" type="slidenum">
              <a:rPr lang="en-GB" smtClean="0"/>
              <a:t>23</a:t>
            </a:fld>
            <a:endParaRPr lang="en-GB"/>
          </a:p>
        </p:txBody>
      </p:sp>
    </p:spTree>
    <p:extLst>
      <p:ext uri="{BB962C8B-B14F-4D97-AF65-F5344CB8AC3E}">
        <p14:creationId xmlns:p14="http://schemas.microsoft.com/office/powerpoint/2010/main" val="7611697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 calcmode="lin" valueType="num">
                                      <p:cBhvr additive="base">
                                        <p:cTn id="2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 calcmode="lin" valueType="num">
                                      <p:cBhvr additive="base">
                                        <p:cTn id="3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anim calcmode="lin" valueType="num">
                                      <p:cBhvr additive="base">
                                        <p:cTn id="3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anim calcmode="lin" valueType="num">
                                      <p:cBhvr additive="base">
                                        <p:cTn id="4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5" end="5"/>
                                            </p:txEl>
                                          </p:spTgt>
                                        </p:tgtEl>
                                        <p:attrNameLst>
                                          <p:attrName>style.visibility</p:attrName>
                                        </p:attrNameLst>
                                      </p:cBhvr>
                                      <p:to>
                                        <p:strVal val="visible"/>
                                      </p:to>
                                    </p:set>
                                    <p:anim calcmode="lin" valueType="num">
                                      <p:cBhvr additive="base">
                                        <p:cTn id="4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6" end="6"/>
                                            </p:txEl>
                                          </p:spTgt>
                                        </p:tgtEl>
                                        <p:attrNameLst>
                                          <p:attrName>style.visibility</p:attrName>
                                        </p:attrNameLst>
                                      </p:cBhvr>
                                      <p:to>
                                        <p:strVal val="visible"/>
                                      </p:to>
                                    </p:set>
                                    <p:anim calcmode="lin" valueType="num">
                                      <p:cBhvr additive="base">
                                        <p:cTn id="55"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7" end="7"/>
                                            </p:txEl>
                                          </p:spTgt>
                                        </p:tgtEl>
                                        <p:attrNameLst>
                                          <p:attrName>style.visibility</p:attrName>
                                        </p:attrNameLst>
                                      </p:cBhvr>
                                      <p:to>
                                        <p:strVal val="visible"/>
                                      </p:to>
                                    </p:set>
                                    <p:anim calcmode="lin" valueType="num">
                                      <p:cBhvr additive="base">
                                        <p:cTn id="61"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D45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04236F47-E8F6-89CB-9B5F-C63C88FD74E4}"/>
              </a:ext>
            </a:extLst>
          </p:cNvPr>
          <p:cNvPicPr>
            <a:picLocks noChangeAspect="1"/>
          </p:cNvPicPr>
          <p:nvPr/>
        </p:nvPicPr>
        <p:blipFill>
          <a:blip r:embed="rId2"/>
          <a:stretch>
            <a:fillRect/>
          </a:stretch>
        </p:blipFill>
        <p:spPr>
          <a:xfrm>
            <a:off x="719096" y="643467"/>
            <a:ext cx="3941528" cy="5571066"/>
          </a:xfrm>
          <a:prstGeom prst="rect">
            <a:avLst/>
          </a:prstGeom>
        </p:spPr>
      </p:pic>
      <p:sp>
        <p:nvSpPr>
          <p:cNvPr id="5" name="Slide Number Placeholder 4">
            <a:extLst>
              <a:ext uri="{FF2B5EF4-FFF2-40B4-BE49-F238E27FC236}">
                <a16:creationId xmlns:a16="http://schemas.microsoft.com/office/drawing/2014/main" id="{44F627B1-78DE-0930-1018-37D842D7C22A}"/>
              </a:ext>
            </a:extLst>
          </p:cNvPr>
          <p:cNvSpPr>
            <a:spLocks noGrp="1"/>
          </p:cNvSpPr>
          <p:nvPr>
            <p:ph type="sldNum" sz="quarter" idx="12"/>
          </p:nvPr>
        </p:nvSpPr>
        <p:spPr>
          <a:xfrm>
            <a:off x="8610600" y="6356350"/>
            <a:ext cx="2743200" cy="365125"/>
          </a:xfrm>
        </p:spPr>
        <p:txBody>
          <a:bodyPr>
            <a:normAutofit/>
          </a:bodyPr>
          <a:lstStyle/>
          <a:p>
            <a:pPr>
              <a:spcAft>
                <a:spcPts val="600"/>
              </a:spcAft>
            </a:pPr>
            <a:fld id="{6E951928-92D8-4A78-9B93-7EE61EE57ACA}" type="slidenum">
              <a:rPr lang="en-GB">
                <a:solidFill>
                  <a:srgbClr val="FFFFFF"/>
                </a:solidFill>
              </a:rPr>
              <a:pPr>
                <a:spcAft>
                  <a:spcPts val="600"/>
                </a:spcAft>
              </a:pPr>
              <a:t>24</a:t>
            </a:fld>
            <a:endParaRPr lang="en-GB">
              <a:solidFill>
                <a:srgbClr val="FFFFFF"/>
              </a:solidFill>
            </a:endParaRPr>
          </a:p>
        </p:txBody>
      </p:sp>
      <p:sp>
        <p:nvSpPr>
          <p:cNvPr id="8" name="TextBox 7">
            <a:extLst>
              <a:ext uri="{FF2B5EF4-FFF2-40B4-BE49-F238E27FC236}">
                <a16:creationId xmlns:a16="http://schemas.microsoft.com/office/drawing/2014/main" id="{037BE18A-69C5-FAB2-203C-A4B57D7B39F8}"/>
              </a:ext>
            </a:extLst>
          </p:cNvPr>
          <p:cNvSpPr txBox="1"/>
          <p:nvPr/>
        </p:nvSpPr>
        <p:spPr>
          <a:xfrm>
            <a:off x="5334704" y="4381599"/>
            <a:ext cx="5948288" cy="1631216"/>
          </a:xfrm>
          <a:prstGeom prst="rect">
            <a:avLst/>
          </a:prstGeom>
          <a:noFill/>
        </p:spPr>
        <p:txBody>
          <a:bodyPr wrap="square" rtlCol="0">
            <a:spAutoFit/>
          </a:bodyPr>
          <a:lstStyle/>
          <a:p>
            <a:r>
              <a:rPr lang="en-GB" sz="2000" dirty="0"/>
              <a:t>Where are the people in the process?</a:t>
            </a:r>
          </a:p>
          <a:p>
            <a:r>
              <a:rPr lang="en-GB" sz="2000" dirty="0"/>
              <a:t>We have seen people’s representatives having a key role in governance, but is this role sufficient?</a:t>
            </a:r>
          </a:p>
          <a:p>
            <a:endParaRPr lang="en-GB" sz="2000" dirty="0"/>
          </a:p>
          <a:p>
            <a:r>
              <a:rPr lang="en-GB" sz="2000" b="1" dirty="0"/>
              <a:t>Local government </a:t>
            </a:r>
            <a:r>
              <a:rPr lang="en-GB" sz="2000" dirty="0"/>
              <a:t>appears 15 times in Barber</a:t>
            </a:r>
          </a:p>
        </p:txBody>
      </p:sp>
      <p:sp>
        <p:nvSpPr>
          <p:cNvPr id="10" name="TextBox 9">
            <a:extLst>
              <a:ext uri="{FF2B5EF4-FFF2-40B4-BE49-F238E27FC236}">
                <a16:creationId xmlns:a16="http://schemas.microsoft.com/office/drawing/2014/main" id="{01CEB28F-94C8-1DB3-F3AF-AC16FFAB250C}"/>
              </a:ext>
            </a:extLst>
          </p:cNvPr>
          <p:cNvSpPr txBox="1"/>
          <p:nvPr/>
        </p:nvSpPr>
        <p:spPr>
          <a:xfrm>
            <a:off x="4902708" y="643467"/>
            <a:ext cx="6812280" cy="3477875"/>
          </a:xfrm>
          <a:prstGeom prst="rect">
            <a:avLst/>
          </a:prstGeom>
          <a:noFill/>
        </p:spPr>
        <p:txBody>
          <a:bodyPr wrap="square">
            <a:spAutoFit/>
          </a:bodyPr>
          <a:lstStyle/>
          <a:p>
            <a:r>
              <a:rPr lang="en-GB" sz="2000" dirty="0"/>
              <a:t>Barber refers to, “the promise of the </a:t>
            </a:r>
            <a:r>
              <a:rPr lang="en-GB" sz="2000" dirty="0" err="1"/>
              <a:t>Peelian</a:t>
            </a:r>
            <a:r>
              <a:rPr lang="en-GB" sz="2000" dirty="0"/>
              <a:t> model, a form of policing that serves rather than oppresses the people and that can continue to be an example to the world of the art of reconciling order with liberty” [23]</a:t>
            </a:r>
          </a:p>
          <a:p>
            <a:endParaRPr lang="en-GB" sz="2000" dirty="0"/>
          </a:p>
          <a:p>
            <a:r>
              <a:rPr lang="en-GB" sz="2000" dirty="0"/>
              <a:t>“In 2000 the Greater London Authority was </a:t>
            </a:r>
          </a:p>
          <a:p>
            <a:r>
              <a:rPr lang="en-GB" sz="2000" dirty="0"/>
              <a:t>created and for the first time the Metropolitan Police </a:t>
            </a:r>
          </a:p>
          <a:p>
            <a:r>
              <a:rPr lang="en-GB" sz="2000" dirty="0"/>
              <a:t>Service was made formally accountable to the people  of London. In 2012 directly elected Police and Crime Commissioners were introduced with the aim of  sharpening the accountability of the police to the public” [128]</a:t>
            </a:r>
          </a:p>
        </p:txBody>
      </p:sp>
    </p:spTree>
    <p:extLst>
      <p:ext uri="{BB962C8B-B14F-4D97-AF65-F5344CB8AC3E}">
        <p14:creationId xmlns:p14="http://schemas.microsoft.com/office/powerpoint/2010/main" val="2476133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xEl>
                                              <p:pRg st="2" end="2"/>
                                            </p:txEl>
                                          </p:spTgt>
                                        </p:tgtEl>
                                        <p:attrNameLst>
                                          <p:attrName>style.visibility</p:attrName>
                                        </p:attrNameLst>
                                      </p:cBhvr>
                                      <p:to>
                                        <p:strVal val="visible"/>
                                      </p:to>
                                    </p:set>
                                    <p:anim calcmode="lin" valueType="num">
                                      <p:cBhvr additive="base">
                                        <p:cTn id="13"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0">
                                            <p:txEl>
                                              <p:pRg st="3" end="3"/>
                                            </p:txEl>
                                          </p:spTgt>
                                        </p:tgtEl>
                                        <p:attrNameLst>
                                          <p:attrName>style.visibility</p:attrName>
                                        </p:attrNameLst>
                                      </p:cBhvr>
                                      <p:to>
                                        <p:strVal val="visible"/>
                                      </p:to>
                                    </p:set>
                                    <p:anim calcmode="lin" valueType="num">
                                      <p:cBhvr additive="base">
                                        <p:cTn id="17" dur="500" fill="hold"/>
                                        <p:tgtEl>
                                          <p:spTgt spid="10">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0">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0">
                                            <p:txEl>
                                              <p:pRg st="4" end="4"/>
                                            </p:txEl>
                                          </p:spTgt>
                                        </p:tgtEl>
                                        <p:attrNameLst>
                                          <p:attrName>style.visibility</p:attrName>
                                        </p:attrNameLst>
                                      </p:cBhvr>
                                      <p:to>
                                        <p:strVal val="visible"/>
                                      </p:to>
                                    </p:set>
                                    <p:anim calcmode="lin" valueType="num">
                                      <p:cBhvr additive="base">
                                        <p:cTn id="21"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1000"/>
                                        <p:tgtEl>
                                          <p:spTgt spid="8"/>
                                        </p:tgtEl>
                                      </p:cBhvr>
                                    </p:animEffect>
                                    <p:anim calcmode="lin" valueType="num">
                                      <p:cBhvr>
                                        <p:cTn id="28" dur="1000" fill="hold"/>
                                        <p:tgtEl>
                                          <p:spTgt spid="8"/>
                                        </p:tgtEl>
                                        <p:attrNameLst>
                                          <p:attrName>ppt_x</p:attrName>
                                        </p:attrNameLst>
                                      </p:cBhvr>
                                      <p:tavLst>
                                        <p:tav tm="0">
                                          <p:val>
                                            <p:strVal val="#ppt_x"/>
                                          </p:val>
                                        </p:tav>
                                        <p:tav tm="100000">
                                          <p:val>
                                            <p:strVal val="#ppt_x"/>
                                          </p:val>
                                        </p:tav>
                                      </p:tavLst>
                                    </p:anim>
                                    <p:anim calcmode="lin" valueType="num">
                                      <p:cBhvr>
                                        <p:cTn id="2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E5CEFD1-B20C-6F02-C612-08F0A6A8419E}"/>
              </a:ext>
            </a:extLst>
          </p:cNvPr>
          <p:cNvSpPr>
            <a:spLocks noGrp="1"/>
          </p:cNvSpPr>
          <p:nvPr>
            <p:ph type="title"/>
          </p:nvPr>
        </p:nvSpPr>
        <p:spPr>
          <a:xfrm>
            <a:off x="640080" y="325369"/>
            <a:ext cx="4368602" cy="1956841"/>
          </a:xfrm>
        </p:spPr>
        <p:txBody>
          <a:bodyPr anchor="b">
            <a:normAutofit/>
          </a:bodyPr>
          <a:lstStyle/>
          <a:p>
            <a:r>
              <a:rPr lang="en-GB" sz="5400"/>
              <a:t>Increased centralisation</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9B9960CF-2AF5-0436-6BF1-60431CD75BDF}"/>
              </a:ext>
            </a:extLst>
          </p:cNvPr>
          <p:cNvSpPr>
            <a:spLocks noGrp="1"/>
          </p:cNvSpPr>
          <p:nvPr>
            <p:ph idx="1"/>
          </p:nvPr>
        </p:nvSpPr>
        <p:spPr>
          <a:xfrm>
            <a:off x="640080" y="2872899"/>
            <a:ext cx="4243589" cy="3320668"/>
          </a:xfrm>
        </p:spPr>
        <p:txBody>
          <a:bodyPr>
            <a:normAutofit/>
          </a:bodyPr>
          <a:lstStyle/>
          <a:p>
            <a:r>
              <a:rPr lang="en-GB" sz="2400" dirty="0"/>
              <a:t>Greater control of Home Office</a:t>
            </a:r>
          </a:p>
          <a:p>
            <a:r>
              <a:rPr lang="en-GB" sz="2400" dirty="0"/>
              <a:t>Policy circulars</a:t>
            </a:r>
          </a:p>
          <a:p>
            <a:r>
              <a:rPr lang="en-GB" sz="2400" dirty="0"/>
              <a:t>Tighter controls over senior appointments</a:t>
            </a:r>
          </a:p>
          <a:p>
            <a:r>
              <a:rPr lang="en-GB" sz="2400" dirty="0"/>
              <a:t>Performance management frameworks</a:t>
            </a:r>
          </a:p>
          <a:p>
            <a:r>
              <a:rPr lang="en-GB" sz="2400" dirty="0"/>
              <a:t>Control of funding</a:t>
            </a:r>
          </a:p>
        </p:txBody>
      </p:sp>
      <p:pic>
        <p:nvPicPr>
          <p:cNvPr id="8" name="Picture 7" descr="Desk with productivity items">
            <a:extLst>
              <a:ext uri="{FF2B5EF4-FFF2-40B4-BE49-F238E27FC236}">
                <a16:creationId xmlns:a16="http://schemas.microsoft.com/office/drawing/2014/main" id="{1346DD03-B1B3-0F1D-A214-51667723AF13}"/>
              </a:ext>
            </a:extLst>
          </p:cNvPr>
          <p:cNvPicPr>
            <a:picLocks noChangeAspect="1"/>
          </p:cNvPicPr>
          <p:nvPr/>
        </p:nvPicPr>
        <p:blipFill rotWithShape="1">
          <a:blip r:embed="rId2"/>
          <a:srcRect l="24148" r="889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Slide Number Placeholder 6">
            <a:extLst>
              <a:ext uri="{FF2B5EF4-FFF2-40B4-BE49-F238E27FC236}">
                <a16:creationId xmlns:a16="http://schemas.microsoft.com/office/drawing/2014/main" id="{5CA36243-D6F6-9006-F799-002846A68819}"/>
              </a:ext>
            </a:extLst>
          </p:cNvPr>
          <p:cNvSpPr>
            <a:spLocks noGrp="1"/>
          </p:cNvSpPr>
          <p:nvPr>
            <p:ph type="sldNum" sz="quarter" idx="12"/>
          </p:nvPr>
        </p:nvSpPr>
        <p:spPr/>
        <p:txBody>
          <a:bodyPr/>
          <a:lstStyle/>
          <a:p>
            <a:fld id="{6E951928-92D8-4A78-9B93-7EE61EE57ACA}" type="slidenum">
              <a:rPr lang="en-GB" smtClean="0"/>
              <a:t>25</a:t>
            </a:fld>
            <a:endParaRPr lang="en-GB"/>
          </a:p>
        </p:txBody>
      </p:sp>
    </p:spTree>
    <p:extLst>
      <p:ext uri="{BB962C8B-B14F-4D97-AF65-F5344CB8AC3E}">
        <p14:creationId xmlns:p14="http://schemas.microsoft.com/office/powerpoint/2010/main" val="3554947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B54496-DA4D-53C0-57A0-92D8D5381727}"/>
              </a:ext>
            </a:extLst>
          </p:cNvPr>
          <p:cNvSpPr>
            <a:spLocks noGrp="1"/>
          </p:cNvSpPr>
          <p:nvPr>
            <p:ph type="title"/>
          </p:nvPr>
        </p:nvSpPr>
        <p:spPr>
          <a:xfrm>
            <a:off x="1171074" y="1396686"/>
            <a:ext cx="3240506" cy="4064628"/>
          </a:xfrm>
        </p:spPr>
        <p:txBody>
          <a:bodyPr>
            <a:normAutofit/>
          </a:bodyPr>
          <a:lstStyle/>
          <a:p>
            <a:r>
              <a:rPr lang="en-GB">
                <a:solidFill>
                  <a:srgbClr val="FFFFFF"/>
                </a:solidFill>
              </a:rPr>
              <a:t>Reduction in Police Authority Size</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C8FCBF3-F01B-AC03-E2BE-AD0567AC34EB}"/>
              </a:ext>
            </a:extLst>
          </p:cNvPr>
          <p:cNvSpPr>
            <a:spLocks noGrp="1"/>
          </p:cNvSpPr>
          <p:nvPr>
            <p:ph idx="1"/>
          </p:nvPr>
        </p:nvSpPr>
        <p:spPr>
          <a:xfrm>
            <a:off x="5370153" y="1526033"/>
            <a:ext cx="5536397" cy="3935281"/>
          </a:xfrm>
        </p:spPr>
        <p:txBody>
          <a:bodyPr>
            <a:normAutofit/>
          </a:bodyPr>
          <a:lstStyle/>
          <a:p>
            <a:r>
              <a:rPr lang="en-GB" sz="2200"/>
              <a:t>Police and Magistrates Courts Act 1995</a:t>
            </a:r>
          </a:p>
          <a:p>
            <a:r>
              <a:rPr lang="en-GB" sz="2200"/>
              <a:t>Police Act 1996</a:t>
            </a:r>
          </a:p>
          <a:p>
            <a:r>
              <a:rPr lang="en-GB" sz="2200"/>
              <a:t>Smaller authorities</a:t>
            </a:r>
          </a:p>
          <a:p>
            <a:r>
              <a:rPr lang="en-GB" sz="2200"/>
              <a:t>Management functions and budgets transferred to CC</a:t>
            </a:r>
          </a:p>
          <a:p>
            <a:r>
              <a:rPr lang="en-GB" sz="2200"/>
              <a:t>PA enabled Home Secretary to  call on police authority to require its CC to retire</a:t>
            </a:r>
          </a:p>
          <a:p>
            <a:r>
              <a:rPr lang="en-GB" sz="2200"/>
              <a:t>Additional powers went from  authorities to Home Secretary (Police Act 2002; Police and Justices Act 2006)</a:t>
            </a:r>
          </a:p>
        </p:txBody>
      </p:sp>
      <p:sp>
        <p:nvSpPr>
          <p:cNvPr id="4" name="Slide Number Placeholder 3">
            <a:extLst>
              <a:ext uri="{FF2B5EF4-FFF2-40B4-BE49-F238E27FC236}">
                <a16:creationId xmlns:a16="http://schemas.microsoft.com/office/drawing/2014/main" id="{BF772E85-028A-0648-278D-CF8C09CBF8D7}"/>
              </a:ext>
            </a:extLst>
          </p:cNvPr>
          <p:cNvSpPr>
            <a:spLocks noGrp="1"/>
          </p:cNvSpPr>
          <p:nvPr>
            <p:ph type="sldNum" sz="quarter" idx="12"/>
          </p:nvPr>
        </p:nvSpPr>
        <p:spPr/>
        <p:txBody>
          <a:bodyPr/>
          <a:lstStyle/>
          <a:p>
            <a:fld id="{6E951928-92D8-4A78-9B93-7EE61EE57ACA}" type="slidenum">
              <a:rPr lang="en-GB" smtClean="0"/>
              <a:t>26</a:t>
            </a:fld>
            <a:endParaRPr lang="en-GB"/>
          </a:p>
        </p:txBody>
      </p:sp>
    </p:spTree>
    <p:extLst>
      <p:ext uri="{BB962C8B-B14F-4D97-AF65-F5344CB8AC3E}">
        <p14:creationId xmlns:p14="http://schemas.microsoft.com/office/powerpoint/2010/main" val="1630620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271D039A-84C1-EEFD-A61E-32B989E29ED2}"/>
              </a:ext>
            </a:extLst>
          </p:cNvPr>
          <p:cNvSpPr>
            <a:spLocks noGrp="1"/>
          </p:cNvSpPr>
          <p:nvPr>
            <p:ph type="title"/>
          </p:nvPr>
        </p:nvSpPr>
        <p:spPr>
          <a:xfrm>
            <a:off x="206247" y="778267"/>
            <a:ext cx="3338337" cy="5105400"/>
          </a:xfrm>
        </p:spPr>
        <p:txBody>
          <a:bodyPr>
            <a:normAutofit/>
          </a:bodyPr>
          <a:lstStyle/>
          <a:p>
            <a:r>
              <a:rPr lang="en-GB" sz="4000" dirty="0">
                <a:solidFill>
                  <a:srgbClr val="FFFFFF"/>
                </a:solidFill>
              </a:rPr>
              <a:t>Police and Crime Commissioners</a:t>
            </a:r>
          </a:p>
        </p:txBody>
      </p:sp>
      <p:graphicFrame>
        <p:nvGraphicFramePr>
          <p:cNvPr id="5" name="Content Placeholder 2">
            <a:extLst>
              <a:ext uri="{FF2B5EF4-FFF2-40B4-BE49-F238E27FC236}">
                <a16:creationId xmlns:a16="http://schemas.microsoft.com/office/drawing/2014/main" id="{AF0BA4BD-2301-13E7-1EBE-EA8D168873D3}"/>
              </a:ext>
            </a:extLst>
          </p:cNvPr>
          <p:cNvGraphicFramePr>
            <a:graphicFrameLocks noGrp="1"/>
          </p:cNvGraphicFramePr>
          <p:nvPr>
            <p:ph idx="1"/>
            <p:extLst>
              <p:ext uri="{D42A27DB-BD31-4B8C-83A1-F6EECF244321}">
                <p14:modId xmlns:p14="http://schemas.microsoft.com/office/powerpoint/2010/main" val="3231015661"/>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FBD464F2-01D6-0CE7-F55E-3077216624F4}"/>
              </a:ext>
            </a:extLst>
          </p:cNvPr>
          <p:cNvSpPr>
            <a:spLocks noGrp="1"/>
          </p:cNvSpPr>
          <p:nvPr>
            <p:ph type="sldNum" sz="quarter" idx="12"/>
          </p:nvPr>
        </p:nvSpPr>
        <p:spPr/>
        <p:txBody>
          <a:bodyPr/>
          <a:lstStyle/>
          <a:p>
            <a:fld id="{6E951928-92D8-4A78-9B93-7EE61EE57ACA}" type="slidenum">
              <a:rPr lang="en-GB" smtClean="0"/>
              <a:t>27</a:t>
            </a:fld>
            <a:endParaRPr lang="en-GB"/>
          </a:p>
        </p:txBody>
      </p:sp>
    </p:spTree>
    <p:extLst>
      <p:ext uri="{BB962C8B-B14F-4D97-AF65-F5344CB8AC3E}">
        <p14:creationId xmlns:p14="http://schemas.microsoft.com/office/powerpoint/2010/main" val="1824969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0EE426A1-23C6-4E51-984F-8AC449B433FF}"/>
                                            </p:graphicEl>
                                          </p:spTgt>
                                        </p:tgtEl>
                                        <p:attrNameLst>
                                          <p:attrName>style.visibility</p:attrName>
                                        </p:attrNameLst>
                                      </p:cBhvr>
                                      <p:to>
                                        <p:strVal val="visible"/>
                                      </p:to>
                                    </p:set>
                                    <p:anim calcmode="lin" valueType="num">
                                      <p:cBhvr additive="base">
                                        <p:cTn id="7" dur="500" fill="hold"/>
                                        <p:tgtEl>
                                          <p:spTgt spid="5">
                                            <p:graphicEl>
                                              <a:dgm id="{0EE426A1-23C6-4E51-984F-8AC449B433FF}"/>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0EE426A1-23C6-4E51-984F-8AC449B433FF}"/>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60983E24-8C79-4E22-8484-78C9B4563E93}"/>
                                            </p:graphicEl>
                                          </p:spTgt>
                                        </p:tgtEl>
                                        <p:attrNameLst>
                                          <p:attrName>style.visibility</p:attrName>
                                        </p:attrNameLst>
                                      </p:cBhvr>
                                      <p:to>
                                        <p:strVal val="visible"/>
                                      </p:to>
                                    </p:set>
                                    <p:anim calcmode="lin" valueType="num">
                                      <p:cBhvr additive="base">
                                        <p:cTn id="11" dur="500" fill="hold"/>
                                        <p:tgtEl>
                                          <p:spTgt spid="5">
                                            <p:graphicEl>
                                              <a:dgm id="{60983E24-8C79-4E22-8484-78C9B4563E93}"/>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60983E24-8C79-4E22-8484-78C9B4563E93}"/>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graphicEl>
                                              <a:dgm id="{BF04B6DE-B632-4C9B-A961-33AD68BC8FD8}"/>
                                            </p:graphicEl>
                                          </p:spTgt>
                                        </p:tgtEl>
                                        <p:attrNameLst>
                                          <p:attrName>style.visibility</p:attrName>
                                        </p:attrNameLst>
                                      </p:cBhvr>
                                      <p:to>
                                        <p:strVal val="visible"/>
                                      </p:to>
                                    </p:set>
                                    <p:anim calcmode="lin" valueType="num">
                                      <p:cBhvr additive="base">
                                        <p:cTn id="17" dur="500" fill="hold"/>
                                        <p:tgtEl>
                                          <p:spTgt spid="5">
                                            <p:graphicEl>
                                              <a:dgm id="{BF04B6DE-B632-4C9B-A961-33AD68BC8FD8}"/>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graphicEl>
                                              <a:dgm id="{BF04B6DE-B632-4C9B-A961-33AD68BC8FD8}"/>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graphicEl>
                                              <a:dgm id="{0F178DC5-1025-4C83-A31E-6FCA5D8CC8FC}"/>
                                            </p:graphicEl>
                                          </p:spTgt>
                                        </p:tgtEl>
                                        <p:attrNameLst>
                                          <p:attrName>style.visibility</p:attrName>
                                        </p:attrNameLst>
                                      </p:cBhvr>
                                      <p:to>
                                        <p:strVal val="visible"/>
                                      </p:to>
                                    </p:set>
                                    <p:anim calcmode="lin" valueType="num">
                                      <p:cBhvr additive="base">
                                        <p:cTn id="21" dur="500" fill="hold"/>
                                        <p:tgtEl>
                                          <p:spTgt spid="5">
                                            <p:graphicEl>
                                              <a:dgm id="{0F178DC5-1025-4C83-A31E-6FCA5D8CC8FC}"/>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0F178DC5-1025-4C83-A31E-6FCA5D8CC8FC}"/>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graphicEl>
                                              <a:dgm id="{8B84465E-A94A-46D2-8335-785BE29F7A49}"/>
                                            </p:graphicEl>
                                          </p:spTgt>
                                        </p:tgtEl>
                                        <p:attrNameLst>
                                          <p:attrName>style.visibility</p:attrName>
                                        </p:attrNameLst>
                                      </p:cBhvr>
                                      <p:to>
                                        <p:strVal val="visible"/>
                                      </p:to>
                                    </p:set>
                                    <p:anim calcmode="lin" valueType="num">
                                      <p:cBhvr additive="base">
                                        <p:cTn id="27" dur="500" fill="hold"/>
                                        <p:tgtEl>
                                          <p:spTgt spid="5">
                                            <p:graphicEl>
                                              <a:dgm id="{8B84465E-A94A-46D2-8335-785BE29F7A49}"/>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graphicEl>
                                              <a:dgm id="{8B84465E-A94A-46D2-8335-785BE29F7A49}"/>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5">
                                            <p:graphicEl>
                                              <a:dgm id="{E412971A-4248-486D-ABCE-5331FA48112D}"/>
                                            </p:graphicEl>
                                          </p:spTgt>
                                        </p:tgtEl>
                                        <p:attrNameLst>
                                          <p:attrName>style.visibility</p:attrName>
                                        </p:attrNameLst>
                                      </p:cBhvr>
                                      <p:to>
                                        <p:strVal val="visible"/>
                                      </p:to>
                                    </p:set>
                                    <p:anim calcmode="lin" valueType="num">
                                      <p:cBhvr additive="base">
                                        <p:cTn id="31" dur="500" fill="hold"/>
                                        <p:tgtEl>
                                          <p:spTgt spid="5">
                                            <p:graphicEl>
                                              <a:dgm id="{E412971A-4248-486D-ABCE-5331FA48112D}"/>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E412971A-4248-486D-ABCE-5331FA48112D}"/>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C3906-26E2-D2E2-5DAD-9C9EC4296F1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CF56233-1610-CBF0-C506-1E788FF25701}"/>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A8E481E4-796E-9628-D842-5D1F62D36A2A}"/>
              </a:ext>
            </a:extLst>
          </p:cNvPr>
          <p:cNvSpPr>
            <a:spLocks noGrp="1"/>
          </p:cNvSpPr>
          <p:nvPr>
            <p:ph type="sldNum" sz="quarter" idx="12"/>
          </p:nvPr>
        </p:nvSpPr>
        <p:spPr/>
        <p:txBody>
          <a:bodyPr/>
          <a:lstStyle/>
          <a:p>
            <a:fld id="{6E951928-92D8-4A78-9B93-7EE61EE57ACA}" type="slidenum">
              <a:rPr lang="en-GB" smtClean="0"/>
              <a:t>28</a:t>
            </a:fld>
            <a:endParaRPr lang="en-GB"/>
          </a:p>
        </p:txBody>
      </p:sp>
      <p:pic>
        <p:nvPicPr>
          <p:cNvPr id="6" name="Picture 5">
            <a:extLst>
              <a:ext uri="{FF2B5EF4-FFF2-40B4-BE49-F238E27FC236}">
                <a16:creationId xmlns:a16="http://schemas.microsoft.com/office/drawing/2014/main" id="{50450447-C197-DE8D-127E-A88F9289D002}"/>
              </a:ext>
            </a:extLst>
          </p:cNvPr>
          <p:cNvPicPr>
            <a:picLocks noChangeAspect="1"/>
          </p:cNvPicPr>
          <p:nvPr/>
        </p:nvPicPr>
        <p:blipFill>
          <a:blip r:embed="rId2"/>
          <a:stretch>
            <a:fillRect/>
          </a:stretch>
        </p:blipFill>
        <p:spPr>
          <a:xfrm>
            <a:off x="95250" y="300037"/>
            <a:ext cx="12001500" cy="6257925"/>
          </a:xfrm>
          <a:prstGeom prst="rect">
            <a:avLst/>
          </a:prstGeom>
        </p:spPr>
      </p:pic>
    </p:spTree>
    <p:extLst>
      <p:ext uri="{BB962C8B-B14F-4D97-AF65-F5344CB8AC3E}">
        <p14:creationId xmlns:p14="http://schemas.microsoft.com/office/powerpoint/2010/main" val="4558712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FC659-90F2-8668-DD70-05CC3E70DB69}"/>
              </a:ext>
            </a:extLst>
          </p:cNvPr>
          <p:cNvSpPr>
            <a:spLocks noGrp="1"/>
          </p:cNvSpPr>
          <p:nvPr>
            <p:ph type="title"/>
          </p:nvPr>
        </p:nvSpPr>
        <p:spPr>
          <a:xfrm>
            <a:off x="838200" y="0"/>
            <a:ext cx="10515600" cy="1217096"/>
          </a:xfrm>
        </p:spPr>
        <p:txBody>
          <a:bodyPr/>
          <a:lstStyle/>
          <a:p>
            <a:r>
              <a:rPr lang="en-GB" dirty="0"/>
              <a:t>IPPR Options</a:t>
            </a:r>
          </a:p>
        </p:txBody>
      </p:sp>
      <p:sp>
        <p:nvSpPr>
          <p:cNvPr id="3" name="Content Placeholder 2">
            <a:extLst>
              <a:ext uri="{FF2B5EF4-FFF2-40B4-BE49-F238E27FC236}">
                <a16:creationId xmlns:a16="http://schemas.microsoft.com/office/drawing/2014/main" id="{E32061C0-C784-B3FA-F8F2-E6579C248A8E}"/>
              </a:ext>
            </a:extLst>
          </p:cNvPr>
          <p:cNvSpPr>
            <a:spLocks noGrp="1"/>
          </p:cNvSpPr>
          <p:nvPr>
            <p:ph idx="1"/>
          </p:nvPr>
        </p:nvSpPr>
        <p:spPr>
          <a:xfrm>
            <a:off x="838199" y="1130157"/>
            <a:ext cx="10720227" cy="5226193"/>
          </a:xfrm>
        </p:spPr>
        <p:txBody>
          <a:bodyPr>
            <a:normAutofit fontScale="85000" lnSpcReduction="20000"/>
          </a:bodyPr>
          <a:lstStyle/>
          <a:p>
            <a:pPr marL="0" indent="0">
              <a:buNone/>
            </a:pPr>
            <a:r>
              <a:rPr lang="en-US" sz="3100" b="1" dirty="0"/>
              <a:t>Force-level accountability</a:t>
            </a:r>
          </a:p>
          <a:p>
            <a:r>
              <a:rPr lang="en-US" dirty="0"/>
              <a:t>Option 1: A directly elected police commissioner.</a:t>
            </a:r>
          </a:p>
          <a:p>
            <a:r>
              <a:rPr lang="en-US" dirty="0"/>
              <a:t>Option 2: A directly elected police authority.</a:t>
            </a:r>
          </a:p>
          <a:p>
            <a:pPr marL="0" indent="0">
              <a:buNone/>
            </a:pPr>
            <a:r>
              <a:rPr lang="en-US" sz="3100" b="1" dirty="0"/>
              <a:t>Sub-force level accountability</a:t>
            </a:r>
          </a:p>
          <a:p>
            <a:r>
              <a:rPr lang="en-US" dirty="0"/>
              <a:t>Option 3: Giving local authorities control of community policing by performing roles currently carried out by police authorities, including setting budgets and priorities and appointing local police commanders.</a:t>
            </a:r>
          </a:p>
          <a:p>
            <a:r>
              <a:rPr lang="en-US" dirty="0"/>
              <a:t>Option 4: Giving local authorities greater influence over community policing by approving local policing strategies and retaining the police precept element of the council tax enabling them to purchase services from the local police and consulting on appointment of police commanders.</a:t>
            </a:r>
          </a:p>
          <a:p>
            <a:r>
              <a:rPr lang="en-US" dirty="0"/>
              <a:t>Option 5: Introducing directly elected mayors across England and Wales and giving them powers similar to those described in options 3 and 4.</a:t>
            </a:r>
          </a:p>
          <a:p>
            <a:r>
              <a:rPr lang="en-US" dirty="0"/>
              <a:t>Option 6. Introducing directly-elected local police boards, building on existing crime and disorder reduction partnerships.</a:t>
            </a:r>
            <a:endParaRPr lang="en-GB" dirty="0"/>
          </a:p>
        </p:txBody>
      </p:sp>
      <p:sp>
        <p:nvSpPr>
          <p:cNvPr id="4" name="Slide Number Placeholder 3">
            <a:extLst>
              <a:ext uri="{FF2B5EF4-FFF2-40B4-BE49-F238E27FC236}">
                <a16:creationId xmlns:a16="http://schemas.microsoft.com/office/drawing/2014/main" id="{E9BE252D-5901-6CE2-9EEB-AC6177817FA4}"/>
              </a:ext>
            </a:extLst>
          </p:cNvPr>
          <p:cNvSpPr>
            <a:spLocks noGrp="1"/>
          </p:cNvSpPr>
          <p:nvPr>
            <p:ph type="sldNum" sz="quarter" idx="12"/>
          </p:nvPr>
        </p:nvSpPr>
        <p:spPr/>
        <p:txBody>
          <a:bodyPr/>
          <a:lstStyle/>
          <a:p>
            <a:fld id="{6E951928-92D8-4A78-9B93-7EE61EE57ACA}" type="slidenum">
              <a:rPr lang="en-GB" smtClean="0"/>
              <a:t>29</a:t>
            </a:fld>
            <a:endParaRPr lang="en-GB"/>
          </a:p>
        </p:txBody>
      </p:sp>
      <p:sp>
        <p:nvSpPr>
          <p:cNvPr id="5" name="TextBox 4">
            <a:extLst>
              <a:ext uri="{FF2B5EF4-FFF2-40B4-BE49-F238E27FC236}">
                <a16:creationId xmlns:a16="http://schemas.microsoft.com/office/drawing/2014/main" id="{CF70A7ED-A5FD-23E0-90A1-434C4D206D29}"/>
              </a:ext>
            </a:extLst>
          </p:cNvPr>
          <p:cNvSpPr txBox="1"/>
          <p:nvPr/>
        </p:nvSpPr>
        <p:spPr>
          <a:xfrm>
            <a:off x="503434" y="6356350"/>
            <a:ext cx="2815119" cy="369332"/>
          </a:xfrm>
          <a:prstGeom prst="rect">
            <a:avLst/>
          </a:prstGeom>
          <a:noFill/>
        </p:spPr>
        <p:txBody>
          <a:bodyPr wrap="square" rtlCol="0">
            <a:spAutoFit/>
          </a:bodyPr>
          <a:lstStyle/>
          <a:p>
            <a:r>
              <a:rPr lang="en-GB" dirty="0"/>
              <a:t>Muir and Lodge 2008</a:t>
            </a:r>
          </a:p>
        </p:txBody>
      </p:sp>
    </p:spTree>
    <p:extLst>
      <p:ext uri="{BB962C8B-B14F-4D97-AF65-F5344CB8AC3E}">
        <p14:creationId xmlns:p14="http://schemas.microsoft.com/office/powerpoint/2010/main" val="4087005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271D039A-84C1-EEFD-A61E-32B989E29ED2}"/>
              </a:ext>
            </a:extLst>
          </p:cNvPr>
          <p:cNvSpPr>
            <a:spLocks noGrp="1"/>
          </p:cNvSpPr>
          <p:nvPr>
            <p:ph type="title"/>
          </p:nvPr>
        </p:nvSpPr>
        <p:spPr>
          <a:xfrm>
            <a:off x="206247" y="778267"/>
            <a:ext cx="3338337" cy="5105400"/>
          </a:xfrm>
        </p:spPr>
        <p:txBody>
          <a:bodyPr>
            <a:normAutofit/>
          </a:bodyPr>
          <a:lstStyle/>
          <a:p>
            <a:r>
              <a:rPr lang="en-GB" sz="4000" dirty="0">
                <a:solidFill>
                  <a:srgbClr val="FFFFFF"/>
                </a:solidFill>
              </a:rPr>
              <a:t>Police and Crime Commissioners</a:t>
            </a:r>
          </a:p>
        </p:txBody>
      </p:sp>
      <p:graphicFrame>
        <p:nvGraphicFramePr>
          <p:cNvPr id="5" name="Content Placeholder 2">
            <a:extLst>
              <a:ext uri="{FF2B5EF4-FFF2-40B4-BE49-F238E27FC236}">
                <a16:creationId xmlns:a16="http://schemas.microsoft.com/office/drawing/2014/main" id="{AF0BA4BD-2301-13E7-1EBE-EA8D168873D3}"/>
              </a:ext>
            </a:extLst>
          </p:cNvPr>
          <p:cNvGraphicFramePr>
            <a:graphicFrameLocks noGrp="1"/>
          </p:cNvGraphicFramePr>
          <p:nvPr>
            <p:ph idx="1"/>
            <p:extLst>
              <p:ext uri="{D42A27DB-BD31-4B8C-83A1-F6EECF244321}">
                <p14:modId xmlns:p14="http://schemas.microsoft.com/office/powerpoint/2010/main" val="2751056798"/>
              </p:ext>
            </p:extLst>
          </p:nvPr>
        </p:nvGraphicFramePr>
        <p:xfrm>
          <a:off x="5010150" y="685800"/>
          <a:ext cx="6975603" cy="58485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304577DB-C7E0-483C-008E-7F8A3C6805B9}"/>
              </a:ext>
            </a:extLst>
          </p:cNvPr>
          <p:cNvSpPr>
            <a:spLocks noGrp="1"/>
          </p:cNvSpPr>
          <p:nvPr>
            <p:ph type="sldNum" sz="quarter" idx="12"/>
          </p:nvPr>
        </p:nvSpPr>
        <p:spPr/>
        <p:txBody>
          <a:bodyPr/>
          <a:lstStyle/>
          <a:p>
            <a:fld id="{6E951928-92D8-4A78-9B93-7EE61EE57ACA}" type="slidenum">
              <a:rPr lang="en-GB" smtClean="0"/>
              <a:t>30</a:t>
            </a:fld>
            <a:endParaRPr lang="en-GB"/>
          </a:p>
        </p:txBody>
      </p:sp>
    </p:spTree>
    <p:extLst>
      <p:ext uri="{BB962C8B-B14F-4D97-AF65-F5344CB8AC3E}">
        <p14:creationId xmlns:p14="http://schemas.microsoft.com/office/powerpoint/2010/main" val="1076631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0EE426A1-23C6-4E51-984F-8AC449B433FF}"/>
                                            </p:graphicEl>
                                          </p:spTgt>
                                        </p:tgtEl>
                                        <p:attrNameLst>
                                          <p:attrName>style.visibility</p:attrName>
                                        </p:attrNameLst>
                                      </p:cBhvr>
                                      <p:to>
                                        <p:strVal val="visible"/>
                                      </p:to>
                                    </p:set>
                                    <p:anim calcmode="lin" valueType="num">
                                      <p:cBhvr additive="base">
                                        <p:cTn id="7" dur="500" fill="hold"/>
                                        <p:tgtEl>
                                          <p:spTgt spid="5">
                                            <p:graphicEl>
                                              <a:dgm id="{0EE426A1-23C6-4E51-984F-8AC449B433FF}"/>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0EE426A1-23C6-4E51-984F-8AC449B433FF}"/>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60983E24-8C79-4E22-8484-78C9B4563E93}"/>
                                            </p:graphicEl>
                                          </p:spTgt>
                                        </p:tgtEl>
                                        <p:attrNameLst>
                                          <p:attrName>style.visibility</p:attrName>
                                        </p:attrNameLst>
                                      </p:cBhvr>
                                      <p:to>
                                        <p:strVal val="visible"/>
                                      </p:to>
                                    </p:set>
                                    <p:anim calcmode="lin" valueType="num">
                                      <p:cBhvr additive="base">
                                        <p:cTn id="11" dur="500" fill="hold"/>
                                        <p:tgtEl>
                                          <p:spTgt spid="5">
                                            <p:graphicEl>
                                              <a:dgm id="{60983E24-8C79-4E22-8484-78C9B4563E93}"/>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60983E24-8C79-4E22-8484-78C9B4563E93}"/>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graphicEl>
                                              <a:dgm id="{B7479FC8-5588-48B0-BBE9-BA00BE204651}"/>
                                            </p:graphicEl>
                                          </p:spTgt>
                                        </p:tgtEl>
                                        <p:attrNameLst>
                                          <p:attrName>style.visibility</p:attrName>
                                        </p:attrNameLst>
                                      </p:cBhvr>
                                      <p:to>
                                        <p:strVal val="visible"/>
                                      </p:to>
                                    </p:set>
                                    <p:anim calcmode="lin" valueType="num">
                                      <p:cBhvr additive="base">
                                        <p:cTn id="17" dur="500" fill="hold"/>
                                        <p:tgtEl>
                                          <p:spTgt spid="5">
                                            <p:graphicEl>
                                              <a:dgm id="{B7479FC8-5588-48B0-BBE9-BA00BE204651}"/>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graphicEl>
                                              <a:dgm id="{B7479FC8-5588-48B0-BBE9-BA00BE204651}"/>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graphicEl>
                                              <a:dgm id="{711F1BA0-CD59-4F68-B780-813C337B8040}"/>
                                            </p:graphicEl>
                                          </p:spTgt>
                                        </p:tgtEl>
                                        <p:attrNameLst>
                                          <p:attrName>style.visibility</p:attrName>
                                        </p:attrNameLst>
                                      </p:cBhvr>
                                      <p:to>
                                        <p:strVal val="visible"/>
                                      </p:to>
                                    </p:set>
                                    <p:anim calcmode="lin" valueType="num">
                                      <p:cBhvr additive="base">
                                        <p:cTn id="21" dur="500" fill="hold"/>
                                        <p:tgtEl>
                                          <p:spTgt spid="5">
                                            <p:graphicEl>
                                              <a:dgm id="{711F1BA0-CD59-4F68-B780-813C337B8040}"/>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711F1BA0-CD59-4F68-B780-813C337B8040}"/>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graphicEl>
                                              <a:dgm id="{9AED2B76-D249-4592-89DA-EDCAFD48CFC7}"/>
                                            </p:graphicEl>
                                          </p:spTgt>
                                        </p:tgtEl>
                                        <p:attrNameLst>
                                          <p:attrName>style.visibility</p:attrName>
                                        </p:attrNameLst>
                                      </p:cBhvr>
                                      <p:to>
                                        <p:strVal val="visible"/>
                                      </p:to>
                                    </p:set>
                                    <p:anim calcmode="lin" valueType="num">
                                      <p:cBhvr additive="base">
                                        <p:cTn id="27" dur="500" fill="hold"/>
                                        <p:tgtEl>
                                          <p:spTgt spid="5">
                                            <p:graphicEl>
                                              <a:dgm id="{9AED2B76-D249-4592-89DA-EDCAFD48CFC7}"/>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graphicEl>
                                              <a:dgm id="{9AED2B76-D249-4592-89DA-EDCAFD48CFC7}"/>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5">
                                            <p:graphicEl>
                                              <a:dgm id="{298726A3-01BD-48AF-B1F7-20234F529447}"/>
                                            </p:graphicEl>
                                          </p:spTgt>
                                        </p:tgtEl>
                                        <p:attrNameLst>
                                          <p:attrName>style.visibility</p:attrName>
                                        </p:attrNameLst>
                                      </p:cBhvr>
                                      <p:to>
                                        <p:strVal val="visible"/>
                                      </p:to>
                                    </p:set>
                                    <p:anim calcmode="lin" valueType="num">
                                      <p:cBhvr additive="base">
                                        <p:cTn id="31" dur="500" fill="hold"/>
                                        <p:tgtEl>
                                          <p:spTgt spid="5">
                                            <p:graphicEl>
                                              <a:dgm id="{298726A3-01BD-48AF-B1F7-20234F529447}"/>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298726A3-01BD-48AF-B1F7-20234F529447}"/>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graphicEl>
                                              <a:dgm id="{FDDC2402-7026-499B-B228-573C046184CD}"/>
                                            </p:graphicEl>
                                          </p:spTgt>
                                        </p:tgtEl>
                                        <p:attrNameLst>
                                          <p:attrName>style.visibility</p:attrName>
                                        </p:attrNameLst>
                                      </p:cBhvr>
                                      <p:to>
                                        <p:strVal val="visible"/>
                                      </p:to>
                                    </p:set>
                                    <p:anim calcmode="lin" valueType="num">
                                      <p:cBhvr additive="base">
                                        <p:cTn id="37" dur="500" fill="hold"/>
                                        <p:tgtEl>
                                          <p:spTgt spid="5">
                                            <p:graphicEl>
                                              <a:dgm id="{FDDC2402-7026-499B-B228-573C046184CD}"/>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graphicEl>
                                              <a:dgm id="{FDDC2402-7026-499B-B228-573C046184CD}"/>
                                            </p:graphic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5">
                                            <p:graphicEl>
                                              <a:dgm id="{E01B9D5D-DF6C-4E98-9960-033E1EC496DC}"/>
                                            </p:graphicEl>
                                          </p:spTgt>
                                        </p:tgtEl>
                                        <p:attrNameLst>
                                          <p:attrName>style.visibility</p:attrName>
                                        </p:attrNameLst>
                                      </p:cBhvr>
                                      <p:to>
                                        <p:strVal val="visible"/>
                                      </p:to>
                                    </p:set>
                                    <p:anim calcmode="lin" valueType="num">
                                      <p:cBhvr additive="base">
                                        <p:cTn id="41" dur="500" fill="hold"/>
                                        <p:tgtEl>
                                          <p:spTgt spid="5">
                                            <p:graphicEl>
                                              <a:dgm id="{E01B9D5D-DF6C-4E98-9960-033E1EC496DC}"/>
                                            </p:graphic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graphicEl>
                                              <a:dgm id="{E01B9D5D-DF6C-4E98-9960-033E1EC496DC}"/>
                                            </p:graphic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5">
                                            <p:graphicEl>
                                              <a:dgm id="{576AD5EC-D8F5-4A46-8A25-D1DB1B6E8845}"/>
                                            </p:graphicEl>
                                          </p:spTgt>
                                        </p:tgtEl>
                                        <p:attrNameLst>
                                          <p:attrName>style.visibility</p:attrName>
                                        </p:attrNameLst>
                                      </p:cBhvr>
                                      <p:to>
                                        <p:strVal val="visible"/>
                                      </p:to>
                                    </p:set>
                                    <p:anim calcmode="lin" valueType="num">
                                      <p:cBhvr additive="base">
                                        <p:cTn id="47" dur="500" fill="hold"/>
                                        <p:tgtEl>
                                          <p:spTgt spid="5">
                                            <p:graphicEl>
                                              <a:dgm id="{576AD5EC-D8F5-4A46-8A25-D1DB1B6E8845}"/>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5">
                                            <p:graphicEl>
                                              <a:dgm id="{576AD5EC-D8F5-4A46-8A25-D1DB1B6E8845}"/>
                                            </p:graphic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5">
                                            <p:graphicEl>
                                              <a:dgm id="{917BDC6C-6776-41E4-9429-ED5DEA91FC08}"/>
                                            </p:graphicEl>
                                          </p:spTgt>
                                        </p:tgtEl>
                                        <p:attrNameLst>
                                          <p:attrName>style.visibility</p:attrName>
                                        </p:attrNameLst>
                                      </p:cBhvr>
                                      <p:to>
                                        <p:strVal val="visible"/>
                                      </p:to>
                                    </p:set>
                                    <p:anim calcmode="lin" valueType="num">
                                      <p:cBhvr additive="base">
                                        <p:cTn id="51" dur="500" fill="hold"/>
                                        <p:tgtEl>
                                          <p:spTgt spid="5">
                                            <p:graphicEl>
                                              <a:dgm id="{917BDC6C-6776-41E4-9429-ED5DEA91FC08}"/>
                                            </p:graphicEl>
                                          </p:spTgt>
                                        </p:tgtEl>
                                        <p:attrNameLst>
                                          <p:attrName>ppt_x</p:attrName>
                                        </p:attrNameLst>
                                      </p:cBhvr>
                                      <p:tavLst>
                                        <p:tav tm="0">
                                          <p:val>
                                            <p:strVal val="#ppt_x"/>
                                          </p:val>
                                        </p:tav>
                                        <p:tav tm="100000">
                                          <p:val>
                                            <p:strVal val="#ppt_x"/>
                                          </p:val>
                                        </p:tav>
                                      </p:tavLst>
                                    </p:anim>
                                    <p:anim calcmode="lin" valueType="num">
                                      <p:cBhvr additive="base">
                                        <p:cTn id="52" dur="500" fill="hold"/>
                                        <p:tgtEl>
                                          <p:spTgt spid="5">
                                            <p:graphicEl>
                                              <a:dgm id="{917BDC6C-6776-41E4-9429-ED5DEA91FC08}"/>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271D039A-84C1-EEFD-A61E-32B989E29ED2}"/>
              </a:ext>
            </a:extLst>
          </p:cNvPr>
          <p:cNvSpPr>
            <a:spLocks noGrp="1"/>
          </p:cNvSpPr>
          <p:nvPr>
            <p:ph type="title"/>
          </p:nvPr>
        </p:nvSpPr>
        <p:spPr>
          <a:xfrm>
            <a:off x="206247" y="778267"/>
            <a:ext cx="3338337" cy="5105400"/>
          </a:xfrm>
        </p:spPr>
        <p:txBody>
          <a:bodyPr>
            <a:normAutofit/>
          </a:bodyPr>
          <a:lstStyle/>
          <a:p>
            <a:r>
              <a:rPr lang="en-GB" sz="5400" dirty="0">
                <a:solidFill>
                  <a:srgbClr val="FFFFFF"/>
                </a:solidFill>
              </a:rPr>
              <a:t>Unfounded Concerns</a:t>
            </a:r>
          </a:p>
        </p:txBody>
      </p:sp>
      <p:graphicFrame>
        <p:nvGraphicFramePr>
          <p:cNvPr id="5" name="Content Placeholder 2">
            <a:extLst>
              <a:ext uri="{FF2B5EF4-FFF2-40B4-BE49-F238E27FC236}">
                <a16:creationId xmlns:a16="http://schemas.microsoft.com/office/drawing/2014/main" id="{AF0BA4BD-2301-13E7-1EBE-EA8D168873D3}"/>
              </a:ext>
            </a:extLst>
          </p:cNvPr>
          <p:cNvGraphicFramePr>
            <a:graphicFrameLocks noGrp="1"/>
          </p:cNvGraphicFramePr>
          <p:nvPr>
            <p:ph idx="1"/>
            <p:extLst>
              <p:ext uri="{D42A27DB-BD31-4B8C-83A1-F6EECF244321}">
                <p14:modId xmlns:p14="http://schemas.microsoft.com/office/powerpoint/2010/main" val="1115843671"/>
              </p:ext>
            </p:extLst>
          </p:nvPr>
        </p:nvGraphicFramePr>
        <p:xfrm>
          <a:off x="5010150" y="685800"/>
          <a:ext cx="6975603" cy="58485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EFBFE599-7B9A-E650-AFD7-2EF0B5794ED8}"/>
              </a:ext>
            </a:extLst>
          </p:cNvPr>
          <p:cNvSpPr>
            <a:spLocks noGrp="1"/>
          </p:cNvSpPr>
          <p:nvPr>
            <p:ph type="sldNum" sz="quarter" idx="12"/>
          </p:nvPr>
        </p:nvSpPr>
        <p:spPr/>
        <p:txBody>
          <a:bodyPr/>
          <a:lstStyle/>
          <a:p>
            <a:fld id="{6E951928-92D8-4A78-9B93-7EE61EE57ACA}" type="slidenum">
              <a:rPr lang="en-GB" smtClean="0"/>
              <a:t>31</a:t>
            </a:fld>
            <a:endParaRPr lang="en-GB"/>
          </a:p>
        </p:txBody>
      </p:sp>
    </p:spTree>
    <p:extLst>
      <p:ext uri="{BB962C8B-B14F-4D97-AF65-F5344CB8AC3E}">
        <p14:creationId xmlns:p14="http://schemas.microsoft.com/office/powerpoint/2010/main" val="2020325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0EE426A1-23C6-4E51-984F-8AC449B433FF}"/>
                                            </p:graphicEl>
                                          </p:spTgt>
                                        </p:tgtEl>
                                        <p:attrNameLst>
                                          <p:attrName>style.visibility</p:attrName>
                                        </p:attrNameLst>
                                      </p:cBhvr>
                                      <p:to>
                                        <p:strVal val="visible"/>
                                      </p:to>
                                    </p:set>
                                    <p:anim calcmode="lin" valueType="num">
                                      <p:cBhvr additive="base">
                                        <p:cTn id="7" dur="500" fill="hold"/>
                                        <p:tgtEl>
                                          <p:spTgt spid="5">
                                            <p:graphicEl>
                                              <a:dgm id="{0EE426A1-23C6-4E51-984F-8AC449B433FF}"/>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0EE426A1-23C6-4E51-984F-8AC449B433FF}"/>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60983E24-8C79-4E22-8484-78C9B4563E93}"/>
                                            </p:graphicEl>
                                          </p:spTgt>
                                        </p:tgtEl>
                                        <p:attrNameLst>
                                          <p:attrName>style.visibility</p:attrName>
                                        </p:attrNameLst>
                                      </p:cBhvr>
                                      <p:to>
                                        <p:strVal val="visible"/>
                                      </p:to>
                                    </p:set>
                                    <p:anim calcmode="lin" valueType="num">
                                      <p:cBhvr additive="base">
                                        <p:cTn id="11" dur="500" fill="hold"/>
                                        <p:tgtEl>
                                          <p:spTgt spid="5">
                                            <p:graphicEl>
                                              <a:dgm id="{60983E24-8C79-4E22-8484-78C9B4563E93}"/>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60983E24-8C79-4E22-8484-78C9B4563E93}"/>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graphicEl>
                                              <a:dgm id="{CF21E060-194D-4371-8DC9-A3CC93FA4C8E}"/>
                                            </p:graphicEl>
                                          </p:spTgt>
                                        </p:tgtEl>
                                        <p:attrNameLst>
                                          <p:attrName>style.visibility</p:attrName>
                                        </p:attrNameLst>
                                      </p:cBhvr>
                                      <p:to>
                                        <p:strVal val="visible"/>
                                      </p:to>
                                    </p:set>
                                    <p:anim calcmode="lin" valueType="num">
                                      <p:cBhvr additive="base">
                                        <p:cTn id="17" dur="500" fill="hold"/>
                                        <p:tgtEl>
                                          <p:spTgt spid="5">
                                            <p:graphicEl>
                                              <a:dgm id="{CF21E060-194D-4371-8DC9-A3CC93FA4C8E}"/>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graphicEl>
                                              <a:dgm id="{CF21E060-194D-4371-8DC9-A3CC93FA4C8E}"/>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graphicEl>
                                              <a:dgm id="{15EE7EEF-822D-4734-A577-D56FC9E39C17}"/>
                                            </p:graphicEl>
                                          </p:spTgt>
                                        </p:tgtEl>
                                        <p:attrNameLst>
                                          <p:attrName>style.visibility</p:attrName>
                                        </p:attrNameLst>
                                      </p:cBhvr>
                                      <p:to>
                                        <p:strVal val="visible"/>
                                      </p:to>
                                    </p:set>
                                    <p:anim calcmode="lin" valueType="num">
                                      <p:cBhvr additive="base">
                                        <p:cTn id="21" dur="500" fill="hold"/>
                                        <p:tgtEl>
                                          <p:spTgt spid="5">
                                            <p:graphicEl>
                                              <a:dgm id="{15EE7EEF-822D-4734-A577-D56FC9E39C17}"/>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15EE7EEF-822D-4734-A577-D56FC9E39C17}"/>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graphicEl>
                                              <a:dgm id="{96727E1A-CAB2-4ABA-93A5-1BA498CAF738}"/>
                                            </p:graphicEl>
                                          </p:spTgt>
                                        </p:tgtEl>
                                        <p:attrNameLst>
                                          <p:attrName>style.visibility</p:attrName>
                                        </p:attrNameLst>
                                      </p:cBhvr>
                                      <p:to>
                                        <p:strVal val="visible"/>
                                      </p:to>
                                    </p:set>
                                    <p:anim calcmode="lin" valueType="num">
                                      <p:cBhvr additive="base">
                                        <p:cTn id="27" dur="500" fill="hold"/>
                                        <p:tgtEl>
                                          <p:spTgt spid="5">
                                            <p:graphicEl>
                                              <a:dgm id="{96727E1A-CAB2-4ABA-93A5-1BA498CAF738}"/>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graphicEl>
                                              <a:dgm id="{96727E1A-CAB2-4ABA-93A5-1BA498CAF738}"/>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5">
                                            <p:graphicEl>
                                              <a:dgm id="{38EA1638-6F96-45DD-8068-CB1AA3A0CC2B}"/>
                                            </p:graphicEl>
                                          </p:spTgt>
                                        </p:tgtEl>
                                        <p:attrNameLst>
                                          <p:attrName>style.visibility</p:attrName>
                                        </p:attrNameLst>
                                      </p:cBhvr>
                                      <p:to>
                                        <p:strVal val="visible"/>
                                      </p:to>
                                    </p:set>
                                    <p:anim calcmode="lin" valueType="num">
                                      <p:cBhvr additive="base">
                                        <p:cTn id="31" dur="500" fill="hold"/>
                                        <p:tgtEl>
                                          <p:spTgt spid="5">
                                            <p:graphicEl>
                                              <a:dgm id="{38EA1638-6F96-45DD-8068-CB1AA3A0CC2B}"/>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38EA1638-6F96-45DD-8068-CB1AA3A0CC2B}"/>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271D039A-84C1-EEFD-A61E-32B989E29ED2}"/>
              </a:ext>
            </a:extLst>
          </p:cNvPr>
          <p:cNvSpPr>
            <a:spLocks noGrp="1"/>
          </p:cNvSpPr>
          <p:nvPr>
            <p:ph type="title"/>
          </p:nvPr>
        </p:nvSpPr>
        <p:spPr>
          <a:xfrm>
            <a:off x="206247" y="778267"/>
            <a:ext cx="3338337" cy="5105400"/>
          </a:xfrm>
        </p:spPr>
        <p:txBody>
          <a:bodyPr>
            <a:normAutofit/>
          </a:bodyPr>
          <a:lstStyle/>
          <a:p>
            <a:r>
              <a:rPr lang="en-GB" sz="5400" dirty="0">
                <a:solidFill>
                  <a:srgbClr val="FFFFFF"/>
                </a:solidFill>
              </a:rPr>
              <a:t>Problems</a:t>
            </a:r>
          </a:p>
        </p:txBody>
      </p:sp>
      <p:graphicFrame>
        <p:nvGraphicFramePr>
          <p:cNvPr id="5" name="Content Placeholder 2">
            <a:extLst>
              <a:ext uri="{FF2B5EF4-FFF2-40B4-BE49-F238E27FC236}">
                <a16:creationId xmlns:a16="http://schemas.microsoft.com/office/drawing/2014/main" id="{AF0BA4BD-2301-13E7-1EBE-EA8D168873D3}"/>
              </a:ext>
            </a:extLst>
          </p:cNvPr>
          <p:cNvGraphicFramePr>
            <a:graphicFrameLocks noGrp="1"/>
          </p:cNvGraphicFramePr>
          <p:nvPr>
            <p:ph idx="1"/>
            <p:extLst>
              <p:ext uri="{D42A27DB-BD31-4B8C-83A1-F6EECF244321}">
                <p14:modId xmlns:p14="http://schemas.microsoft.com/office/powerpoint/2010/main" val="168949913"/>
              </p:ext>
            </p:extLst>
          </p:nvPr>
        </p:nvGraphicFramePr>
        <p:xfrm>
          <a:off x="5010150" y="1284270"/>
          <a:ext cx="6975603" cy="52500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4D3D84E7-F91D-CB5F-5AC6-B26F5397D628}"/>
              </a:ext>
            </a:extLst>
          </p:cNvPr>
          <p:cNvSpPr>
            <a:spLocks noGrp="1"/>
          </p:cNvSpPr>
          <p:nvPr>
            <p:ph type="sldNum" sz="quarter" idx="12"/>
          </p:nvPr>
        </p:nvSpPr>
        <p:spPr/>
        <p:txBody>
          <a:bodyPr/>
          <a:lstStyle/>
          <a:p>
            <a:fld id="{6E951928-92D8-4A78-9B93-7EE61EE57ACA}" type="slidenum">
              <a:rPr lang="en-GB" smtClean="0"/>
              <a:t>32</a:t>
            </a:fld>
            <a:endParaRPr lang="en-GB"/>
          </a:p>
        </p:txBody>
      </p:sp>
    </p:spTree>
    <p:extLst>
      <p:ext uri="{BB962C8B-B14F-4D97-AF65-F5344CB8AC3E}">
        <p14:creationId xmlns:p14="http://schemas.microsoft.com/office/powerpoint/2010/main" val="1564057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0EE426A1-23C6-4E51-984F-8AC449B433FF}"/>
                                            </p:graphicEl>
                                          </p:spTgt>
                                        </p:tgtEl>
                                        <p:attrNameLst>
                                          <p:attrName>style.visibility</p:attrName>
                                        </p:attrNameLst>
                                      </p:cBhvr>
                                      <p:to>
                                        <p:strVal val="visible"/>
                                      </p:to>
                                    </p:set>
                                    <p:anim calcmode="lin" valueType="num">
                                      <p:cBhvr additive="base">
                                        <p:cTn id="7" dur="500" fill="hold"/>
                                        <p:tgtEl>
                                          <p:spTgt spid="5">
                                            <p:graphicEl>
                                              <a:dgm id="{0EE426A1-23C6-4E51-984F-8AC449B433FF}"/>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0EE426A1-23C6-4E51-984F-8AC449B433FF}"/>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60983E24-8C79-4E22-8484-78C9B4563E93}"/>
                                            </p:graphicEl>
                                          </p:spTgt>
                                        </p:tgtEl>
                                        <p:attrNameLst>
                                          <p:attrName>style.visibility</p:attrName>
                                        </p:attrNameLst>
                                      </p:cBhvr>
                                      <p:to>
                                        <p:strVal val="visible"/>
                                      </p:to>
                                    </p:set>
                                    <p:anim calcmode="lin" valueType="num">
                                      <p:cBhvr additive="base">
                                        <p:cTn id="11" dur="500" fill="hold"/>
                                        <p:tgtEl>
                                          <p:spTgt spid="5">
                                            <p:graphicEl>
                                              <a:dgm id="{60983E24-8C79-4E22-8484-78C9B4563E93}"/>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60983E24-8C79-4E22-8484-78C9B4563E93}"/>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081859-9D7E-90D8-B908-28A826ED6B27}"/>
              </a:ext>
            </a:extLst>
          </p:cNvPr>
          <p:cNvSpPr>
            <a:spLocks noGrp="1"/>
          </p:cNvSpPr>
          <p:nvPr>
            <p:ph type="title"/>
          </p:nvPr>
        </p:nvSpPr>
        <p:spPr>
          <a:xfrm>
            <a:off x="1171074" y="1396686"/>
            <a:ext cx="3240506" cy="4064628"/>
          </a:xfrm>
        </p:spPr>
        <p:txBody>
          <a:bodyPr>
            <a:normAutofit/>
          </a:bodyPr>
          <a:lstStyle/>
          <a:p>
            <a:r>
              <a:rPr lang="en-GB" sz="4100">
                <a:solidFill>
                  <a:srgbClr val="FFFFFF"/>
                </a:solidFill>
              </a:rPr>
              <a:t>Constitutional Basis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8276199-7B52-0DD5-87AF-0ACF498350BA}"/>
              </a:ext>
            </a:extLst>
          </p:cNvPr>
          <p:cNvSpPr>
            <a:spLocks noGrp="1"/>
          </p:cNvSpPr>
          <p:nvPr>
            <p:ph idx="1"/>
          </p:nvPr>
        </p:nvSpPr>
        <p:spPr>
          <a:xfrm>
            <a:off x="5370153" y="1526033"/>
            <a:ext cx="5911799" cy="4843945"/>
          </a:xfrm>
        </p:spPr>
        <p:txBody>
          <a:bodyPr>
            <a:normAutofit/>
          </a:bodyPr>
          <a:lstStyle/>
          <a:p>
            <a:r>
              <a:rPr lang="en-GB" dirty="0"/>
              <a:t>Office of constable is fundamental</a:t>
            </a:r>
          </a:p>
          <a:p>
            <a:r>
              <a:rPr lang="en-GB" dirty="0"/>
              <a:t>Operational independence of Chief Constable more contentious</a:t>
            </a:r>
          </a:p>
          <a:p>
            <a:pPr marL="0" indent="0">
              <a:buNone/>
            </a:pPr>
            <a:r>
              <a:rPr lang="en-GB" b="1" dirty="0"/>
              <a:t>Lord Patten 1999</a:t>
            </a:r>
          </a:p>
          <a:p>
            <a:r>
              <a:rPr lang="en-GB" dirty="0"/>
              <a:t>In democracies public officials must be fully accountable</a:t>
            </a:r>
          </a:p>
          <a:p>
            <a:r>
              <a:rPr lang="en-GB" dirty="0"/>
              <a:t>No public official, including CC, can be said to be independent</a:t>
            </a:r>
          </a:p>
          <a:p>
            <a:r>
              <a:rPr lang="en-GB" dirty="0"/>
              <a:t>In fact, given the role we need most effective scrutiny</a:t>
            </a:r>
          </a:p>
        </p:txBody>
      </p:sp>
      <p:sp>
        <p:nvSpPr>
          <p:cNvPr id="4" name="Slide Number Placeholder 3">
            <a:extLst>
              <a:ext uri="{FF2B5EF4-FFF2-40B4-BE49-F238E27FC236}">
                <a16:creationId xmlns:a16="http://schemas.microsoft.com/office/drawing/2014/main" id="{B5021A94-2A8A-51D1-0F07-EC1303F64829}"/>
              </a:ext>
            </a:extLst>
          </p:cNvPr>
          <p:cNvSpPr>
            <a:spLocks noGrp="1"/>
          </p:cNvSpPr>
          <p:nvPr>
            <p:ph type="sldNum" sz="quarter" idx="12"/>
          </p:nvPr>
        </p:nvSpPr>
        <p:spPr/>
        <p:txBody>
          <a:bodyPr/>
          <a:lstStyle/>
          <a:p>
            <a:fld id="{6E951928-92D8-4A78-9B93-7EE61EE57ACA}" type="slidenum">
              <a:rPr lang="en-GB" smtClean="0"/>
              <a:t>33</a:t>
            </a:fld>
            <a:endParaRPr lang="en-GB"/>
          </a:p>
        </p:txBody>
      </p:sp>
    </p:spTree>
    <p:extLst>
      <p:ext uri="{BB962C8B-B14F-4D97-AF65-F5344CB8AC3E}">
        <p14:creationId xmlns:p14="http://schemas.microsoft.com/office/powerpoint/2010/main" val="1526331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E8B7AB-2777-A447-3E4B-99F8370279E6}"/>
              </a:ext>
            </a:extLst>
          </p:cNvPr>
          <p:cNvSpPr>
            <a:spLocks noGrp="1"/>
          </p:cNvSpPr>
          <p:nvPr>
            <p:ph type="title"/>
          </p:nvPr>
        </p:nvSpPr>
        <p:spPr>
          <a:xfrm>
            <a:off x="1171074" y="1396686"/>
            <a:ext cx="3240506" cy="4064628"/>
          </a:xfrm>
        </p:spPr>
        <p:txBody>
          <a:bodyPr>
            <a:normAutofit/>
          </a:bodyPr>
          <a:lstStyle/>
          <a:p>
            <a:r>
              <a:rPr lang="en-GB" sz="4100">
                <a:solidFill>
                  <a:srgbClr val="FFFFFF"/>
                </a:solidFill>
              </a:rPr>
              <a:t>Operational responsibility not independence</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6212B4E-C38D-4DC0-3EA0-8A0709678D2C}"/>
              </a:ext>
            </a:extLst>
          </p:cNvPr>
          <p:cNvSpPr>
            <a:spLocks noGrp="1"/>
          </p:cNvSpPr>
          <p:nvPr>
            <p:ph idx="1"/>
          </p:nvPr>
        </p:nvSpPr>
        <p:spPr>
          <a:xfrm>
            <a:off x="5370153" y="1526033"/>
            <a:ext cx="5536397" cy="3935281"/>
          </a:xfrm>
        </p:spPr>
        <p:txBody>
          <a:bodyPr>
            <a:normAutofit/>
          </a:bodyPr>
          <a:lstStyle/>
          <a:p>
            <a:r>
              <a:rPr lang="en-GB" dirty="0"/>
              <a:t>It is the Chief Constable’s right and duty to take operational decisions without interference from ministers or PCCs</a:t>
            </a:r>
          </a:p>
          <a:p>
            <a:r>
              <a:rPr lang="en-GB" dirty="0"/>
              <a:t>But the Chief Constable’s conduct of all operational matters should be subject to public inquiry or review</a:t>
            </a:r>
          </a:p>
        </p:txBody>
      </p:sp>
      <p:sp>
        <p:nvSpPr>
          <p:cNvPr id="4" name="Slide Number Placeholder 3">
            <a:extLst>
              <a:ext uri="{FF2B5EF4-FFF2-40B4-BE49-F238E27FC236}">
                <a16:creationId xmlns:a16="http://schemas.microsoft.com/office/drawing/2014/main" id="{57E29881-3001-B602-9A9D-07641AA20923}"/>
              </a:ext>
            </a:extLst>
          </p:cNvPr>
          <p:cNvSpPr>
            <a:spLocks noGrp="1"/>
          </p:cNvSpPr>
          <p:nvPr>
            <p:ph type="sldNum" sz="quarter" idx="12"/>
          </p:nvPr>
        </p:nvSpPr>
        <p:spPr/>
        <p:txBody>
          <a:bodyPr/>
          <a:lstStyle/>
          <a:p>
            <a:fld id="{6E951928-92D8-4A78-9B93-7EE61EE57ACA}" type="slidenum">
              <a:rPr lang="en-GB" smtClean="0"/>
              <a:t>34</a:t>
            </a:fld>
            <a:endParaRPr lang="en-GB"/>
          </a:p>
        </p:txBody>
      </p:sp>
    </p:spTree>
    <p:extLst>
      <p:ext uri="{BB962C8B-B14F-4D97-AF65-F5344CB8AC3E}">
        <p14:creationId xmlns:p14="http://schemas.microsoft.com/office/powerpoint/2010/main" val="2405800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D039A-84C1-EEFD-A61E-32B989E29ED2}"/>
              </a:ext>
            </a:extLst>
          </p:cNvPr>
          <p:cNvSpPr>
            <a:spLocks noGrp="1"/>
          </p:cNvSpPr>
          <p:nvPr>
            <p:ph type="title"/>
          </p:nvPr>
        </p:nvSpPr>
        <p:spPr/>
        <p:txBody>
          <a:bodyPr/>
          <a:lstStyle/>
          <a:p>
            <a:r>
              <a:rPr lang="en-GB" dirty="0"/>
              <a:t>Dismissal Concerns</a:t>
            </a:r>
          </a:p>
        </p:txBody>
      </p:sp>
      <p:sp>
        <p:nvSpPr>
          <p:cNvPr id="3" name="Content Placeholder 2">
            <a:extLst>
              <a:ext uri="{FF2B5EF4-FFF2-40B4-BE49-F238E27FC236}">
                <a16:creationId xmlns:a16="http://schemas.microsoft.com/office/drawing/2014/main" id="{7458EECD-B550-5EBA-4751-862E7DCCF0CB}"/>
              </a:ext>
            </a:extLst>
          </p:cNvPr>
          <p:cNvSpPr>
            <a:spLocks noGrp="1"/>
          </p:cNvSpPr>
          <p:nvPr>
            <p:ph idx="1"/>
          </p:nvPr>
        </p:nvSpPr>
        <p:spPr>
          <a:xfrm>
            <a:off x="838200" y="1825625"/>
            <a:ext cx="10638034" cy="3979274"/>
          </a:xfrm>
          <a:solidFill>
            <a:srgbClr val="FFFF00"/>
          </a:solidFill>
          <a:ln w="57150">
            <a:solidFill>
              <a:schemeClr val="tx1"/>
            </a:solidFill>
          </a:ln>
        </p:spPr>
        <p:txBody>
          <a:bodyPr>
            <a:normAutofit/>
          </a:bodyPr>
          <a:lstStyle/>
          <a:p>
            <a:pPr marL="0" indent="0">
              <a:buNone/>
            </a:pPr>
            <a:r>
              <a:rPr lang="en-US" sz="3200" dirty="0"/>
              <a:t>“The statutory process provides little safeguard, since there is nobody—not the police and crime panel, not the Inspectorate of Constabulary, not even the Home Secretary herself—who can over-rule a commissioner who has set his face to dismissing a chief constable.” </a:t>
            </a:r>
          </a:p>
          <a:p>
            <a:pPr marL="0" indent="0">
              <a:buNone/>
            </a:pPr>
            <a:endParaRPr lang="en-US" dirty="0"/>
          </a:p>
          <a:p>
            <a:pPr marL="0" indent="0">
              <a:buNone/>
            </a:pPr>
            <a:r>
              <a:rPr lang="en-US" dirty="0"/>
              <a:t>(Home Affairs Committee, 2013, p.4)</a:t>
            </a:r>
            <a:endParaRPr lang="en-GB" dirty="0"/>
          </a:p>
        </p:txBody>
      </p:sp>
      <p:sp>
        <p:nvSpPr>
          <p:cNvPr id="4" name="Slide Number Placeholder 3">
            <a:extLst>
              <a:ext uri="{FF2B5EF4-FFF2-40B4-BE49-F238E27FC236}">
                <a16:creationId xmlns:a16="http://schemas.microsoft.com/office/drawing/2014/main" id="{4B08A3EB-C923-4C14-9400-F83D5BF5919D}"/>
              </a:ext>
            </a:extLst>
          </p:cNvPr>
          <p:cNvSpPr>
            <a:spLocks noGrp="1"/>
          </p:cNvSpPr>
          <p:nvPr>
            <p:ph type="sldNum" sz="quarter" idx="12"/>
          </p:nvPr>
        </p:nvSpPr>
        <p:spPr/>
        <p:txBody>
          <a:bodyPr/>
          <a:lstStyle/>
          <a:p>
            <a:fld id="{6E951928-92D8-4A78-9B93-7EE61EE57ACA}" type="slidenum">
              <a:rPr lang="en-GB" smtClean="0"/>
              <a:t>35</a:t>
            </a:fld>
            <a:endParaRPr lang="en-GB"/>
          </a:p>
        </p:txBody>
      </p:sp>
    </p:spTree>
    <p:extLst>
      <p:ext uri="{BB962C8B-B14F-4D97-AF65-F5344CB8AC3E}">
        <p14:creationId xmlns:p14="http://schemas.microsoft.com/office/powerpoint/2010/main" val="37192002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413D2-A7AD-4AB2-FFAD-09E9ED6E1F15}"/>
              </a:ext>
            </a:extLst>
          </p:cNvPr>
          <p:cNvSpPr>
            <a:spLocks noGrp="1"/>
          </p:cNvSpPr>
          <p:nvPr>
            <p:ph type="title"/>
          </p:nvPr>
        </p:nvSpPr>
        <p:spPr/>
        <p:txBody>
          <a:bodyPr/>
          <a:lstStyle/>
          <a:p>
            <a:r>
              <a:rPr lang="en-GB" dirty="0"/>
              <a:t>Issues 1. Job insecurity</a:t>
            </a:r>
          </a:p>
        </p:txBody>
      </p:sp>
      <p:sp>
        <p:nvSpPr>
          <p:cNvPr id="3" name="Content Placeholder 2">
            <a:extLst>
              <a:ext uri="{FF2B5EF4-FFF2-40B4-BE49-F238E27FC236}">
                <a16:creationId xmlns:a16="http://schemas.microsoft.com/office/drawing/2014/main" id="{75584CE1-104B-F477-8EC5-353F73F36446}"/>
              </a:ext>
            </a:extLst>
          </p:cNvPr>
          <p:cNvSpPr>
            <a:spLocks noGrp="1"/>
          </p:cNvSpPr>
          <p:nvPr>
            <p:ph idx="1"/>
          </p:nvPr>
        </p:nvSpPr>
        <p:spPr>
          <a:xfrm>
            <a:off x="5054884" y="1530850"/>
            <a:ext cx="6852864" cy="5403814"/>
          </a:xfrm>
        </p:spPr>
        <p:txBody>
          <a:bodyPr>
            <a:normAutofit/>
          </a:bodyPr>
          <a:lstStyle/>
          <a:p>
            <a:r>
              <a:rPr lang="en-US" dirty="0" err="1"/>
              <a:t>Untrammelled</a:t>
            </a:r>
            <a:r>
              <a:rPr lang="en-US" dirty="0"/>
              <a:t> power in the hands of one person has created job insecurity throughout the Chief Constable rank </a:t>
            </a:r>
          </a:p>
          <a:p>
            <a:r>
              <a:rPr lang="en-US" dirty="0"/>
              <a:t>Increased churn and reduced tenure. </a:t>
            </a:r>
          </a:p>
          <a:p>
            <a:r>
              <a:rPr lang="en-US" dirty="0"/>
              <a:t>National Police Chiefs’ Council (2018) the average tenure of a Chief Constable (excluding the Metropolitan Police Service) is just 3.65 years. </a:t>
            </a:r>
          </a:p>
          <a:p>
            <a:r>
              <a:rPr lang="en-US" dirty="0"/>
              <a:t>Not all of this is due to the PCC system, but it is notable how many Chief Constables retired prior to the last PCC elections</a:t>
            </a:r>
            <a:endParaRPr lang="en-GB" dirty="0"/>
          </a:p>
        </p:txBody>
      </p:sp>
      <p:pic>
        <p:nvPicPr>
          <p:cNvPr id="5" name="Picture 4">
            <a:extLst>
              <a:ext uri="{FF2B5EF4-FFF2-40B4-BE49-F238E27FC236}">
                <a16:creationId xmlns:a16="http://schemas.microsoft.com/office/drawing/2014/main" id="{BCDC846D-E872-10E1-C287-E8478F883B2C}"/>
              </a:ext>
            </a:extLst>
          </p:cNvPr>
          <p:cNvPicPr>
            <a:picLocks noChangeAspect="1"/>
          </p:cNvPicPr>
          <p:nvPr/>
        </p:nvPicPr>
        <p:blipFill>
          <a:blip r:embed="rId2"/>
          <a:stretch>
            <a:fillRect/>
          </a:stretch>
        </p:blipFill>
        <p:spPr>
          <a:xfrm>
            <a:off x="473252" y="1950162"/>
            <a:ext cx="4409243" cy="3012255"/>
          </a:xfrm>
          <a:prstGeom prst="rect">
            <a:avLst/>
          </a:prstGeom>
        </p:spPr>
      </p:pic>
      <p:sp>
        <p:nvSpPr>
          <p:cNvPr id="6" name="Slide Number Placeholder 5">
            <a:extLst>
              <a:ext uri="{FF2B5EF4-FFF2-40B4-BE49-F238E27FC236}">
                <a16:creationId xmlns:a16="http://schemas.microsoft.com/office/drawing/2014/main" id="{AAFFBE0E-1CB8-30D7-5384-EC43B077E933}"/>
              </a:ext>
            </a:extLst>
          </p:cNvPr>
          <p:cNvSpPr>
            <a:spLocks noGrp="1"/>
          </p:cNvSpPr>
          <p:nvPr>
            <p:ph type="sldNum" sz="quarter" idx="12"/>
          </p:nvPr>
        </p:nvSpPr>
        <p:spPr/>
        <p:txBody>
          <a:bodyPr/>
          <a:lstStyle/>
          <a:p>
            <a:fld id="{6E951928-92D8-4A78-9B93-7EE61EE57ACA}" type="slidenum">
              <a:rPr lang="en-GB" smtClean="0"/>
              <a:t>36</a:t>
            </a:fld>
            <a:endParaRPr lang="en-GB"/>
          </a:p>
        </p:txBody>
      </p:sp>
    </p:spTree>
    <p:extLst>
      <p:ext uri="{BB962C8B-B14F-4D97-AF65-F5344CB8AC3E}">
        <p14:creationId xmlns:p14="http://schemas.microsoft.com/office/powerpoint/2010/main" val="3936091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fade">
                                      <p:cBhvr>
                                        <p:cTn id="31" dur="1000"/>
                                        <p:tgtEl>
                                          <p:spTgt spid="5"/>
                                        </p:tgtEl>
                                      </p:cBhvr>
                                    </p:animEffect>
                                    <p:anim calcmode="lin" valueType="num">
                                      <p:cBhvr>
                                        <p:cTn id="32" dur="1000" fill="hold"/>
                                        <p:tgtEl>
                                          <p:spTgt spid="5"/>
                                        </p:tgtEl>
                                        <p:attrNameLst>
                                          <p:attrName>ppt_x</p:attrName>
                                        </p:attrNameLst>
                                      </p:cBhvr>
                                      <p:tavLst>
                                        <p:tav tm="0">
                                          <p:val>
                                            <p:strVal val="#ppt_x"/>
                                          </p:val>
                                        </p:tav>
                                        <p:tav tm="100000">
                                          <p:val>
                                            <p:strVal val="#ppt_x"/>
                                          </p:val>
                                        </p:tav>
                                      </p:tavLst>
                                    </p:anim>
                                    <p:anim calcmode="lin" valueType="num">
                                      <p:cBhvr>
                                        <p:cTn id="3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7FD5D-9B92-ADFF-12AA-1199D896AA0E}"/>
              </a:ext>
            </a:extLst>
          </p:cNvPr>
          <p:cNvSpPr>
            <a:spLocks noGrp="1"/>
          </p:cNvSpPr>
          <p:nvPr>
            <p:ph type="title"/>
          </p:nvPr>
        </p:nvSpPr>
        <p:spPr>
          <a:xfrm>
            <a:off x="838199" y="365125"/>
            <a:ext cx="4319427" cy="1987657"/>
          </a:xfrm>
        </p:spPr>
        <p:txBody>
          <a:bodyPr/>
          <a:lstStyle/>
          <a:p>
            <a:r>
              <a:rPr lang="en-GB" dirty="0"/>
              <a:t>2. Lost Confidence in the PCC</a:t>
            </a:r>
          </a:p>
        </p:txBody>
      </p:sp>
      <p:sp>
        <p:nvSpPr>
          <p:cNvPr id="3" name="Content Placeholder 2">
            <a:extLst>
              <a:ext uri="{FF2B5EF4-FFF2-40B4-BE49-F238E27FC236}">
                <a16:creationId xmlns:a16="http://schemas.microsoft.com/office/drawing/2014/main" id="{DB1BFAC6-996B-A2BE-6275-562CCE15F034}"/>
              </a:ext>
            </a:extLst>
          </p:cNvPr>
          <p:cNvSpPr>
            <a:spLocks noGrp="1"/>
          </p:cNvSpPr>
          <p:nvPr>
            <p:ph idx="1"/>
          </p:nvPr>
        </p:nvSpPr>
        <p:spPr>
          <a:xfrm>
            <a:off x="838199" y="2445250"/>
            <a:ext cx="5883666" cy="3703834"/>
          </a:xfrm>
        </p:spPr>
        <p:txBody>
          <a:bodyPr/>
          <a:lstStyle/>
          <a:p>
            <a:r>
              <a:rPr lang="en-GB" dirty="0"/>
              <a:t>No mechanisms to deal with PCCs who lose the confidence of the public due to poor conduct</a:t>
            </a:r>
          </a:p>
          <a:p>
            <a:r>
              <a:rPr lang="en-GB" dirty="0"/>
              <a:t>Police and Crime Panels can suspend the PCC when a prison sentence of more than two years is received</a:t>
            </a:r>
          </a:p>
          <a:p>
            <a:r>
              <a:rPr lang="en-GB" dirty="0"/>
              <a:t>Case to extend this – recall mechanism for MPs</a:t>
            </a:r>
          </a:p>
        </p:txBody>
      </p:sp>
      <p:pic>
        <p:nvPicPr>
          <p:cNvPr id="5" name="Picture 4">
            <a:extLst>
              <a:ext uri="{FF2B5EF4-FFF2-40B4-BE49-F238E27FC236}">
                <a16:creationId xmlns:a16="http://schemas.microsoft.com/office/drawing/2014/main" id="{10EA98C4-39D6-FB3A-80EF-85C8826D2A4A}"/>
              </a:ext>
            </a:extLst>
          </p:cNvPr>
          <p:cNvPicPr>
            <a:picLocks noChangeAspect="1"/>
          </p:cNvPicPr>
          <p:nvPr/>
        </p:nvPicPr>
        <p:blipFill>
          <a:blip r:embed="rId2"/>
          <a:stretch>
            <a:fillRect/>
          </a:stretch>
        </p:blipFill>
        <p:spPr>
          <a:xfrm>
            <a:off x="7190037" y="234452"/>
            <a:ext cx="4614970" cy="6389095"/>
          </a:xfrm>
          <a:prstGeom prst="rect">
            <a:avLst/>
          </a:prstGeom>
        </p:spPr>
      </p:pic>
      <p:sp>
        <p:nvSpPr>
          <p:cNvPr id="6" name="Slide Number Placeholder 5">
            <a:extLst>
              <a:ext uri="{FF2B5EF4-FFF2-40B4-BE49-F238E27FC236}">
                <a16:creationId xmlns:a16="http://schemas.microsoft.com/office/drawing/2014/main" id="{1D31F437-F57B-C9CE-85BE-33E2F138300E}"/>
              </a:ext>
            </a:extLst>
          </p:cNvPr>
          <p:cNvSpPr>
            <a:spLocks noGrp="1"/>
          </p:cNvSpPr>
          <p:nvPr>
            <p:ph type="sldNum" sz="quarter" idx="12"/>
          </p:nvPr>
        </p:nvSpPr>
        <p:spPr/>
        <p:txBody>
          <a:bodyPr/>
          <a:lstStyle/>
          <a:p>
            <a:fld id="{6E951928-92D8-4A78-9B93-7EE61EE57ACA}" type="slidenum">
              <a:rPr lang="en-GB" smtClean="0"/>
              <a:t>37</a:t>
            </a:fld>
            <a:endParaRPr lang="en-GB"/>
          </a:p>
        </p:txBody>
      </p:sp>
    </p:spTree>
    <p:extLst>
      <p:ext uri="{BB962C8B-B14F-4D97-AF65-F5344CB8AC3E}">
        <p14:creationId xmlns:p14="http://schemas.microsoft.com/office/powerpoint/2010/main" val="436650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9A1193-1EE3-499A-2DA5-5B3EE0C80B3F}"/>
              </a:ext>
            </a:extLst>
          </p:cNvPr>
          <p:cNvSpPr>
            <a:spLocks noGrp="1"/>
          </p:cNvSpPr>
          <p:nvPr>
            <p:ph type="title"/>
          </p:nvPr>
        </p:nvSpPr>
        <p:spPr>
          <a:xfrm>
            <a:off x="1171074" y="1396686"/>
            <a:ext cx="3240506" cy="4064628"/>
          </a:xfrm>
        </p:spPr>
        <p:txBody>
          <a:bodyPr>
            <a:normAutofit/>
          </a:bodyPr>
          <a:lstStyle/>
          <a:p>
            <a:r>
              <a:rPr lang="en-GB">
                <a:solidFill>
                  <a:srgbClr val="FFFFFF"/>
                </a:solidFill>
              </a:rPr>
              <a:t>3. PCCs and Mayors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8E1E7AF-FCC8-218C-52AC-2C25BDA06940}"/>
              </a:ext>
            </a:extLst>
          </p:cNvPr>
          <p:cNvSpPr>
            <a:spLocks noGrp="1"/>
          </p:cNvSpPr>
          <p:nvPr>
            <p:ph idx="1"/>
          </p:nvPr>
        </p:nvSpPr>
        <p:spPr>
          <a:xfrm>
            <a:off x="5529986" y="1803688"/>
            <a:ext cx="5536397" cy="3935281"/>
          </a:xfrm>
        </p:spPr>
        <p:txBody>
          <a:bodyPr>
            <a:normAutofit/>
          </a:bodyPr>
          <a:lstStyle/>
          <a:p>
            <a:r>
              <a:rPr lang="en-GB" sz="2400" dirty="0"/>
              <a:t>Mayoral model has significant advantages</a:t>
            </a:r>
          </a:p>
          <a:p>
            <a:r>
              <a:rPr lang="en-GB" sz="2400" dirty="0"/>
              <a:t>Mayors can set common outcomes across a range of public services</a:t>
            </a:r>
          </a:p>
          <a:p>
            <a:r>
              <a:rPr lang="en-GB" sz="2400" dirty="0"/>
              <a:t>Joint funding streams and joint working</a:t>
            </a:r>
          </a:p>
          <a:p>
            <a:r>
              <a:rPr lang="en-GB" sz="2400" dirty="0"/>
              <a:t>Strong governance model for tackling complex issues</a:t>
            </a:r>
          </a:p>
          <a:p>
            <a:r>
              <a:rPr lang="en-GB" sz="2400" dirty="0"/>
              <a:t>Mayors automatically to assume PCC role where the force area is coterminous with the jurisdiction of the mayor (R46)</a:t>
            </a:r>
          </a:p>
        </p:txBody>
      </p:sp>
      <p:sp>
        <p:nvSpPr>
          <p:cNvPr id="4" name="Slide Number Placeholder 3">
            <a:extLst>
              <a:ext uri="{FF2B5EF4-FFF2-40B4-BE49-F238E27FC236}">
                <a16:creationId xmlns:a16="http://schemas.microsoft.com/office/drawing/2014/main" id="{DFA7BB21-8523-08A5-FCCC-21C14A95D353}"/>
              </a:ext>
            </a:extLst>
          </p:cNvPr>
          <p:cNvSpPr>
            <a:spLocks noGrp="1"/>
          </p:cNvSpPr>
          <p:nvPr>
            <p:ph type="sldNum" sz="quarter" idx="12"/>
          </p:nvPr>
        </p:nvSpPr>
        <p:spPr/>
        <p:txBody>
          <a:bodyPr/>
          <a:lstStyle/>
          <a:p>
            <a:fld id="{6E951928-92D8-4A78-9B93-7EE61EE57ACA}" type="slidenum">
              <a:rPr lang="en-GB" smtClean="0"/>
              <a:t>38</a:t>
            </a:fld>
            <a:endParaRPr lang="en-GB"/>
          </a:p>
        </p:txBody>
      </p:sp>
    </p:spTree>
    <p:extLst>
      <p:ext uri="{BB962C8B-B14F-4D97-AF65-F5344CB8AC3E}">
        <p14:creationId xmlns:p14="http://schemas.microsoft.com/office/powerpoint/2010/main" val="3639637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7565EF-2470-1903-5550-2BC0F31C66B6}"/>
              </a:ext>
            </a:extLst>
          </p:cNvPr>
          <p:cNvSpPr>
            <a:spLocks noGrp="1"/>
          </p:cNvSpPr>
          <p:nvPr>
            <p:ph type="title"/>
          </p:nvPr>
        </p:nvSpPr>
        <p:spPr>
          <a:xfrm>
            <a:off x="640080" y="325369"/>
            <a:ext cx="4368602" cy="1956841"/>
          </a:xfrm>
        </p:spPr>
        <p:txBody>
          <a:bodyPr anchor="b">
            <a:normAutofit/>
          </a:bodyPr>
          <a:lstStyle/>
          <a:p>
            <a:r>
              <a:rPr lang="en-GB" sz="5000" dirty="0"/>
              <a:t>4. Corporations sole</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A5FD717-D770-BCE1-FC6A-DBEFFC14D387}"/>
              </a:ext>
            </a:extLst>
          </p:cNvPr>
          <p:cNvPicPr>
            <a:picLocks noChangeAspect="1"/>
          </p:cNvPicPr>
          <p:nvPr/>
        </p:nvPicPr>
        <p:blipFill rotWithShape="1">
          <a:blip r:embed="rId2"/>
          <a:srcRect l="28268" r="1431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Slide Number Placeholder 3">
            <a:extLst>
              <a:ext uri="{FF2B5EF4-FFF2-40B4-BE49-F238E27FC236}">
                <a16:creationId xmlns:a16="http://schemas.microsoft.com/office/drawing/2014/main" id="{E9C3E92A-68EC-D6F6-19EA-CB3C4E55E3EC}"/>
              </a:ext>
            </a:extLst>
          </p:cNvPr>
          <p:cNvSpPr>
            <a:spLocks noGrp="1"/>
          </p:cNvSpPr>
          <p:nvPr>
            <p:ph type="sldNum" sz="quarter" idx="12"/>
          </p:nvPr>
        </p:nvSpPr>
        <p:spPr>
          <a:xfrm>
            <a:off x="10439400" y="6356350"/>
            <a:ext cx="914400" cy="365125"/>
          </a:xfrm>
        </p:spPr>
        <p:txBody>
          <a:bodyPr>
            <a:normAutofit/>
          </a:bodyPr>
          <a:lstStyle/>
          <a:p>
            <a:pPr>
              <a:spcAft>
                <a:spcPts val="600"/>
              </a:spcAft>
            </a:pPr>
            <a:fld id="{6E951928-92D8-4A78-9B93-7EE61EE57ACA}" type="slidenum">
              <a:rPr lang="en-GB">
                <a:solidFill>
                  <a:srgbClr val="FFFFFF"/>
                </a:solidFill>
              </a:rPr>
              <a:pPr>
                <a:spcAft>
                  <a:spcPts val="600"/>
                </a:spcAft>
              </a:pPr>
              <a:t>39</a:t>
            </a:fld>
            <a:endParaRPr lang="en-GB">
              <a:solidFill>
                <a:srgbClr val="FFFFFF"/>
              </a:solidFill>
            </a:endParaRPr>
          </a:p>
        </p:txBody>
      </p:sp>
      <p:sp>
        <p:nvSpPr>
          <p:cNvPr id="3" name="Content Placeholder 2">
            <a:extLst>
              <a:ext uri="{FF2B5EF4-FFF2-40B4-BE49-F238E27FC236}">
                <a16:creationId xmlns:a16="http://schemas.microsoft.com/office/drawing/2014/main" id="{175B82E0-F064-9D5A-D318-9AAB6871676E}"/>
              </a:ext>
            </a:extLst>
          </p:cNvPr>
          <p:cNvSpPr>
            <a:spLocks noGrp="1"/>
          </p:cNvSpPr>
          <p:nvPr>
            <p:ph idx="1"/>
          </p:nvPr>
        </p:nvSpPr>
        <p:spPr>
          <a:xfrm>
            <a:off x="560070" y="2840346"/>
            <a:ext cx="5372100" cy="3848576"/>
          </a:xfrm>
        </p:spPr>
        <p:txBody>
          <a:bodyPr>
            <a:normAutofit/>
          </a:bodyPr>
          <a:lstStyle/>
          <a:p>
            <a:r>
              <a:rPr lang="en-GB" sz="2400" dirty="0"/>
              <a:t>PCCs are not elected onto a representative body (unlike other politicians)</a:t>
            </a:r>
          </a:p>
          <a:p>
            <a:r>
              <a:rPr lang="en-GB" sz="2400" dirty="0"/>
              <a:t>PCCs cannot be bound by the decisions of other bodies</a:t>
            </a:r>
          </a:p>
          <a:p>
            <a:r>
              <a:rPr lang="en-GB" sz="2400" dirty="0"/>
              <a:t>No system for making collective decisions that are binding on their peers</a:t>
            </a:r>
          </a:p>
          <a:p>
            <a:r>
              <a:rPr lang="en-GB" sz="2400" dirty="0"/>
              <a:t>Ultimate legal authority in 86 corporations sole</a:t>
            </a:r>
          </a:p>
        </p:txBody>
      </p:sp>
    </p:spTree>
    <p:extLst>
      <p:ext uri="{BB962C8B-B14F-4D97-AF65-F5344CB8AC3E}">
        <p14:creationId xmlns:p14="http://schemas.microsoft.com/office/powerpoint/2010/main" val="1329808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81E399-D3CB-EF6E-BEFE-685A86C54219}"/>
            </a:ext>
          </a:extLst>
        </p:cNvPr>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9012A6BE-06A3-B5BD-D63E-EC77E90FBD45}"/>
              </a:ext>
            </a:extLst>
          </p:cNvPr>
          <p:cNvSpPr>
            <a:spLocks noGrp="1"/>
          </p:cNvSpPr>
          <p:nvPr>
            <p:ph type="sldNum" sz="quarter" idx="12"/>
          </p:nvPr>
        </p:nvSpPr>
        <p:spPr/>
        <p:txBody>
          <a:bodyPr>
            <a:normAutofit/>
          </a:bodyPr>
          <a:lstStyle/>
          <a:p>
            <a:pPr>
              <a:spcAft>
                <a:spcPts val="600"/>
              </a:spcAft>
            </a:pPr>
            <a:fld id="{6E951928-92D8-4A78-9B93-7EE61EE57ACA}" type="slidenum">
              <a:rPr lang="en-GB">
                <a:solidFill>
                  <a:srgbClr val="FFFFFF"/>
                </a:solidFill>
              </a:rPr>
              <a:pPr>
                <a:spcAft>
                  <a:spcPts val="600"/>
                </a:spcAft>
              </a:pPr>
              <a:t>40</a:t>
            </a:fld>
            <a:endParaRPr lang="en-GB">
              <a:solidFill>
                <a:srgbClr val="FFFFFF"/>
              </a:solidFill>
            </a:endParaRPr>
          </a:p>
        </p:txBody>
      </p:sp>
      <p:pic>
        <p:nvPicPr>
          <p:cNvPr id="3" name="Picture 2">
            <a:extLst>
              <a:ext uri="{FF2B5EF4-FFF2-40B4-BE49-F238E27FC236}">
                <a16:creationId xmlns:a16="http://schemas.microsoft.com/office/drawing/2014/main" id="{50C38B95-284E-1B9E-4F87-AF605AA5BA23}"/>
              </a:ext>
            </a:extLst>
          </p:cNvPr>
          <p:cNvPicPr>
            <a:picLocks noChangeAspect="1"/>
          </p:cNvPicPr>
          <p:nvPr/>
        </p:nvPicPr>
        <p:blipFill>
          <a:blip r:embed="rId2"/>
          <a:srcRect l="15024" r="1802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9" name="Picture 8">
            <a:extLst>
              <a:ext uri="{FF2B5EF4-FFF2-40B4-BE49-F238E27FC236}">
                <a16:creationId xmlns:a16="http://schemas.microsoft.com/office/drawing/2014/main" id="{6B91121F-EB56-868A-0E4B-C6C119D7D4F1}"/>
              </a:ext>
            </a:extLst>
          </p:cNvPr>
          <p:cNvPicPr>
            <a:picLocks noChangeAspect="1"/>
          </p:cNvPicPr>
          <p:nvPr/>
        </p:nvPicPr>
        <p:blipFill>
          <a:blip r:embed="rId3"/>
          <a:stretch>
            <a:fillRect/>
          </a:stretch>
        </p:blipFill>
        <p:spPr>
          <a:xfrm>
            <a:off x="751830" y="1113446"/>
            <a:ext cx="4333737" cy="5478098"/>
          </a:xfrm>
          <a:prstGeom prst="rect">
            <a:avLst/>
          </a:prstGeom>
        </p:spPr>
      </p:pic>
      <p:sp>
        <p:nvSpPr>
          <p:cNvPr id="2" name="Title 1">
            <a:extLst>
              <a:ext uri="{FF2B5EF4-FFF2-40B4-BE49-F238E27FC236}">
                <a16:creationId xmlns:a16="http://schemas.microsoft.com/office/drawing/2014/main" id="{EC82E171-8B25-7322-91E9-795D34835DD7}"/>
              </a:ext>
            </a:extLst>
          </p:cNvPr>
          <p:cNvSpPr>
            <a:spLocks noGrp="1"/>
          </p:cNvSpPr>
          <p:nvPr>
            <p:ph type="title" idx="4294967295"/>
          </p:nvPr>
        </p:nvSpPr>
        <p:spPr>
          <a:xfrm>
            <a:off x="87682" y="0"/>
            <a:ext cx="8041710" cy="1227789"/>
          </a:xfrm>
        </p:spPr>
        <p:txBody>
          <a:bodyPr anchor="b">
            <a:noAutofit/>
          </a:bodyPr>
          <a:lstStyle/>
          <a:p>
            <a:r>
              <a:rPr lang="en-GB" sz="6000" dirty="0"/>
              <a:t>Home Secretary powers</a:t>
            </a:r>
          </a:p>
        </p:txBody>
      </p:sp>
    </p:spTree>
    <p:extLst>
      <p:ext uri="{BB962C8B-B14F-4D97-AF65-F5344CB8AC3E}">
        <p14:creationId xmlns:p14="http://schemas.microsoft.com/office/powerpoint/2010/main" val="6068138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5EB908-D097-1CF9-69BE-BC3B9C4B1FAD}"/>
              </a:ext>
            </a:extLst>
          </p:cNvPr>
          <p:cNvSpPr>
            <a:spLocks noGrp="1"/>
          </p:cNvSpPr>
          <p:nvPr>
            <p:ph type="title"/>
          </p:nvPr>
        </p:nvSpPr>
        <p:spPr>
          <a:xfrm>
            <a:off x="1171074" y="1396686"/>
            <a:ext cx="3240506" cy="4064628"/>
          </a:xfrm>
        </p:spPr>
        <p:txBody>
          <a:bodyPr>
            <a:normAutofit/>
          </a:bodyPr>
          <a:lstStyle/>
          <a:p>
            <a:r>
              <a:rPr lang="en-GB">
                <a:solidFill>
                  <a:srgbClr val="FFFFFF"/>
                </a:solidFill>
              </a:rPr>
              <a:t>5. Home Office Review</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FDD1CF6-946C-232C-FD77-7599A716B637}"/>
              </a:ext>
            </a:extLst>
          </p:cNvPr>
          <p:cNvSpPr>
            <a:spLocks noGrp="1"/>
          </p:cNvSpPr>
          <p:nvPr>
            <p:ph idx="1"/>
          </p:nvPr>
        </p:nvSpPr>
        <p:spPr>
          <a:xfrm>
            <a:off x="5370153" y="1526033"/>
            <a:ext cx="5536397" cy="3935281"/>
          </a:xfrm>
        </p:spPr>
        <p:txBody>
          <a:bodyPr>
            <a:normAutofit/>
          </a:bodyPr>
          <a:lstStyle/>
          <a:p>
            <a:r>
              <a:rPr lang="en-GB" sz="2600"/>
              <a:t>Additional PCC responsibilities?</a:t>
            </a:r>
          </a:p>
          <a:p>
            <a:r>
              <a:rPr lang="en-GB" sz="2600"/>
              <a:t>Wider criminal justice role, greater commissioning</a:t>
            </a:r>
          </a:p>
          <a:p>
            <a:r>
              <a:rPr lang="en-GB" sz="2600"/>
              <a:t>Helps accountability and integration</a:t>
            </a:r>
          </a:p>
          <a:p>
            <a:r>
              <a:rPr lang="en-GB" sz="2600"/>
              <a:t>Youth and adult offender management</a:t>
            </a:r>
          </a:p>
          <a:p>
            <a:r>
              <a:rPr lang="en-GB" sz="2600"/>
              <a:t>Financial incentives to prevent incarceration</a:t>
            </a:r>
          </a:p>
        </p:txBody>
      </p:sp>
      <p:sp>
        <p:nvSpPr>
          <p:cNvPr id="4" name="Slide Number Placeholder 3">
            <a:extLst>
              <a:ext uri="{FF2B5EF4-FFF2-40B4-BE49-F238E27FC236}">
                <a16:creationId xmlns:a16="http://schemas.microsoft.com/office/drawing/2014/main" id="{E6B36B8C-1AC8-15A4-5E1E-1F2542119667}"/>
              </a:ext>
            </a:extLst>
          </p:cNvPr>
          <p:cNvSpPr>
            <a:spLocks noGrp="1"/>
          </p:cNvSpPr>
          <p:nvPr>
            <p:ph type="sldNum" sz="quarter" idx="12"/>
          </p:nvPr>
        </p:nvSpPr>
        <p:spPr/>
        <p:txBody>
          <a:bodyPr/>
          <a:lstStyle/>
          <a:p>
            <a:fld id="{6E951928-92D8-4A78-9B93-7EE61EE57ACA}" type="slidenum">
              <a:rPr lang="en-GB" smtClean="0"/>
              <a:t>41</a:t>
            </a:fld>
            <a:endParaRPr lang="en-GB"/>
          </a:p>
        </p:txBody>
      </p:sp>
    </p:spTree>
    <p:extLst>
      <p:ext uri="{BB962C8B-B14F-4D97-AF65-F5344CB8AC3E}">
        <p14:creationId xmlns:p14="http://schemas.microsoft.com/office/powerpoint/2010/main" val="3576203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5EB908-D097-1CF9-69BE-BC3B9C4B1FAD}"/>
              </a:ext>
            </a:extLst>
          </p:cNvPr>
          <p:cNvSpPr>
            <a:spLocks noGrp="1"/>
          </p:cNvSpPr>
          <p:nvPr>
            <p:ph type="title"/>
          </p:nvPr>
        </p:nvSpPr>
        <p:spPr>
          <a:xfrm>
            <a:off x="1171074" y="1396686"/>
            <a:ext cx="3240506" cy="4064628"/>
          </a:xfrm>
        </p:spPr>
        <p:txBody>
          <a:bodyPr>
            <a:normAutofit/>
          </a:bodyPr>
          <a:lstStyle/>
          <a:p>
            <a:r>
              <a:rPr lang="en-GB" dirty="0">
                <a:solidFill>
                  <a:srgbClr val="FFFFFF"/>
                </a:solidFill>
              </a:rPr>
              <a:t>Home Office Review Part One</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FDD1CF6-946C-232C-FD77-7599A716B637}"/>
              </a:ext>
            </a:extLst>
          </p:cNvPr>
          <p:cNvSpPr>
            <a:spLocks noGrp="1"/>
          </p:cNvSpPr>
          <p:nvPr>
            <p:ph idx="1"/>
          </p:nvPr>
        </p:nvSpPr>
        <p:spPr>
          <a:xfrm>
            <a:off x="5370153" y="1526033"/>
            <a:ext cx="5808130" cy="5059702"/>
          </a:xfrm>
        </p:spPr>
        <p:txBody>
          <a:bodyPr>
            <a:normAutofit fontScale="92500" lnSpcReduction="20000"/>
          </a:bodyPr>
          <a:lstStyle/>
          <a:p>
            <a:r>
              <a:rPr lang="en-US" sz="2600" dirty="0"/>
              <a:t>Changing the supplementary vote system by which they are elected to first past the post.</a:t>
            </a:r>
          </a:p>
          <a:p>
            <a:r>
              <a:rPr lang="en-US" sz="2600" dirty="0"/>
              <a:t>Making sure PCCs provide the public with clear information on their force’s performance.</a:t>
            </a:r>
          </a:p>
          <a:p>
            <a:r>
              <a:rPr lang="en-US" sz="2600" dirty="0"/>
              <a:t>Mandating the appointment of deputy PCCs to ensure continuity in unforeseen circumstances.</a:t>
            </a:r>
          </a:p>
          <a:p>
            <a:r>
              <a:rPr lang="en-US" sz="2600" dirty="0"/>
              <a:t>Making changes to ensure more effective and consistent relationships between PCCs and Chief Constables.</a:t>
            </a:r>
          </a:p>
          <a:p>
            <a:r>
              <a:rPr lang="en-US" sz="2600" dirty="0"/>
              <a:t>Potentially transferring fire and rescue authority functions to PCCs in England </a:t>
            </a:r>
          </a:p>
          <a:p>
            <a:pPr marL="0" indent="0">
              <a:buNone/>
            </a:pPr>
            <a:endParaRPr lang="en-US" sz="2600" dirty="0"/>
          </a:p>
          <a:p>
            <a:pPr marL="0" indent="0">
              <a:buNone/>
            </a:pPr>
            <a:r>
              <a:rPr lang="en-US" sz="2600" dirty="0"/>
              <a:t>(Patel, 2021).</a:t>
            </a:r>
            <a:endParaRPr lang="en-GB" sz="2600" dirty="0"/>
          </a:p>
        </p:txBody>
      </p:sp>
      <p:sp>
        <p:nvSpPr>
          <p:cNvPr id="4" name="Slide Number Placeholder 3">
            <a:extLst>
              <a:ext uri="{FF2B5EF4-FFF2-40B4-BE49-F238E27FC236}">
                <a16:creationId xmlns:a16="http://schemas.microsoft.com/office/drawing/2014/main" id="{20651A0E-B9BD-45EF-BE45-D2ED7D498BD0}"/>
              </a:ext>
            </a:extLst>
          </p:cNvPr>
          <p:cNvSpPr>
            <a:spLocks noGrp="1"/>
          </p:cNvSpPr>
          <p:nvPr>
            <p:ph type="sldNum" sz="quarter" idx="12"/>
          </p:nvPr>
        </p:nvSpPr>
        <p:spPr/>
        <p:txBody>
          <a:bodyPr/>
          <a:lstStyle/>
          <a:p>
            <a:fld id="{6E951928-92D8-4A78-9B93-7EE61EE57ACA}" type="slidenum">
              <a:rPr lang="en-GB" smtClean="0"/>
              <a:t>42</a:t>
            </a:fld>
            <a:endParaRPr lang="en-GB"/>
          </a:p>
        </p:txBody>
      </p:sp>
    </p:spTree>
    <p:extLst>
      <p:ext uri="{BB962C8B-B14F-4D97-AF65-F5344CB8AC3E}">
        <p14:creationId xmlns:p14="http://schemas.microsoft.com/office/powerpoint/2010/main" val="3180671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5EB908-D097-1CF9-69BE-BC3B9C4B1FAD}"/>
              </a:ext>
            </a:extLst>
          </p:cNvPr>
          <p:cNvSpPr>
            <a:spLocks noGrp="1"/>
          </p:cNvSpPr>
          <p:nvPr>
            <p:ph type="title"/>
          </p:nvPr>
        </p:nvSpPr>
        <p:spPr>
          <a:xfrm>
            <a:off x="1171074" y="1396686"/>
            <a:ext cx="3240506" cy="4064628"/>
          </a:xfrm>
        </p:spPr>
        <p:txBody>
          <a:bodyPr>
            <a:normAutofit/>
          </a:bodyPr>
          <a:lstStyle/>
          <a:p>
            <a:r>
              <a:rPr lang="en-GB" dirty="0">
                <a:solidFill>
                  <a:srgbClr val="FFFFFF"/>
                </a:solidFill>
              </a:rPr>
              <a:t>Home Office Review Part Two</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FDD1CF6-946C-232C-FD77-7599A716B637}"/>
              </a:ext>
            </a:extLst>
          </p:cNvPr>
          <p:cNvSpPr>
            <a:spLocks noGrp="1"/>
          </p:cNvSpPr>
          <p:nvPr>
            <p:ph idx="1"/>
          </p:nvPr>
        </p:nvSpPr>
        <p:spPr>
          <a:xfrm>
            <a:off x="5093465" y="2003461"/>
            <a:ext cx="6609346" cy="4854539"/>
          </a:xfrm>
        </p:spPr>
        <p:txBody>
          <a:bodyPr>
            <a:normAutofit fontScale="77500" lnSpcReduction="20000"/>
          </a:bodyPr>
          <a:lstStyle/>
          <a:p>
            <a:r>
              <a:rPr lang="en-US" sz="2600" dirty="0"/>
              <a:t>Whether PCCs should be given a bigger role in parts of the criminal justice system including youth justice </a:t>
            </a:r>
            <a:r>
              <a:rPr lang="en-US" sz="2600" dirty="0" err="1"/>
              <a:t>programmes</a:t>
            </a:r>
            <a:r>
              <a:rPr lang="en-US" sz="2600" dirty="0"/>
              <a:t>, parts of the prison estate and (jointly) probation services.</a:t>
            </a:r>
          </a:p>
          <a:p>
            <a:r>
              <a:rPr lang="en-US" sz="2600" dirty="0"/>
              <a:t>Whether they have sufficient “tools and levers” to drive and coordinate local activity to reduce crime, combat drugs misuse and tackle antisocial </a:t>
            </a:r>
            <a:r>
              <a:rPr lang="en-US" sz="2600" dirty="0" err="1"/>
              <a:t>behaviour</a:t>
            </a:r>
            <a:endParaRPr lang="en-US" sz="2600" dirty="0"/>
          </a:p>
          <a:p>
            <a:r>
              <a:rPr lang="en-US" sz="2600" dirty="0"/>
              <a:t>The police and crime panel model, specifically the benefits of independent members, identifying and securing the right skill sets and options to strengthen panel support.</a:t>
            </a:r>
          </a:p>
          <a:p>
            <a:r>
              <a:rPr lang="en-US" sz="2600" dirty="0"/>
              <a:t>The existing mechanisms for investigating complaints and allegations against PCCs.</a:t>
            </a:r>
          </a:p>
          <a:p>
            <a:r>
              <a:rPr lang="en-US" sz="2600" dirty="0"/>
              <a:t>Considering recall for PCCs for very serious breaches of </a:t>
            </a:r>
            <a:r>
              <a:rPr lang="en-US" sz="2600" dirty="0" err="1"/>
              <a:t>behaviour</a:t>
            </a:r>
            <a:r>
              <a:rPr lang="en-US" sz="2600" dirty="0"/>
              <a:t>.</a:t>
            </a:r>
          </a:p>
          <a:p>
            <a:r>
              <a:rPr lang="en-US" sz="2600" dirty="0"/>
              <a:t>How PCCs use data in holding Chief Constables to account for the efficient and effective delivery of policing services </a:t>
            </a:r>
          </a:p>
          <a:p>
            <a:pPr marL="0" indent="0">
              <a:buNone/>
            </a:pPr>
            <a:endParaRPr lang="en-US" sz="2600" dirty="0"/>
          </a:p>
          <a:p>
            <a:pPr marL="0" indent="0">
              <a:buNone/>
            </a:pPr>
            <a:r>
              <a:rPr lang="en-US" sz="2600" dirty="0"/>
              <a:t>(Malthouse, 2021)</a:t>
            </a:r>
            <a:endParaRPr lang="en-GB" sz="2600" dirty="0"/>
          </a:p>
        </p:txBody>
      </p:sp>
      <p:sp>
        <p:nvSpPr>
          <p:cNvPr id="4" name="Slide Number Placeholder 3">
            <a:extLst>
              <a:ext uri="{FF2B5EF4-FFF2-40B4-BE49-F238E27FC236}">
                <a16:creationId xmlns:a16="http://schemas.microsoft.com/office/drawing/2014/main" id="{59DD8B37-B63A-F97C-E1E1-1955FD3E8B76}"/>
              </a:ext>
            </a:extLst>
          </p:cNvPr>
          <p:cNvSpPr>
            <a:spLocks noGrp="1"/>
          </p:cNvSpPr>
          <p:nvPr>
            <p:ph type="sldNum" sz="quarter" idx="12"/>
          </p:nvPr>
        </p:nvSpPr>
        <p:spPr/>
        <p:txBody>
          <a:bodyPr/>
          <a:lstStyle/>
          <a:p>
            <a:fld id="{6E951928-92D8-4A78-9B93-7EE61EE57ACA}" type="slidenum">
              <a:rPr lang="en-GB" smtClean="0"/>
              <a:t>43</a:t>
            </a:fld>
            <a:endParaRPr lang="en-GB"/>
          </a:p>
        </p:txBody>
      </p:sp>
    </p:spTree>
    <p:extLst>
      <p:ext uri="{BB962C8B-B14F-4D97-AF65-F5344CB8AC3E}">
        <p14:creationId xmlns:p14="http://schemas.microsoft.com/office/powerpoint/2010/main" val="3388720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D039A-84C1-EEFD-A61E-32B989E29ED2}"/>
              </a:ext>
            </a:extLst>
          </p:cNvPr>
          <p:cNvSpPr>
            <a:spLocks noGrp="1"/>
          </p:cNvSpPr>
          <p:nvPr>
            <p:ph type="title"/>
          </p:nvPr>
        </p:nvSpPr>
        <p:spPr>
          <a:xfrm>
            <a:off x="6096000" y="365125"/>
            <a:ext cx="5257800" cy="1325563"/>
          </a:xfrm>
        </p:spPr>
        <p:txBody>
          <a:bodyPr/>
          <a:lstStyle/>
          <a:p>
            <a:pPr algn="r"/>
            <a:r>
              <a:rPr lang="en-GB" dirty="0"/>
              <a:t>The Home Secretary</a:t>
            </a:r>
          </a:p>
        </p:txBody>
      </p:sp>
      <p:sp>
        <p:nvSpPr>
          <p:cNvPr id="4" name="Content Placeholder 3">
            <a:extLst>
              <a:ext uri="{FF2B5EF4-FFF2-40B4-BE49-F238E27FC236}">
                <a16:creationId xmlns:a16="http://schemas.microsoft.com/office/drawing/2014/main" id="{C6DBEE07-12A4-4EE0-32C9-7057C6EC10F9}"/>
              </a:ext>
            </a:extLst>
          </p:cNvPr>
          <p:cNvSpPr>
            <a:spLocks noGrp="1"/>
          </p:cNvSpPr>
          <p:nvPr>
            <p:ph sz="half" idx="1"/>
          </p:nvPr>
        </p:nvSpPr>
        <p:spPr>
          <a:xfrm>
            <a:off x="714911" y="500259"/>
            <a:ext cx="5304890" cy="5828622"/>
          </a:xfrm>
        </p:spPr>
        <p:txBody>
          <a:bodyPr>
            <a:noAutofit/>
          </a:bodyPr>
          <a:lstStyle/>
          <a:p>
            <a:r>
              <a:rPr lang="en-US" sz="2400" dirty="0"/>
              <a:t>The power to direct a Police and Crime Commissioner (PCC) or Mayor following a negative HMICFRS inspection under Section 40 of the Police Act 1996.</a:t>
            </a:r>
          </a:p>
          <a:p>
            <a:r>
              <a:rPr lang="en-US" sz="2400" dirty="0"/>
              <a:t>The power to set the Strategic Policing Requirement, to which PCCs and Chief Constables must have regard.</a:t>
            </a:r>
          </a:p>
          <a:p>
            <a:r>
              <a:rPr lang="en-US" sz="2400" dirty="0"/>
              <a:t>The power to recommend that a person be appointed by the monarch as Commissioner of the Metropolis.</a:t>
            </a:r>
          </a:p>
          <a:p>
            <a:r>
              <a:rPr lang="en-US" sz="2400" dirty="0"/>
              <a:t>The power to require that the Metropolitan Police Commissioner is suspended and to call upon the Metropolitan Police Commissioner to resign or retire.</a:t>
            </a:r>
          </a:p>
        </p:txBody>
      </p:sp>
      <p:sp>
        <p:nvSpPr>
          <p:cNvPr id="5" name="Content Placeholder 4">
            <a:extLst>
              <a:ext uri="{FF2B5EF4-FFF2-40B4-BE49-F238E27FC236}">
                <a16:creationId xmlns:a16="http://schemas.microsoft.com/office/drawing/2014/main" id="{658F8F53-0CF8-47E2-EA1A-511C1A6AFDB9}"/>
              </a:ext>
            </a:extLst>
          </p:cNvPr>
          <p:cNvSpPr>
            <a:spLocks noGrp="1"/>
          </p:cNvSpPr>
          <p:nvPr>
            <p:ph sz="half" idx="2"/>
          </p:nvPr>
        </p:nvSpPr>
        <p:spPr/>
        <p:txBody>
          <a:bodyPr>
            <a:normAutofit/>
          </a:bodyPr>
          <a:lstStyle/>
          <a:p>
            <a:r>
              <a:rPr lang="en-US" sz="2400" dirty="0"/>
              <a:t>The power to direct that certain policing functions be </a:t>
            </a:r>
            <a:r>
              <a:rPr lang="en-US" sz="2400" dirty="0" err="1"/>
              <a:t>organised</a:t>
            </a:r>
            <a:r>
              <a:rPr lang="en-US" sz="2400" dirty="0"/>
              <a:t> through collaboration agreements</a:t>
            </a:r>
            <a:endParaRPr lang="en-GB" sz="2400" dirty="0"/>
          </a:p>
          <a:p>
            <a:r>
              <a:rPr lang="en-US" sz="2400" dirty="0"/>
              <a:t>The power to issue codes of practice for chief officers.</a:t>
            </a:r>
          </a:p>
          <a:p>
            <a:r>
              <a:rPr lang="en-US" sz="2400" dirty="0"/>
              <a:t>The power to give directions to the College of Policing.</a:t>
            </a:r>
          </a:p>
          <a:p>
            <a:r>
              <a:rPr lang="en-US" sz="2400" dirty="0"/>
              <a:t>The power to request information from chief officers. </a:t>
            </a:r>
          </a:p>
          <a:p>
            <a:r>
              <a:rPr lang="en-US" sz="2400" dirty="0"/>
              <a:t>The power to set police pay and regulate working conditions</a:t>
            </a:r>
            <a:endParaRPr lang="en-GB" sz="2400" dirty="0"/>
          </a:p>
        </p:txBody>
      </p:sp>
      <p:sp>
        <p:nvSpPr>
          <p:cNvPr id="6" name="Slide Number Placeholder 5">
            <a:extLst>
              <a:ext uri="{FF2B5EF4-FFF2-40B4-BE49-F238E27FC236}">
                <a16:creationId xmlns:a16="http://schemas.microsoft.com/office/drawing/2014/main" id="{A674DAB9-BFFB-C3CF-995C-E18BB93AEAE5}"/>
              </a:ext>
            </a:extLst>
          </p:cNvPr>
          <p:cNvSpPr>
            <a:spLocks noGrp="1"/>
          </p:cNvSpPr>
          <p:nvPr>
            <p:ph type="sldNum" sz="quarter" idx="12"/>
          </p:nvPr>
        </p:nvSpPr>
        <p:spPr/>
        <p:txBody>
          <a:bodyPr/>
          <a:lstStyle/>
          <a:p>
            <a:fld id="{6E951928-92D8-4A78-9B93-7EE61EE57ACA}" type="slidenum">
              <a:rPr lang="en-GB" smtClean="0"/>
              <a:t>44</a:t>
            </a:fld>
            <a:endParaRPr lang="en-GB"/>
          </a:p>
        </p:txBody>
      </p:sp>
    </p:spTree>
    <p:extLst>
      <p:ext uri="{BB962C8B-B14F-4D97-AF65-F5344CB8AC3E}">
        <p14:creationId xmlns:p14="http://schemas.microsoft.com/office/powerpoint/2010/main" val="741793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 calcmode="lin" valueType="num">
                                      <p:cBhvr additive="base">
                                        <p:cTn id="3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1" end="1"/>
                                            </p:txEl>
                                          </p:spTgt>
                                        </p:tgtEl>
                                        <p:attrNameLst>
                                          <p:attrName>style.visibility</p:attrName>
                                        </p:attrNameLst>
                                      </p:cBhvr>
                                      <p:to>
                                        <p:strVal val="visible"/>
                                      </p:to>
                                    </p:set>
                                    <p:anim calcmode="lin" valueType="num">
                                      <p:cBhvr additive="base">
                                        <p:cTn id="3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anim calcmode="lin" valueType="num">
                                      <p:cBhvr additive="base">
                                        <p:cTn id="4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xEl>
                                              <p:pRg st="3" end="3"/>
                                            </p:txEl>
                                          </p:spTgt>
                                        </p:tgtEl>
                                        <p:attrNameLst>
                                          <p:attrName>style.visibility</p:attrName>
                                        </p:attrNameLst>
                                      </p:cBhvr>
                                      <p:to>
                                        <p:strVal val="visible"/>
                                      </p:to>
                                    </p:set>
                                    <p:anim calcmode="lin" valueType="num">
                                      <p:cBhvr additive="base">
                                        <p:cTn id="4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5">
                                            <p:txEl>
                                              <p:pRg st="4" end="4"/>
                                            </p:txEl>
                                          </p:spTgt>
                                        </p:tgtEl>
                                        <p:attrNameLst>
                                          <p:attrName>style.visibility</p:attrName>
                                        </p:attrNameLst>
                                      </p:cBhvr>
                                      <p:to>
                                        <p:strVal val="visible"/>
                                      </p:to>
                                    </p:set>
                                    <p:anim calcmode="lin" valueType="num">
                                      <p:cBhvr additive="base">
                                        <p:cTn id="5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F1070-B1FC-103D-31DC-E48F9D0B461A}"/>
              </a:ext>
            </a:extLst>
          </p:cNvPr>
          <p:cNvSpPr>
            <a:spLocks noGrp="1"/>
          </p:cNvSpPr>
          <p:nvPr>
            <p:ph type="title"/>
          </p:nvPr>
        </p:nvSpPr>
        <p:spPr>
          <a:xfrm>
            <a:off x="640080" y="325369"/>
            <a:ext cx="4368602" cy="1956841"/>
          </a:xfrm>
        </p:spPr>
        <p:txBody>
          <a:bodyPr anchor="b">
            <a:normAutofit/>
          </a:bodyPr>
          <a:lstStyle/>
          <a:p>
            <a:r>
              <a:rPr lang="en-GB" sz="5000"/>
              <a:t>Home Secretary also appoints</a:t>
            </a:r>
          </a:p>
        </p:txBody>
      </p:sp>
      <p:sp>
        <p:nvSpPr>
          <p:cNvPr id="2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0CA7199B-1C3E-85A9-68F1-308244AB77FD}"/>
              </a:ext>
            </a:extLst>
          </p:cNvPr>
          <p:cNvSpPr>
            <a:spLocks noGrp="1"/>
          </p:cNvSpPr>
          <p:nvPr>
            <p:ph idx="1"/>
          </p:nvPr>
        </p:nvSpPr>
        <p:spPr>
          <a:xfrm>
            <a:off x="640080" y="2872899"/>
            <a:ext cx="4243589" cy="3320668"/>
          </a:xfrm>
        </p:spPr>
        <p:txBody>
          <a:bodyPr>
            <a:normAutofit/>
          </a:bodyPr>
          <a:lstStyle/>
          <a:p>
            <a:r>
              <a:rPr lang="en-GB" sz="2200" dirty="0"/>
              <a:t>Chief Inspector of Constabulary</a:t>
            </a:r>
          </a:p>
          <a:p>
            <a:r>
              <a:rPr lang="en-GB" sz="2200" dirty="0"/>
              <a:t>Director General of the National Crime Agency</a:t>
            </a:r>
          </a:p>
          <a:p>
            <a:r>
              <a:rPr lang="en-GB" sz="2200" dirty="0"/>
              <a:t>Director General of the Independent Office for Police Conduct</a:t>
            </a:r>
          </a:p>
          <a:p>
            <a:r>
              <a:rPr lang="en-GB" sz="2200" dirty="0"/>
              <a:t>Chairperson of the College of Policing</a:t>
            </a:r>
          </a:p>
        </p:txBody>
      </p:sp>
      <p:pic>
        <p:nvPicPr>
          <p:cNvPr id="3" name="Picture 2">
            <a:extLst>
              <a:ext uri="{FF2B5EF4-FFF2-40B4-BE49-F238E27FC236}">
                <a16:creationId xmlns:a16="http://schemas.microsoft.com/office/drawing/2014/main" id="{C31EA686-8ED6-D77B-1D39-B172ACAEE964}"/>
              </a:ext>
            </a:extLst>
          </p:cNvPr>
          <p:cNvPicPr>
            <a:picLocks noChangeAspect="1"/>
          </p:cNvPicPr>
          <p:nvPr/>
        </p:nvPicPr>
        <p:blipFill>
          <a:blip r:embed="rId2"/>
          <a:srcRect l="15024" r="1802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Slide Number Placeholder 6">
            <a:extLst>
              <a:ext uri="{FF2B5EF4-FFF2-40B4-BE49-F238E27FC236}">
                <a16:creationId xmlns:a16="http://schemas.microsoft.com/office/drawing/2014/main" id="{A3CCB2EC-88D4-B7E9-A0D6-2B01CEA6ECD0}"/>
              </a:ext>
            </a:extLst>
          </p:cNvPr>
          <p:cNvSpPr>
            <a:spLocks noGrp="1"/>
          </p:cNvSpPr>
          <p:nvPr>
            <p:ph type="sldNum" sz="quarter" idx="12"/>
          </p:nvPr>
        </p:nvSpPr>
        <p:spPr>
          <a:xfrm>
            <a:off x="10439400" y="6356350"/>
            <a:ext cx="914400" cy="365125"/>
          </a:xfrm>
        </p:spPr>
        <p:txBody>
          <a:bodyPr>
            <a:normAutofit/>
          </a:bodyPr>
          <a:lstStyle/>
          <a:p>
            <a:pPr>
              <a:spcAft>
                <a:spcPts val="600"/>
              </a:spcAft>
            </a:pPr>
            <a:fld id="{6E951928-92D8-4A78-9B93-7EE61EE57ACA}" type="slidenum">
              <a:rPr lang="en-GB">
                <a:solidFill>
                  <a:srgbClr val="FFFFFF"/>
                </a:solidFill>
              </a:rPr>
              <a:pPr>
                <a:spcAft>
                  <a:spcPts val="600"/>
                </a:spcAft>
              </a:pPr>
              <a:t>45</a:t>
            </a:fld>
            <a:endParaRPr lang="en-GB">
              <a:solidFill>
                <a:srgbClr val="FFFFFF"/>
              </a:solidFill>
            </a:endParaRPr>
          </a:p>
        </p:txBody>
      </p:sp>
    </p:spTree>
    <p:extLst>
      <p:ext uri="{BB962C8B-B14F-4D97-AF65-F5344CB8AC3E}">
        <p14:creationId xmlns:p14="http://schemas.microsoft.com/office/powerpoint/2010/main" val="2232513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3189BE-5DE6-4324-E36D-9A2C518ABD07}"/>
              </a:ext>
            </a:extLst>
          </p:cNvPr>
          <p:cNvSpPr>
            <a:spLocks noGrp="1"/>
          </p:cNvSpPr>
          <p:nvPr>
            <p:ph type="title"/>
          </p:nvPr>
        </p:nvSpPr>
        <p:spPr>
          <a:xfrm>
            <a:off x="1171074" y="1396686"/>
            <a:ext cx="3240506" cy="4064628"/>
          </a:xfrm>
        </p:spPr>
        <p:txBody>
          <a:bodyPr>
            <a:normAutofit/>
          </a:bodyPr>
          <a:lstStyle/>
          <a:p>
            <a:r>
              <a:rPr lang="en-GB" dirty="0">
                <a:solidFill>
                  <a:srgbClr val="FFFFFF"/>
                </a:solidFill>
              </a:rPr>
              <a:t>HMICFRS </a:t>
            </a:r>
            <a:br>
              <a:rPr lang="en-GB" dirty="0">
                <a:solidFill>
                  <a:srgbClr val="FFFFFF"/>
                </a:solidFill>
              </a:rPr>
            </a:br>
            <a:r>
              <a:rPr lang="en-GB" dirty="0" err="1">
                <a:solidFill>
                  <a:srgbClr val="FFFFFF"/>
                </a:solidFill>
              </a:rPr>
              <a:t>est</a:t>
            </a:r>
            <a:r>
              <a:rPr lang="en-GB" dirty="0">
                <a:solidFill>
                  <a:srgbClr val="FFFFFF"/>
                </a:solidFill>
              </a:rPr>
              <a:t> 1856</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9FF30EA-6E4F-A947-AFD4-8B91FDDE1C60}"/>
              </a:ext>
            </a:extLst>
          </p:cNvPr>
          <p:cNvSpPr>
            <a:spLocks noGrp="1"/>
          </p:cNvSpPr>
          <p:nvPr>
            <p:ph idx="1"/>
          </p:nvPr>
        </p:nvSpPr>
        <p:spPr>
          <a:xfrm>
            <a:off x="5370153" y="1526033"/>
            <a:ext cx="5911799" cy="4730929"/>
          </a:xfrm>
        </p:spPr>
        <p:txBody>
          <a:bodyPr>
            <a:normAutofit fontScale="92500" lnSpcReduction="10000"/>
          </a:bodyPr>
          <a:lstStyle/>
          <a:p>
            <a:r>
              <a:rPr lang="en-GB" dirty="0"/>
              <a:t>Efficiency and effectiveness of operational policing</a:t>
            </a:r>
          </a:p>
          <a:p>
            <a:r>
              <a:rPr lang="en-GB" dirty="0"/>
              <a:t>2017 extended to 45 fire and rescue authorities</a:t>
            </a:r>
          </a:p>
          <a:p>
            <a:r>
              <a:rPr lang="en-GB" dirty="0"/>
              <a:t>Legally independent from political bodies and the police</a:t>
            </a:r>
          </a:p>
          <a:p>
            <a:r>
              <a:rPr lang="en-GB" dirty="0"/>
              <a:t>Inspectors are crown rather than civil servants</a:t>
            </a:r>
          </a:p>
          <a:p>
            <a:r>
              <a:rPr lang="en-GB" dirty="0"/>
              <a:t>No hard power and regulation</a:t>
            </a:r>
          </a:p>
          <a:p>
            <a:r>
              <a:rPr lang="en-GB" dirty="0"/>
              <a:t>Soft power of voice and authority</a:t>
            </a:r>
          </a:p>
          <a:p>
            <a:r>
              <a:rPr lang="en-GB" dirty="0"/>
              <a:t>Tensions with PCCs and CCs</a:t>
            </a:r>
          </a:p>
        </p:txBody>
      </p:sp>
      <p:sp>
        <p:nvSpPr>
          <p:cNvPr id="4" name="Slide Number Placeholder 3">
            <a:extLst>
              <a:ext uri="{FF2B5EF4-FFF2-40B4-BE49-F238E27FC236}">
                <a16:creationId xmlns:a16="http://schemas.microsoft.com/office/drawing/2014/main" id="{4F107381-71CD-3F75-AF54-2721D025B7B3}"/>
              </a:ext>
            </a:extLst>
          </p:cNvPr>
          <p:cNvSpPr>
            <a:spLocks noGrp="1"/>
          </p:cNvSpPr>
          <p:nvPr>
            <p:ph type="sldNum" sz="quarter" idx="12"/>
          </p:nvPr>
        </p:nvSpPr>
        <p:spPr/>
        <p:txBody>
          <a:bodyPr/>
          <a:lstStyle/>
          <a:p>
            <a:fld id="{6E951928-92D8-4A78-9B93-7EE61EE57ACA}" type="slidenum">
              <a:rPr lang="en-GB" smtClean="0"/>
              <a:t>46</a:t>
            </a:fld>
            <a:endParaRPr lang="en-GB"/>
          </a:p>
        </p:txBody>
      </p:sp>
    </p:spTree>
    <p:extLst>
      <p:ext uri="{BB962C8B-B14F-4D97-AF65-F5344CB8AC3E}">
        <p14:creationId xmlns:p14="http://schemas.microsoft.com/office/powerpoint/2010/main" val="2433092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B0D7CA-69E6-51C4-989B-C43F8DDF6AB5}"/>
              </a:ext>
            </a:extLst>
          </p:cNvPr>
          <p:cNvSpPr>
            <a:spLocks noGrp="1"/>
          </p:cNvSpPr>
          <p:nvPr>
            <p:ph type="title"/>
          </p:nvPr>
        </p:nvSpPr>
        <p:spPr>
          <a:xfrm>
            <a:off x="1171074" y="1396686"/>
            <a:ext cx="3240506" cy="4064628"/>
          </a:xfrm>
        </p:spPr>
        <p:txBody>
          <a:bodyPr>
            <a:normAutofit/>
          </a:bodyPr>
          <a:lstStyle/>
          <a:p>
            <a:r>
              <a:rPr lang="en-GB">
                <a:solidFill>
                  <a:srgbClr val="FFFFFF"/>
                </a:solidFill>
              </a:rPr>
              <a:t>Independent Office of Police Conduct</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97829D8-122F-A228-4B7B-07F058FABF3E}"/>
              </a:ext>
            </a:extLst>
          </p:cNvPr>
          <p:cNvSpPr>
            <a:spLocks noGrp="1"/>
          </p:cNvSpPr>
          <p:nvPr>
            <p:ph idx="1"/>
          </p:nvPr>
        </p:nvSpPr>
        <p:spPr>
          <a:xfrm>
            <a:off x="5370153" y="1526033"/>
            <a:ext cx="5536397" cy="3935281"/>
          </a:xfrm>
        </p:spPr>
        <p:txBody>
          <a:bodyPr>
            <a:normAutofit/>
          </a:bodyPr>
          <a:lstStyle/>
          <a:p>
            <a:r>
              <a:rPr lang="en-GB" dirty="0"/>
              <a:t>Timeliness</a:t>
            </a:r>
          </a:p>
          <a:p>
            <a:r>
              <a:rPr lang="en-GB" dirty="0"/>
              <a:t>Police Federation concerns: progress too slow, completely unaccountable and shrouded in secrecy</a:t>
            </a:r>
          </a:p>
          <a:p>
            <a:r>
              <a:rPr lang="en-GB" dirty="0"/>
              <a:t>Those being investigated treated as guilty</a:t>
            </a:r>
          </a:p>
          <a:p>
            <a:r>
              <a:rPr lang="en-GB" dirty="0"/>
              <a:t>No acknowledgement of the effect of investigation on mental health</a:t>
            </a:r>
          </a:p>
        </p:txBody>
      </p:sp>
      <p:sp>
        <p:nvSpPr>
          <p:cNvPr id="4" name="Slide Number Placeholder 3">
            <a:extLst>
              <a:ext uri="{FF2B5EF4-FFF2-40B4-BE49-F238E27FC236}">
                <a16:creationId xmlns:a16="http://schemas.microsoft.com/office/drawing/2014/main" id="{A3E17F77-DE13-78B4-55EC-AC282A1C623F}"/>
              </a:ext>
            </a:extLst>
          </p:cNvPr>
          <p:cNvSpPr>
            <a:spLocks noGrp="1"/>
          </p:cNvSpPr>
          <p:nvPr>
            <p:ph type="sldNum" sz="quarter" idx="12"/>
          </p:nvPr>
        </p:nvSpPr>
        <p:spPr/>
        <p:txBody>
          <a:bodyPr/>
          <a:lstStyle/>
          <a:p>
            <a:fld id="{6E951928-92D8-4A78-9B93-7EE61EE57ACA}" type="slidenum">
              <a:rPr lang="en-GB" smtClean="0"/>
              <a:t>47</a:t>
            </a:fld>
            <a:endParaRPr lang="en-GB"/>
          </a:p>
        </p:txBody>
      </p:sp>
    </p:spTree>
    <p:extLst>
      <p:ext uri="{BB962C8B-B14F-4D97-AF65-F5344CB8AC3E}">
        <p14:creationId xmlns:p14="http://schemas.microsoft.com/office/powerpoint/2010/main" val="3615953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1EB221-E2CB-2D13-2C83-6CA655BE69BF}"/>
              </a:ext>
            </a:extLst>
          </p:cNvPr>
          <p:cNvSpPr>
            <a:spLocks noGrp="1"/>
          </p:cNvSpPr>
          <p:nvPr>
            <p:ph type="title"/>
          </p:nvPr>
        </p:nvSpPr>
        <p:spPr>
          <a:xfrm>
            <a:off x="1171074" y="1396686"/>
            <a:ext cx="3240506" cy="4064628"/>
          </a:xfrm>
        </p:spPr>
        <p:txBody>
          <a:bodyPr>
            <a:normAutofit/>
          </a:bodyPr>
          <a:lstStyle/>
          <a:p>
            <a:r>
              <a:rPr lang="en-GB">
                <a:solidFill>
                  <a:srgbClr val="FFFFFF"/>
                </a:solidFill>
              </a:rPr>
              <a:t>College of Policing</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69D2C07-B47B-269A-2533-D6D75C579FC0}"/>
              </a:ext>
            </a:extLst>
          </p:cNvPr>
          <p:cNvSpPr>
            <a:spLocks noGrp="1"/>
          </p:cNvSpPr>
          <p:nvPr>
            <p:ph idx="1"/>
          </p:nvPr>
        </p:nvSpPr>
        <p:spPr>
          <a:xfrm>
            <a:off x="5370153" y="1526033"/>
            <a:ext cx="5746485" cy="4212936"/>
          </a:xfrm>
        </p:spPr>
        <p:txBody>
          <a:bodyPr>
            <a:normAutofit/>
          </a:bodyPr>
          <a:lstStyle/>
          <a:p>
            <a:pPr marL="0" indent="0">
              <a:buNone/>
            </a:pPr>
            <a:r>
              <a:rPr lang="en-GB" dirty="0"/>
              <a:t>Expanded functions plus:</a:t>
            </a:r>
          </a:p>
          <a:p>
            <a:pPr marL="514350" indent="-514350">
              <a:buFont typeface="+mj-lt"/>
              <a:buAutoNum type="arabicPeriod"/>
            </a:pPr>
            <a:r>
              <a:rPr lang="en-GB" dirty="0"/>
              <a:t>From Codes of Practice to binding regulations with Home Secretary</a:t>
            </a:r>
          </a:p>
          <a:p>
            <a:pPr marL="514350" indent="-514350">
              <a:buFont typeface="+mj-lt"/>
              <a:buAutoNum type="arabicPeriod"/>
            </a:pPr>
            <a:r>
              <a:rPr lang="en-GB" dirty="0"/>
              <a:t>New powers to require compliance with IT standards</a:t>
            </a:r>
          </a:p>
          <a:p>
            <a:pPr marL="514350" indent="-514350">
              <a:buFont typeface="+mj-lt"/>
              <a:buAutoNum type="arabicPeriod"/>
            </a:pPr>
            <a:r>
              <a:rPr lang="en-GB" dirty="0"/>
              <a:t>Powers to require forces to cooperate with national recruitment, education, learning, development and skills gaps</a:t>
            </a:r>
          </a:p>
        </p:txBody>
      </p:sp>
      <p:sp>
        <p:nvSpPr>
          <p:cNvPr id="4" name="Slide Number Placeholder 3">
            <a:extLst>
              <a:ext uri="{FF2B5EF4-FFF2-40B4-BE49-F238E27FC236}">
                <a16:creationId xmlns:a16="http://schemas.microsoft.com/office/drawing/2014/main" id="{FBCCDFF0-1DBC-5447-B3FE-501609A6C55A}"/>
              </a:ext>
            </a:extLst>
          </p:cNvPr>
          <p:cNvSpPr>
            <a:spLocks noGrp="1"/>
          </p:cNvSpPr>
          <p:nvPr>
            <p:ph type="sldNum" sz="quarter" idx="12"/>
          </p:nvPr>
        </p:nvSpPr>
        <p:spPr/>
        <p:txBody>
          <a:bodyPr/>
          <a:lstStyle/>
          <a:p>
            <a:fld id="{6E951928-92D8-4A78-9B93-7EE61EE57ACA}" type="slidenum">
              <a:rPr lang="en-GB" smtClean="0"/>
              <a:t>48</a:t>
            </a:fld>
            <a:endParaRPr lang="en-GB"/>
          </a:p>
        </p:txBody>
      </p:sp>
    </p:spTree>
    <p:extLst>
      <p:ext uri="{BB962C8B-B14F-4D97-AF65-F5344CB8AC3E}">
        <p14:creationId xmlns:p14="http://schemas.microsoft.com/office/powerpoint/2010/main" val="3367447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F743FE-9DBE-F7A1-7980-FDE9FBBD98F4}"/>
              </a:ext>
            </a:extLst>
          </p:cNvPr>
          <p:cNvSpPr>
            <a:spLocks noGrp="1"/>
          </p:cNvSpPr>
          <p:nvPr>
            <p:ph type="title"/>
          </p:nvPr>
        </p:nvSpPr>
        <p:spPr>
          <a:xfrm>
            <a:off x="1171074" y="1396686"/>
            <a:ext cx="3240506" cy="4064628"/>
          </a:xfrm>
        </p:spPr>
        <p:txBody>
          <a:bodyPr>
            <a:normAutofit/>
          </a:bodyPr>
          <a:lstStyle/>
          <a:p>
            <a:r>
              <a:rPr lang="en-GB">
                <a:solidFill>
                  <a:srgbClr val="FFFFFF"/>
                </a:solidFill>
              </a:rPr>
              <a:t>National System of Police Governance</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5900B31-4DB3-FE79-CD6A-DD808A56BECD}"/>
              </a:ext>
            </a:extLst>
          </p:cNvPr>
          <p:cNvSpPr>
            <a:spLocks noGrp="1"/>
          </p:cNvSpPr>
          <p:nvPr>
            <p:ph idx="1"/>
          </p:nvPr>
        </p:nvSpPr>
        <p:spPr>
          <a:xfrm>
            <a:off x="5370153" y="1526033"/>
            <a:ext cx="5911799" cy="4936187"/>
          </a:xfrm>
        </p:spPr>
        <p:txBody>
          <a:bodyPr>
            <a:normAutofit/>
          </a:bodyPr>
          <a:lstStyle/>
          <a:p>
            <a:r>
              <a:rPr lang="en-GB" dirty="0"/>
              <a:t>One most significant problem is the lack of formal mechanisms for making collective decisions</a:t>
            </a:r>
          </a:p>
          <a:p>
            <a:r>
              <a:rPr lang="en-GB" dirty="0"/>
              <a:t>43 Chief Constables and 43 PCCs or Mayors – all corporations sole and therefore cannot be bound by collective decisions</a:t>
            </a:r>
          </a:p>
          <a:p>
            <a:r>
              <a:rPr lang="en-GB" dirty="0"/>
              <a:t>We move to the speed of the slowest moving partner</a:t>
            </a:r>
          </a:p>
          <a:p>
            <a:r>
              <a:rPr lang="en-GB" dirty="0"/>
              <a:t>National decision-making body using existing Home Secretary powers</a:t>
            </a:r>
          </a:p>
          <a:p>
            <a:endParaRPr lang="en-GB" dirty="0"/>
          </a:p>
        </p:txBody>
      </p:sp>
      <p:sp>
        <p:nvSpPr>
          <p:cNvPr id="4" name="Slide Number Placeholder 3">
            <a:extLst>
              <a:ext uri="{FF2B5EF4-FFF2-40B4-BE49-F238E27FC236}">
                <a16:creationId xmlns:a16="http://schemas.microsoft.com/office/drawing/2014/main" id="{FECE5E38-751C-CDA0-E0DF-4CB3C4229B13}"/>
              </a:ext>
            </a:extLst>
          </p:cNvPr>
          <p:cNvSpPr>
            <a:spLocks noGrp="1"/>
          </p:cNvSpPr>
          <p:nvPr>
            <p:ph type="sldNum" sz="quarter" idx="12"/>
          </p:nvPr>
        </p:nvSpPr>
        <p:spPr/>
        <p:txBody>
          <a:bodyPr/>
          <a:lstStyle/>
          <a:p>
            <a:fld id="{6E951928-92D8-4A78-9B93-7EE61EE57ACA}" type="slidenum">
              <a:rPr lang="en-GB" smtClean="0"/>
              <a:t>49</a:t>
            </a:fld>
            <a:endParaRPr lang="en-GB"/>
          </a:p>
        </p:txBody>
      </p:sp>
    </p:spTree>
    <p:extLst>
      <p:ext uri="{BB962C8B-B14F-4D97-AF65-F5344CB8AC3E}">
        <p14:creationId xmlns:p14="http://schemas.microsoft.com/office/powerpoint/2010/main" val="66260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B4A730-5F3A-6F61-EF0D-7D5F64B481CF}"/>
              </a:ext>
            </a:extLst>
          </p:cNvPr>
          <p:cNvSpPr>
            <a:spLocks noGrp="1"/>
          </p:cNvSpPr>
          <p:nvPr>
            <p:ph type="title"/>
          </p:nvPr>
        </p:nvSpPr>
        <p:spPr>
          <a:xfrm>
            <a:off x="1171074" y="1396686"/>
            <a:ext cx="3240506" cy="4064628"/>
          </a:xfrm>
        </p:spPr>
        <p:txBody>
          <a:bodyPr>
            <a:normAutofit/>
          </a:bodyPr>
          <a:lstStyle/>
          <a:p>
            <a:r>
              <a:rPr lang="en-GB" dirty="0">
                <a:solidFill>
                  <a:srgbClr val="FFFFFF"/>
                </a:solidFill>
              </a:rPr>
              <a:t>Barber’s Conclusion</a:t>
            </a:r>
          </a:p>
        </p:txBody>
      </p:sp>
      <p:sp>
        <p:nvSpPr>
          <p:cNvPr id="13" name="Arc 12">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B1D62C5-E56A-96F2-89AB-49A4A1BE728C}"/>
              </a:ext>
            </a:extLst>
          </p:cNvPr>
          <p:cNvSpPr>
            <a:spLocks noGrp="1"/>
          </p:cNvSpPr>
          <p:nvPr>
            <p:ph idx="1"/>
          </p:nvPr>
        </p:nvSpPr>
        <p:spPr>
          <a:xfrm>
            <a:off x="5370153" y="1526033"/>
            <a:ext cx="6671159" cy="4830317"/>
          </a:xfrm>
        </p:spPr>
        <p:txBody>
          <a:bodyPr>
            <a:noAutofit/>
          </a:bodyPr>
          <a:lstStyle/>
          <a:p>
            <a:r>
              <a:rPr lang="en-GB" sz="2400" dirty="0"/>
              <a:t>Lots of positives in the system</a:t>
            </a:r>
          </a:p>
          <a:p>
            <a:r>
              <a:rPr lang="en-GB" sz="2400" dirty="0"/>
              <a:t>Office of Constable, CC, and tripartite system essentially sound and should be retained</a:t>
            </a:r>
          </a:p>
          <a:p>
            <a:r>
              <a:rPr lang="en-GB" sz="2400" dirty="0"/>
              <a:t>PCCs superior to Police Authorities: local anchors for police governance</a:t>
            </a:r>
          </a:p>
          <a:p>
            <a:r>
              <a:rPr lang="en-GB" sz="2400" dirty="0"/>
              <a:t>Mayors help to integrate wider public services</a:t>
            </a:r>
          </a:p>
          <a:p>
            <a:r>
              <a:rPr lang="en-GB" sz="2400" dirty="0"/>
              <a:t>Stronger role for the centre</a:t>
            </a:r>
          </a:p>
          <a:p>
            <a:r>
              <a:rPr lang="en-GB" sz="2400" dirty="0"/>
              <a:t>Home Secretary intervention – policing in the national interest</a:t>
            </a:r>
          </a:p>
          <a:p>
            <a:r>
              <a:rPr lang="en-GB" sz="2400" dirty="0"/>
              <a:t>CoP, workforce planning and professional standards</a:t>
            </a:r>
          </a:p>
          <a:p>
            <a:r>
              <a:rPr lang="en-GB" sz="2400" dirty="0"/>
              <a:t>Learn lesson from HMCIFRS and IOPC</a:t>
            </a:r>
          </a:p>
        </p:txBody>
      </p:sp>
      <p:sp>
        <p:nvSpPr>
          <p:cNvPr id="4" name="Slide Number Placeholder 3">
            <a:extLst>
              <a:ext uri="{FF2B5EF4-FFF2-40B4-BE49-F238E27FC236}">
                <a16:creationId xmlns:a16="http://schemas.microsoft.com/office/drawing/2014/main" id="{70529E46-1B3C-5EC4-883E-FEE0762AD879}"/>
              </a:ext>
            </a:extLst>
          </p:cNvPr>
          <p:cNvSpPr>
            <a:spLocks noGrp="1"/>
          </p:cNvSpPr>
          <p:nvPr>
            <p:ph type="sldNum" sz="quarter" idx="12"/>
          </p:nvPr>
        </p:nvSpPr>
        <p:spPr>
          <a:xfrm>
            <a:off x="8610600" y="6356350"/>
            <a:ext cx="2743200" cy="365125"/>
          </a:xfrm>
        </p:spPr>
        <p:txBody>
          <a:bodyPr>
            <a:normAutofit/>
          </a:bodyPr>
          <a:lstStyle/>
          <a:p>
            <a:pPr>
              <a:spcAft>
                <a:spcPts val="600"/>
              </a:spcAft>
            </a:pPr>
            <a:fld id="{6E951928-92D8-4A78-9B93-7EE61EE57ACA}" type="slidenum">
              <a:rPr lang="en-GB" smtClean="0"/>
              <a:pPr>
                <a:spcAft>
                  <a:spcPts val="600"/>
                </a:spcAft>
              </a:pPr>
              <a:t>50</a:t>
            </a:fld>
            <a:endParaRPr lang="en-GB"/>
          </a:p>
        </p:txBody>
      </p:sp>
    </p:spTree>
    <p:extLst>
      <p:ext uri="{BB962C8B-B14F-4D97-AF65-F5344CB8AC3E}">
        <p14:creationId xmlns:p14="http://schemas.microsoft.com/office/powerpoint/2010/main" val="1877861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FC9E7-3740-4567-AD26-6C3D1D93CDE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6882F58-EFA2-8180-456A-33837E502E9E}"/>
              </a:ext>
            </a:extLst>
          </p:cNvPr>
          <p:cNvSpPr>
            <a:spLocks noGrp="1"/>
          </p:cNvSpPr>
          <p:nvPr>
            <p:ph idx="1"/>
          </p:nvPr>
        </p:nvSpPr>
        <p:spPr/>
        <p:txBody>
          <a:bodyPr>
            <a:normAutofit fontScale="92500" lnSpcReduction="20000"/>
          </a:bodyPr>
          <a:lstStyle/>
          <a:p>
            <a:r>
              <a:rPr lang="en-US" dirty="0" err="1"/>
              <a:t>Caless</a:t>
            </a:r>
            <a:r>
              <a:rPr lang="en-US" dirty="0"/>
              <a:t>, B., Owens, J. (2016) Police and Crime Commissioners: The Transformation of Police Accountability. Bristol: Policy Press.</a:t>
            </a:r>
          </a:p>
          <a:p>
            <a:r>
              <a:rPr lang="en-US" dirty="0"/>
              <a:t>Malthouse, K. (2021) Terms of reference: Police and Crime Commissioner Review Part 2. Home Office. Available at: </a:t>
            </a:r>
            <a:r>
              <a:rPr lang="en-US" dirty="0">
                <a:hlinkClick r:id="rId2"/>
              </a:rPr>
              <a:t>https://www.gov.uk/government/publications/part-2-of-the-police-and-crime-commissioner-review</a:t>
            </a:r>
            <a:r>
              <a:rPr lang="en-US" dirty="0"/>
              <a:t>  </a:t>
            </a:r>
          </a:p>
          <a:p>
            <a:r>
              <a:rPr lang="en-US" dirty="0"/>
              <a:t>Muir, R. &amp; Lodge, G. (2008) A New Beat: Options for more accountable policing, IPPR, June 2008, available at </a:t>
            </a:r>
            <a:r>
              <a:rPr lang="en-US" dirty="0">
                <a:hlinkClick r:id="rId3"/>
              </a:rPr>
              <a:t>https://www.ippr.org/publications/a-new-beat-options-for-more-accountable-policing</a:t>
            </a:r>
            <a:r>
              <a:rPr lang="en-US" dirty="0"/>
              <a:t> </a:t>
            </a:r>
          </a:p>
          <a:p>
            <a:r>
              <a:rPr lang="en-US" dirty="0"/>
              <a:t>Patel, P. (2021) Home Secretary to strengthen Police and Crime Commissioner role. Home Office. Available at: </a:t>
            </a:r>
            <a:r>
              <a:rPr lang="en-US" dirty="0">
                <a:hlinkClick r:id="rId4"/>
              </a:rPr>
              <a:t>https://www.gov.uk/government/news/home-secretary-to-strengthen-police-and-crime-commissioner-role</a:t>
            </a:r>
            <a:r>
              <a:rPr lang="en-US" dirty="0"/>
              <a:t>  </a:t>
            </a:r>
            <a:endParaRPr lang="en-GB" dirty="0"/>
          </a:p>
        </p:txBody>
      </p:sp>
      <p:sp>
        <p:nvSpPr>
          <p:cNvPr id="4" name="Slide Number Placeholder 3">
            <a:extLst>
              <a:ext uri="{FF2B5EF4-FFF2-40B4-BE49-F238E27FC236}">
                <a16:creationId xmlns:a16="http://schemas.microsoft.com/office/drawing/2014/main" id="{637274C9-F78D-21B6-8750-AF667F6C3158}"/>
              </a:ext>
            </a:extLst>
          </p:cNvPr>
          <p:cNvSpPr>
            <a:spLocks noGrp="1"/>
          </p:cNvSpPr>
          <p:nvPr>
            <p:ph type="sldNum" sz="quarter" idx="12"/>
          </p:nvPr>
        </p:nvSpPr>
        <p:spPr/>
        <p:txBody>
          <a:bodyPr/>
          <a:lstStyle/>
          <a:p>
            <a:fld id="{6E951928-92D8-4A78-9B93-7EE61EE57ACA}" type="slidenum">
              <a:rPr lang="en-GB" smtClean="0"/>
              <a:t>51</a:t>
            </a:fld>
            <a:endParaRPr lang="en-GB"/>
          </a:p>
        </p:txBody>
      </p:sp>
    </p:spTree>
    <p:extLst>
      <p:ext uri="{BB962C8B-B14F-4D97-AF65-F5344CB8AC3E}">
        <p14:creationId xmlns:p14="http://schemas.microsoft.com/office/powerpoint/2010/main" val="15674547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465</TotalTime>
  <Words>2668</Words>
  <Application>Microsoft Office PowerPoint</Application>
  <PresentationFormat>Widescreen</PresentationFormat>
  <Paragraphs>333</Paragraphs>
  <Slides>51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Arial</vt:lpstr>
      <vt:lpstr>Calibri</vt:lpstr>
      <vt:lpstr>Calibri Light</vt:lpstr>
      <vt:lpstr>Lucida Sans Unicode</vt:lpstr>
      <vt:lpstr>Office Theme</vt:lpstr>
      <vt:lpstr>PowerPoint Presentation</vt:lpstr>
      <vt:lpstr>Aims</vt:lpstr>
      <vt:lpstr>Personnel?</vt:lpstr>
      <vt:lpstr>PowerPoint Presentation</vt:lpstr>
      <vt:lpstr>PowerPoint Presentation</vt:lpstr>
      <vt:lpstr>Essential task of the public domain</vt:lpstr>
      <vt:lpstr>Rhetoric and reality</vt:lpstr>
      <vt:lpstr>Public dialogue &amp; community needs</vt:lpstr>
      <vt:lpstr>‘Public’</vt:lpstr>
      <vt:lpstr>Public Management</vt:lpstr>
      <vt:lpstr>Public Governance</vt:lpstr>
      <vt:lpstr>Barber’s Central Governance Question</vt:lpstr>
      <vt:lpstr>Governance Balance</vt:lpstr>
      <vt:lpstr>Evolution: Constitutional building blocks</vt:lpstr>
      <vt:lpstr>Office of Constable</vt:lpstr>
      <vt:lpstr>Office of Constable</vt:lpstr>
      <vt:lpstr>Lord Denning 1968:  Chiefs are Operationally Independent</vt:lpstr>
      <vt:lpstr>Tripartite System</vt:lpstr>
      <vt:lpstr>Tripartite System</vt:lpstr>
      <vt:lpstr>Tripartite System</vt:lpstr>
      <vt:lpstr>Watch Committees to PCCs</vt:lpstr>
      <vt:lpstr>1960s</vt:lpstr>
      <vt:lpstr>Police Authority Issues</vt:lpstr>
      <vt:lpstr>PowerPoint Presentation</vt:lpstr>
      <vt:lpstr>Increased centralisation</vt:lpstr>
      <vt:lpstr>Reduction in Police Authority Size</vt:lpstr>
      <vt:lpstr>Police and Crime Commissioners</vt:lpstr>
      <vt:lpstr>PowerPoint Presentation</vt:lpstr>
      <vt:lpstr>IPPR Options</vt:lpstr>
      <vt:lpstr>Police and Crime Commissioners</vt:lpstr>
      <vt:lpstr>Unfounded Concerns</vt:lpstr>
      <vt:lpstr>Problems</vt:lpstr>
      <vt:lpstr>Constitutional Basis</vt:lpstr>
      <vt:lpstr>Operational responsibility not independence</vt:lpstr>
      <vt:lpstr>Dismissal Concerns</vt:lpstr>
      <vt:lpstr>Issues 1. Job insecurity</vt:lpstr>
      <vt:lpstr>2. Lost Confidence in the PCC</vt:lpstr>
      <vt:lpstr>3. PCCs and Mayors</vt:lpstr>
      <vt:lpstr>4. Corporations sole</vt:lpstr>
      <vt:lpstr>Home Secretary powers</vt:lpstr>
      <vt:lpstr>5. Home Office Review</vt:lpstr>
      <vt:lpstr>Home Office Review Part One</vt:lpstr>
      <vt:lpstr>Home Office Review Part Two</vt:lpstr>
      <vt:lpstr>The Home Secretary</vt:lpstr>
      <vt:lpstr>Home Secretary also appoints</vt:lpstr>
      <vt:lpstr>HMICFRS  est 1856</vt:lpstr>
      <vt:lpstr>Independent Office of Police Conduct</vt:lpstr>
      <vt:lpstr>College of Policing</vt:lpstr>
      <vt:lpstr>National System of Police Governance</vt:lpstr>
      <vt:lpstr>Barber’s 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16</cp:revision>
  <dcterms:created xsi:type="dcterms:W3CDTF">2022-11-14T15:27:55Z</dcterms:created>
  <dcterms:modified xsi:type="dcterms:W3CDTF">2024-11-13T15:11:28Z</dcterms:modified>
</cp:coreProperties>
</file>