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97" r:id="rId4"/>
    <p:sldId id="258" r:id="rId5"/>
    <p:sldId id="278" r:id="rId6"/>
    <p:sldId id="281" r:id="rId7"/>
    <p:sldId id="259" r:id="rId8"/>
    <p:sldId id="280" r:id="rId9"/>
    <p:sldId id="282" r:id="rId10"/>
    <p:sldId id="283" r:id="rId11"/>
    <p:sldId id="260" r:id="rId12"/>
    <p:sldId id="284" r:id="rId13"/>
    <p:sldId id="286" r:id="rId14"/>
    <p:sldId id="285" r:id="rId15"/>
    <p:sldId id="261" r:id="rId16"/>
    <p:sldId id="287" r:id="rId17"/>
    <p:sldId id="288" r:id="rId18"/>
    <p:sldId id="289" r:id="rId19"/>
    <p:sldId id="290" r:id="rId20"/>
    <p:sldId id="291" r:id="rId21"/>
    <p:sldId id="262" r:id="rId22"/>
    <p:sldId id="292" r:id="rId23"/>
    <p:sldId id="293" r:id="rId24"/>
    <p:sldId id="294" r:id="rId25"/>
    <p:sldId id="296" r:id="rId26"/>
    <p:sldId id="295" r:id="rId27"/>
    <p:sldId id="299" r:id="rId28"/>
    <p:sldId id="300" r:id="rId29"/>
    <p:sldId id="301" r:id="rId30"/>
    <p:sldId id="302" r:id="rId31"/>
    <p:sldId id="303" r:id="rId32"/>
    <p:sldId id="304" r:id="rId33"/>
    <p:sldId id="263" r:id="rId34"/>
    <p:sldId id="267" r:id="rId35"/>
    <p:sldId id="305" r:id="rId36"/>
    <p:sldId id="269" r:id="rId37"/>
    <p:sldId id="270" r:id="rId38"/>
    <p:sldId id="298" r:id="rId39"/>
    <p:sldId id="276" r:id="rId40"/>
    <p:sldId id="306" r:id="rId41"/>
    <p:sldId id="277" r:id="rId42"/>
    <p:sldId id="279" r:id="rId43"/>
    <p:sldId id="307"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FB5D83-EF84-E1A1-2851-7E0BF183FFA9}" v="133" dt="2024-02-19T16:16:16.423"/>
    <p1510:client id="{DE0259E0-3A25-8071-C82A-167A6371F802}" v="62" dt="2024-02-19T08:29:46.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1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ata22.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22.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70D1F5-45DC-4326-B0C9-27D377A1FBC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DD12F76-067A-4DAC-A00F-10A4B3EF6630}">
      <dgm:prSet/>
      <dgm:spPr/>
      <dgm:t>
        <a:bodyPr/>
        <a:lstStyle/>
        <a:p>
          <a:pPr>
            <a:lnSpc>
              <a:spcPct val="100000"/>
            </a:lnSpc>
          </a:pPr>
          <a:r>
            <a:rPr lang="en-GB"/>
            <a:t>Aim: To discuss current and past approaches to promote public health.</a:t>
          </a:r>
          <a:endParaRPr lang="en-US"/>
        </a:p>
      </dgm:t>
    </dgm:pt>
    <dgm:pt modelId="{F628D82E-B510-42BA-90D7-ADD3909E8BD6}" type="parTrans" cxnId="{7210436F-58D5-47B6-8792-D77C524ECE56}">
      <dgm:prSet/>
      <dgm:spPr/>
      <dgm:t>
        <a:bodyPr/>
        <a:lstStyle/>
        <a:p>
          <a:endParaRPr lang="en-US"/>
        </a:p>
      </dgm:t>
    </dgm:pt>
    <dgm:pt modelId="{D62437DF-EB06-4F67-85EF-A02C7611344E}" type="sibTrans" cxnId="{7210436F-58D5-47B6-8792-D77C524ECE56}">
      <dgm:prSet/>
      <dgm:spPr/>
      <dgm:t>
        <a:bodyPr/>
        <a:lstStyle/>
        <a:p>
          <a:pPr>
            <a:lnSpc>
              <a:spcPct val="100000"/>
            </a:lnSpc>
          </a:pPr>
          <a:endParaRPr lang="en-US"/>
        </a:p>
      </dgm:t>
    </dgm:pt>
    <dgm:pt modelId="{59C839DA-9B9C-40FA-B0E9-B60BFB27CB71}">
      <dgm:prSet/>
      <dgm:spPr/>
      <dgm:t>
        <a:bodyPr/>
        <a:lstStyle/>
        <a:p>
          <a:pPr>
            <a:lnSpc>
              <a:spcPct val="100000"/>
            </a:lnSpc>
          </a:pPr>
          <a:r>
            <a:rPr lang="en-GB"/>
            <a:t>Discuss the importance of promoting public health.</a:t>
          </a:r>
          <a:endParaRPr lang="en-US"/>
        </a:p>
      </dgm:t>
    </dgm:pt>
    <dgm:pt modelId="{F8AF248A-A34B-4D32-994F-E47222F7AD26}" type="parTrans" cxnId="{546FFE35-1588-4152-BEB2-F066155A8D4D}">
      <dgm:prSet/>
      <dgm:spPr/>
      <dgm:t>
        <a:bodyPr/>
        <a:lstStyle/>
        <a:p>
          <a:endParaRPr lang="en-US"/>
        </a:p>
      </dgm:t>
    </dgm:pt>
    <dgm:pt modelId="{9B319BE4-01B5-496F-95D9-E2D077962351}" type="sibTrans" cxnId="{546FFE35-1588-4152-BEB2-F066155A8D4D}">
      <dgm:prSet/>
      <dgm:spPr/>
      <dgm:t>
        <a:bodyPr/>
        <a:lstStyle/>
        <a:p>
          <a:pPr>
            <a:lnSpc>
              <a:spcPct val="100000"/>
            </a:lnSpc>
          </a:pPr>
          <a:endParaRPr lang="en-US"/>
        </a:p>
      </dgm:t>
    </dgm:pt>
    <dgm:pt modelId="{7796260F-298D-4C90-96C1-3867E9D68BDD}">
      <dgm:prSet/>
      <dgm:spPr/>
      <dgm:t>
        <a:bodyPr/>
        <a:lstStyle/>
        <a:p>
          <a:pPr>
            <a:lnSpc>
              <a:spcPct val="100000"/>
            </a:lnSpc>
          </a:pPr>
          <a:r>
            <a:rPr lang="en-GB"/>
            <a:t>Discuss methods of promoting public health. </a:t>
          </a:r>
          <a:endParaRPr lang="en-US"/>
        </a:p>
      </dgm:t>
    </dgm:pt>
    <dgm:pt modelId="{D95D99FD-0881-488B-A686-08DDFE986674}" type="parTrans" cxnId="{B0810965-B563-4225-94BC-501F9C809F96}">
      <dgm:prSet/>
      <dgm:spPr/>
      <dgm:t>
        <a:bodyPr/>
        <a:lstStyle/>
        <a:p>
          <a:endParaRPr lang="en-US"/>
        </a:p>
      </dgm:t>
    </dgm:pt>
    <dgm:pt modelId="{CDE13540-8396-4B89-A3EE-5B237EFA8834}" type="sibTrans" cxnId="{B0810965-B563-4225-94BC-501F9C809F96}">
      <dgm:prSet/>
      <dgm:spPr/>
      <dgm:t>
        <a:bodyPr/>
        <a:lstStyle/>
        <a:p>
          <a:pPr>
            <a:lnSpc>
              <a:spcPct val="100000"/>
            </a:lnSpc>
          </a:pPr>
          <a:endParaRPr lang="en-US"/>
        </a:p>
      </dgm:t>
    </dgm:pt>
    <dgm:pt modelId="{89B5088D-EA5A-4A80-B073-9501F89F9B00}">
      <dgm:prSet/>
      <dgm:spPr/>
      <dgm:t>
        <a:bodyPr/>
        <a:lstStyle/>
        <a:p>
          <a:pPr>
            <a:lnSpc>
              <a:spcPct val="100000"/>
            </a:lnSpc>
          </a:pPr>
          <a:r>
            <a:rPr lang="en-GB"/>
            <a:t>Justify the need for health education.</a:t>
          </a:r>
          <a:endParaRPr lang="en-US"/>
        </a:p>
      </dgm:t>
    </dgm:pt>
    <dgm:pt modelId="{878A8E1F-8C99-4F10-ACB2-993A8FE10D04}" type="parTrans" cxnId="{BFDC618C-8465-4AAD-B4DA-933D407680C9}">
      <dgm:prSet/>
      <dgm:spPr/>
      <dgm:t>
        <a:bodyPr/>
        <a:lstStyle/>
        <a:p>
          <a:endParaRPr lang="en-US"/>
        </a:p>
      </dgm:t>
    </dgm:pt>
    <dgm:pt modelId="{DEA04FD6-30A7-4768-AB88-EF1588DF01A9}" type="sibTrans" cxnId="{BFDC618C-8465-4AAD-B4DA-933D407680C9}">
      <dgm:prSet/>
      <dgm:spPr/>
      <dgm:t>
        <a:bodyPr/>
        <a:lstStyle/>
        <a:p>
          <a:pPr>
            <a:lnSpc>
              <a:spcPct val="100000"/>
            </a:lnSpc>
          </a:pPr>
          <a:endParaRPr lang="en-US"/>
        </a:p>
      </dgm:t>
    </dgm:pt>
    <dgm:pt modelId="{F955F314-E950-4D7B-993E-90A33714E295}">
      <dgm:prSet/>
      <dgm:spPr/>
      <dgm:t>
        <a:bodyPr/>
        <a:lstStyle/>
        <a:p>
          <a:pPr>
            <a:lnSpc>
              <a:spcPct val="100000"/>
            </a:lnSpc>
          </a:pPr>
          <a:r>
            <a:rPr lang="en-GB"/>
            <a:t>Examine determinants of health. </a:t>
          </a:r>
          <a:endParaRPr lang="en-US"/>
        </a:p>
      </dgm:t>
    </dgm:pt>
    <dgm:pt modelId="{12E94E24-D78D-44D8-AC55-834D55D4102A}" type="parTrans" cxnId="{C1DD335C-22C3-4A06-9035-28FAF4D50FC6}">
      <dgm:prSet/>
      <dgm:spPr/>
      <dgm:t>
        <a:bodyPr/>
        <a:lstStyle/>
        <a:p>
          <a:endParaRPr lang="en-US"/>
        </a:p>
      </dgm:t>
    </dgm:pt>
    <dgm:pt modelId="{02C39DFC-9F63-404E-810C-9DC82CAC87A5}" type="sibTrans" cxnId="{C1DD335C-22C3-4A06-9035-28FAF4D50FC6}">
      <dgm:prSet/>
      <dgm:spPr/>
      <dgm:t>
        <a:bodyPr/>
        <a:lstStyle/>
        <a:p>
          <a:pPr>
            <a:lnSpc>
              <a:spcPct val="100000"/>
            </a:lnSpc>
          </a:pPr>
          <a:endParaRPr lang="en-US"/>
        </a:p>
      </dgm:t>
    </dgm:pt>
    <dgm:pt modelId="{0BE40468-8569-4003-929B-D37B46C13BA7}">
      <dgm:prSet/>
      <dgm:spPr/>
      <dgm:t>
        <a:bodyPr/>
        <a:lstStyle/>
        <a:p>
          <a:pPr>
            <a:lnSpc>
              <a:spcPct val="100000"/>
            </a:lnSpc>
          </a:pPr>
          <a:r>
            <a:rPr lang="en-GB"/>
            <a:t>Hypothesise future priorities in public health.</a:t>
          </a:r>
          <a:endParaRPr lang="en-US"/>
        </a:p>
      </dgm:t>
    </dgm:pt>
    <dgm:pt modelId="{77325F54-4245-482F-B7D4-1CA8D3F6C262}" type="parTrans" cxnId="{A7B4FD79-0F02-4172-B9BE-FBF5E58E13B0}">
      <dgm:prSet/>
      <dgm:spPr/>
      <dgm:t>
        <a:bodyPr/>
        <a:lstStyle/>
        <a:p>
          <a:endParaRPr lang="en-US"/>
        </a:p>
      </dgm:t>
    </dgm:pt>
    <dgm:pt modelId="{4B7D70E7-B451-4EEE-A803-9240BBA676B7}" type="sibTrans" cxnId="{A7B4FD79-0F02-4172-B9BE-FBF5E58E13B0}">
      <dgm:prSet/>
      <dgm:spPr/>
      <dgm:t>
        <a:bodyPr/>
        <a:lstStyle/>
        <a:p>
          <a:endParaRPr lang="en-US"/>
        </a:p>
      </dgm:t>
    </dgm:pt>
    <dgm:pt modelId="{C6225371-ADB9-4562-8AFE-8D0263ACA1AA}" type="pres">
      <dgm:prSet presAssocID="{8970D1F5-45DC-4326-B0C9-27D377A1FBCD}" presName="root" presStyleCnt="0">
        <dgm:presLayoutVars>
          <dgm:dir/>
          <dgm:resizeHandles val="exact"/>
        </dgm:presLayoutVars>
      </dgm:prSet>
      <dgm:spPr/>
    </dgm:pt>
    <dgm:pt modelId="{F8094B24-D76E-4AC2-8C6A-E041D3EAE7B3}" type="pres">
      <dgm:prSet presAssocID="{8970D1F5-45DC-4326-B0C9-27D377A1FBCD}" presName="container" presStyleCnt="0">
        <dgm:presLayoutVars>
          <dgm:dir/>
          <dgm:resizeHandles val="exact"/>
        </dgm:presLayoutVars>
      </dgm:prSet>
      <dgm:spPr/>
    </dgm:pt>
    <dgm:pt modelId="{E49F63C0-4948-4D32-A810-87E7A12C6E6E}" type="pres">
      <dgm:prSet presAssocID="{0DD12F76-067A-4DAC-A00F-10A4B3EF6630}" presName="compNode" presStyleCnt="0"/>
      <dgm:spPr/>
    </dgm:pt>
    <dgm:pt modelId="{85A87118-50ED-4E6F-B7E0-568AB14ABD61}" type="pres">
      <dgm:prSet presAssocID="{0DD12F76-067A-4DAC-A00F-10A4B3EF6630}" presName="iconBgRect" presStyleLbl="bgShp" presStyleIdx="0" presStyleCnt="6"/>
      <dgm:spPr/>
    </dgm:pt>
    <dgm:pt modelId="{C33C2EDC-B1CE-4A6D-BD44-7E062F2CA4EF}" type="pres">
      <dgm:prSet presAssocID="{0DD12F76-067A-4DAC-A00F-10A4B3EF663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B9E215DB-D5F0-48B5-A4A7-41509CD54A97}" type="pres">
      <dgm:prSet presAssocID="{0DD12F76-067A-4DAC-A00F-10A4B3EF6630}" presName="spaceRect" presStyleCnt="0"/>
      <dgm:spPr/>
    </dgm:pt>
    <dgm:pt modelId="{D8F3326F-CA92-44AF-B761-A7C6EDBC50B8}" type="pres">
      <dgm:prSet presAssocID="{0DD12F76-067A-4DAC-A00F-10A4B3EF6630}" presName="textRect" presStyleLbl="revTx" presStyleIdx="0" presStyleCnt="6">
        <dgm:presLayoutVars>
          <dgm:chMax val="1"/>
          <dgm:chPref val="1"/>
        </dgm:presLayoutVars>
      </dgm:prSet>
      <dgm:spPr/>
    </dgm:pt>
    <dgm:pt modelId="{4F4508D5-2285-4C09-8B2E-DB5FB62DEC2B}" type="pres">
      <dgm:prSet presAssocID="{D62437DF-EB06-4F67-85EF-A02C7611344E}" presName="sibTrans" presStyleLbl="sibTrans2D1" presStyleIdx="0" presStyleCnt="0"/>
      <dgm:spPr/>
    </dgm:pt>
    <dgm:pt modelId="{7179E5A8-060D-4A99-B02D-4EC5B84B850B}" type="pres">
      <dgm:prSet presAssocID="{59C839DA-9B9C-40FA-B0E9-B60BFB27CB71}" presName="compNode" presStyleCnt="0"/>
      <dgm:spPr/>
    </dgm:pt>
    <dgm:pt modelId="{0CE92F83-BC71-486E-BF2C-0EB102E2A6E2}" type="pres">
      <dgm:prSet presAssocID="{59C839DA-9B9C-40FA-B0E9-B60BFB27CB71}" presName="iconBgRect" presStyleLbl="bgShp" presStyleIdx="1" presStyleCnt="6"/>
      <dgm:spPr/>
    </dgm:pt>
    <dgm:pt modelId="{C823395A-949A-4AAB-845A-D357F64DDD27}" type="pres">
      <dgm:prSet presAssocID="{59C839DA-9B9C-40FA-B0E9-B60BFB27CB7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2A10EC20-3AB6-47DF-B4F5-7437719B5832}" type="pres">
      <dgm:prSet presAssocID="{59C839DA-9B9C-40FA-B0E9-B60BFB27CB71}" presName="spaceRect" presStyleCnt="0"/>
      <dgm:spPr/>
    </dgm:pt>
    <dgm:pt modelId="{6E107F40-6DC5-4BB0-86E3-DC3B38260958}" type="pres">
      <dgm:prSet presAssocID="{59C839DA-9B9C-40FA-B0E9-B60BFB27CB71}" presName="textRect" presStyleLbl="revTx" presStyleIdx="1" presStyleCnt="6">
        <dgm:presLayoutVars>
          <dgm:chMax val="1"/>
          <dgm:chPref val="1"/>
        </dgm:presLayoutVars>
      </dgm:prSet>
      <dgm:spPr/>
    </dgm:pt>
    <dgm:pt modelId="{02AE0DFC-CA53-4278-82A6-141455B192A6}" type="pres">
      <dgm:prSet presAssocID="{9B319BE4-01B5-496F-95D9-E2D077962351}" presName="sibTrans" presStyleLbl="sibTrans2D1" presStyleIdx="0" presStyleCnt="0"/>
      <dgm:spPr/>
    </dgm:pt>
    <dgm:pt modelId="{515E6F7E-9EEC-46E3-A594-D07549B5CE7F}" type="pres">
      <dgm:prSet presAssocID="{7796260F-298D-4C90-96C1-3867E9D68BDD}" presName="compNode" presStyleCnt="0"/>
      <dgm:spPr/>
    </dgm:pt>
    <dgm:pt modelId="{61F04A46-14B8-45AC-9D02-94398722B955}" type="pres">
      <dgm:prSet presAssocID="{7796260F-298D-4C90-96C1-3867E9D68BDD}" presName="iconBgRect" presStyleLbl="bgShp" presStyleIdx="2" presStyleCnt="6"/>
      <dgm:spPr/>
    </dgm:pt>
    <dgm:pt modelId="{E7056CD4-F48C-4168-8EF8-9C951301367A}" type="pres">
      <dgm:prSet presAssocID="{7796260F-298D-4C90-96C1-3867E9D68BD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D8727782-E3FF-4B7A-A3CA-8FEA68508E04}" type="pres">
      <dgm:prSet presAssocID="{7796260F-298D-4C90-96C1-3867E9D68BDD}" presName="spaceRect" presStyleCnt="0"/>
      <dgm:spPr/>
    </dgm:pt>
    <dgm:pt modelId="{3CF4B91F-E028-46F3-8098-F0E1AE07B714}" type="pres">
      <dgm:prSet presAssocID="{7796260F-298D-4C90-96C1-3867E9D68BDD}" presName="textRect" presStyleLbl="revTx" presStyleIdx="2" presStyleCnt="6">
        <dgm:presLayoutVars>
          <dgm:chMax val="1"/>
          <dgm:chPref val="1"/>
        </dgm:presLayoutVars>
      </dgm:prSet>
      <dgm:spPr/>
    </dgm:pt>
    <dgm:pt modelId="{E323C7D6-1A95-410A-B343-9A52AFEB4A14}" type="pres">
      <dgm:prSet presAssocID="{CDE13540-8396-4B89-A3EE-5B237EFA8834}" presName="sibTrans" presStyleLbl="sibTrans2D1" presStyleIdx="0" presStyleCnt="0"/>
      <dgm:spPr/>
    </dgm:pt>
    <dgm:pt modelId="{67D473E9-FD85-40C7-B773-E64C42D0EC83}" type="pres">
      <dgm:prSet presAssocID="{89B5088D-EA5A-4A80-B073-9501F89F9B00}" presName="compNode" presStyleCnt="0"/>
      <dgm:spPr/>
    </dgm:pt>
    <dgm:pt modelId="{2F78132F-7C2F-47CF-A557-DCA04BFB9A39}" type="pres">
      <dgm:prSet presAssocID="{89B5088D-EA5A-4A80-B073-9501F89F9B00}" presName="iconBgRect" presStyleLbl="bgShp" presStyleIdx="3" presStyleCnt="6"/>
      <dgm:spPr/>
    </dgm:pt>
    <dgm:pt modelId="{85BC10D4-DB45-4BF3-A44D-F2821E40B3EE}" type="pres">
      <dgm:prSet presAssocID="{89B5088D-EA5A-4A80-B073-9501F89F9B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al"/>
        </a:ext>
      </dgm:extLst>
    </dgm:pt>
    <dgm:pt modelId="{D9CC22E0-A676-4EBA-B756-15105D6488D8}" type="pres">
      <dgm:prSet presAssocID="{89B5088D-EA5A-4A80-B073-9501F89F9B00}" presName="spaceRect" presStyleCnt="0"/>
      <dgm:spPr/>
    </dgm:pt>
    <dgm:pt modelId="{A0D3DAE7-FF90-4097-9081-DE061E6CBAFF}" type="pres">
      <dgm:prSet presAssocID="{89B5088D-EA5A-4A80-B073-9501F89F9B00}" presName="textRect" presStyleLbl="revTx" presStyleIdx="3" presStyleCnt="6">
        <dgm:presLayoutVars>
          <dgm:chMax val="1"/>
          <dgm:chPref val="1"/>
        </dgm:presLayoutVars>
      </dgm:prSet>
      <dgm:spPr/>
    </dgm:pt>
    <dgm:pt modelId="{4692C0B5-DB92-4E8F-9DB7-25F4D89CCB62}" type="pres">
      <dgm:prSet presAssocID="{DEA04FD6-30A7-4768-AB88-EF1588DF01A9}" presName="sibTrans" presStyleLbl="sibTrans2D1" presStyleIdx="0" presStyleCnt="0"/>
      <dgm:spPr/>
    </dgm:pt>
    <dgm:pt modelId="{02F77760-EAE3-4B78-856E-4582CAF98CDE}" type="pres">
      <dgm:prSet presAssocID="{F955F314-E950-4D7B-993E-90A33714E295}" presName="compNode" presStyleCnt="0"/>
      <dgm:spPr/>
    </dgm:pt>
    <dgm:pt modelId="{6F3F082B-D79F-44B6-9009-4ED8B2F2B8F4}" type="pres">
      <dgm:prSet presAssocID="{F955F314-E950-4D7B-993E-90A33714E295}" presName="iconBgRect" presStyleLbl="bgShp" presStyleIdx="4" presStyleCnt="6"/>
      <dgm:spPr/>
    </dgm:pt>
    <dgm:pt modelId="{A2C71884-7C5B-4662-ACAB-994082B50A9C}" type="pres">
      <dgm:prSet presAssocID="{F955F314-E950-4D7B-993E-90A33714E29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rtbeat"/>
        </a:ext>
      </dgm:extLst>
    </dgm:pt>
    <dgm:pt modelId="{C842EDD5-600E-4051-BEED-1FC37234836B}" type="pres">
      <dgm:prSet presAssocID="{F955F314-E950-4D7B-993E-90A33714E295}" presName="spaceRect" presStyleCnt="0"/>
      <dgm:spPr/>
    </dgm:pt>
    <dgm:pt modelId="{E866BD68-C1EB-40F8-A092-639F37ACBE36}" type="pres">
      <dgm:prSet presAssocID="{F955F314-E950-4D7B-993E-90A33714E295}" presName="textRect" presStyleLbl="revTx" presStyleIdx="4" presStyleCnt="6">
        <dgm:presLayoutVars>
          <dgm:chMax val="1"/>
          <dgm:chPref val="1"/>
        </dgm:presLayoutVars>
      </dgm:prSet>
      <dgm:spPr/>
    </dgm:pt>
    <dgm:pt modelId="{217B51A1-B977-4F75-966D-751E4D5BF31A}" type="pres">
      <dgm:prSet presAssocID="{02C39DFC-9F63-404E-810C-9DC82CAC87A5}" presName="sibTrans" presStyleLbl="sibTrans2D1" presStyleIdx="0" presStyleCnt="0"/>
      <dgm:spPr/>
    </dgm:pt>
    <dgm:pt modelId="{412F3264-87E4-49C3-8696-A9204279B22A}" type="pres">
      <dgm:prSet presAssocID="{0BE40468-8569-4003-929B-D37B46C13BA7}" presName="compNode" presStyleCnt="0"/>
      <dgm:spPr/>
    </dgm:pt>
    <dgm:pt modelId="{BB90129B-0B5D-4D91-B683-F10B739D5475}" type="pres">
      <dgm:prSet presAssocID="{0BE40468-8569-4003-929B-D37B46C13BA7}" presName="iconBgRect" presStyleLbl="bgShp" presStyleIdx="5" presStyleCnt="6"/>
      <dgm:spPr/>
    </dgm:pt>
    <dgm:pt modelId="{38A3410E-07DB-47ED-AD1A-9AFCD1464B4A}" type="pres">
      <dgm:prSet presAssocID="{0BE40468-8569-4003-929B-D37B46C13BA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ospital"/>
        </a:ext>
      </dgm:extLst>
    </dgm:pt>
    <dgm:pt modelId="{28B722E8-2121-4744-A42E-A9ECD202BB77}" type="pres">
      <dgm:prSet presAssocID="{0BE40468-8569-4003-929B-D37B46C13BA7}" presName="spaceRect" presStyleCnt="0"/>
      <dgm:spPr/>
    </dgm:pt>
    <dgm:pt modelId="{2EF61E5F-5808-4398-A7DE-9B6D34DEC673}" type="pres">
      <dgm:prSet presAssocID="{0BE40468-8569-4003-929B-D37B46C13BA7}" presName="textRect" presStyleLbl="revTx" presStyleIdx="5" presStyleCnt="6">
        <dgm:presLayoutVars>
          <dgm:chMax val="1"/>
          <dgm:chPref val="1"/>
        </dgm:presLayoutVars>
      </dgm:prSet>
      <dgm:spPr/>
    </dgm:pt>
  </dgm:ptLst>
  <dgm:cxnLst>
    <dgm:cxn modelId="{02033E0B-29FD-4A4E-9475-43DEA7DA5D83}" type="presOf" srcId="{CDE13540-8396-4B89-A3EE-5B237EFA8834}" destId="{E323C7D6-1A95-410A-B343-9A52AFEB4A14}" srcOrd="0" destOrd="0" presId="urn:microsoft.com/office/officeart/2018/2/layout/IconCircleList"/>
    <dgm:cxn modelId="{639EC72D-1EBA-4920-A574-4E1C117D6DA6}" type="presOf" srcId="{0BE40468-8569-4003-929B-D37B46C13BA7}" destId="{2EF61E5F-5808-4398-A7DE-9B6D34DEC673}" srcOrd="0" destOrd="0" presId="urn:microsoft.com/office/officeart/2018/2/layout/IconCircleList"/>
    <dgm:cxn modelId="{48FBA531-DE83-40FF-9BF7-D5C573E8AABF}" type="presOf" srcId="{02C39DFC-9F63-404E-810C-9DC82CAC87A5}" destId="{217B51A1-B977-4F75-966D-751E4D5BF31A}" srcOrd="0" destOrd="0" presId="urn:microsoft.com/office/officeart/2018/2/layout/IconCircleList"/>
    <dgm:cxn modelId="{546FFE35-1588-4152-BEB2-F066155A8D4D}" srcId="{8970D1F5-45DC-4326-B0C9-27D377A1FBCD}" destId="{59C839DA-9B9C-40FA-B0E9-B60BFB27CB71}" srcOrd="1" destOrd="0" parTransId="{F8AF248A-A34B-4D32-994F-E47222F7AD26}" sibTransId="{9B319BE4-01B5-496F-95D9-E2D077962351}"/>
    <dgm:cxn modelId="{C1DD335C-22C3-4A06-9035-28FAF4D50FC6}" srcId="{8970D1F5-45DC-4326-B0C9-27D377A1FBCD}" destId="{F955F314-E950-4D7B-993E-90A33714E295}" srcOrd="4" destOrd="0" parTransId="{12E94E24-D78D-44D8-AC55-834D55D4102A}" sibTransId="{02C39DFC-9F63-404E-810C-9DC82CAC87A5}"/>
    <dgm:cxn modelId="{B0810965-B563-4225-94BC-501F9C809F96}" srcId="{8970D1F5-45DC-4326-B0C9-27D377A1FBCD}" destId="{7796260F-298D-4C90-96C1-3867E9D68BDD}" srcOrd="2" destOrd="0" parTransId="{D95D99FD-0881-488B-A686-08DDFE986674}" sibTransId="{CDE13540-8396-4B89-A3EE-5B237EFA8834}"/>
    <dgm:cxn modelId="{348A2866-4E18-48E6-9810-33C2DF620512}" type="presOf" srcId="{7796260F-298D-4C90-96C1-3867E9D68BDD}" destId="{3CF4B91F-E028-46F3-8098-F0E1AE07B714}" srcOrd="0" destOrd="0" presId="urn:microsoft.com/office/officeart/2018/2/layout/IconCircleList"/>
    <dgm:cxn modelId="{CC6E2147-E536-474B-861B-0AE26B838754}" type="presOf" srcId="{DEA04FD6-30A7-4768-AB88-EF1588DF01A9}" destId="{4692C0B5-DB92-4E8F-9DB7-25F4D89CCB62}" srcOrd="0" destOrd="0" presId="urn:microsoft.com/office/officeart/2018/2/layout/IconCircleList"/>
    <dgm:cxn modelId="{7210436F-58D5-47B6-8792-D77C524ECE56}" srcId="{8970D1F5-45DC-4326-B0C9-27D377A1FBCD}" destId="{0DD12F76-067A-4DAC-A00F-10A4B3EF6630}" srcOrd="0" destOrd="0" parTransId="{F628D82E-B510-42BA-90D7-ADD3909E8BD6}" sibTransId="{D62437DF-EB06-4F67-85EF-A02C7611344E}"/>
    <dgm:cxn modelId="{DDD03378-8BF2-43A0-BF10-AFDF2A98FFE2}" type="presOf" srcId="{0DD12F76-067A-4DAC-A00F-10A4B3EF6630}" destId="{D8F3326F-CA92-44AF-B761-A7C6EDBC50B8}" srcOrd="0" destOrd="0" presId="urn:microsoft.com/office/officeart/2018/2/layout/IconCircleList"/>
    <dgm:cxn modelId="{A7B4FD79-0F02-4172-B9BE-FBF5E58E13B0}" srcId="{8970D1F5-45DC-4326-B0C9-27D377A1FBCD}" destId="{0BE40468-8569-4003-929B-D37B46C13BA7}" srcOrd="5" destOrd="0" parTransId="{77325F54-4245-482F-B7D4-1CA8D3F6C262}" sibTransId="{4B7D70E7-B451-4EEE-A803-9240BBA676B7}"/>
    <dgm:cxn modelId="{9C412E7B-E953-4F48-9DA0-573CDAE00C30}" type="presOf" srcId="{8970D1F5-45DC-4326-B0C9-27D377A1FBCD}" destId="{C6225371-ADB9-4562-8AFE-8D0263ACA1AA}" srcOrd="0" destOrd="0" presId="urn:microsoft.com/office/officeart/2018/2/layout/IconCircleList"/>
    <dgm:cxn modelId="{E6B29C86-657D-44C9-B8D2-A9BAFB029EF9}" type="presOf" srcId="{59C839DA-9B9C-40FA-B0E9-B60BFB27CB71}" destId="{6E107F40-6DC5-4BB0-86E3-DC3B38260958}" srcOrd="0" destOrd="0" presId="urn:microsoft.com/office/officeart/2018/2/layout/IconCircleList"/>
    <dgm:cxn modelId="{BFDC618C-8465-4AAD-B4DA-933D407680C9}" srcId="{8970D1F5-45DC-4326-B0C9-27D377A1FBCD}" destId="{89B5088D-EA5A-4A80-B073-9501F89F9B00}" srcOrd="3" destOrd="0" parTransId="{878A8E1F-8C99-4F10-ACB2-993A8FE10D04}" sibTransId="{DEA04FD6-30A7-4768-AB88-EF1588DF01A9}"/>
    <dgm:cxn modelId="{C17B99A9-519E-4B5E-B14F-276FE43E7B0A}" type="presOf" srcId="{89B5088D-EA5A-4A80-B073-9501F89F9B00}" destId="{A0D3DAE7-FF90-4097-9081-DE061E6CBAFF}" srcOrd="0" destOrd="0" presId="urn:microsoft.com/office/officeart/2018/2/layout/IconCircleList"/>
    <dgm:cxn modelId="{E2CA38AB-5EE6-43F9-BE2C-288BD025FEC7}" type="presOf" srcId="{9B319BE4-01B5-496F-95D9-E2D077962351}" destId="{02AE0DFC-CA53-4278-82A6-141455B192A6}" srcOrd="0" destOrd="0" presId="urn:microsoft.com/office/officeart/2018/2/layout/IconCircleList"/>
    <dgm:cxn modelId="{3ECD2BE5-7991-46A7-8228-9677ABC79ACF}" type="presOf" srcId="{D62437DF-EB06-4F67-85EF-A02C7611344E}" destId="{4F4508D5-2285-4C09-8B2E-DB5FB62DEC2B}" srcOrd="0" destOrd="0" presId="urn:microsoft.com/office/officeart/2018/2/layout/IconCircleList"/>
    <dgm:cxn modelId="{9E3929FF-1EF6-4F78-B940-2AE82E6DBA71}" type="presOf" srcId="{F955F314-E950-4D7B-993E-90A33714E295}" destId="{E866BD68-C1EB-40F8-A092-639F37ACBE36}" srcOrd="0" destOrd="0" presId="urn:microsoft.com/office/officeart/2018/2/layout/IconCircleList"/>
    <dgm:cxn modelId="{0DE5ED0B-C5B1-46F7-B8FB-FE1AEDEB17E5}" type="presParOf" srcId="{C6225371-ADB9-4562-8AFE-8D0263ACA1AA}" destId="{F8094B24-D76E-4AC2-8C6A-E041D3EAE7B3}" srcOrd="0" destOrd="0" presId="urn:microsoft.com/office/officeart/2018/2/layout/IconCircleList"/>
    <dgm:cxn modelId="{E1FF3E1C-BD7E-4539-90CA-68D1527C728F}" type="presParOf" srcId="{F8094B24-D76E-4AC2-8C6A-E041D3EAE7B3}" destId="{E49F63C0-4948-4D32-A810-87E7A12C6E6E}" srcOrd="0" destOrd="0" presId="urn:microsoft.com/office/officeart/2018/2/layout/IconCircleList"/>
    <dgm:cxn modelId="{A5932FCE-FA8B-4566-BB60-DE05E2A47882}" type="presParOf" srcId="{E49F63C0-4948-4D32-A810-87E7A12C6E6E}" destId="{85A87118-50ED-4E6F-B7E0-568AB14ABD61}" srcOrd="0" destOrd="0" presId="urn:microsoft.com/office/officeart/2018/2/layout/IconCircleList"/>
    <dgm:cxn modelId="{3EFF8657-53B0-45B8-AC74-170500D98362}" type="presParOf" srcId="{E49F63C0-4948-4D32-A810-87E7A12C6E6E}" destId="{C33C2EDC-B1CE-4A6D-BD44-7E062F2CA4EF}" srcOrd="1" destOrd="0" presId="urn:microsoft.com/office/officeart/2018/2/layout/IconCircleList"/>
    <dgm:cxn modelId="{F40EC9DF-12FB-4F3D-AE5E-5843098C6B16}" type="presParOf" srcId="{E49F63C0-4948-4D32-A810-87E7A12C6E6E}" destId="{B9E215DB-D5F0-48B5-A4A7-41509CD54A97}" srcOrd="2" destOrd="0" presId="urn:microsoft.com/office/officeart/2018/2/layout/IconCircleList"/>
    <dgm:cxn modelId="{305B032D-7CC6-48E0-B263-6FB0B4D251D8}" type="presParOf" srcId="{E49F63C0-4948-4D32-A810-87E7A12C6E6E}" destId="{D8F3326F-CA92-44AF-B761-A7C6EDBC50B8}" srcOrd="3" destOrd="0" presId="urn:microsoft.com/office/officeart/2018/2/layout/IconCircleList"/>
    <dgm:cxn modelId="{35B99002-2E9A-405F-B6DB-0FF0CD86F548}" type="presParOf" srcId="{F8094B24-D76E-4AC2-8C6A-E041D3EAE7B3}" destId="{4F4508D5-2285-4C09-8B2E-DB5FB62DEC2B}" srcOrd="1" destOrd="0" presId="urn:microsoft.com/office/officeart/2018/2/layout/IconCircleList"/>
    <dgm:cxn modelId="{F0776ADC-461A-4B0C-90C4-78F850B75AAA}" type="presParOf" srcId="{F8094B24-D76E-4AC2-8C6A-E041D3EAE7B3}" destId="{7179E5A8-060D-4A99-B02D-4EC5B84B850B}" srcOrd="2" destOrd="0" presId="urn:microsoft.com/office/officeart/2018/2/layout/IconCircleList"/>
    <dgm:cxn modelId="{3C0EDE9D-814F-440E-904A-C4DD4109492B}" type="presParOf" srcId="{7179E5A8-060D-4A99-B02D-4EC5B84B850B}" destId="{0CE92F83-BC71-486E-BF2C-0EB102E2A6E2}" srcOrd="0" destOrd="0" presId="urn:microsoft.com/office/officeart/2018/2/layout/IconCircleList"/>
    <dgm:cxn modelId="{BC5BA510-52B6-4DA6-B9B5-F761C915E600}" type="presParOf" srcId="{7179E5A8-060D-4A99-B02D-4EC5B84B850B}" destId="{C823395A-949A-4AAB-845A-D357F64DDD27}" srcOrd="1" destOrd="0" presId="urn:microsoft.com/office/officeart/2018/2/layout/IconCircleList"/>
    <dgm:cxn modelId="{BE28D070-8F67-4F4D-B2E2-2C572C3452E7}" type="presParOf" srcId="{7179E5A8-060D-4A99-B02D-4EC5B84B850B}" destId="{2A10EC20-3AB6-47DF-B4F5-7437719B5832}" srcOrd="2" destOrd="0" presId="urn:microsoft.com/office/officeart/2018/2/layout/IconCircleList"/>
    <dgm:cxn modelId="{3AEB76D3-51D5-4123-B614-F0C70203A0A1}" type="presParOf" srcId="{7179E5A8-060D-4A99-B02D-4EC5B84B850B}" destId="{6E107F40-6DC5-4BB0-86E3-DC3B38260958}" srcOrd="3" destOrd="0" presId="urn:microsoft.com/office/officeart/2018/2/layout/IconCircleList"/>
    <dgm:cxn modelId="{58FED54D-6FFC-4F08-AE6A-6E45C5772647}" type="presParOf" srcId="{F8094B24-D76E-4AC2-8C6A-E041D3EAE7B3}" destId="{02AE0DFC-CA53-4278-82A6-141455B192A6}" srcOrd="3" destOrd="0" presId="urn:microsoft.com/office/officeart/2018/2/layout/IconCircleList"/>
    <dgm:cxn modelId="{E7ABC3D0-A61F-4C59-9BEB-D0C0E1F2B358}" type="presParOf" srcId="{F8094B24-D76E-4AC2-8C6A-E041D3EAE7B3}" destId="{515E6F7E-9EEC-46E3-A594-D07549B5CE7F}" srcOrd="4" destOrd="0" presId="urn:microsoft.com/office/officeart/2018/2/layout/IconCircleList"/>
    <dgm:cxn modelId="{212BFE6B-4FDB-40A2-91EA-0B86828B3ED9}" type="presParOf" srcId="{515E6F7E-9EEC-46E3-A594-D07549B5CE7F}" destId="{61F04A46-14B8-45AC-9D02-94398722B955}" srcOrd="0" destOrd="0" presId="urn:microsoft.com/office/officeart/2018/2/layout/IconCircleList"/>
    <dgm:cxn modelId="{D4203138-0336-4EE8-B267-A53A8F8C28B6}" type="presParOf" srcId="{515E6F7E-9EEC-46E3-A594-D07549B5CE7F}" destId="{E7056CD4-F48C-4168-8EF8-9C951301367A}" srcOrd="1" destOrd="0" presId="urn:microsoft.com/office/officeart/2018/2/layout/IconCircleList"/>
    <dgm:cxn modelId="{C63842C0-57C9-40BE-9136-1DC46FCF91FD}" type="presParOf" srcId="{515E6F7E-9EEC-46E3-A594-D07549B5CE7F}" destId="{D8727782-E3FF-4B7A-A3CA-8FEA68508E04}" srcOrd="2" destOrd="0" presId="urn:microsoft.com/office/officeart/2018/2/layout/IconCircleList"/>
    <dgm:cxn modelId="{346F8CED-E3FB-4E74-8530-CC55AEE1D255}" type="presParOf" srcId="{515E6F7E-9EEC-46E3-A594-D07549B5CE7F}" destId="{3CF4B91F-E028-46F3-8098-F0E1AE07B714}" srcOrd="3" destOrd="0" presId="urn:microsoft.com/office/officeart/2018/2/layout/IconCircleList"/>
    <dgm:cxn modelId="{AEC6EC85-B258-4256-BAA7-E53C69760CA8}" type="presParOf" srcId="{F8094B24-D76E-4AC2-8C6A-E041D3EAE7B3}" destId="{E323C7D6-1A95-410A-B343-9A52AFEB4A14}" srcOrd="5" destOrd="0" presId="urn:microsoft.com/office/officeart/2018/2/layout/IconCircleList"/>
    <dgm:cxn modelId="{17D3F714-096C-4FAD-9329-84EAAD835537}" type="presParOf" srcId="{F8094B24-D76E-4AC2-8C6A-E041D3EAE7B3}" destId="{67D473E9-FD85-40C7-B773-E64C42D0EC83}" srcOrd="6" destOrd="0" presId="urn:microsoft.com/office/officeart/2018/2/layout/IconCircleList"/>
    <dgm:cxn modelId="{40F0CA91-E276-4E28-9677-B815E30632AA}" type="presParOf" srcId="{67D473E9-FD85-40C7-B773-E64C42D0EC83}" destId="{2F78132F-7C2F-47CF-A557-DCA04BFB9A39}" srcOrd="0" destOrd="0" presId="urn:microsoft.com/office/officeart/2018/2/layout/IconCircleList"/>
    <dgm:cxn modelId="{B670132B-1546-462B-B667-A74362448D22}" type="presParOf" srcId="{67D473E9-FD85-40C7-B773-E64C42D0EC83}" destId="{85BC10D4-DB45-4BF3-A44D-F2821E40B3EE}" srcOrd="1" destOrd="0" presId="urn:microsoft.com/office/officeart/2018/2/layout/IconCircleList"/>
    <dgm:cxn modelId="{6DC6C5CA-1881-4AC7-9221-FCC9BE66091D}" type="presParOf" srcId="{67D473E9-FD85-40C7-B773-E64C42D0EC83}" destId="{D9CC22E0-A676-4EBA-B756-15105D6488D8}" srcOrd="2" destOrd="0" presId="urn:microsoft.com/office/officeart/2018/2/layout/IconCircleList"/>
    <dgm:cxn modelId="{6E348359-C9D8-4D7C-BC24-32EE35F4B789}" type="presParOf" srcId="{67D473E9-FD85-40C7-B773-E64C42D0EC83}" destId="{A0D3DAE7-FF90-4097-9081-DE061E6CBAFF}" srcOrd="3" destOrd="0" presId="urn:microsoft.com/office/officeart/2018/2/layout/IconCircleList"/>
    <dgm:cxn modelId="{7A130BF0-897B-4FEB-A4D6-A5A9C3B1B461}" type="presParOf" srcId="{F8094B24-D76E-4AC2-8C6A-E041D3EAE7B3}" destId="{4692C0B5-DB92-4E8F-9DB7-25F4D89CCB62}" srcOrd="7" destOrd="0" presId="urn:microsoft.com/office/officeart/2018/2/layout/IconCircleList"/>
    <dgm:cxn modelId="{DA4D1D6C-8BA6-4F97-8F05-FDEAD8584496}" type="presParOf" srcId="{F8094B24-D76E-4AC2-8C6A-E041D3EAE7B3}" destId="{02F77760-EAE3-4B78-856E-4582CAF98CDE}" srcOrd="8" destOrd="0" presId="urn:microsoft.com/office/officeart/2018/2/layout/IconCircleList"/>
    <dgm:cxn modelId="{96D2B073-A131-4B76-AB6B-4C10271FF575}" type="presParOf" srcId="{02F77760-EAE3-4B78-856E-4582CAF98CDE}" destId="{6F3F082B-D79F-44B6-9009-4ED8B2F2B8F4}" srcOrd="0" destOrd="0" presId="urn:microsoft.com/office/officeart/2018/2/layout/IconCircleList"/>
    <dgm:cxn modelId="{F6FE6D20-3FA4-4DD3-8484-2D63ACAB9F21}" type="presParOf" srcId="{02F77760-EAE3-4B78-856E-4582CAF98CDE}" destId="{A2C71884-7C5B-4662-ACAB-994082B50A9C}" srcOrd="1" destOrd="0" presId="urn:microsoft.com/office/officeart/2018/2/layout/IconCircleList"/>
    <dgm:cxn modelId="{E51653B5-FCD0-4BC2-95D6-168C0482DBE6}" type="presParOf" srcId="{02F77760-EAE3-4B78-856E-4582CAF98CDE}" destId="{C842EDD5-600E-4051-BEED-1FC37234836B}" srcOrd="2" destOrd="0" presId="urn:microsoft.com/office/officeart/2018/2/layout/IconCircleList"/>
    <dgm:cxn modelId="{C1225D5E-B177-440C-83EE-FCF4BE15EAE6}" type="presParOf" srcId="{02F77760-EAE3-4B78-856E-4582CAF98CDE}" destId="{E866BD68-C1EB-40F8-A092-639F37ACBE36}" srcOrd="3" destOrd="0" presId="urn:microsoft.com/office/officeart/2018/2/layout/IconCircleList"/>
    <dgm:cxn modelId="{0C0D4DDC-2A48-49A9-9CAE-93142C43076E}" type="presParOf" srcId="{F8094B24-D76E-4AC2-8C6A-E041D3EAE7B3}" destId="{217B51A1-B977-4F75-966D-751E4D5BF31A}" srcOrd="9" destOrd="0" presId="urn:microsoft.com/office/officeart/2018/2/layout/IconCircleList"/>
    <dgm:cxn modelId="{69533CF4-9451-4CEA-917F-ADE1DBD20FD0}" type="presParOf" srcId="{F8094B24-D76E-4AC2-8C6A-E041D3EAE7B3}" destId="{412F3264-87E4-49C3-8696-A9204279B22A}" srcOrd="10" destOrd="0" presId="urn:microsoft.com/office/officeart/2018/2/layout/IconCircleList"/>
    <dgm:cxn modelId="{BFF8AA29-70C8-4A5F-9E57-A5EB79AA3289}" type="presParOf" srcId="{412F3264-87E4-49C3-8696-A9204279B22A}" destId="{BB90129B-0B5D-4D91-B683-F10B739D5475}" srcOrd="0" destOrd="0" presId="urn:microsoft.com/office/officeart/2018/2/layout/IconCircleList"/>
    <dgm:cxn modelId="{61BF1DB5-9D9D-4DEA-B7AB-0D835C7C1CAD}" type="presParOf" srcId="{412F3264-87E4-49C3-8696-A9204279B22A}" destId="{38A3410E-07DB-47ED-AD1A-9AFCD1464B4A}" srcOrd="1" destOrd="0" presId="urn:microsoft.com/office/officeart/2018/2/layout/IconCircleList"/>
    <dgm:cxn modelId="{0C26C225-E616-4C43-A6E4-2E0350AAC563}" type="presParOf" srcId="{412F3264-87E4-49C3-8696-A9204279B22A}" destId="{28B722E8-2121-4744-A42E-A9ECD202BB77}" srcOrd="2" destOrd="0" presId="urn:microsoft.com/office/officeart/2018/2/layout/IconCircleList"/>
    <dgm:cxn modelId="{907C1C0F-9690-49E2-9DD8-70629D90B789}" type="presParOf" srcId="{412F3264-87E4-49C3-8696-A9204279B22A}" destId="{2EF61E5F-5808-4398-A7DE-9B6D34DEC67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05CB67-24BA-42E6-A259-9FCC6827EAB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AA749A8-BDE0-463E-863B-5A4994ACEA1D}">
      <dgm:prSet/>
      <dgm:spPr/>
      <dgm:t>
        <a:bodyPr/>
        <a:lstStyle/>
        <a:p>
          <a:r>
            <a:rPr lang="en-GB"/>
            <a:t>Do people see their health as the most important thing? </a:t>
          </a:r>
          <a:endParaRPr lang="en-US"/>
        </a:p>
      </dgm:t>
    </dgm:pt>
    <dgm:pt modelId="{1AC31985-3CF5-4F6F-A888-92CC7571B568}" type="parTrans" cxnId="{2134B214-7671-4BC6-8EEF-6BE741313EA9}">
      <dgm:prSet/>
      <dgm:spPr/>
      <dgm:t>
        <a:bodyPr/>
        <a:lstStyle/>
        <a:p>
          <a:endParaRPr lang="en-US"/>
        </a:p>
      </dgm:t>
    </dgm:pt>
    <dgm:pt modelId="{0719EA5F-1B79-45E3-AF23-1CD6F1E8B3A4}" type="sibTrans" cxnId="{2134B214-7671-4BC6-8EEF-6BE741313EA9}">
      <dgm:prSet/>
      <dgm:spPr/>
      <dgm:t>
        <a:bodyPr/>
        <a:lstStyle/>
        <a:p>
          <a:endParaRPr lang="en-US"/>
        </a:p>
      </dgm:t>
    </dgm:pt>
    <dgm:pt modelId="{DE21A553-2097-4A95-B96E-585E664DE0F2}">
      <dgm:prSet/>
      <dgm:spPr/>
      <dgm:t>
        <a:bodyPr/>
        <a:lstStyle/>
        <a:p>
          <a:r>
            <a:rPr lang="en-GB"/>
            <a:t>What about during crises?</a:t>
          </a:r>
          <a:endParaRPr lang="en-US"/>
        </a:p>
      </dgm:t>
    </dgm:pt>
    <dgm:pt modelId="{6DD47406-1E25-466A-987C-2A682153B981}" type="parTrans" cxnId="{7602BDBE-BDF4-4D9E-82ED-4B870AC17431}">
      <dgm:prSet/>
      <dgm:spPr/>
      <dgm:t>
        <a:bodyPr/>
        <a:lstStyle/>
        <a:p>
          <a:endParaRPr lang="en-US"/>
        </a:p>
      </dgm:t>
    </dgm:pt>
    <dgm:pt modelId="{8710D51E-66BF-4E83-A567-A0C1226688DA}" type="sibTrans" cxnId="{7602BDBE-BDF4-4D9E-82ED-4B870AC17431}">
      <dgm:prSet/>
      <dgm:spPr/>
      <dgm:t>
        <a:bodyPr/>
        <a:lstStyle/>
        <a:p>
          <a:endParaRPr lang="en-US"/>
        </a:p>
      </dgm:t>
    </dgm:pt>
    <dgm:pt modelId="{066A8007-867A-4DF2-8F2A-BB1C3D7C6E49}" type="pres">
      <dgm:prSet presAssocID="{0705CB67-24BA-42E6-A259-9FCC6827EABA}" presName="hierChild1" presStyleCnt="0">
        <dgm:presLayoutVars>
          <dgm:chPref val="1"/>
          <dgm:dir/>
          <dgm:animOne val="branch"/>
          <dgm:animLvl val="lvl"/>
          <dgm:resizeHandles/>
        </dgm:presLayoutVars>
      </dgm:prSet>
      <dgm:spPr/>
    </dgm:pt>
    <dgm:pt modelId="{94B69FD2-65FF-4D7A-9780-FDA970571969}" type="pres">
      <dgm:prSet presAssocID="{CAA749A8-BDE0-463E-863B-5A4994ACEA1D}" presName="hierRoot1" presStyleCnt="0"/>
      <dgm:spPr/>
    </dgm:pt>
    <dgm:pt modelId="{47CA231E-2460-411B-927F-2A711C34D6ED}" type="pres">
      <dgm:prSet presAssocID="{CAA749A8-BDE0-463E-863B-5A4994ACEA1D}" presName="composite" presStyleCnt="0"/>
      <dgm:spPr/>
    </dgm:pt>
    <dgm:pt modelId="{2CAB048B-6AFA-458F-A408-59597B3B78E5}" type="pres">
      <dgm:prSet presAssocID="{CAA749A8-BDE0-463E-863B-5A4994ACEA1D}" presName="background" presStyleLbl="node0" presStyleIdx="0" presStyleCnt="2"/>
      <dgm:spPr/>
    </dgm:pt>
    <dgm:pt modelId="{A6FE59F6-D9D4-4EDA-AA08-A815271C0D7E}" type="pres">
      <dgm:prSet presAssocID="{CAA749A8-BDE0-463E-863B-5A4994ACEA1D}" presName="text" presStyleLbl="fgAcc0" presStyleIdx="0" presStyleCnt="2">
        <dgm:presLayoutVars>
          <dgm:chPref val="3"/>
        </dgm:presLayoutVars>
      </dgm:prSet>
      <dgm:spPr/>
    </dgm:pt>
    <dgm:pt modelId="{EDE1B271-8AF6-4836-9CE4-72D0A62A1300}" type="pres">
      <dgm:prSet presAssocID="{CAA749A8-BDE0-463E-863B-5A4994ACEA1D}" presName="hierChild2" presStyleCnt="0"/>
      <dgm:spPr/>
    </dgm:pt>
    <dgm:pt modelId="{5527CF5D-B1E9-40F4-B505-71AFA1F7B397}" type="pres">
      <dgm:prSet presAssocID="{DE21A553-2097-4A95-B96E-585E664DE0F2}" presName="hierRoot1" presStyleCnt="0"/>
      <dgm:spPr/>
    </dgm:pt>
    <dgm:pt modelId="{49D84AB7-376F-45AB-B15A-F1630FEDC9C5}" type="pres">
      <dgm:prSet presAssocID="{DE21A553-2097-4A95-B96E-585E664DE0F2}" presName="composite" presStyleCnt="0"/>
      <dgm:spPr/>
    </dgm:pt>
    <dgm:pt modelId="{A02D696D-EE8F-4DA5-A365-3F8A521DC23E}" type="pres">
      <dgm:prSet presAssocID="{DE21A553-2097-4A95-B96E-585E664DE0F2}" presName="background" presStyleLbl="node0" presStyleIdx="1" presStyleCnt="2"/>
      <dgm:spPr/>
    </dgm:pt>
    <dgm:pt modelId="{DA649AE3-C75F-4CAC-8FA5-2C7F3F74A243}" type="pres">
      <dgm:prSet presAssocID="{DE21A553-2097-4A95-B96E-585E664DE0F2}" presName="text" presStyleLbl="fgAcc0" presStyleIdx="1" presStyleCnt="2">
        <dgm:presLayoutVars>
          <dgm:chPref val="3"/>
        </dgm:presLayoutVars>
      </dgm:prSet>
      <dgm:spPr/>
    </dgm:pt>
    <dgm:pt modelId="{C5D36B96-0C4B-4965-AB87-3078965E76C1}" type="pres">
      <dgm:prSet presAssocID="{DE21A553-2097-4A95-B96E-585E664DE0F2}" presName="hierChild2" presStyleCnt="0"/>
      <dgm:spPr/>
    </dgm:pt>
  </dgm:ptLst>
  <dgm:cxnLst>
    <dgm:cxn modelId="{2134B214-7671-4BC6-8EEF-6BE741313EA9}" srcId="{0705CB67-24BA-42E6-A259-9FCC6827EABA}" destId="{CAA749A8-BDE0-463E-863B-5A4994ACEA1D}" srcOrd="0" destOrd="0" parTransId="{1AC31985-3CF5-4F6F-A888-92CC7571B568}" sibTransId="{0719EA5F-1B79-45E3-AF23-1CD6F1E8B3A4}"/>
    <dgm:cxn modelId="{99902B45-F352-4FDD-9037-0CABF8D2AD72}" type="presOf" srcId="{0705CB67-24BA-42E6-A259-9FCC6827EABA}" destId="{066A8007-867A-4DF2-8F2A-BB1C3D7C6E49}" srcOrd="0" destOrd="0" presId="urn:microsoft.com/office/officeart/2005/8/layout/hierarchy1"/>
    <dgm:cxn modelId="{FB270B6E-F687-470A-9C7B-BC9B4F6FD2CE}" type="presOf" srcId="{CAA749A8-BDE0-463E-863B-5A4994ACEA1D}" destId="{A6FE59F6-D9D4-4EDA-AA08-A815271C0D7E}" srcOrd="0" destOrd="0" presId="urn:microsoft.com/office/officeart/2005/8/layout/hierarchy1"/>
    <dgm:cxn modelId="{7602BDBE-BDF4-4D9E-82ED-4B870AC17431}" srcId="{0705CB67-24BA-42E6-A259-9FCC6827EABA}" destId="{DE21A553-2097-4A95-B96E-585E664DE0F2}" srcOrd="1" destOrd="0" parTransId="{6DD47406-1E25-466A-987C-2A682153B981}" sibTransId="{8710D51E-66BF-4E83-A567-A0C1226688DA}"/>
    <dgm:cxn modelId="{D72937F6-477F-45B6-9CCD-569B274A39F0}" type="presOf" srcId="{DE21A553-2097-4A95-B96E-585E664DE0F2}" destId="{DA649AE3-C75F-4CAC-8FA5-2C7F3F74A243}" srcOrd="0" destOrd="0" presId="urn:microsoft.com/office/officeart/2005/8/layout/hierarchy1"/>
    <dgm:cxn modelId="{CD3D248B-A1AF-4B3B-BEA3-FE64946B6241}" type="presParOf" srcId="{066A8007-867A-4DF2-8F2A-BB1C3D7C6E49}" destId="{94B69FD2-65FF-4D7A-9780-FDA970571969}" srcOrd="0" destOrd="0" presId="urn:microsoft.com/office/officeart/2005/8/layout/hierarchy1"/>
    <dgm:cxn modelId="{1BC030BF-DB58-410E-AC1A-4FE0DF07CEFE}" type="presParOf" srcId="{94B69FD2-65FF-4D7A-9780-FDA970571969}" destId="{47CA231E-2460-411B-927F-2A711C34D6ED}" srcOrd="0" destOrd="0" presId="urn:microsoft.com/office/officeart/2005/8/layout/hierarchy1"/>
    <dgm:cxn modelId="{DD2557A3-C314-4348-9E97-D852AEF83B8A}" type="presParOf" srcId="{47CA231E-2460-411B-927F-2A711C34D6ED}" destId="{2CAB048B-6AFA-458F-A408-59597B3B78E5}" srcOrd="0" destOrd="0" presId="urn:microsoft.com/office/officeart/2005/8/layout/hierarchy1"/>
    <dgm:cxn modelId="{672C2B07-5DF1-499E-BAB3-0E0FD4B33D32}" type="presParOf" srcId="{47CA231E-2460-411B-927F-2A711C34D6ED}" destId="{A6FE59F6-D9D4-4EDA-AA08-A815271C0D7E}" srcOrd="1" destOrd="0" presId="urn:microsoft.com/office/officeart/2005/8/layout/hierarchy1"/>
    <dgm:cxn modelId="{05627E02-063A-4CE8-8FC3-54FD4EBD8D11}" type="presParOf" srcId="{94B69FD2-65FF-4D7A-9780-FDA970571969}" destId="{EDE1B271-8AF6-4836-9CE4-72D0A62A1300}" srcOrd="1" destOrd="0" presId="urn:microsoft.com/office/officeart/2005/8/layout/hierarchy1"/>
    <dgm:cxn modelId="{406CC88B-76B3-492C-8B9B-5F2C52132BBB}" type="presParOf" srcId="{066A8007-867A-4DF2-8F2A-BB1C3D7C6E49}" destId="{5527CF5D-B1E9-40F4-B505-71AFA1F7B397}" srcOrd="1" destOrd="0" presId="urn:microsoft.com/office/officeart/2005/8/layout/hierarchy1"/>
    <dgm:cxn modelId="{C535891E-0425-45C0-85A0-BCD15F24C5E0}" type="presParOf" srcId="{5527CF5D-B1E9-40F4-B505-71AFA1F7B397}" destId="{49D84AB7-376F-45AB-B15A-F1630FEDC9C5}" srcOrd="0" destOrd="0" presId="urn:microsoft.com/office/officeart/2005/8/layout/hierarchy1"/>
    <dgm:cxn modelId="{83A3D531-5D5A-42FD-9DFB-BE07A53A9706}" type="presParOf" srcId="{49D84AB7-376F-45AB-B15A-F1630FEDC9C5}" destId="{A02D696D-EE8F-4DA5-A365-3F8A521DC23E}" srcOrd="0" destOrd="0" presId="urn:microsoft.com/office/officeart/2005/8/layout/hierarchy1"/>
    <dgm:cxn modelId="{A311F800-AA94-4A10-8ADB-5A8E06BE197D}" type="presParOf" srcId="{49D84AB7-376F-45AB-B15A-F1630FEDC9C5}" destId="{DA649AE3-C75F-4CAC-8FA5-2C7F3F74A243}" srcOrd="1" destOrd="0" presId="urn:microsoft.com/office/officeart/2005/8/layout/hierarchy1"/>
    <dgm:cxn modelId="{066C9031-5C8F-4F19-9FD5-42E5D44694D0}" type="presParOf" srcId="{5527CF5D-B1E9-40F4-B505-71AFA1F7B397}" destId="{C5D36B96-0C4B-4965-AB87-3078965E76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AC413B-29AD-482B-A180-0A8F4A8FD9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9D53D38-2333-4C2E-9CB9-A5F74DE1D394}">
      <dgm:prSet/>
      <dgm:spPr/>
      <dgm:t>
        <a:bodyPr/>
        <a:lstStyle/>
        <a:p>
          <a:r>
            <a:rPr lang="en-GB"/>
            <a:t>Surveillance</a:t>
          </a:r>
          <a:endParaRPr lang="en-US"/>
        </a:p>
      </dgm:t>
    </dgm:pt>
    <dgm:pt modelId="{7F15E2AF-E40A-479C-8726-7D1FABD95D28}" type="parTrans" cxnId="{96F56829-6E26-4CE9-82D6-11E0B53C0258}">
      <dgm:prSet/>
      <dgm:spPr/>
      <dgm:t>
        <a:bodyPr/>
        <a:lstStyle/>
        <a:p>
          <a:endParaRPr lang="en-US"/>
        </a:p>
      </dgm:t>
    </dgm:pt>
    <dgm:pt modelId="{5F95BA5D-81A1-4060-A3DB-0D6D6CBF4707}" type="sibTrans" cxnId="{96F56829-6E26-4CE9-82D6-11E0B53C0258}">
      <dgm:prSet/>
      <dgm:spPr/>
      <dgm:t>
        <a:bodyPr/>
        <a:lstStyle/>
        <a:p>
          <a:endParaRPr lang="en-US"/>
        </a:p>
      </dgm:t>
    </dgm:pt>
    <dgm:pt modelId="{A1A93739-3A96-4CF6-9F09-B4241B806E56}">
      <dgm:prSet/>
      <dgm:spPr/>
      <dgm:t>
        <a:bodyPr/>
        <a:lstStyle/>
        <a:p>
          <a:r>
            <a:rPr lang="en-GB"/>
            <a:t>Screening</a:t>
          </a:r>
          <a:endParaRPr lang="en-US"/>
        </a:p>
      </dgm:t>
    </dgm:pt>
    <dgm:pt modelId="{9D91C29E-E8DE-4437-9443-5DF100533960}" type="parTrans" cxnId="{75CEE267-86AE-4AC8-AD0B-03E828280B9D}">
      <dgm:prSet/>
      <dgm:spPr/>
      <dgm:t>
        <a:bodyPr/>
        <a:lstStyle/>
        <a:p>
          <a:endParaRPr lang="en-US"/>
        </a:p>
      </dgm:t>
    </dgm:pt>
    <dgm:pt modelId="{0EFC3F3E-A8AE-4745-A362-1823EFA53881}" type="sibTrans" cxnId="{75CEE267-86AE-4AC8-AD0B-03E828280B9D}">
      <dgm:prSet/>
      <dgm:spPr/>
      <dgm:t>
        <a:bodyPr/>
        <a:lstStyle/>
        <a:p>
          <a:endParaRPr lang="en-US"/>
        </a:p>
      </dgm:t>
    </dgm:pt>
    <dgm:pt modelId="{6BBF2AAA-CD88-484A-8D4F-09752DAE4542}">
      <dgm:prSet/>
      <dgm:spPr/>
      <dgm:t>
        <a:bodyPr/>
        <a:lstStyle/>
        <a:p>
          <a:r>
            <a:rPr lang="en-GB"/>
            <a:t>Immunisation</a:t>
          </a:r>
          <a:endParaRPr lang="en-US"/>
        </a:p>
      </dgm:t>
    </dgm:pt>
    <dgm:pt modelId="{256CD002-091B-4F85-9DD6-4628ACF56A2B}" type="parTrans" cxnId="{C9CC52DF-6B94-4828-B434-134681A16C2A}">
      <dgm:prSet/>
      <dgm:spPr/>
      <dgm:t>
        <a:bodyPr/>
        <a:lstStyle/>
        <a:p>
          <a:endParaRPr lang="en-US"/>
        </a:p>
      </dgm:t>
    </dgm:pt>
    <dgm:pt modelId="{8A3F9FEC-5F36-49FD-B450-BBB86641386E}" type="sibTrans" cxnId="{C9CC52DF-6B94-4828-B434-134681A16C2A}">
      <dgm:prSet/>
      <dgm:spPr/>
      <dgm:t>
        <a:bodyPr/>
        <a:lstStyle/>
        <a:p>
          <a:endParaRPr lang="en-US"/>
        </a:p>
      </dgm:t>
    </dgm:pt>
    <dgm:pt modelId="{F30E950B-484F-4F05-90A5-5DF53A5A98B9}">
      <dgm:prSet/>
      <dgm:spPr/>
      <dgm:t>
        <a:bodyPr/>
        <a:lstStyle/>
        <a:p>
          <a:r>
            <a:rPr lang="en-GB"/>
            <a:t>Health education</a:t>
          </a:r>
          <a:endParaRPr lang="en-US"/>
        </a:p>
      </dgm:t>
    </dgm:pt>
    <dgm:pt modelId="{1AF7A447-2623-494B-96B4-768283CA2D7C}" type="parTrans" cxnId="{200B4ACE-F141-4C8A-8640-9CFB7CDCB305}">
      <dgm:prSet/>
      <dgm:spPr/>
      <dgm:t>
        <a:bodyPr/>
        <a:lstStyle/>
        <a:p>
          <a:endParaRPr lang="en-US"/>
        </a:p>
      </dgm:t>
    </dgm:pt>
    <dgm:pt modelId="{9C0962CD-5C22-44B9-B740-C9D4F8050EC9}" type="sibTrans" cxnId="{200B4ACE-F141-4C8A-8640-9CFB7CDCB305}">
      <dgm:prSet/>
      <dgm:spPr/>
      <dgm:t>
        <a:bodyPr/>
        <a:lstStyle/>
        <a:p>
          <a:endParaRPr lang="en-US"/>
        </a:p>
      </dgm:t>
    </dgm:pt>
    <dgm:pt modelId="{0137B0C6-1D30-48DC-B00B-B667FA88D7E6}">
      <dgm:prSet/>
      <dgm:spPr/>
      <dgm:t>
        <a:bodyPr/>
        <a:lstStyle/>
        <a:p>
          <a:r>
            <a:rPr lang="en-GB"/>
            <a:t>Legislation</a:t>
          </a:r>
          <a:endParaRPr lang="en-US"/>
        </a:p>
      </dgm:t>
    </dgm:pt>
    <dgm:pt modelId="{D3D98E2B-32BC-4A96-BB4F-18796BD031B6}" type="parTrans" cxnId="{825F13A3-BDDB-4F0B-8AD5-E9B79D96BCD4}">
      <dgm:prSet/>
      <dgm:spPr/>
      <dgm:t>
        <a:bodyPr/>
        <a:lstStyle/>
        <a:p>
          <a:endParaRPr lang="en-US"/>
        </a:p>
      </dgm:t>
    </dgm:pt>
    <dgm:pt modelId="{2CFA5B07-D5C9-4B99-8C13-D2B31C8795BB}" type="sibTrans" cxnId="{825F13A3-BDDB-4F0B-8AD5-E9B79D96BCD4}">
      <dgm:prSet/>
      <dgm:spPr/>
      <dgm:t>
        <a:bodyPr/>
        <a:lstStyle/>
        <a:p>
          <a:endParaRPr lang="en-US"/>
        </a:p>
      </dgm:t>
    </dgm:pt>
    <dgm:pt modelId="{FBA10DF1-9831-434C-B625-EFA136429379}">
      <dgm:prSet/>
      <dgm:spPr/>
      <dgm:t>
        <a:bodyPr/>
        <a:lstStyle/>
        <a:p>
          <a:r>
            <a:rPr lang="en-GB"/>
            <a:t>Public welfare</a:t>
          </a:r>
          <a:endParaRPr lang="en-US"/>
        </a:p>
      </dgm:t>
    </dgm:pt>
    <dgm:pt modelId="{562554E0-81D7-400C-9C6E-32EC50F5FA48}" type="parTrans" cxnId="{3CF0430D-A155-495E-BD0B-FC29AA3DF480}">
      <dgm:prSet/>
      <dgm:spPr/>
      <dgm:t>
        <a:bodyPr/>
        <a:lstStyle/>
        <a:p>
          <a:endParaRPr lang="en-US"/>
        </a:p>
      </dgm:t>
    </dgm:pt>
    <dgm:pt modelId="{F58277E8-71C3-4294-BD85-208FD672EDC2}" type="sibTrans" cxnId="{3CF0430D-A155-495E-BD0B-FC29AA3DF480}">
      <dgm:prSet/>
      <dgm:spPr/>
      <dgm:t>
        <a:bodyPr/>
        <a:lstStyle/>
        <a:p>
          <a:endParaRPr lang="en-US"/>
        </a:p>
      </dgm:t>
    </dgm:pt>
    <dgm:pt modelId="{3719F817-65AD-45F7-B65D-501533777F00}" type="pres">
      <dgm:prSet presAssocID="{0FAC413B-29AD-482B-A180-0A8F4A8FD948}" presName="linear" presStyleCnt="0">
        <dgm:presLayoutVars>
          <dgm:animLvl val="lvl"/>
          <dgm:resizeHandles val="exact"/>
        </dgm:presLayoutVars>
      </dgm:prSet>
      <dgm:spPr/>
    </dgm:pt>
    <dgm:pt modelId="{78AADE4C-05CA-4180-B451-824BBF8EE5EB}" type="pres">
      <dgm:prSet presAssocID="{29D53D38-2333-4C2E-9CB9-A5F74DE1D394}" presName="parentText" presStyleLbl="node1" presStyleIdx="0" presStyleCnt="6">
        <dgm:presLayoutVars>
          <dgm:chMax val="0"/>
          <dgm:bulletEnabled val="1"/>
        </dgm:presLayoutVars>
      </dgm:prSet>
      <dgm:spPr/>
    </dgm:pt>
    <dgm:pt modelId="{CA3D7235-C278-4D10-A05F-A99EE964FD0A}" type="pres">
      <dgm:prSet presAssocID="{5F95BA5D-81A1-4060-A3DB-0D6D6CBF4707}" presName="spacer" presStyleCnt="0"/>
      <dgm:spPr/>
    </dgm:pt>
    <dgm:pt modelId="{AA99BD33-92A9-45F7-8ACE-BA09CBC25112}" type="pres">
      <dgm:prSet presAssocID="{A1A93739-3A96-4CF6-9F09-B4241B806E56}" presName="parentText" presStyleLbl="node1" presStyleIdx="1" presStyleCnt="6">
        <dgm:presLayoutVars>
          <dgm:chMax val="0"/>
          <dgm:bulletEnabled val="1"/>
        </dgm:presLayoutVars>
      </dgm:prSet>
      <dgm:spPr/>
    </dgm:pt>
    <dgm:pt modelId="{01A7576F-91DF-4BDB-B261-29DE6877D254}" type="pres">
      <dgm:prSet presAssocID="{0EFC3F3E-A8AE-4745-A362-1823EFA53881}" presName="spacer" presStyleCnt="0"/>
      <dgm:spPr/>
    </dgm:pt>
    <dgm:pt modelId="{836E70BF-8F30-43BA-8DF8-52EF85E20D0F}" type="pres">
      <dgm:prSet presAssocID="{6BBF2AAA-CD88-484A-8D4F-09752DAE4542}" presName="parentText" presStyleLbl="node1" presStyleIdx="2" presStyleCnt="6">
        <dgm:presLayoutVars>
          <dgm:chMax val="0"/>
          <dgm:bulletEnabled val="1"/>
        </dgm:presLayoutVars>
      </dgm:prSet>
      <dgm:spPr/>
    </dgm:pt>
    <dgm:pt modelId="{FDFF35E4-470B-471C-AEC0-5470BDC36D92}" type="pres">
      <dgm:prSet presAssocID="{8A3F9FEC-5F36-49FD-B450-BBB86641386E}" presName="spacer" presStyleCnt="0"/>
      <dgm:spPr/>
    </dgm:pt>
    <dgm:pt modelId="{267101CF-70CE-4DD3-983F-A584952AB2A7}" type="pres">
      <dgm:prSet presAssocID="{F30E950B-484F-4F05-90A5-5DF53A5A98B9}" presName="parentText" presStyleLbl="node1" presStyleIdx="3" presStyleCnt="6">
        <dgm:presLayoutVars>
          <dgm:chMax val="0"/>
          <dgm:bulletEnabled val="1"/>
        </dgm:presLayoutVars>
      </dgm:prSet>
      <dgm:spPr/>
    </dgm:pt>
    <dgm:pt modelId="{5D444533-9D9D-409D-8159-3D015ED002F0}" type="pres">
      <dgm:prSet presAssocID="{9C0962CD-5C22-44B9-B740-C9D4F8050EC9}" presName="spacer" presStyleCnt="0"/>
      <dgm:spPr/>
    </dgm:pt>
    <dgm:pt modelId="{1A9FDE0D-93D0-4D6D-9067-E22022B9F16F}" type="pres">
      <dgm:prSet presAssocID="{0137B0C6-1D30-48DC-B00B-B667FA88D7E6}" presName="parentText" presStyleLbl="node1" presStyleIdx="4" presStyleCnt="6">
        <dgm:presLayoutVars>
          <dgm:chMax val="0"/>
          <dgm:bulletEnabled val="1"/>
        </dgm:presLayoutVars>
      </dgm:prSet>
      <dgm:spPr/>
    </dgm:pt>
    <dgm:pt modelId="{0B53AC56-B329-4B62-A9EF-FCB8AB9278A3}" type="pres">
      <dgm:prSet presAssocID="{2CFA5B07-D5C9-4B99-8C13-D2B31C8795BB}" presName="spacer" presStyleCnt="0"/>
      <dgm:spPr/>
    </dgm:pt>
    <dgm:pt modelId="{03120D03-662A-4737-A4E8-7172F09A1A5C}" type="pres">
      <dgm:prSet presAssocID="{FBA10DF1-9831-434C-B625-EFA136429379}" presName="parentText" presStyleLbl="node1" presStyleIdx="5" presStyleCnt="6">
        <dgm:presLayoutVars>
          <dgm:chMax val="0"/>
          <dgm:bulletEnabled val="1"/>
        </dgm:presLayoutVars>
      </dgm:prSet>
      <dgm:spPr/>
    </dgm:pt>
  </dgm:ptLst>
  <dgm:cxnLst>
    <dgm:cxn modelId="{3CF0430D-A155-495E-BD0B-FC29AA3DF480}" srcId="{0FAC413B-29AD-482B-A180-0A8F4A8FD948}" destId="{FBA10DF1-9831-434C-B625-EFA136429379}" srcOrd="5" destOrd="0" parTransId="{562554E0-81D7-400C-9C6E-32EC50F5FA48}" sibTransId="{F58277E8-71C3-4294-BD85-208FD672EDC2}"/>
    <dgm:cxn modelId="{96F56829-6E26-4CE9-82D6-11E0B53C0258}" srcId="{0FAC413B-29AD-482B-A180-0A8F4A8FD948}" destId="{29D53D38-2333-4C2E-9CB9-A5F74DE1D394}" srcOrd="0" destOrd="0" parTransId="{7F15E2AF-E40A-479C-8726-7D1FABD95D28}" sibTransId="{5F95BA5D-81A1-4060-A3DB-0D6D6CBF4707}"/>
    <dgm:cxn modelId="{5885535B-F293-4FD1-AE52-1D9BB36C545E}" type="presOf" srcId="{FBA10DF1-9831-434C-B625-EFA136429379}" destId="{03120D03-662A-4737-A4E8-7172F09A1A5C}" srcOrd="0" destOrd="0" presId="urn:microsoft.com/office/officeart/2005/8/layout/vList2"/>
    <dgm:cxn modelId="{75CEE267-86AE-4AC8-AD0B-03E828280B9D}" srcId="{0FAC413B-29AD-482B-A180-0A8F4A8FD948}" destId="{A1A93739-3A96-4CF6-9F09-B4241B806E56}" srcOrd="1" destOrd="0" parTransId="{9D91C29E-E8DE-4437-9443-5DF100533960}" sibTransId="{0EFC3F3E-A8AE-4745-A362-1823EFA53881}"/>
    <dgm:cxn modelId="{DF171E72-05A7-48DB-AD0D-2A3F87C31620}" type="presOf" srcId="{F30E950B-484F-4F05-90A5-5DF53A5A98B9}" destId="{267101CF-70CE-4DD3-983F-A584952AB2A7}" srcOrd="0" destOrd="0" presId="urn:microsoft.com/office/officeart/2005/8/layout/vList2"/>
    <dgm:cxn modelId="{248EA557-F0A2-4088-AD46-2A223A8529BE}" type="presOf" srcId="{0137B0C6-1D30-48DC-B00B-B667FA88D7E6}" destId="{1A9FDE0D-93D0-4D6D-9067-E22022B9F16F}" srcOrd="0" destOrd="0" presId="urn:microsoft.com/office/officeart/2005/8/layout/vList2"/>
    <dgm:cxn modelId="{FB3B169A-23D5-43FE-BDE5-7BA9AF2F7163}" type="presOf" srcId="{A1A93739-3A96-4CF6-9F09-B4241B806E56}" destId="{AA99BD33-92A9-45F7-8ACE-BA09CBC25112}" srcOrd="0" destOrd="0" presId="urn:microsoft.com/office/officeart/2005/8/layout/vList2"/>
    <dgm:cxn modelId="{825F13A3-BDDB-4F0B-8AD5-E9B79D96BCD4}" srcId="{0FAC413B-29AD-482B-A180-0A8F4A8FD948}" destId="{0137B0C6-1D30-48DC-B00B-B667FA88D7E6}" srcOrd="4" destOrd="0" parTransId="{D3D98E2B-32BC-4A96-BB4F-18796BD031B6}" sibTransId="{2CFA5B07-D5C9-4B99-8C13-D2B31C8795BB}"/>
    <dgm:cxn modelId="{F59367B8-0529-41A3-98EC-26A869DF3058}" type="presOf" srcId="{29D53D38-2333-4C2E-9CB9-A5F74DE1D394}" destId="{78AADE4C-05CA-4180-B451-824BBF8EE5EB}" srcOrd="0" destOrd="0" presId="urn:microsoft.com/office/officeart/2005/8/layout/vList2"/>
    <dgm:cxn modelId="{200B4ACE-F141-4C8A-8640-9CFB7CDCB305}" srcId="{0FAC413B-29AD-482B-A180-0A8F4A8FD948}" destId="{F30E950B-484F-4F05-90A5-5DF53A5A98B9}" srcOrd="3" destOrd="0" parTransId="{1AF7A447-2623-494B-96B4-768283CA2D7C}" sibTransId="{9C0962CD-5C22-44B9-B740-C9D4F8050EC9}"/>
    <dgm:cxn modelId="{4C8F93D3-DCA7-47E7-A74D-E44E70ECEAFF}" type="presOf" srcId="{6BBF2AAA-CD88-484A-8D4F-09752DAE4542}" destId="{836E70BF-8F30-43BA-8DF8-52EF85E20D0F}" srcOrd="0" destOrd="0" presId="urn:microsoft.com/office/officeart/2005/8/layout/vList2"/>
    <dgm:cxn modelId="{C9CC52DF-6B94-4828-B434-134681A16C2A}" srcId="{0FAC413B-29AD-482B-A180-0A8F4A8FD948}" destId="{6BBF2AAA-CD88-484A-8D4F-09752DAE4542}" srcOrd="2" destOrd="0" parTransId="{256CD002-091B-4F85-9DD6-4628ACF56A2B}" sibTransId="{8A3F9FEC-5F36-49FD-B450-BBB86641386E}"/>
    <dgm:cxn modelId="{75F405EC-F0F8-4F88-929E-8BDB8A221CAA}" type="presOf" srcId="{0FAC413B-29AD-482B-A180-0A8F4A8FD948}" destId="{3719F817-65AD-45F7-B65D-501533777F00}" srcOrd="0" destOrd="0" presId="urn:microsoft.com/office/officeart/2005/8/layout/vList2"/>
    <dgm:cxn modelId="{EF7F054E-D66F-4C8F-B5B6-22146ED29092}" type="presParOf" srcId="{3719F817-65AD-45F7-B65D-501533777F00}" destId="{78AADE4C-05CA-4180-B451-824BBF8EE5EB}" srcOrd="0" destOrd="0" presId="urn:microsoft.com/office/officeart/2005/8/layout/vList2"/>
    <dgm:cxn modelId="{7688B6A7-5B87-4FB9-B435-07D734D2A7F3}" type="presParOf" srcId="{3719F817-65AD-45F7-B65D-501533777F00}" destId="{CA3D7235-C278-4D10-A05F-A99EE964FD0A}" srcOrd="1" destOrd="0" presId="urn:microsoft.com/office/officeart/2005/8/layout/vList2"/>
    <dgm:cxn modelId="{1EDF3A70-7C3E-40D8-9A16-8BC37284046D}" type="presParOf" srcId="{3719F817-65AD-45F7-B65D-501533777F00}" destId="{AA99BD33-92A9-45F7-8ACE-BA09CBC25112}" srcOrd="2" destOrd="0" presId="urn:microsoft.com/office/officeart/2005/8/layout/vList2"/>
    <dgm:cxn modelId="{B0BFA3B6-E76A-4D0D-99B8-5393DABA61A7}" type="presParOf" srcId="{3719F817-65AD-45F7-B65D-501533777F00}" destId="{01A7576F-91DF-4BDB-B261-29DE6877D254}" srcOrd="3" destOrd="0" presId="urn:microsoft.com/office/officeart/2005/8/layout/vList2"/>
    <dgm:cxn modelId="{62F1DD5F-881C-4B3A-AA21-021CCD720906}" type="presParOf" srcId="{3719F817-65AD-45F7-B65D-501533777F00}" destId="{836E70BF-8F30-43BA-8DF8-52EF85E20D0F}" srcOrd="4" destOrd="0" presId="urn:microsoft.com/office/officeart/2005/8/layout/vList2"/>
    <dgm:cxn modelId="{7B819EB6-64AF-4A1C-909C-DA77AEA75E3E}" type="presParOf" srcId="{3719F817-65AD-45F7-B65D-501533777F00}" destId="{FDFF35E4-470B-471C-AEC0-5470BDC36D92}" srcOrd="5" destOrd="0" presId="urn:microsoft.com/office/officeart/2005/8/layout/vList2"/>
    <dgm:cxn modelId="{6C96A424-E2D8-47A6-9F88-4620793CD0E1}" type="presParOf" srcId="{3719F817-65AD-45F7-B65D-501533777F00}" destId="{267101CF-70CE-4DD3-983F-A584952AB2A7}" srcOrd="6" destOrd="0" presId="urn:microsoft.com/office/officeart/2005/8/layout/vList2"/>
    <dgm:cxn modelId="{2B0474E8-EA26-41CC-B896-DB530DE91800}" type="presParOf" srcId="{3719F817-65AD-45F7-B65D-501533777F00}" destId="{5D444533-9D9D-409D-8159-3D015ED002F0}" srcOrd="7" destOrd="0" presId="urn:microsoft.com/office/officeart/2005/8/layout/vList2"/>
    <dgm:cxn modelId="{CF71D6F2-234A-4170-B563-F2AA1E99F589}" type="presParOf" srcId="{3719F817-65AD-45F7-B65D-501533777F00}" destId="{1A9FDE0D-93D0-4D6D-9067-E22022B9F16F}" srcOrd="8" destOrd="0" presId="urn:microsoft.com/office/officeart/2005/8/layout/vList2"/>
    <dgm:cxn modelId="{5C734EE1-45AE-42A4-B8E6-7EAF3080A859}" type="presParOf" srcId="{3719F817-65AD-45F7-B65D-501533777F00}" destId="{0B53AC56-B329-4B62-A9EF-FCB8AB9278A3}" srcOrd="9" destOrd="0" presId="urn:microsoft.com/office/officeart/2005/8/layout/vList2"/>
    <dgm:cxn modelId="{C6AA940B-6643-4866-8A62-1866D37F7860}" type="presParOf" srcId="{3719F817-65AD-45F7-B65D-501533777F00}" destId="{03120D03-662A-4737-A4E8-7172F09A1A5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F70DC3-443F-44C5-B5BB-E4E36F01093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DC5B11D-22CB-4C1D-A977-47B55EA1990F}">
      <dgm:prSet/>
      <dgm:spPr/>
      <dgm:t>
        <a:bodyPr/>
        <a:lstStyle/>
        <a:p>
          <a:r>
            <a:rPr lang="en-GB"/>
            <a:t>Public health surveillance is the ongoing systematic collection, analysis, and interpretation of data, closely integrated with the timely dissemination of these data to those responsible for preventing and controlling disease and injury.</a:t>
          </a:r>
          <a:endParaRPr lang="en-US"/>
        </a:p>
      </dgm:t>
    </dgm:pt>
    <dgm:pt modelId="{7DFBB925-F139-4C15-8FAE-8BFF8ECB9768}" type="parTrans" cxnId="{2D0035AE-0CD9-41D0-A5D7-C1C4676F9088}">
      <dgm:prSet/>
      <dgm:spPr/>
      <dgm:t>
        <a:bodyPr/>
        <a:lstStyle/>
        <a:p>
          <a:endParaRPr lang="en-US"/>
        </a:p>
      </dgm:t>
    </dgm:pt>
    <dgm:pt modelId="{DAB4A830-BB06-47CE-87E0-D694009C01A5}" type="sibTrans" cxnId="{2D0035AE-0CD9-41D0-A5D7-C1C4676F9088}">
      <dgm:prSet/>
      <dgm:spPr/>
      <dgm:t>
        <a:bodyPr/>
        <a:lstStyle/>
        <a:p>
          <a:endParaRPr lang="en-US"/>
        </a:p>
      </dgm:t>
    </dgm:pt>
    <dgm:pt modelId="{4E45DD15-EB61-438A-97FF-625DA8BB9662}">
      <dgm:prSet/>
      <dgm:spPr/>
      <dgm:t>
        <a:bodyPr/>
        <a:lstStyle/>
        <a:p>
          <a:r>
            <a:rPr lang="en-GB"/>
            <a:t>A tool to estimate health status and behaviour. </a:t>
          </a:r>
          <a:endParaRPr lang="en-US"/>
        </a:p>
      </dgm:t>
    </dgm:pt>
    <dgm:pt modelId="{7098B857-ED76-4039-8AE9-FF47E91A9853}" type="parTrans" cxnId="{549CDFC3-DD5A-491D-915F-AC8A13D53F00}">
      <dgm:prSet/>
      <dgm:spPr/>
      <dgm:t>
        <a:bodyPr/>
        <a:lstStyle/>
        <a:p>
          <a:endParaRPr lang="en-US"/>
        </a:p>
      </dgm:t>
    </dgm:pt>
    <dgm:pt modelId="{97164CAF-3D38-41E6-9B5E-E627DACF0225}" type="sibTrans" cxnId="{549CDFC3-DD5A-491D-915F-AC8A13D53F00}">
      <dgm:prSet/>
      <dgm:spPr/>
      <dgm:t>
        <a:bodyPr/>
        <a:lstStyle/>
        <a:p>
          <a:endParaRPr lang="en-US"/>
        </a:p>
      </dgm:t>
    </dgm:pt>
    <dgm:pt modelId="{BE46020D-378E-4980-A39C-DB8222E34E73}">
      <dgm:prSet/>
      <dgm:spPr/>
      <dgm:t>
        <a:bodyPr/>
        <a:lstStyle/>
        <a:p>
          <a:r>
            <a:rPr lang="en-GB"/>
            <a:t>Thacker and Berkelman, 1988</a:t>
          </a:r>
          <a:endParaRPr lang="en-US"/>
        </a:p>
      </dgm:t>
    </dgm:pt>
    <dgm:pt modelId="{ED863173-8E1B-4206-9FA4-5FA0E50ECB59}" type="parTrans" cxnId="{7AF673EE-72DF-4717-AE69-FD692DC6BDB9}">
      <dgm:prSet/>
      <dgm:spPr/>
      <dgm:t>
        <a:bodyPr/>
        <a:lstStyle/>
        <a:p>
          <a:endParaRPr lang="en-US"/>
        </a:p>
      </dgm:t>
    </dgm:pt>
    <dgm:pt modelId="{4F945EAA-6F95-4D13-9CD5-A8F1BE20C226}" type="sibTrans" cxnId="{7AF673EE-72DF-4717-AE69-FD692DC6BDB9}">
      <dgm:prSet/>
      <dgm:spPr/>
      <dgm:t>
        <a:bodyPr/>
        <a:lstStyle/>
        <a:p>
          <a:endParaRPr lang="en-US"/>
        </a:p>
      </dgm:t>
    </dgm:pt>
    <dgm:pt modelId="{4C47CEC9-FF8A-4A10-A357-2B193FE164C1}" type="pres">
      <dgm:prSet presAssocID="{97F70DC3-443F-44C5-B5BB-E4E36F01093B}" presName="linear" presStyleCnt="0">
        <dgm:presLayoutVars>
          <dgm:animLvl val="lvl"/>
          <dgm:resizeHandles val="exact"/>
        </dgm:presLayoutVars>
      </dgm:prSet>
      <dgm:spPr/>
    </dgm:pt>
    <dgm:pt modelId="{23426D28-FBA2-4C64-B344-8E0F9223D3B9}" type="pres">
      <dgm:prSet presAssocID="{7DC5B11D-22CB-4C1D-A977-47B55EA1990F}" presName="parentText" presStyleLbl="node1" presStyleIdx="0" presStyleCnt="3">
        <dgm:presLayoutVars>
          <dgm:chMax val="0"/>
          <dgm:bulletEnabled val="1"/>
        </dgm:presLayoutVars>
      </dgm:prSet>
      <dgm:spPr/>
    </dgm:pt>
    <dgm:pt modelId="{6793F9EF-4916-421C-8D48-43C6BBE21A7A}" type="pres">
      <dgm:prSet presAssocID="{DAB4A830-BB06-47CE-87E0-D694009C01A5}" presName="spacer" presStyleCnt="0"/>
      <dgm:spPr/>
    </dgm:pt>
    <dgm:pt modelId="{0B2C5880-16DE-4884-BE11-A9B2043A42D8}" type="pres">
      <dgm:prSet presAssocID="{4E45DD15-EB61-438A-97FF-625DA8BB9662}" presName="parentText" presStyleLbl="node1" presStyleIdx="1" presStyleCnt="3">
        <dgm:presLayoutVars>
          <dgm:chMax val="0"/>
          <dgm:bulletEnabled val="1"/>
        </dgm:presLayoutVars>
      </dgm:prSet>
      <dgm:spPr/>
    </dgm:pt>
    <dgm:pt modelId="{2EFEB2DA-58E4-4162-A61E-510A6291B3DD}" type="pres">
      <dgm:prSet presAssocID="{97164CAF-3D38-41E6-9B5E-E627DACF0225}" presName="spacer" presStyleCnt="0"/>
      <dgm:spPr/>
    </dgm:pt>
    <dgm:pt modelId="{50E4C00B-4281-46F8-82A7-233FCEA923C6}" type="pres">
      <dgm:prSet presAssocID="{BE46020D-378E-4980-A39C-DB8222E34E73}" presName="parentText" presStyleLbl="node1" presStyleIdx="2" presStyleCnt="3">
        <dgm:presLayoutVars>
          <dgm:chMax val="0"/>
          <dgm:bulletEnabled val="1"/>
        </dgm:presLayoutVars>
      </dgm:prSet>
      <dgm:spPr/>
    </dgm:pt>
  </dgm:ptLst>
  <dgm:cxnLst>
    <dgm:cxn modelId="{7E9E1A6E-48F3-4D1F-A6A6-C3267E9DC8EC}" type="presOf" srcId="{BE46020D-378E-4980-A39C-DB8222E34E73}" destId="{50E4C00B-4281-46F8-82A7-233FCEA923C6}" srcOrd="0" destOrd="0" presId="urn:microsoft.com/office/officeart/2005/8/layout/vList2"/>
    <dgm:cxn modelId="{D7BA888B-8CC6-42D7-B0A2-B2D92ED18397}" type="presOf" srcId="{4E45DD15-EB61-438A-97FF-625DA8BB9662}" destId="{0B2C5880-16DE-4884-BE11-A9B2043A42D8}" srcOrd="0" destOrd="0" presId="urn:microsoft.com/office/officeart/2005/8/layout/vList2"/>
    <dgm:cxn modelId="{2D0035AE-0CD9-41D0-A5D7-C1C4676F9088}" srcId="{97F70DC3-443F-44C5-B5BB-E4E36F01093B}" destId="{7DC5B11D-22CB-4C1D-A977-47B55EA1990F}" srcOrd="0" destOrd="0" parTransId="{7DFBB925-F139-4C15-8FAE-8BFF8ECB9768}" sibTransId="{DAB4A830-BB06-47CE-87E0-D694009C01A5}"/>
    <dgm:cxn modelId="{40250BB0-31DC-442B-A30E-DC02A1CC2CC9}" type="presOf" srcId="{7DC5B11D-22CB-4C1D-A977-47B55EA1990F}" destId="{23426D28-FBA2-4C64-B344-8E0F9223D3B9}" srcOrd="0" destOrd="0" presId="urn:microsoft.com/office/officeart/2005/8/layout/vList2"/>
    <dgm:cxn modelId="{3AAD9CB6-A303-48F1-A3CD-11B2E14D937A}" type="presOf" srcId="{97F70DC3-443F-44C5-B5BB-E4E36F01093B}" destId="{4C47CEC9-FF8A-4A10-A357-2B193FE164C1}" srcOrd="0" destOrd="0" presId="urn:microsoft.com/office/officeart/2005/8/layout/vList2"/>
    <dgm:cxn modelId="{549CDFC3-DD5A-491D-915F-AC8A13D53F00}" srcId="{97F70DC3-443F-44C5-B5BB-E4E36F01093B}" destId="{4E45DD15-EB61-438A-97FF-625DA8BB9662}" srcOrd="1" destOrd="0" parTransId="{7098B857-ED76-4039-8AE9-FF47E91A9853}" sibTransId="{97164CAF-3D38-41E6-9B5E-E627DACF0225}"/>
    <dgm:cxn modelId="{7AF673EE-72DF-4717-AE69-FD692DC6BDB9}" srcId="{97F70DC3-443F-44C5-B5BB-E4E36F01093B}" destId="{BE46020D-378E-4980-A39C-DB8222E34E73}" srcOrd="2" destOrd="0" parTransId="{ED863173-8E1B-4206-9FA4-5FA0E50ECB59}" sibTransId="{4F945EAA-6F95-4D13-9CD5-A8F1BE20C226}"/>
    <dgm:cxn modelId="{F4840FA2-525B-41C4-914E-9EE1185FDC91}" type="presParOf" srcId="{4C47CEC9-FF8A-4A10-A357-2B193FE164C1}" destId="{23426D28-FBA2-4C64-B344-8E0F9223D3B9}" srcOrd="0" destOrd="0" presId="urn:microsoft.com/office/officeart/2005/8/layout/vList2"/>
    <dgm:cxn modelId="{60C3E551-AA61-4645-864B-2A8239B92CEF}" type="presParOf" srcId="{4C47CEC9-FF8A-4A10-A357-2B193FE164C1}" destId="{6793F9EF-4916-421C-8D48-43C6BBE21A7A}" srcOrd="1" destOrd="0" presId="urn:microsoft.com/office/officeart/2005/8/layout/vList2"/>
    <dgm:cxn modelId="{97E471F2-4D2B-403C-9727-DB566EE6B926}" type="presParOf" srcId="{4C47CEC9-FF8A-4A10-A357-2B193FE164C1}" destId="{0B2C5880-16DE-4884-BE11-A9B2043A42D8}" srcOrd="2" destOrd="0" presId="urn:microsoft.com/office/officeart/2005/8/layout/vList2"/>
    <dgm:cxn modelId="{68A2FAA7-AE96-4D36-8396-17A3D7A4E830}" type="presParOf" srcId="{4C47CEC9-FF8A-4A10-A357-2B193FE164C1}" destId="{2EFEB2DA-58E4-4162-A61E-510A6291B3DD}" srcOrd="3" destOrd="0" presId="urn:microsoft.com/office/officeart/2005/8/layout/vList2"/>
    <dgm:cxn modelId="{1E96CC9F-F14B-405D-B548-A19039A7A888}" type="presParOf" srcId="{4C47CEC9-FF8A-4A10-A357-2B193FE164C1}" destId="{50E4C00B-4281-46F8-82A7-233FCEA923C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3D1993-F6FB-4837-B3B4-F79606CEB9F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4A1DBB-33FC-490A-B0C9-EAD3C025494D}">
      <dgm:prSet/>
      <dgm:spPr/>
      <dgm:t>
        <a:bodyPr/>
        <a:lstStyle/>
        <a:p>
          <a:r>
            <a:rPr lang="en-GB"/>
            <a:t>A system employing staff members to regularly contact heath care providers or the population to seek information about health conditions. </a:t>
          </a:r>
          <a:endParaRPr lang="en-US"/>
        </a:p>
      </dgm:t>
    </dgm:pt>
    <dgm:pt modelId="{E085580D-F100-42DB-8BA1-23E21F91BB9F}" type="parTrans" cxnId="{B8B88BFF-1F16-44F8-AE91-4844C9AD38A7}">
      <dgm:prSet/>
      <dgm:spPr/>
      <dgm:t>
        <a:bodyPr/>
        <a:lstStyle/>
        <a:p>
          <a:endParaRPr lang="en-US"/>
        </a:p>
      </dgm:t>
    </dgm:pt>
    <dgm:pt modelId="{210F93B4-E5E0-4311-92D7-9D369C148FEA}" type="sibTrans" cxnId="{B8B88BFF-1F16-44F8-AE91-4844C9AD38A7}">
      <dgm:prSet/>
      <dgm:spPr/>
      <dgm:t>
        <a:bodyPr/>
        <a:lstStyle/>
        <a:p>
          <a:endParaRPr lang="en-US"/>
        </a:p>
      </dgm:t>
    </dgm:pt>
    <dgm:pt modelId="{74657D65-12A4-4FBF-9399-FAAEFA97C868}">
      <dgm:prSet/>
      <dgm:spPr/>
      <dgm:t>
        <a:bodyPr/>
        <a:lstStyle/>
        <a:p>
          <a:r>
            <a:rPr lang="en-GB"/>
            <a:t>Active surveillance provides the most accurate and timely information, but it is also expensive.</a:t>
          </a:r>
          <a:endParaRPr lang="en-US"/>
        </a:p>
      </dgm:t>
    </dgm:pt>
    <dgm:pt modelId="{6B12BA10-8C78-4D33-AA4D-7196111E1591}" type="parTrans" cxnId="{50F201C5-2466-4FA3-90C8-15D260630000}">
      <dgm:prSet/>
      <dgm:spPr/>
      <dgm:t>
        <a:bodyPr/>
        <a:lstStyle/>
        <a:p>
          <a:endParaRPr lang="en-US"/>
        </a:p>
      </dgm:t>
    </dgm:pt>
    <dgm:pt modelId="{93C1DB25-CA0B-42F1-9ADA-BFE5C400DDCC}" type="sibTrans" cxnId="{50F201C5-2466-4FA3-90C8-15D260630000}">
      <dgm:prSet/>
      <dgm:spPr/>
      <dgm:t>
        <a:bodyPr/>
        <a:lstStyle/>
        <a:p>
          <a:endParaRPr lang="en-US"/>
        </a:p>
      </dgm:t>
    </dgm:pt>
    <dgm:pt modelId="{A1528D87-1B12-49EC-8173-614FC4860E06}" type="pres">
      <dgm:prSet presAssocID="{5D3D1993-F6FB-4837-B3B4-F79606CEB9F8}" presName="root" presStyleCnt="0">
        <dgm:presLayoutVars>
          <dgm:dir/>
          <dgm:resizeHandles val="exact"/>
        </dgm:presLayoutVars>
      </dgm:prSet>
      <dgm:spPr/>
    </dgm:pt>
    <dgm:pt modelId="{F221B080-9F70-4C99-8438-A57C3A7B4724}" type="pres">
      <dgm:prSet presAssocID="{C14A1DBB-33FC-490A-B0C9-EAD3C025494D}" presName="compNode" presStyleCnt="0"/>
      <dgm:spPr/>
    </dgm:pt>
    <dgm:pt modelId="{555884A8-C5AE-470F-93AB-30914708C06D}" type="pres">
      <dgm:prSet presAssocID="{C14A1DBB-33FC-490A-B0C9-EAD3C025494D}" presName="bgRect" presStyleLbl="bgShp" presStyleIdx="0" presStyleCnt="2"/>
      <dgm:spPr/>
    </dgm:pt>
    <dgm:pt modelId="{B71CAA2F-0AAB-405F-AC78-4E1A65E46853}" type="pres">
      <dgm:prSet presAssocID="{C14A1DBB-33FC-490A-B0C9-EAD3C025494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76639D12-A677-4191-BEF4-8446CB0CE586}" type="pres">
      <dgm:prSet presAssocID="{C14A1DBB-33FC-490A-B0C9-EAD3C025494D}" presName="spaceRect" presStyleCnt="0"/>
      <dgm:spPr/>
    </dgm:pt>
    <dgm:pt modelId="{A3A2FBF5-19FD-48D0-836E-4CF78F5DB8C1}" type="pres">
      <dgm:prSet presAssocID="{C14A1DBB-33FC-490A-B0C9-EAD3C025494D}" presName="parTx" presStyleLbl="revTx" presStyleIdx="0" presStyleCnt="2">
        <dgm:presLayoutVars>
          <dgm:chMax val="0"/>
          <dgm:chPref val="0"/>
        </dgm:presLayoutVars>
      </dgm:prSet>
      <dgm:spPr/>
    </dgm:pt>
    <dgm:pt modelId="{5AF7D04E-24DD-4887-AF40-A096CDA5E4F5}" type="pres">
      <dgm:prSet presAssocID="{210F93B4-E5E0-4311-92D7-9D369C148FEA}" presName="sibTrans" presStyleCnt="0"/>
      <dgm:spPr/>
    </dgm:pt>
    <dgm:pt modelId="{0FC53E15-9982-4E00-BB39-2524C3D40095}" type="pres">
      <dgm:prSet presAssocID="{74657D65-12A4-4FBF-9399-FAAEFA97C868}" presName="compNode" presStyleCnt="0"/>
      <dgm:spPr/>
    </dgm:pt>
    <dgm:pt modelId="{530D7897-B316-45DD-97C8-C89D81D4F973}" type="pres">
      <dgm:prSet presAssocID="{74657D65-12A4-4FBF-9399-FAAEFA97C868}" presName="bgRect" presStyleLbl="bgShp" presStyleIdx="1" presStyleCnt="2"/>
      <dgm:spPr/>
    </dgm:pt>
    <dgm:pt modelId="{383CB0C7-C86F-4D81-8D35-35DD701A5352}" type="pres">
      <dgm:prSet presAssocID="{74657D65-12A4-4FBF-9399-FAAEFA97C8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C600A172-8403-4DFC-BE24-2D9741C5CEB7}" type="pres">
      <dgm:prSet presAssocID="{74657D65-12A4-4FBF-9399-FAAEFA97C868}" presName="spaceRect" presStyleCnt="0"/>
      <dgm:spPr/>
    </dgm:pt>
    <dgm:pt modelId="{1E2DD5FD-4F61-4F8B-A255-70B2563C2C0B}" type="pres">
      <dgm:prSet presAssocID="{74657D65-12A4-4FBF-9399-FAAEFA97C868}" presName="parTx" presStyleLbl="revTx" presStyleIdx="1" presStyleCnt="2">
        <dgm:presLayoutVars>
          <dgm:chMax val="0"/>
          <dgm:chPref val="0"/>
        </dgm:presLayoutVars>
      </dgm:prSet>
      <dgm:spPr/>
    </dgm:pt>
  </dgm:ptLst>
  <dgm:cxnLst>
    <dgm:cxn modelId="{488C8339-56E2-4C51-AD2A-BBBA12AF4995}" type="presOf" srcId="{C14A1DBB-33FC-490A-B0C9-EAD3C025494D}" destId="{A3A2FBF5-19FD-48D0-836E-4CF78F5DB8C1}" srcOrd="0" destOrd="0" presId="urn:microsoft.com/office/officeart/2018/2/layout/IconVerticalSolidList"/>
    <dgm:cxn modelId="{EE01EF68-C168-4B4A-885A-E37DE5F5C5C9}" type="presOf" srcId="{5D3D1993-F6FB-4837-B3B4-F79606CEB9F8}" destId="{A1528D87-1B12-49EC-8173-614FC4860E06}" srcOrd="0" destOrd="0" presId="urn:microsoft.com/office/officeart/2018/2/layout/IconVerticalSolidList"/>
    <dgm:cxn modelId="{4A435296-41EA-41B2-92B8-938C2EA8CE67}" type="presOf" srcId="{74657D65-12A4-4FBF-9399-FAAEFA97C868}" destId="{1E2DD5FD-4F61-4F8B-A255-70B2563C2C0B}" srcOrd="0" destOrd="0" presId="urn:microsoft.com/office/officeart/2018/2/layout/IconVerticalSolidList"/>
    <dgm:cxn modelId="{50F201C5-2466-4FA3-90C8-15D260630000}" srcId="{5D3D1993-F6FB-4837-B3B4-F79606CEB9F8}" destId="{74657D65-12A4-4FBF-9399-FAAEFA97C868}" srcOrd="1" destOrd="0" parTransId="{6B12BA10-8C78-4D33-AA4D-7196111E1591}" sibTransId="{93C1DB25-CA0B-42F1-9ADA-BFE5C400DDCC}"/>
    <dgm:cxn modelId="{B8B88BFF-1F16-44F8-AE91-4844C9AD38A7}" srcId="{5D3D1993-F6FB-4837-B3B4-F79606CEB9F8}" destId="{C14A1DBB-33FC-490A-B0C9-EAD3C025494D}" srcOrd="0" destOrd="0" parTransId="{E085580D-F100-42DB-8BA1-23E21F91BB9F}" sibTransId="{210F93B4-E5E0-4311-92D7-9D369C148FEA}"/>
    <dgm:cxn modelId="{A1612A8F-F164-40C3-8BFD-EE37EF4BB2B6}" type="presParOf" srcId="{A1528D87-1B12-49EC-8173-614FC4860E06}" destId="{F221B080-9F70-4C99-8438-A57C3A7B4724}" srcOrd="0" destOrd="0" presId="urn:microsoft.com/office/officeart/2018/2/layout/IconVerticalSolidList"/>
    <dgm:cxn modelId="{A84BAA36-9834-441B-AE28-59D8E0B79F4D}" type="presParOf" srcId="{F221B080-9F70-4C99-8438-A57C3A7B4724}" destId="{555884A8-C5AE-470F-93AB-30914708C06D}" srcOrd="0" destOrd="0" presId="urn:microsoft.com/office/officeart/2018/2/layout/IconVerticalSolidList"/>
    <dgm:cxn modelId="{6C17D6EE-AD8D-4929-BCAA-94C9B85FCD18}" type="presParOf" srcId="{F221B080-9F70-4C99-8438-A57C3A7B4724}" destId="{B71CAA2F-0AAB-405F-AC78-4E1A65E46853}" srcOrd="1" destOrd="0" presId="urn:microsoft.com/office/officeart/2018/2/layout/IconVerticalSolidList"/>
    <dgm:cxn modelId="{841FDB1E-09C3-4468-8170-38EE0CEEF0CD}" type="presParOf" srcId="{F221B080-9F70-4C99-8438-A57C3A7B4724}" destId="{76639D12-A677-4191-BEF4-8446CB0CE586}" srcOrd="2" destOrd="0" presId="urn:microsoft.com/office/officeart/2018/2/layout/IconVerticalSolidList"/>
    <dgm:cxn modelId="{14324513-98FF-4A0F-B54B-8C8B4E17C8B2}" type="presParOf" srcId="{F221B080-9F70-4C99-8438-A57C3A7B4724}" destId="{A3A2FBF5-19FD-48D0-836E-4CF78F5DB8C1}" srcOrd="3" destOrd="0" presId="urn:microsoft.com/office/officeart/2018/2/layout/IconVerticalSolidList"/>
    <dgm:cxn modelId="{F2BE5F98-44AB-4B60-A49C-ABBE75A210B4}" type="presParOf" srcId="{A1528D87-1B12-49EC-8173-614FC4860E06}" destId="{5AF7D04E-24DD-4887-AF40-A096CDA5E4F5}" srcOrd="1" destOrd="0" presId="urn:microsoft.com/office/officeart/2018/2/layout/IconVerticalSolidList"/>
    <dgm:cxn modelId="{F190D06B-70EF-4D1D-9C2D-4592C37494E2}" type="presParOf" srcId="{A1528D87-1B12-49EC-8173-614FC4860E06}" destId="{0FC53E15-9982-4E00-BB39-2524C3D40095}" srcOrd="2" destOrd="0" presId="urn:microsoft.com/office/officeart/2018/2/layout/IconVerticalSolidList"/>
    <dgm:cxn modelId="{6AEF6B74-586C-447A-B628-76ADA46781C6}" type="presParOf" srcId="{0FC53E15-9982-4E00-BB39-2524C3D40095}" destId="{530D7897-B316-45DD-97C8-C89D81D4F973}" srcOrd="0" destOrd="0" presId="urn:microsoft.com/office/officeart/2018/2/layout/IconVerticalSolidList"/>
    <dgm:cxn modelId="{7FDB6FCF-BAFF-4C92-A1C5-15724423203F}" type="presParOf" srcId="{0FC53E15-9982-4E00-BB39-2524C3D40095}" destId="{383CB0C7-C86F-4D81-8D35-35DD701A5352}" srcOrd="1" destOrd="0" presId="urn:microsoft.com/office/officeart/2018/2/layout/IconVerticalSolidList"/>
    <dgm:cxn modelId="{B7CF1A22-E02E-49CC-8835-1115FA366BC5}" type="presParOf" srcId="{0FC53E15-9982-4E00-BB39-2524C3D40095}" destId="{C600A172-8403-4DFC-BE24-2D9741C5CEB7}" srcOrd="2" destOrd="0" presId="urn:microsoft.com/office/officeart/2018/2/layout/IconVerticalSolidList"/>
    <dgm:cxn modelId="{9D27ECAD-7106-4E27-A294-C5CBBF09B566}" type="presParOf" srcId="{0FC53E15-9982-4E00-BB39-2524C3D40095}" destId="{1E2DD5FD-4F61-4F8B-A255-70B2563C2C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ABEF4B-8F09-48BD-BFBD-332ABB5731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322327-5256-4743-9979-AB2A72C7E016}">
      <dgm:prSet/>
      <dgm:spPr/>
      <dgm:t>
        <a:bodyPr/>
        <a:lstStyle/>
        <a:p>
          <a:r>
            <a:rPr lang="en-GB"/>
            <a:t>Drug-based – Identifying adverse events in pharmaceuticals.</a:t>
          </a:r>
          <a:endParaRPr lang="en-US"/>
        </a:p>
      </dgm:t>
    </dgm:pt>
    <dgm:pt modelId="{8EAB8EFD-7E54-4977-85D4-AB0E64DF2C7B}" type="parTrans" cxnId="{5B594094-225C-4D6E-A2B6-BED42BB03F4C}">
      <dgm:prSet/>
      <dgm:spPr/>
      <dgm:t>
        <a:bodyPr/>
        <a:lstStyle/>
        <a:p>
          <a:endParaRPr lang="en-US"/>
        </a:p>
      </dgm:t>
    </dgm:pt>
    <dgm:pt modelId="{105949D2-C156-44B8-B8BD-BE706BDE5AD3}" type="sibTrans" cxnId="{5B594094-225C-4D6E-A2B6-BED42BB03F4C}">
      <dgm:prSet/>
      <dgm:spPr/>
      <dgm:t>
        <a:bodyPr/>
        <a:lstStyle/>
        <a:p>
          <a:endParaRPr lang="en-US"/>
        </a:p>
      </dgm:t>
    </dgm:pt>
    <dgm:pt modelId="{330CCADC-B100-4A9A-AD78-C7BF79CA5D6E}">
      <dgm:prSet/>
      <dgm:spPr/>
      <dgm:t>
        <a:bodyPr/>
        <a:lstStyle/>
        <a:p>
          <a:r>
            <a:rPr lang="en-GB"/>
            <a:t>Setting-based - Identifying adverse events in health care settings.</a:t>
          </a:r>
          <a:endParaRPr lang="en-US"/>
        </a:p>
      </dgm:t>
    </dgm:pt>
    <dgm:pt modelId="{3721C729-A395-4437-AF47-6A49C1EDC6B3}" type="parTrans" cxnId="{C48A015B-F682-4CEB-BAAB-AFC399425095}">
      <dgm:prSet/>
      <dgm:spPr/>
      <dgm:t>
        <a:bodyPr/>
        <a:lstStyle/>
        <a:p>
          <a:endParaRPr lang="en-US"/>
        </a:p>
      </dgm:t>
    </dgm:pt>
    <dgm:pt modelId="{274EDC67-356B-43EF-A289-BB504E0CCD4E}" type="sibTrans" cxnId="{C48A015B-F682-4CEB-BAAB-AFC399425095}">
      <dgm:prSet/>
      <dgm:spPr/>
      <dgm:t>
        <a:bodyPr/>
        <a:lstStyle/>
        <a:p>
          <a:endParaRPr lang="en-US"/>
        </a:p>
      </dgm:t>
    </dgm:pt>
    <dgm:pt modelId="{5387576B-4C0B-4B50-A4BC-21A400DD2EB8}">
      <dgm:prSet/>
      <dgm:spPr/>
      <dgm:t>
        <a:bodyPr/>
        <a:lstStyle/>
        <a:p>
          <a:r>
            <a:rPr lang="en-GB"/>
            <a:t>Event-based – Identifying adverse events likely to be associated with medical products.</a:t>
          </a:r>
          <a:endParaRPr lang="en-US"/>
        </a:p>
      </dgm:t>
    </dgm:pt>
    <dgm:pt modelId="{7FD2E2C1-2A59-4AEE-920A-DB98C2881E64}" type="parTrans" cxnId="{D742D2F8-22D2-454C-9714-24C6C0ACD4BB}">
      <dgm:prSet/>
      <dgm:spPr/>
      <dgm:t>
        <a:bodyPr/>
        <a:lstStyle/>
        <a:p>
          <a:endParaRPr lang="en-US"/>
        </a:p>
      </dgm:t>
    </dgm:pt>
    <dgm:pt modelId="{DDB8C1B8-3C23-4FE6-B8CE-EE4A08DF5FEC}" type="sibTrans" cxnId="{D742D2F8-22D2-454C-9714-24C6C0ACD4BB}">
      <dgm:prSet/>
      <dgm:spPr/>
      <dgm:t>
        <a:bodyPr/>
        <a:lstStyle/>
        <a:p>
          <a:endParaRPr lang="en-US"/>
        </a:p>
      </dgm:t>
    </dgm:pt>
    <dgm:pt modelId="{542B2C49-BB21-4DAA-B1D8-0F80B2FECBAF}" type="pres">
      <dgm:prSet presAssocID="{2AABEF4B-8F09-48BD-BFBD-332ABB573149}" presName="root" presStyleCnt="0">
        <dgm:presLayoutVars>
          <dgm:dir/>
          <dgm:resizeHandles val="exact"/>
        </dgm:presLayoutVars>
      </dgm:prSet>
      <dgm:spPr/>
    </dgm:pt>
    <dgm:pt modelId="{900E76C4-3528-4D1B-BFCA-8D681867F0F7}" type="pres">
      <dgm:prSet presAssocID="{22322327-5256-4743-9979-AB2A72C7E016}" presName="compNode" presStyleCnt="0"/>
      <dgm:spPr/>
    </dgm:pt>
    <dgm:pt modelId="{8AD36049-E4C1-4923-99A0-ECA5FE84268D}" type="pres">
      <dgm:prSet presAssocID="{22322327-5256-4743-9979-AB2A72C7E016}" presName="bgRect" presStyleLbl="bgShp" presStyleIdx="0" presStyleCnt="3"/>
      <dgm:spPr/>
    </dgm:pt>
    <dgm:pt modelId="{4B036FEA-9A51-48C6-ADAB-B888F0FC3C27}" type="pres">
      <dgm:prSet presAssocID="{22322327-5256-4743-9979-AB2A72C7E0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D1CF58F2-0DC6-4D6F-BA8B-CC1A03E86E4E}" type="pres">
      <dgm:prSet presAssocID="{22322327-5256-4743-9979-AB2A72C7E016}" presName="spaceRect" presStyleCnt="0"/>
      <dgm:spPr/>
    </dgm:pt>
    <dgm:pt modelId="{FB864B80-9B1B-439C-A8AA-69218FF91CFB}" type="pres">
      <dgm:prSet presAssocID="{22322327-5256-4743-9979-AB2A72C7E016}" presName="parTx" presStyleLbl="revTx" presStyleIdx="0" presStyleCnt="3">
        <dgm:presLayoutVars>
          <dgm:chMax val="0"/>
          <dgm:chPref val="0"/>
        </dgm:presLayoutVars>
      </dgm:prSet>
      <dgm:spPr/>
    </dgm:pt>
    <dgm:pt modelId="{47E3737F-2F3D-4658-86C4-AB20B70782AB}" type="pres">
      <dgm:prSet presAssocID="{105949D2-C156-44B8-B8BD-BE706BDE5AD3}" presName="sibTrans" presStyleCnt="0"/>
      <dgm:spPr/>
    </dgm:pt>
    <dgm:pt modelId="{98415A94-C87E-4195-BB9A-C492DA82E637}" type="pres">
      <dgm:prSet presAssocID="{330CCADC-B100-4A9A-AD78-C7BF79CA5D6E}" presName="compNode" presStyleCnt="0"/>
      <dgm:spPr/>
    </dgm:pt>
    <dgm:pt modelId="{C7F6AF7D-CD80-4CE9-B3EF-BA657756DB15}" type="pres">
      <dgm:prSet presAssocID="{330CCADC-B100-4A9A-AD78-C7BF79CA5D6E}" presName="bgRect" presStyleLbl="bgShp" presStyleIdx="1" presStyleCnt="3"/>
      <dgm:spPr/>
    </dgm:pt>
    <dgm:pt modelId="{1FA8B560-06C3-4918-B18B-80ED4352EF18}" type="pres">
      <dgm:prSet presAssocID="{330CCADC-B100-4A9A-AD78-C7BF79CA5D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402F4143-136C-43D8-B0F5-F806A37E51D6}" type="pres">
      <dgm:prSet presAssocID="{330CCADC-B100-4A9A-AD78-C7BF79CA5D6E}" presName="spaceRect" presStyleCnt="0"/>
      <dgm:spPr/>
    </dgm:pt>
    <dgm:pt modelId="{B6899100-867C-4EFE-9CC4-BA347706B525}" type="pres">
      <dgm:prSet presAssocID="{330CCADC-B100-4A9A-AD78-C7BF79CA5D6E}" presName="parTx" presStyleLbl="revTx" presStyleIdx="1" presStyleCnt="3">
        <dgm:presLayoutVars>
          <dgm:chMax val="0"/>
          <dgm:chPref val="0"/>
        </dgm:presLayoutVars>
      </dgm:prSet>
      <dgm:spPr/>
    </dgm:pt>
    <dgm:pt modelId="{5F40E8FF-DBBB-46AF-A020-5962B8841D79}" type="pres">
      <dgm:prSet presAssocID="{274EDC67-356B-43EF-A289-BB504E0CCD4E}" presName="sibTrans" presStyleCnt="0"/>
      <dgm:spPr/>
    </dgm:pt>
    <dgm:pt modelId="{9237B0C8-D78C-4953-AF11-FF964BF9F305}" type="pres">
      <dgm:prSet presAssocID="{5387576B-4C0B-4B50-A4BC-21A400DD2EB8}" presName="compNode" presStyleCnt="0"/>
      <dgm:spPr/>
    </dgm:pt>
    <dgm:pt modelId="{97F4F8C2-DA7C-4E5D-B5E3-216078ADD9CA}" type="pres">
      <dgm:prSet presAssocID="{5387576B-4C0B-4B50-A4BC-21A400DD2EB8}" presName="bgRect" presStyleLbl="bgShp" presStyleIdx="2" presStyleCnt="3"/>
      <dgm:spPr/>
    </dgm:pt>
    <dgm:pt modelId="{23B6B4C1-F204-440D-A7AD-322C322B46EF}" type="pres">
      <dgm:prSet presAssocID="{5387576B-4C0B-4B50-A4BC-21A400DD2E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C82DAF93-10B3-46A2-820D-A27A07B6BC44}" type="pres">
      <dgm:prSet presAssocID="{5387576B-4C0B-4B50-A4BC-21A400DD2EB8}" presName="spaceRect" presStyleCnt="0"/>
      <dgm:spPr/>
    </dgm:pt>
    <dgm:pt modelId="{6A54B935-9CAB-4B81-BEA5-B96CC7E261ED}" type="pres">
      <dgm:prSet presAssocID="{5387576B-4C0B-4B50-A4BC-21A400DD2EB8}" presName="parTx" presStyleLbl="revTx" presStyleIdx="2" presStyleCnt="3">
        <dgm:presLayoutVars>
          <dgm:chMax val="0"/>
          <dgm:chPref val="0"/>
        </dgm:presLayoutVars>
      </dgm:prSet>
      <dgm:spPr/>
    </dgm:pt>
  </dgm:ptLst>
  <dgm:cxnLst>
    <dgm:cxn modelId="{61F4D314-88AC-4C16-BE15-44D4552FDAF4}" type="presOf" srcId="{2AABEF4B-8F09-48BD-BFBD-332ABB573149}" destId="{542B2C49-BB21-4DAA-B1D8-0F80B2FECBAF}" srcOrd="0" destOrd="0" presId="urn:microsoft.com/office/officeart/2018/2/layout/IconVerticalSolidList"/>
    <dgm:cxn modelId="{9EFB7222-C1E2-403F-BBAC-0315937D6126}" type="presOf" srcId="{5387576B-4C0B-4B50-A4BC-21A400DD2EB8}" destId="{6A54B935-9CAB-4B81-BEA5-B96CC7E261ED}" srcOrd="0" destOrd="0" presId="urn:microsoft.com/office/officeart/2018/2/layout/IconVerticalSolidList"/>
    <dgm:cxn modelId="{B875E927-8D0D-4DCB-96A0-F4A07BD9AF13}" type="presOf" srcId="{330CCADC-B100-4A9A-AD78-C7BF79CA5D6E}" destId="{B6899100-867C-4EFE-9CC4-BA347706B525}" srcOrd="0" destOrd="0" presId="urn:microsoft.com/office/officeart/2018/2/layout/IconVerticalSolidList"/>
    <dgm:cxn modelId="{C48A015B-F682-4CEB-BAAB-AFC399425095}" srcId="{2AABEF4B-8F09-48BD-BFBD-332ABB573149}" destId="{330CCADC-B100-4A9A-AD78-C7BF79CA5D6E}" srcOrd="1" destOrd="0" parTransId="{3721C729-A395-4437-AF47-6A49C1EDC6B3}" sibTransId="{274EDC67-356B-43EF-A289-BB504E0CCD4E}"/>
    <dgm:cxn modelId="{5B594094-225C-4D6E-A2B6-BED42BB03F4C}" srcId="{2AABEF4B-8F09-48BD-BFBD-332ABB573149}" destId="{22322327-5256-4743-9979-AB2A72C7E016}" srcOrd="0" destOrd="0" parTransId="{8EAB8EFD-7E54-4977-85D4-AB0E64DF2C7B}" sibTransId="{105949D2-C156-44B8-B8BD-BE706BDE5AD3}"/>
    <dgm:cxn modelId="{73DB66F6-3CC5-43DD-A77D-89343D3C889A}" type="presOf" srcId="{22322327-5256-4743-9979-AB2A72C7E016}" destId="{FB864B80-9B1B-439C-A8AA-69218FF91CFB}" srcOrd="0" destOrd="0" presId="urn:microsoft.com/office/officeart/2018/2/layout/IconVerticalSolidList"/>
    <dgm:cxn modelId="{D742D2F8-22D2-454C-9714-24C6C0ACD4BB}" srcId="{2AABEF4B-8F09-48BD-BFBD-332ABB573149}" destId="{5387576B-4C0B-4B50-A4BC-21A400DD2EB8}" srcOrd="2" destOrd="0" parTransId="{7FD2E2C1-2A59-4AEE-920A-DB98C2881E64}" sibTransId="{DDB8C1B8-3C23-4FE6-B8CE-EE4A08DF5FEC}"/>
    <dgm:cxn modelId="{CD8615EE-FBAC-4E53-AC7A-80E20538BFD3}" type="presParOf" srcId="{542B2C49-BB21-4DAA-B1D8-0F80B2FECBAF}" destId="{900E76C4-3528-4D1B-BFCA-8D681867F0F7}" srcOrd="0" destOrd="0" presId="urn:microsoft.com/office/officeart/2018/2/layout/IconVerticalSolidList"/>
    <dgm:cxn modelId="{E68589B5-9361-48CC-9C53-95B509D41E01}" type="presParOf" srcId="{900E76C4-3528-4D1B-BFCA-8D681867F0F7}" destId="{8AD36049-E4C1-4923-99A0-ECA5FE84268D}" srcOrd="0" destOrd="0" presId="urn:microsoft.com/office/officeart/2018/2/layout/IconVerticalSolidList"/>
    <dgm:cxn modelId="{2774F8F9-B16A-41A6-B9C0-FFAF28A3BA9C}" type="presParOf" srcId="{900E76C4-3528-4D1B-BFCA-8D681867F0F7}" destId="{4B036FEA-9A51-48C6-ADAB-B888F0FC3C27}" srcOrd="1" destOrd="0" presId="urn:microsoft.com/office/officeart/2018/2/layout/IconVerticalSolidList"/>
    <dgm:cxn modelId="{128A1FD9-1162-48C5-A493-4C8A6960D6CC}" type="presParOf" srcId="{900E76C4-3528-4D1B-BFCA-8D681867F0F7}" destId="{D1CF58F2-0DC6-4D6F-BA8B-CC1A03E86E4E}" srcOrd="2" destOrd="0" presId="urn:microsoft.com/office/officeart/2018/2/layout/IconVerticalSolidList"/>
    <dgm:cxn modelId="{17926628-E989-4306-90B3-8AE1F358E1DA}" type="presParOf" srcId="{900E76C4-3528-4D1B-BFCA-8D681867F0F7}" destId="{FB864B80-9B1B-439C-A8AA-69218FF91CFB}" srcOrd="3" destOrd="0" presId="urn:microsoft.com/office/officeart/2018/2/layout/IconVerticalSolidList"/>
    <dgm:cxn modelId="{81FB4EB4-6991-4202-9E54-ECFB90DC6793}" type="presParOf" srcId="{542B2C49-BB21-4DAA-B1D8-0F80B2FECBAF}" destId="{47E3737F-2F3D-4658-86C4-AB20B70782AB}" srcOrd="1" destOrd="0" presId="urn:microsoft.com/office/officeart/2018/2/layout/IconVerticalSolidList"/>
    <dgm:cxn modelId="{B34B44C8-83DF-4546-82F2-E25454B8EDC2}" type="presParOf" srcId="{542B2C49-BB21-4DAA-B1D8-0F80B2FECBAF}" destId="{98415A94-C87E-4195-BB9A-C492DA82E637}" srcOrd="2" destOrd="0" presId="urn:microsoft.com/office/officeart/2018/2/layout/IconVerticalSolidList"/>
    <dgm:cxn modelId="{4398022E-809C-4585-803D-F267B6EE79FB}" type="presParOf" srcId="{98415A94-C87E-4195-BB9A-C492DA82E637}" destId="{C7F6AF7D-CD80-4CE9-B3EF-BA657756DB15}" srcOrd="0" destOrd="0" presId="urn:microsoft.com/office/officeart/2018/2/layout/IconVerticalSolidList"/>
    <dgm:cxn modelId="{61C330D8-F495-48F4-9D1D-D368FEBBAF9E}" type="presParOf" srcId="{98415A94-C87E-4195-BB9A-C492DA82E637}" destId="{1FA8B560-06C3-4918-B18B-80ED4352EF18}" srcOrd="1" destOrd="0" presId="urn:microsoft.com/office/officeart/2018/2/layout/IconVerticalSolidList"/>
    <dgm:cxn modelId="{740C8806-2E13-4474-B341-C505B94AAA2E}" type="presParOf" srcId="{98415A94-C87E-4195-BB9A-C492DA82E637}" destId="{402F4143-136C-43D8-B0F5-F806A37E51D6}" srcOrd="2" destOrd="0" presId="urn:microsoft.com/office/officeart/2018/2/layout/IconVerticalSolidList"/>
    <dgm:cxn modelId="{0407D112-44C9-445F-A2D7-75B9149CF4AF}" type="presParOf" srcId="{98415A94-C87E-4195-BB9A-C492DA82E637}" destId="{B6899100-867C-4EFE-9CC4-BA347706B525}" srcOrd="3" destOrd="0" presId="urn:microsoft.com/office/officeart/2018/2/layout/IconVerticalSolidList"/>
    <dgm:cxn modelId="{1B8C2AEC-9D6A-497B-A08F-95102E035740}" type="presParOf" srcId="{542B2C49-BB21-4DAA-B1D8-0F80B2FECBAF}" destId="{5F40E8FF-DBBB-46AF-A020-5962B8841D79}" srcOrd="3" destOrd="0" presId="urn:microsoft.com/office/officeart/2018/2/layout/IconVerticalSolidList"/>
    <dgm:cxn modelId="{0F653712-6AD7-4C1E-B2EA-B631434D472C}" type="presParOf" srcId="{542B2C49-BB21-4DAA-B1D8-0F80B2FECBAF}" destId="{9237B0C8-D78C-4953-AF11-FF964BF9F305}" srcOrd="4" destOrd="0" presId="urn:microsoft.com/office/officeart/2018/2/layout/IconVerticalSolidList"/>
    <dgm:cxn modelId="{3B2A2394-89F9-48D6-B692-A422CAB64E8F}" type="presParOf" srcId="{9237B0C8-D78C-4953-AF11-FF964BF9F305}" destId="{97F4F8C2-DA7C-4E5D-B5E3-216078ADD9CA}" srcOrd="0" destOrd="0" presId="urn:microsoft.com/office/officeart/2018/2/layout/IconVerticalSolidList"/>
    <dgm:cxn modelId="{B30224BF-CC82-4EF3-8DB4-379F63D53D05}" type="presParOf" srcId="{9237B0C8-D78C-4953-AF11-FF964BF9F305}" destId="{23B6B4C1-F204-440D-A7AD-322C322B46EF}" srcOrd="1" destOrd="0" presId="urn:microsoft.com/office/officeart/2018/2/layout/IconVerticalSolidList"/>
    <dgm:cxn modelId="{E13E7BDC-CA68-49CA-AFF9-4BADC46B15FE}" type="presParOf" srcId="{9237B0C8-D78C-4953-AF11-FF964BF9F305}" destId="{C82DAF93-10B3-46A2-820D-A27A07B6BC44}" srcOrd="2" destOrd="0" presId="urn:microsoft.com/office/officeart/2018/2/layout/IconVerticalSolidList"/>
    <dgm:cxn modelId="{EB78BB08-2440-470A-BF45-501E2B08E347}" type="presParOf" srcId="{9237B0C8-D78C-4953-AF11-FF964BF9F305}" destId="{6A54B935-9CAB-4B81-BEA5-B96CC7E261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98D91F-463D-4CC6-AE8B-9B63E88CBB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59701E6-5A54-4481-A233-AD28E8F04134}">
      <dgm:prSet/>
      <dgm:spPr/>
      <dgm:t>
        <a:bodyPr/>
        <a:lstStyle/>
        <a:p>
          <a:r>
            <a:rPr lang="en-GB"/>
            <a:t>A system by which a health jurisdiction receives reports submitted from hospitals, clinics, public health units, or other sources. </a:t>
          </a:r>
          <a:endParaRPr lang="en-US"/>
        </a:p>
      </dgm:t>
    </dgm:pt>
    <dgm:pt modelId="{859160D5-61AF-443F-8C5E-22567E15B92D}" type="parTrans" cxnId="{26560CFA-46F9-4EBA-8C37-242B3417288A}">
      <dgm:prSet/>
      <dgm:spPr/>
      <dgm:t>
        <a:bodyPr/>
        <a:lstStyle/>
        <a:p>
          <a:endParaRPr lang="en-US"/>
        </a:p>
      </dgm:t>
    </dgm:pt>
    <dgm:pt modelId="{8032F35A-E558-4386-8356-2265D696B11B}" type="sibTrans" cxnId="{26560CFA-46F9-4EBA-8C37-242B3417288A}">
      <dgm:prSet/>
      <dgm:spPr/>
      <dgm:t>
        <a:bodyPr/>
        <a:lstStyle/>
        <a:p>
          <a:endParaRPr lang="en-US"/>
        </a:p>
      </dgm:t>
    </dgm:pt>
    <dgm:pt modelId="{2FE6175F-A0F8-434B-B56A-7D978946D0B5}">
      <dgm:prSet/>
      <dgm:spPr/>
      <dgm:t>
        <a:bodyPr/>
        <a:lstStyle/>
        <a:p>
          <a:r>
            <a:rPr lang="en-GB"/>
            <a:t>Passive surveillance is a relatively inexpensive strategy to cover large areas, and it provides critical information for monitoring a community's health. </a:t>
          </a:r>
          <a:endParaRPr lang="en-US"/>
        </a:p>
      </dgm:t>
    </dgm:pt>
    <dgm:pt modelId="{DF470FCC-7E45-4C25-B0AD-940349C3043C}" type="parTrans" cxnId="{EE2DC129-032B-494B-A30A-8D3544F78555}">
      <dgm:prSet/>
      <dgm:spPr/>
      <dgm:t>
        <a:bodyPr/>
        <a:lstStyle/>
        <a:p>
          <a:endParaRPr lang="en-US"/>
        </a:p>
      </dgm:t>
    </dgm:pt>
    <dgm:pt modelId="{10451234-5767-4E69-A634-8D3478EA8385}" type="sibTrans" cxnId="{EE2DC129-032B-494B-A30A-8D3544F78555}">
      <dgm:prSet/>
      <dgm:spPr/>
      <dgm:t>
        <a:bodyPr/>
        <a:lstStyle/>
        <a:p>
          <a:endParaRPr lang="en-US"/>
        </a:p>
      </dgm:t>
    </dgm:pt>
    <dgm:pt modelId="{B4573640-97F4-4B15-B9FE-7C322C2AD76A}">
      <dgm:prSet/>
      <dgm:spPr/>
      <dgm:t>
        <a:bodyPr/>
        <a:lstStyle/>
        <a:p>
          <a:r>
            <a:rPr lang="en-GB"/>
            <a:t>However, because passive surveillance depends on people in different institutions to provide data, data quality and timeliness are difficult to control.</a:t>
          </a:r>
          <a:endParaRPr lang="en-US"/>
        </a:p>
      </dgm:t>
    </dgm:pt>
    <dgm:pt modelId="{F612D7BE-6EBB-4C55-8F95-9634F3FD54E6}" type="parTrans" cxnId="{8AE09BA0-B6FA-4C73-94D8-0B2A85BF6DF9}">
      <dgm:prSet/>
      <dgm:spPr/>
      <dgm:t>
        <a:bodyPr/>
        <a:lstStyle/>
        <a:p>
          <a:endParaRPr lang="en-US"/>
        </a:p>
      </dgm:t>
    </dgm:pt>
    <dgm:pt modelId="{66E67246-2428-4F8B-BD92-A488A5166AB4}" type="sibTrans" cxnId="{8AE09BA0-B6FA-4C73-94D8-0B2A85BF6DF9}">
      <dgm:prSet/>
      <dgm:spPr/>
      <dgm:t>
        <a:bodyPr/>
        <a:lstStyle/>
        <a:p>
          <a:endParaRPr lang="en-US"/>
        </a:p>
      </dgm:t>
    </dgm:pt>
    <dgm:pt modelId="{1392AC40-6A22-4100-AD54-D735A95D9536}" type="pres">
      <dgm:prSet presAssocID="{FE98D91F-463D-4CC6-AE8B-9B63E88CBB36}" presName="outerComposite" presStyleCnt="0">
        <dgm:presLayoutVars>
          <dgm:chMax val="5"/>
          <dgm:dir/>
          <dgm:resizeHandles val="exact"/>
        </dgm:presLayoutVars>
      </dgm:prSet>
      <dgm:spPr/>
    </dgm:pt>
    <dgm:pt modelId="{AFFB3A55-C67E-4FAD-A120-27D4BEE2CFB8}" type="pres">
      <dgm:prSet presAssocID="{FE98D91F-463D-4CC6-AE8B-9B63E88CBB36}" presName="dummyMaxCanvas" presStyleCnt="0">
        <dgm:presLayoutVars/>
      </dgm:prSet>
      <dgm:spPr/>
    </dgm:pt>
    <dgm:pt modelId="{57F21490-78A4-4FF2-8C30-E526206FC64E}" type="pres">
      <dgm:prSet presAssocID="{FE98D91F-463D-4CC6-AE8B-9B63E88CBB36}" presName="ThreeNodes_1" presStyleLbl="node1" presStyleIdx="0" presStyleCnt="3">
        <dgm:presLayoutVars>
          <dgm:bulletEnabled val="1"/>
        </dgm:presLayoutVars>
      </dgm:prSet>
      <dgm:spPr/>
    </dgm:pt>
    <dgm:pt modelId="{18877488-0E2A-48EF-BF26-229D8BE9C8AE}" type="pres">
      <dgm:prSet presAssocID="{FE98D91F-463D-4CC6-AE8B-9B63E88CBB36}" presName="ThreeNodes_2" presStyleLbl="node1" presStyleIdx="1" presStyleCnt="3">
        <dgm:presLayoutVars>
          <dgm:bulletEnabled val="1"/>
        </dgm:presLayoutVars>
      </dgm:prSet>
      <dgm:spPr/>
    </dgm:pt>
    <dgm:pt modelId="{C4CFB1DB-0FAC-4DE1-923E-6F69F5C63BA0}" type="pres">
      <dgm:prSet presAssocID="{FE98D91F-463D-4CC6-AE8B-9B63E88CBB36}" presName="ThreeNodes_3" presStyleLbl="node1" presStyleIdx="2" presStyleCnt="3">
        <dgm:presLayoutVars>
          <dgm:bulletEnabled val="1"/>
        </dgm:presLayoutVars>
      </dgm:prSet>
      <dgm:spPr/>
    </dgm:pt>
    <dgm:pt modelId="{A12FCB0B-80A7-4910-AB51-9521B5474333}" type="pres">
      <dgm:prSet presAssocID="{FE98D91F-463D-4CC6-AE8B-9B63E88CBB36}" presName="ThreeConn_1-2" presStyleLbl="fgAccFollowNode1" presStyleIdx="0" presStyleCnt="2">
        <dgm:presLayoutVars>
          <dgm:bulletEnabled val="1"/>
        </dgm:presLayoutVars>
      </dgm:prSet>
      <dgm:spPr/>
    </dgm:pt>
    <dgm:pt modelId="{292E0F83-D0DC-4091-83A0-9345970A175E}" type="pres">
      <dgm:prSet presAssocID="{FE98D91F-463D-4CC6-AE8B-9B63E88CBB36}" presName="ThreeConn_2-3" presStyleLbl="fgAccFollowNode1" presStyleIdx="1" presStyleCnt="2">
        <dgm:presLayoutVars>
          <dgm:bulletEnabled val="1"/>
        </dgm:presLayoutVars>
      </dgm:prSet>
      <dgm:spPr/>
    </dgm:pt>
    <dgm:pt modelId="{D06D313B-8F9F-4B50-9CE7-D7FCC0F967E6}" type="pres">
      <dgm:prSet presAssocID="{FE98D91F-463D-4CC6-AE8B-9B63E88CBB36}" presName="ThreeNodes_1_text" presStyleLbl="node1" presStyleIdx="2" presStyleCnt="3">
        <dgm:presLayoutVars>
          <dgm:bulletEnabled val="1"/>
        </dgm:presLayoutVars>
      </dgm:prSet>
      <dgm:spPr/>
    </dgm:pt>
    <dgm:pt modelId="{040178FF-8B92-4CB5-B3F0-22A5850A3C32}" type="pres">
      <dgm:prSet presAssocID="{FE98D91F-463D-4CC6-AE8B-9B63E88CBB36}" presName="ThreeNodes_2_text" presStyleLbl="node1" presStyleIdx="2" presStyleCnt="3">
        <dgm:presLayoutVars>
          <dgm:bulletEnabled val="1"/>
        </dgm:presLayoutVars>
      </dgm:prSet>
      <dgm:spPr/>
    </dgm:pt>
    <dgm:pt modelId="{B559D802-4632-4704-A0BA-76A76FC98E8C}" type="pres">
      <dgm:prSet presAssocID="{FE98D91F-463D-4CC6-AE8B-9B63E88CBB36}" presName="ThreeNodes_3_text" presStyleLbl="node1" presStyleIdx="2" presStyleCnt="3">
        <dgm:presLayoutVars>
          <dgm:bulletEnabled val="1"/>
        </dgm:presLayoutVars>
      </dgm:prSet>
      <dgm:spPr/>
    </dgm:pt>
  </dgm:ptLst>
  <dgm:cxnLst>
    <dgm:cxn modelId="{EE2DC129-032B-494B-A30A-8D3544F78555}" srcId="{FE98D91F-463D-4CC6-AE8B-9B63E88CBB36}" destId="{2FE6175F-A0F8-434B-B56A-7D978946D0B5}" srcOrd="1" destOrd="0" parTransId="{DF470FCC-7E45-4C25-B0AD-940349C3043C}" sibTransId="{10451234-5767-4E69-A634-8D3478EA8385}"/>
    <dgm:cxn modelId="{B4BC023B-56F0-495A-AAC1-8B947A53322B}" type="presOf" srcId="{10451234-5767-4E69-A634-8D3478EA8385}" destId="{292E0F83-D0DC-4091-83A0-9345970A175E}" srcOrd="0" destOrd="0" presId="urn:microsoft.com/office/officeart/2005/8/layout/vProcess5"/>
    <dgm:cxn modelId="{6C2E0843-E0B0-4CC9-8385-84C280FD1A76}" type="presOf" srcId="{8032F35A-E558-4386-8356-2265D696B11B}" destId="{A12FCB0B-80A7-4910-AB51-9521B5474333}" srcOrd="0" destOrd="0" presId="urn:microsoft.com/office/officeart/2005/8/layout/vProcess5"/>
    <dgm:cxn modelId="{B569AB43-177F-4A01-9E85-352A905C22AE}" type="presOf" srcId="{C59701E6-5A54-4481-A233-AD28E8F04134}" destId="{D06D313B-8F9F-4B50-9CE7-D7FCC0F967E6}" srcOrd="1" destOrd="0" presId="urn:microsoft.com/office/officeart/2005/8/layout/vProcess5"/>
    <dgm:cxn modelId="{C100F87B-DBE1-4A27-BCCB-8FAD54ABD058}" type="presOf" srcId="{FE98D91F-463D-4CC6-AE8B-9B63E88CBB36}" destId="{1392AC40-6A22-4100-AD54-D735A95D9536}" srcOrd="0" destOrd="0" presId="urn:microsoft.com/office/officeart/2005/8/layout/vProcess5"/>
    <dgm:cxn modelId="{7268E47C-424A-43B0-8C8A-09BFE924F67A}" type="presOf" srcId="{2FE6175F-A0F8-434B-B56A-7D978946D0B5}" destId="{040178FF-8B92-4CB5-B3F0-22A5850A3C32}" srcOrd="1" destOrd="0" presId="urn:microsoft.com/office/officeart/2005/8/layout/vProcess5"/>
    <dgm:cxn modelId="{4B527489-898B-4CD6-B837-F37BD7931D83}" type="presOf" srcId="{C59701E6-5A54-4481-A233-AD28E8F04134}" destId="{57F21490-78A4-4FF2-8C30-E526206FC64E}" srcOrd="0" destOrd="0" presId="urn:microsoft.com/office/officeart/2005/8/layout/vProcess5"/>
    <dgm:cxn modelId="{E2327D8F-FE9A-48B7-AF50-48FDA4E725AF}" type="presOf" srcId="{2FE6175F-A0F8-434B-B56A-7D978946D0B5}" destId="{18877488-0E2A-48EF-BF26-229D8BE9C8AE}" srcOrd="0" destOrd="0" presId="urn:microsoft.com/office/officeart/2005/8/layout/vProcess5"/>
    <dgm:cxn modelId="{F49B5E90-4CE8-4DC6-B9B4-B311661CBEC0}" type="presOf" srcId="{B4573640-97F4-4B15-B9FE-7C322C2AD76A}" destId="{B559D802-4632-4704-A0BA-76A76FC98E8C}" srcOrd="1" destOrd="0" presId="urn:microsoft.com/office/officeart/2005/8/layout/vProcess5"/>
    <dgm:cxn modelId="{42CB8A99-B016-4F7D-A4B2-79833A3001A1}" type="presOf" srcId="{B4573640-97F4-4B15-B9FE-7C322C2AD76A}" destId="{C4CFB1DB-0FAC-4DE1-923E-6F69F5C63BA0}" srcOrd="0" destOrd="0" presId="urn:microsoft.com/office/officeart/2005/8/layout/vProcess5"/>
    <dgm:cxn modelId="{8AE09BA0-B6FA-4C73-94D8-0B2A85BF6DF9}" srcId="{FE98D91F-463D-4CC6-AE8B-9B63E88CBB36}" destId="{B4573640-97F4-4B15-B9FE-7C322C2AD76A}" srcOrd="2" destOrd="0" parTransId="{F612D7BE-6EBB-4C55-8F95-9634F3FD54E6}" sibTransId="{66E67246-2428-4F8B-BD92-A488A5166AB4}"/>
    <dgm:cxn modelId="{26560CFA-46F9-4EBA-8C37-242B3417288A}" srcId="{FE98D91F-463D-4CC6-AE8B-9B63E88CBB36}" destId="{C59701E6-5A54-4481-A233-AD28E8F04134}" srcOrd="0" destOrd="0" parTransId="{859160D5-61AF-443F-8C5E-22567E15B92D}" sibTransId="{8032F35A-E558-4386-8356-2265D696B11B}"/>
    <dgm:cxn modelId="{215373E9-7725-4A54-9E05-EA8B930F83A3}" type="presParOf" srcId="{1392AC40-6A22-4100-AD54-D735A95D9536}" destId="{AFFB3A55-C67E-4FAD-A120-27D4BEE2CFB8}" srcOrd="0" destOrd="0" presId="urn:microsoft.com/office/officeart/2005/8/layout/vProcess5"/>
    <dgm:cxn modelId="{B762E3D5-2DC5-4AEF-A6F7-A32964FF78CB}" type="presParOf" srcId="{1392AC40-6A22-4100-AD54-D735A95D9536}" destId="{57F21490-78A4-4FF2-8C30-E526206FC64E}" srcOrd="1" destOrd="0" presId="urn:microsoft.com/office/officeart/2005/8/layout/vProcess5"/>
    <dgm:cxn modelId="{6EFC9D80-2313-4919-886B-2893D84D7B78}" type="presParOf" srcId="{1392AC40-6A22-4100-AD54-D735A95D9536}" destId="{18877488-0E2A-48EF-BF26-229D8BE9C8AE}" srcOrd="2" destOrd="0" presId="urn:microsoft.com/office/officeart/2005/8/layout/vProcess5"/>
    <dgm:cxn modelId="{B8342D09-EFEE-4EA2-A054-017F00FF2051}" type="presParOf" srcId="{1392AC40-6A22-4100-AD54-D735A95D9536}" destId="{C4CFB1DB-0FAC-4DE1-923E-6F69F5C63BA0}" srcOrd="3" destOrd="0" presId="urn:microsoft.com/office/officeart/2005/8/layout/vProcess5"/>
    <dgm:cxn modelId="{095DD8A9-AC02-4C1D-BAEB-066169CF4AF5}" type="presParOf" srcId="{1392AC40-6A22-4100-AD54-D735A95D9536}" destId="{A12FCB0B-80A7-4910-AB51-9521B5474333}" srcOrd="4" destOrd="0" presId="urn:microsoft.com/office/officeart/2005/8/layout/vProcess5"/>
    <dgm:cxn modelId="{EA940F8D-5728-420D-A3FC-CB4838648D89}" type="presParOf" srcId="{1392AC40-6A22-4100-AD54-D735A95D9536}" destId="{292E0F83-D0DC-4091-83A0-9345970A175E}" srcOrd="5" destOrd="0" presId="urn:microsoft.com/office/officeart/2005/8/layout/vProcess5"/>
    <dgm:cxn modelId="{47341FFD-0F92-45AA-8182-0F0544AC64E0}" type="presParOf" srcId="{1392AC40-6A22-4100-AD54-D735A95D9536}" destId="{D06D313B-8F9F-4B50-9CE7-D7FCC0F967E6}" srcOrd="6" destOrd="0" presId="urn:microsoft.com/office/officeart/2005/8/layout/vProcess5"/>
    <dgm:cxn modelId="{E6383FC3-52F7-4834-9B68-DCF9B8CDD5A4}" type="presParOf" srcId="{1392AC40-6A22-4100-AD54-D735A95D9536}" destId="{040178FF-8B92-4CB5-B3F0-22A5850A3C32}" srcOrd="7" destOrd="0" presId="urn:microsoft.com/office/officeart/2005/8/layout/vProcess5"/>
    <dgm:cxn modelId="{1D1AD4EE-0AEE-43E6-99FE-7864838FAB4F}" type="presParOf" srcId="{1392AC40-6A22-4100-AD54-D735A95D9536}" destId="{B559D802-4632-4704-A0BA-76A76FC98E8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0B1A58D-DE8D-4B2C-AA61-BB83D1908E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127B52-4D56-4A4B-94B1-AC91CFE9530E}">
      <dgm:prSet/>
      <dgm:spPr/>
      <dgm:t>
        <a:bodyPr/>
        <a:lstStyle/>
        <a:p>
          <a:r>
            <a:rPr lang="en-GB"/>
            <a:t>What is screening?</a:t>
          </a:r>
          <a:endParaRPr lang="en-US"/>
        </a:p>
      </dgm:t>
    </dgm:pt>
    <dgm:pt modelId="{2CD969ED-4BAE-4BA1-8FAD-08E289B2BEA8}" type="parTrans" cxnId="{B0FF1CCD-3F1D-455D-9D82-AEC3BD4C1DBF}">
      <dgm:prSet/>
      <dgm:spPr/>
      <dgm:t>
        <a:bodyPr/>
        <a:lstStyle/>
        <a:p>
          <a:endParaRPr lang="en-US"/>
        </a:p>
      </dgm:t>
    </dgm:pt>
    <dgm:pt modelId="{B7AFD165-F060-451F-8D31-1238BDD92DF3}" type="sibTrans" cxnId="{B0FF1CCD-3F1D-455D-9D82-AEC3BD4C1DBF}">
      <dgm:prSet/>
      <dgm:spPr/>
      <dgm:t>
        <a:bodyPr/>
        <a:lstStyle/>
        <a:p>
          <a:endParaRPr lang="en-US"/>
        </a:p>
      </dgm:t>
    </dgm:pt>
    <dgm:pt modelId="{EFB410DF-B9F6-490C-B902-EEB798E24271}">
      <dgm:prSet/>
      <dgm:spPr/>
      <dgm:t>
        <a:bodyPr/>
        <a:lstStyle/>
        <a:p>
          <a:r>
            <a:rPr lang="en-GB"/>
            <a:t>Why do we do this?</a:t>
          </a:r>
          <a:endParaRPr lang="en-US"/>
        </a:p>
      </dgm:t>
    </dgm:pt>
    <dgm:pt modelId="{63BC1100-9C23-46B1-AD44-4EE045818577}" type="parTrans" cxnId="{4C6DB04A-066F-49C3-9DE6-1BAAA7581705}">
      <dgm:prSet/>
      <dgm:spPr/>
      <dgm:t>
        <a:bodyPr/>
        <a:lstStyle/>
        <a:p>
          <a:endParaRPr lang="en-US"/>
        </a:p>
      </dgm:t>
    </dgm:pt>
    <dgm:pt modelId="{0608996B-03B5-414B-A86D-93F28556D4AA}" type="sibTrans" cxnId="{4C6DB04A-066F-49C3-9DE6-1BAAA7581705}">
      <dgm:prSet/>
      <dgm:spPr/>
      <dgm:t>
        <a:bodyPr/>
        <a:lstStyle/>
        <a:p>
          <a:endParaRPr lang="en-US"/>
        </a:p>
      </dgm:t>
    </dgm:pt>
    <dgm:pt modelId="{D4A21EBA-9FE1-4FAF-A803-5562394F16CF}" type="pres">
      <dgm:prSet presAssocID="{60B1A58D-DE8D-4B2C-AA61-BB83D1908EB6}" presName="root" presStyleCnt="0">
        <dgm:presLayoutVars>
          <dgm:dir/>
          <dgm:resizeHandles val="exact"/>
        </dgm:presLayoutVars>
      </dgm:prSet>
      <dgm:spPr/>
    </dgm:pt>
    <dgm:pt modelId="{A4D6F38B-A473-40B3-B547-A376E15720EA}" type="pres">
      <dgm:prSet presAssocID="{C7127B52-4D56-4A4B-94B1-AC91CFE9530E}" presName="compNode" presStyleCnt="0"/>
      <dgm:spPr/>
    </dgm:pt>
    <dgm:pt modelId="{C7AE49B6-F9A6-4660-952B-8D2B92B95A13}" type="pres">
      <dgm:prSet presAssocID="{C7127B52-4D56-4A4B-94B1-AC91CFE9530E}" presName="bgRect" presStyleLbl="bgShp" presStyleIdx="0" presStyleCnt="2"/>
      <dgm:spPr/>
    </dgm:pt>
    <dgm:pt modelId="{140D06FE-F53F-4FB4-85C2-537E19431574}" type="pres">
      <dgm:prSet presAssocID="{C7127B52-4D56-4A4B-94B1-AC91CFE953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C8FDE7EE-2459-4F1D-9E3C-A45E32946160}" type="pres">
      <dgm:prSet presAssocID="{C7127B52-4D56-4A4B-94B1-AC91CFE9530E}" presName="spaceRect" presStyleCnt="0"/>
      <dgm:spPr/>
    </dgm:pt>
    <dgm:pt modelId="{76581807-C76A-418E-A85E-DAC86E6581F2}" type="pres">
      <dgm:prSet presAssocID="{C7127B52-4D56-4A4B-94B1-AC91CFE9530E}" presName="parTx" presStyleLbl="revTx" presStyleIdx="0" presStyleCnt="2">
        <dgm:presLayoutVars>
          <dgm:chMax val="0"/>
          <dgm:chPref val="0"/>
        </dgm:presLayoutVars>
      </dgm:prSet>
      <dgm:spPr/>
    </dgm:pt>
    <dgm:pt modelId="{2A7988B2-1AC8-4593-996A-C07C14826ADA}" type="pres">
      <dgm:prSet presAssocID="{B7AFD165-F060-451F-8D31-1238BDD92DF3}" presName="sibTrans" presStyleCnt="0"/>
      <dgm:spPr/>
    </dgm:pt>
    <dgm:pt modelId="{EC475780-509A-46CF-BDCA-E77FC748E4D8}" type="pres">
      <dgm:prSet presAssocID="{EFB410DF-B9F6-490C-B902-EEB798E24271}" presName="compNode" presStyleCnt="0"/>
      <dgm:spPr/>
    </dgm:pt>
    <dgm:pt modelId="{4034C915-9C2D-4858-9469-2DC3DBC5B106}" type="pres">
      <dgm:prSet presAssocID="{EFB410DF-B9F6-490C-B902-EEB798E24271}" presName="bgRect" presStyleLbl="bgShp" presStyleIdx="1" presStyleCnt="2"/>
      <dgm:spPr/>
    </dgm:pt>
    <dgm:pt modelId="{35D90677-E44E-461E-9749-9A3BB328681D}" type="pres">
      <dgm:prSet presAssocID="{EFB410DF-B9F6-490C-B902-EEB798E2427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EE26465-8B83-43C8-AE82-AF96C952B7EF}" type="pres">
      <dgm:prSet presAssocID="{EFB410DF-B9F6-490C-B902-EEB798E24271}" presName="spaceRect" presStyleCnt="0"/>
      <dgm:spPr/>
    </dgm:pt>
    <dgm:pt modelId="{3AEFB679-EF1A-4EF3-9E76-A8FAB9E026F5}" type="pres">
      <dgm:prSet presAssocID="{EFB410DF-B9F6-490C-B902-EEB798E24271}" presName="parTx" presStyleLbl="revTx" presStyleIdx="1" presStyleCnt="2">
        <dgm:presLayoutVars>
          <dgm:chMax val="0"/>
          <dgm:chPref val="0"/>
        </dgm:presLayoutVars>
      </dgm:prSet>
      <dgm:spPr/>
    </dgm:pt>
  </dgm:ptLst>
  <dgm:cxnLst>
    <dgm:cxn modelId="{4C6DB04A-066F-49C3-9DE6-1BAAA7581705}" srcId="{60B1A58D-DE8D-4B2C-AA61-BB83D1908EB6}" destId="{EFB410DF-B9F6-490C-B902-EEB798E24271}" srcOrd="1" destOrd="0" parTransId="{63BC1100-9C23-46B1-AD44-4EE045818577}" sibTransId="{0608996B-03B5-414B-A86D-93F28556D4AA}"/>
    <dgm:cxn modelId="{039D17BB-D75C-4D61-B08C-F64FC5743C3D}" type="presOf" srcId="{C7127B52-4D56-4A4B-94B1-AC91CFE9530E}" destId="{76581807-C76A-418E-A85E-DAC86E6581F2}" srcOrd="0" destOrd="0" presId="urn:microsoft.com/office/officeart/2018/2/layout/IconVerticalSolidList"/>
    <dgm:cxn modelId="{B0FF1CCD-3F1D-455D-9D82-AEC3BD4C1DBF}" srcId="{60B1A58D-DE8D-4B2C-AA61-BB83D1908EB6}" destId="{C7127B52-4D56-4A4B-94B1-AC91CFE9530E}" srcOrd="0" destOrd="0" parTransId="{2CD969ED-4BAE-4BA1-8FAD-08E289B2BEA8}" sibTransId="{B7AFD165-F060-451F-8D31-1238BDD92DF3}"/>
    <dgm:cxn modelId="{FA2A1BD5-37AE-4778-B51E-E10A9837881A}" type="presOf" srcId="{EFB410DF-B9F6-490C-B902-EEB798E24271}" destId="{3AEFB679-EF1A-4EF3-9E76-A8FAB9E026F5}" srcOrd="0" destOrd="0" presId="urn:microsoft.com/office/officeart/2018/2/layout/IconVerticalSolidList"/>
    <dgm:cxn modelId="{34200FF3-DD7D-47A1-8ECD-586DB4B931CC}" type="presOf" srcId="{60B1A58D-DE8D-4B2C-AA61-BB83D1908EB6}" destId="{D4A21EBA-9FE1-4FAF-A803-5562394F16CF}" srcOrd="0" destOrd="0" presId="urn:microsoft.com/office/officeart/2018/2/layout/IconVerticalSolidList"/>
    <dgm:cxn modelId="{2506F817-05A6-4132-B4F4-BEF61A8A38F4}" type="presParOf" srcId="{D4A21EBA-9FE1-4FAF-A803-5562394F16CF}" destId="{A4D6F38B-A473-40B3-B547-A376E15720EA}" srcOrd="0" destOrd="0" presId="urn:microsoft.com/office/officeart/2018/2/layout/IconVerticalSolidList"/>
    <dgm:cxn modelId="{16894B9D-6898-439A-92A8-43D0EC78101F}" type="presParOf" srcId="{A4D6F38B-A473-40B3-B547-A376E15720EA}" destId="{C7AE49B6-F9A6-4660-952B-8D2B92B95A13}" srcOrd="0" destOrd="0" presId="urn:microsoft.com/office/officeart/2018/2/layout/IconVerticalSolidList"/>
    <dgm:cxn modelId="{B79FF958-BD88-42EC-968E-ADCA93CAA654}" type="presParOf" srcId="{A4D6F38B-A473-40B3-B547-A376E15720EA}" destId="{140D06FE-F53F-4FB4-85C2-537E19431574}" srcOrd="1" destOrd="0" presId="urn:microsoft.com/office/officeart/2018/2/layout/IconVerticalSolidList"/>
    <dgm:cxn modelId="{92C8C820-603E-4141-AAE8-ABC3A78E9AC5}" type="presParOf" srcId="{A4D6F38B-A473-40B3-B547-A376E15720EA}" destId="{C8FDE7EE-2459-4F1D-9E3C-A45E32946160}" srcOrd="2" destOrd="0" presId="urn:microsoft.com/office/officeart/2018/2/layout/IconVerticalSolidList"/>
    <dgm:cxn modelId="{B1F7CE73-38BF-44CA-93CB-2B05E313AAC0}" type="presParOf" srcId="{A4D6F38B-A473-40B3-B547-A376E15720EA}" destId="{76581807-C76A-418E-A85E-DAC86E6581F2}" srcOrd="3" destOrd="0" presId="urn:microsoft.com/office/officeart/2018/2/layout/IconVerticalSolidList"/>
    <dgm:cxn modelId="{277B5480-533F-4201-A4A9-798E199D1918}" type="presParOf" srcId="{D4A21EBA-9FE1-4FAF-A803-5562394F16CF}" destId="{2A7988B2-1AC8-4593-996A-C07C14826ADA}" srcOrd="1" destOrd="0" presId="urn:microsoft.com/office/officeart/2018/2/layout/IconVerticalSolidList"/>
    <dgm:cxn modelId="{04E84CA3-5EA5-4E33-B664-33B5F0EFF924}" type="presParOf" srcId="{D4A21EBA-9FE1-4FAF-A803-5562394F16CF}" destId="{EC475780-509A-46CF-BDCA-E77FC748E4D8}" srcOrd="2" destOrd="0" presId="urn:microsoft.com/office/officeart/2018/2/layout/IconVerticalSolidList"/>
    <dgm:cxn modelId="{BA6EC6B8-3929-46F1-81FF-905FDF70418B}" type="presParOf" srcId="{EC475780-509A-46CF-BDCA-E77FC748E4D8}" destId="{4034C915-9C2D-4858-9469-2DC3DBC5B106}" srcOrd="0" destOrd="0" presId="urn:microsoft.com/office/officeart/2018/2/layout/IconVerticalSolidList"/>
    <dgm:cxn modelId="{64082B17-DF28-46AB-8573-0C5DB2CA3249}" type="presParOf" srcId="{EC475780-509A-46CF-BDCA-E77FC748E4D8}" destId="{35D90677-E44E-461E-9749-9A3BB328681D}" srcOrd="1" destOrd="0" presId="urn:microsoft.com/office/officeart/2018/2/layout/IconVerticalSolidList"/>
    <dgm:cxn modelId="{A2BB16D1-3DD8-4898-BC08-F1CE536CFCF4}" type="presParOf" srcId="{EC475780-509A-46CF-BDCA-E77FC748E4D8}" destId="{7EE26465-8B83-43C8-AE82-AF96C952B7EF}" srcOrd="2" destOrd="0" presId="urn:microsoft.com/office/officeart/2018/2/layout/IconVerticalSolidList"/>
    <dgm:cxn modelId="{AFC05914-B1D5-46CC-B0AC-97A4B4F630A5}" type="presParOf" srcId="{EC475780-509A-46CF-BDCA-E77FC748E4D8}" destId="{3AEFB679-EF1A-4EF3-9E76-A8FAB9E026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DDB471-C5EC-406B-80BC-4F0BC56051D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0B95F3A-8423-4DE8-AF54-312E0811C5CD}">
      <dgm:prSet/>
      <dgm:spPr/>
      <dgm:t>
        <a:bodyPr/>
        <a:lstStyle/>
        <a:p>
          <a:r>
            <a:rPr lang="en-GB"/>
            <a:t>Screening might be defined as the active search for a disease (or a pre-disease condition) in patients who are presumed and presume themselves to be healthy (Holland and Stewart, 2005).</a:t>
          </a:r>
          <a:endParaRPr lang="en-US"/>
        </a:p>
      </dgm:t>
    </dgm:pt>
    <dgm:pt modelId="{FD1A52E0-8C68-483E-B14B-89A3BF955150}" type="parTrans" cxnId="{0D0D0053-15F7-4D32-8518-F23A53B7D085}">
      <dgm:prSet/>
      <dgm:spPr/>
      <dgm:t>
        <a:bodyPr/>
        <a:lstStyle/>
        <a:p>
          <a:endParaRPr lang="en-US"/>
        </a:p>
      </dgm:t>
    </dgm:pt>
    <dgm:pt modelId="{C2860E14-A8CD-4AB4-844E-9015A634E70D}" type="sibTrans" cxnId="{0D0D0053-15F7-4D32-8518-F23A53B7D085}">
      <dgm:prSet/>
      <dgm:spPr/>
      <dgm:t>
        <a:bodyPr/>
        <a:lstStyle/>
        <a:p>
          <a:endParaRPr lang="en-US"/>
        </a:p>
      </dgm:t>
    </dgm:pt>
    <dgm:pt modelId="{FAF26054-2FC5-450E-AD33-527323413B14}">
      <dgm:prSet/>
      <dgm:spPr/>
      <dgm:t>
        <a:bodyPr/>
        <a:lstStyle/>
        <a:p>
          <a:r>
            <a:rPr lang="en-GB"/>
            <a:t>Screening may not be able to reduce the likelihood of conditions but may reduce the negative consequences.</a:t>
          </a:r>
          <a:endParaRPr lang="en-US"/>
        </a:p>
      </dgm:t>
    </dgm:pt>
    <dgm:pt modelId="{DC51BC44-81B0-45EF-86BE-1784CC8F3839}" type="parTrans" cxnId="{476C2C7A-A103-431F-9344-38823C121D7B}">
      <dgm:prSet/>
      <dgm:spPr/>
      <dgm:t>
        <a:bodyPr/>
        <a:lstStyle/>
        <a:p>
          <a:endParaRPr lang="en-US"/>
        </a:p>
      </dgm:t>
    </dgm:pt>
    <dgm:pt modelId="{8E08EB4F-B2F8-4923-BFBB-E671E11B7E31}" type="sibTrans" cxnId="{476C2C7A-A103-431F-9344-38823C121D7B}">
      <dgm:prSet/>
      <dgm:spPr/>
      <dgm:t>
        <a:bodyPr/>
        <a:lstStyle/>
        <a:p>
          <a:endParaRPr lang="en-US"/>
        </a:p>
      </dgm:t>
    </dgm:pt>
    <dgm:pt modelId="{E6D19C65-6119-4546-9869-1719CB181EF4}">
      <dgm:prSet/>
      <dgm:spPr/>
      <dgm:t>
        <a:bodyPr/>
        <a:lstStyle/>
        <a:p>
          <a:r>
            <a:rPr lang="en-GB"/>
            <a:t>Screening can be considered as secondary prevention. </a:t>
          </a:r>
          <a:endParaRPr lang="en-US"/>
        </a:p>
      </dgm:t>
    </dgm:pt>
    <dgm:pt modelId="{7C4CD56A-D531-4128-98B3-F134978297F3}" type="parTrans" cxnId="{0E6B2DCC-BEFF-4032-A721-72724041DE13}">
      <dgm:prSet/>
      <dgm:spPr/>
      <dgm:t>
        <a:bodyPr/>
        <a:lstStyle/>
        <a:p>
          <a:endParaRPr lang="en-US"/>
        </a:p>
      </dgm:t>
    </dgm:pt>
    <dgm:pt modelId="{EBEB5A99-65FC-46A0-A754-50B92C50A554}" type="sibTrans" cxnId="{0E6B2DCC-BEFF-4032-A721-72724041DE13}">
      <dgm:prSet/>
      <dgm:spPr/>
      <dgm:t>
        <a:bodyPr/>
        <a:lstStyle/>
        <a:p>
          <a:endParaRPr lang="en-US"/>
        </a:p>
      </dgm:t>
    </dgm:pt>
    <dgm:pt modelId="{53AD1825-9E8B-46DC-A2D3-D7F18A6A06F2}" type="pres">
      <dgm:prSet presAssocID="{64DDB471-C5EC-406B-80BC-4F0BC56051D4}" presName="linear" presStyleCnt="0">
        <dgm:presLayoutVars>
          <dgm:animLvl val="lvl"/>
          <dgm:resizeHandles val="exact"/>
        </dgm:presLayoutVars>
      </dgm:prSet>
      <dgm:spPr/>
    </dgm:pt>
    <dgm:pt modelId="{66133B3C-0F60-488F-9B04-7EB547EBE283}" type="pres">
      <dgm:prSet presAssocID="{00B95F3A-8423-4DE8-AF54-312E0811C5CD}" presName="parentText" presStyleLbl="node1" presStyleIdx="0" presStyleCnt="3">
        <dgm:presLayoutVars>
          <dgm:chMax val="0"/>
          <dgm:bulletEnabled val="1"/>
        </dgm:presLayoutVars>
      </dgm:prSet>
      <dgm:spPr/>
    </dgm:pt>
    <dgm:pt modelId="{676940D3-596F-4180-9CDE-1609C4FAF922}" type="pres">
      <dgm:prSet presAssocID="{C2860E14-A8CD-4AB4-844E-9015A634E70D}" presName="spacer" presStyleCnt="0"/>
      <dgm:spPr/>
    </dgm:pt>
    <dgm:pt modelId="{AD51BEA1-AEBC-4C95-8C43-50BE6F7F51AC}" type="pres">
      <dgm:prSet presAssocID="{FAF26054-2FC5-450E-AD33-527323413B14}" presName="parentText" presStyleLbl="node1" presStyleIdx="1" presStyleCnt="3">
        <dgm:presLayoutVars>
          <dgm:chMax val="0"/>
          <dgm:bulletEnabled val="1"/>
        </dgm:presLayoutVars>
      </dgm:prSet>
      <dgm:spPr/>
    </dgm:pt>
    <dgm:pt modelId="{3D867145-FE20-48B8-9B3F-E0E13D4EA292}" type="pres">
      <dgm:prSet presAssocID="{8E08EB4F-B2F8-4923-BFBB-E671E11B7E31}" presName="spacer" presStyleCnt="0"/>
      <dgm:spPr/>
    </dgm:pt>
    <dgm:pt modelId="{D24F5026-CF90-47DE-B636-E102997B3535}" type="pres">
      <dgm:prSet presAssocID="{E6D19C65-6119-4546-9869-1719CB181EF4}" presName="parentText" presStyleLbl="node1" presStyleIdx="2" presStyleCnt="3">
        <dgm:presLayoutVars>
          <dgm:chMax val="0"/>
          <dgm:bulletEnabled val="1"/>
        </dgm:presLayoutVars>
      </dgm:prSet>
      <dgm:spPr/>
    </dgm:pt>
  </dgm:ptLst>
  <dgm:cxnLst>
    <dgm:cxn modelId="{0D0D0053-15F7-4D32-8518-F23A53B7D085}" srcId="{64DDB471-C5EC-406B-80BC-4F0BC56051D4}" destId="{00B95F3A-8423-4DE8-AF54-312E0811C5CD}" srcOrd="0" destOrd="0" parTransId="{FD1A52E0-8C68-483E-B14B-89A3BF955150}" sibTransId="{C2860E14-A8CD-4AB4-844E-9015A634E70D}"/>
    <dgm:cxn modelId="{476C2C7A-A103-431F-9344-38823C121D7B}" srcId="{64DDB471-C5EC-406B-80BC-4F0BC56051D4}" destId="{FAF26054-2FC5-450E-AD33-527323413B14}" srcOrd="1" destOrd="0" parTransId="{DC51BC44-81B0-45EF-86BE-1784CC8F3839}" sibTransId="{8E08EB4F-B2F8-4923-BFBB-E671E11B7E31}"/>
    <dgm:cxn modelId="{63FE5D91-1EC7-4300-B8F4-B9F11111E642}" type="presOf" srcId="{64DDB471-C5EC-406B-80BC-4F0BC56051D4}" destId="{53AD1825-9E8B-46DC-A2D3-D7F18A6A06F2}" srcOrd="0" destOrd="0" presId="urn:microsoft.com/office/officeart/2005/8/layout/vList2"/>
    <dgm:cxn modelId="{E0A6A795-DD63-400B-BEAE-3494148F41C1}" type="presOf" srcId="{00B95F3A-8423-4DE8-AF54-312E0811C5CD}" destId="{66133B3C-0F60-488F-9B04-7EB547EBE283}" srcOrd="0" destOrd="0" presId="urn:microsoft.com/office/officeart/2005/8/layout/vList2"/>
    <dgm:cxn modelId="{39A617A8-D350-4C28-A560-5699567918F0}" type="presOf" srcId="{FAF26054-2FC5-450E-AD33-527323413B14}" destId="{AD51BEA1-AEBC-4C95-8C43-50BE6F7F51AC}" srcOrd="0" destOrd="0" presId="urn:microsoft.com/office/officeart/2005/8/layout/vList2"/>
    <dgm:cxn modelId="{0E6B2DCC-BEFF-4032-A721-72724041DE13}" srcId="{64DDB471-C5EC-406B-80BC-4F0BC56051D4}" destId="{E6D19C65-6119-4546-9869-1719CB181EF4}" srcOrd="2" destOrd="0" parTransId="{7C4CD56A-D531-4128-98B3-F134978297F3}" sibTransId="{EBEB5A99-65FC-46A0-A754-50B92C50A554}"/>
    <dgm:cxn modelId="{3C0FB9EC-A7F2-41CC-87CC-AC7946DC7327}" type="presOf" srcId="{E6D19C65-6119-4546-9869-1719CB181EF4}" destId="{D24F5026-CF90-47DE-B636-E102997B3535}" srcOrd="0" destOrd="0" presId="urn:microsoft.com/office/officeart/2005/8/layout/vList2"/>
    <dgm:cxn modelId="{4316E042-D03D-4592-8C0A-026D21154594}" type="presParOf" srcId="{53AD1825-9E8B-46DC-A2D3-D7F18A6A06F2}" destId="{66133B3C-0F60-488F-9B04-7EB547EBE283}" srcOrd="0" destOrd="0" presId="urn:microsoft.com/office/officeart/2005/8/layout/vList2"/>
    <dgm:cxn modelId="{03685B45-DD03-45B4-86B3-629C1003D4CE}" type="presParOf" srcId="{53AD1825-9E8B-46DC-A2D3-D7F18A6A06F2}" destId="{676940D3-596F-4180-9CDE-1609C4FAF922}" srcOrd="1" destOrd="0" presId="urn:microsoft.com/office/officeart/2005/8/layout/vList2"/>
    <dgm:cxn modelId="{B13474AE-B739-4D68-A20E-7021B33FE590}" type="presParOf" srcId="{53AD1825-9E8B-46DC-A2D3-D7F18A6A06F2}" destId="{AD51BEA1-AEBC-4C95-8C43-50BE6F7F51AC}" srcOrd="2" destOrd="0" presId="urn:microsoft.com/office/officeart/2005/8/layout/vList2"/>
    <dgm:cxn modelId="{55CF2A47-6A4F-45AC-9C53-5E5F809189EF}" type="presParOf" srcId="{53AD1825-9E8B-46DC-A2D3-D7F18A6A06F2}" destId="{3D867145-FE20-48B8-9B3F-E0E13D4EA292}" srcOrd="3" destOrd="0" presId="urn:microsoft.com/office/officeart/2005/8/layout/vList2"/>
    <dgm:cxn modelId="{473351D6-37F1-4086-AC06-0B44EE26F1FF}" type="presParOf" srcId="{53AD1825-9E8B-46DC-A2D3-D7F18A6A06F2}" destId="{D24F5026-CF90-47DE-B636-E102997B353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3588455-08E7-4950-8C6D-B12C92D237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81011E-91D6-46D2-BF4F-C1B40A136704}">
      <dgm:prSet/>
      <dgm:spPr/>
      <dgm:t>
        <a:bodyPr/>
        <a:lstStyle/>
        <a:p>
          <a:r>
            <a:rPr lang="en-GB"/>
            <a:t>Not just for at-risk groups! Healthy groups can participate too (Aas, 2009; Lange, 2011).</a:t>
          </a:r>
          <a:endParaRPr lang="en-US"/>
        </a:p>
      </dgm:t>
    </dgm:pt>
    <dgm:pt modelId="{6037844E-FE30-4D78-A447-7B5D9CF48942}" type="parTrans" cxnId="{911EBD75-91C5-45AF-AA1F-C89E25FEFF01}">
      <dgm:prSet/>
      <dgm:spPr/>
      <dgm:t>
        <a:bodyPr/>
        <a:lstStyle/>
        <a:p>
          <a:endParaRPr lang="en-US"/>
        </a:p>
      </dgm:t>
    </dgm:pt>
    <dgm:pt modelId="{12CF20A0-FDD2-4238-9C04-CB2381A381C7}" type="sibTrans" cxnId="{911EBD75-91C5-45AF-AA1F-C89E25FEFF01}">
      <dgm:prSet/>
      <dgm:spPr/>
      <dgm:t>
        <a:bodyPr/>
        <a:lstStyle/>
        <a:p>
          <a:endParaRPr lang="en-US"/>
        </a:p>
      </dgm:t>
    </dgm:pt>
    <dgm:pt modelId="{93ADF202-5FE3-4BCA-A9E5-1DC70B81A1B5}">
      <dgm:prSet/>
      <dgm:spPr/>
      <dgm:t>
        <a:bodyPr/>
        <a:lstStyle/>
        <a:p>
          <a:r>
            <a:rPr lang="en-GB"/>
            <a:t>It should not be limited to a single visit, but repeated (Nagao et al., 2000).</a:t>
          </a:r>
          <a:endParaRPr lang="en-US"/>
        </a:p>
      </dgm:t>
    </dgm:pt>
    <dgm:pt modelId="{675BD809-2CDC-4C72-AFA0-357E54EB1B99}" type="parTrans" cxnId="{C5C7B6E8-8CD2-464F-BDEB-80699B4DE670}">
      <dgm:prSet/>
      <dgm:spPr/>
      <dgm:t>
        <a:bodyPr/>
        <a:lstStyle/>
        <a:p>
          <a:endParaRPr lang="en-US"/>
        </a:p>
      </dgm:t>
    </dgm:pt>
    <dgm:pt modelId="{C5BBE6DC-BCCB-4DCF-B95C-10914740D90D}" type="sibTrans" cxnId="{C5C7B6E8-8CD2-464F-BDEB-80699B4DE670}">
      <dgm:prSet/>
      <dgm:spPr/>
      <dgm:t>
        <a:bodyPr/>
        <a:lstStyle/>
        <a:p>
          <a:endParaRPr lang="en-US"/>
        </a:p>
      </dgm:t>
    </dgm:pt>
    <dgm:pt modelId="{F52C76B0-B567-43AC-A3DA-8AAC45E970C9}" type="pres">
      <dgm:prSet presAssocID="{33588455-08E7-4950-8C6D-B12C92D2373E}" presName="linear" presStyleCnt="0">
        <dgm:presLayoutVars>
          <dgm:animLvl val="lvl"/>
          <dgm:resizeHandles val="exact"/>
        </dgm:presLayoutVars>
      </dgm:prSet>
      <dgm:spPr/>
    </dgm:pt>
    <dgm:pt modelId="{C4A9888C-4B9C-465B-9037-2D850E24B6A4}" type="pres">
      <dgm:prSet presAssocID="{8081011E-91D6-46D2-BF4F-C1B40A136704}" presName="parentText" presStyleLbl="node1" presStyleIdx="0" presStyleCnt="2">
        <dgm:presLayoutVars>
          <dgm:chMax val="0"/>
          <dgm:bulletEnabled val="1"/>
        </dgm:presLayoutVars>
      </dgm:prSet>
      <dgm:spPr/>
    </dgm:pt>
    <dgm:pt modelId="{44CD65EB-9F5C-4E88-B817-3376B86FEBFC}" type="pres">
      <dgm:prSet presAssocID="{12CF20A0-FDD2-4238-9C04-CB2381A381C7}" presName="spacer" presStyleCnt="0"/>
      <dgm:spPr/>
    </dgm:pt>
    <dgm:pt modelId="{BEAE9C4D-F42C-4737-986D-DAD48C338773}" type="pres">
      <dgm:prSet presAssocID="{93ADF202-5FE3-4BCA-A9E5-1DC70B81A1B5}" presName="parentText" presStyleLbl="node1" presStyleIdx="1" presStyleCnt="2">
        <dgm:presLayoutVars>
          <dgm:chMax val="0"/>
          <dgm:bulletEnabled val="1"/>
        </dgm:presLayoutVars>
      </dgm:prSet>
      <dgm:spPr/>
    </dgm:pt>
  </dgm:ptLst>
  <dgm:cxnLst>
    <dgm:cxn modelId="{5C06651D-5F84-42B9-A6A0-624124139CF1}" type="presOf" srcId="{8081011E-91D6-46D2-BF4F-C1B40A136704}" destId="{C4A9888C-4B9C-465B-9037-2D850E24B6A4}" srcOrd="0" destOrd="0" presId="urn:microsoft.com/office/officeart/2005/8/layout/vList2"/>
    <dgm:cxn modelId="{889B0F6E-BA77-4A0A-A8AB-8B5B7A54FBF8}" type="presOf" srcId="{93ADF202-5FE3-4BCA-A9E5-1DC70B81A1B5}" destId="{BEAE9C4D-F42C-4737-986D-DAD48C338773}" srcOrd="0" destOrd="0" presId="urn:microsoft.com/office/officeart/2005/8/layout/vList2"/>
    <dgm:cxn modelId="{911EBD75-91C5-45AF-AA1F-C89E25FEFF01}" srcId="{33588455-08E7-4950-8C6D-B12C92D2373E}" destId="{8081011E-91D6-46D2-BF4F-C1B40A136704}" srcOrd="0" destOrd="0" parTransId="{6037844E-FE30-4D78-A447-7B5D9CF48942}" sibTransId="{12CF20A0-FDD2-4238-9C04-CB2381A381C7}"/>
    <dgm:cxn modelId="{7AF2ECA7-58BA-4C08-AF2D-416521665952}" type="presOf" srcId="{33588455-08E7-4950-8C6D-B12C92D2373E}" destId="{F52C76B0-B567-43AC-A3DA-8AAC45E970C9}" srcOrd="0" destOrd="0" presId="urn:microsoft.com/office/officeart/2005/8/layout/vList2"/>
    <dgm:cxn modelId="{C5C7B6E8-8CD2-464F-BDEB-80699B4DE670}" srcId="{33588455-08E7-4950-8C6D-B12C92D2373E}" destId="{93ADF202-5FE3-4BCA-A9E5-1DC70B81A1B5}" srcOrd="1" destOrd="0" parTransId="{675BD809-2CDC-4C72-AFA0-357E54EB1B99}" sibTransId="{C5BBE6DC-BCCB-4DCF-B95C-10914740D90D}"/>
    <dgm:cxn modelId="{D5C85228-4848-4508-B4E0-286DAF685690}" type="presParOf" srcId="{F52C76B0-B567-43AC-A3DA-8AAC45E970C9}" destId="{C4A9888C-4B9C-465B-9037-2D850E24B6A4}" srcOrd="0" destOrd="0" presId="urn:microsoft.com/office/officeart/2005/8/layout/vList2"/>
    <dgm:cxn modelId="{A4C2221E-4FE6-4AF0-8414-18657420E37C}" type="presParOf" srcId="{F52C76B0-B567-43AC-A3DA-8AAC45E970C9}" destId="{44CD65EB-9F5C-4E88-B817-3376B86FEBFC}" srcOrd="1" destOrd="0" presId="urn:microsoft.com/office/officeart/2005/8/layout/vList2"/>
    <dgm:cxn modelId="{2C4BB52D-961D-4A00-B417-AB5ED20D332F}" type="presParOf" srcId="{F52C76B0-B567-43AC-A3DA-8AAC45E970C9}" destId="{BEAE9C4D-F42C-4737-986D-DAD48C33877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82ED09-D77E-4511-8A9E-37BA265355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56C4CF-5070-4FCB-9841-622AEB5C1BA4}">
      <dgm:prSet/>
      <dgm:spPr/>
      <dgm:t>
        <a:bodyPr/>
        <a:lstStyle/>
        <a:p>
          <a:r>
            <a:rPr lang="en-GB"/>
            <a:t>Antenatal screening</a:t>
          </a:r>
          <a:endParaRPr lang="en-US"/>
        </a:p>
      </dgm:t>
    </dgm:pt>
    <dgm:pt modelId="{8DFB6459-9B08-488B-ADBD-78BEB9797F5A}" type="parTrans" cxnId="{EABCCF9D-544B-4737-ADF8-70F930C2ADB3}">
      <dgm:prSet/>
      <dgm:spPr/>
      <dgm:t>
        <a:bodyPr/>
        <a:lstStyle/>
        <a:p>
          <a:endParaRPr lang="en-US"/>
        </a:p>
      </dgm:t>
    </dgm:pt>
    <dgm:pt modelId="{50D55398-14D3-4EA3-99BC-5C3E534EA1F6}" type="sibTrans" cxnId="{EABCCF9D-544B-4737-ADF8-70F930C2ADB3}">
      <dgm:prSet/>
      <dgm:spPr/>
      <dgm:t>
        <a:bodyPr/>
        <a:lstStyle/>
        <a:p>
          <a:endParaRPr lang="en-US"/>
        </a:p>
      </dgm:t>
    </dgm:pt>
    <dgm:pt modelId="{E88C58F2-AA06-4E9A-A81F-7C2D7347228C}">
      <dgm:prSet/>
      <dgm:spPr/>
      <dgm:t>
        <a:bodyPr/>
        <a:lstStyle/>
        <a:p>
          <a:r>
            <a:rPr lang="en-GB"/>
            <a:t>Newborn heel pricks and hearing screening</a:t>
          </a:r>
          <a:endParaRPr lang="en-US"/>
        </a:p>
      </dgm:t>
    </dgm:pt>
    <dgm:pt modelId="{145BB1A5-A754-4E83-9361-8AD1FAA3BB18}" type="parTrans" cxnId="{6C9A595F-710E-497D-A4E0-DA5CA60FF254}">
      <dgm:prSet/>
      <dgm:spPr/>
      <dgm:t>
        <a:bodyPr/>
        <a:lstStyle/>
        <a:p>
          <a:endParaRPr lang="en-US"/>
        </a:p>
      </dgm:t>
    </dgm:pt>
    <dgm:pt modelId="{035673A1-26D6-436B-AECD-095339FF43BB}" type="sibTrans" cxnId="{6C9A595F-710E-497D-A4E0-DA5CA60FF254}">
      <dgm:prSet/>
      <dgm:spPr/>
      <dgm:t>
        <a:bodyPr/>
        <a:lstStyle/>
        <a:p>
          <a:endParaRPr lang="en-US"/>
        </a:p>
      </dgm:t>
    </dgm:pt>
    <dgm:pt modelId="{242BF32D-5712-4680-B377-FC24062845DE}">
      <dgm:prSet/>
      <dgm:spPr/>
      <dgm:t>
        <a:bodyPr/>
        <a:lstStyle/>
        <a:p>
          <a:r>
            <a:rPr lang="en-GB"/>
            <a:t>Diabetic eye screening – 12 and over</a:t>
          </a:r>
          <a:endParaRPr lang="en-US"/>
        </a:p>
      </dgm:t>
    </dgm:pt>
    <dgm:pt modelId="{010874C7-152E-4BD4-B8AB-91962FA08D34}" type="parTrans" cxnId="{6CA2751C-2FBE-4065-A1EC-D207693AA42B}">
      <dgm:prSet/>
      <dgm:spPr/>
      <dgm:t>
        <a:bodyPr/>
        <a:lstStyle/>
        <a:p>
          <a:endParaRPr lang="en-US"/>
        </a:p>
      </dgm:t>
    </dgm:pt>
    <dgm:pt modelId="{C2FEE6DF-CEC6-42EC-814A-658690F0FF5C}" type="sibTrans" cxnId="{6CA2751C-2FBE-4065-A1EC-D207693AA42B}">
      <dgm:prSet/>
      <dgm:spPr/>
      <dgm:t>
        <a:bodyPr/>
        <a:lstStyle/>
        <a:p>
          <a:endParaRPr lang="en-US"/>
        </a:p>
      </dgm:t>
    </dgm:pt>
    <dgm:pt modelId="{CC45F15A-FF96-496B-AC27-90A8DF4715B0}">
      <dgm:prSet/>
      <dgm:spPr/>
      <dgm:t>
        <a:bodyPr/>
        <a:lstStyle/>
        <a:p>
          <a:r>
            <a:rPr lang="en-GB"/>
            <a:t>Cervical screening – 25-64</a:t>
          </a:r>
          <a:endParaRPr lang="en-US"/>
        </a:p>
      </dgm:t>
    </dgm:pt>
    <dgm:pt modelId="{F7942F59-E1C6-4DAE-A143-736791D550DD}" type="parTrans" cxnId="{04B50E37-4B1E-4FF5-B2B9-01BB99DA3732}">
      <dgm:prSet/>
      <dgm:spPr/>
      <dgm:t>
        <a:bodyPr/>
        <a:lstStyle/>
        <a:p>
          <a:endParaRPr lang="en-US"/>
        </a:p>
      </dgm:t>
    </dgm:pt>
    <dgm:pt modelId="{49C2F31D-3372-4509-8DD8-6CAB8B067A49}" type="sibTrans" cxnId="{04B50E37-4B1E-4FF5-B2B9-01BB99DA3732}">
      <dgm:prSet/>
      <dgm:spPr/>
      <dgm:t>
        <a:bodyPr/>
        <a:lstStyle/>
        <a:p>
          <a:endParaRPr lang="en-US"/>
        </a:p>
      </dgm:t>
    </dgm:pt>
    <dgm:pt modelId="{C268F8B5-19BF-43FD-84CE-F8A1C798D42F}">
      <dgm:prSet/>
      <dgm:spPr/>
      <dgm:t>
        <a:bodyPr/>
        <a:lstStyle/>
        <a:p>
          <a:r>
            <a:rPr lang="en-GB"/>
            <a:t>Breast Test Wales – 50-70 </a:t>
          </a:r>
          <a:endParaRPr lang="en-US"/>
        </a:p>
      </dgm:t>
    </dgm:pt>
    <dgm:pt modelId="{7AC14246-44B1-4893-9FFF-B75D72B6B48B}" type="parTrans" cxnId="{253EAD1E-C2FE-4CCE-A686-28BF9A9F2A89}">
      <dgm:prSet/>
      <dgm:spPr/>
      <dgm:t>
        <a:bodyPr/>
        <a:lstStyle/>
        <a:p>
          <a:endParaRPr lang="en-US"/>
        </a:p>
      </dgm:t>
    </dgm:pt>
    <dgm:pt modelId="{48AD8AAB-DE5F-4348-8EF4-0A1B3944194C}" type="sibTrans" cxnId="{253EAD1E-C2FE-4CCE-A686-28BF9A9F2A89}">
      <dgm:prSet/>
      <dgm:spPr/>
      <dgm:t>
        <a:bodyPr/>
        <a:lstStyle/>
        <a:p>
          <a:endParaRPr lang="en-US"/>
        </a:p>
      </dgm:t>
    </dgm:pt>
    <dgm:pt modelId="{E558F831-24E2-4763-A5DD-330F96FFA058}">
      <dgm:prSet/>
      <dgm:spPr/>
      <dgm:t>
        <a:bodyPr/>
        <a:lstStyle/>
        <a:p>
          <a:r>
            <a:rPr lang="en-GB"/>
            <a:t>Bowel Screening Wales – 51-74</a:t>
          </a:r>
          <a:endParaRPr lang="en-US"/>
        </a:p>
      </dgm:t>
    </dgm:pt>
    <dgm:pt modelId="{A9366496-5FF8-4B47-A714-A45B89680A41}" type="parTrans" cxnId="{15191734-7C8C-4946-AAA3-839DF160E59E}">
      <dgm:prSet/>
      <dgm:spPr/>
      <dgm:t>
        <a:bodyPr/>
        <a:lstStyle/>
        <a:p>
          <a:endParaRPr lang="en-US"/>
        </a:p>
      </dgm:t>
    </dgm:pt>
    <dgm:pt modelId="{554BCFE0-4F66-4591-8E2E-78BF1F8C29EC}" type="sibTrans" cxnId="{15191734-7C8C-4946-AAA3-839DF160E59E}">
      <dgm:prSet/>
      <dgm:spPr/>
      <dgm:t>
        <a:bodyPr/>
        <a:lstStyle/>
        <a:p>
          <a:endParaRPr lang="en-US"/>
        </a:p>
      </dgm:t>
    </dgm:pt>
    <dgm:pt modelId="{1FD619D7-3E08-4E60-8B64-CD94251EE5B0}">
      <dgm:prSet/>
      <dgm:spPr/>
      <dgm:t>
        <a:bodyPr/>
        <a:lstStyle/>
        <a:p>
          <a:r>
            <a:rPr lang="en-GB"/>
            <a:t>Wales AAA Screening </a:t>
          </a:r>
          <a:endParaRPr lang="en-US"/>
        </a:p>
      </dgm:t>
    </dgm:pt>
    <dgm:pt modelId="{3669A45D-1F2E-4532-8881-E09062FB8F4D}" type="parTrans" cxnId="{428A1D0F-C4D9-4133-AE67-2EE41198650D}">
      <dgm:prSet/>
      <dgm:spPr/>
      <dgm:t>
        <a:bodyPr/>
        <a:lstStyle/>
        <a:p>
          <a:endParaRPr lang="en-US"/>
        </a:p>
      </dgm:t>
    </dgm:pt>
    <dgm:pt modelId="{2EECFB3E-25AB-4FA0-B49D-AC06CC74C3E5}" type="sibTrans" cxnId="{428A1D0F-C4D9-4133-AE67-2EE41198650D}">
      <dgm:prSet/>
      <dgm:spPr/>
      <dgm:t>
        <a:bodyPr/>
        <a:lstStyle/>
        <a:p>
          <a:endParaRPr lang="en-US"/>
        </a:p>
      </dgm:t>
    </dgm:pt>
    <dgm:pt modelId="{CF66655A-E84F-46D3-9E78-695159E86C66}" type="pres">
      <dgm:prSet presAssocID="{ED82ED09-D77E-4511-8A9E-37BA265355C3}" presName="linear" presStyleCnt="0">
        <dgm:presLayoutVars>
          <dgm:animLvl val="lvl"/>
          <dgm:resizeHandles val="exact"/>
        </dgm:presLayoutVars>
      </dgm:prSet>
      <dgm:spPr/>
    </dgm:pt>
    <dgm:pt modelId="{2BA00E9C-C2B7-4DCA-9F72-E86D8C0B5240}" type="pres">
      <dgm:prSet presAssocID="{D256C4CF-5070-4FCB-9841-622AEB5C1BA4}" presName="parentText" presStyleLbl="node1" presStyleIdx="0" presStyleCnt="7">
        <dgm:presLayoutVars>
          <dgm:chMax val="0"/>
          <dgm:bulletEnabled val="1"/>
        </dgm:presLayoutVars>
      </dgm:prSet>
      <dgm:spPr/>
    </dgm:pt>
    <dgm:pt modelId="{344FA0DE-465A-4C8B-B377-9822934A67A6}" type="pres">
      <dgm:prSet presAssocID="{50D55398-14D3-4EA3-99BC-5C3E534EA1F6}" presName="spacer" presStyleCnt="0"/>
      <dgm:spPr/>
    </dgm:pt>
    <dgm:pt modelId="{F6DD2D16-FB6A-44C6-B37F-C447D5E98935}" type="pres">
      <dgm:prSet presAssocID="{E88C58F2-AA06-4E9A-A81F-7C2D7347228C}" presName="parentText" presStyleLbl="node1" presStyleIdx="1" presStyleCnt="7">
        <dgm:presLayoutVars>
          <dgm:chMax val="0"/>
          <dgm:bulletEnabled val="1"/>
        </dgm:presLayoutVars>
      </dgm:prSet>
      <dgm:spPr/>
    </dgm:pt>
    <dgm:pt modelId="{4542A6F2-6DFC-46BA-BC48-2F0171DF8B89}" type="pres">
      <dgm:prSet presAssocID="{035673A1-26D6-436B-AECD-095339FF43BB}" presName="spacer" presStyleCnt="0"/>
      <dgm:spPr/>
    </dgm:pt>
    <dgm:pt modelId="{8BCE0125-1BB1-4566-8126-A7F96A084276}" type="pres">
      <dgm:prSet presAssocID="{242BF32D-5712-4680-B377-FC24062845DE}" presName="parentText" presStyleLbl="node1" presStyleIdx="2" presStyleCnt="7">
        <dgm:presLayoutVars>
          <dgm:chMax val="0"/>
          <dgm:bulletEnabled val="1"/>
        </dgm:presLayoutVars>
      </dgm:prSet>
      <dgm:spPr/>
    </dgm:pt>
    <dgm:pt modelId="{AA4687C9-8E06-432B-91D6-C06D788404EC}" type="pres">
      <dgm:prSet presAssocID="{C2FEE6DF-CEC6-42EC-814A-658690F0FF5C}" presName="spacer" presStyleCnt="0"/>
      <dgm:spPr/>
    </dgm:pt>
    <dgm:pt modelId="{21DA2B1F-3136-454C-8385-56278528452C}" type="pres">
      <dgm:prSet presAssocID="{CC45F15A-FF96-496B-AC27-90A8DF4715B0}" presName="parentText" presStyleLbl="node1" presStyleIdx="3" presStyleCnt="7">
        <dgm:presLayoutVars>
          <dgm:chMax val="0"/>
          <dgm:bulletEnabled val="1"/>
        </dgm:presLayoutVars>
      </dgm:prSet>
      <dgm:spPr/>
    </dgm:pt>
    <dgm:pt modelId="{85AA8578-8947-41DC-B382-E40E8CC34F6B}" type="pres">
      <dgm:prSet presAssocID="{49C2F31D-3372-4509-8DD8-6CAB8B067A49}" presName="spacer" presStyleCnt="0"/>
      <dgm:spPr/>
    </dgm:pt>
    <dgm:pt modelId="{9FDF2919-7158-40D8-9864-6DCAD55FC47B}" type="pres">
      <dgm:prSet presAssocID="{C268F8B5-19BF-43FD-84CE-F8A1C798D42F}" presName="parentText" presStyleLbl="node1" presStyleIdx="4" presStyleCnt="7">
        <dgm:presLayoutVars>
          <dgm:chMax val="0"/>
          <dgm:bulletEnabled val="1"/>
        </dgm:presLayoutVars>
      </dgm:prSet>
      <dgm:spPr/>
    </dgm:pt>
    <dgm:pt modelId="{2CFE1506-59D1-4394-BFA1-9266CF697DF9}" type="pres">
      <dgm:prSet presAssocID="{48AD8AAB-DE5F-4348-8EF4-0A1B3944194C}" presName="spacer" presStyleCnt="0"/>
      <dgm:spPr/>
    </dgm:pt>
    <dgm:pt modelId="{89EFCB4C-A97E-46F2-A7D7-134FFF8CAE72}" type="pres">
      <dgm:prSet presAssocID="{E558F831-24E2-4763-A5DD-330F96FFA058}" presName="parentText" presStyleLbl="node1" presStyleIdx="5" presStyleCnt="7">
        <dgm:presLayoutVars>
          <dgm:chMax val="0"/>
          <dgm:bulletEnabled val="1"/>
        </dgm:presLayoutVars>
      </dgm:prSet>
      <dgm:spPr/>
    </dgm:pt>
    <dgm:pt modelId="{BC16CE7F-2C02-458D-893C-E711CCB12129}" type="pres">
      <dgm:prSet presAssocID="{554BCFE0-4F66-4591-8E2E-78BF1F8C29EC}" presName="spacer" presStyleCnt="0"/>
      <dgm:spPr/>
    </dgm:pt>
    <dgm:pt modelId="{92221C29-D189-4CF7-B270-7947E6B77233}" type="pres">
      <dgm:prSet presAssocID="{1FD619D7-3E08-4E60-8B64-CD94251EE5B0}" presName="parentText" presStyleLbl="node1" presStyleIdx="6" presStyleCnt="7">
        <dgm:presLayoutVars>
          <dgm:chMax val="0"/>
          <dgm:bulletEnabled val="1"/>
        </dgm:presLayoutVars>
      </dgm:prSet>
      <dgm:spPr/>
    </dgm:pt>
  </dgm:ptLst>
  <dgm:cxnLst>
    <dgm:cxn modelId="{428A1D0F-C4D9-4133-AE67-2EE41198650D}" srcId="{ED82ED09-D77E-4511-8A9E-37BA265355C3}" destId="{1FD619D7-3E08-4E60-8B64-CD94251EE5B0}" srcOrd="6" destOrd="0" parTransId="{3669A45D-1F2E-4532-8881-E09062FB8F4D}" sibTransId="{2EECFB3E-25AB-4FA0-B49D-AC06CC74C3E5}"/>
    <dgm:cxn modelId="{608EA113-DD8B-4B79-A540-AA4653D90593}" type="presOf" srcId="{242BF32D-5712-4680-B377-FC24062845DE}" destId="{8BCE0125-1BB1-4566-8126-A7F96A084276}" srcOrd="0" destOrd="0" presId="urn:microsoft.com/office/officeart/2005/8/layout/vList2"/>
    <dgm:cxn modelId="{FF610714-386E-4867-8609-93124FB9189B}" type="presOf" srcId="{ED82ED09-D77E-4511-8A9E-37BA265355C3}" destId="{CF66655A-E84F-46D3-9E78-695159E86C66}" srcOrd="0" destOrd="0" presId="urn:microsoft.com/office/officeart/2005/8/layout/vList2"/>
    <dgm:cxn modelId="{6CA2751C-2FBE-4065-A1EC-D207693AA42B}" srcId="{ED82ED09-D77E-4511-8A9E-37BA265355C3}" destId="{242BF32D-5712-4680-B377-FC24062845DE}" srcOrd="2" destOrd="0" parTransId="{010874C7-152E-4BD4-B8AB-91962FA08D34}" sibTransId="{C2FEE6DF-CEC6-42EC-814A-658690F0FF5C}"/>
    <dgm:cxn modelId="{253EAD1E-C2FE-4CCE-A686-28BF9A9F2A89}" srcId="{ED82ED09-D77E-4511-8A9E-37BA265355C3}" destId="{C268F8B5-19BF-43FD-84CE-F8A1C798D42F}" srcOrd="4" destOrd="0" parTransId="{7AC14246-44B1-4893-9FFF-B75D72B6B48B}" sibTransId="{48AD8AAB-DE5F-4348-8EF4-0A1B3944194C}"/>
    <dgm:cxn modelId="{15191734-7C8C-4946-AAA3-839DF160E59E}" srcId="{ED82ED09-D77E-4511-8A9E-37BA265355C3}" destId="{E558F831-24E2-4763-A5DD-330F96FFA058}" srcOrd="5" destOrd="0" parTransId="{A9366496-5FF8-4B47-A714-A45B89680A41}" sibTransId="{554BCFE0-4F66-4591-8E2E-78BF1F8C29EC}"/>
    <dgm:cxn modelId="{04B50E37-4B1E-4FF5-B2B9-01BB99DA3732}" srcId="{ED82ED09-D77E-4511-8A9E-37BA265355C3}" destId="{CC45F15A-FF96-496B-AC27-90A8DF4715B0}" srcOrd="3" destOrd="0" parTransId="{F7942F59-E1C6-4DAE-A143-736791D550DD}" sibTransId="{49C2F31D-3372-4509-8DD8-6CAB8B067A49}"/>
    <dgm:cxn modelId="{6C9A595F-710E-497D-A4E0-DA5CA60FF254}" srcId="{ED82ED09-D77E-4511-8A9E-37BA265355C3}" destId="{E88C58F2-AA06-4E9A-A81F-7C2D7347228C}" srcOrd="1" destOrd="0" parTransId="{145BB1A5-A754-4E83-9361-8AD1FAA3BB18}" sibTransId="{035673A1-26D6-436B-AECD-095339FF43BB}"/>
    <dgm:cxn modelId="{54E43549-0C03-47ED-8F5D-CAD546DBFA46}" type="presOf" srcId="{1FD619D7-3E08-4E60-8B64-CD94251EE5B0}" destId="{92221C29-D189-4CF7-B270-7947E6B77233}" srcOrd="0" destOrd="0" presId="urn:microsoft.com/office/officeart/2005/8/layout/vList2"/>
    <dgm:cxn modelId="{F6CBFC51-37A4-4A4F-B815-D4ADA18E154C}" type="presOf" srcId="{D256C4CF-5070-4FCB-9841-622AEB5C1BA4}" destId="{2BA00E9C-C2B7-4DCA-9F72-E86D8C0B5240}" srcOrd="0" destOrd="0" presId="urn:microsoft.com/office/officeart/2005/8/layout/vList2"/>
    <dgm:cxn modelId="{6D229776-4064-4A8A-BEF3-56E9312C57D8}" type="presOf" srcId="{E88C58F2-AA06-4E9A-A81F-7C2D7347228C}" destId="{F6DD2D16-FB6A-44C6-B37F-C447D5E98935}" srcOrd="0" destOrd="0" presId="urn:microsoft.com/office/officeart/2005/8/layout/vList2"/>
    <dgm:cxn modelId="{EABCCF9D-544B-4737-ADF8-70F930C2ADB3}" srcId="{ED82ED09-D77E-4511-8A9E-37BA265355C3}" destId="{D256C4CF-5070-4FCB-9841-622AEB5C1BA4}" srcOrd="0" destOrd="0" parTransId="{8DFB6459-9B08-488B-ADBD-78BEB9797F5A}" sibTransId="{50D55398-14D3-4EA3-99BC-5C3E534EA1F6}"/>
    <dgm:cxn modelId="{0C36DCBA-8A64-42D3-8BF7-B383949753E0}" type="presOf" srcId="{E558F831-24E2-4763-A5DD-330F96FFA058}" destId="{89EFCB4C-A97E-46F2-A7D7-134FFF8CAE72}" srcOrd="0" destOrd="0" presId="urn:microsoft.com/office/officeart/2005/8/layout/vList2"/>
    <dgm:cxn modelId="{500011EB-CC98-47A2-B75C-AB18D86A7DEB}" type="presOf" srcId="{CC45F15A-FF96-496B-AC27-90A8DF4715B0}" destId="{21DA2B1F-3136-454C-8385-56278528452C}" srcOrd="0" destOrd="0" presId="urn:microsoft.com/office/officeart/2005/8/layout/vList2"/>
    <dgm:cxn modelId="{D522F3EB-75AC-490A-B27B-25113C5468E2}" type="presOf" srcId="{C268F8B5-19BF-43FD-84CE-F8A1C798D42F}" destId="{9FDF2919-7158-40D8-9864-6DCAD55FC47B}" srcOrd="0" destOrd="0" presId="urn:microsoft.com/office/officeart/2005/8/layout/vList2"/>
    <dgm:cxn modelId="{41A6D760-98FC-450C-BC5D-850338C74E22}" type="presParOf" srcId="{CF66655A-E84F-46D3-9E78-695159E86C66}" destId="{2BA00E9C-C2B7-4DCA-9F72-E86D8C0B5240}" srcOrd="0" destOrd="0" presId="urn:microsoft.com/office/officeart/2005/8/layout/vList2"/>
    <dgm:cxn modelId="{6EF43AB8-7D43-465E-BB63-382E021A22FC}" type="presParOf" srcId="{CF66655A-E84F-46D3-9E78-695159E86C66}" destId="{344FA0DE-465A-4C8B-B377-9822934A67A6}" srcOrd="1" destOrd="0" presId="urn:microsoft.com/office/officeart/2005/8/layout/vList2"/>
    <dgm:cxn modelId="{99E9C82D-9B86-4F32-A5DE-953D4DA0D08A}" type="presParOf" srcId="{CF66655A-E84F-46D3-9E78-695159E86C66}" destId="{F6DD2D16-FB6A-44C6-B37F-C447D5E98935}" srcOrd="2" destOrd="0" presId="urn:microsoft.com/office/officeart/2005/8/layout/vList2"/>
    <dgm:cxn modelId="{6BCD9DDD-ED32-44CB-8B48-8724C6FAAFFB}" type="presParOf" srcId="{CF66655A-E84F-46D3-9E78-695159E86C66}" destId="{4542A6F2-6DFC-46BA-BC48-2F0171DF8B89}" srcOrd="3" destOrd="0" presId="urn:microsoft.com/office/officeart/2005/8/layout/vList2"/>
    <dgm:cxn modelId="{7C10527B-FDB6-433F-8724-98B90B2E44D5}" type="presParOf" srcId="{CF66655A-E84F-46D3-9E78-695159E86C66}" destId="{8BCE0125-1BB1-4566-8126-A7F96A084276}" srcOrd="4" destOrd="0" presId="urn:microsoft.com/office/officeart/2005/8/layout/vList2"/>
    <dgm:cxn modelId="{5C1730E3-A204-4CDA-A2AC-4EDDDF198803}" type="presParOf" srcId="{CF66655A-E84F-46D3-9E78-695159E86C66}" destId="{AA4687C9-8E06-432B-91D6-C06D788404EC}" srcOrd="5" destOrd="0" presId="urn:microsoft.com/office/officeart/2005/8/layout/vList2"/>
    <dgm:cxn modelId="{7EE15CB8-AAAF-4CC6-8BDC-8F407244FF8C}" type="presParOf" srcId="{CF66655A-E84F-46D3-9E78-695159E86C66}" destId="{21DA2B1F-3136-454C-8385-56278528452C}" srcOrd="6" destOrd="0" presId="urn:microsoft.com/office/officeart/2005/8/layout/vList2"/>
    <dgm:cxn modelId="{B48D17E8-FCB7-4CBD-B8A8-797517BAEF20}" type="presParOf" srcId="{CF66655A-E84F-46D3-9E78-695159E86C66}" destId="{85AA8578-8947-41DC-B382-E40E8CC34F6B}" srcOrd="7" destOrd="0" presId="urn:microsoft.com/office/officeart/2005/8/layout/vList2"/>
    <dgm:cxn modelId="{76B1C5D9-AF9A-4AF6-B5D7-0843BA5E2416}" type="presParOf" srcId="{CF66655A-E84F-46D3-9E78-695159E86C66}" destId="{9FDF2919-7158-40D8-9864-6DCAD55FC47B}" srcOrd="8" destOrd="0" presId="urn:microsoft.com/office/officeart/2005/8/layout/vList2"/>
    <dgm:cxn modelId="{4123F2F4-D7E8-4F64-9E4A-0DDC9C3D84E4}" type="presParOf" srcId="{CF66655A-E84F-46D3-9E78-695159E86C66}" destId="{2CFE1506-59D1-4394-BFA1-9266CF697DF9}" srcOrd="9" destOrd="0" presId="urn:microsoft.com/office/officeart/2005/8/layout/vList2"/>
    <dgm:cxn modelId="{FEE22FE9-67ED-4CA6-B204-1E7756579FF9}" type="presParOf" srcId="{CF66655A-E84F-46D3-9E78-695159E86C66}" destId="{89EFCB4C-A97E-46F2-A7D7-134FFF8CAE72}" srcOrd="10" destOrd="0" presId="urn:microsoft.com/office/officeart/2005/8/layout/vList2"/>
    <dgm:cxn modelId="{81573941-176D-4CC2-A1CF-787273B5089D}" type="presParOf" srcId="{CF66655A-E84F-46D3-9E78-695159E86C66}" destId="{BC16CE7F-2C02-458D-893C-E711CCB12129}" srcOrd="11" destOrd="0" presId="urn:microsoft.com/office/officeart/2005/8/layout/vList2"/>
    <dgm:cxn modelId="{2A1CAE6C-C8EA-4D6F-8504-57FECD4269D4}" type="presParOf" srcId="{CF66655A-E84F-46D3-9E78-695159E86C66}" destId="{92221C29-D189-4CF7-B270-7947E6B7723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2A2E582-3195-4475-A5C3-D62BAEA524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570AB3F-BE48-42E3-B786-D007DCB05F92}">
      <dgm:prSet/>
      <dgm:spPr/>
      <dgm:t>
        <a:bodyPr/>
        <a:lstStyle/>
        <a:p>
          <a:r>
            <a:rPr lang="en-GB"/>
            <a:t>It's not just this that we can screen for, consider fall risks in COPD. </a:t>
          </a:r>
          <a:endParaRPr lang="en-US"/>
        </a:p>
      </dgm:t>
    </dgm:pt>
    <dgm:pt modelId="{8C186CEC-D7DB-49AD-ABAA-D1CF15EC43C0}" type="parTrans" cxnId="{6F503A6E-C714-4D10-8724-4A5BD54A9C19}">
      <dgm:prSet/>
      <dgm:spPr/>
      <dgm:t>
        <a:bodyPr/>
        <a:lstStyle/>
        <a:p>
          <a:endParaRPr lang="en-US"/>
        </a:p>
      </dgm:t>
    </dgm:pt>
    <dgm:pt modelId="{6F507874-886F-4AE6-A841-9F40B678E32F}" type="sibTrans" cxnId="{6F503A6E-C714-4D10-8724-4A5BD54A9C19}">
      <dgm:prSet/>
      <dgm:spPr/>
      <dgm:t>
        <a:bodyPr/>
        <a:lstStyle/>
        <a:p>
          <a:endParaRPr lang="en-US"/>
        </a:p>
      </dgm:t>
    </dgm:pt>
    <dgm:pt modelId="{74DF793B-3795-49FB-A09C-DA0ED0C4DDB6}">
      <dgm:prSet/>
      <dgm:spPr/>
      <dgm:t>
        <a:bodyPr/>
        <a:lstStyle/>
        <a:p>
          <a:r>
            <a:rPr lang="en-GB"/>
            <a:t>There is currently a promising tool for screening risk factors (McLay et al., 2020).</a:t>
          </a:r>
          <a:endParaRPr lang="en-US"/>
        </a:p>
      </dgm:t>
    </dgm:pt>
    <dgm:pt modelId="{7056CDBE-00D8-4E7F-9EEF-75D0B1625550}" type="parTrans" cxnId="{1BB3741E-8059-40A8-8538-68D419343B23}">
      <dgm:prSet/>
      <dgm:spPr/>
      <dgm:t>
        <a:bodyPr/>
        <a:lstStyle/>
        <a:p>
          <a:endParaRPr lang="en-US"/>
        </a:p>
      </dgm:t>
    </dgm:pt>
    <dgm:pt modelId="{5CB9879C-395C-4687-816E-7432CFA47A41}" type="sibTrans" cxnId="{1BB3741E-8059-40A8-8538-68D419343B23}">
      <dgm:prSet/>
      <dgm:spPr/>
      <dgm:t>
        <a:bodyPr/>
        <a:lstStyle/>
        <a:p>
          <a:endParaRPr lang="en-US"/>
        </a:p>
      </dgm:t>
    </dgm:pt>
    <dgm:pt modelId="{512F34F8-AC85-416D-861B-5978D11E682C}">
      <dgm:prSet/>
      <dgm:spPr/>
      <dgm:t>
        <a:bodyPr/>
        <a:lstStyle/>
        <a:p>
          <a:r>
            <a:rPr lang="en-GB"/>
            <a:t>Oral cancer screening shows strong levels of validity too (Warnakulasuriya and Kerr, 2021).</a:t>
          </a:r>
          <a:endParaRPr lang="en-US"/>
        </a:p>
      </dgm:t>
    </dgm:pt>
    <dgm:pt modelId="{0C5006E2-D70B-43D6-9F24-09DAE9FCFA32}" type="parTrans" cxnId="{4276896B-1D01-4501-8AF4-9AF5977B35DB}">
      <dgm:prSet/>
      <dgm:spPr/>
      <dgm:t>
        <a:bodyPr/>
        <a:lstStyle/>
        <a:p>
          <a:endParaRPr lang="en-US"/>
        </a:p>
      </dgm:t>
    </dgm:pt>
    <dgm:pt modelId="{A51ADB88-D2A4-444A-9F56-1DDF70D63821}" type="sibTrans" cxnId="{4276896B-1D01-4501-8AF4-9AF5977B35DB}">
      <dgm:prSet/>
      <dgm:spPr/>
      <dgm:t>
        <a:bodyPr/>
        <a:lstStyle/>
        <a:p>
          <a:endParaRPr lang="en-US"/>
        </a:p>
      </dgm:t>
    </dgm:pt>
    <dgm:pt modelId="{335015C8-00F9-4265-90F6-B7D0A695290F}">
      <dgm:prSet/>
      <dgm:spPr/>
      <dgm:t>
        <a:bodyPr/>
        <a:lstStyle/>
        <a:p>
          <a:r>
            <a:rPr lang="en-GB"/>
            <a:t>There is some lack of evidence to support this cross-culturally (Shieh et al., 2016).</a:t>
          </a:r>
          <a:endParaRPr lang="en-US"/>
        </a:p>
      </dgm:t>
    </dgm:pt>
    <dgm:pt modelId="{9FAF06CD-4953-4630-AEB3-5710F92F50E5}" type="parTrans" cxnId="{A062A94F-EAAF-41F7-BF0B-EA92FBFE00A5}">
      <dgm:prSet/>
      <dgm:spPr/>
      <dgm:t>
        <a:bodyPr/>
        <a:lstStyle/>
        <a:p>
          <a:endParaRPr lang="en-US"/>
        </a:p>
      </dgm:t>
    </dgm:pt>
    <dgm:pt modelId="{AAF42600-A1CA-48BE-921E-B36D3B9EF7D6}" type="sibTrans" cxnId="{A062A94F-EAAF-41F7-BF0B-EA92FBFE00A5}">
      <dgm:prSet/>
      <dgm:spPr/>
      <dgm:t>
        <a:bodyPr/>
        <a:lstStyle/>
        <a:p>
          <a:endParaRPr lang="en-US"/>
        </a:p>
      </dgm:t>
    </dgm:pt>
    <dgm:pt modelId="{E3739A5C-1B0D-4AD6-90E3-95B2F3B95020}" type="pres">
      <dgm:prSet presAssocID="{82A2E582-3195-4475-A5C3-D62BAEA52477}" presName="linear" presStyleCnt="0">
        <dgm:presLayoutVars>
          <dgm:animLvl val="lvl"/>
          <dgm:resizeHandles val="exact"/>
        </dgm:presLayoutVars>
      </dgm:prSet>
      <dgm:spPr/>
    </dgm:pt>
    <dgm:pt modelId="{54C25887-8322-483B-B235-D00B48121B14}" type="pres">
      <dgm:prSet presAssocID="{2570AB3F-BE48-42E3-B786-D007DCB05F92}" presName="parentText" presStyleLbl="node1" presStyleIdx="0" presStyleCnt="4">
        <dgm:presLayoutVars>
          <dgm:chMax val="0"/>
          <dgm:bulletEnabled val="1"/>
        </dgm:presLayoutVars>
      </dgm:prSet>
      <dgm:spPr/>
    </dgm:pt>
    <dgm:pt modelId="{EE942E3A-E4F7-4DCC-9FBA-182AC8521F97}" type="pres">
      <dgm:prSet presAssocID="{6F507874-886F-4AE6-A841-9F40B678E32F}" presName="spacer" presStyleCnt="0"/>
      <dgm:spPr/>
    </dgm:pt>
    <dgm:pt modelId="{02E885AE-451D-4E52-ABF0-10B851755AA1}" type="pres">
      <dgm:prSet presAssocID="{74DF793B-3795-49FB-A09C-DA0ED0C4DDB6}" presName="parentText" presStyleLbl="node1" presStyleIdx="1" presStyleCnt="4">
        <dgm:presLayoutVars>
          <dgm:chMax val="0"/>
          <dgm:bulletEnabled val="1"/>
        </dgm:presLayoutVars>
      </dgm:prSet>
      <dgm:spPr/>
    </dgm:pt>
    <dgm:pt modelId="{AE9F7BF4-22F4-4720-B92F-96628C26A1E0}" type="pres">
      <dgm:prSet presAssocID="{5CB9879C-395C-4687-816E-7432CFA47A41}" presName="spacer" presStyleCnt="0"/>
      <dgm:spPr/>
    </dgm:pt>
    <dgm:pt modelId="{327D7E12-2947-4691-B96E-F3BA4A9ADCE4}" type="pres">
      <dgm:prSet presAssocID="{512F34F8-AC85-416D-861B-5978D11E682C}" presName="parentText" presStyleLbl="node1" presStyleIdx="2" presStyleCnt="4">
        <dgm:presLayoutVars>
          <dgm:chMax val="0"/>
          <dgm:bulletEnabled val="1"/>
        </dgm:presLayoutVars>
      </dgm:prSet>
      <dgm:spPr/>
    </dgm:pt>
    <dgm:pt modelId="{8108D1FA-18A0-4E82-93C9-079972955C48}" type="pres">
      <dgm:prSet presAssocID="{A51ADB88-D2A4-444A-9F56-1DDF70D63821}" presName="spacer" presStyleCnt="0"/>
      <dgm:spPr/>
    </dgm:pt>
    <dgm:pt modelId="{7459C59E-8052-45F2-8AA9-ADB63C3D9D80}" type="pres">
      <dgm:prSet presAssocID="{335015C8-00F9-4265-90F6-B7D0A695290F}" presName="parentText" presStyleLbl="node1" presStyleIdx="3" presStyleCnt="4">
        <dgm:presLayoutVars>
          <dgm:chMax val="0"/>
          <dgm:bulletEnabled val="1"/>
        </dgm:presLayoutVars>
      </dgm:prSet>
      <dgm:spPr/>
    </dgm:pt>
  </dgm:ptLst>
  <dgm:cxnLst>
    <dgm:cxn modelId="{0D455112-F267-42AC-99FE-ADA509ED2594}" type="presOf" srcId="{512F34F8-AC85-416D-861B-5978D11E682C}" destId="{327D7E12-2947-4691-B96E-F3BA4A9ADCE4}" srcOrd="0" destOrd="0" presId="urn:microsoft.com/office/officeart/2005/8/layout/vList2"/>
    <dgm:cxn modelId="{1BB3741E-8059-40A8-8538-68D419343B23}" srcId="{82A2E582-3195-4475-A5C3-D62BAEA52477}" destId="{74DF793B-3795-49FB-A09C-DA0ED0C4DDB6}" srcOrd="1" destOrd="0" parTransId="{7056CDBE-00D8-4E7F-9EEF-75D0B1625550}" sibTransId="{5CB9879C-395C-4687-816E-7432CFA47A41}"/>
    <dgm:cxn modelId="{C7DC5C39-6BC2-412F-A551-E30A9347D8B4}" type="presOf" srcId="{335015C8-00F9-4265-90F6-B7D0A695290F}" destId="{7459C59E-8052-45F2-8AA9-ADB63C3D9D80}" srcOrd="0" destOrd="0" presId="urn:microsoft.com/office/officeart/2005/8/layout/vList2"/>
    <dgm:cxn modelId="{2101923E-F319-4135-94D8-CAE6A26D43A4}" type="presOf" srcId="{2570AB3F-BE48-42E3-B786-D007DCB05F92}" destId="{54C25887-8322-483B-B235-D00B48121B14}" srcOrd="0" destOrd="0" presId="urn:microsoft.com/office/officeart/2005/8/layout/vList2"/>
    <dgm:cxn modelId="{4276896B-1D01-4501-8AF4-9AF5977B35DB}" srcId="{82A2E582-3195-4475-A5C3-D62BAEA52477}" destId="{512F34F8-AC85-416D-861B-5978D11E682C}" srcOrd="2" destOrd="0" parTransId="{0C5006E2-D70B-43D6-9F24-09DAE9FCFA32}" sibTransId="{A51ADB88-D2A4-444A-9F56-1DDF70D63821}"/>
    <dgm:cxn modelId="{6F503A6E-C714-4D10-8724-4A5BD54A9C19}" srcId="{82A2E582-3195-4475-A5C3-D62BAEA52477}" destId="{2570AB3F-BE48-42E3-B786-D007DCB05F92}" srcOrd="0" destOrd="0" parTransId="{8C186CEC-D7DB-49AD-ABAA-D1CF15EC43C0}" sibTransId="{6F507874-886F-4AE6-A841-9F40B678E32F}"/>
    <dgm:cxn modelId="{A062A94F-EAAF-41F7-BF0B-EA92FBFE00A5}" srcId="{82A2E582-3195-4475-A5C3-D62BAEA52477}" destId="{335015C8-00F9-4265-90F6-B7D0A695290F}" srcOrd="3" destOrd="0" parTransId="{9FAF06CD-4953-4630-AEB3-5710F92F50E5}" sibTransId="{AAF42600-A1CA-48BE-921E-B36D3B9EF7D6}"/>
    <dgm:cxn modelId="{2363C2DD-1761-4646-9088-64AA3EC066B1}" type="presOf" srcId="{82A2E582-3195-4475-A5C3-D62BAEA52477}" destId="{E3739A5C-1B0D-4AD6-90E3-95B2F3B95020}" srcOrd="0" destOrd="0" presId="urn:microsoft.com/office/officeart/2005/8/layout/vList2"/>
    <dgm:cxn modelId="{CB5D3DFC-DD63-4A19-B487-C4B480EB58F9}" type="presOf" srcId="{74DF793B-3795-49FB-A09C-DA0ED0C4DDB6}" destId="{02E885AE-451D-4E52-ABF0-10B851755AA1}" srcOrd="0" destOrd="0" presId="urn:microsoft.com/office/officeart/2005/8/layout/vList2"/>
    <dgm:cxn modelId="{54AFE9C0-F4EB-4E9D-823D-FBF75C6C085E}" type="presParOf" srcId="{E3739A5C-1B0D-4AD6-90E3-95B2F3B95020}" destId="{54C25887-8322-483B-B235-D00B48121B14}" srcOrd="0" destOrd="0" presId="urn:microsoft.com/office/officeart/2005/8/layout/vList2"/>
    <dgm:cxn modelId="{4C2CF6C7-A770-4135-A518-7BE455EA0CFF}" type="presParOf" srcId="{E3739A5C-1B0D-4AD6-90E3-95B2F3B95020}" destId="{EE942E3A-E4F7-4DCC-9FBA-182AC8521F97}" srcOrd="1" destOrd="0" presId="urn:microsoft.com/office/officeart/2005/8/layout/vList2"/>
    <dgm:cxn modelId="{053EE138-5713-4713-8B0A-B4A634AB6E89}" type="presParOf" srcId="{E3739A5C-1B0D-4AD6-90E3-95B2F3B95020}" destId="{02E885AE-451D-4E52-ABF0-10B851755AA1}" srcOrd="2" destOrd="0" presId="urn:microsoft.com/office/officeart/2005/8/layout/vList2"/>
    <dgm:cxn modelId="{B5B83148-D9C1-4611-89A1-0FACAEECEC75}" type="presParOf" srcId="{E3739A5C-1B0D-4AD6-90E3-95B2F3B95020}" destId="{AE9F7BF4-22F4-4720-B92F-96628C26A1E0}" srcOrd="3" destOrd="0" presId="urn:microsoft.com/office/officeart/2005/8/layout/vList2"/>
    <dgm:cxn modelId="{91C0B82C-E9A4-4CF9-9033-BFD43EE9E75F}" type="presParOf" srcId="{E3739A5C-1B0D-4AD6-90E3-95B2F3B95020}" destId="{327D7E12-2947-4691-B96E-F3BA4A9ADCE4}" srcOrd="4" destOrd="0" presId="urn:microsoft.com/office/officeart/2005/8/layout/vList2"/>
    <dgm:cxn modelId="{6E2C33E6-DFF2-4E29-9594-BD5C44FAF6C6}" type="presParOf" srcId="{E3739A5C-1B0D-4AD6-90E3-95B2F3B95020}" destId="{8108D1FA-18A0-4E82-93C9-079972955C48}" srcOrd="5" destOrd="0" presId="urn:microsoft.com/office/officeart/2005/8/layout/vList2"/>
    <dgm:cxn modelId="{7E695D5A-93F3-4A3D-A01B-BFBAC880592C}" type="presParOf" srcId="{E3739A5C-1B0D-4AD6-90E3-95B2F3B95020}" destId="{7459C59E-8052-45F2-8AA9-ADB63C3D9D8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10CB8C0-996E-4F1D-9B93-06415D80849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AB3FC7F-A20E-4934-9E05-8DBE49EB0CBD}">
      <dgm:prSet/>
      <dgm:spPr/>
      <dgm:t>
        <a:bodyPr/>
        <a:lstStyle/>
        <a:p>
          <a:r>
            <a:rPr lang="en-GB"/>
            <a:t>There are a huge number of false negatives and positives in mammograms 2, so could AI help here?</a:t>
          </a:r>
          <a:endParaRPr lang="en-US"/>
        </a:p>
      </dgm:t>
    </dgm:pt>
    <dgm:pt modelId="{E57CD073-4744-46BB-9E0E-19657BDD0BDC}" type="parTrans" cxnId="{CB2F8D64-ACB6-4602-8D5F-5AB9BE4AA118}">
      <dgm:prSet/>
      <dgm:spPr/>
      <dgm:t>
        <a:bodyPr/>
        <a:lstStyle/>
        <a:p>
          <a:endParaRPr lang="en-US"/>
        </a:p>
      </dgm:t>
    </dgm:pt>
    <dgm:pt modelId="{20455143-E721-4553-AD6D-934F7318E413}" type="sibTrans" cxnId="{CB2F8D64-ACB6-4602-8D5F-5AB9BE4AA118}">
      <dgm:prSet/>
      <dgm:spPr/>
      <dgm:t>
        <a:bodyPr/>
        <a:lstStyle/>
        <a:p>
          <a:endParaRPr lang="en-US"/>
        </a:p>
      </dgm:t>
    </dgm:pt>
    <dgm:pt modelId="{59C92AED-ABDF-4BA3-A80D-4FCD40A5B2A2}">
      <dgm:prSet/>
      <dgm:spPr/>
      <dgm:t>
        <a:bodyPr/>
        <a:lstStyle/>
        <a:p>
          <a:r>
            <a:rPr lang="en-GB"/>
            <a:t>McKinney et al. (2020) found that AI can be more accurate and faster than humans! However, this looked at six radiologists, and only in double reading. </a:t>
          </a:r>
          <a:endParaRPr lang="en-US"/>
        </a:p>
      </dgm:t>
    </dgm:pt>
    <dgm:pt modelId="{9384394F-B642-4AE5-9B60-90204CC98827}" type="parTrans" cxnId="{FBFACE84-1312-4F48-8D6A-11A55584F785}">
      <dgm:prSet/>
      <dgm:spPr/>
      <dgm:t>
        <a:bodyPr/>
        <a:lstStyle/>
        <a:p>
          <a:endParaRPr lang="en-US"/>
        </a:p>
      </dgm:t>
    </dgm:pt>
    <dgm:pt modelId="{A095B385-D3B5-4EDA-86CD-9FA36C1E7893}" type="sibTrans" cxnId="{FBFACE84-1312-4F48-8D6A-11A55584F785}">
      <dgm:prSet/>
      <dgm:spPr/>
      <dgm:t>
        <a:bodyPr/>
        <a:lstStyle/>
        <a:p>
          <a:endParaRPr lang="en-US"/>
        </a:p>
      </dgm:t>
    </dgm:pt>
    <dgm:pt modelId="{5F466C75-EB02-459C-850F-843FF211E47C}">
      <dgm:prSet/>
      <dgm:spPr/>
      <dgm:t>
        <a:bodyPr/>
        <a:lstStyle/>
        <a:p>
          <a:r>
            <a:rPr lang="en-GB"/>
            <a:t>It must be noted that not everyone agrees here! More research is cited as being needed to assess this properly (Freeman et al., 2021)</a:t>
          </a:r>
          <a:endParaRPr lang="en-US"/>
        </a:p>
      </dgm:t>
    </dgm:pt>
    <dgm:pt modelId="{C85C635E-E0D1-442F-952E-638B5219BF25}" type="parTrans" cxnId="{1A3CFBB6-F0D0-407C-9D26-CF826488E8F1}">
      <dgm:prSet/>
      <dgm:spPr/>
      <dgm:t>
        <a:bodyPr/>
        <a:lstStyle/>
        <a:p>
          <a:endParaRPr lang="en-US"/>
        </a:p>
      </dgm:t>
    </dgm:pt>
    <dgm:pt modelId="{AE97BC19-A67F-4064-8EBA-6EDD1A8F6892}" type="sibTrans" cxnId="{1A3CFBB6-F0D0-407C-9D26-CF826488E8F1}">
      <dgm:prSet/>
      <dgm:spPr/>
      <dgm:t>
        <a:bodyPr/>
        <a:lstStyle/>
        <a:p>
          <a:endParaRPr lang="en-US"/>
        </a:p>
      </dgm:t>
    </dgm:pt>
    <dgm:pt modelId="{D6F82590-2CA6-4F26-AE0B-1922AB2F6AD0}">
      <dgm:prSet/>
      <dgm:spPr/>
      <dgm:t>
        <a:bodyPr/>
        <a:lstStyle/>
        <a:p>
          <a:r>
            <a:rPr lang="en-GB"/>
            <a:t>There are suggestions that it could be beneficial for initial triage instead, at lower thresholds  (Balta et al., 2020; Lång et al., 2021; Dembrower et al., 2020)</a:t>
          </a:r>
          <a:endParaRPr lang="en-US"/>
        </a:p>
      </dgm:t>
    </dgm:pt>
    <dgm:pt modelId="{3EC92A97-1608-44E3-B52A-45B112DF6538}" type="parTrans" cxnId="{79AB3FAC-D3A1-4DDB-988A-98C03ECEF871}">
      <dgm:prSet/>
      <dgm:spPr/>
      <dgm:t>
        <a:bodyPr/>
        <a:lstStyle/>
        <a:p>
          <a:endParaRPr lang="en-US"/>
        </a:p>
      </dgm:t>
    </dgm:pt>
    <dgm:pt modelId="{F2F27DD6-56E7-4755-AEF6-CAA771C24F04}" type="sibTrans" cxnId="{79AB3FAC-D3A1-4DDB-988A-98C03ECEF871}">
      <dgm:prSet/>
      <dgm:spPr/>
      <dgm:t>
        <a:bodyPr/>
        <a:lstStyle/>
        <a:p>
          <a:endParaRPr lang="en-US"/>
        </a:p>
      </dgm:t>
    </dgm:pt>
    <dgm:pt modelId="{50748643-F334-4FB0-BB95-C2ADBBCF218F}" type="pres">
      <dgm:prSet presAssocID="{610CB8C0-996E-4F1D-9B93-06415D80849B}" presName="vert0" presStyleCnt="0">
        <dgm:presLayoutVars>
          <dgm:dir/>
          <dgm:animOne val="branch"/>
          <dgm:animLvl val="lvl"/>
        </dgm:presLayoutVars>
      </dgm:prSet>
      <dgm:spPr/>
    </dgm:pt>
    <dgm:pt modelId="{4F02AA4D-3913-42D5-BCD6-44DD6AF27825}" type="pres">
      <dgm:prSet presAssocID="{FAB3FC7F-A20E-4934-9E05-8DBE49EB0CBD}" presName="thickLine" presStyleLbl="alignNode1" presStyleIdx="0" presStyleCnt="4"/>
      <dgm:spPr/>
    </dgm:pt>
    <dgm:pt modelId="{4EC5DEE0-63A5-481C-AE98-854669AE6455}" type="pres">
      <dgm:prSet presAssocID="{FAB3FC7F-A20E-4934-9E05-8DBE49EB0CBD}" presName="horz1" presStyleCnt="0"/>
      <dgm:spPr/>
    </dgm:pt>
    <dgm:pt modelId="{4FE13C56-BF3F-4529-A956-4D94FA841266}" type="pres">
      <dgm:prSet presAssocID="{FAB3FC7F-A20E-4934-9E05-8DBE49EB0CBD}" presName="tx1" presStyleLbl="revTx" presStyleIdx="0" presStyleCnt="4"/>
      <dgm:spPr/>
    </dgm:pt>
    <dgm:pt modelId="{5070418A-1409-4B83-93BE-A312ED8FDB75}" type="pres">
      <dgm:prSet presAssocID="{FAB3FC7F-A20E-4934-9E05-8DBE49EB0CBD}" presName="vert1" presStyleCnt="0"/>
      <dgm:spPr/>
    </dgm:pt>
    <dgm:pt modelId="{EE304B79-B982-4130-8CCA-399C53039532}" type="pres">
      <dgm:prSet presAssocID="{59C92AED-ABDF-4BA3-A80D-4FCD40A5B2A2}" presName="thickLine" presStyleLbl="alignNode1" presStyleIdx="1" presStyleCnt="4"/>
      <dgm:spPr/>
    </dgm:pt>
    <dgm:pt modelId="{FF058B0F-7636-4D2F-A8DE-27E489313B25}" type="pres">
      <dgm:prSet presAssocID="{59C92AED-ABDF-4BA3-A80D-4FCD40A5B2A2}" presName="horz1" presStyleCnt="0"/>
      <dgm:spPr/>
    </dgm:pt>
    <dgm:pt modelId="{DD2252D9-47DF-42C3-A90E-D91371FAE741}" type="pres">
      <dgm:prSet presAssocID="{59C92AED-ABDF-4BA3-A80D-4FCD40A5B2A2}" presName="tx1" presStyleLbl="revTx" presStyleIdx="1" presStyleCnt="4"/>
      <dgm:spPr/>
    </dgm:pt>
    <dgm:pt modelId="{5736AD59-D83C-4668-A14C-618A12081A65}" type="pres">
      <dgm:prSet presAssocID="{59C92AED-ABDF-4BA3-A80D-4FCD40A5B2A2}" presName="vert1" presStyleCnt="0"/>
      <dgm:spPr/>
    </dgm:pt>
    <dgm:pt modelId="{32443E37-865A-4E24-99F0-7AC7F11853D4}" type="pres">
      <dgm:prSet presAssocID="{5F466C75-EB02-459C-850F-843FF211E47C}" presName="thickLine" presStyleLbl="alignNode1" presStyleIdx="2" presStyleCnt="4"/>
      <dgm:spPr/>
    </dgm:pt>
    <dgm:pt modelId="{FB53DD5A-371B-4656-9397-A0A9C0CE2108}" type="pres">
      <dgm:prSet presAssocID="{5F466C75-EB02-459C-850F-843FF211E47C}" presName="horz1" presStyleCnt="0"/>
      <dgm:spPr/>
    </dgm:pt>
    <dgm:pt modelId="{ADF4039A-9282-40F2-A684-0C7A988B6CEB}" type="pres">
      <dgm:prSet presAssocID="{5F466C75-EB02-459C-850F-843FF211E47C}" presName="tx1" presStyleLbl="revTx" presStyleIdx="2" presStyleCnt="4"/>
      <dgm:spPr/>
    </dgm:pt>
    <dgm:pt modelId="{D7C0A3E6-B355-4975-9DA4-D47AD8E89CC4}" type="pres">
      <dgm:prSet presAssocID="{5F466C75-EB02-459C-850F-843FF211E47C}" presName="vert1" presStyleCnt="0"/>
      <dgm:spPr/>
    </dgm:pt>
    <dgm:pt modelId="{2698BA52-73C9-419C-9637-8D66B4BAAEA6}" type="pres">
      <dgm:prSet presAssocID="{D6F82590-2CA6-4F26-AE0B-1922AB2F6AD0}" presName="thickLine" presStyleLbl="alignNode1" presStyleIdx="3" presStyleCnt="4"/>
      <dgm:spPr/>
    </dgm:pt>
    <dgm:pt modelId="{ADE5DF7E-212E-4EC6-9DD2-01F3387F182D}" type="pres">
      <dgm:prSet presAssocID="{D6F82590-2CA6-4F26-AE0B-1922AB2F6AD0}" presName="horz1" presStyleCnt="0"/>
      <dgm:spPr/>
    </dgm:pt>
    <dgm:pt modelId="{1417F6A7-E2BA-4C43-8D76-E11B4E902372}" type="pres">
      <dgm:prSet presAssocID="{D6F82590-2CA6-4F26-AE0B-1922AB2F6AD0}" presName="tx1" presStyleLbl="revTx" presStyleIdx="3" presStyleCnt="4"/>
      <dgm:spPr/>
    </dgm:pt>
    <dgm:pt modelId="{9E90F7D0-6C46-4AA4-A5AE-E91376B503B5}" type="pres">
      <dgm:prSet presAssocID="{D6F82590-2CA6-4F26-AE0B-1922AB2F6AD0}" presName="vert1" presStyleCnt="0"/>
      <dgm:spPr/>
    </dgm:pt>
  </dgm:ptLst>
  <dgm:cxnLst>
    <dgm:cxn modelId="{CB2F8D64-ACB6-4602-8D5F-5AB9BE4AA118}" srcId="{610CB8C0-996E-4F1D-9B93-06415D80849B}" destId="{FAB3FC7F-A20E-4934-9E05-8DBE49EB0CBD}" srcOrd="0" destOrd="0" parTransId="{E57CD073-4744-46BB-9E0E-19657BDD0BDC}" sibTransId="{20455143-E721-4553-AD6D-934F7318E413}"/>
    <dgm:cxn modelId="{4DA1876D-99F2-4DA3-8783-AB33C609AE1D}" type="presOf" srcId="{59C92AED-ABDF-4BA3-A80D-4FCD40A5B2A2}" destId="{DD2252D9-47DF-42C3-A90E-D91371FAE741}" srcOrd="0" destOrd="0" presId="urn:microsoft.com/office/officeart/2008/layout/LinedList"/>
    <dgm:cxn modelId="{942A5A80-4004-4621-A994-5B7A6592BDB4}" type="presOf" srcId="{D6F82590-2CA6-4F26-AE0B-1922AB2F6AD0}" destId="{1417F6A7-E2BA-4C43-8D76-E11B4E902372}" srcOrd="0" destOrd="0" presId="urn:microsoft.com/office/officeart/2008/layout/LinedList"/>
    <dgm:cxn modelId="{FBFACE84-1312-4F48-8D6A-11A55584F785}" srcId="{610CB8C0-996E-4F1D-9B93-06415D80849B}" destId="{59C92AED-ABDF-4BA3-A80D-4FCD40A5B2A2}" srcOrd="1" destOrd="0" parTransId="{9384394F-B642-4AE5-9B60-90204CC98827}" sibTransId="{A095B385-D3B5-4EDA-86CD-9FA36C1E7893}"/>
    <dgm:cxn modelId="{9AF57188-2B22-4D51-9563-9B6EF3D358A2}" type="presOf" srcId="{5F466C75-EB02-459C-850F-843FF211E47C}" destId="{ADF4039A-9282-40F2-A684-0C7A988B6CEB}" srcOrd="0" destOrd="0" presId="urn:microsoft.com/office/officeart/2008/layout/LinedList"/>
    <dgm:cxn modelId="{47AAAE98-5C40-4A97-804D-2F25773B58C5}" type="presOf" srcId="{FAB3FC7F-A20E-4934-9E05-8DBE49EB0CBD}" destId="{4FE13C56-BF3F-4529-A956-4D94FA841266}" srcOrd="0" destOrd="0" presId="urn:microsoft.com/office/officeart/2008/layout/LinedList"/>
    <dgm:cxn modelId="{79AB3FAC-D3A1-4DDB-988A-98C03ECEF871}" srcId="{610CB8C0-996E-4F1D-9B93-06415D80849B}" destId="{D6F82590-2CA6-4F26-AE0B-1922AB2F6AD0}" srcOrd="3" destOrd="0" parTransId="{3EC92A97-1608-44E3-B52A-45B112DF6538}" sibTransId="{F2F27DD6-56E7-4755-AEF6-CAA771C24F04}"/>
    <dgm:cxn modelId="{1A3CFBB6-F0D0-407C-9D26-CF826488E8F1}" srcId="{610CB8C0-996E-4F1D-9B93-06415D80849B}" destId="{5F466C75-EB02-459C-850F-843FF211E47C}" srcOrd="2" destOrd="0" parTransId="{C85C635E-E0D1-442F-952E-638B5219BF25}" sibTransId="{AE97BC19-A67F-4064-8EBA-6EDD1A8F6892}"/>
    <dgm:cxn modelId="{3E34C7CE-FDC8-412B-ADD9-4CEAF9D42AE4}" type="presOf" srcId="{610CB8C0-996E-4F1D-9B93-06415D80849B}" destId="{50748643-F334-4FB0-BB95-C2ADBBCF218F}" srcOrd="0" destOrd="0" presId="urn:microsoft.com/office/officeart/2008/layout/LinedList"/>
    <dgm:cxn modelId="{141D47FA-91FD-42AF-B87D-4A68CBD57E53}" type="presParOf" srcId="{50748643-F334-4FB0-BB95-C2ADBBCF218F}" destId="{4F02AA4D-3913-42D5-BCD6-44DD6AF27825}" srcOrd="0" destOrd="0" presId="urn:microsoft.com/office/officeart/2008/layout/LinedList"/>
    <dgm:cxn modelId="{FBD99114-2345-43F7-A58E-59ACC2B9E2E5}" type="presParOf" srcId="{50748643-F334-4FB0-BB95-C2ADBBCF218F}" destId="{4EC5DEE0-63A5-481C-AE98-854669AE6455}" srcOrd="1" destOrd="0" presId="urn:microsoft.com/office/officeart/2008/layout/LinedList"/>
    <dgm:cxn modelId="{56788F93-3A5B-4514-B85D-37C33053BFAD}" type="presParOf" srcId="{4EC5DEE0-63A5-481C-AE98-854669AE6455}" destId="{4FE13C56-BF3F-4529-A956-4D94FA841266}" srcOrd="0" destOrd="0" presId="urn:microsoft.com/office/officeart/2008/layout/LinedList"/>
    <dgm:cxn modelId="{D67694A4-8238-419B-94FE-F006ED73128F}" type="presParOf" srcId="{4EC5DEE0-63A5-481C-AE98-854669AE6455}" destId="{5070418A-1409-4B83-93BE-A312ED8FDB75}" srcOrd="1" destOrd="0" presId="urn:microsoft.com/office/officeart/2008/layout/LinedList"/>
    <dgm:cxn modelId="{E241B556-74FB-4A36-8E04-66ED1119ECE1}" type="presParOf" srcId="{50748643-F334-4FB0-BB95-C2ADBBCF218F}" destId="{EE304B79-B982-4130-8CCA-399C53039532}" srcOrd="2" destOrd="0" presId="urn:microsoft.com/office/officeart/2008/layout/LinedList"/>
    <dgm:cxn modelId="{E333F39E-3DCA-4566-B1C3-0BF42923416D}" type="presParOf" srcId="{50748643-F334-4FB0-BB95-C2ADBBCF218F}" destId="{FF058B0F-7636-4D2F-A8DE-27E489313B25}" srcOrd="3" destOrd="0" presId="urn:microsoft.com/office/officeart/2008/layout/LinedList"/>
    <dgm:cxn modelId="{313AC576-1DC2-47EB-82CF-CDAE5E5913A9}" type="presParOf" srcId="{FF058B0F-7636-4D2F-A8DE-27E489313B25}" destId="{DD2252D9-47DF-42C3-A90E-D91371FAE741}" srcOrd="0" destOrd="0" presId="urn:microsoft.com/office/officeart/2008/layout/LinedList"/>
    <dgm:cxn modelId="{9A6D50ED-00FE-4D65-84A2-8B3FD98C741D}" type="presParOf" srcId="{FF058B0F-7636-4D2F-A8DE-27E489313B25}" destId="{5736AD59-D83C-4668-A14C-618A12081A65}" srcOrd="1" destOrd="0" presId="urn:microsoft.com/office/officeart/2008/layout/LinedList"/>
    <dgm:cxn modelId="{C49E0E45-B3F4-4DD0-BB0A-DA4BBF09B54B}" type="presParOf" srcId="{50748643-F334-4FB0-BB95-C2ADBBCF218F}" destId="{32443E37-865A-4E24-99F0-7AC7F11853D4}" srcOrd="4" destOrd="0" presId="urn:microsoft.com/office/officeart/2008/layout/LinedList"/>
    <dgm:cxn modelId="{334D9646-28AB-48B1-8059-8076C70DF094}" type="presParOf" srcId="{50748643-F334-4FB0-BB95-C2ADBBCF218F}" destId="{FB53DD5A-371B-4656-9397-A0A9C0CE2108}" srcOrd="5" destOrd="0" presId="urn:microsoft.com/office/officeart/2008/layout/LinedList"/>
    <dgm:cxn modelId="{556268C1-2FB8-4984-BD8F-F5944E02709E}" type="presParOf" srcId="{FB53DD5A-371B-4656-9397-A0A9C0CE2108}" destId="{ADF4039A-9282-40F2-A684-0C7A988B6CEB}" srcOrd="0" destOrd="0" presId="urn:microsoft.com/office/officeart/2008/layout/LinedList"/>
    <dgm:cxn modelId="{5EE5AF8E-E3C7-45CC-8D58-F7D6D8A6CFCF}" type="presParOf" srcId="{FB53DD5A-371B-4656-9397-A0A9C0CE2108}" destId="{D7C0A3E6-B355-4975-9DA4-D47AD8E89CC4}" srcOrd="1" destOrd="0" presId="urn:microsoft.com/office/officeart/2008/layout/LinedList"/>
    <dgm:cxn modelId="{D293426B-B3FE-4E7A-89F8-EF797AF005AA}" type="presParOf" srcId="{50748643-F334-4FB0-BB95-C2ADBBCF218F}" destId="{2698BA52-73C9-419C-9637-8D66B4BAAEA6}" srcOrd="6" destOrd="0" presId="urn:microsoft.com/office/officeart/2008/layout/LinedList"/>
    <dgm:cxn modelId="{8F642E70-9E77-4D1F-9C6E-73C3164CA5CE}" type="presParOf" srcId="{50748643-F334-4FB0-BB95-C2ADBBCF218F}" destId="{ADE5DF7E-212E-4EC6-9DD2-01F3387F182D}" srcOrd="7" destOrd="0" presId="urn:microsoft.com/office/officeart/2008/layout/LinedList"/>
    <dgm:cxn modelId="{8FD8C760-6D2A-495B-AA6B-74A8E9CCEB3A}" type="presParOf" srcId="{ADE5DF7E-212E-4EC6-9DD2-01F3387F182D}" destId="{1417F6A7-E2BA-4C43-8D76-E11B4E902372}" srcOrd="0" destOrd="0" presId="urn:microsoft.com/office/officeart/2008/layout/LinedList"/>
    <dgm:cxn modelId="{0D984049-9261-4FFB-9CB9-527C6D0B579B}" type="presParOf" srcId="{ADE5DF7E-212E-4EC6-9DD2-01F3387F182D}" destId="{9E90F7D0-6C46-4AA4-A5AE-E91376B503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73F394C-CF84-4E9D-BECC-9BE93F51965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735AC4D-3810-484D-9C2E-A6889EB3AD08}">
      <dgm:prSet/>
      <dgm:spPr/>
      <dgm:t>
        <a:bodyPr/>
        <a:lstStyle/>
        <a:p>
          <a:r>
            <a:rPr lang="en-GB"/>
            <a:t>Since introducing childhood diptheria vaccines in 1932, and subsequent tetanus, pertussis and other vaccines, deaths have dramatically reduced.</a:t>
          </a:r>
          <a:endParaRPr lang="en-US"/>
        </a:p>
      </dgm:t>
    </dgm:pt>
    <dgm:pt modelId="{A1C8630C-69C0-4E99-99B0-C4930E1A3F21}" type="parTrans" cxnId="{88FA7086-639D-487F-AD48-431F55DACC67}">
      <dgm:prSet/>
      <dgm:spPr/>
      <dgm:t>
        <a:bodyPr/>
        <a:lstStyle/>
        <a:p>
          <a:endParaRPr lang="en-US"/>
        </a:p>
      </dgm:t>
    </dgm:pt>
    <dgm:pt modelId="{A9A6868F-9265-446A-BC51-29880E666D6F}" type="sibTrans" cxnId="{88FA7086-639D-487F-AD48-431F55DACC67}">
      <dgm:prSet/>
      <dgm:spPr/>
      <dgm:t>
        <a:bodyPr/>
        <a:lstStyle/>
        <a:p>
          <a:endParaRPr lang="en-US"/>
        </a:p>
      </dgm:t>
    </dgm:pt>
    <dgm:pt modelId="{516791A9-0225-4C4B-8BB0-DF790546AB48}">
      <dgm:prSet/>
      <dgm:spPr/>
      <dgm:t>
        <a:bodyPr/>
        <a:lstStyle/>
        <a:p>
          <a:r>
            <a:rPr lang="en-GB"/>
            <a:t>But immunisation recommendations are not always adhered to!</a:t>
          </a:r>
          <a:endParaRPr lang="en-US"/>
        </a:p>
      </dgm:t>
    </dgm:pt>
    <dgm:pt modelId="{9E3025A3-29DF-40E2-A3D5-3E6463F5C9DC}" type="parTrans" cxnId="{843144B8-F1AD-4057-BF3B-1798E51ECD4C}">
      <dgm:prSet/>
      <dgm:spPr/>
      <dgm:t>
        <a:bodyPr/>
        <a:lstStyle/>
        <a:p>
          <a:endParaRPr lang="en-US"/>
        </a:p>
      </dgm:t>
    </dgm:pt>
    <dgm:pt modelId="{DE22CA76-01EB-4875-B37A-86B1720B4B90}" type="sibTrans" cxnId="{843144B8-F1AD-4057-BF3B-1798E51ECD4C}">
      <dgm:prSet/>
      <dgm:spPr/>
      <dgm:t>
        <a:bodyPr/>
        <a:lstStyle/>
        <a:p>
          <a:endParaRPr lang="en-US"/>
        </a:p>
      </dgm:t>
    </dgm:pt>
    <dgm:pt modelId="{DDDC9E8E-3B18-4AFF-A863-27790CB87FA2}" type="pres">
      <dgm:prSet presAssocID="{B73F394C-CF84-4E9D-BECC-9BE93F519658}" presName="linear" presStyleCnt="0">
        <dgm:presLayoutVars>
          <dgm:animLvl val="lvl"/>
          <dgm:resizeHandles val="exact"/>
        </dgm:presLayoutVars>
      </dgm:prSet>
      <dgm:spPr/>
    </dgm:pt>
    <dgm:pt modelId="{7BA1A3D3-EAFE-480E-B60F-B76C96DDD837}" type="pres">
      <dgm:prSet presAssocID="{7735AC4D-3810-484D-9C2E-A6889EB3AD08}" presName="parentText" presStyleLbl="node1" presStyleIdx="0" presStyleCnt="2">
        <dgm:presLayoutVars>
          <dgm:chMax val="0"/>
          <dgm:bulletEnabled val="1"/>
        </dgm:presLayoutVars>
      </dgm:prSet>
      <dgm:spPr/>
    </dgm:pt>
    <dgm:pt modelId="{320740AF-999D-406B-AE33-5090DCADBDF8}" type="pres">
      <dgm:prSet presAssocID="{A9A6868F-9265-446A-BC51-29880E666D6F}" presName="spacer" presStyleCnt="0"/>
      <dgm:spPr/>
    </dgm:pt>
    <dgm:pt modelId="{851FDC08-E6DB-470F-A3B8-6C4912221697}" type="pres">
      <dgm:prSet presAssocID="{516791A9-0225-4C4B-8BB0-DF790546AB48}" presName="parentText" presStyleLbl="node1" presStyleIdx="1" presStyleCnt="2">
        <dgm:presLayoutVars>
          <dgm:chMax val="0"/>
          <dgm:bulletEnabled val="1"/>
        </dgm:presLayoutVars>
      </dgm:prSet>
      <dgm:spPr/>
    </dgm:pt>
  </dgm:ptLst>
  <dgm:cxnLst>
    <dgm:cxn modelId="{65075719-12B7-4E03-8AE7-6ECE9A44C72A}" type="presOf" srcId="{7735AC4D-3810-484D-9C2E-A6889EB3AD08}" destId="{7BA1A3D3-EAFE-480E-B60F-B76C96DDD837}" srcOrd="0" destOrd="0" presId="urn:microsoft.com/office/officeart/2005/8/layout/vList2"/>
    <dgm:cxn modelId="{6C45CC7B-8F2A-415C-809C-123D115A79EB}" type="presOf" srcId="{B73F394C-CF84-4E9D-BECC-9BE93F519658}" destId="{DDDC9E8E-3B18-4AFF-A863-27790CB87FA2}" srcOrd="0" destOrd="0" presId="urn:microsoft.com/office/officeart/2005/8/layout/vList2"/>
    <dgm:cxn modelId="{88FA7086-639D-487F-AD48-431F55DACC67}" srcId="{B73F394C-CF84-4E9D-BECC-9BE93F519658}" destId="{7735AC4D-3810-484D-9C2E-A6889EB3AD08}" srcOrd="0" destOrd="0" parTransId="{A1C8630C-69C0-4E99-99B0-C4930E1A3F21}" sibTransId="{A9A6868F-9265-446A-BC51-29880E666D6F}"/>
    <dgm:cxn modelId="{843144B8-F1AD-4057-BF3B-1798E51ECD4C}" srcId="{B73F394C-CF84-4E9D-BECC-9BE93F519658}" destId="{516791A9-0225-4C4B-8BB0-DF790546AB48}" srcOrd="1" destOrd="0" parTransId="{9E3025A3-29DF-40E2-A3D5-3E6463F5C9DC}" sibTransId="{DE22CA76-01EB-4875-B37A-86B1720B4B90}"/>
    <dgm:cxn modelId="{68D35EE2-7646-4FFC-8EA2-3F002731438C}" type="presOf" srcId="{516791A9-0225-4C4B-8BB0-DF790546AB48}" destId="{851FDC08-E6DB-470F-A3B8-6C4912221697}" srcOrd="0" destOrd="0" presId="urn:microsoft.com/office/officeart/2005/8/layout/vList2"/>
    <dgm:cxn modelId="{CC934245-F629-4937-88CF-FF5DCDA1298C}" type="presParOf" srcId="{DDDC9E8E-3B18-4AFF-A863-27790CB87FA2}" destId="{7BA1A3D3-EAFE-480E-B60F-B76C96DDD837}" srcOrd="0" destOrd="0" presId="urn:microsoft.com/office/officeart/2005/8/layout/vList2"/>
    <dgm:cxn modelId="{5AEF38F7-B3CA-40D0-B007-B5758713139A}" type="presParOf" srcId="{DDDC9E8E-3B18-4AFF-A863-27790CB87FA2}" destId="{320740AF-999D-406B-AE33-5090DCADBDF8}" srcOrd="1" destOrd="0" presId="urn:microsoft.com/office/officeart/2005/8/layout/vList2"/>
    <dgm:cxn modelId="{8D1FCC82-4038-4161-A75F-2831569749D0}" type="presParOf" srcId="{DDDC9E8E-3B18-4AFF-A863-27790CB87FA2}" destId="{851FDC08-E6DB-470F-A3B8-6C49122216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069D6FE-4249-46EE-8E37-EDBAD82051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E3DBA90-49CB-4205-87DF-03451DC3D8CF}">
      <dgm:prSet/>
      <dgm:spPr/>
      <dgm:t>
        <a:bodyPr/>
        <a:lstStyle/>
        <a:p>
          <a:r>
            <a:rPr lang="en-GB"/>
            <a:t>Although we have successfully developed and produced vaccines to over twenty diseases, there are still issues. </a:t>
          </a:r>
          <a:endParaRPr lang="en-US"/>
        </a:p>
      </dgm:t>
    </dgm:pt>
    <dgm:pt modelId="{087F1F73-BCD2-43C5-B731-B5447DF078E2}" type="parTrans" cxnId="{918B35BE-587A-4FBD-83FC-6F7BA8962036}">
      <dgm:prSet/>
      <dgm:spPr/>
      <dgm:t>
        <a:bodyPr/>
        <a:lstStyle/>
        <a:p>
          <a:endParaRPr lang="en-US"/>
        </a:p>
      </dgm:t>
    </dgm:pt>
    <dgm:pt modelId="{5EADABB1-847D-4D8F-AD17-65F069D6811C}" type="sibTrans" cxnId="{918B35BE-587A-4FBD-83FC-6F7BA8962036}">
      <dgm:prSet/>
      <dgm:spPr/>
      <dgm:t>
        <a:bodyPr/>
        <a:lstStyle/>
        <a:p>
          <a:endParaRPr lang="en-US"/>
        </a:p>
      </dgm:t>
    </dgm:pt>
    <dgm:pt modelId="{FFC9C08B-AFD1-4B58-873F-9A8C6872CED4}">
      <dgm:prSet/>
      <dgm:spPr/>
      <dgm:t>
        <a:bodyPr/>
        <a:lstStyle/>
        <a:p>
          <a:r>
            <a:rPr lang="en-GB"/>
            <a:t>Inequity – Barriers to immunisation (Sodha and Dietz, 2015).</a:t>
          </a:r>
          <a:endParaRPr lang="en-US"/>
        </a:p>
      </dgm:t>
    </dgm:pt>
    <dgm:pt modelId="{2BD65EAE-8B5C-4DD8-9038-556000581A4F}" type="parTrans" cxnId="{354A8B4F-C200-477D-A44A-D60DF8328C92}">
      <dgm:prSet/>
      <dgm:spPr/>
      <dgm:t>
        <a:bodyPr/>
        <a:lstStyle/>
        <a:p>
          <a:endParaRPr lang="en-US"/>
        </a:p>
      </dgm:t>
    </dgm:pt>
    <dgm:pt modelId="{DAE782F4-7648-4A8E-840A-9CA2AB85360C}" type="sibTrans" cxnId="{354A8B4F-C200-477D-A44A-D60DF8328C92}">
      <dgm:prSet/>
      <dgm:spPr/>
      <dgm:t>
        <a:bodyPr/>
        <a:lstStyle/>
        <a:p>
          <a:endParaRPr lang="en-US"/>
        </a:p>
      </dgm:t>
    </dgm:pt>
    <dgm:pt modelId="{AAF71F37-271E-43EA-962A-0DD543219270}">
      <dgm:prSet/>
      <dgm:spPr/>
      <dgm:t>
        <a:bodyPr/>
        <a:lstStyle/>
        <a:p>
          <a:r>
            <a:rPr lang="en-GB"/>
            <a:t>Lack of uptake – Societal and cultural barriers to immunisation (World Health Organisation, 2014).</a:t>
          </a:r>
          <a:endParaRPr lang="en-US"/>
        </a:p>
      </dgm:t>
    </dgm:pt>
    <dgm:pt modelId="{10D9BB07-8DF3-4910-9B95-60F35C44643D}" type="parTrans" cxnId="{364213CC-B72A-4B99-AF9D-02E4C67ECF6F}">
      <dgm:prSet/>
      <dgm:spPr/>
      <dgm:t>
        <a:bodyPr/>
        <a:lstStyle/>
        <a:p>
          <a:endParaRPr lang="en-US"/>
        </a:p>
      </dgm:t>
    </dgm:pt>
    <dgm:pt modelId="{F4E40B59-A369-416C-A93A-9FF53B1BFB50}" type="sibTrans" cxnId="{364213CC-B72A-4B99-AF9D-02E4C67ECF6F}">
      <dgm:prSet/>
      <dgm:spPr/>
      <dgm:t>
        <a:bodyPr/>
        <a:lstStyle/>
        <a:p>
          <a:endParaRPr lang="en-US"/>
        </a:p>
      </dgm:t>
    </dgm:pt>
    <dgm:pt modelId="{D8051E5B-8293-488B-93AC-453F511C507E}" type="pres">
      <dgm:prSet presAssocID="{F069D6FE-4249-46EE-8E37-EDBAD82051FE}" presName="linear" presStyleCnt="0">
        <dgm:presLayoutVars>
          <dgm:animLvl val="lvl"/>
          <dgm:resizeHandles val="exact"/>
        </dgm:presLayoutVars>
      </dgm:prSet>
      <dgm:spPr/>
    </dgm:pt>
    <dgm:pt modelId="{72DCF943-1D17-478B-BC7B-AF967F3475CA}" type="pres">
      <dgm:prSet presAssocID="{6E3DBA90-49CB-4205-87DF-03451DC3D8CF}" presName="parentText" presStyleLbl="node1" presStyleIdx="0" presStyleCnt="3">
        <dgm:presLayoutVars>
          <dgm:chMax val="0"/>
          <dgm:bulletEnabled val="1"/>
        </dgm:presLayoutVars>
      </dgm:prSet>
      <dgm:spPr/>
    </dgm:pt>
    <dgm:pt modelId="{4977440F-270D-447C-98F5-3BB70B23CD8A}" type="pres">
      <dgm:prSet presAssocID="{5EADABB1-847D-4D8F-AD17-65F069D6811C}" presName="spacer" presStyleCnt="0"/>
      <dgm:spPr/>
    </dgm:pt>
    <dgm:pt modelId="{C23B40B5-5F47-4D92-A7D1-75E15C7E6903}" type="pres">
      <dgm:prSet presAssocID="{FFC9C08B-AFD1-4B58-873F-9A8C6872CED4}" presName="parentText" presStyleLbl="node1" presStyleIdx="1" presStyleCnt="3">
        <dgm:presLayoutVars>
          <dgm:chMax val="0"/>
          <dgm:bulletEnabled val="1"/>
        </dgm:presLayoutVars>
      </dgm:prSet>
      <dgm:spPr/>
    </dgm:pt>
    <dgm:pt modelId="{8BD5EA57-C70F-422A-B686-FA7E11CACF8D}" type="pres">
      <dgm:prSet presAssocID="{DAE782F4-7648-4A8E-840A-9CA2AB85360C}" presName="spacer" presStyleCnt="0"/>
      <dgm:spPr/>
    </dgm:pt>
    <dgm:pt modelId="{568C62D3-AA40-4175-B96A-3F4F5E10CB52}" type="pres">
      <dgm:prSet presAssocID="{AAF71F37-271E-43EA-962A-0DD543219270}" presName="parentText" presStyleLbl="node1" presStyleIdx="2" presStyleCnt="3">
        <dgm:presLayoutVars>
          <dgm:chMax val="0"/>
          <dgm:bulletEnabled val="1"/>
        </dgm:presLayoutVars>
      </dgm:prSet>
      <dgm:spPr/>
    </dgm:pt>
  </dgm:ptLst>
  <dgm:cxnLst>
    <dgm:cxn modelId="{C88AA125-60CB-4EE2-982E-3F83ADC460A4}" type="presOf" srcId="{FFC9C08B-AFD1-4B58-873F-9A8C6872CED4}" destId="{C23B40B5-5F47-4D92-A7D1-75E15C7E6903}" srcOrd="0" destOrd="0" presId="urn:microsoft.com/office/officeart/2005/8/layout/vList2"/>
    <dgm:cxn modelId="{354A8B4F-C200-477D-A44A-D60DF8328C92}" srcId="{F069D6FE-4249-46EE-8E37-EDBAD82051FE}" destId="{FFC9C08B-AFD1-4B58-873F-9A8C6872CED4}" srcOrd="1" destOrd="0" parTransId="{2BD65EAE-8B5C-4DD8-9038-556000581A4F}" sibTransId="{DAE782F4-7648-4A8E-840A-9CA2AB85360C}"/>
    <dgm:cxn modelId="{2C7EBF94-CC39-44FD-BA06-43E9FF7881D2}" type="presOf" srcId="{AAF71F37-271E-43EA-962A-0DD543219270}" destId="{568C62D3-AA40-4175-B96A-3F4F5E10CB52}" srcOrd="0" destOrd="0" presId="urn:microsoft.com/office/officeart/2005/8/layout/vList2"/>
    <dgm:cxn modelId="{918B35BE-587A-4FBD-83FC-6F7BA8962036}" srcId="{F069D6FE-4249-46EE-8E37-EDBAD82051FE}" destId="{6E3DBA90-49CB-4205-87DF-03451DC3D8CF}" srcOrd="0" destOrd="0" parTransId="{087F1F73-BCD2-43C5-B731-B5447DF078E2}" sibTransId="{5EADABB1-847D-4D8F-AD17-65F069D6811C}"/>
    <dgm:cxn modelId="{364213CC-B72A-4B99-AF9D-02E4C67ECF6F}" srcId="{F069D6FE-4249-46EE-8E37-EDBAD82051FE}" destId="{AAF71F37-271E-43EA-962A-0DD543219270}" srcOrd="2" destOrd="0" parTransId="{10D9BB07-8DF3-4910-9B95-60F35C44643D}" sibTransId="{F4E40B59-A369-416C-A93A-9FF53B1BFB50}"/>
    <dgm:cxn modelId="{7CB2BEE0-3F7C-4797-9CA7-ECCEC0CDE6D4}" type="presOf" srcId="{F069D6FE-4249-46EE-8E37-EDBAD82051FE}" destId="{D8051E5B-8293-488B-93AC-453F511C507E}" srcOrd="0" destOrd="0" presId="urn:microsoft.com/office/officeart/2005/8/layout/vList2"/>
    <dgm:cxn modelId="{CDBEACF1-4AB1-4D5A-802B-6ECFFC0A47B0}" type="presOf" srcId="{6E3DBA90-49CB-4205-87DF-03451DC3D8CF}" destId="{72DCF943-1D17-478B-BC7B-AF967F3475CA}" srcOrd="0" destOrd="0" presId="urn:microsoft.com/office/officeart/2005/8/layout/vList2"/>
    <dgm:cxn modelId="{9DC74CFB-E734-4DC3-B378-712010CE0A84}" type="presParOf" srcId="{D8051E5B-8293-488B-93AC-453F511C507E}" destId="{72DCF943-1D17-478B-BC7B-AF967F3475CA}" srcOrd="0" destOrd="0" presId="urn:microsoft.com/office/officeart/2005/8/layout/vList2"/>
    <dgm:cxn modelId="{B5258019-A796-47A1-9747-561DE50126A4}" type="presParOf" srcId="{D8051E5B-8293-488B-93AC-453F511C507E}" destId="{4977440F-270D-447C-98F5-3BB70B23CD8A}" srcOrd="1" destOrd="0" presId="urn:microsoft.com/office/officeart/2005/8/layout/vList2"/>
    <dgm:cxn modelId="{102EA135-07CE-4584-A2FD-A2AED9E227AB}" type="presParOf" srcId="{D8051E5B-8293-488B-93AC-453F511C507E}" destId="{C23B40B5-5F47-4D92-A7D1-75E15C7E6903}" srcOrd="2" destOrd="0" presId="urn:microsoft.com/office/officeart/2005/8/layout/vList2"/>
    <dgm:cxn modelId="{6E1B64C0-DBCF-4370-BCC7-FCAD87084628}" type="presParOf" srcId="{D8051E5B-8293-488B-93AC-453F511C507E}" destId="{8BD5EA57-C70F-422A-B686-FA7E11CACF8D}" srcOrd="3" destOrd="0" presId="urn:microsoft.com/office/officeart/2005/8/layout/vList2"/>
    <dgm:cxn modelId="{2D9A34CA-C459-4711-9B6C-FEE6CD6027FC}" type="presParOf" srcId="{D8051E5B-8293-488B-93AC-453F511C507E}" destId="{568C62D3-AA40-4175-B96A-3F4F5E10CB5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3D3916E-E8BC-4F34-A8B7-28732A3A97C6}"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99CDD8E7-7FA5-40B4-82C9-DA1F9E1095F7}">
      <dgm:prSet/>
      <dgm:spPr/>
      <dgm:t>
        <a:bodyPr/>
        <a:lstStyle/>
        <a:p>
          <a:r>
            <a:rPr lang="en-GB"/>
            <a:t>Poorer UK households show lower intentions to get vaccinated </a:t>
          </a:r>
          <a:endParaRPr lang="en-US"/>
        </a:p>
      </dgm:t>
    </dgm:pt>
    <dgm:pt modelId="{1F132B04-7CE7-413B-AC35-0C69F1D847ED}" type="parTrans" cxnId="{2EECE02A-7C32-4DB2-9654-DF510D37BC22}">
      <dgm:prSet/>
      <dgm:spPr/>
      <dgm:t>
        <a:bodyPr/>
        <a:lstStyle/>
        <a:p>
          <a:endParaRPr lang="en-US"/>
        </a:p>
      </dgm:t>
    </dgm:pt>
    <dgm:pt modelId="{DC1A505F-A967-45ED-B573-55BB736E09DD}" type="sibTrans" cxnId="{2EECE02A-7C32-4DB2-9654-DF510D37BC22}">
      <dgm:prSet/>
      <dgm:spPr/>
      <dgm:t>
        <a:bodyPr/>
        <a:lstStyle/>
        <a:p>
          <a:endParaRPr lang="en-US"/>
        </a:p>
      </dgm:t>
    </dgm:pt>
    <dgm:pt modelId="{967DEB16-4A4B-4C4A-A0D0-4FEA26C95C3E}">
      <dgm:prSet/>
      <dgm:spPr/>
      <dgm:t>
        <a:bodyPr/>
        <a:lstStyle/>
        <a:p>
          <a:r>
            <a:rPr lang="en-GB"/>
            <a:t>Vaccination rates are also lower in areas of deprivation: whereas 44.7 per cent least deprived individuals got vaccinated, only 37.9 per cent of most deprived did so.</a:t>
          </a:r>
          <a:endParaRPr lang="en-US"/>
        </a:p>
      </dgm:t>
    </dgm:pt>
    <dgm:pt modelId="{A592961B-9965-4CBB-8136-EF5BB021D449}" type="parTrans" cxnId="{23D5CBF4-F41D-4872-857E-9D7FADD7516B}">
      <dgm:prSet/>
      <dgm:spPr/>
      <dgm:t>
        <a:bodyPr/>
        <a:lstStyle/>
        <a:p>
          <a:endParaRPr lang="en-US"/>
        </a:p>
      </dgm:t>
    </dgm:pt>
    <dgm:pt modelId="{687151DB-6D44-4D9F-884F-B82880AAE29C}" type="sibTrans" cxnId="{23D5CBF4-F41D-4872-857E-9D7FADD7516B}">
      <dgm:prSet/>
      <dgm:spPr/>
      <dgm:t>
        <a:bodyPr/>
        <a:lstStyle/>
        <a:p>
          <a:endParaRPr lang="en-US"/>
        </a:p>
      </dgm:t>
    </dgm:pt>
    <dgm:pt modelId="{0ED03A08-7328-4AE5-B2DA-32807CB1C809}" type="pres">
      <dgm:prSet presAssocID="{B3D3916E-E8BC-4F34-A8B7-28732A3A97C6}" presName="Name0" presStyleCnt="0">
        <dgm:presLayoutVars>
          <dgm:dir/>
          <dgm:animLvl val="lvl"/>
          <dgm:resizeHandles val="exact"/>
        </dgm:presLayoutVars>
      </dgm:prSet>
      <dgm:spPr/>
    </dgm:pt>
    <dgm:pt modelId="{8223286F-0B06-49F3-8B55-8B7508A20C28}" type="pres">
      <dgm:prSet presAssocID="{967DEB16-4A4B-4C4A-A0D0-4FEA26C95C3E}" presName="boxAndChildren" presStyleCnt="0"/>
      <dgm:spPr/>
    </dgm:pt>
    <dgm:pt modelId="{9E72923E-06DA-494B-B2CE-DFE8645BC5F8}" type="pres">
      <dgm:prSet presAssocID="{967DEB16-4A4B-4C4A-A0D0-4FEA26C95C3E}" presName="parentTextBox" presStyleLbl="node1" presStyleIdx="0" presStyleCnt="2"/>
      <dgm:spPr/>
    </dgm:pt>
    <dgm:pt modelId="{721968EE-391A-42D5-BF17-2FFF902907FC}" type="pres">
      <dgm:prSet presAssocID="{DC1A505F-A967-45ED-B573-55BB736E09DD}" presName="sp" presStyleCnt="0"/>
      <dgm:spPr/>
    </dgm:pt>
    <dgm:pt modelId="{63E2600B-8C69-4A32-A081-5E036E0D16A3}" type="pres">
      <dgm:prSet presAssocID="{99CDD8E7-7FA5-40B4-82C9-DA1F9E1095F7}" presName="arrowAndChildren" presStyleCnt="0"/>
      <dgm:spPr/>
    </dgm:pt>
    <dgm:pt modelId="{52EB3FB0-56A8-4638-9408-049E5A2B21D8}" type="pres">
      <dgm:prSet presAssocID="{99CDD8E7-7FA5-40B4-82C9-DA1F9E1095F7}" presName="parentTextArrow" presStyleLbl="node1" presStyleIdx="1" presStyleCnt="2"/>
      <dgm:spPr/>
    </dgm:pt>
  </dgm:ptLst>
  <dgm:cxnLst>
    <dgm:cxn modelId="{2EECE02A-7C32-4DB2-9654-DF510D37BC22}" srcId="{B3D3916E-E8BC-4F34-A8B7-28732A3A97C6}" destId="{99CDD8E7-7FA5-40B4-82C9-DA1F9E1095F7}" srcOrd="0" destOrd="0" parTransId="{1F132B04-7CE7-413B-AC35-0C69F1D847ED}" sibTransId="{DC1A505F-A967-45ED-B573-55BB736E09DD}"/>
    <dgm:cxn modelId="{DC5B152D-7C49-46AC-83A4-6E7A97163D63}" type="presOf" srcId="{967DEB16-4A4B-4C4A-A0D0-4FEA26C95C3E}" destId="{9E72923E-06DA-494B-B2CE-DFE8645BC5F8}" srcOrd="0" destOrd="0" presId="urn:microsoft.com/office/officeart/2005/8/layout/process4"/>
    <dgm:cxn modelId="{997D0970-7412-4F59-9A89-BA85DAB412C0}" type="presOf" srcId="{99CDD8E7-7FA5-40B4-82C9-DA1F9E1095F7}" destId="{52EB3FB0-56A8-4638-9408-049E5A2B21D8}" srcOrd="0" destOrd="0" presId="urn:microsoft.com/office/officeart/2005/8/layout/process4"/>
    <dgm:cxn modelId="{23D5CBF4-F41D-4872-857E-9D7FADD7516B}" srcId="{B3D3916E-E8BC-4F34-A8B7-28732A3A97C6}" destId="{967DEB16-4A4B-4C4A-A0D0-4FEA26C95C3E}" srcOrd="1" destOrd="0" parTransId="{A592961B-9965-4CBB-8136-EF5BB021D449}" sibTransId="{687151DB-6D44-4D9F-884F-B82880AAE29C}"/>
    <dgm:cxn modelId="{988E23FE-E956-4D0D-A55F-5F20745C2374}" type="presOf" srcId="{B3D3916E-E8BC-4F34-A8B7-28732A3A97C6}" destId="{0ED03A08-7328-4AE5-B2DA-32807CB1C809}" srcOrd="0" destOrd="0" presId="urn:microsoft.com/office/officeart/2005/8/layout/process4"/>
    <dgm:cxn modelId="{93DA8EB7-7487-4E7B-A0AA-B854B118CF8C}" type="presParOf" srcId="{0ED03A08-7328-4AE5-B2DA-32807CB1C809}" destId="{8223286F-0B06-49F3-8B55-8B7508A20C28}" srcOrd="0" destOrd="0" presId="urn:microsoft.com/office/officeart/2005/8/layout/process4"/>
    <dgm:cxn modelId="{69476014-340C-4A57-85A6-340A2C3A6AB6}" type="presParOf" srcId="{8223286F-0B06-49F3-8B55-8B7508A20C28}" destId="{9E72923E-06DA-494B-B2CE-DFE8645BC5F8}" srcOrd="0" destOrd="0" presId="urn:microsoft.com/office/officeart/2005/8/layout/process4"/>
    <dgm:cxn modelId="{2B8C7D88-2489-409B-863D-CEFD325080F6}" type="presParOf" srcId="{0ED03A08-7328-4AE5-B2DA-32807CB1C809}" destId="{721968EE-391A-42D5-BF17-2FFF902907FC}" srcOrd="1" destOrd="0" presId="urn:microsoft.com/office/officeart/2005/8/layout/process4"/>
    <dgm:cxn modelId="{6ABA30D4-C578-409A-9CFB-94698AC91C62}" type="presParOf" srcId="{0ED03A08-7328-4AE5-B2DA-32807CB1C809}" destId="{63E2600B-8C69-4A32-A081-5E036E0D16A3}" srcOrd="2" destOrd="0" presId="urn:microsoft.com/office/officeart/2005/8/layout/process4"/>
    <dgm:cxn modelId="{2385EE6C-4882-4EEB-A2B1-AB21178F2DAE}" type="presParOf" srcId="{63E2600B-8C69-4A32-A081-5E036E0D16A3}" destId="{52EB3FB0-56A8-4638-9408-049E5A2B21D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86926EC-3136-4D5B-A994-54C0E33866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C061E5D-D077-4A74-9B02-88829B8E180E}">
      <dgm:prSet/>
      <dgm:spPr/>
      <dgm:t>
        <a:bodyPr/>
        <a:lstStyle/>
        <a:p>
          <a:r>
            <a:rPr lang="en-GB"/>
            <a:t>Religion – Orthodox Protestant, Orthodox Jewish</a:t>
          </a:r>
          <a:endParaRPr lang="en-US"/>
        </a:p>
      </dgm:t>
    </dgm:pt>
    <dgm:pt modelId="{7F4DFFE2-A466-4966-9858-E62B887C61A5}" type="parTrans" cxnId="{EBEAAA1C-9D3A-4229-8A88-4C92E4DDF760}">
      <dgm:prSet/>
      <dgm:spPr/>
      <dgm:t>
        <a:bodyPr/>
        <a:lstStyle/>
        <a:p>
          <a:endParaRPr lang="en-US"/>
        </a:p>
      </dgm:t>
    </dgm:pt>
    <dgm:pt modelId="{EC828ABF-3608-422D-9721-707271B7DEBC}" type="sibTrans" cxnId="{EBEAAA1C-9D3A-4229-8A88-4C92E4DDF760}">
      <dgm:prSet/>
      <dgm:spPr/>
      <dgm:t>
        <a:bodyPr/>
        <a:lstStyle/>
        <a:p>
          <a:endParaRPr lang="en-US"/>
        </a:p>
      </dgm:t>
    </dgm:pt>
    <dgm:pt modelId="{229FDA48-EBB4-4E51-BC22-B7291482D573}">
      <dgm:prSet/>
      <dgm:spPr/>
      <dgm:t>
        <a:bodyPr/>
        <a:lstStyle/>
        <a:p>
          <a:r>
            <a:rPr lang="en-GB"/>
            <a:t>Pregnant women – Influenza</a:t>
          </a:r>
          <a:endParaRPr lang="en-US"/>
        </a:p>
      </dgm:t>
    </dgm:pt>
    <dgm:pt modelId="{E4EE7A0D-55C8-44AE-AAF8-1C7D2A925B2A}" type="parTrans" cxnId="{5414440D-E40A-42D8-AA39-808521F4DB43}">
      <dgm:prSet/>
      <dgm:spPr/>
      <dgm:t>
        <a:bodyPr/>
        <a:lstStyle/>
        <a:p>
          <a:endParaRPr lang="en-US"/>
        </a:p>
      </dgm:t>
    </dgm:pt>
    <dgm:pt modelId="{F3A48E16-055A-47AB-9AE9-E616AF34DC5E}" type="sibTrans" cxnId="{5414440D-E40A-42D8-AA39-808521F4DB43}">
      <dgm:prSet/>
      <dgm:spPr/>
      <dgm:t>
        <a:bodyPr/>
        <a:lstStyle/>
        <a:p>
          <a:endParaRPr lang="en-US"/>
        </a:p>
      </dgm:t>
    </dgm:pt>
    <dgm:pt modelId="{35F42ADE-8EFE-4ECC-A904-9C325D6CD408}">
      <dgm:prSet/>
      <dgm:spPr/>
      <dgm:t>
        <a:bodyPr/>
        <a:lstStyle/>
        <a:p>
          <a:r>
            <a:rPr lang="en-GB"/>
            <a:t>Key Workers – Less likely</a:t>
          </a:r>
          <a:endParaRPr lang="en-US"/>
        </a:p>
      </dgm:t>
    </dgm:pt>
    <dgm:pt modelId="{C3C31B38-FBEB-4359-92F2-6B927B885BE6}" type="parTrans" cxnId="{CF6DACEB-E913-4E60-97B1-6CC14F514723}">
      <dgm:prSet/>
      <dgm:spPr/>
      <dgm:t>
        <a:bodyPr/>
        <a:lstStyle/>
        <a:p>
          <a:endParaRPr lang="en-US"/>
        </a:p>
      </dgm:t>
    </dgm:pt>
    <dgm:pt modelId="{026082BA-BDFF-4E35-B30A-6FE2FFD14015}" type="sibTrans" cxnId="{CF6DACEB-E913-4E60-97B1-6CC14F514723}">
      <dgm:prSet/>
      <dgm:spPr/>
      <dgm:t>
        <a:bodyPr/>
        <a:lstStyle/>
        <a:p>
          <a:endParaRPr lang="en-US"/>
        </a:p>
      </dgm:t>
    </dgm:pt>
    <dgm:pt modelId="{C6217828-A609-44CE-B65C-63AFE2B81200}" type="pres">
      <dgm:prSet presAssocID="{486926EC-3136-4D5B-A994-54C0E33866A7}" presName="linear" presStyleCnt="0">
        <dgm:presLayoutVars>
          <dgm:animLvl val="lvl"/>
          <dgm:resizeHandles val="exact"/>
        </dgm:presLayoutVars>
      </dgm:prSet>
      <dgm:spPr/>
    </dgm:pt>
    <dgm:pt modelId="{797B7BF0-C28D-427C-854B-8DFD162CBDDB}" type="pres">
      <dgm:prSet presAssocID="{5C061E5D-D077-4A74-9B02-88829B8E180E}" presName="parentText" presStyleLbl="node1" presStyleIdx="0" presStyleCnt="3">
        <dgm:presLayoutVars>
          <dgm:chMax val="0"/>
          <dgm:bulletEnabled val="1"/>
        </dgm:presLayoutVars>
      </dgm:prSet>
      <dgm:spPr/>
    </dgm:pt>
    <dgm:pt modelId="{877DDEC8-6661-4481-9732-041D3389567A}" type="pres">
      <dgm:prSet presAssocID="{EC828ABF-3608-422D-9721-707271B7DEBC}" presName="spacer" presStyleCnt="0"/>
      <dgm:spPr/>
    </dgm:pt>
    <dgm:pt modelId="{1F00C0AF-8B8B-4E3C-9374-8C8A7A7F847F}" type="pres">
      <dgm:prSet presAssocID="{229FDA48-EBB4-4E51-BC22-B7291482D573}" presName="parentText" presStyleLbl="node1" presStyleIdx="1" presStyleCnt="3">
        <dgm:presLayoutVars>
          <dgm:chMax val="0"/>
          <dgm:bulletEnabled val="1"/>
        </dgm:presLayoutVars>
      </dgm:prSet>
      <dgm:spPr/>
    </dgm:pt>
    <dgm:pt modelId="{71F4AD11-DEC5-4D9D-BDD7-63C3FB534019}" type="pres">
      <dgm:prSet presAssocID="{F3A48E16-055A-47AB-9AE9-E616AF34DC5E}" presName="spacer" presStyleCnt="0"/>
      <dgm:spPr/>
    </dgm:pt>
    <dgm:pt modelId="{AA591048-3E2D-4676-BDF3-D26EE18258AF}" type="pres">
      <dgm:prSet presAssocID="{35F42ADE-8EFE-4ECC-A904-9C325D6CD408}" presName="parentText" presStyleLbl="node1" presStyleIdx="2" presStyleCnt="3">
        <dgm:presLayoutVars>
          <dgm:chMax val="0"/>
          <dgm:bulletEnabled val="1"/>
        </dgm:presLayoutVars>
      </dgm:prSet>
      <dgm:spPr/>
    </dgm:pt>
  </dgm:ptLst>
  <dgm:cxnLst>
    <dgm:cxn modelId="{5414440D-E40A-42D8-AA39-808521F4DB43}" srcId="{486926EC-3136-4D5B-A994-54C0E33866A7}" destId="{229FDA48-EBB4-4E51-BC22-B7291482D573}" srcOrd="1" destOrd="0" parTransId="{E4EE7A0D-55C8-44AE-AAF8-1C7D2A925B2A}" sibTransId="{F3A48E16-055A-47AB-9AE9-E616AF34DC5E}"/>
    <dgm:cxn modelId="{EBEAAA1C-9D3A-4229-8A88-4C92E4DDF760}" srcId="{486926EC-3136-4D5B-A994-54C0E33866A7}" destId="{5C061E5D-D077-4A74-9B02-88829B8E180E}" srcOrd="0" destOrd="0" parTransId="{7F4DFFE2-A466-4966-9858-E62B887C61A5}" sibTransId="{EC828ABF-3608-422D-9721-707271B7DEBC}"/>
    <dgm:cxn modelId="{46333B30-6500-4007-A21E-35D73161810E}" type="presOf" srcId="{35F42ADE-8EFE-4ECC-A904-9C325D6CD408}" destId="{AA591048-3E2D-4676-BDF3-D26EE18258AF}" srcOrd="0" destOrd="0" presId="urn:microsoft.com/office/officeart/2005/8/layout/vList2"/>
    <dgm:cxn modelId="{97E246B3-807A-4550-BDF8-5CDC5F387B80}" type="presOf" srcId="{229FDA48-EBB4-4E51-BC22-B7291482D573}" destId="{1F00C0AF-8B8B-4E3C-9374-8C8A7A7F847F}" srcOrd="0" destOrd="0" presId="urn:microsoft.com/office/officeart/2005/8/layout/vList2"/>
    <dgm:cxn modelId="{B84665B8-2079-4F99-9C22-890FD3ABE9DE}" type="presOf" srcId="{486926EC-3136-4D5B-A994-54C0E33866A7}" destId="{C6217828-A609-44CE-B65C-63AFE2B81200}" srcOrd="0" destOrd="0" presId="urn:microsoft.com/office/officeart/2005/8/layout/vList2"/>
    <dgm:cxn modelId="{7D0E55CB-3B32-47AB-869D-7C4D1557C70E}" type="presOf" srcId="{5C061E5D-D077-4A74-9B02-88829B8E180E}" destId="{797B7BF0-C28D-427C-854B-8DFD162CBDDB}" srcOrd="0" destOrd="0" presId="urn:microsoft.com/office/officeart/2005/8/layout/vList2"/>
    <dgm:cxn modelId="{CF6DACEB-E913-4E60-97B1-6CC14F514723}" srcId="{486926EC-3136-4D5B-A994-54C0E33866A7}" destId="{35F42ADE-8EFE-4ECC-A904-9C325D6CD408}" srcOrd="2" destOrd="0" parTransId="{C3C31B38-FBEB-4359-92F2-6B927B885BE6}" sibTransId="{026082BA-BDFF-4E35-B30A-6FE2FFD14015}"/>
    <dgm:cxn modelId="{CB464E0E-3781-498A-A1DF-E4764E2F860E}" type="presParOf" srcId="{C6217828-A609-44CE-B65C-63AFE2B81200}" destId="{797B7BF0-C28D-427C-854B-8DFD162CBDDB}" srcOrd="0" destOrd="0" presId="urn:microsoft.com/office/officeart/2005/8/layout/vList2"/>
    <dgm:cxn modelId="{91CAC051-2FAE-404A-9B21-2D7995DA940F}" type="presParOf" srcId="{C6217828-A609-44CE-B65C-63AFE2B81200}" destId="{877DDEC8-6661-4481-9732-041D3389567A}" srcOrd="1" destOrd="0" presId="urn:microsoft.com/office/officeart/2005/8/layout/vList2"/>
    <dgm:cxn modelId="{20B4CFA3-6A91-4E1F-8D96-84F29D94C388}" type="presParOf" srcId="{C6217828-A609-44CE-B65C-63AFE2B81200}" destId="{1F00C0AF-8B8B-4E3C-9374-8C8A7A7F847F}" srcOrd="2" destOrd="0" presId="urn:microsoft.com/office/officeart/2005/8/layout/vList2"/>
    <dgm:cxn modelId="{7BA1D14F-9E2E-4CFC-89C9-EBC1FCB64AD5}" type="presParOf" srcId="{C6217828-A609-44CE-B65C-63AFE2B81200}" destId="{71F4AD11-DEC5-4D9D-BDD7-63C3FB534019}" srcOrd="3" destOrd="0" presId="urn:microsoft.com/office/officeart/2005/8/layout/vList2"/>
    <dgm:cxn modelId="{FE4E7A02-D9C3-4EE3-BE86-493E80618F3D}" type="presParOf" srcId="{C6217828-A609-44CE-B65C-63AFE2B81200}" destId="{AA591048-3E2D-4676-BDF3-D26EE18258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9698B7B-F7F9-45F5-B72C-B6939D1D9C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612543-940E-4AC6-9A4A-741B1640EC08}">
      <dgm:prSet/>
      <dgm:spPr/>
      <dgm:t>
        <a:bodyPr/>
        <a:lstStyle/>
        <a:p>
          <a:r>
            <a:rPr lang="en-GB"/>
            <a:t>So to achieve public health developments, there have to be strategies in place.</a:t>
          </a:r>
          <a:endParaRPr lang="en-US"/>
        </a:p>
      </dgm:t>
    </dgm:pt>
    <dgm:pt modelId="{64EDF358-4743-4447-A66B-E9942F92F5FF}" type="parTrans" cxnId="{5E14CEBD-490B-40CA-8290-EC006FEBA085}">
      <dgm:prSet/>
      <dgm:spPr/>
      <dgm:t>
        <a:bodyPr/>
        <a:lstStyle/>
        <a:p>
          <a:endParaRPr lang="en-US"/>
        </a:p>
      </dgm:t>
    </dgm:pt>
    <dgm:pt modelId="{8BD2F081-2D4F-4C3C-8A57-75694F0836EF}" type="sibTrans" cxnId="{5E14CEBD-490B-40CA-8290-EC006FEBA085}">
      <dgm:prSet/>
      <dgm:spPr/>
      <dgm:t>
        <a:bodyPr/>
        <a:lstStyle/>
        <a:p>
          <a:endParaRPr lang="en-US"/>
        </a:p>
      </dgm:t>
    </dgm:pt>
    <dgm:pt modelId="{D7A07AF5-1CE1-46BE-A6B4-5B12CE33FC9A}">
      <dgm:prSet/>
      <dgm:spPr/>
      <dgm:t>
        <a:bodyPr/>
        <a:lstStyle/>
        <a:p>
          <a:r>
            <a:rPr lang="en-GB"/>
            <a:t>These could be vaccination programs, surveillance methods or health screening, to name but a few.</a:t>
          </a:r>
          <a:endParaRPr lang="en-US"/>
        </a:p>
      </dgm:t>
    </dgm:pt>
    <dgm:pt modelId="{3CBE0143-70FC-4FBE-BD1C-287C65BE9AD9}" type="parTrans" cxnId="{C2909EA2-B398-4ED4-A86A-96E14724BB9E}">
      <dgm:prSet/>
      <dgm:spPr/>
      <dgm:t>
        <a:bodyPr/>
        <a:lstStyle/>
        <a:p>
          <a:endParaRPr lang="en-US"/>
        </a:p>
      </dgm:t>
    </dgm:pt>
    <dgm:pt modelId="{4EAFA420-D68E-41DF-9A50-F03B3E71049F}" type="sibTrans" cxnId="{C2909EA2-B398-4ED4-A86A-96E14724BB9E}">
      <dgm:prSet/>
      <dgm:spPr/>
      <dgm:t>
        <a:bodyPr/>
        <a:lstStyle/>
        <a:p>
          <a:endParaRPr lang="en-US"/>
        </a:p>
      </dgm:t>
    </dgm:pt>
    <dgm:pt modelId="{49230977-1307-4594-9EAE-C17D7AEA0651}">
      <dgm:prSet/>
      <dgm:spPr/>
      <dgm:t>
        <a:bodyPr/>
        <a:lstStyle/>
        <a:p>
          <a:r>
            <a:rPr lang="en-GB"/>
            <a:t>These must be supported by systems.</a:t>
          </a:r>
          <a:endParaRPr lang="en-US"/>
        </a:p>
      </dgm:t>
    </dgm:pt>
    <dgm:pt modelId="{D0622C9B-76C6-44CB-B47A-421BF0A86EAB}" type="parTrans" cxnId="{00B80F53-2074-480F-B491-042006EFF337}">
      <dgm:prSet/>
      <dgm:spPr/>
      <dgm:t>
        <a:bodyPr/>
        <a:lstStyle/>
        <a:p>
          <a:endParaRPr lang="en-US"/>
        </a:p>
      </dgm:t>
    </dgm:pt>
    <dgm:pt modelId="{34796936-422A-4C18-A9A6-96B0524FADF1}" type="sibTrans" cxnId="{00B80F53-2074-480F-B491-042006EFF337}">
      <dgm:prSet/>
      <dgm:spPr/>
      <dgm:t>
        <a:bodyPr/>
        <a:lstStyle/>
        <a:p>
          <a:endParaRPr lang="en-US"/>
        </a:p>
      </dgm:t>
    </dgm:pt>
    <dgm:pt modelId="{2269AB93-9056-47D7-B144-FCF64BF11685}">
      <dgm:prSet/>
      <dgm:spPr/>
      <dgm:t>
        <a:bodyPr/>
        <a:lstStyle/>
        <a:p>
          <a:r>
            <a:rPr lang="en-GB"/>
            <a:t>What does this mean?</a:t>
          </a:r>
          <a:endParaRPr lang="en-US"/>
        </a:p>
      </dgm:t>
    </dgm:pt>
    <dgm:pt modelId="{38626437-DEED-48B7-BD5F-F5AC19AA6F6B}" type="parTrans" cxnId="{7B9FA04C-BDBA-4DFE-8ECE-CC1290B28A74}">
      <dgm:prSet/>
      <dgm:spPr/>
      <dgm:t>
        <a:bodyPr/>
        <a:lstStyle/>
        <a:p>
          <a:endParaRPr lang="en-US"/>
        </a:p>
      </dgm:t>
    </dgm:pt>
    <dgm:pt modelId="{4F9F96C4-C1C7-4833-8E85-55C52A9CC348}" type="sibTrans" cxnId="{7B9FA04C-BDBA-4DFE-8ECE-CC1290B28A74}">
      <dgm:prSet/>
      <dgm:spPr/>
      <dgm:t>
        <a:bodyPr/>
        <a:lstStyle/>
        <a:p>
          <a:endParaRPr lang="en-US"/>
        </a:p>
      </dgm:t>
    </dgm:pt>
    <dgm:pt modelId="{C6D797D6-AB56-401E-B9E2-C25F86A03D94}" type="pres">
      <dgm:prSet presAssocID="{E9698B7B-F7F9-45F5-B72C-B6939D1D9C05}" presName="linear" presStyleCnt="0">
        <dgm:presLayoutVars>
          <dgm:animLvl val="lvl"/>
          <dgm:resizeHandles val="exact"/>
        </dgm:presLayoutVars>
      </dgm:prSet>
      <dgm:spPr/>
    </dgm:pt>
    <dgm:pt modelId="{34A62CAA-375D-4F40-92E5-D8BFC616D6B7}" type="pres">
      <dgm:prSet presAssocID="{10612543-940E-4AC6-9A4A-741B1640EC08}" presName="parentText" presStyleLbl="node1" presStyleIdx="0" presStyleCnt="4">
        <dgm:presLayoutVars>
          <dgm:chMax val="0"/>
          <dgm:bulletEnabled val="1"/>
        </dgm:presLayoutVars>
      </dgm:prSet>
      <dgm:spPr/>
    </dgm:pt>
    <dgm:pt modelId="{1952D1C8-9F14-48A2-AFA7-96B091006A29}" type="pres">
      <dgm:prSet presAssocID="{8BD2F081-2D4F-4C3C-8A57-75694F0836EF}" presName="spacer" presStyleCnt="0"/>
      <dgm:spPr/>
    </dgm:pt>
    <dgm:pt modelId="{09A915D3-0846-43CF-87C0-5D47C6458AB1}" type="pres">
      <dgm:prSet presAssocID="{D7A07AF5-1CE1-46BE-A6B4-5B12CE33FC9A}" presName="parentText" presStyleLbl="node1" presStyleIdx="1" presStyleCnt="4">
        <dgm:presLayoutVars>
          <dgm:chMax val="0"/>
          <dgm:bulletEnabled val="1"/>
        </dgm:presLayoutVars>
      </dgm:prSet>
      <dgm:spPr/>
    </dgm:pt>
    <dgm:pt modelId="{4678E2D8-563A-4995-A44E-A69BF418A6BF}" type="pres">
      <dgm:prSet presAssocID="{4EAFA420-D68E-41DF-9A50-F03B3E71049F}" presName="spacer" presStyleCnt="0"/>
      <dgm:spPr/>
    </dgm:pt>
    <dgm:pt modelId="{3D21063F-A4D3-4FFD-9F8B-96BC59942553}" type="pres">
      <dgm:prSet presAssocID="{49230977-1307-4594-9EAE-C17D7AEA0651}" presName="parentText" presStyleLbl="node1" presStyleIdx="2" presStyleCnt="4">
        <dgm:presLayoutVars>
          <dgm:chMax val="0"/>
          <dgm:bulletEnabled val="1"/>
        </dgm:presLayoutVars>
      </dgm:prSet>
      <dgm:spPr/>
    </dgm:pt>
    <dgm:pt modelId="{2D644FF4-FB9F-41DE-9507-A328A4749861}" type="pres">
      <dgm:prSet presAssocID="{34796936-422A-4C18-A9A6-96B0524FADF1}" presName="spacer" presStyleCnt="0"/>
      <dgm:spPr/>
    </dgm:pt>
    <dgm:pt modelId="{4F37FA7F-1DE1-4D5A-AED7-268FCA91726A}" type="pres">
      <dgm:prSet presAssocID="{2269AB93-9056-47D7-B144-FCF64BF11685}" presName="parentText" presStyleLbl="node1" presStyleIdx="3" presStyleCnt="4">
        <dgm:presLayoutVars>
          <dgm:chMax val="0"/>
          <dgm:bulletEnabled val="1"/>
        </dgm:presLayoutVars>
      </dgm:prSet>
      <dgm:spPr/>
    </dgm:pt>
  </dgm:ptLst>
  <dgm:cxnLst>
    <dgm:cxn modelId="{E1428E0E-7BA2-430E-A424-F7FF0E6E50DA}" type="presOf" srcId="{D7A07AF5-1CE1-46BE-A6B4-5B12CE33FC9A}" destId="{09A915D3-0846-43CF-87C0-5D47C6458AB1}" srcOrd="0" destOrd="0" presId="urn:microsoft.com/office/officeart/2005/8/layout/vList2"/>
    <dgm:cxn modelId="{2A003A18-292B-4CFF-AD5D-901A5E71BC1A}" type="presOf" srcId="{2269AB93-9056-47D7-B144-FCF64BF11685}" destId="{4F37FA7F-1DE1-4D5A-AED7-268FCA91726A}" srcOrd="0" destOrd="0" presId="urn:microsoft.com/office/officeart/2005/8/layout/vList2"/>
    <dgm:cxn modelId="{7B9FA04C-BDBA-4DFE-8ECE-CC1290B28A74}" srcId="{E9698B7B-F7F9-45F5-B72C-B6939D1D9C05}" destId="{2269AB93-9056-47D7-B144-FCF64BF11685}" srcOrd="3" destOrd="0" parTransId="{38626437-DEED-48B7-BD5F-F5AC19AA6F6B}" sibTransId="{4F9F96C4-C1C7-4833-8E85-55C52A9CC348}"/>
    <dgm:cxn modelId="{00B80F53-2074-480F-B491-042006EFF337}" srcId="{E9698B7B-F7F9-45F5-B72C-B6939D1D9C05}" destId="{49230977-1307-4594-9EAE-C17D7AEA0651}" srcOrd="2" destOrd="0" parTransId="{D0622C9B-76C6-44CB-B47A-421BF0A86EAB}" sibTransId="{34796936-422A-4C18-A9A6-96B0524FADF1}"/>
    <dgm:cxn modelId="{99370FA0-1615-45AA-AAA3-E6B3E88A6453}" type="presOf" srcId="{E9698B7B-F7F9-45F5-B72C-B6939D1D9C05}" destId="{C6D797D6-AB56-401E-B9E2-C25F86A03D94}" srcOrd="0" destOrd="0" presId="urn:microsoft.com/office/officeart/2005/8/layout/vList2"/>
    <dgm:cxn modelId="{C2909EA2-B398-4ED4-A86A-96E14724BB9E}" srcId="{E9698B7B-F7F9-45F5-B72C-B6939D1D9C05}" destId="{D7A07AF5-1CE1-46BE-A6B4-5B12CE33FC9A}" srcOrd="1" destOrd="0" parTransId="{3CBE0143-70FC-4FBE-BD1C-287C65BE9AD9}" sibTransId="{4EAFA420-D68E-41DF-9A50-F03B3E71049F}"/>
    <dgm:cxn modelId="{5E14CEBD-490B-40CA-8290-EC006FEBA085}" srcId="{E9698B7B-F7F9-45F5-B72C-B6939D1D9C05}" destId="{10612543-940E-4AC6-9A4A-741B1640EC08}" srcOrd="0" destOrd="0" parTransId="{64EDF358-4743-4447-A66B-E9942F92F5FF}" sibTransId="{8BD2F081-2D4F-4C3C-8A57-75694F0836EF}"/>
    <dgm:cxn modelId="{D99F37BF-E2C4-4395-9691-470A9D9BBABF}" type="presOf" srcId="{10612543-940E-4AC6-9A4A-741B1640EC08}" destId="{34A62CAA-375D-4F40-92E5-D8BFC616D6B7}" srcOrd="0" destOrd="0" presId="urn:microsoft.com/office/officeart/2005/8/layout/vList2"/>
    <dgm:cxn modelId="{0D2A69CC-0522-4D87-A2F9-97ED3A53A9E2}" type="presOf" srcId="{49230977-1307-4594-9EAE-C17D7AEA0651}" destId="{3D21063F-A4D3-4FFD-9F8B-96BC59942553}" srcOrd="0" destOrd="0" presId="urn:microsoft.com/office/officeart/2005/8/layout/vList2"/>
    <dgm:cxn modelId="{73C9DCA2-8192-429F-A7E3-48C207B26E12}" type="presParOf" srcId="{C6D797D6-AB56-401E-B9E2-C25F86A03D94}" destId="{34A62CAA-375D-4F40-92E5-D8BFC616D6B7}" srcOrd="0" destOrd="0" presId="urn:microsoft.com/office/officeart/2005/8/layout/vList2"/>
    <dgm:cxn modelId="{260F7288-8F4A-4FB2-9DDB-47A8781E4237}" type="presParOf" srcId="{C6D797D6-AB56-401E-B9E2-C25F86A03D94}" destId="{1952D1C8-9F14-48A2-AFA7-96B091006A29}" srcOrd="1" destOrd="0" presId="urn:microsoft.com/office/officeart/2005/8/layout/vList2"/>
    <dgm:cxn modelId="{3E49396E-35B1-4500-BA14-4C5EF4EE50B5}" type="presParOf" srcId="{C6D797D6-AB56-401E-B9E2-C25F86A03D94}" destId="{09A915D3-0846-43CF-87C0-5D47C6458AB1}" srcOrd="2" destOrd="0" presId="urn:microsoft.com/office/officeart/2005/8/layout/vList2"/>
    <dgm:cxn modelId="{1337CC88-AB8B-40A5-BA47-F831E5D91363}" type="presParOf" srcId="{C6D797D6-AB56-401E-B9E2-C25F86A03D94}" destId="{4678E2D8-563A-4995-A44E-A69BF418A6BF}" srcOrd="3" destOrd="0" presId="urn:microsoft.com/office/officeart/2005/8/layout/vList2"/>
    <dgm:cxn modelId="{2F1A8CF2-186C-4362-8792-445942AC6074}" type="presParOf" srcId="{C6D797D6-AB56-401E-B9E2-C25F86A03D94}" destId="{3D21063F-A4D3-4FFD-9F8B-96BC59942553}" srcOrd="4" destOrd="0" presId="urn:microsoft.com/office/officeart/2005/8/layout/vList2"/>
    <dgm:cxn modelId="{9DF2A707-C168-4671-BB68-92B39303240F}" type="presParOf" srcId="{C6D797D6-AB56-401E-B9E2-C25F86A03D94}" destId="{2D644FF4-FB9F-41DE-9507-A328A4749861}" srcOrd="5" destOrd="0" presId="urn:microsoft.com/office/officeart/2005/8/layout/vList2"/>
    <dgm:cxn modelId="{AE503A4B-72E9-40CD-B271-501EABCF1726}" type="presParOf" srcId="{C6D797D6-AB56-401E-B9E2-C25F86A03D94}" destId="{4F37FA7F-1DE1-4D5A-AED7-268FCA91726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208DDCB-7A21-4DBA-99BD-FD50A8FB59E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7CB30F-5843-44BD-B7B6-6B7AC7B6D05C}">
      <dgm:prSet/>
      <dgm:spPr/>
      <dgm:t>
        <a:bodyPr/>
        <a:lstStyle/>
        <a:p>
          <a:r>
            <a:rPr lang="en-GB"/>
            <a:t>Legislation</a:t>
          </a:r>
          <a:endParaRPr lang="en-US"/>
        </a:p>
      </dgm:t>
    </dgm:pt>
    <dgm:pt modelId="{56BFF3AE-5EE2-4446-BD90-606AF2B2F795}" type="parTrans" cxnId="{BEE20D32-2D97-44B6-90AC-C3EB66294FB0}">
      <dgm:prSet/>
      <dgm:spPr/>
      <dgm:t>
        <a:bodyPr/>
        <a:lstStyle/>
        <a:p>
          <a:endParaRPr lang="en-US"/>
        </a:p>
      </dgm:t>
    </dgm:pt>
    <dgm:pt modelId="{AE6400AC-8ABC-46C5-A335-925DE96A8F54}" type="sibTrans" cxnId="{BEE20D32-2D97-44B6-90AC-C3EB66294FB0}">
      <dgm:prSet/>
      <dgm:spPr/>
      <dgm:t>
        <a:bodyPr/>
        <a:lstStyle/>
        <a:p>
          <a:endParaRPr lang="en-US"/>
        </a:p>
      </dgm:t>
    </dgm:pt>
    <dgm:pt modelId="{EA955B23-340B-43AD-8196-E03D8B8FA487}">
      <dgm:prSet/>
      <dgm:spPr/>
      <dgm:t>
        <a:bodyPr/>
        <a:lstStyle/>
        <a:p>
          <a:r>
            <a:rPr lang="en-GB"/>
            <a:t>Community action</a:t>
          </a:r>
          <a:endParaRPr lang="en-US"/>
        </a:p>
      </dgm:t>
    </dgm:pt>
    <dgm:pt modelId="{10C0EF4B-8F30-47BE-98C4-834BA5213A70}" type="parTrans" cxnId="{DC0B8C5C-5CF9-4814-8DAC-D13BC04D4ECC}">
      <dgm:prSet/>
      <dgm:spPr/>
      <dgm:t>
        <a:bodyPr/>
        <a:lstStyle/>
        <a:p>
          <a:endParaRPr lang="en-US"/>
        </a:p>
      </dgm:t>
    </dgm:pt>
    <dgm:pt modelId="{F584B979-9451-4F5F-88EE-18C54EE37993}" type="sibTrans" cxnId="{DC0B8C5C-5CF9-4814-8DAC-D13BC04D4ECC}">
      <dgm:prSet/>
      <dgm:spPr/>
      <dgm:t>
        <a:bodyPr/>
        <a:lstStyle/>
        <a:p>
          <a:endParaRPr lang="en-US"/>
        </a:p>
      </dgm:t>
    </dgm:pt>
    <dgm:pt modelId="{EC7BF5A8-EA93-4C71-BB3F-E2D019373648}">
      <dgm:prSet/>
      <dgm:spPr/>
      <dgm:t>
        <a:bodyPr/>
        <a:lstStyle/>
        <a:p>
          <a:r>
            <a:rPr lang="en-GB"/>
            <a:t>Education</a:t>
          </a:r>
          <a:endParaRPr lang="en-US"/>
        </a:p>
      </dgm:t>
    </dgm:pt>
    <dgm:pt modelId="{FF06BF77-1AD4-44C8-B450-BD3D567A4A28}" type="parTrans" cxnId="{5A36249E-43AF-4666-B5C5-3B91EFAD55D5}">
      <dgm:prSet/>
      <dgm:spPr/>
      <dgm:t>
        <a:bodyPr/>
        <a:lstStyle/>
        <a:p>
          <a:endParaRPr lang="en-US"/>
        </a:p>
      </dgm:t>
    </dgm:pt>
    <dgm:pt modelId="{EBDDCA97-EF4F-499E-8C27-0DFCDE1EC8CD}" type="sibTrans" cxnId="{5A36249E-43AF-4666-B5C5-3B91EFAD55D5}">
      <dgm:prSet/>
      <dgm:spPr/>
      <dgm:t>
        <a:bodyPr/>
        <a:lstStyle/>
        <a:p>
          <a:endParaRPr lang="en-US"/>
        </a:p>
      </dgm:t>
    </dgm:pt>
    <dgm:pt modelId="{75555400-F448-414E-AF8B-E4ABA8113572}">
      <dgm:prSet/>
      <dgm:spPr/>
      <dgm:t>
        <a:bodyPr/>
        <a:lstStyle/>
        <a:p>
          <a:r>
            <a:rPr lang="en-GB"/>
            <a:t>Prevention-focused medicine</a:t>
          </a:r>
          <a:endParaRPr lang="en-US"/>
        </a:p>
      </dgm:t>
    </dgm:pt>
    <dgm:pt modelId="{0029FE54-2ADB-4F99-8B36-6252EABB6134}" type="parTrans" cxnId="{69962765-7D77-456D-8D75-3E1B6F0A434B}">
      <dgm:prSet/>
      <dgm:spPr/>
      <dgm:t>
        <a:bodyPr/>
        <a:lstStyle/>
        <a:p>
          <a:endParaRPr lang="en-US"/>
        </a:p>
      </dgm:t>
    </dgm:pt>
    <dgm:pt modelId="{DC552611-0EF8-4484-A620-965C2738BFAA}" type="sibTrans" cxnId="{69962765-7D77-456D-8D75-3E1B6F0A434B}">
      <dgm:prSet/>
      <dgm:spPr/>
      <dgm:t>
        <a:bodyPr/>
        <a:lstStyle/>
        <a:p>
          <a:endParaRPr lang="en-US"/>
        </a:p>
      </dgm:t>
    </dgm:pt>
    <dgm:pt modelId="{EDDE0D00-FF48-4711-B907-6E8B824141BD}">
      <dgm:prSet/>
      <dgm:spPr/>
      <dgm:t>
        <a:bodyPr/>
        <a:lstStyle/>
        <a:p>
          <a:r>
            <a:rPr lang="en-GB"/>
            <a:t>Infrastructure</a:t>
          </a:r>
          <a:endParaRPr lang="en-US"/>
        </a:p>
      </dgm:t>
    </dgm:pt>
    <dgm:pt modelId="{BDC065A4-6347-40B4-A325-4A2558584067}" type="parTrans" cxnId="{97F28F98-59D4-4BF7-9ED1-AB1038B062D4}">
      <dgm:prSet/>
      <dgm:spPr/>
      <dgm:t>
        <a:bodyPr/>
        <a:lstStyle/>
        <a:p>
          <a:endParaRPr lang="en-US"/>
        </a:p>
      </dgm:t>
    </dgm:pt>
    <dgm:pt modelId="{88F6C31B-3F2C-4186-9933-31DB97D75EEA}" type="sibTrans" cxnId="{97F28F98-59D4-4BF7-9ED1-AB1038B062D4}">
      <dgm:prSet/>
      <dgm:spPr/>
      <dgm:t>
        <a:bodyPr/>
        <a:lstStyle/>
        <a:p>
          <a:endParaRPr lang="en-US"/>
        </a:p>
      </dgm:t>
    </dgm:pt>
    <dgm:pt modelId="{BA9893BD-FA55-4627-8D14-1D5A763C546E}">
      <dgm:prSet/>
      <dgm:spPr/>
      <dgm:t>
        <a:bodyPr/>
        <a:lstStyle/>
        <a:p>
          <a:r>
            <a:rPr lang="en-GB"/>
            <a:t>Health literacy</a:t>
          </a:r>
          <a:endParaRPr lang="en-US"/>
        </a:p>
      </dgm:t>
    </dgm:pt>
    <dgm:pt modelId="{7A42ECAB-4984-4547-8D8B-7151BB555486}" type="parTrans" cxnId="{1938D1B7-212E-419C-818C-752734CB7C29}">
      <dgm:prSet/>
      <dgm:spPr/>
      <dgm:t>
        <a:bodyPr/>
        <a:lstStyle/>
        <a:p>
          <a:endParaRPr lang="en-US"/>
        </a:p>
      </dgm:t>
    </dgm:pt>
    <dgm:pt modelId="{7C3EE1FC-3CD8-4B20-BDBF-06A549DBED9E}" type="sibTrans" cxnId="{1938D1B7-212E-419C-818C-752734CB7C29}">
      <dgm:prSet/>
      <dgm:spPr/>
      <dgm:t>
        <a:bodyPr/>
        <a:lstStyle/>
        <a:p>
          <a:endParaRPr lang="en-US"/>
        </a:p>
      </dgm:t>
    </dgm:pt>
    <dgm:pt modelId="{40B07239-EDB1-408B-82A0-48D545D22AFD}" type="pres">
      <dgm:prSet presAssocID="{E208DDCB-7A21-4DBA-99BD-FD50A8FB59E5}" presName="root" presStyleCnt="0">
        <dgm:presLayoutVars>
          <dgm:dir/>
          <dgm:resizeHandles val="exact"/>
        </dgm:presLayoutVars>
      </dgm:prSet>
      <dgm:spPr/>
    </dgm:pt>
    <dgm:pt modelId="{7F333819-AD46-4F8B-A356-72E8A7E67CB8}" type="pres">
      <dgm:prSet presAssocID="{377CB30F-5843-44BD-B7B6-6B7AC7B6D05C}" presName="compNode" presStyleCnt="0"/>
      <dgm:spPr/>
    </dgm:pt>
    <dgm:pt modelId="{4A884D4A-6880-465E-91CC-72AAE7D6245D}" type="pres">
      <dgm:prSet presAssocID="{377CB30F-5843-44BD-B7B6-6B7AC7B6D05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5EB1026-710B-4DB6-A221-54D0F8A3FC00}" type="pres">
      <dgm:prSet presAssocID="{377CB30F-5843-44BD-B7B6-6B7AC7B6D05C}" presName="spaceRect" presStyleCnt="0"/>
      <dgm:spPr/>
    </dgm:pt>
    <dgm:pt modelId="{8B44733C-7804-4304-B3B0-CC707BB73196}" type="pres">
      <dgm:prSet presAssocID="{377CB30F-5843-44BD-B7B6-6B7AC7B6D05C}" presName="textRect" presStyleLbl="revTx" presStyleIdx="0" presStyleCnt="6">
        <dgm:presLayoutVars>
          <dgm:chMax val="1"/>
          <dgm:chPref val="1"/>
        </dgm:presLayoutVars>
      </dgm:prSet>
      <dgm:spPr/>
    </dgm:pt>
    <dgm:pt modelId="{3FD7CB7F-1D56-483F-8D54-F96C727CAAF4}" type="pres">
      <dgm:prSet presAssocID="{AE6400AC-8ABC-46C5-A335-925DE96A8F54}" presName="sibTrans" presStyleCnt="0"/>
      <dgm:spPr/>
    </dgm:pt>
    <dgm:pt modelId="{240E913C-12EF-4DC6-A191-93AEE1F16A2C}" type="pres">
      <dgm:prSet presAssocID="{EA955B23-340B-43AD-8196-E03D8B8FA487}" presName="compNode" presStyleCnt="0"/>
      <dgm:spPr/>
    </dgm:pt>
    <dgm:pt modelId="{905D17BA-CA63-4AB2-921A-ACF89876B958}" type="pres">
      <dgm:prSet presAssocID="{EA955B23-340B-43AD-8196-E03D8B8FA4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E0D738D-6BC3-496B-AEA9-1A2760CCCC82}" type="pres">
      <dgm:prSet presAssocID="{EA955B23-340B-43AD-8196-E03D8B8FA487}" presName="spaceRect" presStyleCnt="0"/>
      <dgm:spPr/>
    </dgm:pt>
    <dgm:pt modelId="{30D40CD8-CED3-47EC-BC56-510FFDA8BEDB}" type="pres">
      <dgm:prSet presAssocID="{EA955B23-340B-43AD-8196-E03D8B8FA487}" presName="textRect" presStyleLbl="revTx" presStyleIdx="1" presStyleCnt="6">
        <dgm:presLayoutVars>
          <dgm:chMax val="1"/>
          <dgm:chPref val="1"/>
        </dgm:presLayoutVars>
      </dgm:prSet>
      <dgm:spPr/>
    </dgm:pt>
    <dgm:pt modelId="{6CA925D4-1C40-49FC-9C60-8539006DF0B3}" type="pres">
      <dgm:prSet presAssocID="{F584B979-9451-4F5F-88EE-18C54EE37993}" presName="sibTrans" presStyleCnt="0"/>
      <dgm:spPr/>
    </dgm:pt>
    <dgm:pt modelId="{5C1E9964-566D-46C2-BBD6-DEE4EFC20770}" type="pres">
      <dgm:prSet presAssocID="{EC7BF5A8-EA93-4C71-BB3F-E2D019373648}" presName="compNode" presStyleCnt="0"/>
      <dgm:spPr/>
    </dgm:pt>
    <dgm:pt modelId="{0781EFBB-F7C4-4D02-9CB3-290D5A7D900B}" type="pres">
      <dgm:prSet presAssocID="{EC7BF5A8-EA93-4C71-BB3F-E2D01937364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BA4D3C0-1244-49B1-9200-E26A3AABCFF5}" type="pres">
      <dgm:prSet presAssocID="{EC7BF5A8-EA93-4C71-BB3F-E2D019373648}" presName="spaceRect" presStyleCnt="0"/>
      <dgm:spPr/>
    </dgm:pt>
    <dgm:pt modelId="{E8EC8905-E93D-4864-9FA4-5FBF475AAE6F}" type="pres">
      <dgm:prSet presAssocID="{EC7BF5A8-EA93-4C71-BB3F-E2D019373648}" presName="textRect" presStyleLbl="revTx" presStyleIdx="2" presStyleCnt="6">
        <dgm:presLayoutVars>
          <dgm:chMax val="1"/>
          <dgm:chPref val="1"/>
        </dgm:presLayoutVars>
      </dgm:prSet>
      <dgm:spPr/>
    </dgm:pt>
    <dgm:pt modelId="{02CECA76-B464-486E-82AF-EED2199C25BA}" type="pres">
      <dgm:prSet presAssocID="{EBDDCA97-EF4F-499E-8C27-0DFCDE1EC8CD}" presName="sibTrans" presStyleCnt="0"/>
      <dgm:spPr/>
    </dgm:pt>
    <dgm:pt modelId="{F8402419-39DC-4B78-9BC3-0D11CC6EAC49}" type="pres">
      <dgm:prSet presAssocID="{75555400-F448-414E-AF8B-E4ABA8113572}" presName="compNode" presStyleCnt="0"/>
      <dgm:spPr/>
    </dgm:pt>
    <dgm:pt modelId="{7CBE75BB-4593-40A3-A949-4DBFC8CB9230}" type="pres">
      <dgm:prSet presAssocID="{75555400-F448-414E-AF8B-E4ABA81135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11093B5C-97D8-40C9-A568-1D1D9B025AD0}" type="pres">
      <dgm:prSet presAssocID="{75555400-F448-414E-AF8B-E4ABA8113572}" presName="spaceRect" presStyleCnt="0"/>
      <dgm:spPr/>
    </dgm:pt>
    <dgm:pt modelId="{42DB35C5-0A83-46B4-B934-F0B20D2AF67E}" type="pres">
      <dgm:prSet presAssocID="{75555400-F448-414E-AF8B-E4ABA8113572}" presName="textRect" presStyleLbl="revTx" presStyleIdx="3" presStyleCnt="6">
        <dgm:presLayoutVars>
          <dgm:chMax val="1"/>
          <dgm:chPref val="1"/>
        </dgm:presLayoutVars>
      </dgm:prSet>
      <dgm:spPr/>
    </dgm:pt>
    <dgm:pt modelId="{D09B5AAC-1198-4D84-A5A4-5D1DCC4754F1}" type="pres">
      <dgm:prSet presAssocID="{DC552611-0EF8-4484-A620-965C2738BFAA}" presName="sibTrans" presStyleCnt="0"/>
      <dgm:spPr/>
    </dgm:pt>
    <dgm:pt modelId="{AF8FA8D8-516C-4E28-BAC0-093744E196DA}" type="pres">
      <dgm:prSet presAssocID="{EDDE0D00-FF48-4711-B907-6E8B824141BD}" presName="compNode" presStyleCnt="0"/>
      <dgm:spPr/>
    </dgm:pt>
    <dgm:pt modelId="{A10409F1-DDAD-4758-84FB-72BDB2D6B027}" type="pres">
      <dgm:prSet presAssocID="{EDDE0D00-FF48-4711-B907-6E8B824141B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ty"/>
        </a:ext>
      </dgm:extLst>
    </dgm:pt>
    <dgm:pt modelId="{F50724F5-B846-4A30-8264-0180A7FC1716}" type="pres">
      <dgm:prSet presAssocID="{EDDE0D00-FF48-4711-B907-6E8B824141BD}" presName="spaceRect" presStyleCnt="0"/>
      <dgm:spPr/>
    </dgm:pt>
    <dgm:pt modelId="{CD798454-8DAA-46C8-AF37-62898F5184FD}" type="pres">
      <dgm:prSet presAssocID="{EDDE0D00-FF48-4711-B907-6E8B824141BD}" presName="textRect" presStyleLbl="revTx" presStyleIdx="4" presStyleCnt="6">
        <dgm:presLayoutVars>
          <dgm:chMax val="1"/>
          <dgm:chPref val="1"/>
        </dgm:presLayoutVars>
      </dgm:prSet>
      <dgm:spPr/>
    </dgm:pt>
    <dgm:pt modelId="{26DDC3A1-3EB1-4C42-BBC8-00099419CBF0}" type="pres">
      <dgm:prSet presAssocID="{88F6C31B-3F2C-4186-9933-31DB97D75EEA}" presName="sibTrans" presStyleCnt="0"/>
      <dgm:spPr/>
    </dgm:pt>
    <dgm:pt modelId="{E5CD44C1-5F5F-45ED-913F-55842DC2C1B6}" type="pres">
      <dgm:prSet presAssocID="{BA9893BD-FA55-4627-8D14-1D5A763C546E}" presName="compNode" presStyleCnt="0"/>
      <dgm:spPr/>
    </dgm:pt>
    <dgm:pt modelId="{882327C9-29C4-465A-9738-1CE13C257815}" type="pres">
      <dgm:prSet presAssocID="{BA9893BD-FA55-4627-8D14-1D5A763C546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56417B5A-3FED-4350-B69D-FE42C88AA355}" type="pres">
      <dgm:prSet presAssocID="{BA9893BD-FA55-4627-8D14-1D5A763C546E}" presName="spaceRect" presStyleCnt="0"/>
      <dgm:spPr/>
    </dgm:pt>
    <dgm:pt modelId="{5E81778F-4B0C-402E-A785-9D5170AD9980}" type="pres">
      <dgm:prSet presAssocID="{BA9893BD-FA55-4627-8D14-1D5A763C546E}" presName="textRect" presStyleLbl="revTx" presStyleIdx="5" presStyleCnt="6">
        <dgm:presLayoutVars>
          <dgm:chMax val="1"/>
          <dgm:chPref val="1"/>
        </dgm:presLayoutVars>
      </dgm:prSet>
      <dgm:spPr/>
    </dgm:pt>
  </dgm:ptLst>
  <dgm:cxnLst>
    <dgm:cxn modelId="{8FF4E61E-FBFB-477A-A1D9-A8D26968E596}" type="presOf" srcId="{EA955B23-340B-43AD-8196-E03D8B8FA487}" destId="{30D40CD8-CED3-47EC-BC56-510FFDA8BEDB}" srcOrd="0" destOrd="0" presId="urn:microsoft.com/office/officeart/2018/2/layout/IconLabelList"/>
    <dgm:cxn modelId="{BEE20D32-2D97-44B6-90AC-C3EB66294FB0}" srcId="{E208DDCB-7A21-4DBA-99BD-FD50A8FB59E5}" destId="{377CB30F-5843-44BD-B7B6-6B7AC7B6D05C}" srcOrd="0" destOrd="0" parTransId="{56BFF3AE-5EE2-4446-BD90-606AF2B2F795}" sibTransId="{AE6400AC-8ABC-46C5-A335-925DE96A8F54}"/>
    <dgm:cxn modelId="{B5814B5B-2C1F-49AA-8C6E-9FD6C77B7DF1}" type="presOf" srcId="{EDDE0D00-FF48-4711-B907-6E8B824141BD}" destId="{CD798454-8DAA-46C8-AF37-62898F5184FD}" srcOrd="0" destOrd="0" presId="urn:microsoft.com/office/officeart/2018/2/layout/IconLabelList"/>
    <dgm:cxn modelId="{DC0B8C5C-5CF9-4814-8DAC-D13BC04D4ECC}" srcId="{E208DDCB-7A21-4DBA-99BD-FD50A8FB59E5}" destId="{EA955B23-340B-43AD-8196-E03D8B8FA487}" srcOrd="1" destOrd="0" parTransId="{10C0EF4B-8F30-47BE-98C4-834BA5213A70}" sibTransId="{F584B979-9451-4F5F-88EE-18C54EE37993}"/>
    <dgm:cxn modelId="{69962765-7D77-456D-8D75-3E1B6F0A434B}" srcId="{E208DDCB-7A21-4DBA-99BD-FD50A8FB59E5}" destId="{75555400-F448-414E-AF8B-E4ABA8113572}" srcOrd="3" destOrd="0" parTransId="{0029FE54-2ADB-4F99-8B36-6252EABB6134}" sibTransId="{DC552611-0EF8-4484-A620-965C2738BFAA}"/>
    <dgm:cxn modelId="{158D5765-016E-496A-846B-58E7AAA23EA2}" type="presOf" srcId="{BA9893BD-FA55-4627-8D14-1D5A763C546E}" destId="{5E81778F-4B0C-402E-A785-9D5170AD9980}" srcOrd="0" destOrd="0" presId="urn:microsoft.com/office/officeart/2018/2/layout/IconLabelList"/>
    <dgm:cxn modelId="{7E4F8469-2805-44A2-81BF-2E9F4417B32A}" type="presOf" srcId="{EC7BF5A8-EA93-4C71-BB3F-E2D019373648}" destId="{E8EC8905-E93D-4864-9FA4-5FBF475AAE6F}" srcOrd="0" destOrd="0" presId="urn:microsoft.com/office/officeart/2018/2/layout/IconLabelList"/>
    <dgm:cxn modelId="{EF7F6C6C-AD37-4228-8F95-218A10FB8FBA}" type="presOf" srcId="{377CB30F-5843-44BD-B7B6-6B7AC7B6D05C}" destId="{8B44733C-7804-4304-B3B0-CC707BB73196}" srcOrd="0" destOrd="0" presId="urn:microsoft.com/office/officeart/2018/2/layout/IconLabelList"/>
    <dgm:cxn modelId="{6D6FA952-44DF-406A-B646-C7268C6AE641}" type="presOf" srcId="{E208DDCB-7A21-4DBA-99BD-FD50A8FB59E5}" destId="{40B07239-EDB1-408B-82A0-48D545D22AFD}" srcOrd="0" destOrd="0" presId="urn:microsoft.com/office/officeart/2018/2/layout/IconLabelList"/>
    <dgm:cxn modelId="{233B4090-C8BA-40C5-8FF1-51EE21F3F57A}" type="presOf" srcId="{75555400-F448-414E-AF8B-E4ABA8113572}" destId="{42DB35C5-0A83-46B4-B934-F0B20D2AF67E}" srcOrd="0" destOrd="0" presId="urn:microsoft.com/office/officeart/2018/2/layout/IconLabelList"/>
    <dgm:cxn modelId="{97F28F98-59D4-4BF7-9ED1-AB1038B062D4}" srcId="{E208DDCB-7A21-4DBA-99BD-FD50A8FB59E5}" destId="{EDDE0D00-FF48-4711-B907-6E8B824141BD}" srcOrd="4" destOrd="0" parTransId="{BDC065A4-6347-40B4-A325-4A2558584067}" sibTransId="{88F6C31B-3F2C-4186-9933-31DB97D75EEA}"/>
    <dgm:cxn modelId="{5A36249E-43AF-4666-B5C5-3B91EFAD55D5}" srcId="{E208DDCB-7A21-4DBA-99BD-FD50A8FB59E5}" destId="{EC7BF5A8-EA93-4C71-BB3F-E2D019373648}" srcOrd="2" destOrd="0" parTransId="{FF06BF77-1AD4-44C8-B450-BD3D567A4A28}" sibTransId="{EBDDCA97-EF4F-499E-8C27-0DFCDE1EC8CD}"/>
    <dgm:cxn modelId="{1938D1B7-212E-419C-818C-752734CB7C29}" srcId="{E208DDCB-7A21-4DBA-99BD-FD50A8FB59E5}" destId="{BA9893BD-FA55-4627-8D14-1D5A763C546E}" srcOrd="5" destOrd="0" parTransId="{7A42ECAB-4984-4547-8D8B-7151BB555486}" sibTransId="{7C3EE1FC-3CD8-4B20-BDBF-06A549DBED9E}"/>
    <dgm:cxn modelId="{61DC0D30-75FF-4C4B-80EF-0F35F0283376}" type="presParOf" srcId="{40B07239-EDB1-408B-82A0-48D545D22AFD}" destId="{7F333819-AD46-4F8B-A356-72E8A7E67CB8}" srcOrd="0" destOrd="0" presId="urn:microsoft.com/office/officeart/2018/2/layout/IconLabelList"/>
    <dgm:cxn modelId="{B0662C3A-B74A-4355-A1C0-8B8E91D665DB}" type="presParOf" srcId="{7F333819-AD46-4F8B-A356-72E8A7E67CB8}" destId="{4A884D4A-6880-465E-91CC-72AAE7D6245D}" srcOrd="0" destOrd="0" presId="urn:microsoft.com/office/officeart/2018/2/layout/IconLabelList"/>
    <dgm:cxn modelId="{9BB573EB-3246-4BE7-A33D-9D5005D423C7}" type="presParOf" srcId="{7F333819-AD46-4F8B-A356-72E8A7E67CB8}" destId="{D5EB1026-710B-4DB6-A221-54D0F8A3FC00}" srcOrd="1" destOrd="0" presId="urn:microsoft.com/office/officeart/2018/2/layout/IconLabelList"/>
    <dgm:cxn modelId="{E07B3200-F4D8-425A-B908-0A30F36F6050}" type="presParOf" srcId="{7F333819-AD46-4F8B-A356-72E8A7E67CB8}" destId="{8B44733C-7804-4304-B3B0-CC707BB73196}" srcOrd="2" destOrd="0" presId="urn:microsoft.com/office/officeart/2018/2/layout/IconLabelList"/>
    <dgm:cxn modelId="{9FA56590-D71D-4587-8562-999FAE9B1411}" type="presParOf" srcId="{40B07239-EDB1-408B-82A0-48D545D22AFD}" destId="{3FD7CB7F-1D56-483F-8D54-F96C727CAAF4}" srcOrd="1" destOrd="0" presId="urn:microsoft.com/office/officeart/2018/2/layout/IconLabelList"/>
    <dgm:cxn modelId="{F2050E87-CCB8-416F-A9F3-CBA26A83EB6A}" type="presParOf" srcId="{40B07239-EDB1-408B-82A0-48D545D22AFD}" destId="{240E913C-12EF-4DC6-A191-93AEE1F16A2C}" srcOrd="2" destOrd="0" presId="urn:microsoft.com/office/officeart/2018/2/layout/IconLabelList"/>
    <dgm:cxn modelId="{A72A190C-FF12-4F5C-A11B-8740682E96E7}" type="presParOf" srcId="{240E913C-12EF-4DC6-A191-93AEE1F16A2C}" destId="{905D17BA-CA63-4AB2-921A-ACF89876B958}" srcOrd="0" destOrd="0" presId="urn:microsoft.com/office/officeart/2018/2/layout/IconLabelList"/>
    <dgm:cxn modelId="{3072F27C-5659-424D-9619-5254B7522135}" type="presParOf" srcId="{240E913C-12EF-4DC6-A191-93AEE1F16A2C}" destId="{BE0D738D-6BC3-496B-AEA9-1A2760CCCC82}" srcOrd="1" destOrd="0" presId="urn:microsoft.com/office/officeart/2018/2/layout/IconLabelList"/>
    <dgm:cxn modelId="{862A5F52-DE49-41AC-A78B-CF388C642CBB}" type="presParOf" srcId="{240E913C-12EF-4DC6-A191-93AEE1F16A2C}" destId="{30D40CD8-CED3-47EC-BC56-510FFDA8BEDB}" srcOrd="2" destOrd="0" presId="urn:microsoft.com/office/officeart/2018/2/layout/IconLabelList"/>
    <dgm:cxn modelId="{B800E11B-51E9-4D74-B460-CCE9AC3E9499}" type="presParOf" srcId="{40B07239-EDB1-408B-82A0-48D545D22AFD}" destId="{6CA925D4-1C40-49FC-9C60-8539006DF0B3}" srcOrd="3" destOrd="0" presId="urn:microsoft.com/office/officeart/2018/2/layout/IconLabelList"/>
    <dgm:cxn modelId="{B0520512-0222-425D-9C95-1A2D1AC0A3D1}" type="presParOf" srcId="{40B07239-EDB1-408B-82A0-48D545D22AFD}" destId="{5C1E9964-566D-46C2-BBD6-DEE4EFC20770}" srcOrd="4" destOrd="0" presId="urn:microsoft.com/office/officeart/2018/2/layout/IconLabelList"/>
    <dgm:cxn modelId="{F0F2FE57-8A4B-4737-BA37-5CD97C6A5330}" type="presParOf" srcId="{5C1E9964-566D-46C2-BBD6-DEE4EFC20770}" destId="{0781EFBB-F7C4-4D02-9CB3-290D5A7D900B}" srcOrd="0" destOrd="0" presId="urn:microsoft.com/office/officeart/2018/2/layout/IconLabelList"/>
    <dgm:cxn modelId="{C605C66C-B51F-4F26-B616-542FDC2E7638}" type="presParOf" srcId="{5C1E9964-566D-46C2-BBD6-DEE4EFC20770}" destId="{1BA4D3C0-1244-49B1-9200-E26A3AABCFF5}" srcOrd="1" destOrd="0" presId="urn:microsoft.com/office/officeart/2018/2/layout/IconLabelList"/>
    <dgm:cxn modelId="{8E9BCE62-FEF1-4116-ACC7-89BF80BE9A96}" type="presParOf" srcId="{5C1E9964-566D-46C2-BBD6-DEE4EFC20770}" destId="{E8EC8905-E93D-4864-9FA4-5FBF475AAE6F}" srcOrd="2" destOrd="0" presId="urn:microsoft.com/office/officeart/2018/2/layout/IconLabelList"/>
    <dgm:cxn modelId="{48436836-609C-4060-B35F-1E374D2CCB7C}" type="presParOf" srcId="{40B07239-EDB1-408B-82A0-48D545D22AFD}" destId="{02CECA76-B464-486E-82AF-EED2199C25BA}" srcOrd="5" destOrd="0" presId="urn:microsoft.com/office/officeart/2018/2/layout/IconLabelList"/>
    <dgm:cxn modelId="{95E36325-A54A-48CC-AB53-39D3B50D777B}" type="presParOf" srcId="{40B07239-EDB1-408B-82A0-48D545D22AFD}" destId="{F8402419-39DC-4B78-9BC3-0D11CC6EAC49}" srcOrd="6" destOrd="0" presId="urn:microsoft.com/office/officeart/2018/2/layout/IconLabelList"/>
    <dgm:cxn modelId="{98ECEDF2-3C8F-4F09-8C55-6BBCACE1D74D}" type="presParOf" srcId="{F8402419-39DC-4B78-9BC3-0D11CC6EAC49}" destId="{7CBE75BB-4593-40A3-A949-4DBFC8CB9230}" srcOrd="0" destOrd="0" presId="urn:microsoft.com/office/officeart/2018/2/layout/IconLabelList"/>
    <dgm:cxn modelId="{48FB8619-CE3F-42B1-9C4C-E64536FD5C01}" type="presParOf" srcId="{F8402419-39DC-4B78-9BC3-0D11CC6EAC49}" destId="{11093B5C-97D8-40C9-A568-1D1D9B025AD0}" srcOrd="1" destOrd="0" presId="urn:microsoft.com/office/officeart/2018/2/layout/IconLabelList"/>
    <dgm:cxn modelId="{CD6AA1F2-3ABA-4279-8C10-6EF2C73ACF8F}" type="presParOf" srcId="{F8402419-39DC-4B78-9BC3-0D11CC6EAC49}" destId="{42DB35C5-0A83-46B4-B934-F0B20D2AF67E}" srcOrd="2" destOrd="0" presId="urn:microsoft.com/office/officeart/2018/2/layout/IconLabelList"/>
    <dgm:cxn modelId="{DE3C1ED3-3C0B-42F3-BCC0-9B1A1E697D4E}" type="presParOf" srcId="{40B07239-EDB1-408B-82A0-48D545D22AFD}" destId="{D09B5AAC-1198-4D84-A5A4-5D1DCC4754F1}" srcOrd="7" destOrd="0" presId="urn:microsoft.com/office/officeart/2018/2/layout/IconLabelList"/>
    <dgm:cxn modelId="{C301B15C-7B4F-4D94-8147-CC15A20ADAEC}" type="presParOf" srcId="{40B07239-EDB1-408B-82A0-48D545D22AFD}" destId="{AF8FA8D8-516C-4E28-BAC0-093744E196DA}" srcOrd="8" destOrd="0" presId="urn:microsoft.com/office/officeart/2018/2/layout/IconLabelList"/>
    <dgm:cxn modelId="{C3D89E2F-E479-4D16-B6D1-0F930DF3F38C}" type="presParOf" srcId="{AF8FA8D8-516C-4E28-BAC0-093744E196DA}" destId="{A10409F1-DDAD-4758-84FB-72BDB2D6B027}" srcOrd="0" destOrd="0" presId="urn:microsoft.com/office/officeart/2018/2/layout/IconLabelList"/>
    <dgm:cxn modelId="{18FB78DD-6391-4E7D-93AB-C57086B259FD}" type="presParOf" srcId="{AF8FA8D8-516C-4E28-BAC0-093744E196DA}" destId="{F50724F5-B846-4A30-8264-0180A7FC1716}" srcOrd="1" destOrd="0" presId="urn:microsoft.com/office/officeart/2018/2/layout/IconLabelList"/>
    <dgm:cxn modelId="{446FF739-D8DD-4034-80D7-28AA1CB8E37C}" type="presParOf" srcId="{AF8FA8D8-516C-4E28-BAC0-093744E196DA}" destId="{CD798454-8DAA-46C8-AF37-62898F5184FD}" srcOrd="2" destOrd="0" presId="urn:microsoft.com/office/officeart/2018/2/layout/IconLabelList"/>
    <dgm:cxn modelId="{8D73663D-2F0E-42AA-8B70-EB5BFE20B587}" type="presParOf" srcId="{40B07239-EDB1-408B-82A0-48D545D22AFD}" destId="{26DDC3A1-3EB1-4C42-BBC8-00099419CBF0}" srcOrd="9" destOrd="0" presId="urn:microsoft.com/office/officeart/2018/2/layout/IconLabelList"/>
    <dgm:cxn modelId="{0C8E5335-AFCC-4C13-BBF4-DF105FB7C9B8}" type="presParOf" srcId="{40B07239-EDB1-408B-82A0-48D545D22AFD}" destId="{E5CD44C1-5F5F-45ED-913F-55842DC2C1B6}" srcOrd="10" destOrd="0" presId="urn:microsoft.com/office/officeart/2018/2/layout/IconLabelList"/>
    <dgm:cxn modelId="{84C7FF6A-EE61-45C7-993F-D06B385B76C5}" type="presParOf" srcId="{E5CD44C1-5F5F-45ED-913F-55842DC2C1B6}" destId="{882327C9-29C4-465A-9738-1CE13C257815}" srcOrd="0" destOrd="0" presId="urn:microsoft.com/office/officeart/2018/2/layout/IconLabelList"/>
    <dgm:cxn modelId="{434D79B5-0AE6-4C34-9A7F-0A07FF97584E}" type="presParOf" srcId="{E5CD44C1-5F5F-45ED-913F-55842DC2C1B6}" destId="{56417B5A-3FED-4350-B69D-FE42C88AA355}" srcOrd="1" destOrd="0" presId="urn:microsoft.com/office/officeart/2018/2/layout/IconLabelList"/>
    <dgm:cxn modelId="{108602D0-15B5-42FF-B51E-12DBDC85DFDF}" type="presParOf" srcId="{E5CD44C1-5F5F-45ED-913F-55842DC2C1B6}" destId="{5E81778F-4B0C-402E-A785-9D5170AD998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87BF500-209D-489E-8C5F-2BDC93231AB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7FC6A7-B7F6-42A0-B3B3-0132FCC0B2C9}">
      <dgm:prSet/>
      <dgm:spPr/>
      <dgm:t>
        <a:bodyPr/>
        <a:lstStyle/>
        <a:p>
          <a:r>
            <a:rPr lang="en-GB"/>
            <a:t>Do you have choice in healthcare? </a:t>
          </a:r>
          <a:endParaRPr lang="en-US"/>
        </a:p>
      </dgm:t>
    </dgm:pt>
    <dgm:pt modelId="{BFAA519B-23CB-4B05-BDA3-1FDDF682CB9B}" type="parTrans" cxnId="{956E2818-6CF2-4C10-803F-CF1B1A5E0ABF}">
      <dgm:prSet/>
      <dgm:spPr/>
      <dgm:t>
        <a:bodyPr/>
        <a:lstStyle/>
        <a:p>
          <a:endParaRPr lang="en-US"/>
        </a:p>
      </dgm:t>
    </dgm:pt>
    <dgm:pt modelId="{AA4B1D4F-83CE-4F69-8714-35901ADD13D1}" type="sibTrans" cxnId="{956E2818-6CF2-4C10-803F-CF1B1A5E0ABF}">
      <dgm:prSet/>
      <dgm:spPr/>
      <dgm:t>
        <a:bodyPr/>
        <a:lstStyle/>
        <a:p>
          <a:endParaRPr lang="en-US"/>
        </a:p>
      </dgm:t>
    </dgm:pt>
    <dgm:pt modelId="{002EF030-019C-4E31-B09D-FE52C5077478}">
      <dgm:prSet/>
      <dgm:spPr/>
      <dgm:t>
        <a:bodyPr/>
        <a:lstStyle/>
        <a:p>
          <a:r>
            <a:rPr lang="en-GB"/>
            <a:t>Are you another consumer?</a:t>
          </a:r>
          <a:endParaRPr lang="en-US"/>
        </a:p>
      </dgm:t>
    </dgm:pt>
    <dgm:pt modelId="{DAF57581-F7B8-447A-887A-0499677E50AA}" type="parTrans" cxnId="{03A71BCE-2FDD-4447-988E-5FA33D283237}">
      <dgm:prSet/>
      <dgm:spPr/>
      <dgm:t>
        <a:bodyPr/>
        <a:lstStyle/>
        <a:p>
          <a:endParaRPr lang="en-US"/>
        </a:p>
      </dgm:t>
    </dgm:pt>
    <dgm:pt modelId="{8CA130CD-AB1A-4C92-A7DE-EF4ED3B05AB9}" type="sibTrans" cxnId="{03A71BCE-2FDD-4447-988E-5FA33D283237}">
      <dgm:prSet/>
      <dgm:spPr/>
      <dgm:t>
        <a:bodyPr/>
        <a:lstStyle/>
        <a:p>
          <a:endParaRPr lang="en-US"/>
        </a:p>
      </dgm:t>
    </dgm:pt>
    <dgm:pt modelId="{AAF7F84F-BD09-4486-9136-14D19A400C71}">
      <dgm:prSet/>
      <dgm:spPr/>
      <dgm:t>
        <a:bodyPr/>
        <a:lstStyle/>
        <a:p>
          <a:r>
            <a:rPr lang="en-GB"/>
            <a:t>Consider our diets, do we have the structure to support healthy diets?</a:t>
          </a:r>
          <a:endParaRPr lang="en-US"/>
        </a:p>
      </dgm:t>
    </dgm:pt>
    <dgm:pt modelId="{561F3835-9D8E-494D-9CA1-AB4CC60F0070}" type="parTrans" cxnId="{35B44EBA-AD09-4760-961A-16E3813F93C7}">
      <dgm:prSet/>
      <dgm:spPr/>
      <dgm:t>
        <a:bodyPr/>
        <a:lstStyle/>
        <a:p>
          <a:endParaRPr lang="en-US"/>
        </a:p>
      </dgm:t>
    </dgm:pt>
    <dgm:pt modelId="{1320F633-4710-4F34-902F-5B378F98ECFE}" type="sibTrans" cxnId="{35B44EBA-AD09-4760-961A-16E3813F93C7}">
      <dgm:prSet/>
      <dgm:spPr/>
      <dgm:t>
        <a:bodyPr/>
        <a:lstStyle/>
        <a:p>
          <a:endParaRPr lang="en-US"/>
        </a:p>
      </dgm:t>
    </dgm:pt>
    <dgm:pt modelId="{E4AA6859-09BA-4724-8DBE-198577FF3837}" type="pres">
      <dgm:prSet presAssocID="{387BF500-209D-489E-8C5F-2BDC93231AB5}" presName="linear" presStyleCnt="0">
        <dgm:presLayoutVars>
          <dgm:animLvl val="lvl"/>
          <dgm:resizeHandles val="exact"/>
        </dgm:presLayoutVars>
      </dgm:prSet>
      <dgm:spPr/>
    </dgm:pt>
    <dgm:pt modelId="{E0DAF43C-CE72-4D07-B754-8006F30D6826}" type="pres">
      <dgm:prSet presAssocID="{787FC6A7-B7F6-42A0-B3B3-0132FCC0B2C9}" presName="parentText" presStyleLbl="node1" presStyleIdx="0" presStyleCnt="3">
        <dgm:presLayoutVars>
          <dgm:chMax val="0"/>
          <dgm:bulletEnabled val="1"/>
        </dgm:presLayoutVars>
      </dgm:prSet>
      <dgm:spPr/>
    </dgm:pt>
    <dgm:pt modelId="{06FBE10E-91BA-41D6-8D02-9E9F426426EE}" type="pres">
      <dgm:prSet presAssocID="{AA4B1D4F-83CE-4F69-8714-35901ADD13D1}" presName="spacer" presStyleCnt="0"/>
      <dgm:spPr/>
    </dgm:pt>
    <dgm:pt modelId="{AC886FBC-5418-4497-98C1-4E463D3BF606}" type="pres">
      <dgm:prSet presAssocID="{002EF030-019C-4E31-B09D-FE52C5077478}" presName="parentText" presStyleLbl="node1" presStyleIdx="1" presStyleCnt="3">
        <dgm:presLayoutVars>
          <dgm:chMax val="0"/>
          <dgm:bulletEnabled val="1"/>
        </dgm:presLayoutVars>
      </dgm:prSet>
      <dgm:spPr/>
    </dgm:pt>
    <dgm:pt modelId="{D8441B56-D6AE-4808-9AD0-2C22DDB29574}" type="pres">
      <dgm:prSet presAssocID="{8CA130CD-AB1A-4C92-A7DE-EF4ED3B05AB9}" presName="spacer" presStyleCnt="0"/>
      <dgm:spPr/>
    </dgm:pt>
    <dgm:pt modelId="{5DAEF83E-9E91-4994-8F45-536B80CD2BA2}" type="pres">
      <dgm:prSet presAssocID="{AAF7F84F-BD09-4486-9136-14D19A400C71}" presName="parentText" presStyleLbl="node1" presStyleIdx="2" presStyleCnt="3">
        <dgm:presLayoutVars>
          <dgm:chMax val="0"/>
          <dgm:bulletEnabled val="1"/>
        </dgm:presLayoutVars>
      </dgm:prSet>
      <dgm:spPr/>
    </dgm:pt>
  </dgm:ptLst>
  <dgm:cxnLst>
    <dgm:cxn modelId="{956E2818-6CF2-4C10-803F-CF1B1A5E0ABF}" srcId="{387BF500-209D-489E-8C5F-2BDC93231AB5}" destId="{787FC6A7-B7F6-42A0-B3B3-0132FCC0B2C9}" srcOrd="0" destOrd="0" parTransId="{BFAA519B-23CB-4B05-BDA3-1FDDF682CB9B}" sibTransId="{AA4B1D4F-83CE-4F69-8714-35901ADD13D1}"/>
    <dgm:cxn modelId="{8C63714F-2C85-4CB5-BFE0-FD65FFD13F97}" type="presOf" srcId="{002EF030-019C-4E31-B09D-FE52C5077478}" destId="{AC886FBC-5418-4497-98C1-4E463D3BF606}" srcOrd="0" destOrd="0" presId="urn:microsoft.com/office/officeart/2005/8/layout/vList2"/>
    <dgm:cxn modelId="{468F734F-8564-4724-A75D-BB6B6643C048}" type="presOf" srcId="{387BF500-209D-489E-8C5F-2BDC93231AB5}" destId="{E4AA6859-09BA-4724-8DBE-198577FF3837}" srcOrd="0" destOrd="0" presId="urn:microsoft.com/office/officeart/2005/8/layout/vList2"/>
    <dgm:cxn modelId="{E0620CA3-EB0B-4D2A-B376-2AFC37ABEE47}" type="presOf" srcId="{AAF7F84F-BD09-4486-9136-14D19A400C71}" destId="{5DAEF83E-9E91-4994-8F45-536B80CD2BA2}" srcOrd="0" destOrd="0" presId="urn:microsoft.com/office/officeart/2005/8/layout/vList2"/>
    <dgm:cxn modelId="{462BACAC-7E7D-48F4-8754-7B647F491302}" type="presOf" srcId="{787FC6A7-B7F6-42A0-B3B3-0132FCC0B2C9}" destId="{E0DAF43C-CE72-4D07-B754-8006F30D6826}" srcOrd="0" destOrd="0" presId="urn:microsoft.com/office/officeart/2005/8/layout/vList2"/>
    <dgm:cxn modelId="{35B44EBA-AD09-4760-961A-16E3813F93C7}" srcId="{387BF500-209D-489E-8C5F-2BDC93231AB5}" destId="{AAF7F84F-BD09-4486-9136-14D19A400C71}" srcOrd="2" destOrd="0" parTransId="{561F3835-9D8E-494D-9CA1-AB4CC60F0070}" sibTransId="{1320F633-4710-4F34-902F-5B378F98ECFE}"/>
    <dgm:cxn modelId="{03A71BCE-2FDD-4447-988E-5FA33D283237}" srcId="{387BF500-209D-489E-8C5F-2BDC93231AB5}" destId="{002EF030-019C-4E31-B09D-FE52C5077478}" srcOrd="1" destOrd="0" parTransId="{DAF57581-F7B8-447A-887A-0499677E50AA}" sibTransId="{8CA130CD-AB1A-4C92-A7DE-EF4ED3B05AB9}"/>
    <dgm:cxn modelId="{3EF91ADC-0441-41E2-B036-3F1DCCDDF224}" type="presParOf" srcId="{E4AA6859-09BA-4724-8DBE-198577FF3837}" destId="{E0DAF43C-CE72-4D07-B754-8006F30D6826}" srcOrd="0" destOrd="0" presId="urn:microsoft.com/office/officeart/2005/8/layout/vList2"/>
    <dgm:cxn modelId="{48617251-E8B7-4F10-8EC0-EC4D9D7B38EE}" type="presParOf" srcId="{E4AA6859-09BA-4724-8DBE-198577FF3837}" destId="{06FBE10E-91BA-41D6-8D02-9E9F426426EE}" srcOrd="1" destOrd="0" presId="urn:microsoft.com/office/officeart/2005/8/layout/vList2"/>
    <dgm:cxn modelId="{28A51FE7-EB1C-4FAF-9C9C-D681E9E185F3}" type="presParOf" srcId="{E4AA6859-09BA-4724-8DBE-198577FF3837}" destId="{AC886FBC-5418-4497-98C1-4E463D3BF606}" srcOrd="2" destOrd="0" presId="urn:microsoft.com/office/officeart/2005/8/layout/vList2"/>
    <dgm:cxn modelId="{293DBB07-16EE-4E77-9298-2EEF8727F492}" type="presParOf" srcId="{E4AA6859-09BA-4724-8DBE-198577FF3837}" destId="{D8441B56-D6AE-4808-9AD0-2C22DDB29574}" srcOrd="3" destOrd="0" presId="urn:microsoft.com/office/officeart/2005/8/layout/vList2"/>
    <dgm:cxn modelId="{BF9ED8FB-FFBA-462B-93C2-6C819C968EC5}" type="presParOf" srcId="{E4AA6859-09BA-4724-8DBE-198577FF3837}" destId="{5DAEF83E-9E91-4994-8F45-536B80CD2B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5C1192A-2586-4209-8479-8089D2A50B3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1B81441-6D10-4FB4-B6B0-042E05DA5C93}">
      <dgm:prSet/>
      <dgm:spPr/>
      <dgm:t>
        <a:bodyPr/>
        <a:lstStyle/>
        <a:p>
          <a:r>
            <a:rPr lang="en-GB"/>
            <a:t>Influencing the wider determinants of health</a:t>
          </a:r>
          <a:endParaRPr lang="en-US"/>
        </a:p>
      </dgm:t>
    </dgm:pt>
    <dgm:pt modelId="{BF6F7E77-F887-41C5-BB24-881EDCDAA7E8}" type="parTrans" cxnId="{4AD1103A-7BB4-4242-A2FC-FBCC046173C1}">
      <dgm:prSet/>
      <dgm:spPr/>
      <dgm:t>
        <a:bodyPr/>
        <a:lstStyle/>
        <a:p>
          <a:endParaRPr lang="en-US"/>
        </a:p>
      </dgm:t>
    </dgm:pt>
    <dgm:pt modelId="{0A80C31E-BD6F-4C01-A821-0C1D92857AA1}" type="sibTrans" cxnId="{4AD1103A-7BB4-4242-A2FC-FBCC046173C1}">
      <dgm:prSet/>
      <dgm:spPr/>
      <dgm:t>
        <a:bodyPr/>
        <a:lstStyle/>
        <a:p>
          <a:endParaRPr lang="en-US"/>
        </a:p>
      </dgm:t>
    </dgm:pt>
    <dgm:pt modelId="{8F9B45C8-7AF2-48A8-A546-916B40BF248E}">
      <dgm:prSet/>
      <dgm:spPr/>
      <dgm:t>
        <a:bodyPr/>
        <a:lstStyle/>
        <a:p>
          <a:r>
            <a:rPr lang="en-GB"/>
            <a:t>Promoting mental and social well-being</a:t>
          </a:r>
          <a:endParaRPr lang="en-US"/>
        </a:p>
      </dgm:t>
    </dgm:pt>
    <dgm:pt modelId="{0B78B9DE-A2DE-4F8E-A728-5E42558DED41}" type="parTrans" cxnId="{2A35A8F3-38D0-40CC-8E71-6C53B2677688}">
      <dgm:prSet/>
      <dgm:spPr/>
      <dgm:t>
        <a:bodyPr/>
        <a:lstStyle/>
        <a:p>
          <a:endParaRPr lang="en-US"/>
        </a:p>
      </dgm:t>
    </dgm:pt>
    <dgm:pt modelId="{28E4E53B-D362-4F4A-BFF6-ADEAC0795B7A}" type="sibTrans" cxnId="{2A35A8F3-38D0-40CC-8E71-6C53B2677688}">
      <dgm:prSet/>
      <dgm:spPr/>
      <dgm:t>
        <a:bodyPr/>
        <a:lstStyle/>
        <a:p>
          <a:endParaRPr lang="en-US"/>
        </a:p>
      </dgm:t>
    </dgm:pt>
    <dgm:pt modelId="{5FDFA391-FFD0-4F4E-8441-E0B77D3F99FB}">
      <dgm:prSet/>
      <dgm:spPr/>
      <dgm:t>
        <a:bodyPr/>
        <a:lstStyle/>
        <a:p>
          <a:r>
            <a:rPr lang="en-GB"/>
            <a:t>Promoting healthy behaviours</a:t>
          </a:r>
          <a:endParaRPr lang="en-US"/>
        </a:p>
      </dgm:t>
    </dgm:pt>
    <dgm:pt modelId="{1B30A9A1-8105-48BD-83B2-7E882F3AF527}" type="parTrans" cxnId="{8E9904DB-0FD8-46D5-90E5-F24A5E2000DD}">
      <dgm:prSet/>
      <dgm:spPr/>
      <dgm:t>
        <a:bodyPr/>
        <a:lstStyle/>
        <a:p>
          <a:endParaRPr lang="en-US"/>
        </a:p>
      </dgm:t>
    </dgm:pt>
    <dgm:pt modelId="{7FEAD895-68A2-4C80-AEA2-15A2BE2A9B0F}" type="sibTrans" cxnId="{8E9904DB-0FD8-46D5-90E5-F24A5E2000DD}">
      <dgm:prSet/>
      <dgm:spPr/>
      <dgm:t>
        <a:bodyPr/>
        <a:lstStyle/>
        <a:p>
          <a:endParaRPr lang="en-US"/>
        </a:p>
      </dgm:t>
    </dgm:pt>
    <dgm:pt modelId="{F496F325-912C-4AC0-BDD1-18B9310D7DCB}">
      <dgm:prSet/>
      <dgm:spPr/>
      <dgm:t>
        <a:bodyPr/>
        <a:lstStyle/>
        <a:p>
          <a:r>
            <a:rPr lang="en-GB"/>
            <a:t>Supporting the development of a sustainable health and care system focused on prevention and early intervention</a:t>
          </a:r>
          <a:endParaRPr lang="en-US"/>
        </a:p>
      </dgm:t>
    </dgm:pt>
    <dgm:pt modelId="{A732164B-0744-4B7C-B5AB-A72E1797EEB5}" type="parTrans" cxnId="{C0C0F8C4-F45F-4D0F-847A-72F832D50CE4}">
      <dgm:prSet/>
      <dgm:spPr/>
      <dgm:t>
        <a:bodyPr/>
        <a:lstStyle/>
        <a:p>
          <a:endParaRPr lang="en-US"/>
        </a:p>
      </dgm:t>
    </dgm:pt>
    <dgm:pt modelId="{9E7C56C9-FD75-49E9-A92B-F0CE1D456060}" type="sibTrans" cxnId="{C0C0F8C4-F45F-4D0F-847A-72F832D50CE4}">
      <dgm:prSet/>
      <dgm:spPr/>
      <dgm:t>
        <a:bodyPr/>
        <a:lstStyle/>
        <a:p>
          <a:endParaRPr lang="en-US"/>
        </a:p>
      </dgm:t>
    </dgm:pt>
    <dgm:pt modelId="{99CC578F-5908-4435-8F4A-9BE568660ECF}">
      <dgm:prSet/>
      <dgm:spPr/>
      <dgm:t>
        <a:bodyPr/>
        <a:lstStyle/>
        <a:p>
          <a:r>
            <a:rPr lang="en-GB"/>
            <a:t>Delivering excellent public health services to protect the public and maximise population health outcomes</a:t>
          </a:r>
          <a:endParaRPr lang="en-US"/>
        </a:p>
      </dgm:t>
    </dgm:pt>
    <dgm:pt modelId="{A2B58846-5671-450B-B69B-F7BBF8A52577}" type="parTrans" cxnId="{611FC2E5-5909-489E-B366-2A8E036897CD}">
      <dgm:prSet/>
      <dgm:spPr/>
      <dgm:t>
        <a:bodyPr/>
        <a:lstStyle/>
        <a:p>
          <a:endParaRPr lang="en-US"/>
        </a:p>
      </dgm:t>
    </dgm:pt>
    <dgm:pt modelId="{98418BE0-5922-40B0-AC5F-0C3852171266}" type="sibTrans" cxnId="{611FC2E5-5909-489E-B366-2A8E036897CD}">
      <dgm:prSet/>
      <dgm:spPr/>
      <dgm:t>
        <a:bodyPr/>
        <a:lstStyle/>
        <a:p>
          <a:endParaRPr lang="en-US"/>
        </a:p>
      </dgm:t>
    </dgm:pt>
    <dgm:pt modelId="{437776C9-D31E-432B-9F5B-B99DE0B4789A}">
      <dgm:prSet/>
      <dgm:spPr/>
      <dgm:t>
        <a:bodyPr/>
        <a:lstStyle/>
        <a:p>
          <a:r>
            <a:rPr lang="en-GB"/>
            <a:t>Tackling the public health effects of climate change</a:t>
          </a:r>
          <a:endParaRPr lang="en-US"/>
        </a:p>
      </dgm:t>
    </dgm:pt>
    <dgm:pt modelId="{A7D56F2E-020C-4CA1-B269-CD7D539D67A8}" type="parTrans" cxnId="{4C65EE61-12AE-4BEA-82C4-96C68762E2E7}">
      <dgm:prSet/>
      <dgm:spPr/>
      <dgm:t>
        <a:bodyPr/>
        <a:lstStyle/>
        <a:p>
          <a:endParaRPr lang="en-US"/>
        </a:p>
      </dgm:t>
    </dgm:pt>
    <dgm:pt modelId="{3E2727E7-1FA0-43FA-967F-E58E80390633}" type="sibTrans" cxnId="{4C65EE61-12AE-4BEA-82C4-96C68762E2E7}">
      <dgm:prSet/>
      <dgm:spPr/>
      <dgm:t>
        <a:bodyPr/>
        <a:lstStyle/>
        <a:p>
          <a:endParaRPr lang="en-US"/>
        </a:p>
      </dgm:t>
    </dgm:pt>
    <dgm:pt modelId="{9EDB67D5-AE58-4185-8996-894B19EE7B04}">
      <dgm:prSet/>
      <dgm:spPr/>
      <dgm:t>
        <a:bodyPr/>
        <a:lstStyle/>
        <a:p>
          <a:r>
            <a:rPr lang="en-GB"/>
            <a:t>Public Health Wales, 2023</a:t>
          </a:r>
          <a:endParaRPr lang="en-US"/>
        </a:p>
      </dgm:t>
    </dgm:pt>
    <dgm:pt modelId="{12BF0843-E08F-423D-BAD6-8BEAFEDAE062}" type="parTrans" cxnId="{FD04C13A-A18F-49B9-A104-C82FFD8DFB7E}">
      <dgm:prSet/>
      <dgm:spPr/>
      <dgm:t>
        <a:bodyPr/>
        <a:lstStyle/>
        <a:p>
          <a:endParaRPr lang="en-US"/>
        </a:p>
      </dgm:t>
    </dgm:pt>
    <dgm:pt modelId="{F6E03C96-77EC-463E-ACEB-8C8603518ADF}" type="sibTrans" cxnId="{FD04C13A-A18F-49B9-A104-C82FFD8DFB7E}">
      <dgm:prSet/>
      <dgm:spPr/>
      <dgm:t>
        <a:bodyPr/>
        <a:lstStyle/>
        <a:p>
          <a:endParaRPr lang="en-US"/>
        </a:p>
      </dgm:t>
    </dgm:pt>
    <dgm:pt modelId="{3AAF39EC-4275-4E14-892C-C00C3D3E7968}" type="pres">
      <dgm:prSet presAssocID="{05C1192A-2586-4209-8479-8089D2A50B32}" presName="linear" presStyleCnt="0">
        <dgm:presLayoutVars>
          <dgm:animLvl val="lvl"/>
          <dgm:resizeHandles val="exact"/>
        </dgm:presLayoutVars>
      </dgm:prSet>
      <dgm:spPr/>
    </dgm:pt>
    <dgm:pt modelId="{DF2C6AE6-796A-4CF9-8D26-4895D075BF97}" type="pres">
      <dgm:prSet presAssocID="{81B81441-6D10-4FB4-B6B0-042E05DA5C93}" presName="parentText" presStyleLbl="node1" presStyleIdx="0" presStyleCnt="7">
        <dgm:presLayoutVars>
          <dgm:chMax val="0"/>
          <dgm:bulletEnabled val="1"/>
        </dgm:presLayoutVars>
      </dgm:prSet>
      <dgm:spPr/>
    </dgm:pt>
    <dgm:pt modelId="{5EE9E6F5-38A0-4C45-A3E4-647E51C374C6}" type="pres">
      <dgm:prSet presAssocID="{0A80C31E-BD6F-4C01-A821-0C1D92857AA1}" presName="spacer" presStyleCnt="0"/>
      <dgm:spPr/>
    </dgm:pt>
    <dgm:pt modelId="{F7F17E7A-B08C-40CF-BA8A-D427F3B31997}" type="pres">
      <dgm:prSet presAssocID="{8F9B45C8-7AF2-48A8-A546-916B40BF248E}" presName="parentText" presStyleLbl="node1" presStyleIdx="1" presStyleCnt="7">
        <dgm:presLayoutVars>
          <dgm:chMax val="0"/>
          <dgm:bulletEnabled val="1"/>
        </dgm:presLayoutVars>
      </dgm:prSet>
      <dgm:spPr/>
    </dgm:pt>
    <dgm:pt modelId="{77CEE45C-699C-48E2-AD43-1EDBF5332251}" type="pres">
      <dgm:prSet presAssocID="{28E4E53B-D362-4F4A-BFF6-ADEAC0795B7A}" presName="spacer" presStyleCnt="0"/>
      <dgm:spPr/>
    </dgm:pt>
    <dgm:pt modelId="{0B25F83A-0DFB-4EE3-89AA-11D0E9F954F3}" type="pres">
      <dgm:prSet presAssocID="{5FDFA391-FFD0-4F4E-8441-E0B77D3F99FB}" presName="parentText" presStyleLbl="node1" presStyleIdx="2" presStyleCnt="7">
        <dgm:presLayoutVars>
          <dgm:chMax val="0"/>
          <dgm:bulletEnabled val="1"/>
        </dgm:presLayoutVars>
      </dgm:prSet>
      <dgm:spPr/>
    </dgm:pt>
    <dgm:pt modelId="{5316B649-4852-4FB5-8F22-B06C36B6CC08}" type="pres">
      <dgm:prSet presAssocID="{7FEAD895-68A2-4C80-AEA2-15A2BE2A9B0F}" presName="spacer" presStyleCnt="0"/>
      <dgm:spPr/>
    </dgm:pt>
    <dgm:pt modelId="{49816572-D8A5-405C-A729-C214131EC996}" type="pres">
      <dgm:prSet presAssocID="{F496F325-912C-4AC0-BDD1-18B9310D7DCB}" presName="parentText" presStyleLbl="node1" presStyleIdx="3" presStyleCnt="7">
        <dgm:presLayoutVars>
          <dgm:chMax val="0"/>
          <dgm:bulletEnabled val="1"/>
        </dgm:presLayoutVars>
      </dgm:prSet>
      <dgm:spPr/>
    </dgm:pt>
    <dgm:pt modelId="{A9751A3A-FEEB-42F3-92C3-72C0E6D16A12}" type="pres">
      <dgm:prSet presAssocID="{9E7C56C9-FD75-49E9-A92B-F0CE1D456060}" presName="spacer" presStyleCnt="0"/>
      <dgm:spPr/>
    </dgm:pt>
    <dgm:pt modelId="{A936B53F-FDF6-4F41-8F92-4D10A8FB66BA}" type="pres">
      <dgm:prSet presAssocID="{99CC578F-5908-4435-8F4A-9BE568660ECF}" presName="parentText" presStyleLbl="node1" presStyleIdx="4" presStyleCnt="7">
        <dgm:presLayoutVars>
          <dgm:chMax val="0"/>
          <dgm:bulletEnabled val="1"/>
        </dgm:presLayoutVars>
      </dgm:prSet>
      <dgm:spPr/>
    </dgm:pt>
    <dgm:pt modelId="{211FB17D-122C-4656-A9B8-F79C95DCA173}" type="pres">
      <dgm:prSet presAssocID="{98418BE0-5922-40B0-AC5F-0C3852171266}" presName="spacer" presStyleCnt="0"/>
      <dgm:spPr/>
    </dgm:pt>
    <dgm:pt modelId="{AB277CC9-B0AF-418D-94AC-037321FFFE5C}" type="pres">
      <dgm:prSet presAssocID="{437776C9-D31E-432B-9F5B-B99DE0B4789A}" presName="parentText" presStyleLbl="node1" presStyleIdx="5" presStyleCnt="7">
        <dgm:presLayoutVars>
          <dgm:chMax val="0"/>
          <dgm:bulletEnabled val="1"/>
        </dgm:presLayoutVars>
      </dgm:prSet>
      <dgm:spPr/>
    </dgm:pt>
    <dgm:pt modelId="{A651C545-4205-43C1-A22D-0BE24D2C8E7C}" type="pres">
      <dgm:prSet presAssocID="{3E2727E7-1FA0-43FA-967F-E58E80390633}" presName="spacer" presStyleCnt="0"/>
      <dgm:spPr/>
    </dgm:pt>
    <dgm:pt modelId="{5E7D9FE1-EB20-413F-9C5A-712DF7F65A7F}" type="pres">
      <dgm:prSet presAssocID="{9EDB67D5-AE58-4185-8996-894B19EE7B04}" presName="parentText" presStyleLbl="node1" presStyleIdx="6" presStyleCnt="7">
        <dgm:presLayoutVars>
          <dgm:chMax val="0"/>
          <dgm:bulletEnabled val="1"/>
        </dgm:presLayoutVars>
      </dgm:prSet>
      <dgm:spPr/>
    </dgm:pt>
  </dgm:ptLst>
  <dgm:cxnLst>
    <dgm:cxn modelId="{0823DB29-1F3E-455B-9816-49C82E23886D}" type="presOf" srcId="{8F9B45C8-7AF2-48A8-A546-916B40BF248E}" destId="{F7F17E7A-B08C-40CF-BA8A-D427F3B31997}" srcOrd="0" destOrd="0" presId="urn:microsoft.com/office/officeart/2005/8/layout/vList2"/>
    <dgm:cxn modelId="{4AD1103A-7BB4-4242-A2FC-FBCC046173C1}" srcId="{05C1192A-2586-4209-8479-8089D2A50B32}" destId="{81B81441-6D10-4FB4-B6B0-042E05DA5C93}" srcOrd="0" destOrd="0" parTransId="{BF6F7E77-F887-41C5-BB24-881EDCDAA7E8}" sibTransId="{0A80C31E-BD6F-4C01-A821-0C1D92857AA1}"/>
    <dgm:cxn modelId="{FD04C13A-A18F-49B9-A104-C82FFD8DFB7E}" srcId="{05C1192A-2586-4209-8479-8089D2A50B32}" destId="{9EDB67D5-AE58-4185-8996-894B19EE7B04}" srcOrd="6" destOrd="0" parTransId="{12BF0843-E08F-423D-BAD6-8BEAFEDAE062}" sibTransId="{F6E03C96-77EC-463E-ACEB-8C8603518ADF}"/>
    <dgm:cxn modelId="{4C65EE61-12AE-4BEA-82C4-96C68762E2E7}" srcId="{05C1192A-2586-4209-8479-8089D2A50B32}" destId="{437776C9-D31E-432B-9F5B-B99DE0B4789A}" srcOrd="5" destOrd="0" parTransId="{A7D56F2E-020C-4CA1-B269-CD7D539D67A8}" sibTransId="{3E2727E7-1FA0-43FA-967F-E58E80390633}"/>
    <dgm:cxn modelId="{A692D267-9A2B-4607-8F3B-7FAE1232678D}" type="presOf" srcId="{05C1192A-2586-4209-8479-8089D2A50B32}" destId="{3AAF39EC-4275-4E14-892C-C00C3D3E7968}" srcOrd="0" destOrd="0" presId="urn:microsoft.com/office/officeart/2005/8/layout/vList2"/>
    <dgm:cxn modelId="{20923E4F-697E-45F4-8360-62DADA0D9C38}" type="presOf" srcId="{81B81441-6D10-4FB4-B6B0-042E05DA5C93}" destId="{DF2C6AE6-796A-4CF9-8D26-4895D075BF97}" srcOrd="0" destOrd="0" presId="urn:microsoft.com/office/officeart/2005/8/layout/vList2"/>
    <dgm:cxn modelId="{3B030376-A8A3-41FA-9DB3-F3ADBE198A8F}" type="presOf" srcId="{99CC578F-5908-4435-8F4A-9BE568660ECF}" destId="{A936B53F-FDF6-4F41-8F92-4D10A8FB66BA}" srcOrd="0" destOrd="0" presId="urn:microsoft.com/office/officeart/2005/8/layout/vList2"/>
    <dgm:cxn modelId="{D77C57AC-AA5B-485E-8840-D364DC3690D0}" type="presOf" srcId="{9EDB67D5-AE58-4185-8996-894B19EE7B04}" destId="{5E7D9FE1-EB20-413F-9C5A-712DF7F65A7F}" srcOrd="0" destOrd="0" presId="urn:microsoft.com/office/officeart/2005/8/layout/vList2"/>
    <dgm:cxn modelId="{6A2147C3-AFA1-47BF-9A84-082D9298604B}" type="presOf" srcId="{5FDFA391-FFD0-4F4E-8441-E0B77D3F99FB}" destId="{0B25F83A-0DFB-4EE3-89AA-11D0E9F954F3}" srcOrd="0" destOrd="0" presId="urn:microsoft.com/office/officeart/2005/8/layout/vList2"/>
    <dgm:cxn modelId="{C0C0F8C4-F45F-4D0F-847A-72F832D50CE4}" srcId="{05C1192A-2586-4209-8479-8089D2A50B32}" destId="{F496F325-912C-4AC0-BDD1-18B9310D7DCB}" srcOrd="3" destOrd="0" parTransId="{A732164B-0744-4B7C-B5AB-A72E1797EEB5}" sibTransId="{9E7C56C9-FD75-49E9-A92B-F0CE1D456060}"/>
    <dgm:cxn modelId="{28CD6EC9-59FE-42DB-B3C0-D30F91332AC2}" type="presOf" srcId="{437776C9-D31E-432B-9F5B-B99DE0B4789A}" destId="{AB277CC9-B0AF-418D-94AC-037321FFFE5C}" srcOrd="0" destOrd="0" presId="urn:microsoft.com/office/officeart/2005/8/layout/vList2"/>
    <dgm:cxn modelId="{D19FD2D5-CE8C-49AE-8C73-A33F37A13025}" type="presOf" srcId="{F496F325-912C-4AC0-BDD1-18B9310D7DCB}" destId="{49816572-D8A5-405C-A729-C214131EC996}" srcOrd="0" destOrd="0" presId="urn:microsoft.com/office/officeart/2005/8/layout/vList2"/>
    <dgm:cxn modelId="{8E9904DB-0FD8-46D5-90E5-F24A5E2000DD}" srcId="{05C1192A-2586-4209-8479-8089D2A50B32}" destId="{5FDFA391-FFD0-4F4E-8441-E0B77D3F99FB}" srcOrd="2" destOrd="0" parTransId="{1B30A9A1-8105-48BD-83B2-7E882F3AF527}" sibTransId="{7FEAD895-68A2-4C80-AEA2-15A2BE2A9B0F}"/>
    <dgm:cxn modelId="{611FC2E5-5909-489E-B366-2A8E036897CD}" srcId="{05C1192A-2586-4209-8479-8089D2A50B32}" destId="{99CC578F-5908-4435-8F4A-9BE568660ECF}" srcOrd="4" destOrd="0" parTransId="{A2B58846-5671-450B-B69B-F7BBF8A52577}" sibTransId="{98418BE0-5922-40B0-AC5F-0C3852171266}"/>
    <dgm:cxn modelId="{2A35A8F3-38D0-40CC-8E71-6C53B2677688}" srcId="{05C1192A-2586-4209-8479-8089D2A50B32}" destId="{8F9B45C8-7AF2-48A8-A546-916B40BF248E}" srcOrd="1" destOrd="0" parTransId="{0B78B9DE-A2DE-4F8E-A728-5E42558DED41}" sibTransId="{28E4E53B-D362-4F4A-BFF6-ADEAC0795B7A}"/>
    <dgm:cxn modelId="{215221D2-D940-43B3-9851-59DD5C70F344}" type="presParOf" srcId="{3AAF39EC-4275-4E14-892C-C00C3D3E7968}" destId="{DF2C6AE6-796A-4CF9-8D26-4895D075BF97}" srcOrd="0" destOrd="0" presId="urn:microsoft.com/office/officeart/2005/8/layout/vList2"/>
    <dgm:cxn modelId="{61ADDEB1-C725-4F0C-8CD9-520D2FFCEC95}" type="presParOf" srcId="{3AAF39EC-4275-4E14-892C-C00C3D3E7968}" destId="{5EE9E6F5-38A0-4C45-A3E4-647E51C374C6}" srcOrd="1" destOrd="0" presId="urn:microsoft.com/office/officeart/2005/8/layout/vList2"/>
    <dgm:cxn modelId="{511B994E-6B0F-4AC9-80CB-C12FF180E8E5}" type="presParOf" srcId="{3AAF39EC-4275-4E14-892C-C00C3D3E7968}" destId="{F7F17E7A-B08C-40CF-BA8A-D427F3B31997}" srcOrd="2" destOrd="0" presId="urn:microsoft.com/office/officeart/2005/8/layout/vList2"/>
    <dgm:cxn modelId="{A5E938F2-5C4A-452F-9FC2-B07D45EE1835}" type="presParOf" srcId="{3AAF39EC-4275-4E14-892C-C00C3D3E7968}" destId="{77CEE45C-699C-48E2-AD43-1EDBF5332251}" srcOrd="3" destOrd="0" presId="urn:microsoft.com/office/officeart/2005/8/layout/vList2"/>
    <dgm:cxn modelId="{EFEE82B4-AF08-49FC-8630-5AF5D8B38002}" type="presParOf" srcId="{3AAF39EC-4275-4E14-892C-C00C3D3E7968}" destId="{0B25F83A-0DFB-4EE3-89AA-11D0E9F954F3}" srcOrd="4" destOrd="0" presId="urn:microsoft.com/office/officeart/2005/8/layout/vList2"/>
    <dgm:cxn modelId="{845487E0-4EDC-4527-9E76-5CDA02C9D939}" type="presParOf" srcId="{3AAF39EC-4275-4E14-892C-C00C3D3E7968}" destId="{5316B649-4852-4FB5-8F22-B06C36B6CC08}" srcOrd="5" destOrd="0" presId="urn:microsoft.com/office/officeart/2005/8/layout/vList2"/>
    <dgm:cxn modelId="{7EE5594D-170B-400F-B19B-1EA8AAF8E2FD}" type="presParOf" srcId="{3AAF39EC-4275-4E14-892C-C00C3D3E7968}" destId="{49816572-D8A5-405C-A729-C214131EC996}" srcOrd="6" destOrd="0" presId="urn:microsoft.com/office/officeart/2005/8/layout/vList2"/>
    <dgm:cxn modelId="{A336CD50-FFAE-4316-A890-D28E088A834A}" type="presParOf" srcId="{3AAF39EC-4275-4E14-892C-C00C3D3E7968}" destId="{A9751A3A-FEEB-42F3-92C3-72C0E6D16A12}" srcOrd="7" destOrd="0" presId="urn:microsoft.com/office/officeart/2005/8/layout/vList2"/>
    <dgm:cxn modelId="{9972D7F1-6514-47A7-B330-74AFB3C0061A}" type="presParOf" srcId="{3AAF39EC-4275-4E14-892C-C00C3D3E7968}" destId="{A936B53F-FDF6-4F41-8F92-4D10A8FB66BA}" srcOrd="8" destOrd="0" presId="urn:microsoft.com/office/officeart/2005/8/layout/vList2"/>
    <dgm:cxn modelId="{B94F3D92-9727-4312-B555-324A13BA5868}" type="presParOf" srcId="{3AAF39EC-4275-4E14-892C-C00C3D3E7968}" destId="{211FB17D-122C-4656-A9B8-F79C95DCA173}" srcOrd="9" destOrd="0" presId="urn:microsoft.com/office/officeart/2005/8/layout/vList2"/>
    <dgm:cxn modelId="{5CA2A507-C199-420D-B44E-B33D51B88B96}" type="presParOf" srcId="{3AAF39EC-4275-4E14-892C-C00C3D3E7968}" destId="{AB277CC9-B0AF-418D-94AC-037321FFFE5C}" srcOrd="10" destOrd="0" presId="urn:microsoft.com/office/officeart/2005/8/layout/vList2"/>
    <dgm:cxn modelId="{ABB423FF-6C6E-44F3-9EAD-A0DF8D3231D2}" type="presParOf" srcId="{3AAF39EC-4275-4E14-892C-C00C3D3E7968}" destId="{A651C545-4205-43C1-A22D-0BE24D2C8E7C}" srcOrd="11" destOrd="0" presId="urn:microsoft.com/office/officeart/2005/8/layout/vList2"/>
    <dgm:cxn modelId="{9D4031F5-8233-4AC2-9BD9-C79DF98E51EB}" type="presParOf" srcId="{3AAF39EC-4275-4E14-892C-C00C3D3E7968}" destId="{5E7D9FE1-EB20-413F-9C5A-712DF7F65A7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7C5FE05-0088-4891-A88E-7A2EECBBD1B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2160C4-C389-4143-AD07-F1CF8E1E5F84}">
      <dgm:prSet/>
      <dgm:spPr/>
      <dgm:t>
        <a:bodyPr/>
        <a:lstStyle/>
        <a:p>
          <a:r>
            <a:rPr lang="en-GB"/>
            <a:t>Where do we go next?</a:t>
          </a:r>
          <a:endParaRPr lang="en-US"/>
        </a:p>
      </dgm:t>
    </dgm:pt>
    <dgm:pt modelId="{5D7CCECE-14A7-46BC-AE5E-81283E46D7F4}" type="parTrans" cxnId="{45BEACC2-4F51-4519-90EC-FEF657B8F3EE}">
      <dgm:prSet/>
      <dgm:spPr/>
      <dgm:t>
        <a:bodyPr/>
        <a:lstStyle/>
        <a:p>
          <a:endParaRPr lang="en-US"/>
        </a:p>
      </dgm:t>
    </dgm:pt>
    <dgm:pt modelId="{CEC20603-004F-4D53-AD02-F7DE965743A5}" type="sibTrans" cxnId="{45BEACC2-4F51-4519-90EC-FEF657B8F3EE}">
      <dgm:prSet/>
      <dgm:spPr/>
      <dgm:t>
        <a:bodyPr/>
        <a:lstStyle/>
        <a:p>
          <a:endParaRPr lang="en-US"/>
        </a:p>
      </dgm:t>
    </dgm:pt>
    <dgm:pt modelId="{1A094E71-2F53-45A8-8C6E-C42C9C0D6284}">
      <dgm:prSet/>
      <dgm:spPr/>
      <dgm:t>
        <a:bodyPr/>
        <a:lstStyle/>
        <a:p>
          <a:r>
            <a:rPr lang="en-GB"/>
            <a:t>AI?</a:t>
          </a:r>
          <a:endParaRPr lang="en-US"/>
        </a:p>
      </dgm:t>
    </dgm:pt>
    <dgm:pt modelId="{1DEE9E8E-3499-4FA3-B2FB-390EB5B0E7CC}" type="parTrans" cxnId="{BDD5D70E-5B47-403E-BA79-29A849DD2340}">
      <dgm:prSet/>
      <dgm:spPr/>
      <dgm:t>
        <a:bodyPr/>
        <a:lstStyle/>
        <a:p>
          <a:endParaRPr lang="en-US"/>
        </a:p>
      </dgm:t>
    </dgm:pt>
    <dgm:pt modelId="{62BEB7AA-7EE2-4CA2-ABD9-7BCA057D5A9E}" type="sibTrans" cxnId="{BDD5D70E-5B47-403E-BA79-29A849DD2340}">
      <dgm:prSet/>
      <dgm:spPr/>
      <dgm:t>
        <a:bodyPr/>
        <a:lstStyle/>
        <a:p>
          <a:endParaRPr lang="en-US"/>
        </a:p>
      </dgm:t>
    </dgm:pt>
    <dgm:pt modelId="{49C7279C-3378-49FB-9726-C30DE32F7314}">
      <dgm:prSet/>
      <dgm:spPr/>
      <dgm:t>
        <a:bodyPr/>
        <a:lstStyle/>
        <a:p>
          <a:r>
            <a:rPr lang="en-GB"/>
            <a:t>Mandatory vaccinations? </a:t>
          </a:r>
          <a:endParaRPr lang="en-US"/>
        </a:p>
      </dgm:t>
    </dgm:pt>
    <dgm:pt modelId="{7F5F1F62-26C6-4A28-9963-A4DD759136DC}" type="parTrans" cxnId="{8BB2ED28-B525-4C65-93A2-E264C6578D8F}">
      <dgm:prSet/>
      <dgm:spPr/>
      <dgm:t>
        <a:bodyPr/>
        <a:lstStyle/>
        <a:p>
          <a:endParaRPr lang="en-US"/>
        </a:p>
      </dgm:t>
    </dgm:pt>
    <dgm:pt modelId="{7E7C5667-9AED-4742-9D97-95E7EA3AFEBA}" type="sibTrans" cxnId="{8BB2ED28-B525-4C65-93A2-E264C6578D8F}">
      <dgm:prSet/>
      <dgm:spPr/>
      <dgm:t>
        <a:bodyPr/>
        <a:lstStyle/>
        <a:p>
          <a:endParaRPr lang="en-US"/>
        </a:p>
      </dgm:t>
    </dgm:pt>
    <dgm:pt modelId="{879AE62E-A51B-4A11-A92E-E93F973789A0}">
      <dgm:prSet/>
      <dgm:spPr/>
      <dgm:t>
        <a:bodyPr/>
        <a:lstStyle/>
        <a:p>
          <a:r>
            <a:rPr lang="en-GB"/>
            <a:t>More screening?</a:t>
          </a:r>
          <a:endParaRPr lang="en-US"/>
        </a:p>
      </dgm:t>
    </dgm:pt>
    <dgm:pt modelId="{4B887E89-5937-4C83-A139-05885BF31599}" type="parTrans" cxnId="{7259D9FD-133D-4B77-8ACC-490282FFD80C}">
      <dgm:prSet/>
      <dgm:spPr/>
      <dgm:t>
        <a:bodyPr/>
        <a:lstStyle/>
        <a:p>
          <a:endParaRPr lang="en-US"/>
        </a:p>
      </dgm:t>
    </dgm:pt>
    <dgm:pt modelId="{21073AFB-58F2-4570-BB17-3279D327E387}" type="sibTrans" cxnId="{7259D9FD-133D-4B77-8ACC-490282FFD80C}">
      <dgm:prSet/>
      <dgm:spPr/>
      <dgm:t>
        <a:bodyPr/>
        <a:lstStyle/>
        <a:p>
          <a:endParaRPr lang="en-US"/>
        </a:p>
      </dgm:t>
    </dgm:pt>
    <dgm:pt modelId="{6A058503-39EA-48FA-AD8C-C1967979FCAC}" type="pres">
      <dgm:prSet presAssocID="{17C5FE05-0088-4891-A88E-7A2EECBBD1BD}" presName="root" presStyleCnt="0">
        <dgm:presLayoutVars>
          <dgm:dir/>
          <dgm:resizeHandles val="exact"/>
        </dgm:presLayoutVars>
      </dgm:prSet>
      <dgm:spPr/>
    </dgm:pt>
    <dgm:pt modelId="{782D3909-7D32-4330-9D62-0B6225B341FD}" type="pres">
      <dgm:prSet presAssocID="{622160C4-C389-4143-AD07-F1CF8E1E5F84}" presName="compNode" presStyleCnt="0"/>
      <dgm:spPr/>
    </dgm:pt>
    <dgm:pt modelId="{68C42B87-05EE-4100-A693-92BB9A94A368}" type="pres">
      <dgm:prSet presAssocID="{622160C4-C389-4143-AD07-F1CF8E1E5F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p with pin"/>
        </a:ext>
      </dgm:extLst>
    </dgm:pt>
    <dgm:pt modelId="{BA6E8310-6D94-4048-BB8F-13790D80BBD7}" type="pres">
      <dgm:prSet presAssocID="{622160C4-C389-4143-AD07-F1CF8E1E5F84}" presName="spaceRect" presStyleCnt="0"/>
      <dgm:spPr/>
    </dgm:pt>
    <dgm:pt modelId="{18A9E430-0BF6-44F5-A37E-C74902CAB6FB}" type="pres">
      <dgm:prSet presAssocID="{622160C4-C389-4143-AD07-F1CF8E1E5F84}" presName="textRect" presStyleLbl="revTx" presStyleIdx="0" presStyleCnt="4">
        <dgm:presLayoutVars>
          <dgm:chMax val="1"/>
          <dgm:chPref val="1"/>
        </dgm:presLayoutVars>
      </dgm:prSet>
      <dgm:spPr/>
    </dgm:pt>
    <dgm:pt modelId="{4E5368D7-BAEC-4AAC-8BFE-8D5D3E1B6419}" type="pres">
      <dgm:prSet presAssocID="{CEC20603-004F-4D53-AD02-F7DE965743A5}" presName="sibTrans" presStyleCnt="0"/>
      <dgm:spPr/>
    </dgm:pt>
    <dgm:pt modelId="{453526F4-554D-43CF-89BF-4330540F6585}" type="pres">
      <dgm:prSet presAssocID="{1A094E71-2F53-45A8-8C6E-C42C9C0D6284}" presName="compNode" presStyleCnt="0"/>
      <dgm:spPr/>
    </dgm:pt>
    <dgm:pt modelId="{C0134DEE-6DBF-44AB-AF84-32078297309D}" type="pres">
      <dgm:prSet presAssocID="{1A094E71-2F53-45A8-8C6E-C42C9C0D62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22AC566-4114-4CF6-8AD1-8FC0FF246126}" type="pres">
      <dgm:prSet presAssocID="{1A094E71-2F53-45A8-8C6E-C42C9C0D6284}" presName="spaceRect" presStyleCnt="0"/>
      <dgm:spPr/>
    </dgm:pt>
    <dgm:pt modelId="{BAC3D969-C998-43FF-8368-EAD254814107}" type="pres">
      <dgm:prSet presAssocID="{1A094E71-2F53-45A8-8C6E-C42C9C0D6284}" presName="textRect" presStyleLbl="revTx" presStyleIdx="1" presStyleCnt="4">
        <dgm:presLayoutVars>
          <dgm:chMax val="1"/>
          <dgm:chPref val="1"/>
        </dgm:presLayoutVars>
      </dgm:prSet>
      <dgm:spPr/>
    </dgm:pt>
    <dgm:pt modelId="{B800839F-0C8A-43BC-AC39-77A73262B013}" type="pres">
      <dgm:prSet presAssocID="{62BEB7AA-7EE2-4CA2-ABD9-7BCA057D5A9E}" presName="sibTrans" presStyleCnt="0"/>
      <dgm:spPr/>
    </dgm:pt>
    <dgm:pt modelId="{C4BCB113-D97E-4558-9BB5-66B8D74EEA8F}" type="pres">
      <dgm:prSet presAssocID="{49C7279C-3378-49FB-9726-C30DE32F7314}" presName="compNode" presStyleCnt="0"/>
      <dgm:spPr/>
    </dgm:pt>
    <dgm:pt modelId="{CA58E002-8627-4B08-AB85-16E89A2614B7}" type="pres">
      <dgm:prSet presAssocID="{49C7279C-3378-49FB-9726-C30DE32F73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1ADF4379-7D7E-4612-B6A8-509B7898D49A}" type="pres">
      <dgm:prSet presAssocID="{49C7279C-3378-49FB-9726-C30DE32F7314}" presName="spaceRect" presStyleCnt="0"/>
      <dgm:spPr/>
    </dgm:pt>
    <dgm:pt modelId="{A5955515-70B4-4964-9FD1-C1113C1E5FC0}" type="pres">
      <dgm:prSet presAssocID="{49C7279C-3378-49FB-9726-C30DE32F7314}" presName="textRect" presStyleLbl="revTx" presStyleIdx="2" presStyleCnt="4">
        <dgm:presLayoutVars>
          <dgm:chMax val="1"/>
          <dgm:chPref val="1"/>
        </dgm:presLayoutVars>
      </dgm:prSet>
      <dgm:spPr/>
    </dgm:pt>
    <dgm:pt modelId="{8B18DBEC-EA3C-42E8-820D-FCCAC00F6F95}" type="pres">
      <dgm:prSet presAssocID="{7E7C5667-9AED-4742-9D97-95E7EA3AFEBA}" presName="sibTrans" presStyleCnt="0"/>
      <dgm:spPr/>
    </dgm:pt>
    <dgm:pt modelId="{0977FC86-78C1-42F5-8FA7-66E88D11CB80}" type="pres">
      <dgm:prSet presAssocID="{879AE62E-A51B-4A11-A92E-E93F973789A0}" presName="compNode" presStyleCnt="0"/>
      <dgm:spPr/>
    </dgm:pt>
    <dgm:pt modelId="{197AC7B7-F225-4F39-B63C-99207A90F892}" type="pres">
      <dgm:prSet presAssocID="{879AE62E-A51B-4A11-A92E-E93F973789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AC4A3642-72F3-479B-B35E-FFBC0CB58773}" type="pres">
      <dgm:prSet presAssocID="{879AE62E-A51B-4A11-A92E-E93F973789A0}" presName="spaceRect" presStyleCnt="0"/>
      <dgm:spPr/>
    </dgm:pt>
    <dgm:pt modelId="{95B062DA-A85C-4A1D-BB31-88772F6B1B56}" type="pres">
      <dgm:prSet presAssocID="{879AE62E-A51B-4A11-A92E-E93F973789A0}" presName="textRect" presStyleLbl="revTx" presStyleIdx="3" presStyleCnt="4">
        <dgm:presLayoutVars>
          <dgm:chMax val="1"/>
          <dgm:chPref val="1"/>
        </dgm:presLayoutVars>
      </dgm:prSet>
      <dgm:spPr/>
    </dgm:pt>
  </dgm:ptLst>
  <dgm:cxnLst>
    <dgm:cxn modelId="{BDD5D70E-5B47-403E-BA79-29A849DD2340}" srcId="{17C5FE05-0088-4891-A88E-7A2EECBBD1BD}" destId="{1A094E71-2F53-45A8-8C6E-C42C9C0D6284}" srcOrd="1" destOrd="0" parTransId="{1DEE9E8E-3499-4FA3-B2FB-390EB5B0E7CC}" sibTransId="{62BEB7AA-7EE2-4CA2-ABD9-7BCA057D5A9E}"/>
    <dgm:cxn modelId="{8BB2ED28-B525-4C65-93A2-E264C6578D8F}" srcId="{17C5FE05-0088-4891-A88E-7A2EECBBD1BD}" destId="{49C7279C-3378-49FB-9726-C30DE32F7314}" srcOrd="2" destOrd="0" parTransId="{7F5F1F62-26C6-4A28-9963-A4DD759136DC}" sibTransId="{7E7C5667-9AED-4742-9D97-95E7EA3AFEBA}"/>
    <dgm:cxn modelId="{B1047031-1620-40A5-BC3E-CEFBE55929F0}" type="presOf" srcId="{879AE62E-A51B-4A11-A92E-E93F973789A0}" destId="{95B062DA-A85C-4A1D-BB31-88772F6B1B56}" srcOrd="0" destOrd="0" presId="urn:microsoft.com/office/officeart/2018/2/layout/IconLabelList"/>
    <dgm:cxn modelId="{96A6BB4C-B76E-4978-A9B7-9E675DD7C304}" type="presOf" srcId="{49C7279C-3378-49FB-9726-C30DE32F7314}" destId="{A5955515-70B4-4964-9FD1-C1113C1E5FC0}" srcOrd="0" destOrd="0" presId="urn:microsoft.com/office/officeart/2018/2/layout/IconLabelList"/>
    <dgm:cxn modelId="{92DD5455-6A85-4675-97BA-224CBE790B43}" type="presOf" srcId="{622160C4-C389-4143-AD07-F1CF8E1E5F84}" destId="{18A9E430-0BF6-44F5-A37E-C74902CAB6FB}" srcOrd="0" destOrd="0" presId="urn:microsoft.com/office/officeart/2018/2/layout/IconLabelList"/>
    <dgm:cxn modelId="{45BEACC2-4F51-4519-90EC-FEF657B8F3EE}" srcId="{17C5FE05-0088-4891-A88E-7A2EECBBD1BD}" destId="{622160C4-C389-4143-AD07-F1CF8E1E5F84}" srcOrd="0" destOrd="0" parTransId="{5D7CCECE-14A7-46BC-AE5E-81283E46D7F4}" sibTransId="{CEC20603-004F-4D53-AD02-F7DE965743A5}"/>
    <dgm:cxn modelId="{DBD301D1-2FFE-4A59-80D6-B9F8027C799F}" type="presOf" srcId="{1A094E71-2F53-45A8-8C6E-C42C9C0D6284}" destId="{BAC3D969-C998-43FF-8368-EAD254814107}" srcOrd="0" destOrd="0" presId="urn:microsoft.com/office/officeart/2018/2/layout/IconLabelList"/>
    <dgm:cxn modelId="{CD4A32DA-296D-43EA-9A69-7C977431A707}" type="presOf" srcId="{17C5FE05-0088-4891-A88E-7A2EECBBD1BD}" destId="{6A058503-39EA-48FA-AD8C-C1967979FCAC}" srcOrd="0" destOrd="0" presId="urn:microsoft.com/office/officeart/2018/2/layout/IconLabelList"/>
    <dgm:cxn modelId="{7259D9FD-133D-4B77-8ACC-490282FFD80C}" srcId="{17C5FE05-0088-4891-A88E-7A2EECBBD1BD}" destId="{879AE62E-A51B-4A11-A92E-E93F973789A0}" srcOrd="3" destOrd="0" parTransId="{4B887E89-5937-4C83-A139-05885BF31599}" sibTransId="{21073AFB-58F2-4570-BB17-3279D327E387}"/>
    <dgm:cxn modelId="{75F08964-8107-41BE-96BC-59EC2C0195FD}" type="presParOf" srcId="{6A058503-39EA-48FA-AD8C-C1967979FCAC}" destId="{782D3909-7D32-4330-9D62-0B6225B341FD}" srcOrd="0" destOrd="0" presId="urn:microsoft.com/office/officeart/2018/2/layout/IconLabelList"/>
    <dgm:cxn modelId="{417952A5-7569-4BE7-9283-5A51BD275FD0}" type="presParOf" srcId="{782D3909-7D32-4330-9D62-0B6225B341FD}" destId="{68C42B87-05EE-4100-A693-92BB9A94A368}" srcOrd="0" destOrd="0" presId="urn:microsoft.com/office/officeart/2018/2/layout/IconLabelList"/>
    <dgm:cxn modelId="{A13A8C24-51FE-4D39-AE3A-0A843FE80592}" type="presParOf" srcId="{782D3909-7D32-4330-9D62-0B6225B341FD}" destId="{BA6E8310-6D94-4048-BB8F-13790D80BBD7}" srcOrd="1" destOrd="0" presId="urn:microsoft.com/office/officeart/2018/2/layout/IconLabelList"/>
    <dgm:cxn modelId="{6435F58D-554D-40A4-B9F8-050352231095}" type="presParOf" srcId="{782D3909-7D32-4330-9D62-0B6225B341FD}" destId="{18A9E430-0BF6-44F5-A37E-C74902CAB6FB}" srcOrd="2" destOrd="0" presId="urn:microsoft.com/office/officeart/2018/2/layout/IconLabelList"/>
    <dgm:cxn modelId="{22B5F02B-8337-4D36-BB38-0D853DA1B1D9}" type="presParOf" srcId="{6A058503-39EA-48FA-AD8C-C1967979FCAC}" destId="{4E5368D7-BAEC-4AAC-8BFE-8D5D3E1B6419}" srcOrd="1" destOrd="0" presId="urn:microsoft.com/office/officeart/2018/2/layout/IconLabelList"/>
    <dgm:cxn modelId="{C9A929B2-4DA5-4A29-84CD-71CB815AA685}" type="presParOf" srcId="{6A058503-39EA-48FA-AD8C-C1967979FCAC}" destId="{453526F4-554D-43CF-89BF-4330540F6585}" srcOrd="2" destOrd="0" presId="urn:microsoft.com/office/officeart/2018/2/layout/IconLabelList"/>
    <dgm:cxn modelId="{44DDD224-746B-47C3-ABB8-D7C397DB6BEB}" type="presParOf" srcId="{453526F4-554D-43CF-89BF-4330540F6585}" destId="{C0134DEE-6DBF-44AB-AF84-32078297309D}" srcOrd="0" destOrd="0" presId="urn:microsoft.com/office/officeart/2018/2/layout/IconLabelList"/>
    <dgm:cxn modelId="{EE676969-A714-462B-AE01-E168B8D2A8D8}" type="presParOf" srcId="{453526F4-554D-43CF-89BF-4330540F6585}" destId="{122AC566-4114-4CF6-8AD1-8FC0FF246126}" srcOrd="1" destOrd="0" presId="urn:microsoft.com/office/officeart/2018/2/layout/IconLabelList"/>
    <dgm:cxn modelId="{B83AC061-DA2E-4779-807D-4AE288868205}" type="presParOf" srcId="{453526F4-554D-43CF-89BF-4330540F6585}" destId="{BAC3D969-C998-43FF-8368-EAD254814107}" srcOrd="2" destOrd="0" presId="urn:microsoft.com/office/officeart/2018/2/layout/IconLabelList"/>
    <dgm:cxn modelId="{34AF651E-721A-44F3-A6F8-8790CAA135BF}" type="presParOf" srcId="{6A058503-39EA-48FA-AD8C-C1967979FCAC}" destId="{B800839F-0C8A-43BC-AC39-77A73262B013}" srcOrd="3" destOrd="0" presId="urn:microsoft.com/office/officeart/2018/2/layout/IconLabelList"/>
    <dgm:cxn modelId="{363965AA-1156-42F3-B90A-95CFE72E8FDD}" type="presParOf" srcId="{6A058503-39EA-48FA-AD8C-C1967979FCAC}" destId="{C4BCB113-D97E-4558-9BB5-66B8D74EEA8F}" srcOrd="4" destOrd="0" presId="urn:microsoft.com/office/officeart/2018/2/layout/IconLabelList"/>
    <dgm:cxn modelId="{4F99CECC-3D18-4F28-8500-3C6080FD850F}" type="presParOf" srcId="{C4BCB113-D97E-4558-9BB5-66B8D74EEA8F}" destId="{CA58E002-8627-4B08-AB85-16E89A2614B7}" srcOrd="0" destOrd="0" presId="urn:microsoft.com/office/officeart/2018/2/layout/IconLabelList"/>
    <dgm:cxn modelId="{7F65DAD9-E8DC-4EE3-AA5D-B1932B810D43}" type="presParOf" srcId="{C4BCB113-D97E-4558-9BB5-66B8D74EEA8F}" destId="{1ADF4379-7D7E-4612-B6A8-509B7898D49A}" srcOrd="1" destOrd="0" presId="urn:microsoft.com/office/officeart/2018/2/layout/IconLabelList"/>
    <dgm:cxn modelId="{6D8BE539-151F-4C36-A2A8-552A05B42AA1}" type="presParOf" srcId="{C4BCB113-D97E-4558-9BB5-66B8D74EEA8F}" destId="{A5955515-70B4-4964-9FD1-C1113C1E5FC0}" srcOrd="2" destOrd="0" presId="urn:microsoft.com/office/officeart/2018/2/layout/IconLabelList"/>
    <dgm:cxn modelId="{C7CFD67C-37DA-41A0-A37E-2A697A923801}" type="presParOf" srcId="{6A058503-39EA-48FA-AD8C-C1967979FCAC}" destId="{8B18DBEC-EA3C-42E8-820D-FCCAC00F6F95}" srcOrd="5" destOrd="0" presId="urn:microsoft.com/office/officeart/2018/2/layout/IconLabelList"/>
    <dgm:cxn modelId="{E45336E1-92A8-4E75-91AE-A56750123A32}" type="presParOf" srcId="{6A058503-39EA-48FA-AD8C-C1967979FCAC}" destId="{0977FC86-78C1-42F5-8FA7-66E88D11CB80}" srcOrd="6" destOrd="0" presId="urn:microsoft.com/office/officeart/2018/2/layout/IconLabelList"/>
    <dgm:cxn modelId="{B383ED9E-0C23-4265-897E-D00B1698CD77}" type="presParOf" srcId="{0977FC86-78C1-42F5-8FA7-66E88D11CB80}" destId="{197AC7B7-F225-4F39-B63C-99207A90F892}" srcOrd="0" destOrd="0" presId="urn:microsoft.com/office/officeart/2018/2/layout/IconLabelList"/>
    <dgm:cxn modelId="{7467633A-E396-45C3-8F0F-01288A41CCBF}" type="presParOf" srcId="{0977FC86-78C1-42F5-8FA7-66E88D11CB80}" destId="{AC4A3642-72F3-479B-B35E-FFBC0CB58773}" srcOrd="1" destOrd="0" presId="urn:microsoft.com/office/officeart/2018/2/layout/IconLabelList"/>
    <dgm:cxn modelId="{FEFDE046-5E81-4416-A83F-1080E14FD5DF}" type="presParOf" srcId="{0977FC86-78C1-42F5-8FA7-66E88D11CB80}" destId="{95B062DA-A85C-4A1D-BB31-88772F6B1B5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87118-50ED-4E6F-B7E0-568AB14ABD61}">
      <dsp:nvSpPr>
        <dsp:cNvPr id="0" name=""/>
        <dsp:cNvSpPr/>
      </dsp:nvSpPr>
      <dsp:spPr>
        <a:xfrm>
          <a:off x="59097" y="790541"/>
          <a:ext cx="790608" cy="79060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3C2EDC-B1CE-4A6D-BD44-7E062F2CA4EF}">
      <dsp:nvSpPr>
        <dsp:cNvPr id="0" name=""/>
        <dsp:cNvSpPr/>
      </dsp:nvSpPr>
      <dsp:spPr>
        <a:xfrm>
          <a:off x="225125" y="956568"/>
          <a:ext cx="458553" cy="4585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3326F-CA92-44AF-B761-A7C6EDBC50B8}">
      <dsp:nvSpPr>
        <dsp:cNvPr id="0" name=""/>
        <dsp:cNvSpPr/>
      </dsp:nvSpPr>
      <dsp:spPr>
        <a:xfrm>
          <a:off x="1019122" y="790541"/>
          <a:ext cx="1863578" cy="79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Aim: To discuss current and past approaches to promote public health.</a:t>
          </a:r>
          <a:endParaRPr lang="en-US" sz="1400" kern="1200"/>
        </a:p>
      </dsp:txBody>
      <dsp:txXfrm>
        <a:off x="1019122" y="790541"/>
        <a:ext cx="1863578" cy="790608"/>
      </dsp:txXfrm>
    </dsp:sp>
    <dsp:sp modelId="{0CE92F83-BC71-486E-BF2C-0EB102E2A6E2}">
      <dsp:nvSpPr>
        <dsp:cNvPr id="0" name=""/>
        <dsp:cNvSpPr/>
      </dsp:nvSpPr>
      <dsp:spPr>
        <a:xfrm>
          <a:off x="3207415" y="790541"/>
          <a:ext cx="790608" cy="79060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23395A-949A-4AAB-845A-D357F64DDD27}">
      <dsp:nvSpPr>
        <dsp:cNvPr id="0" name=""/>
        <dsp:cNvSpPr/>
      </dsp:nvSpPr>
      <dsp:spPr>
        <a:xfrm>
          <a:off x="3373443" y="956568"/>
          <a:ext cx="458553" cy="4585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07F40-6DC5-4BB0-86E3-DC3B38260958}">
      <dsp:nvSpPr>
        <dsp:cNvPr id="0" name=""/>
        <dsp:cNvSpPr/>
      </dsp:nvSpPr>
      <dsp:spPr>
        <a:xfrm>
          <a:off x="4167440" y="790541"/>
          <a:ext cx="1863578" cy="79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Discuss the importance of promoting public health.</a:t>
          </a:r>
          <a:endParaRPr lang="en-US" sz="1400" kern="1200"/>
        </a:p>
      </dsp:txBody>
      <dsp:txXfrm>
        <a:off x="4167440" y="790541"/>
        <a:ext cx="1863578" cy="790608"/>
      </dsp:txXfrm>
    </dsp:sp>
    <dsp:sp modelId="{61F04A46-14B8-45AC-9D02-94398722B955}">
      <dsp:nvSpPr>
        <dsp:cNvPr id="0" name=""/>
        <dsp:cNvSpPr/>
      </dsp:nvSpPr>
      <dsp:spPr>
        <a:xfrm>
          <a:off x="6355732" y="790541"/>
          <a:ext cx="790608" cy="79060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56CD4-F48C-4168-8EF8-9C951301367A}">
      <dsp:nvSpPr>
        <dsp:cNvPr id="0" name=""/>
        <dsp:cNvSpPr/>
      </dsp:nvSpPr>
      <dsp:spPr>
        <a:xfrm>
          <a:off x="6521760" y="956568"/>
          <a:ext cx="458553" cy="4585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4B91F-E028-46F3-8098-F0E1AE07B714}">
      <dsp:nvSpPr>
        <dsp:cNvPr id="0" name=""/>
        <dsp:cNvSpPr/>
      </dsp:nvSpPr>
      <dsp:spPr>
        <a:xfrm>
          <a:off x="7315758" y="790541"/>
          <a:ext cx="1863578" cy="79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Discuss methods of promoting public health. </a:t>
          </a:r>
          <a:endParaRPr lang="en-US" sz="1400" kern="1200"/>
        </a:p>
      </dsp:txBody>
      <dsp:txXfrm>
        <a:off x="7315758" y="790541"/>
        <a:ext cx="1863578" cy="790608"/>
      </dsp:txXfrm>
    </dsp:sp>
    <dsp:sp modelId="{2F78132F-7C2F-47CF-A557-DCA04BFB9A39}">
      <dsp:nvSpPr>
        <dsp:cNvPr id="0" name=""/>
        <dsp:cNvSpPr/>
      </dsp:nvSpPr>
      <dsp:spPr>
        <a:xfrm>
          <a:off x="59097" y="2228849"/>
          <a:ext cx="790608" cy="79060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BC10D4-DB45-4BF3-A44D-F2821E40B3EE}">
      <dsp:nvSpPr>
        <dsp:cNvPr id="0" name=""/>
        <dsp:cNvSpPr/>
      </dsp:nvSpPr>
      <dsp:spPr>
        <a:xfrm>
          <a:off x="225125" y="2394877"/>
          <a:ext cx="458553" cy="4585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3DAE7-FF90-4097-9081-DE061E6CBAFF}">
      <dsp:nvSpPr>
        <dsp:cNvPr id="0" name=""/>
        <dsp:cNvSpPr/>
      </dsp:nvSpPr>
      <dsp:spPr>
        <a:xfrm>
          <a:off x="1019122" y="2228849"/>
          <a:ext cx="1863578" cy="79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Justify the need for health education.</a:t>
          </a:r>
          <a:endParaRPr lang="en-US" sz="1400" kern="1200"/>
        </a:p>
      </dsp:txBody>
      <dsp:txXfrm>
        <a:off x="1019122" y="2228849"/>
        <a:ext cx="1863578" cy="790608"/>
      </dsp:txXfrm>
    </dsp:sp>
    <dsp:sp modelId="{6F3F082B-D79F-44B6-9009-4ED8B2F2B8F4}">
      <dsp:nvSpPr>
        <dsp:cNvPr id="0" name=""/>
        <dsp:cNvSpPr/>
      </dsp:nvSpPr>
      <dsp:spPr>
        <a:xfrm>
          <a:off x="3207415" y="2228849"/>
          <a:ext cx="790608" cy="79060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71884-7C5B-4662-ACAB-994082B50A9C}">
      <dsp:nvSpPr>
        <dsp:cNvPr id="0" name=""/>
        <dsp:cNvSpPr/>
      </dsp:nvSpPr>
      <dsp:spPr>
        <a:xfrm>
          <a:off x="3373443" y="2394877"/>
          <a:ext cx="458553" cy="4585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66BD68-C1EB-40F8-A092-639F37ACBE36}">
      <dsp:nvSpPr>
        <dsp:cNvPr id="0" name=""/>
        <dsp:cNvSpPr/>
      </dsp:nvSpPr>
      <dsp:spPr>
        <a:xfrm>
          <a:off x="4167440" y="2228849"/>
          <a:ext cx="1863578" cy="79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Examine determinants of health. </a:t>
          </a:r>
          <a:endParaRPr lang="en-US" sz="1400" kern="1200"/>
        </a:p>
      </dsp:txBody>
      <dsp:txXfrm>
        <a:off x="4167440" y="2228849"/>
        <a:ext cx="1863578" cy="790608"/>
      </dsp:txXfrm>
    </dsp:sp>
    <dsp:sp modelId="{BB90129B-0B5D-4D91-B683-F10B739D5475}">
      <dsp:nvSpPr>
        <dsp:cNvPr id="0" name=""/>
        <dsp:cNvSpPr/>
      </dsp:nvSpPr>
      <dsp:spPr>
        <a:xfrm>
          <a:off x="6355732" y="2228849"/>
          <a:ext cx="790608" cy="79060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3410E-07DB-47ED-AD1A-9AFCD1464B4A}">
      <dsp:nvSpPr>
        <dsp:cNvPr id="0" name=""/>
        <dsp:cNvSpPr/>
      </dsp:nvSpPr>
      <dsp:spPr>
        <a:xfrm>
          <a:off x="6521760" y="2394877"/>
          <a:ext cx="458553" cy="4585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F61E5F-5808-4398-A7DE-9B6D34DEC673}">
      <dsp:nvSpPr>
        <dsp:cNvPr id="0" name=""/>
        <dsp:cNvSpPr/>
      </dsp:nvSpPr>
      <dsp:spPr>
        <a:xfrm>
          <a:off x="7315758" y="2228849"/>
          <a:ext cx="1863578" cy="790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Hypothesise future priorities in public health.</a:t>
          </a:r>
          <a:endParaRPr lang="en-US" sz="1400" kern="1200"/>
        </a:p>
      </dsp:txBody>
      <dsp:txXfrm>
        <a:off x="7315758" y="2228849"/>
        <a:ext cx="1863578" cy="7906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B048B-6AFA-458F-A408-59597B3B78E5}">
      <dsp:nvSpPr>
        <dsp:cNvPr id="0" name=""/>
        <dsp:cNvSpPr/>
      </dsp:nvSpPr>
      <dsp:spPr>
        <a:xfrm>
          <a:off x="1127" y="439428"/>
          <a:ext cx="3958031" cy="25133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E59F6-D9D4-4EDA-AA08-A815271C0D7E}">
      <dsp:nvSpPr>
        <dsp:cNvPr id="0" name=""/>
        <dsp:cNvSpPr/>
      </dsp:nvSpPr>
      <dsp:spPr>
        <a:xfrm>
          <a:off x="440908" y="857221"/>
          <a:ext cx="3958031" cy="25133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Do people see their health as the most important thing? </a:t>
          </a:r>
          <a:endParaRPr lang="en-US" sz="3700" kern="1200"/>
        </a:p>
      </dsp:txBody>
      <dsp:txXfrm>
        <a:off x="514521" y="930834"/>
        <a:ext cx="3810805" cy="2366123"/>
      </dsp:txXfrm>
    </dsp:sp>
    <dsp:sp modelId="{A02D696D-EE8F-4DA5-A365-3F8A521DC23E}">
      <dsp:nvSpPr>
        <dsp:cNvPr id="0" name=""/>
        <dsp:cNvSpPr/>
      </dsp:nvSpPr>
      <dsp:spPr>
        <a:xfrm>
          <a:off x="4838721" y="439428"/>
          <a:ext cx="3958031" cy="25133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49AE3-C75F-4CAC-8FA5-2C7F3F74A243}">
      <dsp:nvSpPr>
        <dsp:cNvPr id="0" name=""/>
        <dsp:cNvSpPr/>
      </dsp:nvSpPr>
      <dsp:spPr>
        <a:xfrm>
          <a:off x="5278502" y="857221"/>
          <a:ext cx="3958031" cy="25133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about during crises?</a:t>
          </a:r>
          <a:endParaRPr lang="en-US" sz="3700" kern="1200"/>
        </a:p>
      </dsp:txBody>
      <dsp:txXfrm>
        <a:off x="5352115" y="930834"/>
        <a:ext cx="3810805" cy="23661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ADE4C-05CA-4180-B451-824BBF8EE5EB}">
      <dsp:nvSpPr>
        <dsp:cNvPr id="0" name=""/>
        <dsp:cNvSpPr/>
      </dsp:nvSpPr>
      <dsp:spPr>
        <a:xfrm>
          <a:off x="0" y="54884"/>
          <a:ext cx="5334000"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Surveillance</a:t>
          </a:r>
          <a:endParaRPr lang="en-US" sz="3300" kern="1200"/>
        </a:p>
      </dsp:txBody>
      <dsp:txXfrm>
        <a:off x="38638" y="93522"/>
        <a:ext cx="5256724" cy="714229"/>
      </dsp:txXfrm>
    </dsp:sp>
    <dsp:sp modelId="{AA99BD33-92A9-45F7-8ACE-BA09CBC25112}">
      <dsp:nvSpPr>
        <dsp:cNvPr id="0" name=""/>
        <dsp:cNvSpPr/>
      </dsp:nvSpPr>
      <dsp:spPr>
        <a:xfrm>
          <a:off x="0" y="941429"/>
          <a:ext cx="5334000" cy="791505"/>
        </a:xfrm>
        <a:prstGeom prst="roundRect">
          <a:avLst/>
        </a:prstGeom>
        <a:solidFill>
          <a:schemeClr val="accent2">
            <a:hueOff val="-301542"/>
            <a:satOff val="2133"/>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Screening</a:t>
          </a:r>
          <a:endParaRPr lang="en-US" sz="3300" kern="1200"/>
        </a:p>
      </dsp:txBody>
      <dsp:txXfrm>
        <a:off x="38638" y="980067"/>
        <a:ext cx="5256724" cy="714229"/>
      </dsp:txXfrm>
    </dsp:sp>
    <dsp:sp modelId="{836E70BF-8F30-43BA-8DF8-52EF85E20D0F}">
      <dsp:nvSpPr>
        <dsp:cNvPr id="0" name=""/>
        <dsp:cNvSpPr/>
      </dsp:nvSpPr>
      <dsp:spPr>
        <a:xfrm>
          <a:off x="0" y="1827974"/>
          <a:ext cx="5334000" cy="791505"/>
        </a:xfrm>
        <a:prstGeom prst="roundRect">
          <a:avLst/>
        </a:prstGeom>
        <a:solidFill>
          <a:schemeClr val="accent2">
            <a:hueOff val="-603085"/>
            <a:satOff val="4266"/>
            <a:lumOff val="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Immunisation</a:t>
          </a:r>
          <a:endParaRPr lang="en-US" sz="3300" kern="1200"/>
        </a:p>
      </dsp:txBody>
      <dsp:txXfrm>
        <a:off x="38638" y="1866612"/>
        <a:ext cx="5256724" cy="714229"/>
      </dsp:txXfrm>
    </dsp:sp>
    <dsp:sp modelId="{267101CF-70CE-4DD3-983F-A584952AB2A7}">
      <dsp:nvSpPr>
        <dsp:cNvPr id="0" name=""/>
        <dsp:cNvSpPr/>
      </dsp:nvSpPr>
      <dsp:spPr>
        <a:xfrm>
          <a:off x="0" y="2714519"/>
          <a:ext cx="5334000" cy="791505"/>
        </a:xfrm>
        <a:prstGeom prst="roundRect">
          <a:avLst/>
        </a:prstGeom>
        <a:solidFill>
          <a:schemeClr val="accent2">
            <a:hueOff val="-904627"/>
            <a:satOff val="640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Health education</a:t>
          </a:r>
          <a:endParaRPr lang="en-US" sz="3300" kern="1200"/>
        </a:p>
      </dsp:txBody>
      <dsp:txXfrm>
        <a:off x="38638" y="2753157"/>
        <a:ext cx="5256724" cy="714229"/>
      </dsp:txXfrm>
    </dsp:sp>
    <dsp:sp modelId="{1A9FDE0D-93D0-4D6D-9067-E22022B9F16F}">
      <dsp:nvSpPr>
        <dsp:cNvPr id="0" name=""/>
        <dsp:cNvSpPr/>
      </dsp:nvSpPr>
      <dsp:spPr>
        <a:xfrm>
          <a:off x="0" y="3601064"/>
          <a:ext cx="5334000" cy="791505"/>
        </a:xfrm>
        <a:prstGeom prst="roundRect">
          <a:avLst/>
        </a:prstGeom>
        <a:solidFill>
          <a:schemeClr val="accent2">
            <a:hueOff val="-1206170"/>
            <a:satOff val="8533"/>
            <a:lumOff val="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Legislation</a:t>
          </a:r>
          <a:endParaRPr lang="en-US" sz="3300" kern="1200"/>
        </a:p>
      </dsp:txBody>
      <dsp:txXfrm>
        <a:off x="38638" y="3639702"/>
        <a:ext cx="5256724" cy="714229"/>
      </dsp:txXfrm>
    </dsp:sp>
    <dsp:sp modelId="{03120D03-662A-4737-A4E8-7172F09A1A5C}">
      <dsp:nvSpPr>
        <dsp:cNvPr id="0" name=""/>
        <dsp:cNvSpPr/>
      </dsp:nvSpPr>
      <dsp:spPr>
        <a:xfrm>
          <a:off x="0" y="4487609"/>
          <a:ext cx="5334000" cy="791505"/>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Public welfare</a:t>
          </a:r>
          <a:endParaRPr lang="en-US" sz="3300" kern="1200"/>
        </a:p>
      </dsp:txBody>
      <dsp:txXfrm>
        <a:off x="38638" y="4526247"/>
        <a:ext cx="5256724" cy="7142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26D28-FBA2-4C64-B344-8E0F9223D3B9}">
      <dsp:nvSpPr>
        <dsp:cNvPr id="0" name=""/>
        <dsp:cNvSpPr/>
      </dsp:nvSpPr>
      <dsp:spPr>
        <a:xfrm>
          <a:off x="0" y="277499"/>
          <a:ext cx="5334000" cy="15584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Public health surveillance is the ongoing systematic collection, analysis, and interpretation of data, closely integrated with the timely dissemination of these data to those responsible for preventing and controlling disease and injury.</a:t>
          </a:r>
          <a:endParaRPr lang="en-US" sz="1800" kern="1200"/>
        </a:p>
      </dsp:txBody>
      <dsp:txXfrm>
        <a:off x="76077" y="353576"/>
        <a:ext cx="5181846" cy="1406285"/>
      </dsp:txXfrm>
    </dsp:sp>
    <dsp:sp modelId="{0B2C5880-16DE-4884-BE11-A9B2043A42D8}">
      <dsp:nvSpPr>
        <dsp:cNvPr id="0" name=""/>
        <dsp:cNvSpPr/>
      </dsp:nvSpPr>
      <dsp:spPr>
        <a:xfrm>
          <a:off x="0" y="1887779"/>
          <a:ext cx="5334000" cy="1558439"/>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tool to estimate health status and behaviour. </a:t>
          </a:r>
          <a:endParaRPr lang="en-US" sz="1800" kern="1200"/>
        </a:p>
      </dsp:txBody>
      <dsp:txXfrm>
        <a:off x="76077" y="1963856"/>
        <a:ext cx="5181846" cy="1406285"/>
      </dsp:txXfrm>
    </dsp:sp>
    <dsp:sp modelId="{50E4C00B-4281-46F8-82A7-233FCEA923C6}">
      <dsp:nvSpPr>
        <dsp:cNvPr id="0" name=""/>
        <dsp:cNvSpPr/>
      </dsp:nvSpPr>
      <dsp:spPr>
        <a:xfrm>
          <a:off x="0" y="3498059"/>
          <a:ext cx="5334000" cy="1558439"/>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Thacker and Berkelman, 1988</a:t>
          </a:r>
          <a:endParaRPr lang="en-US" sz="1800" kern="1200"/>
        </a:p>
      </dsp:txBody>
      <dsp:txXfrm>
        <a:off x="76077" y="3574136"/>
        <a:ext cx="5181846" cy="14062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884A8-C5AE-470F-93AB-30914708C06D}">
      <dsp:nvSpPr>
        <dsp:cNvPr id="0" name=""/>
        <dsp:cNvSpPr/>
      </dsp:nvSpPr>
      <dsp:spPr>
        <a:xfrm>
          <a:off x="0" y="619124"/>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CAA2F-0AAB-405F-AC78-4E1A65E46853}">
      <dsp:nvSpPr>
        <dsp:cNvPr id="0" name=""/>
        <dsp:cNvSpPr/>
      </dsp:nvSpPr>
      <dsp:spPr>
        <a:xfrm>
          <a:off x="345757" y="876299"/>
          <a:ext cx="628650" cy="628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A2FBF5-19FD-48D0-836E-4CF78F5DB8C1}">
      <dsp:nvSpPr>
        <dsp:cNvPr id="0" name=""/>
        <dsp:cNvSpPr/>
      </dsp:nvSpPr>
      <dsp:spPr>
        <a:xfrm>
          <a:off x="1320165" y="619124"/>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933450">
            <a:lnSpc>
              <a:spcPct val="90000"/>
            </a:lnSpc>
            <a:spcBef>
              <a:spcPct val="0"/>
            </a:spcBef>
            <a:spcAft>
              <a:spcPct val="35000"/>
            </a:spcAft>
            <a:buNone/>
          </a:pPr>
          <a:r>
            <a:rPr lang="en-GB" sz="2100" kern="1200"/>
            <a:t>A system employing staff members to regularly contact heath care providers or the population to seek information about health conditions. </a:t>
          </a:r>
          <a:endParaRPr lang="en-US" sz="2100" kern="1200"/>
        </a:p>
      </dsp:txBody>
      <dsp:txXfrm>
        <a:off x="1320165" y="619124"/>
        <a:ext cx="7917497" cy="1143000"/>
      </dsp:txXfrm>
    </dsp:sp>
    <dsp:sp modelId="{530D7897-B316-45DD-97C8-C89D81D4F973}">
      <dsp:nvSpPr>
        <dsp:cNvPr id="0" name=""/>
        <dsp:cNvSpPr/>
      </dsp:nvSpPr>
      <dsp:spPr>
        <a:xfrm>
          <a:off x="0" y="2047875"/>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CB0C7-C86F-4D81-8D35-35DD701A5352}">
      <dsp:nvSpPr>
        <dsp:cNvPr id="0" name=""/>
        <dsp:cNvSpPr/>
      </dsp:nvSpPr>
      <dsp:spPr>
        <a:xfrm>
          <a:off x="345757" y="2305050"/>
          <a:ext cx="628650" cy="628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2DD5FD-4F61-4F8B-A255-70B2563C2C0B}">
      <dsp:nvSpPr>
        <dsp:cNvPr id="0" name=""/>
        <dsp:cNvSpPr/>
      </dsp:nvSpPr>
      <dsp:spPr>
        <a:xfrm>
          <a:off x="1320165" y="2047875"/>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933450">
            <a:lnSpc>
              <a:spcPct val="90000"/>
            </a:lnSpc>
            <a:spcBef>
              <a:spcPct val="0"/>
            </a:spcBef>
            <a:spcAft>
              <a:spcPct val="35000"/>
            </a:spcAft>
            <a:buNone/>
          </a:pPr>
          <a:r>
            <a:rPr lang="en-GB" sz="2100" kern="1200"/>
            <a:t>Active surveillance provides the most accurate and timely information, but it is also expensive.</a:t>
          </a:r>
          <a:endParaRPr lang="en-US" sz="2100" kern="1200"/>
        </a:p>
      </dsp:txBody>
      <dsp:txXfrm>
        <a:off x="1320165" y="2047875"/>
        <a:ext cx="7917497" cy="1143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36049-E4C1-4923-99A0-ECA5FE84268D}">
      <dsp:nvSpPr>
        <dsp:cNvPr id="0" name=""/>
        <dsp:cNvSpPr/>
      </dsp:nvSpPr>
      <dsp:spPr>
        <a:xfrm>
          <a:off x="0" y="465"/>
          <a:ext cx="9237662"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36FEA-9A51-48C6-ADAB-B888F0FC3C27}">
      <dsp:nvSpPr>
        <dsp:cNvPr id="0" name=""/>
        <dsp:cNvSpPr/>
      </dsp:nvSpPr>
      <dsp:spPr>
        <a:xfrm>
          <a:off x="329212" y="245333"/>
          <a:ext cx="598568" cy="5985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64B80-9B1B-439C-A8AA-69218FF91CFB}">
      <dsp:nvSpPr>
        <dsp:cNvPr id="0" name=""/>
        <dsp:cNvSpPr/>
      </dsp:nvSpPr>
      <dsp:spPr>
        <a:xfrm>
          <a:off x="1256993" y="465"/>
          <a:ext cx="798066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90000"/>
            </a:lnSpc>
            <a:spcBef>
              <a:spcPct val="0"/>
            </a:spcBef>
            <a:spcAft>
              <a:spcPct val="35000"/>
            </a:spcAft>
            <a:buNone/>
          </a:pPr>
          <a:r>
            <a:rPr lang="en-GB" sz="2500" kern="1200"/>
            <a:t>Drug-based – Identifying adverse events in pharmaceuticals.</a:t>
          </a:r>
          <a:endParaRPr lang="en-US" sz="2500" kern="1200"/>
        </a:p>
      </dsp:txBody>
      <dsp:txXfrm>
        <a:off x="1256993" y="465"/>
        <a:ext cx="7980668" cy="1088305"/>
      </dsp:txXfrm>
    </dsp:sp>
    <dsp:sp modelId="{C7F6AF7D-CD80-4CE9-B3EF-BA657756DB15}">
      <dsp:nvSpPr>
        <dsp:cNvPr id="0" name=""/>
        <dsp:cNvSpPr/>
      </dsp:nvSpPr>
      <dsp:spPr>
        <a:xfrm>
          <a:off x="0" y="1360847"/>
          <a:ext cx="9237662"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A8B560-06C3-4918-B18B-80ED4352EF18}">
      <dsp:nvSpPr>
        <dsp:cNvPr id="0" name=""/>
        <dsp:cNvSpPr/>
      </dsp:nvSpPr>
      <dsp:spPr>
        <a:xfrm>
          <a:off x="329212" y="1605715"/>
          <a:ext cx="598568" cy="5985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99100-867C-4EFE-9CC4-BA347706B525}">
      <dsp:nvSpPr>
        <dsp:cNvPr id="0" name=""/>
        <dsp:cNvSpPr/>
      </dsp:nvSpPr>
      <dsp:spPr>
        <a:xfrm>
          <a:off x="1256993" y="1360847"/>
          <a:ext cx="798066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90000"/>
            </a:lnSpc>
            <a:spcBef>
              <a:spcPct val="0"/>
            </a:spcBef>
            <a:spcAft>
              <a:spcPct val="35000"/>
            </a:spcAft>
            <a:buNone/>
          </a:pPr>
          <a:r>
            <a:rPr lang="en-GB" sz="2500" kern="1200"/>
            <a:t>Setting-based - Identifying adverse events in health care settings.</a:t>
          </a:r>
          <a:endParaRPr lang="en-US" sz="2500" kern="1200"/>
        </a:p>
      </dsp:txBody>
      <dsp:txXfrm>
        <a:off x="1256993" y="1360847"/>
        <a:ext cx="7980668" cy="1088305"/>
      </dsp:txXfrm>
    </dsp:sp>
    <dsp:sp modelId="{97F4F8C2-DA7C-4E5D-B5E3-216078ADD9CA}">
      <dsp:nvSpPr>
        <dsp:cNvPr id="0" name=""/>
        <dsp:cNvSpPr/>
      </dsp:nvSpPr>
      <dsp:spPr>
        <a:xfrm>
          <a:off x="0" y="2721229"/>
          <a:ext cx="9237662"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6B4C1-F204-440D-A7AD-322C322B46EF}">
      <dsp:nvSpPr>
        <dsp:cNvPr id="0" name=""/>
        <dsp:cNvSpPr/>
      </dsp:nvSpPr>
      <dsp:spPr>
        <a:xfrm>
          <a:off x="329212" y="2966098"/>
          <a:ext cx="598568" cy="5985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54B935-9CAB-4B81-BEA5-B96CC7E261ED}">
      <dsp:nvSpPr>
        <dsp:cNvPr id="0" name=""/>
        <dsp:cNvSpPr/>
      </dsp:nvSpPr>
      <dsp:spPr>
        <a:xfrm>
          <a:off x="1256993" y="2721229"/>
          <a:ext cx="798066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90000"/>
            </a:lnSpc>
            <a:spcBef>
              <a:spcPct val="0"/>
            </a:spcBef>
            <a:spcAft>
              <a:spcPct val="35000"/>
            </a:spcAft>
            <a:buNone/>
          </a:pPr>
          <a:r>
            <a:rPr lang="en-GB" sz="2500" kern="1200"/>
            <a:t>Event-based – Identifying adverse events likely to be associated with medical products.</a:t>
          </a:r>
          <a:endParaRPr lang="en-US" sz="2500" kern="1200"/>
        </a:p>
      </dsp:txBody>
      <dsp:txXfrm>
        <a:off x="1256993" y="2721229"/>
        <a:ext cx="7980668" cy="10883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21490-78A4-4FF2-8C30-E526206FC64E}">
      <dsp:nvSpPr>
        <dsp:cNvPr id="0" name=""/>
        <dsp:cNvSpPr/>
      </dsp:nvSpPr>
      <dsp:spPr>
        <a:xfrm>
          <a:off x="0" y="0"/>
          <a:ext cx="7852012"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system by which a health jurisdiction receives reports submitted from hospitals, clinics, public health units, or other sources. </a:t>
          </a:r>
          <a:endParaRPr lang="en-US" sz="2200" kern="1200"/>
        </a:p>
      </dsp:txBody>
      <dsp:txXfrm>
        <a:off x="33477" y="33477"/>
        <a:ext cx="6618627" cy="1076046"/>
      </dsp:txXfrm>
    </dsp:sp>
    <dsp:sp modelId="{18877488-0E2A-48EF-BF26-229D8BE9C8AE}">
      <dsp:nvSpPr>
        <dsp:cNvPr id="0" name=""/>
        <dsp:cNvSpPr/>
      </dsp:nvSpPr>
      <dsp:spPr>
        <a:xfrm>
          <a:off x="692824" y="1333500"/>
          <a:ext cx="7852012" cy="1143000"/>
        </a:xfrm>
        <a:prstGeom prst="roundRect">
          <a:avLst>
            <a:gd name="adj" fmla="val 10000"/>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Passive surveillance is a relatively inexpensive strategy to cover large areas, and it provides critical information for monitoring a community's health. </a:t>
          </a:r>
          <a:endParaRPr lang="en-US" sz="2200" kern="1200"/>
        </a:p>
      </dsp:txBody>
      <dsp:txXfrm>
        <a:off x="726301" y="1366977"/>
        <a:ext cx="6349284" cy="1076046"/>
      </dsp:txXfrm>
    </dsp:sp>
    <dsp:sp modelId="{C4CFB1DB-0FAC-4DE1-923E-6F69F5C63BA0}">
      <dsp:nvSpPr>
        <dsp:cNvPr id="0" name=""/>
        <dsp:cNvSpPr/>
      </dsp:nvSpPr>
      <dsp:spPr>
        <a:xfrm>
          <a:off x="1385649" y="2667000"/>
          <a:ext cx="7852012" cy="1143000"/>
        </a:xfrm>
        <a:prstGeom prst="roundRect">
          <a:avLst>
            <a:gd name="adj" fmla="val 10000"/>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However, because passive surveillance depends on people in different institutions to provide data, data quality and timeliness are difficult to control.</a:t>
          </a:r>
          <a:endParaRPr lang="en-US" sz="2200" kern="1200"/>
        </a:p>
      </dsp:txBody>
      <dsp:txXfrm>
        <a:off x="1419126" y="2700477"/>
        <a:ext cx="6349284" cy="1076046"/>
      </dsp:txXfrm>
    </dsp:sp>
    <dsp:sp modelId="{A12FCB0B-80A7-4910-AB51-9521B5474333}">
      <dsp:nvSpPr>
        <dsp:cNvPr id="0" name=""/>
        <dsp:cNvSpPr/>
      </dsp:nvSpPr>
      <dsp:spPr>
        <a:xfrm>
          <a:off x="7109062"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276226" y="866775"/>
        <a:ext cx="408622" cy="559070"/>
      </dsp:txXfrm>
    </dsp:sp>
    <dsp:sp modelId="{292E0F83-D0DC-4091-83A0-9345970A175E}">
      <dsp:nvSpPr>
        <dsp:cNvPr id="0" name=""/>
        <dsp:cNvSpPr/>
      </dsp:nvSpPr>
      <dsp:spPr>
        <a:xfrm>
          <a:off x="7801887" y="2192655"/>
          <a:ext cx="742950" cy="742950"/>
        </a:xfrm>
        <a:prstGeom prst="downArrow">
          <a:avLst>
            <a:gd name="adj1" fmla="val 55000"/>
            <a:gd name="adj2" fmla="val 45000"/>
          </a:avLst>
        </a:prstGeom>
        <a:solidFill>
          <a:schemeClr val="accent2">
            <a:tint val="40000"/>
            <a:alpha val="90000"/>
            <a:hueOff val="-889173"/>
            <a:satOff val="12806"/>
            <a:lumOff val="774"/>
            <a:alphaOff val="0"/>
          </a:schemeClr>
        </a:solidFill>
        <a:ln w="12700" cap="flat" cmpd="sng" algn="ctr">
          <a:solidFill>
            <a:schemeClr val="accent2">
              <a:tint val="40000"/>
              <a:alpha val="90000"/>
              <a:hueOff val="-889173"/>
              <a:satOff val="12806"/>
              <a:lumOff val="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969051" y="2192655"/>
        <a:ext cx="408622" cy="559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E49B6-F9A6-4660-952B-8D2B92B95A13}">
      <dsp:nvSpPr>
        <dsp:cNvPr id="0" name=""/>
        <dsp:cNvSpPr/>
      </dsp:nvSpPr>
      <dsp:spPr>
        <a:xfrm>
          <a:off x="0" y="619124"/>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D06FE-F53F-4FB4-85C2-537E19431574}">
      <dsp:nvSpPr>
        <dsp:cNvPr id="0" name=""/>
        <dsp:cNvSpPr/>
      </dsp:nvSpPr>
      <dsp:spPr>
        <a:xfrm>
          <a:off x="345757" y="876299"/>
          <a:ext cx="628650" cy="628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581807-C76A-418E-A85E-DAC86E6581F2}">
      <dsp:nvSpPr>
        <dsp:cNvPr id="0" name=""/>
        <dsp:cNvSpPr/>
      </dsp:nvSpPr>
      <dsp:spPr>
        <a:xfrm>
          <a:off x="1320165" y="619124"/>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1111250">
            <a:lnSpc>
              <a:spcPct val="90000"/>
            </a:lnSpc>
            <a:spcBef>
              <a:spcPct val="0"/>
            </a:spcBef>
            <a:spcAft>
              <a:spcPct val="35000"/>
            </a:spcAft>
            <a:buNone/>
          </a:pPr>
          <a:r>
            <a:rPr lang="en-GB" sz="2500" kern="1200"/>
            <a:t>What is screening?</a:t>
          </a:r>
          <a:endParaRPr lang="en-US" sz="2500" kern="1200"/>
        </a:p>
      </dsp:txBody>
      <dsp:txXfrm>
        <a:off x="1320165" y="619124"/>
        <a:ext cx="7917497" cy="1143000"/>
      </dsp:txXfrm>
    </dsp:sp>
    <dsp:sp modelId="{4034C915-9C2D-4858-9469-2DC3DBC5B106}">
      <dsp:nvSpPr>
        <dsp:cNvPr id="0" name=""/>
        <dsp:cNvSpPr/>
      </dsp:nvSpPr>
      <dsp:spPr>
        <a:xfrm>
          <a:off x="0" y="2047875"/>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0677-E44E-461E-9749-9A3BB328681D}">
      <dsp:nvSpPr>
        <dsp:cNvPr id="0" name=""/>
        <dsp:cNvSpPr/>
      </dsp:nvSpPr>
      <dsp:spPr>
        <a:xfrm>
          <a:off x="345757" y="2305050"/>
          <a:ext cx="628650" cy="628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EFB679-EF1A-4EF3-9E76-A8FAB9E026F5}">
      <dsp:nvSpPr>
        <dsp:cNvPr id="0" name=""/>
        <dsp:cNvSpPr/>
      </dsp:nvSpPr>
      <dsp:spPr>
        <a:xfrm>
          <a:off x="1320165" y="2047875"/>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1111250">
            <a:lnSpc>
              <a:spcPct val="90000"/>
            </a:lnSpc>
            <a:spcBef>
              <a:spcPct val="0"/>
            </a:spcBef>
            <a:spcAft>
              <a:spcPct val="35000"/>
            </a:spcAft>
            <a:buNone/>
          </a:pPr>
          <a:r>
            <a:rPr lang="en-GB" sz="2500" kern="1200"/>
            <a:t>Why do we do this?</a:t>
          </a:r>
          <a:endParaRPr lang="en-US" sz="2500" kern="1200"/>
        </a:p>
      </dsp:txBody>
      <dsp:txXfrm>
        <a:off x="1320165" y="2047875"/>
        <a:ext cx="7917497" cy="1143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33B3C-0F60-488F-9B04-7EB547EBE283}">
      <dsp:nvSpPr>
        <dsp:cNvPr id="0" name=""/>
        <dsp:cNvSpPr/>
      </dsp:nvSpPr>
      <dsp:spPr>
        <a:xfrm>
          <a:off x="0" y="11999"/>
          <a:ext cx="5334000" cy="1731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Screening might be defined as the active search for a disease (or a pre-disease condition) in patients who are presumed and presume themselves to be healthy (Holland and Stewart, 2005).</a:t>
          </a:r>
          <a:endParaRPr lang="en-US" sz="2000" kern="1200"/>
        </a:p>
      </dsp:txBody>
      <dsp:txXfrm>
        <a:off x="84530" y="96529"/>
        <a:ext cx="5164940" cy="1562540"/>
      </dsp:txXfrm>
    </dsp:sp>
    <dsp:sp modelId="{AD51BEA1-AEBC-4C95-8C43-50BE6F7F51AC}">
      <dsp:nvSpPr>
        <dsp:cNvPr id="0" name=""/>
        <dsp:cNvSpPr/>
      </dsp:nvSpPr>
      <dsp:spPr>
        <a:xfrm>
          <a:off x="0" y="1801199"/>
          <a:ext cx="5334000" cy="1731600"/>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Screening may not be able to reduce the likelihood of conditions but may reduce the negative consequences.</a:t>
          </a:r>
          <a:endParaRPr lang="en-US" sz="2000" kern="1200"/>
        </a:p>
      </dsp:txBody>
      <dsp:txXfrm>
        <a:off x="84530" y="1885729"/>
        <a:ext cx="5164940" cy="1562540"/>
      </dsp:txXfrm>
    </dsp:sp>
    <dsp:sp modelId="{D24F5026-CF90-47DE-B636-E102997B3535}">
      <dsp:nvSpPr>
        <dsp:cNvPr id="0" name=""/>
        <dsp:cNvSpPr/>
      </dsp:nvSpPr>
      <dsp:spPr>
        <a:xfrm>
          <a:off x="0" y="3590399"/>
          <a:ext cx="5334000" cy="1731600"/>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Screening can be considered as secondary prevention. </a:t>
          </a:r>
          <a:endParaRPr lang="en-US" sz="2000" kern="1200"/>
        </a:p>
      </dsp:txBody>
      <dsp:txXfrm>
        <a:off x="84530" y="3674929"/>
        <a:ext cx="5164940" cy="1562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9888C-4B9C-465B-9037-2D850E24B6A4}">
      <dsp:nvSpPr>
        <dsp:cNvPr id="0" name=""/>
        <dsp:cNvSpPr/>
      </dsp:nvSpPr>
      <dsp:spPr>
        <a:xfrm>
          <a:off x="0" y="87959"/>
          <a:ext cx="5334000" cy="2527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Not just for at-risk groups! Healthy groups can participate too (Aas, 2009; Lange, 2011).</a:t>
          </a:r>
          <a:endParaRPr lang="en-US" sz="3600" kern="1200"/>
        </a:p>
      </dsp:txBody>
      <dsp:txXfrm>
        <a:off x="123368" y="211327"/>
        <a:ext cx="5087264" cy="2280463"/>
      </dsp:txXfrm>
    </dsp:sp>
    <dsp:sp modelId="{BEAE9C4D-F42C-4737-986D-DAD48C338773}">
      <dsp:nvSpPr>
        <dsp:cNvPr id="0" name=""/>
        <dsp:cNvSpPr/>
      </dsp:nvSpPr>
      <dsp:spPr>
        <a:xfrm>
          <a:off x="0" y="2718839"/>
          <a:ext cx="5334000" cy="2527199"/>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It should not be limited to a single visit, but repeated (Nagao et al., 2000).</a:t>
          </a:r>
          <a:endParaRPr lang="en-US" sz="3600" kern="1200"/>
        </a:p>
      </dsp:txBody>
      <dsp:txXfrm>
        <a:off x="123368" y="2842207"/>
        <a:ext cx="5087264" cy="22804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00E9C-C2B7-4DCA-9F72-E86D8C0B5240}">
      <dsp:nvSpPr>
        <dsp:cNvPr id="0" name=""/>
        <dsp:cNvSpPr/>
      </dsp:nvSpPr>
      <dsp:spPr>
        <a:xfrm>
          <a:off x="0" y="722661"/>
          <a:ext cx="5334000" cy="5036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Antenatal screening</a:t>
          </a:r>
          <a:endParaRPr lang="en-US" sz="2100" kern="1200"/>
        </a:p>
      </dsp:txBody>
      <dsp:txXfrm>
        <a:off x="24588" y="747249"/>
        <a:ext cx="5284824" cy="454509"/>
      </dsp:txXfrm>
    </dsp:sp>
    <dsp:sp modelId="{F6DD2D16-FB6A-44C6-B37F-C447D5E98935}">
      <dsp:nvSpPr>
        <dsp:cNvPr id="0" name=""/>
        <dsp:cNvSpPr/>
      </dsp:nvSpPr>
      <dsp:spPr>
        <a:xfrm>
          <a:off x="0" y="1286827"/>
          <a:ext cx="5334000" cy="503685"/>
        </a:xfrm>
        <a:prstGeom prst="roundRect">
          <a:avLst/>
        </a:prstGeom>
        <a:solidFill>
          <a:schemeClr val="accent2">
            <a:hueOff val="-251285"/>
            <a:satOff val="1778"/>
            <a:lumOff val="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Newborn heel pricks and hearing screening</a:t>
          </a:r>
          <a:endParaRPr lang="en-US" sz="2100" kern="1200"/>
        </a:p>
      </dsp:txBody>
      <dsp:txXfrm>
        <a:off x="24588" y="1311415"/>
        <a:ext cx="5284824" cy="454509"/>
      </dsp:txXfrm>
    </dsp:sp>
    <dsp:sp modelId="{8BCE0125-1BB1-4566-8126-A7F96A084276}">
      <dsp:nvSpPr>
        <dsp:cNvPr id="0" name=""/>
        <dsp:cNvSpPr/>
      </dsp:nvSpPr>
      <dsp:spPr>
        <a:xfrm>
          <a:off x="0" y="1850991"/>
          <a:ext cx="5334000" cy="503685"/>
        </a:xfrm>
        <a:prstGeom prst="roundRect">
          <a:avLst/>
        </a:prstGeom>
        <a:solidFill>
          <a:schemeClr val="accent2">
            <a:hueOff val="-502571"/>
            <a:satOff val="3555"/>
            <a:lumOff val="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Diabetic eye screening – 12 and over</a:t>
          </a:r>
          <a:endParaRPr lang="en-US" sz="2100" kern="1200"/>
        </a:p>
      </dsp:txBody>
      <dsp:txXfrm>
        <a:off x="24588" y="1875579"/>
        <a:ext cx="5284824" cy="454509"/>
      </dsp:txXfrm>
    </dsp:sp>
    <dsp:sp modelId="{21DA2B1F-3136-454C-8385-56278528452C}">
      <dsp:nvSpPr>
        <dsp:cNvPr id="0" name=""/>
        <dsp:cNvSpPr/>
      </dsp:nvSpPr>
      <dsp:spPr>
        <a:xfrm>
          <a:off x="0" y="2415156"/>
          <a:ext cx="5334000" cy="503685"/>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Cervical screening – 25-64</a:t>
          </a:r>
          <a:endParaRPr lang="en-US" sz="2100" kern="1200"/>
        </a:p>
      </dsp:txBody>
      <dsp:txXfrm>
        <a:off x="24588" y="2439744"/>
        <a:ext cx="5284824" cy="454509"/>
      </dsp:txXfrm>
    </dsp:sp>
    <dsp:sp modelId="{9FDF2919-7158-40D8-9864-6DCAD55FC47B}">
      <dsp:nvSpPr>
        <dsp:cNvPr id="0" name=""/>
        <dsp:cNvSpPr/>
      </dsp:nvSpPr>
      <dsp:spPr>
        <a:xfrm>
          <a:off x="0" y="2979321"/>
          <a:ext cx="5334000" cy="503685"/>
        </a:xfrm>
        <a:prstGeom prst="roundRect">
          <a:avLst/>
        </a:prstGeom>
        <a:solidFill>
          <a:schemeClr val="accent2">
            <a:hueOff val="-1005142"/>
            <a:satOff val="71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Breast Test Wales – 50-70 </a:t>
          </a:r>
          <a:endParaRPr lang="en-US" sz="2100" kern="1200"/>
        </a:p>
      </dsp:txBody>
      <dsp:txXfrm>
        <a:off x="24588" y="3003909"/>
        <a:ext cx="5284824" cy="454509"/>
      </dsp:txXfrm>
    </dsp:sp>
    <dsp:sp modelId="{89EFCB4C-A97E-46F2-A7D7-134FFF8CAE72}">
      <dsp:nvSpPr>
        <dsp:cNvPr id="0" name=""/>
        <dsp:cNvSpPr/>
      </dsp:nvSpPr>
      <dsp:spPr>
        <a:xfrm>
          <a:off x="0" y="3543487"/>
          <a:ext cx="5334000" cy="503685"/>
        </a:xfrm>
        <a:prstGeom prst="roundRect">
          <a:avLst/>
        </a:prstGeom>
        <a:solidFill>
          <a:schemeClr val="accent2">
            <a:hueOff val="-1256427"/>
            <a:satOff val="8888"/>
            <a:lumOff val="3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Bowel Screening Wales – 51-74</a:t>
          </a:r>
          <a:endParaRPr lang="en-US" sz="2100" kern="1200"/>
        </a:p>
      </dsp:txBody>
      <dsp:txXfrm>
        <a:off x="24588" y="3568075"/>
        <a:ext cx="5284824" cy="454509"/>
      </dsp:txXfrm>
    </dsp:sp>
    <dsp:sp modelId="{92221C29-D189-4CF7-B270-7947E6B77233}">
      <dsp:nvSpPr>
        <dsp:cNvPr id="0" name=""/>
        <dsp:cNvSpPr/>
      </dsp:nvSpPr>
      <dsp:spPr>
        <a:xfrm>
          <a:off x="0" y="4107652"/>
          <a:ext cx="5334000" cy="503685"/>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Wales AAA Screening </a:t>
          </a:r>
          <a:endParaRPr lang="en-US" sz="2100" kern="1200"/>
        </a:p>
      </dsp:txBody>
      <dsp:txXfrm>
        <a:off x="24588" y="4132240"/>
        <a:ext cx="5284824" cy="4545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25887-8322-483B-B235-D00B48121B14}">
      <dsp:nvSpPr>
        <dsp:cNvPr id="0" name=""/>
        <dsp:cNvSpPr/>
      </dsp:nvSpPr>
      <dsp:spPr>
        <a:xfrm>
          <a:off x="0" y="51554"/>
          <a:ext cx="5334000" cy="125804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It's not just this that we can screen for, consider fall risks in COPD. </a:t>
          </a:r>
          <a:endParaRPr lang="en-US" sz="2300" kern="1200"/>
        </a:p>
      </dsp:txBody>
      <dsp:txXfrm>
        <a:off x="61413" y="112967"/>
        <a:ext cx="5211174" cy="1135216"/>
      </dsp:txXfrm>
    </dsp:sp>
    <dsp:sp modelId="{02E885AE-451D-4E52-ABF0-10B851755AA1}">
      <dsp:nvSpPr>
        <dsp:cNvPr id="0" name=""/>
        <dsp:cNvSpPr/>
      </dsp:nvSpPr>
      <dsp:spPr>
        <a:xfrm>
          <a:off x="0" y="1375836"/>
          <a:ext cx="5334000" cy="1258042"/>
        </a:xfrm>
        <a:prstGeom prst="roundRect">
          <a:avLst/>
        </a:prstGeom>
        <a:solidFill>
          <a:schemeClr val="accent2">
            <a:hueOff val="-502571"/>
            <a:satOff val="3555"/>
            <a:lumOff val="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There is currently a promising tool for screening risk factors (McLay et al., 2020).</a:t>
          </a:r>
          <a:endParaRPr lang="en-US" sz="2300" kern="1200"/>
        </a:p>
      </dsp:txBody>
      <dsp:txXfrm>
        <a:off x="61413" y="1437249"/>
        <a:ext cx="5211174" cy="1135216"/>
      </dsp:txXfrm>
    </dsp:sp>
    <dsp:sp modelId="{327D7E12-2947-4691-B96E-F3BA4A9ADCE4}">
      <dsp:nvSpPr>
        <dsp:cNvPr id="0" name=""/>
        <dsp:cNvSpPr/>
      </dsp:nvSpPr>
      <dsp:spPr>
        <a:xfrm>
          <a:off x="0" y="2700119"/>
          <a:ext cx="5334000" cy="1258042"/>
        </a:xfrm>
        <a:prstGeom prst="roundRect">
          <a:avLst/>
        </a:prstGeom>
        <a:solidFill>
          <a:schemeClr val="accent2">
            <a:hueOff val="-1005142"/>
            <a:satOff val="71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Oral cancer screening shows strong levels of validity too (Warnakulasuriya and Kerr, 2021).</a:t>
          </a:r>
          <a:endParaRPr lang="en-US" sz="2300" kern="1200"/>
        </a:p>
      </dsp:txBody>
      <dsp:txXfrm>
        <a:off x="61413" y="2761532"/>
        <a:ext cx="5211174" cy="1135216"/>
      </dsp:txXfrm>
    </dsp:sp>
    <dsp:sp modelId="{7459C59E-8052-45F2-8AA9-ADB63C3D9D80}">
      <dsp:nvSpPr>
        <dsp:cNvPr id="0" name=""/>
        <dsp:cNvSpPr/>
      </dsp:nvSpPr>
      <dsp:spPr>
        <a:xfrm>
          <a:off x="0" y="4024402"/>
          <a:ext cx="5334000" cy="1258042"/>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There is some lack of evidence to support this cross-culturally (Shieh et al., 2016).</a:t>
          </a:r>
          <a:endParaRPr lang="en-US" sz="2300" kern="1200"/>
        </a:p>
      </dsp:txBody>
      <dsp:txXfrm>
        <a:off x="61413" y="4085815"/>
        <a:ext cx="5211174" cy="113521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2AA4D-3913-42D5-BCD6-44DD6AF27825}">
      <dsp:nvSpPr>
        <dsp:cNvPr id="0" name=""/>
        <dsp:cNvSpPr/>
      </dsp:nvSpPr>
      <dsp:spPr>
        <a:xfrm>
          <a:off x="0" y="0"/>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13C56-BF3F-4529-A956-4D94FA841266}">
      <dsp:nvSpPr>
        <dsp:cNvPr id="0" name=""/>
        <dsp:cNvSpPr/>
      </dsp:nvSpPr>
      <dsp:spPr>
        <a:xfrm>
          <a:off x="0" y="0"/>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There are a huge number of false negatives and positives in mammograms 2, so could AI help here?</a:t>
          </a:r>
          <a:endParaRPr lang="en-US" sz="2100" kern="1200"/>
        </a:p>
      </dsp:txBody>
      <dsp:txXfrm>
        <a:off x="0" y="0"/>
        <a:ext cx="5334000" cy="1333499"/>
      </dsp:txXfrm>
    </dsp:sp>
    <dsp:sp modelId="{EE304B79-B982-4130-8CCA-399C53039532}">
      <dsp:nvSpPr>
        <dsp:cNvPr id="0" name=""/>
        <dsp:cNvSpPr/>
      </dsp:nvSpPr>
      <dsp:spPr>
        <a:xfrm>
          <a:off x="0" y="1333499"/>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252D9-47DF-42C3-A90E-D91371FAE741}">
      <dsp:nvSpPr>
        <dsp:cNvPr id="0" name=""/>
        <dsp:cNvSpPr/>
      </dsp:nvSpPr>
      <dsp:spPr>
        <a:xfrm>
          <a:off x="0" y="1333499"/>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McKinney et al. (2020) found that AI can be more accurate and faster than humans! However, this looked at six radiologists, and only in double reading. </a:t>
          </a:r>
          <a:endParaRPr lang="en-US" sz="2100" kern="1200"/>
        </a:p>
      </dsp:txBody>
      <dsp:txXfrm>
        <a:off x="0" y="1333499"/>
        <a:ext cx="5334000" cy="1333499"/>
      </dsp:txXfrm>
    </dsp:sp>
    <dsp:sp modelId="{32443E37-865A-4E24-99F0-7AC7F11853D4}">
      <dsp:nvSpPr>
        <dsp:cNvPr id="0" name=""/>
        <dsp:cNvSpPr/>
      </dsp:nvSpPr>
      <dsp:spPr>
        <a:xfrm>
          <a:off x="0" y="2666999"/>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F4039A-9282-40F2-A684-0C7A988B6CEB}">
      <dsp:nvSpPr>
        <dsp:cNvPr id="0" name=""/>
        <dsp:cNvSpPr/>
      </dsp:nvSpPr>
      <dsp:spPr>
        <a:xfrm>
          <a:off x="0" y="2666999"/>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It must be noted that not everyone agrees here! More research is cited as being needed to assess this properly (Freeman et al., 2021)</a:t>
          </a:r>
          <a:endParaRPr lang="en-US" sz="2100" kern="1200"/>
        </a:p>
      </dsp:txBody>
      <dsp:txXfrm>
        <a:off x="0" y="2666999"/>
        <a:ext cx="5334000" cy="1333499"/>
      </dsp:txXfrm>
    </dsp:sp>
    <dsp:sp modelId="{2698BA52-73C9-419C-9637-8D66B4BAAEA6}">
      <dsp:nvSpPr>
        <dsp:cNvPr id="0" name=""/>
        <dsp:cNvSpPr/>
      </dsp:nvSpPr>
      <dsp:spPr>
        <a:xfrm>
          <a:off x="0" y="4000499"/>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7F6A7-E2BA-4C43-8D76-E11B4E902372}">
      <dsp:nvSpPr>
        <dsp:cNvPr id="0" name=""/>
        <dsp:cNvSpPr/>
      </dsp:nvSpPr>
      <dsp:spPr>
        <a:xfrm>
          <a:off x="0" y="4000499"/>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There are suggestions that it could be beneficial for initial triage instead, at lower thresholds  (Balta et al., 2020; Lång et al., 2021; Dembrower et al., 2020)</a:t>
          </a:r>
          <a:endParaRPr lang="en-US" sz="2100" kern="1200"/>
        </a:p>
      </dsp:txBody>
      <dsp:txXfrm>
        <a:off x="0" y="4000499"/>
        <a:ext cx="5334000" cy="13334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1A3D3-EAFE-480E-B60F-B76C96DDD837}">
      <dsp:nvSpPr>
        <dsp:cNvPr id="0" name=""/>
        <dsp:cNvSpPr/>
      </dsp:nvSpPr>
      <dsp:spPr>
        <a:xfrm>
          <a:off x="0" y="202439"/>
          <a:ext cx="5334000" cy="24242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Since introducing childhood diptheria vaccines in 1932, and subsequent tetanus, pertussis and other vaccines, deaths have dramatically reduced.</a:t>
          </a:r>
          <a:endParaRPr lang="en-US" sz="2800" kern="1200"/>
        </a:p>
      </dsp:txBody>
      <dsp:txXfrm>
        <a:off x="118342" y="320781"/>
        <a:ext cx="5097316" cy="2187556"/>
      </dsp:txXfrm>
    </dsp:sp>
    <dsp:sp modelId="{851FDC08-E6DB-470F-A3B8-6C4912221697}">
      <dsp:nvSpPr>
        <dsp:cNvPr id="0" name=""/>
        <dsp:cNvSpPr/>
      </dsp:nvSpPr>
      <dsp:spPr>
        <a:xfrm>
          <a:off x="0" y="2707319"/>
          <a:ext cx="5334000" cy="2424240"/>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But immunisation recommendations are not always adhered to!</a:t>
          </a:r>
          <a:endParaRPr lang="en-US" sz="2800" kern="1200"/>
        </a:p>
      </dsp:txBody>
      <dsp:txXfrm>
        <a:off x="118342" y="2825661"/>
        <a:ext cx="5097316" cy="218755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CF943-1D17-478B-BC7B-AF967F3475CA}">
      <dsp:nvSpPr>
        <dsp:cNvPr id="0" name=""/>
        <dsp:cNvSpPr/>
      </dsp:nvSpPr>
      <dsp:spPr>
        <a:xfrm>
          <a:off x="0" y="70679"/>
          <a:ext cx="5334000" cy="1684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Although we have successfully developed and produced vaccines to over twenty diseases, there are still issues. </a:t>
          </a:r>
          <a:endParaRPr lang="en-US" sz="2400" kern="1200"/>
        </a:p>
      </dsp:txBody>
      <dsp:txXfrm>
        <a:off x="82245" y="152924"/>
        <a:ext cx="5169510" cy="1520310"/>
      </dsp:txXfrm>
    </dsp:sp>
    <dsp:sp modelId="{C23B40B5-5F47-4D92-A7D1-75E15C7E6903}">
      <dsp:nvSpPr>
        <dsp:cNvPr id="0" name=""/>
        <dsp:cNvSpPr/>
      </dsp:nvSpPr>
      <dsp:spPr>
        <a:xfrm>
          <a:off x="0" y="1824599"/>
          <a:ext cx="5334000" cy="1684800"/>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Inequity – Barriers to immunisation (Sodha and Dietz, 2015).</a:t>
          </a:r>
          <a:endParaRPr lang="en-US" sz="2400" kern="1200"/>
        </a:p>
      </dsp:txBody>
      <dsp:txXfrm>
        <a:off x="82245" y="1906844"/>
        <a:ext cx="5169510" cy="1520310"/>
      </dsp:txXfrm>
    </dsp:sp>
    <dsp:sp modelId="{568C62D3-AA40-4175-B96A-3F4F5E10CB52}">
      <dsp:nvSpPr>
        <dsp:cNvPr id="0" name=""/>
        <dsp:cNvSpPr/>
      </dsp:nvSpPr>
      <dsp:spPr>
        <a:xfrm>
          <a:off x="0" y="3578519"/>
          <a:ext cx="5334000" cy="1684800"/>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Lack of uptake – Societal and cultural barriers to immunisation (World Health Organisation, 2014).</a:t>
          </a:r>
          <a:endParaRPr lang="en-US" sz="2400" kern="1200"/>
        </a:p>
      </dsp:txBody>
      <dsp:txXfrm>
        <a:off x="82245" y="3660764"/>
        <a:ext cx="5169510" cy="152031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72923E-06DA-494B-B2CE-DFE8645BC5F8}">
      <dsp:nvSpPr>
        <dsp:cNvPr id="0" name=""/>
        <dsp:cNvSpPr/>
      </dsp:nvSpPr>
      <dsp:spPr>
        <a:xfrm>
          <a:off x="0" y="3219350"/>
          <a:ext cx="5334000" cy="21122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Vaccination rates are also lower in areas of deprivation: whereas 44.7 per cent least deprived individuals got vaccinated, only 37.9 per cent of most deprived did so.</a:t>
          </a:r>
          <a:endParaRPr lang="en-US" sz="2500" kern="1200"/>
        </a:p>
      </dsp:txBody>
      <dsp:txXfrm>
        <a:off x="0" y="3219350"/>
        <a:ext cx="5334000" cy="2112242"/>
      </dsp:txXfrm>
    </dsp:sp>
    <dsp:sp modelId="{52EB3FB0-56A8-4638-9408-049E5A2B21D8}">
      <dsp:nvSpPr>
        <dsp:cNvPr id="0" name=""/>
        <dsp:cNvSpPr/>
      </dsp:nvSpPr>
      <dsp:spPr>
        <a:xfrm rot="10800000">
          <a:off x="0" y="2405"/>
          <a:ext cx="5334000" cy="3248629"/>
        </a:xfrm>
        <a:prstGeom prst="upArrowCallou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Poorer UK households show lower intentions to get vaccinated </a:t>
          </a:r>
          <a:endParaRPr lang="en-US" sz="2500" kern="1200"/>
        </a:p>
      </dsp:txBody>
      <dsp:txXfrm rot="10800000">
        <a:off x="0" y="2405"/>
        <a:ext cx="5334000" cy="211086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B7BF0-C28D-427C-854B-8DFD162CBDDB}">
      <dsp:nvSpPr>
        <dsp:cNvPr id="0" name=""/>
        <dsp:cNvSpPr/>
      </dsp:nvSpPr>
      <dsp:spPr>
        <a:xfrm>
          <a:off x="0" y="665399"/>
          <a:ext cx="5334000"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Religion – Orthodox Protestant, Orthodox Jewish</a:t>
          </a:r>
          <a:endParaRPr lang="en-US" sz="3200" kern="1200"/>
        </a:p>
      </dsp:txBody>
      <dsp:txXfrm>
        <a:off x="62141" y="727540"/>
        <a:ext cx="5209718" cy="1148678"/>
      </dsp:txXfrm>
    </dsp:sp>
    <dsp:sp modelId="{1F00C0AF-8B8B-4E3C-9374-8C8A7A7F847F}">
      <dsp:nvSpPr>
        <dsp:cNvPr id="0" name=""/>
        <dsp:cNvSpPr/>
      </dsp:nvSpPr>
      <dsp:spPr>
        <a:xfrm>
          <a:off x="0" y="2030519"/>
          <a:ext cx="5334000" cy="1272960"/>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Pregnant women – Influenza</a:t>
          </a:r>
          <a:endParaRPr lang="en-US" sz="3200" kern="1200"/>
        </a:p>
      </dsp:txBody>
      <dsp:txXfrm>
        <a:off x="62141" y="2092660"/>
        <a:ext cx="5209718" cy="1148678"/>
      </dsp:txXfrm>
    </dsp:sp>
    <dsp:sp modelId="{AA591048-3E2D-4676-BDF3-D26EE18258AF}">
      <dsp:nvSpPr>
        <dsp:cNvPr id="0" name=""/>
        <dsp:cNvSpPr/>
      </dsp:nvSpPr>
      <dsp:spPr>
        <a:xfrm>
          <a:off x="0" y="3395639"/>
          <a:ext cx="5334000" cy="1272960"/>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Key Workers – Less likely</a:t>
          </a:r>
          <a:endParaRPr lang="en-US" sz="3200" kern="1200"/>
        </a:p>
      </dsp:txBody>
      <dsp:txXfrm>
        <a:off x="62141" y="3457780"/>
        <a:ext cx="5209718" cy="11486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62CAA-375D-4F40-92E5-D8BFC616D6B7}">
      <dsp:nvSpPr>
        <dsp:cNvPr id="0" name=""/>
        <dsp:cNvSpPr/>
      </dsp:nvSpPr>
      <dsp:spPr>
        <a:xfrm>
          <a:off x="0" y="38099"/>
          <a:ext cx="5334000"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 to achieve public health developments, there have to be strategies in place.</a:t>
          </a:r>
          <a:endParaRPr lang="en-US" sz="2300" kern="1200"/>
        </a:p>
      </dsp:txBody>
      <dsp:txXfrm>
        <a:off x="61741" y="99840"/>
        <a:ext cx="5210518" cy="1141288"/>
      </dsp:txXfrm>
    </dsp:sp>
    <dsp:sp modelId="{09A915D3-0846-43CF-87C0-5D47C6458AB1}">
      <dsp:nvSpPr>
        <dsp:cNvPr id="0" name=""/>
        <dsp:cNvSpPr/>
      </dsp:nvSpPr>
      <dsp:spPr>
        <a:xfrm>
          <a:off x="0" y="1369109"/>
          <a:ext cx="5334000" cy="1264770"/>
        </a:xfrm>
        <a:prstGeom prst="roundRect">
          <a:avLst/>
        </a:prstGeom>
        <a:solidFill>
          <a:schemeClr val="accent2">
            <a:hueOff val="-502571"/>
            <a:satOff val="3555"/>
            <a:lumOff val="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These could be vaccination programs, surveillance methods or health screening, to name but a few.</a:t>
          </a:r>
          <a:endParaRPr lang="en-US" sz="2300" kern="1200"/>
        </a:p>
      </dsp:txBody>
      <dsp:txXfrm>
        <a:off x="61741" y="1430850"/>
        <a:ext cx="5210518" cy="1141288"/>
      </dsp:txXfrm>
    </dsp:sp>
    <dsp:sp modelId="{3D21063F-A4D3-4FFD-9F8B-96BC59942553}">
      <dsp:nvSpPr>
        <dsp:cNvPr id="0" name=""/>
        <dsp:cNvSpPr/>
      </dsp:nvSpPr>
      <dsp:spPr>
        <a:xfrm>
          <a:off x="0" y="2700119"/>
          <a:ext cx="5334000" cy="1264770"/>
        </a:xfrm>
        <a:prstGeom prst="roundRect">
          <a:avLst/>
        </a:prstGeom>
        <a:solidFill>
          <a:schemeClr val="accent2">
            <a:hueOff val="-1005142"/>
            <a:satOff val="71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These must be supported by systems.</a:t>
          </a:r>
          <a:endParaRPr lang="en-US" sz="2300" kern="1200"/>
        </a:p>
      </dsp:txBody>
      <dsp:txXfrm>
        <a:off x="61741" y="2761860"/>
        <a:ext cx="5210518" cy="1141288"/>
      </dsp:txXfrm>
    </dsp:sp>
    <dsp:sp modelId="{4F37FA7F-1DE1-4D5A-AED7-268FCA91726A}">
      <dsp:nvSpPr>
        <dsp:cNvPr id="0" name=""/>
        <dsp:cNvSpPr/>
      </dsp:nvSpPr>
      <dsp:spPr>
        <a:xfrm>
          <a:off x="0" y="4031129"/>
          <a:ext cx="5334000" cy="1264770"/>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does this mean?</a:t>
          </a:r>
          <a:endParaRPr lang="en-US" sz="2300" kern="1200"/>
        </a:p>
      </dsp:txBody>
      <dsp:txXfrm>
        <a:off x="61741" y="4092870"/>
        <a:ext cx="5210518" cy="114128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884D4A-6880-465E-91CC-72AAE7D6245D}">
      <dsp:nvSpPr>
        <dsp:cNvPr id="0" name=""/>
        <dsp:cNvSpPr/>
      </dsp:nvSpPr>
      <dsp:spPr>
        <a:xfrm>
          <a:off x="439851" y="840115"/>
          <a:ext cx="715869" cy="715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44733C-7804-4304-B3B0-CC707BB73196}">
      <dsp:nvSpPr>
        <dsp:cNvPr id="0" name=""/>
        <dsp:cNvSpPr/>
      </dsp:nvSpPr>
      <dsp:spPr>
        <a:xfrm>
          <a:off x="2375" y="1831818"/>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Legislation</a:t>
          </a:r>
          <a:endParaRPr lang="en-US" sz="1600" kern="1200"/>
        </a:p>
      </dsp:txBody>
      <dsp:txXfrm>
        <a:off x="2375" y="1831818"/>
        <a:ext cx="1590820" cy="636328"/>
      </dsp:txXfrm>
    </dsp:sp>
    <dsp:sp modelId="{905D17BA-CA63-4AB2-921A-ACF89876B958}">
      <dsp:nvSpPr>
        <dsp:cNvPr id="0" name=""/>
        <dsp:cNvSpPr/>
      </dsp:nvSpPr>
      <dsp:spPr>
        <a:xfrm>
          <a:off x="2309065" y="840115"/>
          <a:ext cx="715869" cy="715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D40CD8-CED3-47EC-BC56-510FFDA8BEDB}">
      <dsp:nvSpPr>
        <dsp:cNvPr id="0" name=""/>
        <dsp:cNvSpPr/>
      </dsp:nvSpPr>
      <dsp:spPr>
        <a:xfrm>
          <a:off x="1871589" y="1831818"/>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Community action</a:t>
          </a:r>
          <a:endParaRPr lang="en-US" sz="1600" kern="1200"/>
        </a:p>
      </dsp:txBody>
      <dsp:txXfrm>
        <a:off x="1871589" y="1831818"/>
        <a:ext cx="1590820" cy="636328"/>
      </dsp:txXfrm>
    </dsp:sp>
    <dsp:sp modelId="{0781EFBB-F7C4-4D02-9CB3-290D5A7D900B}">
      <dsp:nvSpPr>
        <dsp:cNvPr id="0" name=""/>
        <dsp:cNvSpPr/>
      </dsp:nvSpPr>
      <dsp:spPr>
        <a:xfrm>
          <a:off x="4178279" y="840115"/>
          <a:ext cx="715869" cy="715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C8905-E93D-4864-9FA4-5FBF475AAE6F}">
      <dsp:nvSpPr>
        <dsp:cNvPr id="0" name=""/>
        <dsp:cNvSpPr/>
      </dsp:nvSpPr>
      <dsp:spPr>
        <a:xfrm>
          <a:off x="3740803" y="1831818"/>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Education</a:t>
          </a:r>
          <a:endParaRPr lang="en-US" sz="1600" kern="1200"/>
        </a:p>
      </dsp:txBody>
      <dsp:txXfrm>
        <a:off x="3740803" y="1831818"/>
        <a:ext cx="1590820" cy="636328"/>
      </dsp:txXfrm>
    </dsp:sp>
    <dsp:sp modelId="{7CBE75BB-4593-40A3-A949-4DBFC8CB9230}">
      <dsp:nvSpPr>
        <dsp:cNvPr id="0" name=""/>
        <dsp:cNvSpPr/>
      </dsp:nvSpPr>
      <dsp:spPr>
        <a:xfrm>
          <a:off x="439851" y="2865852"/>
          <a:ext cx="715869" cy="715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DB35C5-0A83-46B4-B934-F0B20D2AF67E}">
      <dsp:nvSpPr>
        <dsp:cNvPr id="0" name=""/>
        <dsp:cNvSpPr/>
      </dsp:nvSpPr>
      <dsp:spPr>
        <a:xfrm>
          <a:off x="2375"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Prevention-focused medicine</a:t>
          </a:r>
          <a:endParaRPr lang="en-US" sz="1600" kern="1200"/>
        </a:p>
      </dsp:txBody>
      <dsp:txXfrm>
        <a:off x="2375" y="3857555"/>
        <a:ext cx="1590820" cy="636328"/>
      </dsp:txXfrm>
    </dsp:sp>
    <dsp:sp modelId="{A10409F1-DDAD-4758-84FB-72BDB2D6B027}">
      <dsp:nvSpPr>
        <dsp:cNvPr id="0" name=""/>
        <dsp:cNvSpPr/>
      </dsp:nvSpPr>
      <dsp:spPr>
        <a:xfrm>
          <a:off x="2309065" y="2865852"/>
          <a:ext cx="715869" cy="7158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798454-8DAA-46C8-AF37-62898F5184FD}">
      <dsp:nvSpPr>
        <dsp:cNvPr id="0" name=""/>
        <dsp:cNvSpPr/>
      </dsp:nvSpPr>
      <dsp:spPr>
        <a:xfrm>
          <a:off x="1871589"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Infrastructure</a:t>
          </a:r>
          <a:endParaRPr lang="en-US" sz="1600" kern="1200"/>
        </a:p>
      </dsp:txBody>
      <dsp:txXfrm>
        <a:off x="1871589" y="3857555"/>
        <a:ext cx="1590820" cy="636328"/>
      </dsp:txXfrm>
    </dsp:sp>
    <dsp:sp modelId="{882327C9-29C4-465A-9738-1CE13C257815}">
      <dsp:nvSpPr>
        <dsp:cNvPr id="0" name=""/>
        <dsp:cNvSpPr/>
      </dsp:nvSpPr>
      <dsp:spPr>
        <a:xfrm>
          <a:off x="4178279" y="2865852"/>
          <a:ext cx="715869" cy="7158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1778F-4B0C-402E-A785-9D5170AD9980}">
      <dsp:nvSpPr>
        <dsp:cNvPr id="0" name=""/>
        <dsp:cNvSpPr/>
      </dsp:nvSpPr>
      <dsp:spPr>
        <a:xfrm>
          <a:off x="3740803"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Health literacy</a:t>
          </a:r>
          <a:endParaRPr lang="en-US" sz="1600" kern="1200"/>
        </a:p>
      </dsp:txBody>
      <dsp:txXfrm>
        <a:off x="3740803" y="3857555"/>
        <a:ext cx="1590820" cy="63632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AF43C-CE72-4D07-B754-8006F30D6826}">
      <dsp:nvSpPr>
        <dsp:cNvPr id="0" name=""/>
        <dsp:cNvSpPr/>
      </dsp:nvSpPr>
      <dsp:spPr>
        <a:xfrm>
          <a:off x="0" y="34285"/>
          <a:ext cx="5334000" cy="169562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Do you have choice in healthcare? </a:t>
          </a:r>
          <a:endParaRPr lang="en-US" sz="3100" kern="1200"/>
        </a:p>
      </dsp:txBody>
      <dsp:txXfrm>
        <a:off x="82773" y="117058"/>
        <a:ext cx="5168454" cy="1530076"/>
      </dsp:txXfrm>
    </dsp:sp>
    <dsp:sp modelId="{AC886FBC-5418-4497-98C1-4E463D3BF606}">
      <dsp:nvSpPr>
        <dsp:cNvPr id="0" name=""/>
        <dsp:cNvSpPr/>
      </dsp:nvSpPr>
      <dsp:spPr>
        <a:xfrm>
          <a:off x="0" y="1819188"/>
          <a:ext cx="5334000" cy="1695622"/>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Are you another consumer?</a:t>
          </a:r>
          <a:endParaRPr lang="en-US" sz="3100" kern="1200"/>
        </a:p>
      </dsp:txBody>
      <dsp:txXfrm>
        <a:off x="82773" y="1901961"/>
        <a:ext cx="5168454" cy="1530076"/>
      </dsp:txXfrm>
    </dsp:sp>
    <dsp:sp modelId="{5DAEF83E-9E91-4994-8F45-536B80CD2BA2}">
      <dsp:nvSpPr>
        <dsp:cNvPr id="0" name=""/>
        <dsp:cNvSpPr/>
      </dsp:nvSpPr>
      <dsp:spPr>
        <a:xfrm>
          <a:off x="0" y="3604090"/>
          <a:ext cx="5334000" cy="1695622"/>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Consider our diets, do we have the structure to support healthy diets?</a:t>
          </a:r>
          <a:endParaRPr lang="en-US" sz="3100" kern="1200"/>
        </a:p>
      </dsp:txBody>
      <dsp:txXfrm>
        <a:off x="82773" y="3686863"/>
        <a:ext cx="5168454" cy="153007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C6AE6-796A-4CF9-8D26-4895D075BF97}">
      <dsp:nvSpPr>
        <dsp:cNvPr id="0" name=""/>
        <dsp:cNvSpPr/>
      </dsp:nvSpPr>
      <dsp:spPr>
        <a:xfrm>
          <a:off x="0" y="346124"/>
          <a:ext cx="533400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Influencing the wider determinants of health</a:t>
          </a:r>
          <a:endParaRPr lang="en-US" sz="1600" kern="1200"/>
        </a:p>
      </dsp:txBody>
      <dsp:txXfrm>
        <a:off x="30442" y="376566"/>
        <a:ext cx="5273116" cy="562726"/>
      </dsp:txXfrm>
    </dsp:sp>
    <dsp:sp modelId="{F7F17E7A-B08C-40CF-BA8A-D427F3B31997}">
      <dsp:nvSpPr>
        <dsp:cNvPr id="0" name=""/>
        <dsp:cNvSpPr/>
      </dsp:nvSpPr>
      <dsp:spPr>
        <a:xfrm>
          <a:off x="0" y="1015814"/>
          <a:ext cx="5334000" cy="623610"/>
        </a:xfrm>
        <a:prstGeom prst="roundRect">
          <a:avLst/>
        </a:prstGeom>
        <a:solidFill>
          <a:schemeClr val="accent2">
            <a:hueOff val="-251285"/>
            <a:satOff val="1778"/>
            <a:lumOff val="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Promoting mental and social well-being</a:t>
          </a:r>
          <a:endParaRPr lang="en-US" sz="1600" kern="1200"/>
        </a:p>
      </dsp:txBody>
      <dsp:txXfrm>
        <a:off x="30442" y="1046256"/>
        <a:ext cx="5273116" cy="562726"/>
      </dsp:txXfrm>
    </dsp:sp>
    <dsp:sp modelId="{0B25F83A-0DFB-4EE3-89AA-11D0E9F954F3}">
      <dsp:nvSpPr>
        <dsp:cNvPr id="0" name=""/>
        <dsp:cNvSpPr/>
      </dsp:nvSpPr>
      <dsp:spPr>
        <a:xfrm>
          <a:off x="0" y="1685504"/>
          <a:ext cx="5334000" cy="623610"/>
        </a:xfrm>
        <a:prstGeom prst="roundRect">
          <a:avLst/>
        </a:prstGeom>
        <a:solidFill>
          <a:schemeClr val="accent2">
            <a:hueOff val="-502571"/>
            <a:satOff val="3555"/>
            <a:lumOff val="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Promoting healthy behaviours</a:t>
          </a:r>
          <a:endParaRPr lang="en-US" sz="1600" kern="1200"/>
        </a:p>
      </dsp:txBody>
      <dsp:txXfrm>
        <a:off x="30442" y="1715946"/>
        <a:ext cx="5273116" cy="562726"/>
      </dsp:txXfrm>
    </dsp:sp>
    <dsp:sp modelId="{49816572-D8A5-405C-A729-C214131EC996}">
      <dsp:nvSpPr>
        <dsp:cNvPr id="0" name=""/>
        <dsp:cNvSpPr/>
      </dsp:nvSpPr>
      <dsp:spPr>
        <a:xfrm>
          <a:off x="0" y="2355194"/>
          <a:ext cx="5334000" cy="623610"/>
        </a:xfrm>
        <a:prstGeom prst="roundRect">
          <a:avLst/>
        </a:prstGeom>
        <a:solidFill>
          <a:schemeClr val="accent2">
            <a:hueOff val="-753856"/>
            <a:satOff val="5333"/>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Supporting the development of a sustainable health and care system focused on prevention and early intervention</a:t>
          </a:r>
          <a:endParaRPr lang="en-US" sz="1600" kern="1200"/>
        </a:p>
      </dsp:txBody>
      <dsp:txXfrm>
        <a:off x="30442" y="2385636"/>
        <a:ext cx="5273116" cy="562726"/>
      </dsp:txXfrm>
    </dsp:sp>
    <dsp:sp modelId="{A936B53F-FDF6-4F41-8F92-4D10A8FB66BA}">
      <dsp:nvSpPr>
        <dsp:cNvPr id="0" name=""/>
        <dsp:cNvSpPr/>
      </dsp:nvSpPr>
      <dsp:spPr>
        <a:xfrm>
          <a:off x="0" y="3024884"/>
          <a:ext cx="5334000" cy="623610"/>
        </a:xfrm>
        <a:prstGeom prst="roundRect">
          <a:avLst/>
        </a:prstGeom>
        <a:solidFill>
          <a:schemeClr val="accent2">
            <a:hueOff val="-1005142"/>
            <a:satOff val="71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Delivering excellent public health services to protect the public and maximise population health outcomes</a:t>
          </a:r>
          <a:endParaRPr lang="en-US" sz="1600" kern="1200"/>
        </a:p>
      </dsp:txBody>
      <dsp:txXfrm>
        <a:off x="30442" y="3055326"/>
        <a:ext cx="5273116" cy="562726"/>
      </dsp:txXfrm>
    </dsp:sp>
    <dsp:sp modelId="{AB277CC9-B0AF-418D-94AC-037321FFFE5C}">
      <dsp:nvSpPr>
        <dsp:cNvPr id="0" name=""/>
        <dsp:cNvSpPr/>
      </dsp:nvSpPr>
      <dsp:spPr>
        <a:xfrm>
          <a:off x="0" y="3694574"/>
          <a:ext cx="5334000" cy="623610"/>
        </a:xfrm>
        <a:prstGeom prst="roundRect">
          <a:avLst/>
        </a:prstGeom>
        <a:solidFill>
          <a:schemeClr val="accent2">
            <a:hueOff val="-1256427"/>
            <a:satOff val="8888"/>
            <a:lumOff val="3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Tackling the public health effects of climate change</a:t>
          </a:r>
          <a:endParaRPr lang="en-US" sz="1600" kern="1200"/>
        </a:p>
      </dsp:txBody>
      <dsp:txXfrm>
        <a:off x="30442" y="3725016"/>
        <a:ext cx="5273116" cy="562726"/>
      </dsp:txXfrm>
    </dsp:sp>
    <dsp:sp modelId="{5E7D9FE1-EB20-413F-9C5A-712DF7F65A7F}">
      <dsp:nvSpPr>
        <dsp:cNvPr id="0" name=""/>
        <dsp:cNvSpPr/>
      </dsp:nvSpPr>
      <dsp:spPr>
        <a:xfrm>
          <a:off x="0" y="4364264"/>
          <a:ext cx="5334000" cy="623610"/>
        </a:xfrm>
        <a:prstGeom prst="roundRect">
          <a:avLst/>
        </a:prstGeom>
        <a:solidFill>
          <a:schemeClr val="accent2">
            <a:hueOff val="-1507712"/>
            <a:satOff val="10666"/>
            <a:lumOff val="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Public Health Wales, 2023</a:t>
          </a:r>
          <a:endParaRPr lang="en-US" sz="1600" kern="1200"/>
        </a:p>
      </dsp:txBody>
      <dsp:txXfrm>
        <a:off x="30442" y="4394706"/>
        <a:ext cx="5273116" cy="56272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42B87-05EE-4100-A693-92BB9A94A368}">
      <dsp:nvSpPr>
        <dsp:cNvPr id="0" name=""/>
        <dsp:cNvSpPr/>
      </dsp:nvSpPr>
      <dsp:spPr>
        <a:xfrm>
          <a:off x="755847" y="274451"/>
          <a:ext cx="1058484" cy="1058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9E430-0BF6-44F5-A37E-C74902CAB6FB}">
      <dsp:nvSpPr>
        <dsp:cNvPr id="0" name=""/>
        <dsp:cNvSpPr/>
      </dsp:nvSpPr>
      <dsp:spPr>
        <a:xfrm>
          <a:off x="108996" y="1652976"/>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Where do we go next?</a:t>
          </a:r>
          <a:endParaRPr lang="en-US" sz="2600" kern="1200"/>
        </a:p>
      </dsp:txBody>
      <dsp:txXfrm>
        <a:off x="108996" y="1652976"/>
        <a:ext cx="2352187" cy="720000"/>
      </dsp:txXfrm>
    </dsp:sp>
    <dsp:sp modelId="{C0134DEE-6DBF-44AB-AF84-32078297309D}">
      <dsp:nvSpPr>
        <dsp:cNvPr id="0" name=""/>
        <dsp:cNvSpPr/>
      </dsp:nvSpPr>
      <dsp:spPr>
        <a:xfrm>
          <a:off x="3519667" y="274451"/>
          <a:ext cx="1058484" cy="1058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C3D969-C998-43FF-8368-EAD254814107}">
      <dsp:nvSpPr>
        <dsp:cNvPr id="0" name=""/>
        <dsp:cNvSpPr/>
      </dsp:nvSpPr>
      <dsp:spPr>
        <a:xfrm>
          <a:off x="2872816" y="1652976"/>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AI?</a:t>
          </a:r>
          <a:endParaRPr lang="en-US" sz="2600" kern="1200"/>
        </a:p>
      </dsp:txBody>
      <dsp:txXfrm>
        <a:off x="2872816" y="1652976"/>
        <a:ext cx="2352187" cy="720000"/>
      </dsp:txXfrm>
    </dsp:sp>
    <dsp:sp modelId="{CA58E002-8627-4B08-AB85-16E89A2614B7}">
      <dsp:nvSpPr>
        <dsp:cNvPr id="0" name=""/>
        <dsp:cNvSpPr/>
      </dsp:nvSpPr>
      <dsp:spPr>
        <a:xfrm>
          <a:off x="755847" y="2961022"/>
          <a:ext cx="1058484" cy="1058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55515-70B4-4964-9FD1-C1113C1E5FC0}">
      <dsp:nvSpPr>
        <dsp:cNvPr id="0" name=""/>
        <dsp:cNvSpPr/>
      </dsp:nvSpPr>
      <dsp:spPr>
        <a:xfrm>
          <a:off x="108996" y="4339547"/>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Mandatory vaccinations? </a:t>
          </a:r>
          <a:endParaRPr lang="en-US" sz="2600" kern="1200"/>
        </a:p>
      </dsp:txBody>
      <dsp:txXfrm>
        <a:off x="108996" y="4339547"/>
        <a:ext cx="2352187" cy="720000"/>
      </dsp:txXfrm>
    </dsp:sp>
    <dsp:sp modelId="{197AC7B7-F225-4F39-B63C-99207A90F892}">
      <dsp:nvSpPr>
        <dsp:cNvPr id="0" name=""/>
        <dsp:cNvSpPr/>
      </dsp:nvSpPr>
      <dsp:spPr>
        <a:xfrm>
          <a:off x="3519667" y="2961022"/>
          <a:ext cx="1058484" cy="1058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062DA-A85C-4A1D-BB31-88772F6B1B56}">
      <dsp:nvSpPr>
        <dsp:cNvPr id="0" name=""/>
        <dsp:cNvSpPr/>
      </dsp:nvSpPr>
      <dsp:spPr>
        <a:xfrm>
          <a:off x="2872816" y="4339547"/>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More screening?</a:t>
          </a:r>
          <a:endParaRPr lang="en-US" sz="2600" kern="1200"/>
        </a:p>
      </dsp:txBody>
      <dsp:txXfrm>
        <a:off x="2872816" y="4339547"/>
        <a:ext cx="2352187"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574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53886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92878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75402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0576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09594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988660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94699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761981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56803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2/19/2024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926613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2/19/2024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4043832552"/>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QMpnBpTM6d8"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euro.who.int/en/health-topics/disease-prevention/vaccines-and-immunization/publications/2014/european-vaccine-action-plan-20152020-20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847D505C-1D05-957F-BFE0-B20A7DA0B8E7}"/>
              </a:ext>
            </a:extLst>
          </p:cNvPr>
          <p:cNvPicPr>
            <a:picLocks noChangeAspect="1"/>
          </p:cNvPicPr>
          <p:nvPr/>
        </p:nvPicPr>
        <p:blipFill rotWithShape="1">
          <a:blip r:embed="rId2">
            <a:alphaModFix amt="50000"/>
          </a:blip>
          <a:srcRect t="27387" r="-2" b="16362"/>
          <a:stretch/>
        </p:blipFill>
        <p:spPr>
          <a:xfrm>
            <a:off x="20" y="10"/>
            <a:ext cx="12191980" cy="6857990"/>
          </a:xfrm>
          <a:prstGeom prst="rect">
            <a:avLst/>
          </a:prstGeom>
        </p:spPr>
      </p:pic>
      <p:sp>
        <p:nvSpPr>
          <p:cNvPr id="2" name="Title 1"/>
          <p:cNvSpPr>
            <a:spLocks noGrp="1"/>
          </p:cNvSpPr>
          <p:nvPr>
            <p:ph type="ctrTitle"/>
          </p:nvPr>
        </p:nvSpPr>
        <p:spPr>
          <a:xfrm>
            <a:off x="2238258" y="1424473"/>
            <a:ext cx="7714388" cy="2850146"/>
          </a:xfrm>
        </p:spPr>
        <p:txBody>
          <a:bodyPr>
            <a:normAutofit/>
          </a:bodyPr>
          <a:lstStyle/>
          <a:p>
            <a:pPr algn="ctr"/>
            <a:r>
              <a:rPr lang="en-GB" dirty="0">
                <a:cs typeface="Calibri Light"/>
              </a:rPr>
              <a:t>Public Health Approaches</a:t>
            </a:r>
            <a:endParaRPr lang="en-GB"/>
          </a:p>
        </p:txBody>
      </p:sp>
      <p:sp>
        <p:nvSpPr>
          <p:cNvPr id="3" name="Subtitle 2"/>
          <p:cNvSpPr>
            <a:spLocks noGrp="1"/>
          </p:cNvSpPr>
          <p:nvPr>
            <p:ph type="subTitle" idx="1"/>
          </p:nvPr>
        </p:nvSpPr>
        <p:spPr>
          <a:xfrm>
            <a:off x="2238258" y="4848464"/>
            <a:ext cx="7714388" cy="1085849"/>
          </a:xfrm>
        </p:spPr>
        <p:txBody>
          <a:bodyPr>
            <a:normAutofit/>
          </a:bodyPr>
          <a:lstStyle/>
          <a:p>
            <a:pPr algn="ctr"/>
            <a:endParaRPr lang="en-GB"/>
          </a:p>
        </p:txBody>
      </p:sp>
      <p:cxnSp>
        <p:nvCxnSpPr>
          <p:cNvPr id="24" name="Straight Connector 23">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C82D-87C0-F9EE-821E-5DEA0BB98BCD}"/>
              </a:ext>
            </a:extLst>
          </p:cNvPr>
          <p:cNvSpPr>
            <a:spLocks noGrp="1"/>
          </p:cNvSpPr>
          <p:nvPr>
            <p:ph type="title"/>
          </p:nvPr>
        </p:nvSpPr>
        <p:spPr/>
        <p:txBody>
          <a:bodyPr/>
          <a:lstStyle/>
          <a:p>
            <a:r>
              <a:rPr lang="en-GB" dirty="0"/>
              <a:t>Aims and Objectives</a:t>
            </a:r>
          </a:p>
        </p:txBody>
      </p:sp>
      <p:graphicFrame>
        <p:nvGraphicFramePr>
          <p:cNvPr id="5" name="Content Placeholder 2">
            <a:extLst>
              <a:ext uri="{FF2B5EF4-FFF2-40B4-BE49-F238E27FC236}">
                <a16:creationId xmlns:a16="http://schemas.microsoft.com/office/drawing/2014/main" id="{BA6BB388-BA85-2CCF-159D-C1312D0461A6}"/>
              </a:ext>
            </a:extLst>
          </p:cNvPr>
          <p:cNvGraphicFramePr>
            <a:graphicFrameLocks noGrp="1"/>
          </p:cNvGraphicFramePr>
          <p:nvPr>
            <p:ph idx="1"/>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5205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A298EBF4-03D9-C109-43D1-D87650E86C15}"/>
              </a:ext>
            </a:extLst>
          </p:cNvPr>
          <p:cNvPicPr>
            <a:picLocks noChangeAspect="1"/>
          </p:cNvPicPr>
          <p:nvPr/>
        </p:nvPicPr>
        <p:blipFill rotWithShape="1">
          <a:blip r:embed="rId2">
            <a:alphaModFix/>
          </a:blip>
          <a:srcRect t="13693" r="-2" b="2053"/>
          <a:stretch/>
        </p:blipFill>
        <p:spPr>
          <a:xfrm>
            <a:off x="20" y="1571"/>
            <a:ext cx="12191980" cy="6856429"/>
          </a:xfrm>
          <a:prstGeom prst="rect">
            <a:avLst/>
          </a:prstGeom>
        </p:spPr>
      </p:pic>
      <p:sp useBgFill="1">
        <p:nvSpPr>
          <p:cNvPr id="13" name="Oval 12">
            <a:extLst>
              <a:ext uri="{FF2B5EF4-FFF2-40B4-BE49-F238E27FC236}">
                <a16:creationId xmlns:a16="http://schemas.microsoft.com/office/drawing/2014/main" id="{5E46B165-E118-452A-83D6-DE891373E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652" y="1260628"/>
            <a:ext cx="4336744" cy="4336744"/>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46EA7-4877-2032-7857-3BCFD4A2D133}"/>
              </a:ext>
            </a:extLst>
          </p:cNvPr>
          <p:cNvSpPr>
            <a:spLocks noGrp="1"/>
          </p:cNvSpPr>
          <p:nvPr>
            <p:ph type="title"/>
          </p:nvPr>
        </p:nvSpPr>
        <p:spPr>
          <a:xfrm>
            <a:off x="1749522" y="2096563"/>
            <a:ext cx="3425005" cy="1640670"/>
          </a:xfrm>
        </p:spPr>
        <p:txBody>
          <a:bodyPr vert="horz" lIns="91440" tIns="45720" rIns="91440" bIns="45720" rtlCol="0" anchor="b">
            <a:normAutofit/>
          </a:bodyPr>
          <a:lstStyle/>
          <a:p>
            <a:pPr algn="ctr"/>
            <a:r>
              <a:rPr lang="en-US" sz="2400"/>
              <a:t>Public Health: Recap</a:t>
            </a:r>
          </a:p>
        </p:txBody>
      </p:sp>
      <p:sp>
        <p:nvSpPr>
          <p:cNvPr id="3" name="Content Placeholder 2">
            <a:extLst>
              <a:ext uri="{FF2B5EF4-FFF2-40B4-BE49-F238E27FC236}">
                <a16:creationId xmlns:a16="http://schemas.microsoft.com/office/drawing/2014/main" id="{5BE8645F-EF57-154B-1B42-17F86358AD46}"/>
              </a:ext>
            </a:extLst>
          </p:cNvPr>
          <p:cNvSpPr>
            <a:spLocks noGrp="1"/>
          </p:cNvSpPr>
          <p:nvPr>
            <p:ph idx="1"/>
          </p:nvPr>
        </p:nvSpPr>
        <p:spPr>
          <a:xfrm>
            <a:off x="1938024" y="3879273"/>
            <a:ext cx="3048000" cy="1030077"/>
          </a:xfrm>
        </p:spPr>
        <p:txBody>
          <a:bodyPr vert="horz" lIns="91440" tIns="45720" rIns="91440" bIns="45720" rtlCol="0">
            <a:normAutofit/>
          </a:bodyPr>
          <a:lstStyle/>
          <a:p>
            <a:pPr marL="0" indent="0" algn="ctr">
              <a:buNone/>
            </a:pPr>
            <a:r>
              <a:rPr lang="en-US" sz="1600"/>
              <a:t>Angella will deliver this section to you all! </a:t>
            </a:r>
          </a:p>
        </p:txBody>
      </p:sp>
    </p:spTree>
    <p:extLst>
      <p:ext uri="{BB962C8B-B14F-4D97-AF65-F5344CB8AC3E}">
        <p14:creationId xmlns:p14="http://schemas.microsoft.com/office/powerpoint/2010/main" val="3971097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AF88650E-EA1C-A727-C1B3-A32D9BE80175}"/>
              </a:ext>
            </a:extLst>
          </p:cNvPr>
          <p:cNvPicPr>
            <a:picLocks noChangeAspect="1"/>
          </p:cNvPicPr>
          <p:nvPr/>
        </p:nvPicPr>
        <p:blipFill rotWithShape="1">
          <a:blip r:embed="rId2">
            <a:alphaModFix amt="50000"/>
          </a:blip>
          <a:srcRect l="18741" r="17928" b="-10"/>
          <a:stretch/>
        </p:blipFill>
        <p:spPr>
          <a:xfrm>
            <a:off x="20" y="10"/>
            <a:ext cx="6095979" cy="6857990"/>
          </a:xfrm>
          <a:prstGeom prst="rect">
            <a:avLst/>
          </a:prstGeom>
        </p:spPr>
      </p:pic>
      <p:sp>
        <p:nvSpPr>
          <p:cNvPr id="2" name="Title 1">
            <a:extLst>
              <a:ext uri="{FF2B5EF4-FFF2-40B4-BE49-F238E27FC236}">
                <a16:creationId xmlns:a16="http://schemas.microsoft.com/office/drawing/2014/main" id="{574752D9-F9D3-0D02-D80D-C4DD7F9244D9}"/>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public health: Why?</a:t>
            </a:r>
          </a:p>
        </p:txBody>
      </p:sp>
      <p:sp>
        <p:nvSpPr>
          <p:cNvPr id="3" name="Content Placeholder 2">
            <a:extLst>
              <a:ext uri="{FF2B5EF4-FFF2-40B4-BE49-F238E27FC236}">
                <a16:creationId xmlns:a16="http://schemas.microsoft.com/office/drawing/2014/main" id="{6BFB5E76-5DB3-5266-BFBC-B3F723088B6A}"/>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dirty="0"/>
              <a:t>What is the point in promoting public health?</a:t>
            </a:r>
            <a:endParaRPr lang="en-US"/>
          </a:p>
          <a:p>
            <a:endParaRPr lang="en-GB" dirty="0"/>
          </a:p>
          <a:p>
            <a:r>
              <a:rPr lang="en-GB" dirty="0"/>
              <a:t>Think about how people form opinions and values in the world! </a:t>
            </a:r>
          </a:p>
        </p:txBody>
      </p:sp>
    </p:spTree>
    <p:extLst>
      <p:ext uri="{BB962C8B-B14F-4D97-AF65-F5344CB8AC3E}">
        <p14:creationId xmlns:p14="http://schemas.microsoft.com/office/powerpoint/2010/main" val="1721578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FD7E1C97-A23B-FE2B-0FF3-9F273C5544CD}"/>
              </a:ext>
            </a:extLst>
          </p:cNvPr>
          <p:cNvPicPr>
            <a:picLocks noChangeAspect="1"/>
          </p:cNvPicPr>
          <p:nvPr/>
        </p:nvPicPr>
        <p:blipFill rotWithShape="1">
          <a:blip r:embed="rId2">
            <a:alphaModFix amt="50000"/>
          </a:blip>
          <a:srcRect l="40667" r="4" b="4"/>
          <a:stretch/>
        </p:blipFill>
        <p:spPr>
          <a:xfrm>
            <a:off x="20" y="10"/>
            <a:ext cx="6095979" cy="6857990"/>
          </a:xfrm>
          <a:prstGeom prst="rect">
            <a:avLst/>
          </a:prstGeom>
        </p:spPr>
      </p:pic>
      <p:sp>
        <p:nvSpPr>
          <p:cNvPr id="2" name="Title 1">
            <a:extLst>
              <a:ext uri="{FF2B5EF4-FFF2-40B4-BE49-F238E27FC236}">
                <a16:creationId xmlns:a16="http://schemas.microsoft.com/office/drawing/2014/main" id="{44DD1781-23E7-E8B7-2C77-D7CE7C54F85F}"/>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public health: Why?</a:t>
            </a:r>
          </a:p>
        </p:txBody>
      </p:sp>
      <p:sp>
        <p:nvSpPr>
          <p:cNvPr id="3" name="Content Placeholder 2">
            <a:extLst>
              <a:ext uri="{FF2B5EF4-FFF2-40B4-BE49-F238E27FC236}">
                <a16:creationId xmlns:a16="http://schemas.microsoft.com/office/drawing/2014/main" id="{20BB5C1E-347D-0515-69A2-74A7ECF71DA1}"/>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dirty="0"/>
              <a:t>Rises in non-communicable disease (Kumar and Preetha, 2012).</a:t>
            </a:r>
          </a:p>
          <a:p>
            <a:r>
              <a:rPr lang="en-GB" dirty="0"/>
              <a:t>Promoting healthy lifestyles. </a:t>
            </a:r>
          </a:p>
          <a:p>
            <a:r>
              <a:rPr lang="en-GB" dirty="0"/>
              <a:t>Childhood – healthy habits, prevention of chronic disease (</a:t>
            </a:r>
            <a:r>
              <a:rPr lang="en-GB"/>
              <a:t>Dabravolskaj</a:t>
            </a:r>
            <a:r>
              <a:rPr lang="en-GB" dirty="0"/>
              <a:t> et al., 2023).</a:t>
            </a:r>
          </a:p>
          <a:p>
            <a:r>
              <a:rPr lang="en-GB" dirty="0"/>
              <a:t>Increasing awareness of vaccines, diseases and treatments.</a:t>
            </a:r>
          </a:p>
          <a:p>
            <a:endParaRPr lang="en-GB" dirty="0"/>
          </a:p>
          <a:p>
            <a:endParaRPr lang="en-GB" dirty="0"/>
          </a:p>
        </p:txBody>
      </p:sp>
    </p:spTree>
    <p:extLst>
      <p:ext uri="{BB962C8B-B14F-4D97-AF65-F5344CB8AC3E}">
        <p14:creationId xmlns:p14="http://schemas.microsoft.com/office/powerpoint/2010/main" val="3394246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709097-1D5E-461B-A75A-2CB4E0B19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1ADFEEC-39CF-AD06-1ACE-E0D8D586B30F}"/>
              </a:ext>
            </a:extLst>
          </p:cNvPr>
          <p:cNvPicPr>
            <a:picLocks noChangeAspect="1"/>
          </p:cNvPicPr>
          <p:nvPr/>
        </p:nvPicPr>
        <p:blipFill rotWithShape="1">
          <a:blip r:embed="rId2">
            <a:alphaModFix amt="50000"/>
          </a:blip>
          <a:srcRect t="25028" r="-2" b="-2"/>
          <a:stretch/>
        </p:blipFill>
        <p:spPr>
          <a:xfrm>
            <a:off x="20" y="2520"/>
            <a:ext cx="12191980" cy="6855480"/>
          </a:xfrm>
          <a:prstGeom prst="rect">
            <a:avLst/>
          </a:prstGeom>
        </p:spPr>
      </p:pic>
      <p:sp>
        <p:nvSpPr>
          <p:cNvPr id="2" name="Title 1">
            <a:extLst>
              <a:ext uri="{FF2B5EF4-FFF2-40B4-BE49-F238E27FC236}">
                <a16:creationId xmlns:a16="http://schemas.microsoft.com/office/drawing/2014/main" id="{AA41E704-67D0-E3BB-30B0-E5BAD6450874}"/>
              </a:ext>
            </a:extLst>
          </p:cNvPr>
          <p:cNvSpPr>
            <a:spLocks noGrp="1"/>
          </p:cNvSpPr>
          <p:nvPr>
            <p:ph type="title"/>
          </p:nvPr>
        </p:nvSpPr>
        <p:spPr>
          <a:xfrm>
            <a:off x="1429566" y="1045445"/>
            <a:ext cx="9238434" cy="857559"/>
          </a:xfrm>
        </p:spPr>
        <p:txBody>
          <a:bodyPr>
            <a:normAutofit/>
          </a:bodyPr>
          <a:lstStyle/>
          <a:p>
            <a:r>
              <a:rPr lang="en-GB">
                <a:solidFill>
                  <a:srgbClr val="FFFFFF"/>
                </a:solidFill>
              </a:rPr>
              <a:t>The right to health</a:t>
            </a:r>
          </a:p>
        </p:txBody>
      </p:sp>
      <p:cxnSp>
        <p:nvCxnSpPr>
          <p:cNvPr id="13" name="Straight Connector 12">
            <a:extLst>
              <a:ext uri="{FF2B5EF4-FFF2-40B4-BE49-F238E27FC236}">
                <a16:creationId xmlns:a16="http://schemas.microsoft.com/office/drawing/2014/main" id="{837CF948-9F12-4674-98E3-7A7FE57A1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C8ECC6-E1E0-7F65-D813-BB11C85918B1}"/>
              </a:ext>
            </a:extLst>
          </p:cNvPr>
          <p:cNvSpPr>
            <a:spLocks noGrp="1"/>
          </p:cNvSpPr>
          <p:nvPr>
            <p:ph idx="1"/>
          </p:nvPr>
        </p:nvSpPr>
        <p:spPr>
          <a:xfrm>
            <a:off x="1429555" y="2743200"/>
            <a:ext cx="7955077" cy="3352800"/>
          </a:xfrm>
        </p:spPr>
        <p:txBody>
          <a:bodyPr vert="horz" lIns="91440" tIns="45720" rIns="91440" bIns="45720" rtlCol="0">
            <a:normAutofit/>
          </a:bodyPr>
          <a:lstStyle/>
          <a:p>
            <a:pPr>
              <a:lnSpc>
                <a:spcPct val="120000"/>
              </a:lnSpc>
            </a:pPr>
            <a:r>
              <a:rPr lang="en-GB" sz="1500">
                <a:solidFill>
                  <a:srgbClr val="FFFFFF"/>
                </a:solidFill>
              </a:rPr>
              <a:t>The right to health is widely recognised across the international community.</a:t>
            </a:r>
            <a:endParaRPr lang="en-US" sz="1500">
              <a:solidFill>
                <a:srgbClr val="FFFFFF"/>
              </a:solidFill>
            </a:endParaRPr>
          </a:p>
          <a:p>
            <a:pPr>
              <a:lnSpc>
                <a:spcPct val="120000"/>
              </a:lnSpc>
            </a:pPr>
            <a:r>
              <a:rPr lang="en-GB" sz="1500">
                <a:solidFill>
                  <a:srgbClr val="FFFFFF"/>
                </a:solidFill>
              </a:rPr>
              <a:t>Should this be a right in today's society?</a:t>
            </a:r>
          </a:p>
          <a:p>
            <a:pPr>
              <a:lnSpc>
                <a:spcPct val="120000"/>
              </a:lnSpc>
            </a:pPr>
            <a:endParaRPr lang="en-GB" sz="1500">
              <a:solidFill>
                <a:srgbClr val="FFFFFF"/>
              </a:solidFill>
            </a:endParaRPr>
          </a:p>
          <a:p>
            <a:pPr>
              <a:lnSpc>
                <a:spcPct val="120000"/>
              </a:lnSpc>
            </a:pPr>
            <a:r>
              <a:rPr lang="en-GB" sz="1500" i="1">
                <a:solidFill>
                  <a:srgbClr val="FFFFFF"/>
                </a:solidFill>
                <a:ea typeface="+mn-lt"/>
                <a:cs typeface="+mn-lt"/>
              </a:rPr>
              <a:t>"No one should get sick and die just because they are poor, or because they cannot access the health services they need.</a:t>
            </a:r>
            <a:endParaRPr lang="en-GB" sz="1500" i="1">
              <a:solidFill>
                <a:srgbClr val="FFFFFF"/>
              </a:solidFill>
            </a:endParaRPr>
          </a:p>
          <a:p>
            <a:pPr>
              <a:lnSpc>
                <a:spcPct val="120000"/>
              </a:lnSpc>
            </a:pPr>
            <a:r>
              <a:rPr lang="en-GB" sz="1500" i="1">
                <a:solidFill>
                  <a:srgbClr val="FFFFFF"/>
                </a:solidFill>
                <a:ea typeface="+mn-lt"/>
                <a:cs typeface="+mn-lt"/>
              </a:rPr>
              <a:t>Good health is also clearly determined by other basic human rights including access to safe drinking water and sanitation, nutritious foods, adequate housing, education and safe working conditions."</a:t>
            </a:r>
          </a:p>
          <a:p>
            <a:pPr>
              <a:lnSpc>
                <a:spcPct val="120000"/>
              </a:lnSpc>
            </a:pPr>
            <a:r>
              <a:rPr lang="en-GB" sz="1500">
                <a:solidFill>
                  <a:srgbClr val="FFFFFF"/>
                </a:solidFill>
              </a:rPr>
              <a:t>(Ghebreyesus, 2017)</a:t>
            </a:r>
          </a:p>
        </p:txBody>
      </p:sp>
    </p:spTree>
    <p:extLst>
      <p:ext uri="{BB962C8B-B14F-4D97-AF65-F5344CB8AC3E}">
        <p14:creationId xmlns:p14="http://schemas.microsoft.com/office/powerpoint/2010/main" val="1480509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A408A-7ACC-257E-F105-7E9688FE0ECC}"/>
              </a:ext>
            </a:extLst>
          </p:cNvPr>
          <p:cNvSpPr>
            <a:spLocks noGrp="1"/>
          </p:cNvSpPr>
          <p:nvPr>
            <p:ph type="title"/>
          </p:nvPr>
        </p:nvSpPr>
        <p:spPr>
          <a:xfrm>
            <a:off x="1524000" y="762001"/>
            <a:ext cx="9144000" cy="869092"/>
          </a:xfrm>
        </p:spPr>
        <p:txBody>
          <a:bodyPr>
            <a:normAutofit/>
          </a:bodyPr>
          <a:lstStyle/>
          <a:p>
            <a:pPr algn="ctr"/>
            <a:r>
              <a:rPr lang="en-GB" dirty="0"/>
              <a:t>Promoting Public Health: How?</a:t>
            </a:r>
            <a:endParaRPr lang="en-GB"/>
          </a:p>
        </p:txBody>
      </p:sp>
      <p:graphicFrame>
        <p:nvGraphicFramePr>
          <p:cNvPr id="14" name="Content Placeholder 2">
            <a:extLst>
              <a:ext uri="{FF2B5EF4-FFF2-40B4-BE49-F238E27FC236}">
                <a16:creationId xmlns:a16="http://schemas.microsoft.com/office/drawing/2014/main" id="{7A7A9D10-3BE2-E2C0-C43D-64F7E206378F}"/>
              </a:ext>
            </a:extLst>
          </p:cNvPr>
          <p:cNvGraphicFramePr>
            <a:graphicFrameLocks noGrp="1"/>
          </p:cNvGraphicFramePr>
          <p:nvPr>
            <p:ph idx="1"/>
            <p:extLst>
              <p:ext uri="{D42A27DB-BD31-4B8C-83A1-F6EECF244321}">
                <p14:modId xmlns:p14="http://schemas.microsoft.com/office/powerpoint/2010/main" val="2045012883"/>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7057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00981EBF-C581-957E-D246-35CF7E93B75A}"/>
              </a:ext>
            </a:extLst>
          </p:cNvPr>
          <p:cNvPicPr>
            <a:picLocks noChangeAspect="1"/>
          </p:cNvPicPr>
          <p:nvPr/>
        </p:nvPicPr>
        <p:blipFill rotWithShape="1">
          <a:blip r:embed="rId2">
            <a:alphaModFix amt="50000"/>
          </a:blip>
          <a:srcRect l="27403" r="13351" b="-3"/>
          <a:stretch/>
        </p:blipFill>
        <p:spPr>
          <a:xfrm>
            <a:off x="20" y="10"/>
            <a:ext cx="6095979" cy="6857990"/>
          </a:xfrm>
          <a:prstGeom prst="rect">
            <a:avLst/>
          </a:prstGeom>
        </p:spPr>
      </p:pic>
      <p:sp>
        <p:nvSpPr>
          <p:cNvPr id="2" name="Title 1">
            <a:extLst>
              <a:ext uri="{FF2B5EF4-FFF2-40B4-BE49-F238E27FC236}">
                <a16:creationId xmlns:a16="http://schemas.microsoft.com/office/drawing/2014/main" id="{6F2CF781-0429-5B21-E6F6-95CCBB759AA2}"/>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public health: How?</a:t>
            </a:r>
          </a:p>
        </p:txBody>
      </p:sp>
      <p:sp>
        <p:nvSpPr>
          <p:cNvPr id="3" name="Content Placeholder 2">
            <a:extLst>
              <a:ext uri="{FF2B5EF4-FFF2-40B4-BE49-F238E27FC236}">
                <a16:creationId xmlns:a16="http://schemas.microsoft.com/office/drawing/2014/main" id="{43083957-111A-32CC-9008-10EF9A31B3A6}"/>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dirty="0"/>
              <a:t>During the pandemic, many people saw their health as secondary to the immediate economic concerns – just something else to deal with (</a:t>
            </a:r>
            <a:r>
              <a:rPr lang="en-GB"/>
              <a:t>Dabravolskaj et al., 2023). </a:t>
            </a:r>
            <a:endParaRPr lang="en-GB" dirty="0"/>
          </a:p>
          <a:p>
            <a:r>
              <a:rPr lang="en-GB"/>
              <a:t>So,</a:t>
            </a:r>
            <a:r>
              <a:rPr lang="en-GB" dirty="0"/>
              <a:t> thinking about information overload, how can we promote public health?</a:t>
            </a:r>
          </a:p>
        </p:txBody>
      </p:sp>
    </p:spTree>
    <p:extLst>
      <p:ext uri="{BB962C8B-B14F-4D97-AF65-F5344CB8AC3E}">
        <p14:creationId xmlns:p14="http://schemas.microsoft.com/office/powerpoint/2010/main" val="3842269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F7D3C980-C0AA-8B22-882C-43A7FC328B8A}"/>
              </a:ext>
            </a:extLst>
          </p:cNvPr>
          <p:cNvPicPr>
            <a:picLocks noChangeAspect="1"/>
          </p:cNvPicPr>
          <p:nvPr/>
        </p:nvPicPr>
        <p:blipFill rotWithShape="1">
          <a:blip r:embed="rId2">
            <a:alphaModFix amt="5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00473A8-116E-6464-F89E-751200C4780C}"/>
              </a:ext>
            </a:extLst>
          </p:cNvPr>
          <p:cNvSpPr>
            <a:spLocks noGrp="1"/>
          </p:cNvSpPr>
          <p:nvPr>
            <p:ph type="title"/>
          </p:nvPr>
        </p:nvSpPr>
        <p:spPr>
          <a:xfrm>
            <a:off x="1523999" y="1524000"/>
            <a:ext cx="3216673" cy="3809999"/>
          </a:xfrm>
        </p:spPr>
        <p:txBody>
          <a:bodyPr anchor="ctr">
            <a:normAutofit/>
          </a:bodyPr>
          <a:lstStyle/>
          <a:p>
            <a:pPr algn="r"/>
            <a:r>
              <a:rPr lang="en-GB">
                <a:solidFill>
                  <a:srgbClr val="FFFFFF"/>
                </a:solidFill>
              </a:rPr>
              <a:t>Promoting Public Health: How?</a:t>
            </a:r>
          </a:p>
        </p:txBody>
      </p:sp>
      <p:sp>
        <p:nvSpPr>
          <p:cNvPr id="3" name="Content Placeholder 2">
            <a:extLst>
              <a:ext uri="{FF2B5EF4-FFF2-40B4-BE49-F238E27FC236}">
                <a16:creationId xmlns:a16="http://schemas.microsoft.com/office/drawing/2014/main" id="{26BBA9B7-9A62-75D4-E95B-A7BB219FB56F}"/>
              </a:ext>
            </a:extLst>
          </p:cNvPr>
          <p:cNvSpPr>
            <a:spLocks noGrp="1"/>
          </p:cNvSpPr>
          <p:nvPr>
            <p:ph idx="1"/>
          </p:nvPr>
        </p:nvSpPr>
        <p:spPr>
          <a:xfrm>
            <a:off x="5334001" y="762000"/>
            <a:ext cx="5334000" cy="5334000"/>
          </a:xfrm>
        </p:spPr>
        <p:txBody>
          <a:bodyPr vert="horz" lIns="91440" tIns="45720" rIns="91440" bIns="45720" rtlCol="0" anchor="ctr">
            <a:normAutofit/>
          </a:bodyPr>
          <a:lstStyle/>
          <a:p>
            <a:r>
              <a:rPr lang="en-GB">
                <a:solidFill>
                  <a:srgbClr val="FFFFFF"/>
                </a:solidFill>
              </a:rPr>
              <a:t>Social media.</a:t>
            </a:r>
          </a:p>
          <a:p>
            <a:r>
              <a:rPr lang="en-GB">
                <a:solidFill>
                  <a:srgbClr val="FFFFFF"/>
                </a:solidFill>
              </a:rPr>
              <a:t>Advertising.</a:t>
            </a:r>
          </a:p>
          <a:p>
            <a:r>
              <a:rPr lang="en-GB">
                <a:solidFill>
                  <a:srgbClr val="FFFFFF"/>
                </a:solidFill>
              </a:rPr>
              <a:t>Incentivising health.</a:t>
            </a:r>
          </a:p>
          <a:p>
            <a:r>
              <a:rPr lang="en-GB">
                <a:solidFill>
                  <a:srgbClr val="FFFFFF"/>
                </a:solidFill>
              </a:rPr>
              <a:t>Policy reforms.</a:t>
            </a:r>
          </a:p>
          <a:p>
            <a:r>
              <a:rPr lang="en-GB">
                <a:solidFill>
                  <a:srgbClr val="FFFFFF"/>
                </a:solidFill>
              </a:rPr>
              <a:t>Conversations! </a:t>
            </a:r>
          </a:p>
          <a:p>
            <a:endParaRPr lang="en-GB">
              <a:solidFill>
                <a:srgbClr val="FFFFFF"/>
              </a:solidFill>
            </a:endParaRPr>
          </a:p>
        </p:txBody>
      </p:sp>
    </p:spTree>
    <p:extLst>
      <p:ext uri="{BB962C8B-B14F-4D97-AF65-F5344CB8AC3E}">
        <p14:creationId xmlns:p14="http://schemas.microsoft.com/office/powerpoint/2010/main" val="3997325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83FAB-6A59-43A0-C0AC-B03738015208}"/>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Promoting Public Health: Strategies</a:t>
            </a:r>
          </a:p>
        </p:txBody>
      </p:sp>
      <p:graphicFrame>
        <p:nvGraphicFramePr>
          <p:cNvPr id="5" name="Content Placeholder 2">
            <a:extLst>
              <a:ext uri="{FF2B5EF4-FFF2-40B4-BE49-F238E27FC236}">
                <a16:creationId xmlns:a16="http://schemas.microsoft.com/office/drawing/2014/main" id="{84B70627-232B-4B9E-4F70-FFABC87D5A47}"/>
              </a:ext>
            </a:extLst>
          </p:cNvPr>
          <p:cNvGraphicFramePr>
            <a:graphicFrameLocks noGrp="1"/>
          </p:cNvGraphicFramePr>
          <p:nvPr>
            <p:ph idx="1"/>
            <p:extLst>
              <p:ext uri="{D42A27DB-BD31-4B8C-83A1-F6EECF244321}">
                <p14:modId xmlns:p14="http://schemas.microsoft.com/office/powerpoint/2010/main" val="1568744922"/>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705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4649C-0F14-C2DE-F6E2-9C50422D388C}"/>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Surveillance</a:t>
            </a:r>
          </a:p>
        </p:txBody>
      </p:sp>
      <p:graphicFrame>
        <p:nvGraphicFramePr>
          <p:cNvPr id="5" name="Content Placeholder 2">
            <a:extLst>
              <a:ext uri="{FF2B5EF4-FFF2-40B4-BE49-F238E27FC236}">
                <a16:creationId xmlns:a16="http://schemas.microsoft.com/office/drawing/2014/main" id="{06BB1220-159F-455D-C541-9254B134F457}"/>
              </a:ext>
            </a:extLst>
          </p:cNvPr>
          <p:cNvGraphicFramePr>
            <a:graphicFrameLocks noGrp="1"/>
          </p:cNvGraphicFramePr>
          <p:nvPr>
            <p:ph idx="1"/>
            <p:extLst>
              <p:ext uri="{D42A27DB-BD31-4B8C-83A1-F6EECF244321}">
                <p14:modId xmlns:p14="http://schemas.microsoft.com/office/powerpoint/2010/main" val="2572985647"/>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250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31638-8DF0-241F-7BB8-434DB37F5661}"/>
              </a:ext>
            </a:extLst>
          </p:cNvPr>
          <p:cNvSpPr>
            <a:spLocks noGrp="1"/>
          </p:cNvSpPr>
          <p:nvPr>
            <p:ph type="title"/>
          </p:nvPr>
        </p:nvSpPr>
        <p:spPr>
          <a:xfrm>
            <a:off x="1524000" y="762001"/>
            <a:ext cx="9144000" cy="869092"/>
          </a:xfrm>
        </p:spPr>
        <p:txBody>
          <a:bodyPr>
            <a:normAutofit/>
          </a:bodyPr>
          <a:lstStyle/>
          <a:p>
            <a:pPr algn="ctr"/>
            <a:r>
              <a:rPr lang="en-GB" dirty="0"/>
              <a:t>Active Surveillance</a:t>
            </a:r>
            <a:endParaRPr lang="en-GB"/>
          </a:p>
        </p:txBody>
      </p:sp>
      <p:graphicFrame>
        <p:nvGraphicFramePr>
          <p:cNvPr id="5" name="Content Placeholder 2">
            <a:extLst>
              <a:ext uri="{FF2B5EF4-FFF2-40B4-BE49-F238E27FC236}">
                <a16:creationId xmlns:a16="http://schemas.microsoft.com/office/drawing/2014/main" id="{19181571-724A-EFD8-D06A-E5299313CA95}"/>
              </a:ext>
            </a:extLst>
          </p:cNvPr>
          <p:cNvGraphicFramePr>
            <a:graphicFrameLocks noGrp="1"/>
          </p:cNvGraphicFramePr>
          <p:nvPr>
            <p:ph idx="1"/>
            <p:extLst>
              <p:ext uri="{D42A27DB-BD31-4B8C-83A1-F6EECF244321}">
                <p14:modId xmlns:p14="http://schemas.microsoft.com/office/powerpoint/2010/main" val="781300173"/>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776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EA14-D89B-4587-91F5-2F65B01D35F8}"/>
              </a:ext>
            </a:extLst>
          </p:cNvPr>
          <p:cNvSpPr>
            <a:spLocks noGrp="1"/>
          </p:cNvSpPr>
          <p:nvPr>
            <p:ph type="title"/>
          </p:nvPr>
        </p:nvSpPr>
        <p:spPr>
          <a:xfrm>
            <a:off x="1524000" y="762001"/>
            <a:ext cx="9144000" cy="869092"/>
          </a:xfrm>
        </p:spPr>
        <p:txBody>
          <a:bodyPr>
            <a:normAutofit/>
          </a:bodyPr>
          <a:lstStyle/>
          <a:p>
            <a:pPr algn="ctr"/>
            <a:r>
              <a:rPr lang="en-GB" dirty="0"/>
              <a:t>Active Surveillance</a:t>
            </a:r>
            <a:endParaRPr lang="en-GB"/>
          </a:p>
        </p:txBody>
      </p:sp>
      <p:graphicFrame>
        <p:nvGraphicFramePr>
          <p:cNvPr id="5" name="Content Placeholder 2">
            <a:extLst>
              <a:ext uri="{FF2B5EF4-FFF2-40B4-BE49-F238E27FC236}">
                <a16:creationId xmlns:a16="http://schemas.microsoft.com/office/drawing/2014/main" id="{DA8D07D4-746E-AAD4-825A-E07497461995}"/>
              </a:ext>
            </a:extLst>
          </p:cNvPr>
          <p:cNvGraphicFramePr>
            <a:graphicFrameLocks noGrp="1"/>
          </p:cNvGraphicFramePr>
          <p:nvPr>
            <p:ph idx="1"/>
            <p:extLst>
              <p:ext uri="{D42A27DB-BD31-4B8C-83A1-F6EECF244321}">
                <p14:modId xmlns:p14="http://schemas.microsoft.com/office/powerpoint/2010/main" val="3950443191"/>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5052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DC64A-0B26-5820-8C18-3CA560D9E69F}"/>
              </a:ext>
            </a:extLst>
          </p:cNvPr>
          <p:cNvSpPr>
            <a:spLocks noGrp="1"/>
          </p:cNvSpPr>
          <p:nvPr>
            <p:ph type="title"/>
          </p:nvPr>
        </p:nvSpPr>
        <p:spPr>
          <a:xfrm>
            <a:off x="1524000" y="762001"/>
            <a:ext cx="9144000" cy="869092"/>
          </a:xfrm>
        </p:spPr>
        <p:txBody>
          <a:bodyPr>
            <a:normAutofit/>
          </a:bodyPr>
          <a:lstStyle/>
          <a:p>
            <a:pPr algn="ctr"/>
            <a:r>
              <a:rPr lang="en-GB" dirty="0"/>
              <a:t>Passive surveillance</a:t>
            </a:r>
            <a:endParaRPr lang="en-GB"/>
          </a:p>
        </p:txBody>
      </p:sp>
      <p:graphicFrame>
        <p:nvGraphicFramePr>
          <p:cNvPr id="12" name="Content Placeholder 2">
            <a:extLst>
              <a:ext uri="{FF2B5EF4-FFF2-40B4-BE49-F238E27FC236}">
                <a16:creationId xmlns:a16="http://schemas.microsoft.com/office/drawing/2014/main" id="{B25E59D5-2D45-A672-904F-9AE762305C76}"/>
              </a:ext>
            </a:extLst>
          </p:cNvPr>
          <p:cNvGraphicFramePr>
            <a:graphicFrameLocks noGrp="1"/>
          </p:cNvGraphicFramePr>
          <p:nvPr>
            <p:ph idx="1"/>
            <p:extLst>
              <p:ext uri="{D42A27DB-BD31-4B8C-83A1-F6EECF244321}">
                <p14:modId xmlns:p14="http://schemas.microsoft.com/office/powerpoint/2010/main" val="3536155077"/>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977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0A6513-681F-67AF-DA3A-85CE4228FB87}"/>
              </a:ext>
            </a:extLst>
          </p:cNvPr>
          <p:cNvSpPr>
            <a:spLocks noGrp="1"/>
          </p:cNvSpPr>
          <p:nvPr>
            <p:ph type="title"/>
          </p:nvPr>
        </p:nvSpPr>
        <p:spPr>
          <a:xfrm>
            <a:off x="1524000" y="762001"/>
            <a:ext cx="9144000" cy="869092"/>
          </a:xfrm>
        </p:spPr>
        <p:txBody>
          <a:bodyPr>
            <a:normAutofit/>
          </a:bodyPr>
          <a:lstStyle/>
          <a:p>
            <a:pPr algn="ctr"/>
            <a:r>
              <a:rPr lang="en-GB" dirty="0"/>
              <a:t>Screening</a:t>
            </a:r>
            <a:endParaRPr lang="en-GB"/>
          </a:p>
        </p:txBody>
      </p:sp>
      <p:graphicFrame>
        <p:nvGraphicFramePr>
          <p:cNvPr id="5" name="Content Placeholder 2">
            <a:extLst>
              <a:ext uri="{FF2B5EF4-FFF2-40B4-BE49-F238E27FC236}">
                <a16:creationId xmlns:a16="http://schemas.microsoft.com/office/drawing/2014/main" id="{5342B9C4-388B-2613-1F22-F87C8E15B2D6}"/>
              </a:ext>
            </a:extLst>
          </p:cNvPr>
          <p:cNvGraphicFramePr>
            <a:graphicFrameLocks noGrp="1"/>
          </p:cNvGraphicFramePr>
          <p:nvPr>
            <p:ph idx="1"/>
            <p:extLst>
              <p:ext uri="{D42A27DB-BD31-4B8C-83A1-F6EECF244321}">
                <p14:modId xmlns:p14="http://schemas.microsoft.com/office/powerpoint/2010/main" val="574368052"/>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920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631ED-C089-2C67-9EE4-D3B8F9251E16}"/>
              </a:ext>
            </a:extLst>
          </p:cNvPr>
          <p:cNvSpPr>
            <a:spLocks noGrp="1"/>
          </p:cNvSpPr>
          <p:nvPr>
            <p:ph type="title"/>
          </p:nvPr>
        </p:nvSpPr>
        <p:spPr>
          <a:xfrm>
            <a:off x="1207828" y="2286000"/>
            <a:ext cx="3643951" cy="2286000"/>
          </a:xfrm>
        </p:spPr>
        <p:txBody>
          <a:bodyPr anchor="ctr">
            <a:normAutofit/>
          </a:bodyPr>
          <a:lstStyle/>
          <a:p>
            <a:pPr algn="ctr"/>
            <a:br>
              <a:rPr lang="en-GB">
                <a:solidFill>
                  <a:schemeClr val="bg1"/>
                </a:solidFill>
              </a:rPr>
            </a:br>
            <a:r>
              <a:rPr lang="en-GB">
                <a:solidFill>
                  <a:schemeClr val="bg1"/>
                </a:solidFill>
              </a:rPr>
              <a:t>Screening</a:t>
            </a:r>
          </a:p>
        </p:txBody>
      </p:sp>
      <p:graphicFrame>
        <p:nvGraphicFramePr>
          <p:cNvPr id="5" name="Content Placeholder 2">
            <a:extLst>
              <a:ext uri="{FF2B5EF4-FFF2-40B4-BE49-F238E27FC236}">
                <a16:creationId xmlns:a16="http://schemas.microsoft.com/office/drawing/2014/main" id="{D9C7B056-01BD-BF3B-97FC-47401070A0C2}"/>
              </a:ext>
            </a:extLst>
          </p:cNvPr>
          <p:cNvGraphicFramePr>
            <a:graphicFrameLocks noGrp="1"/>
          </p:cNvGraphicFramePr>
          <p:nvPr>
            <p:ph idx="1"/>
            <p:extLst>
              <p:ext uri="{D42A27DB-BD31-4B8C-83A1-F6EECF244321}">
                <p14:modId xmlns:p14="http://schemas.microsoft.com/office/powerpoint/2010/main" val="2865757976"/>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0620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8988F-A28A-5D91-D92D-67CD37CB0A28}"/>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Screening</a:t>
            </a:r>
          </a:p>
        </p:txBody>
      </p:sp>
      <p:graphicFrame>
        <p:nvGraphicFramePr>
          <p:cNvPr id="5" name="Content Placeholder 2">
            <a:extLst>
              <a:ext uri="{FF2B5EF4-FFF2-40B4-BE49-F238E27FC236}">
                <a16:creationId xmlns:a16="http://schemas.microsoft.com/office/drawing/2014/main" id="{F647611A-60AC-A608-A379-82E60143A641}"/>
              </a:ext>
            </a:extLst>
          </p:cNvPr>
          <p:cNvGraphicFramePr>
            <a:graphicFrameLocks noGrp="1"/>
          </p:cNvGraphicFramePr>
          <p:nvPr>
            <p:ph idx="1"/>
            <p:extLst>
              <p:ext uri="{D42A27DB-BD31-4B8C-83A1-F6EECF244321}">
                <p14:modId xmlns:p14="http://schemas.microsoft.com/office/powerpoint/2010/main" val="1878076367"/>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9772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17882-EFC8-4656-D472-8812C106464E}"/>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Screening in Wales</a:t>
            </a:r>
          </a:p>
        </p:txBody>
      </p:sp>
      <p:graphicFrame>
        <p:nvGraphicFramePr>
          <p:cNvPr id="5" name="Content Placeholder 2">
            <a:extLst>
              <a:ext uri="{FF2B5EF4-FFF2-40B4-BE49-F238E27FC236}">
                <a16:creationId xmlns:a16="http://schemas.microsoft.com/office/drawing/2014/main" id="{414B714C-AE4C-4D49-22C2-0551D5BECBAD}"/>
              </a:ext>
            </a:extLst>
          </p:cNvPr>
          <p:cNvGraphicFramePr>
            <a:graphicFrameLocks noGrp="1"/>
          </p:cNvGraphicFramePr>
          <p:nvPr>
            <p:ph idx="1"/>
            <p:extLst>
              <p:ext uri="{D42A27DB-BD31-4B8C-83A1-F6EECF244321}">
                <p14:modId xmlns:p14="http://schemas.microsoft.com/office/powerpoint/2010/main" val="2943811743"/>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5262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DBE6D-79D8-FDF2-D018-F8221241D0FC}"/>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Screening: Validity</a:t>
            </a:r>
          </a:p>
        </p:txBody>
      </p:sp>
      <p:graphicFrame>
        <p:nvGraphicFramePr>
          <p:cNvPr id="5" name="Content Placeholder 2">
            <a:extLst>
              <a:ext uri="{FF2B5EF4-FFF2-40B4-BE49-F238E27FC236}">
                <a16:creationId xmlns:a16="http://schemas.microsoft.com/office/drawing/2014/main" id="{B0C1D1C8-F02B-8FDD-1CC0-0925DED203B4}"/>
              </a:ext>
            </a:extLst>
          </p:cNvPr>
          <p:cNvGraphicFramePr>
            <a:graphicFrameLocks noGrp="1"/>
          </p:cNvGraphicFramePr>
          <p:nvPr>
            <p:ph idx="1"/>
            <p:extLst>
              <p:ext uri="{D42A27DB-BD31-4B8C-83A1-F6EECF244321}">
                <p14:modId xmlns:p14="http://schemas.microsoft.com/office/powerpoint/2010/main" val="3070242489"/>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6182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9D358-0514-4B46-D9C7-A88C39B39E69}"/>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Screening: AI? </a:t>
            </a:r>
          </a:p>
        </p:txBody>
      </p:sp>
      <p:graphicFrame>
        <p:nvGraphicFramePr>
          <p:cNvPr id="5" name="Content Placeholder 2">
            <a:extLst>
              <a:ext uri="{FF2B5EF4-FFF2-40B4-BE49-F238E27FC236}">
                <a16:creationId xmlns:a16="http://schemas.microsoft.com/office/drawing/2014/main" id="{9BDDAA58-8A90-3767-A543-5A517AB081D4}"/>
              </a:ext>
            </a:extLst>
          </p:cNvPr>
          <p:cNvGraphicFramePr>
            <a:graphicFrameLocks noGrp="1"/>
          </p:cNvGraphicFramePr>
          <p:nvPr>
            <p:ph idx="1"/>
            <p:extLst>
              <p:ext uri="{D42A27DB-BD31-4B8C-83A1-F6EECF244321}">
                <p14:modId xmlns:p14="http://schemas.microsoft.com/office/powerpoint/2010/main" val="3284268079"/>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7645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7DA34-3AA4-189B-67AC-F8CDD93A8F1F}"/>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Immunisation</a:t>
            </a:r>
          </a:p>
        </p:txBody>
      </p:sp>
      <p:graphicFrame>
        <p:nvGraphicFramePr>
          <p:cNvPr id="5" name="Content Placeholder 2">
            <a:extLst>
              <a:ext uri="{FF2B5EF4-FFF2-40B4-BE49-F238E27FC236}">
                <a16:creationId xmlns:a16="http://schemas.microsoft.com/office/drawing/2014/main" id="{75965A89-2DE6-E175-912B-F4DED97922C7}"/>
              </a:ext>
            </a:extLst>
          </p:cNvPr>
          <p:cNvGraphicFramePr>
            <a:graphicFrameLocks noGrp="1"/>
          </p:cNvGraphicFramePr>
          <p:nvPr>
            <p:ph idx="1"/>
            <p:extLst>
              <p:ext uri="{D42A27DB-BD31-4B8C-83A1-F6EECF244321}">
                <p14:modId xmlns:p14="http://schemas.microsoft.com/office/powerpoint/2010/main" val="65820103"/>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0518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A125-B4EE-6202-6579-BBA119598DF6}"/>
              </a:ext>
            </a:extLst>
          </p:cNvPr>
          <p:cNvSpPr>
            <a:spLocks noGrp="1"/>
          </p:cNvSpPr>
          <p:nvPr>
            <p:ph type="title"/>
          </p:nvPr>
        </p:nvSpPr>
        <p:spPr>
          <a:xfrm>
            <a:off x="1753416" y="2998070"/>
            <a:ext cx="3532959" cy="857559"/>
          </a:xfrm>
        </p:spPr>
        <p:txBody>
          <a:bodyPr/>
          <a:lstStyle/>
          <a:p>
            <a:r>
              <a:rPr lang="en-GB"/>
              <a:t>Childhood Vaccines</a:t>
            </a:r>
          </a:p>
        </p:txBody>
      </p:sp>
      <p:pic>
        <p:nvPicPr>
          <p:cNvPr id="4" name="Content Placeholder 3" descr="MMR and Polio catch-up vaccinations - NHS North East London">
            <a:extLst>
              <a:ext uri="{FF2B5EF4-FFF2-40B4-BE49-F238E27FC236}">
                <a16:creationId xmlns:a16="http://schemas.microsoft.com/office/drawing/2014/main" id="{5F3E5C03-E736-8183-E7F8-8A9B44D59598}"/>
              </a:ext>
            </a:extLst>
          </p:cNvPr>
          <p:cNvPicPr>
            <a:picLocks noGrp="1" noChangeAspect="1"/>
          </p:cNvPicPr>
          <p:nvPr>
            <p:ph idx="1"/>
          </p:nvPr>
        </p:nvPicPr>
        <p:blipFill rotWithShape="1">
          <a:blip r:embed="rId2"/>
          <a:srcRect t="9143" b="-143"/>
          <a:stretch/>
        </p:blipFill>
        <p:spPr>
          <a:xfrm>
            <a:off x="6872742" y="1"/>
            <a:ext cx="5320757" cy="6860547"/>
          </a:xfrm>
        </p:spPr>
      </p:pic>
    </p:spTree>
    <p:extLst>
      <p:ext uri="{BB962C8B-B14F-4D97-AF65-F5344CB8AC3E}">
        <p14:creationId xmlns:p14="http://schemas.microsoft.com/office/powerpoint/2010/main" val="566062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3AFA6-C5A0-7401-AE69-ECFB25763D9A}"/>
              </a:ext>
            </a:extLst>
          </p:cNvPr>
          <p:cNvSpPr>
            <a:spLocks noGrp="1"/>
          </p:cNvSpPr>
          <p:nvPr>
            <p:ph type="title"/>
          </p:nvPr>
        </p:nvSpPr>
        <p:spPr/>
        <p:txBody>
          <a:bodyPr/>
          <a:lstStyle/>
          <a:p>
            <a:r>
              <a:rPr lang="en-GB"/>
              <a:t>Vaccination Schedule</a:t>
            </a:r>
          </a:p>
        </p:txBody>
      </p:sp>
      <p:pic>
        <p:nvPicPr>
          <p:cNvPr id="4" name="Content Placeholder 3" descr="A table with text on it&#10;&#10;Description automatically generated">
            <a:extLst>
              <a:ext uri="{FF2B5EF4-FFF2-40B4-BE49-F238E27FC236}">
                <a16:creationId xmlns:a16="http://schemas.microsoft.com/office/drawing/2014/main" id="{EE959EFB-3DB7-B59F-4D2B-26D5FD61CBC4}"/>
              </a:ext>
            </a:extLst>
          </p:cNvPr>
          <p:cNvPicPr>
            <a:picLocks noGrp="1" noChangeAspect="1"/>
          </p:cNvPicPr>
          <p:nvPr>
            <p:ph idx="1"/>
          </p:nvPr>
        </p:nvPicPr>
        <p:blipFill>
          <a:blip r:embed="rId2"/>
          <a:stretch>
            <a:fillRect/>
          </a:stretch>
        </p:blipFill>
        <p:spPr>
          <a:xfrm>
            <a:off x="-4355" y="0"/>
            <a:ext cx="12192000" cy="6896100"/>
          </a:xfrm>
        </p:spPr>
      </p:pic>
    </p:spTree>
    <p:extLst>
      <p:ext uri="{BB962C8B-B14F-4D97-AF65-F5344CB8AC3E}">
        <p14:creationId xmlns:p14="http://schemas.microsoft.com/office/powerpoint/2010/main" val="5993099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E5487-C1B6-707B-151C-DA30DFB2B6A1}"/>
              </a:ext>
            </a:extLst>
          </p:cNvPr>
          <p:cNvSpPr>
            <a:spLocks noGrp="1"/>
          </p:cNvSpPr>
          <p:nvPr>
            <p:ph type="title"/>
          </p:nvPr>
        </p:nvSpPr>
        <p:spPr/>
        <p:txBody>
          <a:bodyPr/>
          <a:lstStyle/>
          <a:p>
            <a:endParaRPr lang="en-GB"/>
          </a:p>
        </p:txBody>
      </p:sp>
      <p:pic>
        <p:nvPicPr>
          <p:cNvPr id="4" name="Content Placeholder 3" descr="A table with text on it&#10;&#10;Description automatically generated">
            <a:extLst>
              <a:ext uri="{FF2B5EF4-FFF2-40B4-BE49-F238E27FC236}">
                <a16:creationId xmlns:a16="http://schemas.microsoft.com/office/drawing/2014/main" id="{EBAF8DD1-462A-0835-DA18-B3C2428C39BE}"/>
              </a:ext>
            </a:extLst>
          </p:cNvPr>
          <p:cNvPicPr>
            <a:picLocks noGrp="1" noChangeAspect="1"/>
          </p:cNvPicPr>
          <p:nvPr>
            <p:ph idx="1"/>
          </p:nvPr>
        </p:nvPicPr>
        <p:blipFill>
          <a:blip r:embed="rId2"/>
          <a:stretch>
            <a:fillRect/>
          </a:stretch>
        </p:blipFill>
        <p:spPr>
          <a:xfrm>
            <a:off x="-28167" y="228600"/>
            <a:ext cx="12220575" cy="6410325"/>
          </a:xfrm>
        </p:spPr>
      </p:pic>
    </p:spTree>
    <p:extLst>
      <p:ext uri="{BB962C8B-B14F-4D97-AF65-F5344CB8AC3E}">
        <p14:creationId xmlns:p14="http://schemas.microsoft.com/office/powerpoint/2010/main" val="17786564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0911A-074F-41D2-73FA-50EE27E71EB7}"/>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Vaccines: Effects </a:t>
            </a:r>
          </a:p>
        </p:txBody>
      </p:sp>
      <p:graphicFrame>
        <p:nvGraphicFramePr>
          <p:cNvPr id="5" name="Content Placeholder 2">
            <a:extLst>
              <a:ext uri="{FF2B5EF4-FFF2-40B4-BE49-F238E27FC236}">
                <a16:creationId xmlns:a16="http://schemas.microsoft.com/office/drawing/2014/main" id="{1236133D-C91D-A8BA-D95D-279D8E89AA0F}"/>
              </a:ext>
            </a:extLst>
          </p:cNvPr>
          <p:cNvGraphicFramePr>
            <a:graphicFrameLocks noGrp="1"/>
          </p:cNvGraphicFramePr>
          <p:nvPr>
            <p:ph idx="1"/>
            <p:extLst>
              <p:ext uri="{D42A27DB-BD31-4B8C-83A1-F6EECF244321}">
                <p14:modId xmlns:p14="http://schemas.microsoft.com/office/powerpoint/2010/main" val="4208743004"/>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04061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edle and vial">
            <a:extLst>
              <a:ext uri="{FF2B5EF4-FFF2-40B4-BE49-F238E27FC236}">
                <a16:creationId xmlns:a16="http://schemas.microsoft.com/office/drawing/2014/main" id="{6E46A0F0-7D05-C02A-4DCF-593233EBCF1F}"/>
              </a:ext>
            </a:extLst>
          </p:cNvPr>
          <p:cNvPicPr>
            <a:picLocks noChangeAspect="1"/>
          </p:cNvPicPr>
          <p:nvPr/>
        </p:nvPicPr>
        <p:blipFill rotWithShape="1">
          <a:blip r:embed="rId2">
            <a:alphaModFix amt="50000"/>
          </a:blip>
          <a:srcRect l="25880" r="14874" b="-3"/>
          <a:stretch/>
        </p:blipFill>
        <p:spPr>
          <a:xfrm>
            <a:off x="20" y="10"/>
            <a:ext cx="6095979" cy="6857990"/>
          </a:xfrm>
          <a:prstGeom prst="rect">
            <a:avLst/>
          </a:prstGeom>
        </p:spPr>
      </p:pic>
      <p:sp>
        <p:nvSpPr>
          <p:cNvPr id="2" name="Title 1">
            <a:extLst>
              <a:ext uri="{FF2B5EF4-FFF2-40B4-BE49-F238E27FC236}">
                <a16:creationId xmlns:a16="http://schemas.microsoft.com/office/drawing/2014/main" id="{7E5B3CD2-F699-6E33-1990-C5C1C6796B4B}"/>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Vaccine Uptake</a:t>
            </a:r>
          </a:p>
        </p:txBody>
      </p:sp>
      <p:sp>
        <p:nvSpPr>
          <p:cNvPr id="3" name="Content Placeholder 2">
            <a:extLst>
              <a:ext uri="{FF2B5EF4-FFF2-40B4-BE49-F238E27FC236}">
                <a16:creationId xmlns:a16="http://schemas.microsoft.com/office/drawing/2014/main" id="{8C3D9F6C-5D60-240E-24CD-E8483699BA97}"/>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Do you think more or less people are having vaccines?</a:t>
            </a:r>
            <a:endParaRPr lang="en-GB" dirty="0"/>
          </a:p>
          <a:p>
            <a:r>
              <a:rPr lang="en-GB"/>
              <a:t>Why has vaccine uptake decreased?</a:t>
            </a:r>
          </a:p>
        </p:txBody>
      </p:sp>
    </p:spTree>
    <p:extLst>
      <p:ext uri="{BB962C8B-B14F-4D97-AF65-F5344CB8AC3E}">
        <p14:creationId xmlns:p14="http://schemas.microsoft.com/office/powerpoint/2010/main" val="370293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9F52C-0793-779A-6536-D9FA26306F97}"/>
              </a:ext>
            </a:extLst>
          </p:cNvPr>
          <p:cNvSpPr>
            <a:spLocks noGrp="1"/>
          </p:cNvSpPr>
          <p:nvPr>
            <p:ph type="title"/>
          </p:nvPr>
        </p:nvSpPr>
        <p:spPr/>
        <p:txBody>
          <a:bodyPr/>
          <a:lstStyle/>
          <a:p>
            <a:r>
              <a:rPr lang="en-GB"/>
              <a:t>Vaccine UPtake</a:t>
            </a:r>
          </a:p>
        </p:txBody>
      </p:sp>
      <p:pic>
        <p:nvPicPr>
          <p:cNvPr id="7" name="Content Placeholder 6" descr="Quarterly vaccination coverage statistics for children aged up to 5 years  in the UK (COVER programme): July to September 2023 - GOV.UK">
            <a:extLst>
              <a:ext uri="{FF2B5EF4-FFF2-40B4-BE49-F238E27FC236}">
                <a16:creationId xmlns:a16="http://schemas.microsoft.com/office/drawing/2014/main" id="{7D6B61DD-D1EF-6B81-50D2-6A81A878929D}"/>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45021" y="175846"/>
            <a:ext cx="12105986" cy="6584460"/>
          </a:xfrm>
        </p:spPr>
      </p:pic>
    </p:spTree>
    <p:extLst>
      <p:ext uri="{BB962C8B-B14F-4D97-AF65-F5344CB8AC3E}">
        <p14:creationId xmlns:p14="http://schemas.microsoft.com/office/powerpoint/2010/main" val="2851289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58AD7-482F-CF9C-3FD7-A97B164A77F3}"/>
              </a:ext>
            </a:extLst>
          </p:cNvPr>
          <p:cNvSpPr>
            <a:spLocks noGrp="1"/>
          </p:cNvSpPr>
          <p:nvPr>
            <p:ph type="title"/>
          </p:nvPr>
        </p:nvSpPr>
        <p:spPr/>
        <p:txBody>
          <a:bodyPr/>
          <a:lstStyle/>
          <a:p>
            <a:r>
              <a:rPr lang="en-GB"/>
              <a:t>Vaccine Uptake: Ethnicity</a:t>
            </a:r>
          </a:p>
        </p:txBody>
      </p:sp>
      <p:sp>
        <p:nvSpPr>
          <p:cNvPr id="3" name="Content Placeholder 2">
            <a:extLst>
              <a:ext uri="{FF2B5EF4-FFF2-40B4-BE49-F238E27FC236}">
                <a16:creationId xmlns:a16="http://schemas.microsoft.com/office/drawing/2014/main" id="{74CA5FEF-8BB7-864E-6A09-A361CB6BDD2F}"/>
              </a:ext>
            </a:extLst>
          </p:cNvPr>
          <p:cNvSpPr>
            <a:spLocks noGrp="1"/>
          </p:cNvSpPr>
          <p:nvPr>
            <p:ph idx="1"/>
          </p:nvPr>
        </p:nvSpPr>
        <p:spPr/>
        <p:txBody>
          <a:bodyPr vert="horz" lIns="91440" tIns="45720" rIns="91440" bIns="45720" rtlCol="0" anchor="t">
            <a:normAutofit/>
          </a:bodyPr>
          <a:lstStyle/>
          <a:p>
            <a:r>
              <a:rPr lang="en-GB">
                <a:ea typeface="+mn-lt"/>
                <a:cs typeface="+mn-lt"/>
              </a:rPr>
              <a:t>Black UK citizens from priority groups were half as likely to get vaccinated against COVID compared to White UK citizens </a:t>
            </a:r>
            <a:endParaRPr lang="en-GB"/>
          </a:p>
          <a:p>
            <a:r>
              <a:rPr lang="en-GB">
                <a:ea typeface="+mn-lt"/>
                <a:cs typeface="+mn-lt"/>
              </a:rPr>
              <a:t>Lower vaccination rates were also observed among South Asians. Bangladeshi and Pakistani communities (approximately 30 per cent of eligible people got vaccinated compared to 42.5 per cent of White UK citizens) </a:t>
            </a:r>
            <a:endParaRPr lang="en-GB"/>
          </a:p>
          <a:p>
            <a:r>
              <a:rPr lang="en-GB">
                <a:ea typeface="+mn-lt"/>
                <a:cs typeface="+mn-lt"/>
              </a:rPr>
              <a:t>Members of ethnic minorities were also found to be the most distrustful of the COVID-19 vaccine </a:t>
            </a:r>
            <a:endParaRPr lang="en-GB"/>
          </a:p>
          <a:p>
            <a:r>
              <a:rPr lang="en-GB">
                <a:ea typeface="+mn-lt"/>
                <a:cs typeface="+mn-lt"/>
              </a:rPr>
              <a:t>BAME members are more likely to contract and die from COVID-19 compared to White individuals.</a:t>
            </a:r>
            <a:endParaRPr lang="en-GB"/>
          </a:p>
        </p:txBody>
      </p:sp>
    </p:spTree>
    <p:extLst>
      <p:ext uri="{BB962C8B-B14F-4D97-AF65-F5344CB8AC3E}">
        <p14:creationId xmlns:p14="http://schemas.microsoft.com/office/powerpoint/2010/main" val="858088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0BDC5-199A-9A03-CE1D-78119FA47505}"/>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Vaccine Uptake: Economic Deprivation</a:t>
            </a:r>
          </a:p>
        </p:txBody>
      </p:sp>
      <p:graphicFrame>
        <p:nvGraphicFramePr>
          <p:cNvPr id="5" name="Content Placeholder 2">
            <a:extLst>
              <a:ext uri="{FF2B5EF4-FFF2-40B4-BE49-F238E27FC236}">
                <a16:creationId xmlns:a16="http://schemas.microsoft.com/office/drawing/2014/main" id="{580F7D4C-0B85-B357-1577-D5BFE492007C}"/>
              </a:ext>
            </a:extLst>
          </p:cNvPr>
          <p:cNvGraphicFramePr>
            <a:graphicFrameLocks noGrp="1"/>
          </p:cNvGraphicFramePr>
          <p:nvPr>
            <p:ph idx="1"/>
            <p:extLst>
              <p:ext uri="{D42A27DB-BD31-4B8C-83A1-F6EECF244321}">
                <p14:modId xmlns:p14="http://schemas.microsoft.com/office/powerpoint/2010/main" val="2180580429"/>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1068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730F2-33BB-5DF0-B982-0B01D2578079}"/>
              </a:ext>
            </a:extLst>
          </p:cNvPr>
          <p:cNvSpPr>
            <a:spLocks noGrp="1"/>
          </p:cNvSpPr>
          <p:nvPr>
            <p:ph type="title"/>
          </p:nvPr>
        </p:nvSpPr>
        <p:spPr/>
        <p:txBody>
          <a:bodyPr/>
          <a:lstStyle/>
          <a:p>
            <a:r>
              <a:rPr lang="en-GB"/>
              <a:t>Vaccine Uptake: Demographics</a:t>
            </a:r>
          </a:p>
        </p:txBody>
      </p:sp>
      <p:sp>
        <p:nvSpPr>
          <p:cNvPr id="3" name="Content Placeholder 2">
            <a:extLst>
              <a:ext uri="{FF2B5EF4-FFF2-40B4-BE49-F238E27FC236}">
                <a16:creationId xmlns:a16="http://schemas.microsoft.com/office/drawing/2014/main" id="{B111262E-A727-7A3E-E821-843CF8AECB9B}"/>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Individuals diagnosed with schizophrenia were less likely to get vaccinated (30.3 per cent) compared to non-diagnosed (41.2 per cent) </a:t>
            </a:r>
            <a:endParaRPr lang="en-GB"/>
          </a:p>
          <a:p>
            <a:r>
              <a:rPr lang="en-GB">
                <a:ea typeface="+mn-lt"/>
                <a:cs typeface="+mn-lt"/>
              </a:rPr>
              <a:t>Individuals with learning disabilities were less likely to get vaccinated (28.1 per cent) compared to individuals who were not diagnosed with a learning disability (41.1 per cent)</a:t>
            </a:r>
          </a:p>
          <a:p>
            <a:r>
              <a:rPr lang="en-GB">
                <a:ea typeface="+mn-lt"/>
                <a:cs typeface="+mn-lt"/>
              </a:rPr>
              <a:t>Women from priority groups were found less likely to get vaccinated (39.6 per cent) than men (43.1 per cent) </a:t>
            </a:r>
          </a:p>
          <a:p>
            <a:r>
              <a:rPr lang="en-GB">
                <a:ea typeface="+mn-lt"/>
                <a:cs typeface="+mn-lt"/>
              </a:rPr>
              <a:t>Young people show lower intentions to get vaccinated: individuals aged 16-34 were twice as likely to report that they are unlikely to get vaccinated of that they definitely won’t compared to individuals aged 55-75 </a:t>
            </a:r>
            <a:endParaRPr lang="en-GB" dirty="0"/>
          </a:p>
          <a:p>
            <a:r>
              <a:rPr lang="en-GB">
                <a:ea typeface="+mn-lt"/>
                <a:cs typeface="+mn-lt"/>
              </a:rPr>
              <a:t>People aged 30-60 are less likely to get vaccinated compared to people aged 65 and more</a:t>
            </a:r>
            <a:endParaRPr lang="en-GB"/>
          </a:p>
        </p:txBody>
      </p:sp>
    </p:spTree>
    <p:extLst>
      <p:ext uri="{BB962C8B-B14F-4D97-AF65-F5344CB8AC3E}">
        <p14:creationId xmlns:p14="http://schemas.microsoft.com/office/powerpoint/2010/main" val="39663089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45C4B-4FA4-AEAF-EA77-5B28E74F70EA}"/>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Vaccine uptake: Demographics</a:t>
            </a:r>
          </a:p>
        </p:txBody>
      </p:sp>
      <p:graphicFrame>
        <p:nvGraphicFramePr>
          <p:cNvPr id="5" name="Content Placeholder 2">
            <a:extLst>
              <a:ext uri="{FF2B5EF4-FFF2-40B4-BE49-F238E27FC236}">
                <a16:creationId xmlns:a16="http://schemas.microsoft.com/office/drawing/2014/main" id="{56DF6FA3-8616-A6DD-310F-A9964567394F}"/>
              </a:ext>
            </a:extLst>
          </p:cNvPr>
          <p:cNvGraphicFramePr>
            <a:graphicFrameLocks noGrp="1"/>
          </p:cNvGraphicFramePr>
          <p:nvPr>
            <p:ph idx="1"/>
            <p:extLst>
              <p:ext uri="{D42A27DB-BD31-4B8C-83A1-F6EECF244321}">
                <p14:modId xmlns:p14="http://schemas.microsoft.com/office/powerpoint/2010/main" val="3396141831"/>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20429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C7BD-BDAB-0A41-11CE-AAD1EB49AF5D}"/>
              </a:ext>
            </a:extLst>
          </p:cNvPr>
          <p:cNvSpPr>
            <a:spLocks noGrp="1"/>
          </p:cNvSpPr>
          <p:nvPr>
            <p:ph type="title"/>
          </p:nvPr>
        </p:nvSpPr>
        <p:spPr>
          <a:xfrm>
            <a:off x="1058335" y="2178676"/>
            <a:ext cx="2145973" cy="2498789"/>
          </a:xfrm>
        </p:spPr>
        <p:txBody>
          <a:bodyPr/>
          <a:lstStyle/>
          <a:p>
            <a:r>
              <a:rPr lang="en-GB"/>
              <a:t>Vaccine Uptake: England Data</a:t>
            </a:r>
          </a:p>
        </p:txBody>
      </p:sp>
      <p:pic>
        <p:nvPicPr>
          <p:cNvPr id="4" name="Content Placeholder 3" descr="A graph of different colored lines&#10;&#10;Description automatically generated">
            <a:extLst>
              <a:ext uri="{FF2B5EF4-FFF2-40B4-BE49-F238E27FC236}">
                <a16:creationId xmlns:a16="http://schemas.microsoft.com/office/drawing/2014/main" id="{0E7F66F0-EB14-5E75-2007-590E03252C32}"/>
              </a:ext>
            </a:extLst>
          </p:cNvPr>
          <p:cNvPicPr>
            <a:picLocks noGrp="1" noChangeAspect="1"/>
          </p:cNvPicPr>
          <p:nvPr>
            <p:ph idx="1"/>
          </p:nvPr>
        </p:nvPicPr>
        <p:blipFill>
          <a:blip r:embed="rId2"/>
          <a:stretch>
            <a:fillRect/>
          </a:stretch>
        </p:blipFill>
        <p:spPr>
          <a:xfrm>
            <a:off x="3992312" y="0"/>
            <a:ext cx="8196480" cy="6857999"/>
          </a:xfrm>
        </p:spPr>
      </p:pic>
    </p:spTree>
    <p:extLst>
      <p:ext uri="{BB962C8B-B14F-4D97-AF65-F5344CB8AC3E}">
        <p14:creationId xmlns:p14="http://schemas.microsoft.com/office/powerpoint/2010/main" val="24627581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pette dripping solution into test tube">
            <a:extLst>
              <a:ext uri="{FF2B5EF4-FFF2-40B4-BE49-F238E27FC236}">
                <a16:creationId xmlns:a16="http://schemas.microsoft.com/office/drawing/2014/main" id="{CC5FC1A8-7543-4C1E-C136-2F6A2B981F1F}"/>
              </a:ext>
            </a:extLst>
          </p:cNvPr>
          <p:cNvPicPr>
            <a:picLocks noChangeAspect="1"/>
          </p:cNvPicPr>
          <p:nvPr/>
        </p:nvPicPr>
        <p:blipFill rotWithShape="1">
          <a:blip r:embed="rId2">
            <a:alphaModFix/>
          </a:blip>
          <a:srcRect t="15747" r="-2" b="-2"/>
          <a:stretch/>
        </p:blipFill>
        <p:spPr>
          <a:xfrm>
            <a:off x="20" y="1571"/>
            <a:ext cx="12191980" cy="6856429"/>
          </a:xfrm>
          <a:prstGeom prst="rect">
            <a:avLst/>
          </a:prstGeom>
        </p:spPr>
      </p:pic>
      <p:sp useBgFill="1">
        <p:nvSpPr>
          <p:cNvPr id="13" name="Oval 12">
            <a:extLst>
              <a:ext uri="{FF2B5EF4-FFF2-40B4-BE49-F238E27FC236}">
                <a16:creationId xmlns:a16="http://schemas.microsoft.com/office/drawing/2014/main" id="{07F1F8E1-08C9-4C32-8CD0-F0DEB444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E1EBC-03D4-5960-D339-259682CED5B0}"/>
              </a:ext>
            </a:extLst>
          </p:cNvPr>
          <p:cNvSpPr>
            <a:spLocks noGrp="1"/>
          </p:cNvSpPr>
          <p:nvPr>
            <p:ph type="title"/>
          </p:nvPr>
        </p:nvSpPr>
        <p:spPr>
          <a:xfrm>
            <a:off x="1280159" y="2211978"/>
            <a:ext cx="3535679" cy="1425728"/>
          </a:xfrm>
        </p:spPr>
        <p:txBody>
          <a:bodyPr vert="horz" lIns="91440" tIns="45720" rIns="91440" bIns="45720" rtlCol="0" anchor="b">
            <a:normAutofit/>
          </a:bodyPr>
          <a:lstStyle/>
          <a:p>
            <a:pPr algn="ctr"/>
            <a:r>
              <a:rPr lang="en-US"/>
              <a:t>Health Education</a:t>
            </a:r>
          </a:p>
        </p:txBody>
      </p:sp>
      <p:sp>
        <p:nvSpPr>
          <p:cNvPr id="3" name="Content Placeholder 2">
            <a:extLst>
              <a:ext uri="{FF2B5EF4-FFF2-40B4-BE49-F238E27FC236}">
                <a16:creationId xmlns:a16="http://schemas.microsoft.com/office/drawing/2014/main" id="{10A1ED45-8C45-EB70-79D8-8A3CC2F676ED}"/>
              </a:ext>
            </a:extLst>
          </p:cNvPr>
          <p:cNvSpPr>
            <a:spLocks noGrp="1"/>
          </p:cNvSpPr>
          <p:nvPr>
            <p:ph idx="1"/>
          </p:nvPr>
        </p:nvSpPr>
        <p:spPr>
          <a:xfrm>
            <a:off x="1524000" y="4249360"/>
            <a:ext cx="3048000" cy="877585"/>
          </a:xfrm>
        </p:spPr>
        <p:txBody>
          <a:bodyPr vert="horz" lIns="91440" tIns="45720" rIns="91440" bIns="45720" rtlCol="0">
            <a:normAutofit/>
          </a:bodyPr>
          <a:lstStyle/>
          <a:p>
            <a:pPr marL="0" indent="0" algn="ctr">
              <a:buNone/>
            </a:pPr>
            <a:r>
              <a:rPr lang="en-US"/>
              <a:t>Over to Sam! </a:t>
            </a:r>
          </a:p>
        </p:txBody>
      </p:sp>
      <p:cxnSp>
        <p:nvCxnSpPr>
          <p:cNvPr id="15" name="Straight Connector 1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7032867"/>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2D81E-EF5B-22FE-0B77-7756A919AB8D}"/>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Strategies and Systems</a:t>
            </a:r>
          </a:p>
        </p:txBody>
      </p:sp>
      <p:graphicFrame>
        <p:nvGraphicFramePr>
          <p:cNvPr id="5" name="Content Placeholder 2">
            <a:extLst>
              <a:ext uri="{FF2B5EF4-FFF2-40B4-BE49-F238E27FC236}">
                <a16:creationId xmlns:a16="http://schemas.microsoft.com/office/drawing/2014/main" id="{B44C0E45-EFCA-27FB-480A-5D69B5430015}"/>
              </a:ext>
            </a:extLst>
          </p:cNvPr>
          <p:cNvGraphicFramePr>
            <a:graphicFrameLocks noGrp="1"/>
          </p:cNvGraphicFramePr>
          <p:nvPr>
            <p:ph idx="1"/>
            <p:extLst>
              <p:ext uri="{D42A27DB-BD31-4B8C-83A1-F6EECF244321}">
                <p14:modId xmlns:p14="http://schemas.microsoft.com/office/powerpoint/2010/main" val="692505372"/>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529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FA24B-8042-76E4-035F-57E7CC7E265E}"/>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Public Health Systems</a:t>
            </a:r>
          </a:p>
        </p:txBody>
      </p:sp>
      <p:graphicFrame>
        <p:nvGraphicFramePr>
          <p:cNvPr id="15" name="Content Placeholder 2">
            <a:extLst>
              <a:ext uri="{FF2B5EF4-FFF2-40B4-BE49-F238E27FC236}">
                <a16:creationId xmlns:a16="http://schemas.microsoft.com/office/drawing/2014/main" id="{E3C6A66A-E296-31B1-CD9C-3A5CD6A8ED53}"/>
              </a:ext>
            </a:extLst>
          </p:cNvPr>
          <p:cNvGraphicFramePr>
            <a:graphicFrameLocks noGrp="1"/>
          </p:cNvGraphicFramePr>
          <p:nvPr>
            <p:ph idx="1"/>
            <p:extLst>
              <p:ext uri="{D42A27DB-BD31-4B8C-83A1-F6EECF244321}">
                <p14:modId xmlns:p14="http://schemas.microsoft.com/office/powerpoint/2010/main" val="453426751"/>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6523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CA815-3438-6700-73D0-7DB89B9C4C1B}"/>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The illusion of choice?</a:t>
            </a:r>
          </a:p>
        </p:txBody>
      </p:sp>
      <p:graphicFrame>
        <p:nvGraphicFramePr>
          <p:cNvPr id="5" name="Content Placeholder 2">
            <a:extLst>
              <a:ext uri="{FF2B5EF4-FFF2-40B4-BE49-F238E27FC236}">
                <a16:creationId xmlns:a16="http://schemas.microsoft.com/office/drawing/2014/main" id="{5B957C26-ED2E-0595-E03E-5B50EFC6D861}"/>
              </a:ext>
            </a:extLst>
          </p:cNvPr>
          <p:cNvGraphicFramePr>
            <a:graphicFrameLocks noGrp="1"/>
          </p:cNvGraphicFramePr>
          <p:nvPr>
            <p:ph idx="1"/>
            <p:extLst>
              <p:ext uri="{D42A27DB-BD31-4B8C-83A1-F6EECF244321}">
                <p14:modId xmlns:p14="http://schemas.microsoft.com/office/powerpoint/2010/main" val="2617813666"/>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1783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0821D589-B6C0-4169-64B6-6964FCB10C26}"/>
              </a:ext>
            </a:extLst>
          </p:cNvPr>
          <p:cNvPicPr>
            <a:picLocks noChangeAspect="1"/>
          </p:cNvPicPr>
          <p:nvPr/>
        </p:nvPicPr>
        <p:blipFill rotWithShape="1">
          <a:blip r:embed="rId2">
            <a:alphaModFix amt="50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06F8BE7B-62DA-10C7-D75D-992C8F34148B}"/>
              </a:ext>
            </a:extLst>
          </p:cNvPr>
          <p:cNvSpPr>
            <a:spLocks noGrp="1"/>
          </p:cNvSpPr>
          <p:nvPr>
            <p:ph type="title"/>
          </p:nvPr>
        </p:nvSpPr>
        <p:spPr>
          <a:xfrm>
            <a:off x="1523999" y="1524000"/>
            <a:ext cx="3216673" cy="3809999"/>
          </a:xfrm>
        </p:spPr>
        <p:txBody>
          <a:bodyPr anchor="ctr">
            <a:normAutofit/>
          </a:bodyPr>
          <a:lstStyle/>
          <a:p>
            <a:pPr algn="r"/>
            <a:r>
              <a:rPr lang="en-GB">
                <a:solidFill>
                  <a:srgbClr val="FFFFFF"/>
                </a:solidFill>
              </a:rPr>
              <a:t>Priorities in public health promotion</a:t>
            </a:r>
          </a:p>
        </p:txBody>
      </p:sp>
      <p:sp>
        <p:nvSpPr>
          <p:cNvPr id="3" name="Content Placeholder 2">
            <a:extLst>
              <a:ext uri="{FF2B5EF4-FFF2-40B4-BE49-F238E27FC236}">
                <a16:creationId xmlns:a16="http://schemas.microsoft.com/office/drawing/2014/main" id="{A381093B-D45E-4904-4B4A-F0546781D6B9}"/>
              </a:ext>
            </a:extLst>
          </p:cNvPr>
          <p:cNvSpPr>
            <a:spLocks noGrp="1"/>
          </p:cNvSpPr>
          <p:nvPr>
            <p:ph idx="1"/>
          </p:nvPr>
        </p:nvSpPr>
        <p:spPr>
          <a:xfrm>
            <a:off x="5334001" y="762000"/>
            <a:ext cx="5334000" cy="5334000"/>
          </a:xfrm>
        </p:spPr>
        <p:txBody>
          <a:bodyPr vert="horz" lIns="91440" tIns="45720" rIns="91440" bIns="45720" rtlCol="0" anchor="ctr">
            <a:normAutofit/>
          </a:bodyPr>
          <a:lstStyle/>
          <a:p>
            <a:r>
              <a:rPr lang="en-GB">
                <a:solidFill>
                  <a:srgbClr val="FFFFFF"/>
                </a:solidFill>
              </a:rPr>
              <a:t>What should be our priorities here?</a:t>
            </a:r>
          </a:p>
          <a:p>
            <a:endParaRPr lang="en-GB">
              <a:solidFill>
                <a:srgbClr val="FFFFFF"/>
              </a:solidFill>
            </a:endParaRPr>
          </a:p>
        </p:txBody>
      </p:sp>
    </p:spTree>
    <p:extLst>
      <p:ext uri="{BB962C8B-B14F-4D97-AF65-F5344CB8AC3E}">
        <p14:creationId xmlns:p14="http://schemas.microsoft.com/office/powerpoint/2010/main" val="2304408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C5AE0-1750-2E94-9DE2-EC25C06BE830}"/>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Priorities in Public Health Promotion</a:t>
            </a:r>
          </a:p>
        </p:txBody>
      </p:sp>
      <p:graphicFrame>
        <p:nvGraphicFramePr>
          <p:cNvPr id="5" name="Content Placeholder 2">
            <a:extLst>
              <a:ext uri="{FF2B5EF4-FFF2-40B4-BE49-F238E27FC236}">
                <a16:creationId xmlns:a16="http://schemas.microsoft.com/office/drawing/2014/main" id="{20070CB0-8496-0225-CECF-0D0BB5DB70C2}"/>
              </a:ext>
            </a:extLst>
          </p:cNvPr>
          <p:cNvGraphicFramePr>
            <a:graphicFrameLocks noGrp="1"/>
          </p:cNvGraphicFramePr>
          <p:nvPr>
            <p:ph idx="1"/>
            <p:extLst>
              <p:ext uri="{D42A27DB-BD31-4B8C-83A1-F6EECF244321}">
                <p14:modId xmlns:p14="http://schemas.microsoft.com/office/powerpoint/2010/main" val="1789263577"/>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576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59A6C-0AAD-A7F3-0A77-9B39B722F946}"/>
              </a:ext>
            </a:extLst>
          </p:cNvPr>
          <p:cNvSpPr>
            <a:spLocks noGrp="1"/>
          </p:cNvSpPr>
          <p:nvPr>
            <p:ph type="title"/>
          </p:nvPr>
        </p:nvSpPr>
        <p:spPr>
          <a:xfrm>
            <a:off x="1207828" y="2286000"/>
            <a:ext cx="3643951" cy="2286000"/>
          </a:xfrm>
        </p:spPr>
        <p:txBody>
          <a:bodyPr anchor="ctr">
            <a:normAutofit/>
          </a:bodyPr>
          <a:lstStyle/>
          <a:p>
            <a:pPr algn="ctr"/>
            <a:r>
              <a:rPr lang="en-GB">
                <a:solidFill>
                  <a:schemeClr val="bg1"/>
                </a:solidFill>
              </a:rPr>
              <a:t>Priorities for the future?</a:t>
            </a:r>
          </a:p>
        </p:txBody>
      </p:sp>
      <p:graphicFrame>
        <p:nvGraphicFramePr>
          <p:cNvPr id="5" name="Content Placeholder 2">
            <a:extLst>
              <a:ext uri="{FF2B5EF4-FFF2-40B4-BE49-F238E27FC236}">
                <a16:creationId xmlns:a16="http://schemas.microsoft.com/office/drawing/2014/main" id="{C760AA79-6955-5E30-5CD9-88AACB8A61DC}"/>
              </a:ext>
            </a:extLst>
          </p:cNvPr>
          <p:cNvGraphicFramePr>
            <a:graphicFrameLocks noGrp="1"/>
          </p:cNvGraphicFramePr>
          <p:nvPr>
            <p:ph idx="1"/>
            <p:extLst>
              <p:ext uri="{D42A27DB-BD31-4B8C-83A1-F6EECF244321}">
                <p14:modId xmlns:p14="http://schemas.microsoft.com/office/powerpoint/2010/main" val="1689589565"/>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32864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CAE0-1195-8C58-40E7-610FF179EF82}"/>
              </a:ext>
            </a:extLst>
          </p:cNvPr>
          <p:cNvSpPr>
            <a:spLocks noGrp="1"/>
          </p:cNvSpPr>
          <p:nvPr>
            <p:ph type="title"/>
          </p:nvPr>
        </p:nvSpPr>
        <p:spPr/>
        <p:txBody>
          <a:bodyPr/>
          <a:lstStyle/>
          <a:p>
            <a:r>
              <a:rPr lang="en-GB"/>
              <a:t>Public Health Wales 2023-2035</a:t>
            </a:r>
          </a:p>
        </p:txBody>
      </p:sp>
      <p:sp>
        <p:nvSpPr>
          <p:cNvPr id="3" name="Content Placeholder 2">
            <a:extLst>
              <a:ext uri="{FF2B5EF4-FFF2-40B4-BE49-F238E27FC236}">
                <a16:creationId xmlns:a16="http://schemas.microsoft.com/office/drawing/2014/main" id="{5EA944E2-9A5F-1832-6F75-C301D43DE5F8}"/>
              </a:ext>
            </a:extLst>
          </p:cNvPr>
          <p:cNvSpPr>
            <a:spLocks noGrp="1"/>
          </p:cNvSpPr>
          <p:nvPr>
            <p:ph idx="1"/>
          </p:nvPr>
        </p:nvSpPr>
        <p:spPr/>
        <p:txBody>
          <a:bodyPr vert="horz" lIns="91440" tIns="45720" rIns="91440" bIns="45720" rtlCol="0" anchor="t">
            <a:normAutofit/>
          </a:bodyPr>
          <a:lstStyle/>
          <a:p>
            <a:pPr>
              <a:buFont typeface=""/>
              <a:buChar char="•"/>
            </a:pPr>
            <a:r>
              <a:rPr lang="en-GB" dirty="0">
                <a:solidFill>
                  <a:srgbClr val="212529"/>
                </a:solidFill>
                <a:latin typeface="-apple-system"/>
                <a:ea typeface="+mn-lt"/>
                <a:cs typeface="+mn-lt"/>
                <a:hlinkClick r:id="rId2"/>
              </a:rPr>
              <a:t>https://www.youtube.com/watch?v=QMpnBpTM6d8</a:t>
            </a:r>
            <a:r>
              <a:rPr lang="en-GB" dirty="0">
                <a:solidFill>
                  <a:srgbClr val="212529"/>
                </a:solidFill>
                <a:latin typeface="-apple-system"/>
                <a:ea typeface="+mn-lt"/>
                <a:cs typeface="+mn-lt"/>
              </a:rPr>
              <a:t> </a:t>
            </a:r>
            <a:endParaRPr lang="en-US"/>
          </a:p>
        </p:txBody>
      </p:sp>
    </p:spTree>
    <p:extLst>
      <p:ext uri="{BB962C8B-B14F-4D97-AF65-F5344CB8AC3E}">
        <p14:creationId xmlns:p14="http://schemas.microsoft.com/office/powerpoint/2010/main" val="35282521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on a wall">
            <a:extLst>
              <a:ext uri="{FF2B5EF4-FFF2-40B4-BE49-F238E27FC236}">
                <a16:creationId xmlns:a16="http://schemas.microsoft.com/office/drawing/2014/main" id="{CAD7824B-474D-B934-D690-B4E2DB3241DE}"/>
              </a:ext>
            </a:extLst>
          </p:cNvPr>
          <p:cNvPicPr>
            <a:picLocks noChangeAspect="1"/>
          </p:cNvPicPr>
          <p:nvPr/>
        </p:nvPicPr>
        <p:blipFill rotWithShape="1">
          <a:blip r:embed="rId2">
            <a:alphaModFix amt="50000"/>
          </a:blip>
          <a:srcRect l="18117" r="19911" b="10"/>
          <a:stretch/>
        </p:blipFill>
        <p:spPr>
          <a:xfrm>
            <a:off x="20" y="10"/>
            <a:ext cx="6095979" cy="6857990"/>
          </a:xfrm>
          <a:prstGeom prst="rect">
            <a:avLst/>
          </a:prstGeom>
        </p:spPr>
      </p:pic>
      <p:sp>
        <p:nvSpPr>
          <p:cNvPr id="2" name="Title 1">
            <a:extLst>
              <a:ext uri="{FF2B5EF4-FFF2-40B4-BE49-F238E27FC236}">
                <a16:creationId xmlns:a16="http://schemas.microsoft.com/office/drawing/2014/main" id="{80393DB4-142F-6F2A-CC25-F377ABD75304}"/>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public health</a:t>
            </a:r>
          </a:p>
        </p:txBody>
      </p:sp>
      <p:sp>
        <p:nvSpPr>
          <p:cNvPr id="3" name="Content Placeholder 2">
            <a:extLst>
              <a:ext uri="{FF2B5EF4-FFF2-40B4-BE49-F238E27FC236}">
                <a16:creationId xmlns:a16="http://schemas.microsoft.com/office/drawing/2014/main" id="{C2567E19-BE28-A4A9-DEB6-67748A05C142}"/>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For upcoming weeks, consider the art of public health promotion itself. Consider how we promote these measures to the public and bring some examples to discuss.</a:t>
            </a:r>
          </a:p>
        </p:txBody>
      </p:sp>
    </p:spTree>
    <p:extLst>
      <p:ext uri="{BB962C8B-B14F-4D97-AF65-F5344CB8AC3E}">
        <p14:creationId xmlns:p14="http://schemas.microsoft.com/office/powerpoint/2010/main" val="36602593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78F41-10D5-0D84-E244-E65274BE15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C00C4BC-6249-27E5-6709-DB2B9FC472DA}"/>
              </a:ext>
            </a:extLst>
          </p:cNvPr>
          <p:cNvSpPr>
            <a:spLocks noGrp="1"/>
          </p:cNvSpPr>
          <p:nvPr>
            <p:ph idx="1"/>
          </p:nvPr>
        </p:nvSpPr>
        <p:spPr/>
        <p:txBody>
          <a:bodyPr vert="horz" lIns="91440" tIns="45720" rIns="91440" bIns="45720" rtlCol="0" anchor="t">
            <a:normAutofit fontScale="62500" lnSpcReduction="20000"/>
          </a:bodyPr>
          <a:lstStyle/>
          <a:p>
            <a:r>
              <a:rPr lang="en-GB" dirty="0">
                <a:ea typeface="+mn-lt"/>
                <a:cs typeface="+mn-lt"/>
              </a:rPr>
              <a:t>Aas, E. (2009). Pecuniary compensation increases participation in screening for colorectal cancer. </a:t>
            </a:r>
            <a:r>
              <a:rPr lang="en-GB" i="1" dirty="0">
                <a:ea typeface="+mn-lt"/>
                <a:cs typeface="+mn-lt"/>
              </a:rPr>
              <a:t>Health Economics</a:t>
            </a:r>
            <a:r>
              <a:rPr lang="en-GB" dirty="0">
                <a:ea typeface="+mn-lt"/>
                <a:cs typeface="+mn-lt"/>
              </a:rPr>
              <a:t> 18(3). pp.337–354.</a:t>
            </a:r>
            <a:endParaRPr lang="en-GB" dirty="0"/>
          </a:p>
          <a:p>
            <a:r>
              <a:rPr lang="en-GB" dirty="0">
                <a:ea typeface="+mn-lt"/>
                <a:cs typeface="+mn-lt"/>
              </a:rPr>
              <a:t>Balta, C., Rodriguez-Ruiz, A., Mieskes, C., </a:t>
            </a:r>
            <a:r>
              <a:rPr lang="en-GB" dirty="0" err="1">
                <a:ea typeface="+mn-lt"/>
                <a:cs typeface="+mn-lt"/>
              </a:rPr>
              <a:t>Karssemeijer</a:t>
            </a:r>
            <a:r>
              <a:rPr lang="en-GB" dirty="0">
                <a:ea typeface="+mn-lt"/>
                <a:cs typeface="+mn-lt"/>
              </a:rPr>
              <a:t>, N. and </a:t>
            </a:r>
            <a:r>
              <a:rPr lang="en-GB" dirty="0" err="1">
                <a:ea typeface="+mn-lt"/>
                <a:cs typeface="+mn-lt"/>
              </a:rPr>
              <a:t>Heywang-Köbrunner</a:t>
            </a:r>
            <a:r>
              <a:rPr lang="en-GB" dirty="0">
                <a:ea typeface="+mn-lt"/>
                <a:cs typeface="+mn-lt"/>
              </a:rPr>
              <a:t>, S.H., (2020). Going from double to single reading for screening exams </a:t>
            </a:r>
            <a:r>
              <a:rPr lang="en-GB" dirty="0" err="1">
                <a:ea typeface="+mn-lt"/>
                <a:cs typeface="+mn-lt"/>
              </a:rPr>
              <a:t>labeled</a:t>
            </a:r>
            <a:r>
              <a:rPr lang="en-GB" dirty="0">
                <a:ea typeface="+mn-lt"/>
                <a:cs typeface="+mn-lt"/>
              </a:rPr>
              <a:t> as likely normal by AI: what is the impact?. </a:t>
            </a:r>
            <a:r>
              <a:rPr lang="en-GB" i="1" dirty="0">
                <a:ea typeface="+mn-lt"/>
                <a:cs typeface="+mn-lt"/>
              </a:rPr>
              <a:t>15th International Workshop on Breast Imaging</a:t>
            </a:r>
            <a:r>
              <a:rPr lang="en-GB" dirty="0">
                <a:ea typeface="+mn-lt"/>
                <a:cs typeface="+mn-lt"/>
              </a:rPr>
              <a:t> (IWBI2020) (Vol. 11513, pp. 94-101).</a:t>
            </a:r>
          </a:p>
          <a:p>
            <a:r>
              <a:rPr lang="en-GB" dirty="0" err="1">
                <a:ea typeface="+mn-lt"/>
                <a:cs typeface="+mn-lt"/>
              </a:rPr>
              <a:t>Dabravolskaj</a:t>
            </a:r>
            <a:r>
              <a:rPr lang="en-GB" dirty="0">
                <a:ea typeface="+mn-lt"/>
                <a:cs typeface="+mn-lt"/>
              </a:rPr>
              <a:t>, J., Willows, N., </a:t>
            </a:r>
            <a:r>
              <a:rPr lang="en-GB" dirty="0" err="1">
                <a:ea typeface="+mn-lt"/>
                <a:cs typeface="+mn-lt"/>
              </a:rPr>
              <a:t>Maunula</a:t>
            </a:r>
            <a:r>
              <a:rPr lang="en-GB" dirty="0">
                <a:ea typeface="+mn-lt"/>
                <a:cs typeface="+mn-lt"/>
              </a:rPr>
              <a:t>, L., </a:t>
            </a:r>
            <a:r>
              <a:rPr lang="en-GB" dirty="0" err="1">
                <a:ea typeface="+mn-lt"/>
                <a:cs typeface="+mn-lt"/>
              </a:rPr>
              <a:t>Mandour</a:t>
            </a:r>
            <a:r>
              <a:rPr lang="en-GB" dirty="0">
                <a:ea typeface="+mn-lt"/>
                <a:cs typeface="+mn-lt"/>
              </a:rPr>
              <a:t>, B.A., Sim, S., </a:t>
            </a:r>
            <a:r>
              <a:rPr lang="en-GB" dirty="0" err="1">
                <a:ea typeface="+mn-lt"/>
                <a:cs typeface="+mn-lt"/>
              </a:rPr>
              <a:t>Veugelers</a:t>
            </a:r>
            <a:r>
              <a:rPr lang="en-GB" dirty="0">
                <a:ea typeface="+mn-lt"/>
                <a:cs typeface="+mn-lt"/>
              </a:rPr>
              <a:t>, P.J. and Maximova, K., (2023). “I just got tired of their healthy tips”: health promotion during public health crises.</a:t>
            </a:r>
            <a:r>
              <a:rPr lang="en-GB" i="1" dirty="0">
                <a:ea typeface="+mn-lt"/>
                <a:cs typeface="+mn-lt"/>
              </a:rPr>
              <a:t> Health Promotion and Chronic Disease Prevention in Canada: Research, Policy and Practice</a:t>
            </a:r>
            <a:r>
              <a:rPr lang="en-GB" dirty="0">
                <a:ea typeface="+mn-lt"/>
                <a:cs typeface="+mn-lt"/>
              </a:rPr>
              <a:t>, 43(6), pp.306.</a:t>
            </a:r>
          </a:p>
          <a:p>
            <a:r>
              <a:rPr lang="en-GB" dirty="0" err="1">
                <a:ea typeface="+mn-lt"/>
                <a:cs typeface="+mn-lt"/>
              </a:rPr>
              <a:t>Dembrower</a:t>
            </a:r>
            <a:r>
              <a:rPr lang="en-GB" dirty="0">
                <a:ea typeface="+mn-lt"/>
                <a:cs typeface="+mn-lt"/>
              </a:rPr>
              <a:t>, K., Wåhlin, E., Liu, Y., Salim, M., Smith, K., Lindholm, P., Eklund, M. and Strand, F., (2020). Effect of artificial intelligence-based triaging of breast cancer screening mammograms on cancer detection and radiologist workload: a retrospective simulation study.</a:t>
            </a:r>
            <a:r>
              <a:rPr lang="en-GB" i="1" dirty="0">
                <a:ea typeface="+mn-lt"/>
                <a:cs typeface="+mn-lt"/>
              </a:rPr>
              <a:t> The Lancet Digital Health</a:t>
            </a:r>
            <a:r>
              <a:rPr lang="en-GB" dirty="0">
                <a:ea typeface="+mn-lt"/>
                <a:cs typeface="+mn-lt"/>
              </a:rPr>
              <a:t>, 2(9), pp.e468-e474.</a:t>
            </a:r>
          </a:p>
          <a:p>
            <a:r>
              <a:rPr lang="en-GB" dirty="0">
                <a:ea typeface="+mn-lt"/>
                <a:cs typeface="+mn-lt"/>
              </a:rPr>
              <a:t>Freeman K, Geppert J, Stinton C, </a:t>
            </a:r>
            <a:r>
              <a:rPr lang="en-GB" err="1">
                <a:ea typeface="+mn-lt"/>
                <a:cs typeface="+mn-lt"/>
              </a:rPr>
              <a:t>Todkill</a:t>
            </a:r>
            <a:r>
              <a:rPr lang="en-GB" dirty="0">
                <a:ea typeface="+mn-lt"/>
                <a:cs typeface="+mn-lt"/>
              </a:rPr>
              <a:t> D, Johnson S, Clarke A. (2021). Use of artificial intelligence for image analysis in breast cancer screening programmes: systematic review of test accuracy </a:t>
            </a:r>
            <a:r>
              <a:rPr lang="en-GB" i="1" dirty="0">
                <a:ea typeface="+mn-lt"/>
                <a:cs typeface="+mn-lt"/>
              </a:rPr>
              <a:t>BMJ</a:t>
            </a:r>
            <a:r>
              <a:rPr lang="en-GB" dirty="0">
                <a:ea typeface="+mn-lt"/>
                <a:cs typeface="+mn-lt"/>
              </a:rPr>
              <a:t>; 374 pp1872.</a:t>
            </a:r>
          </a:p>
          <a:p>
            <a:r>
              <a:rPr lang="en-GB" dirty="0" err="1">
                <a:ea typeface="+mn-lt"/>
                <a:cs typeface="+mn-lt"/>
              </a:rPr>
              <a:t>Ghebreysus</a:t>
            </a:r>
            <a:r>
              <a:rPr lang="en-GB" dirty="0">
                <a:ea typeface="+mn-lt"/>
                <a:cs typeface="+mn-lt"/>
              </a:rPr>
              <a:t>, T.A. (2017) 'Health is a fundamental human right.' </a:t>
            </a:r>
            <a:r>
              <a:rPr lang="en-GB" i="1" dirty="0">
                <a:ea typeface="+mn-lt"/>
                <a:cs typeface="+mn-lt"/>
              </a:rPr>
              <a:t>Human Rights Day 2017.</a:t>
            </a:r>
            <a:r>
              <a:rPr lang="en-GB" dirty="0">
                <a:ea typeface="+mn-lt"/>
                <a:cs typeface="+mn-lt"/>
              </a:rPr>
              <a:t> 10 December 2017. World Health Organisation.</a:t>
            </a:r>
          </a:p>
          <a:p>
            <a:r>
              <a:rPr lang="en-GB" dirty="0">
                <a:ea typeface="+mn-lt"/>
                <a:cs typeface="+mn-lt"/>
              </a:rPr>
              <a:t>Holland W, Stewart S. (2005). </a:t>
            </a:r>
            <a:r>
              <a:rPr lang="en-GB" i="1" dirty="0">
                <a:ea typeface="+mn-lt"/>
                <a:cs typeface="+mn-lt"/>
              </a:rPr>
              <a:t>Screening in Disease Prevention</a:t>
            </a:r>
            <a:r>
              <a:rPr lang="en-GB" dirty="0">
                <a:ea typeface="+mn-lt"/>
                <a:cs typeface="+mn-lt"/>
              </a:rPr>
              <a:t>. Radcliffe Publishing: London</a:t>
            </a:r>
          </a:p>
          <a:p>
            <a:r>
              <a:rPr lang="en-GB" dirty="0">
                <a:ea typeface="+mn-lt"/>
                <a:cs typeface="+mn-lt"/>
              </a:rPr>
              <a:t>Kumar, S. and Preetha, G. (2012). Health promotion: an effective tool for global health. Indian journal of community medicine.</a:t>
            </a:r>
            <a:r>
              <a:rPr lang="en-GB" i="1" dirty="0">
                <a:ea typeface="+mn-lt"/>
                <a:cs typeface="+mn-lt"/>
              </a:rPr>
              <a:t> Indian Association of Preventive &amp; Social Medicine</a:t>
            </a:r>
            <a:r>
              <a:rPr lang="en-GB" dirty="0">
                <a:ea typeface="+mn-lt"/>
                <a:cs typeface="+mn-lt"/>
              </a:rPr>
              <a:t>, 37(1), pp.5–12. </a:t>
            </a:r>
            <a:endParaRPr lang="en-GB" dirty="0"/>
          </a:p>
        </p:txBody>
      </p:sp>
    </p:spTree>
    <p:extLst>
      <p:ext uri="{BB962C8B-B14F-4D97-AF65-F5344CB8AC3E}">
        <p14:creationId xmlns:p14="http://schemas.microsoft.com/office/powerpoint/2010/main" val="1385377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134E0-8021-35E6-A01D-76C63B21C1E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2810E97-6298-EB4F-519D-3678330C43FD}"/>
              </a:ext>
            </a:extLst>
          </p:cNvPr>
          <p:cNvSpPr>
            <a:spLocks noGrp="1"/>
          </p:cNvSpPr>
          <p:nvPr>
            <p:ph idx="1"/>
          </p:nvPr>
        </p:nvSpPr>
        <p:spPr/>
        <p:txBody>
          <a:bodyPr vert="horz" lIns="91440" tIns="45720" rIns="91440" bIns="45720" rtlCol="0" anchor="t">
            <a:noAutofit/>
          </a:bodyPr>
          <a:lstStyle/>
          <a:p>
            <a:r>
              <a:rPr lang="en-GB" sz="1000" dirty="0">
                <a:latin typeface="Arial"/>
                <a:cs typeface="Arial"/>
              </a:rPr>
              <a:t>Lång, K., </a:t>
            </a:r>
            <a:r>
              <a:rPr lang="en-GB" sz="1000" err="1">
                <a:latin typeface="Arial"/>
                <a:cs typeface="Arial"/>
              </a:rPr>
              <a:t>Dustler</a:t>
            </a:r>
            <a:r>
              <a:rPr lang="en-GB" sz="1000" dirty="0">
                <a:latin typeface="Arial"/>
                <a:cs typeface="Arial"/>
              </a:rPr>
              <a:t>, M., </a:t>
            </a:r>
            <a:r>
              <a:rPr lang="en-GB" sz="1000" err="1">
                <a:latin typeface="Arial"/>
                <a:cs typeface="Arial"/>
              </a:rPr>
              <a:t>Dahlblom</a:t>
            </a:r>
            <a:r>
              <a:rPr lang="en-GB" sz="1000" dirty="0">
                <a:latin typeface="Arial"/>
                <a:cs typeface="Arial"/>
              </a:rPr>
              <a:t>, V., Åkesson, A., Andersson, I. and Zackrisson, S., (2021). Identifying normal mammograms in a large screening population using artificial intelligence.</a:t>
            </a:r>
            <a:r>
              <a:rPr lang="en-GB" sz="1000" i="1" dirty="0">
                <a:latin typeface="Arial"/>
                <a:cs typeface="Arial"/>
              </a:rPr>
              <a:t> European radiology,</a:t>
            </a:r>
            <a:r>
              <a:rPr lang="en-GB" sz="1000" dirty="0">
                <a:latin typeface="Arial"/>
                <a:cs typeface="Arial"/>
              </a:rPr>
              <a:t> 31, pp.1687-1692.</a:t>
            </a:r>
            <a:endParaRPr lang="en-GB" sz="1000">
              <a:solidFill>
                <a:srgbClr val="000000"/>
              </a:solidFill>
              <a:latin typeface="Arial"/>
              <a:cs typeface="Arial"/>
            </a:endParaRPr>
          </a:p>
          <a:p>
            <a:r>
              <a:rPr lang="en-GB" sz="1000" dirty="0">
                <a:latin typeface="Arial"/>
                <a:cs typeface="Arial"/>
              </a:rPr>
              <a:t>Lange F. (2011). The role of education in complex health decisions: evidence from cancer screening. </a:t>
            </a:r>
            <a:r>
              <a:rPr lang="en-GB" sz="1000" i="1" dirty="0">
                <a:latin typeface="Arial"/>
                <a:cs typeface="Arial"/>
              </a:rPr>
              <a:t>Journal of Health Economics</a:t>
            </a:r>
            <a:r>
              <a:rPr lang="en-GB" sz="1000" dirty="0">
                <a:latin typeface="Arial"/>
                <a:cs typeface="Arial"/>
              </a:rPr>
              <a:t> 30(1): 43–54.</a:t>
            </a:r>
            <a:endParaRPr lang="en-GB" sz="1000" dirty="0">
              <a:solidFill>
                <a:srgbClr val="000000"/>
              </a:solidFill>
              <a:latin typeface="Arial"/>
              <a:cs typeface="Arial"/>
            </a:endParaRPr>
          </a:p>
          <a:p>
            <a:r>
              <a:rPr lang="en-GB" sz="1000" dirty="0">
                <a:latin typeface="Arial"/>
                <a:cs typeface="Arial"/>
              </a:rPr>
              <a:t>McKinney, S.M., </a:t>
            </a:r>
            <a:r>
              <a:rPr lang="en-GB" sz="1000" dirty="0" err="1">
                <a:latin typeface="Arial"/>
                <a:cs typeface="Arial"/>
              </a:rPr>
              <a:t>Sieniek</a:t>
            </a:r>
            <a:r>
              <a:rPr lang="en-GB" sz="1000" dirty="0">
                <a:latin typeface="Arial"/>
                <a:cs typeface="Arial"/>
              </a:rPr>
              <a:t>, M., Godbole, V., Godwin, J., </a:t>
            </a:r>
            <a:r>
              <a:rPr lang="en-GB" sz="1000" dirty="0" err="1">
                <a:latin typeface="Arial"/>
                <a:cs typeface="Arial"/>
              </a:rPr>
              <a:t>Antropova</a:t>
            </a:r>
            <a:r>
              <a:rPr lang="en-GB" sz="1000" dirty="0">
                <a:latin typeface="Arial"/>
                <a:cs typeface="Arial"/>
              </a:rPr>
              <a:t>, N., Ashrafian, H., Back, T., Chesus, M., Corrado, G.S., Darzi, A. and Etemadi, M., (2020). International evaluation of an AI system for breast cancer screening. </a:t>
            </a:r>
            <a:r>
              <a:rPr lang="en-GB" sz="1000" i="1" dirty="0">
                <a:latin typeface="Arial"/>
                <a:cs typeface="Arial"/>
              </a:rPr>
              <a:t>Nature</a:t>
            </a:r>
            <a:r>
              <a:rPr lang="en-GB" sz="1000" dirty="0">
                <a:latin typeface="Arial"/>
                <a:cs typeface="Arial"/>
              </a:rPr>
              <a:t>, 577(7788), pp.89-94.</a:t>
            </a:r>
            <a:endParaRPr lang="en-GB" sz="1000">
              <a:solidFill>
                <a:srgbClr val="000000"/>
              </a:solidFill>
              <a:latin typeface="Arial"/>
              <a:cs typeface="Arial"/>
            </a:endParaRPr>
          </a:p>
          <a:p>
            <a:r>
              <a:rPr lang="en-GB" sz="1000" dirty="0">
                <a:latin typeface="Arial"/>
                <a:cs typeface="Arial"/>
              </a:rPr>
              <a:t>McLay, R., Kirkwood, R.N., </a:t>
            </a:r>
            <a:r>
              <a:rPr lang="en-GB" sz="1000" dirty="0" err="1">
                <a:latin typeface="Arial"/>
                <a:cs typeface="Arial"/>
              </a:rPr>
              <a:t>Kuspinar</a:t>
            </a:r>
            <a:r>
              <a:rPr lang="en-GB" sz="1000" dirty="0">
                <a:latin typeface="Arial"/>
                <a:cs typeface="Arial"/>
              </a:rPr>
              <a:t>, A., Richardson, J., Wald, J., Raghavan, N., Ellerton, C., Pugsley, S. and Beauchamp, M.K., (2020). Validity of balance and mobility screening tests for assessing fall risk in COPD. </a:t>
            </a:r>
            <a:r>
              <a:rPr lang="en-GB" sz="1000" i="1" dirty="0">
                <a:latin typeface="Arial"/>
                <a:cs typeface="Arial"/>
              </a:rPr>
              <a:t>Chronic respiratory disease</a:t>
            </a:r>
            <a:r>
              <a:rPr lang="en-GB" sz="1000" dirty="0">
                <a:latin typeface="Arial"/>
                <a:cs typeface="Arial"/>
              </a:rPr>
              <a:t>, 17, p.1479973120922538.</a:t>
            </a:r>
            <a:endParaRPr lang="en-GB" sz="1000">
              <a:solidFill>
                <a:srgbClr val="000000"/>
              </a:solidFill>
              <a:latin typeface="Arial"/>
              <a:cs typeface="Arial"/>
            </a:endParaRPr>
          </a:p>
          <a:p>
            <a:r>
              <a:rPr lang="en-GB" sz="1000" dirty="0">
                <a:latin typeface="Arial"/>
                <a:cs typeface="Arial"/>
              </a:rPr>
              <a:t>Shieh, Y., Eklund, M., Sawaya, G.F., Black, W.C., Kramer, B.S. and Esserman, L.J., (2016). Population-based screening for cancer: hope and hype. Nature reviews </a:t>
            </a:r>
            <a:r>
              <a:rPr lang="en-GB" sz="1000" i="1" dirty="0">
                <a:latin typeface="Arial"/>
                <a:cs typeface="Arial"/>
              </a:rPr>
              <a:t>Clinical oncology</a:t>
            </a:r>
            <a:r>
              <a:rPr lang="en-GB" sz="1000" dirty="0">
                <a:latin typeface="Arial"/>
                <a:cs typeface="Arial"/>
              </a:rPr>
              <a:t>, 13(9), pp.550-565.</a:t>
            </a:r>
            <a:endParaRPr lang="en-GB" sz="1000">
              <a:solidFill>
                <a:srgbClr val="000000"/>
              </a:solidFill>
              <a:latin typeface="Arial"/>
              <a:cs typeface="Arial"/>
            </a:endParaRPr>
          </a:p>
          <a:p>
            <a:r>
              <a:rPr lang="en-GB" sz="1000" dirty="0">
                <a:latin typeface="Arial"/>
                <a:cs typeface="Arial"/>
              </a:rPr>
              <a:t>Sodha, S.V. and Dietz, V., (2015). Strengthening routine immunization systems to improve global vaccination coverage.</a:t>
            </a:r>
            <a:r>
              <a:rPr lang="en-GB" sz="1000" i="1" dirty="0">
                <a:latin typeface="Arial"/>
                <a:cs typeface="Arial"/>
              </a:rPr>
              <a:t> Br Med Bull,</a:t>
            </a:r>
            <a:r>
              <a:rPr lang="en-GB" sz="1000" dirty="0">
                <a:latin typeface="Arial"/>
                <a:cs typeface="Arial"/>
              </a:rPr>
              <a:t> 113(1), pp.5-14.</a:t>
            </a:r>
            <a:endParaRPr lang="en-GB" sz="1000" dirty="0">
              <a:solidFill>
                <a:srgbClr val="000000"/>
              </a:solidFill>
              <a:latin typeface="Arial"/>
              <a:cs typeface="Arial"/>
            </a:endParaRPr>
          </a:p>
          <a:p>
            <a:r>
              <a:rPr lang="en-GB" sz="1000" dirty="0">
                <a:latin typeface="Arial"/>
                <a:cs typeface="Arial"/>
              </a:rPr>
              <a:t>Thacker S. B., </a:t>
            </a:r>
            <a:r>
              <a:rPr lang="en-GB" sz="1000" dirty="0" err="1">
                <a:latin typeface="Arial"/>
                <a:cs typeface="Arial"/>
              </a:rPr>
              <a:t>Berkelman</a:t>
            </a:r>
            <a:r>
              <a:rPr lang="en-GB" sz="1000" dirty="0">
                <a:latin typeface="Arial"/>
                <a:cs typeface="Arial"/>
              </a:rPr>
              <a:t> R. L. (1988) Public Health Surveillance in the United States. </a:t>
            </a:r>
            <a:r>
              <a:rPr lang="en-GB" sz="1000" i="1" dirty="0">
                <a:latin typeface="Arial"/>
                <a:cs typeface="Arial"/>
              </a:rPr>
              <a:t>Epidemiologic Reviews</a:t>
            </a:r>
            <a:r>
              <a:rPr lang="en-GB" sz="1000" dirty="0">
                <a:latin typeface="Arial"/>
                <a:cs typeface="Arial"/>
              </a:rPr>
              <a:t>. 10 pp.164–90</a:t>
            </a:r>
            <a:endParaRPr lang="en-US" sz="1000" dirty="0">
              <a:solidFill>
                <a:srgbClr val="000000"/>
              </a:solidFill>
              <a:latin typeface="Arial"/>
              <a:cs typeface="Arial"/>
            </a:endParaRPr>
          </a:p>
          <a:p>
            <a:r>
              <a:rPr lang="en-GB" sz="1000" dirty="0">
                <a:latin typeface="Arial"/>
                <a:cs typeface="Arial"/>
              </a:rPr>
              <a:t>Warnakulasuriya, S. and Kerr, A.R. (2021) </a:t>
            </a:r>
            <a:r>
              <a:rPr lang="en-GB" sz="1000" i="1" dirty="0">
                <a:latin typeface="Arial"/>
                <a:cs typeface="Arial"/>
              </a:rPr>
              <a:t>Oral Cancer Screening: Past, Present, and Future. Journal of Dental Research</a:t>
            </a:r>
            <a:r>
              <a:rPr lang="en-GB" sz="1000" dirty="0">
                <a:latin typeface="Arial"/>
                <a:cs typeface="Arial"/>
              </a:rPr>
              <a:t>. 100(12) pp.1313-1320.</a:t>
            </a:r>
            <a:endParaRPr lang="en-GB" sz="1000" dirty="0">
              <a:solidFill>
                <a:srgbClr val="000000"/>
              </a:solidFill>
              <a:latin typeface="Arial"/>
              <a:cs typeface="Arial"/>
            </a:endParaRPr>
          </a:p>
          <a:p>
            <a:r>
              <a:rPr lang="en-GB" sz="1000" dirty="0">
                <a:latin typeface="Arial"/>
                <a:cs typeface="Arial"/>
              </a:rPr>
              <a:t>World Health Organization Regional Office for Europe (WHO/Europe) (2014). </a:t>
            </a:r>
            <a:r>
              <a:rPr lang="en-GB" sz="1000" i="1" dirty="0">
                <a:latin typeface="Arial"/>
                <a:cs typeface="Arial"/>
              </a:rPr>
              <a:t>European Vaccine Action Plan 2015–2020</a:t>
            </a:r>
            <a:r>
              <a:rPr lang="en-GB" sz="1000" dirty="0">
                <a:latin typeface="Arial"/>
                <a:cs typeface="Arial"/>
              </a:rPr>
              <a:t>. Copenhagen: WHO/Europe. Available from: </a:t>
            </a:r>
            <a:r>
              <a:rPr lang="en-GB" sz="1000" dirty="0">
                <a:latin typeface="Arial"/>
                <a:cs typeface="Arial"/>
                <a:hlinkClick r:id="rId2"/>
              </a:rPr>
              <a:t>http://www.euro.who.int/en/health-topics/disease-prevention/vaccines-and-immunization/publications/2014/european-vaccine-action-plan-20152020-2014</a:t>
            </a:r>
            <a:endParaRPr lang="en-GB" sz="1000"/>
          </a:p>
        </p:txBody>
      </p:sp>
    </p:spTree>
    <p:extLst>
      <p:ext uri="{BB962C8B-B14F-4D97-AF65-F5344CB8AC3E}">
        <p14:creationId xmlns:p14="http://schemas.microsoft.com/office/powerpoint/2010/main" val="517678730"/>
      </p:ext>
    </p:extLst>
  </p:cSld>
  <p:clrMapOvr>
    <a:masterClrMapping/>
  </p:clrMapOvr>
</p:sld>
</file>

<file path=ppt/theme/theme1.xml><?xml version="1.0" encoding="utf-8"?>
<a:theme xmlns:a="http://schemas.openxmlformats.org/drawingml/2006/main" name="PortalVTI">
  <a:themeElements>
    <a:clrScheme name="AnalogousFromRegularSeedLeftStep">
      <a:dk1>
        <a:srgbClr val="000000"/>
      </a:dk1>
      <a:lt1>
        <a:srgbClr val="FFFFFF"/>
      </a:lt1>
      <a:dk2>
        <a:srgbClr val="2D1B30"/>
      </a:dk2>
      <a:lt2>
        <a:srgbClr val="F2F3F0"/>
      </a:lt2>
      <a:accent1>
        <a:srgbClr val="7529E7"/>
      </a:accent1>
      <a:accent2>
        <a:srgbClr val="3437DA"/>
      </a:accent2>
      <a:accent3>
        <a:srgbClr val="297CE7"/>
      </a:accent3>
      <a:accent4>
        <a:srgbClr val="17B9D5"/>
      </a:accent4>
      <a:accent5>
        <a:srgbClr val="23C398"/>
      </a:accent5>
      <a:accent6>
        <a:srgbClr val="16C74D"/>
      </a:accent6>
      <a:hlink>
        <a:srgbClr val="6E9632"/>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PortalVTI</vt:lpstr>
      <vt:lpstr>Public Health Approaches</vt:lpstr>
      <vt:lpstr>Aims and Objectives</vt:lpstr>
      <vt:lpstr>Public Health: Recap</vt:lpstr>
      <vt:lpstr>Promoting public health: Why?</vt:lpstr>
      <vt:lpstr>Promoting public health: Why?</vt:lpstr>
      <vt:lpstr>The right to health</vt:lpstr>
      <vt:lpstr>Promoting Public Health: How?</vt:lpstr>
      <vt:lpstr>Promoting public health: How?</vt:lpstr>
      <vt:lpstr>Promoting Public Health: How?</vt:lpstr>
      <vt:lpstr>Promoting Public Health: Strategies</vt:lpstr>
      <vt:lpstr>Surveillance</vt:lpstr>
      <vt:lpstr>Active Surveillance</vt:lpstr>
      <vt:lpstr>Active Surveillance</vt:lpstr>
      <vt:lpstr>Passive surveillance</vt:lpstr>
      <vt:lpstr>Screening</vt:lpstr>
      <vt:lpstr> Screening</vt:lpstr>
      <vt:lpstr>Screening</vt:lpstr>
      <vt:lpstr>Screening in Wales</vt:lpstr>
      <vt:lpstr>Screening: Validity</vt:lpstr>
      <vt:lpstr>Screening: AI? </vt:lpstr>
      <vt:lpstr>Immunisation</vt:lpstr>
      <vt:lpstr>Childhood Vaccines</vt:lpstr>
      <vt:lpstr>Vaccination Schedule</vt:lpstr>
      <vt:lpstr>PowerPoint Presentation</vt:lpstr>
      <vt:lpstr>Vaccines: Effects </vt:lpstr>
      <vt:lpstr>Vaccine Uptake</vt:lpstr>
      <vt:lpstr>Vaccine UPtake</vt:lpstr>
      <vt:lpstr>Vaccine Uptake: Ethnicity</vt:lpstr>
      <vt:lpstr>Vaccine Uptake: Economic Deprivation</vt:lpstr>
      <vt:lpstr>Vaccine Uptake: Demographics</vt:lpstr>
      <vt:lpstr>Vaccine uptake: Demographics</vt:lpstr>
      <vt:lpstr>Vaccine Uptake: England Data</vt:lpstr>
      <vt:lpstr>Health Education</vt:lpstr>
      <vt:lpstr>Strategies and Systems</vt:lpstr>
      <vt:lpstr>Public Health Systems</vt:lpstr>
      <vt:lpstr>The illusion of choice?</vt:lpstr>
      <vt:lpstr>Priorities in public health promotion</vt:lpstr>
      <vt:lpstr>Priorities in Public Health Promotion</vt:lpstr>
      <vt:lpstr>Priorities for the future?</vt:lpstr>
      <vt:lpstr>Public Health Wales 2023-2035</vt:lpstr>
      <vt:lpstr>Promoting public health</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dc:title>
  <dc:creator/>
  <cp:lastModifiedBy/>
  <cp:revision>520</cp:revision>
  <dcterms:created xsi:type="dcterms:W3CDTF">2024-01-16T14:15:53Z</dcterms:created>
  <dcterms:modified xsi:type="dcterms:W3CDTF">2024-02-19T16:16:17Z</dcterms:modified>
</cp:coreProperties>
</file>