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564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016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366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9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447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945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925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184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7316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160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2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11/25/2022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58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Full frame shot of wall with worn-out sky blue paint">
            <a:extLst>
              <a:ext uri="{FF2B5EF4-FFF2-40B4-BE49-F238E27FC236}">
                <a16:creationId xmlns:a16="http://schemas.microsoft.com/office/drawing/2014/main" id="{433DCB9E-6376-2E31-E3A7-D52640E467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75" b="130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E7B62C-BE08-717C-6B91-FBE6B581D03B}"/>
              </a:ext>
            </a:extLst>
          </p:cNvPr>
          <p:cNvSpPr txBox="1"/>
          <p:nvPr/>
        </p:nvSpPr>
        <p:spPr>
          <a:xfrm>
            <a:off x="771197" y="4306570"/>
            <a:ext cx="46920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Student name: Verginia Camelia Serghei</a:t>
            </a:r>
          </a:p>
          <a:p>
            <a:r>
              <a:rPr lang="en-GB" dirty="0">
                <a:solidFill>
                  <a:srgbClr val="FF0000"/>
                </a:solidFill>
              </a:rPr>
              <a:t>Student ID Number: 2109801</a:t>
            </a:r>
          </a:p>
          <a:p>
            <a:r>
              <a:rPr lang="en-GB" dirty="0">
                <a:solidFill>
                  <a:srgbClr val="FF0000"/>
                </a:solidFill>
              </a:rPr>
              <a:t>Foreign Languages &amp; Culture Awareness (BMIH5003)</a:t>
            </a:r>
          </a:p>
          <a:p>
            <a:r>
              <a:rPr lang="en-GB" dirty="0">
                <a:solidFill>
                  <a:srgbClr val="FF0000"/>
                </a:solidFill>
              </a:rPr>
              <a:t>Tutor’s name: Rodrigo Aguilera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A5F9A7-CFAD-8267-5C72-32FD68EDD60C}"/>
              </a:ext>
            </a:extLst>
          </p:cNvPr>
          <p:cNvSpPr txBox="1"/>
          <p:nvPr/>
        </p:nvSpPr>
        <p:spPr>
          <a:xfrm>
            <a:off x="547602" y="473937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Signos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Precauciones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– Caution Signs</a:t>
            </a:r>
            <a:endParaRPr lang="en-GB" sz="3600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16856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 descr="Full frame shot of wall with worn-out sky blue paint">
            <a:extLst>
              <a:ext uri="{FF2B5EF4-FFF2-40B4-BE49-F238E27FC236}">
                <a16:creationId xmlns:a16="http://schemas.microsoft.com/office/drawing/2014/main" id="{F816D564-5B14-146D-92C3-2DE19671A3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75" b="130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DBE4C7-A886-2011-603A-D187C1D2CECB}"/>
              </a:ext>
            </a:extLst>
          </p:cNvPr>
          <p:cNvSpPr txBox="1"/>
          <p:nvPr/>
        </p:nvSpPr>
        <p:spPr>
          <a:xfrm>
            <a:off x="4481689" y="4263156"/>
            <a:ext cx="2077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9EDA777-72EB-3E49-84F7-DEE158FC3165}"/>
              </a:ext>
            </a:extLst>
          </p:cNvPr>
          <p:cNvSpPr/>
          <p:nvPr/>
        </p:nvSpPr>
        <p:spPr>
          <a:xfrm>
            <a:off x="1885244" y="1512711"/>
            <a:ext cx="7676445" cy="3499556"/>
          </a:xfrm>
          <a:prstGeom prst="round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446204DC-86AE-D673-0D45-20414BDC61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781" y="2148961"/>
            <a:ext cx="2053519" cy="222705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FAC7AA2-5E14-67B8-FB52-77210FDB1753}"/>
              </a:ext>
            </a:extLst>
          </p:cNvPr>
          <p:cNvSpPr txBox="1"/>
          <p:nvPr/>
        </p:nvSpPr>
        <p:spPr>
          <a:xfrm>
            <a:off x="4465550" y="4154685"/>
            <a:ext cx="5249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haroni" panose="02010803020104030203" pitchFamily="2" charset="-79"/>
                <a:cs typeface="Aharoni" panose="02010803020104030203" pitchFamily="2" charset="-79"/>
              </a:rPr>
              <a:t>Smile for the camera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15F2FF-39F7-9DBC-1395-D9E0160F4EFF}"/>
              </a:ext>
            </a:extLst>
          </p:cNvPr>
          <p:cNvSpPr txBox="1"/>
          <p:nvPr/>
        </p:nvSpPr>
        <p:spPr>
          <a:xfrm>
            <a:off x="4712580" y="2037568"/>
            <a:ext cx="44488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haroni" panose="02010803020104030203" pitchFamily="2" charset="-79"/>
                <a:cs typeface="Aharoni" panose="02010803020104030203" pitchFamily="2" charset="-79"/>
              </a:rPr>
              <a:t>Sonr</a:t>
            </a:r>
            <a:r>
              <a:rPr lang="en-GB" sz="3600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í</a:t>
            </a:r>
            <a:r>
              <a:rPr lang="en-GB" sz="3600" dirty="0">
                <a:latin typeface="Aharoni" panose="02010803020104030203" pitchFamily="2" charset="-79"/>
                <a:cs typeface="Aharoni" panose="02010803020104030203" pitchFamily="2" charset="-79"/>
              </a:rPr>
              <a:t>e para la camera</a:t>
            </a:r>
          </a:p>
        </p:txBody>
      </p:sp>
      <p:pic>
        <p:nvPicPr>
          <p:cNvPr id="20" name="Picture 19" descr="Shape, circle&#10;&#10;Description automatically generated">
            <a:extLst>
              <a:ext uri="{FF2B5EF4-FFF2-40B4-BE49-F238E27FC236}">
                <a16:creationId xmlns:a16="http://schemas.microsoft.com/office/drawing/2014/main" id="{7B1BEFC2-AF5F-FFAF-099B-A697FDB478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259" y="2556883"/>
            <a:ext cx="1597802" cy="1597802"/>
          </a:xfrm>
          <a:prstGeom prst="rect">
            <a:avLst/>
          </a:prstGeom>
          <a:solidFill>
            <a:schemeClr val="tx2"/>
          </a:solidFill>
        </p:spPr>
      </p:pic>
    </p:spTree>
    <p:extLst>
      <p:ext uri="{BB962C8B-B14F-4D97-AF65-F5344CB8AC3E}">
        <p14:creationId xmlns:p14="http://schemas.microsoft.com/office/powerpoint/2010/main" val="404456927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27</TotalTime>
  <Words>38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Calibri</vt:lpstr>
      <vt:lpstr>Calibri Light</vt:lpstr>
      <vt:lpstr>Metropolitan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Verginia Serghei (2109801)</dc:creator>
  <cp:lastModifiedBy>Verginia Serghei (2109801)</cp:lastModifiedBy>
  <cp:revision>1</cp:revision>
  <dcterms:created xsi:type="dcterms:W3CDTF">2022-11-25T12:38:29Z</dcterms:created>
  <dcterms:modified xsi:type="dcterms:W3CDTF">2022-11-25T13:05:36Z</dcterms:modified>
</cp:coreProperties>
</file>