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06" autoAdjust="0"/>
    <p:restoredTop sz="94660"/>
  </p:normalViewPr>
  <p:slideViewPr>
    <p:cSldViewPr snapToGrid="0">
      <p:cViewPr varScale="1">
        <p:scale>
          <a:sx n="89" d="100"/>
          <a:sy n="89" d="100"/>
        </p:scale>
        <p:origin x="379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21089-6D5A-E188-E53D-7DB65D8BB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7AD796-CE41-F5AB-C0AF-4FA71CB66C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34E88B-4874-13BD-3818-E947A92B6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1ED5C-8CCC-64F9-6892-2E9C2839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367BA-3960-3378-FB9F-0B26C017C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817535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8FDD8-FFEA-B00D-39EF-B664BC9F1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2ADE7-27C6-3907-B535-AE83FAECF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8B4AF0-7F5E-1676-1E2A-964D32D19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BFAF2-9CC0-E708-B5A9-D3D6BB013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4744B-81D1-318F-DF74-8D731D99E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21299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BCD5C-A47F-D2F2-18D4-142900588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D7A83F-7E0A-995F-DE17-673B5F70CF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306DC-E405-0CD0-5A2C-F74171CC1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7AE0C-E744-D839-6E74-DC85FE325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D03BA-1F81-101F-0468-3751E8547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83955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5BE28-5095-EBF0-A9A4-6B7ED0FD0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7574E-D591-62C3-E7D1-C1E3EC898C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3D06F-94CE-D659-69AD-FCBBDC1C72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F32BA-B24A-0621-B411-B3578A1AA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BA38-8423-F846-02F5-EDA354A45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E22CA-1679-BD86-7068-3AFCA91BA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909257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D9DA8-7F30-9BCC-52B5-250ECA59A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2B80B-9055-800B-AC3C-D0C5C839DD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1AA94C-4A48-EF64-049F-ADF5C2E633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23C90B-45B6-D0AF-B702-9DFC188805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3B76C7-16CA-8417-8446-F0402B522C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861CD5-5EBC-9012-6974-ACB7A5698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247957-344F-FB5C-D572-3FFCF4733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5249F1-B22F-FBB0-20A2-4A749BDEA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369296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4408C-5296-1B33-9ED0-AC374D44F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50C066-D3E8-12F7-585B-FC30BC15D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1B2780-9EE4-9CF4-2991-B80CF4AD8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C0E09C-C8AE-C433-4C3E-2FE361846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92182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A01B-D15C-29AF-2842-C54546BCF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0E88F2-7DAA-644F-960C-AF7E09915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D276D9-3460-D111-AC23-9AC730BA8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227204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F7ABA-2585-BEBC-C904-FB6BDB931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24FAB-6C2A-8E98-7CC6-BE58D4876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6B8D1B-F2D3-8B10-297D-5E249BC939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79944-F1B0-E7F4-5805-DB3843F48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A51E4-D5C3-6DB8-E20D-0020CBE4E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3F84B-18D2-13A3-C667-6D78985A5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74211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3C436-7450-A4E2-1EB8-C8149C37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62A359-B682-306E-E163-E4342EABDD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98D524-BDCB-3A9F-2112-5CEDEF911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8E964D-CAC7-7D14-6BFC-0304D898F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F6C9D6-E980-93B7-D930-CD8DC106B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16EA12-5B90-5A6E-72BB-31C92B77E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15237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648EB-3F1A-3B81-3B0A-787D9D7DB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A98440-4DCA-5419-4D06-82BA629BF3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65BA8-E207-6CCA-94BB-FC8A29A91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714C5-8D2F-4F22-EAC4-6ADFC89EA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FABA9-B6AD-CB90-980C-8590D27BF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32759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352427-14A4-D0E3-FD68-CE15970ADC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DB1BB3-9811-289E-F4D1-5EAADEFFD9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BC6E1-3FA3-5215-F711-C891AC852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4CC25-B328-7E2F-E5B1-8669D335B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D900F-F1FE-97B9-06CA-5393C3553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007461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812491-A8D4-3E0D-EC53-E195987B9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E32695-A240-1E9C-45D5-84155A6EF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496F4-A5B8-D9E6-F9AB-CE8D7E949C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0F5FF0-5B0E-4A4E-88A1-729858A895EE}" type="datetimeFigureOut">
              <a:rPr lang="en-PK" smtClean="0"/>
              <a:t>10/20/2023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F21E1-1DF4-B8DF-CD8E-68FB4C1FA4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48D43-FD42-CE01-3AEC-8AFABD549A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1B447-E397-4A8B-A0EE-3DB8810D0CF0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4695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3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30B6540-8BA0-73A3-FC15-D94EB7B1B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0" y="0"/>
            <a:ext cx="600075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4FDB013-FFFC-9C23-D900-CC0E6B9C70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82430" y="0"/>
            <a:ext cx="3009569" cy="5940964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rmAutofit fontScale="85000" lnSpcReduction="20000"/>
          </a:bodyPr>
          <a:lstStyle/>
          <a:p>
            <a:r>
              <a:rPr lang="en-US" sz="1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Specialties</a:t>
            </a:r>
          </a:p>
          <a:p>
            <a:pPr algn="l">
              <a:spcBef>
                <a:spcPts val="0"/>
              </a:spcBef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Scrambled Eggs 	              £9.75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Peanut Butter Toast	              £7.50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Pudding 		              £8.25</a:t>
            </a:r>
          </a:p>
          <a:p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Traditional</a:t>
            </a:r>
            <a:endParaRPr lang="en-US" sz="1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Burger 		            £10.00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Sandwiches 		              £9.85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Bacon 		              £4.55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Fried cheese egg 	              £9.75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Fried chicken		              £5.45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Porridge		              £6.50</a:t>
            </a:r>
          </a:p>
          <a:p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Vegans</a:t>
            </a:r>
            <a:r>
              <a:rPr lang="en-US" sz="1600" dirty="0">
                <a:latin typeface="Script MT Bold" panose="03040602040607080904" pitchFamily="66" charset="0"/>
              </a:rPr>
              <a:t> </a:t>
            </a:r>
            <a:endParaRPr lang="en-US" sz="1400" dirty="0">
              <a:latin typeface="Script MT Bold" panose="03040602040607080904" pitchFamily="66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Omelet 		              £8.25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Sausages 		              £2.50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Veggies 		              £3.35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Salad 		              £4.75</a:t>
            </a:r>
          </a:p>
          <a:p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Bakers</a:t>
            </a:r>
            <a:r>
              <a:rPr lang="en-US" sz="1000" dirty="0">
                <a:latin typeface="Script MT Bold" panose="03040602040607080904" pitchFamily="66" charset="0"/>
              </a:rPr>
              <a:t> </a:t>
            </a: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Pancakes 		                 £2.5</a:t>
            </a: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Toast 		               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£2.0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Breads and buns 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£4.0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Jams and butters 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£4.5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Chocolate 	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£6.5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Cakes and brownies 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£4.6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Donuts  	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£3.5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Croissant</a:t>
            </a:r>
            <a:r>
              <a:rPr lang="en-US" sz="1300" dirty="0">
                <a:latin typeface="Script MT Bold" panose="03040602040607080904" pitchFamily="66" charset="0"/>
              </a:rPr>
              <a:t> 	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£5.0</a:t>
            </a:r>
            <a:endParaRPr lang="en-US" sz="1300" dirty="0">
              <a:latin typeface="Script MT Bold" panose="03040602040607080904" pitchFamily="66" charset="0"/>
            </a:endParaRPr>
          </a:p>
          <a:p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Drinkables</a:t>
            </a:r>
            <a:r>
              <a:rPr lang="en-US" sz="1600" dirty="0">
                <a:latin typeface="Script MT Bold" panose="03040602040607080904" pitchFamily="66" charset="0"/>
              </a:rPr>
              <a:t> </a:t>
            </a:r>
          </a:p>
          <a:p>
            <a:pPr algn="l"/>
            <a:endParaRPr lang="en-US" sz="1100" b="1" dirty="0">
              <a:latin typeface="Algerian" panose="04020705040A02060702" pitchFamily="82" charset="0"/>
              <a:cs typeface="Times New Roman" panose="02020603050405020304" pitchFamily="18" charset="0"/>
            </a:endParaRPr>
          </a:p>
          <a:p>
            <a:pPr algn="l"/>
            <a:r>
              <a:rPr lang="en-US" sz="1100" b="1" dirty="0">
                <a:latin typeface="Algerian" panose="04020705040A02060702" pitchFamily="82" charset="0"/>
                <a:cs typeface="Times New Roman" panose="02020603050405020304" pitchFamily="18" charset="0"/>
              </a:rPr>
              <a:t>Hotter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l"/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Ginger Tea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£2.55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Mint Tea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£2.75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Tea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£2.00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Coffee 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£2.35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 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£2.2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Chocolate Milk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£3.45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Cappuccino 	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£5.00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endParaRPr lang="en-US" sz="1600" dirty="0">
              <a:latin typeface="Script MT Bold" panose="03040602040607080904" pitchFamily="66" charset="0"/>
            </a:endParaRPr>
          </a:p>
          <a:p>
            <a:pPr algn="l"/>
            <a:endParaRPr lang="en-PK" sz="1600" dirty="0">
              <a:latin typeface="Script MT Bold" panose="03040602040607080904" pitchFamily="66" charset="0"/>
            </a:endParaRPr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78828134-42BA-69C9-CB43-2EB87B122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6200000">
            <a:off x="-1718210" y="3038371"/>
            <a:ext cx="4358548" cy="791739"/>
          </a:xfrm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>
            <a:noAutofit/>
          </a:bodyPr>
          <a:lstStyle/>
          <a:p>
            <a:r>
              <a:rPr lang="en-US" sz="5400" dirty="0">
                <a:solidFill>
                  <a:schemeClr val="accent1">
                    <a:lumMod val="50000"/>
                  </a:schemeClr>
                </a:solidFill>
                <a:latin typeface="Brush Script MT" panose="03060802040406070304" pitchFamily="66" charset="0"/>
              </a:rPr>
              <a:t>BREAKFAST</a:t>
            </a:r>
            <a:endParaRPr lang="en-PK" sz="5400" dirty="0">
              <a:solidFill>
                <a:schemeClr val="accent1">
                  <a:lumMod val="50000"/>
                </a:schemeClr>
              </a:solidFill>
              <a:latin typeface="Brush Script MT" panose="03060802040406070304" pitchFamily="66" charset="0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64E8DAB-62E5-CD5D-5149-EB084B93A8A5}"/>
              </a:ext>
            </a:extLst>
          </p:cNvPr>
          <p:cNvSpPr txBox="1">
            <a:spLocks/>
          </p:cNvSpPr>
          <p:nvPr/>
        </p:nvSpPr>
        <p:spPr>
          <a:xfrm>
            <a:off x="6000748" y="5940964"/>
            <a:ext cx="6202682" cy="91703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Holiday Inn London – Wembley Hotel</a:t>
            </a:r>
          </a:p>
          <a:p>
            <a:r>
              <a:rPr lang="en-US" sz="1200" b="1" u="sng" dirty="0">
                <a:solidFill>
                  <a:schemeClr val="bg1"/>
                </a:solidFill>
                <a:latin typeface="Bell MT" panose="02020503060305020303" pitchFamily="18" charset="0"/>
                <a:cs typeface="Times New Roman" panose="02020603050405020304" pitchFamily="18" charset="0"/>
              </a:rPr>
              <a:t>Room Services</a:t>
            </a:r>
            <a:r>
              <a:rPr lang="en-US" sz="1200" b="1" dirty="0">
                <a:solidFill>
                  <a:schemeClr val="bg1"/>
                </a:solidFill>
                <a:latin typeface="Bell MT" panose="02020503060305020303" pitchFamily="18" charset="0"/>
                <a:cs typeface="Times New Roman" panose="02020603050405020304" pitchFamily="18" charset="0"/>
              </a:rPr>
              <a:t>: The traditional, vegans and drinkables are also available for room service. </a:t>
            </a:r>
            <a:endParaRPr lang="en-US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ll MT" panose="02020503060305020303" pitchFamily="18" charset="0"/>
              <a:cs typeface="Times New Roman" panose="02020603050405020304" pitchFamily="18" charset="0"/>
            </a:endParaRPr>
          </a:p>
          <a:p>
            <a:r>
              <a:rPr lang="en-US" sz="9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b="1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Timings:</a:t>
            </a:r>
            <a:r>
              <a:rPr lang="en-US" sz="9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b="1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7:30 am to 10:00 am</a:t>
            </a:r>
            <a:endParaRPr lang="en-PK" sz="9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65E89704-7230-530F-896B-4203D6009D0E}"/>
              </a:ext>
            </a:extLst>
          </p:cNvPr>
          <p:cNvSpPr txBox="1">
            <a:spLocks/>
          </p:cNvSpPr>
          <p:nvPr/>
        </p:nvSpPr>
        <p:spPr>
          <a:xfrm>
            <a:off x="6000749" y="0"/>
            <a:ext cx="3210837" cy="59409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200" dirty="0">
                <a:latin typeface="Script MT Bold" panose="03040602040607080904" pitchFamily="66" charset="0"/>
              </a:rPr>
              <a:t> </a:t>
            </a: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Epicainides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PK" sz="1200" dirty="0">
              <a:latin typeface="Script MT Bold" panose="03040602040607080904" pitchFamily="66" charset="0"/>
            </a:endParaRP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Huevos revueltos	                  £9.75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Tostada De Mantequilla De Maní             £7.50</a:t>
            </a:r>
            <a:endParaRPr lang="en-PK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Pudín                                                         £8.25</a:t>
            </a:r>
            <a:endParaRPr lang="en-PK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endParaRPr lang="en-US" sz="1400" dirty="0">
              <a:latin typeface="Script MT Bold" panose="03040602040607080904" pitchFamily="66" charset="0"/>
            </a:endParaRPr>
          </a:p>
          <a:p>
            <a:pPr>
              <a:spcBef>
                <a:spcPts val="0"/>
              </a:spcBef>
            </a:pP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Tradicional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Hamburguesa 	                                         £10.00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Sándwiches                                                £9.85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Tocino	                                           £4.55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huevo frito con queso	                   £9.75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Pollo frito                                                   £5.45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Papilla	                                            £6.50</a:t>
            </a:r>
            <a:endParaRPr lang="en-PK" sz="1400" dirty="0">
              <a:latin typeface="Script MT Bold" panose="03040602040607080904" pitchFamily="66" charset="0"/>
            </a:endParaRPr>
          </a:p>
          <a:p>
            <a:pPr>
              <a:spcBef>
                <a:spcPts val="0"/>
              </a:spcBef>
              <a:spcAft>
                <a:spcPts val="800"/>
              </a:spcAft>
            </a:pP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Veganos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Tortilla                                                 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£8.25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Salchichas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£2.50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Verduras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£3.35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Ensalada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£4.75</a:t>
            </a:r>
            <a:endParaRPr lang="en-PK" sz="1500" dirty="0">
              <a:latin typeface="Script MT Bold" panose="03040602040607080904" pitchFamily="66" charset="0"/>
            </a:endParaRPr>
          </a:p>
          <a:p>
            <a:pPr>
              <a:spcBef>
                <a:spcPts val="0"/>
              </a:spcBef>
              <a:spcAft>
                <a:spcPts val="800"/>
              </a:spcAft>
            </a:pP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Patrocinadores</a:t>
            </a:r>
            <a:endParaRPr lang="en-US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Panqueques		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£2.5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Tostada 		                  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£2.0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Panes y bollos	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£4.0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Mermeladas y mantequillas	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£4.5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Chocolate 	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£6.5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Tartas y brownies                                   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£4.6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Donas                                                     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£3.5</a:t>
            </a:r>
            <a:endParaRPr lang="es-E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s-E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Cuerno                                                    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£5.0</a:t>
            </a:r>
            <a:endParaRPr lang="en-PK" sz="1500" dirty="0">
              <a:latin typeface="Script MT Bold" panose="03040602040607080904" pitchFamily="66" charset="0"/>
            </a:endParaRPr>
          </a:p>
          <a:p>
            <a:pPr>
              <a:spcBef>
                <a:spcPts val="0"/>
              </a:spcBef>
              <a:spcAft>
                <a:spcPts val="800"/>
              </a:spcAft>
            </a:pP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Bebidas</a:t>
            </a:r>
            <a:endParaRPr lang="en-PK" sz="1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pPr algn="l">
              <a:spcBef>
                <a:spcPts val="0"/>
              </a:spcBef>
            </a:pPr>
            <a:endParaRPr lang="en-US" sz="1000" dirty="0">
              <a:latin typeface="Algerian" panose="04020705040A02060702" pitchFamily="82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endParaRPr lang="en-US" sz="1000" dirty="0">
              <a:latin typeface="Algerian" panose="04020705040A02060702" pitchFamily="82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200" b="1" dirty="0">
                <a:latin typeface="Algerian" panose="04020705040A02060702" pitchFamily="82" charset="0"/>
                <a:cs typeface="Times New Roman" panose="02020603050405020304" pitchFamily="18" charset="0"/>
              </a:rPr>
              <a:t>mas caliente</a:t>
            </a:r>
          </a:p>
          <a:p>
            <a:pPr algn="l">
              <a:spcBef>
                <a:spcPts val="0"/>
              </a:spcBef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 de gengibre         £2.55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Té de menta             £2.75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Té verde                   £2.00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Café                          £2.35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                          £2.20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Leche con chocolat</a:t>
            </a:r>
            <a:r>
              <a:rPr lang="en-US" sz="1400" dirty="0"/>
              <a:t> 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£3.45</a:t>
            </a:r>
          </a:p>
          <a:p>
            <a:pPr algn="l">
              <a:spcBef>
                <a:spcPts val="0"/>
              </a:spcBef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Capuchino	          £5.00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spcBef>
                <a:spcPts val="0"/>
              </a:spcBef>
            </a:pPr>
            <a:endParaRPr lang="en-PK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5B1E030-9805-9210-5BB6-237C3C3D58DC}"/>
              </a:ext>
            </a:extLst>
          </p:cNvPr>
          <p:cNvSpPr txBox="1"/>
          <p:nvPr/>
        </p:nvSpPr>
        <p:spPr>
          <a:xfrm>
            <a:off x="10798004" y="4461788"/>
            <a:ext cx="14973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100" b="1" dirty="0">
                <a:latin typeface="Algerian" panose="04020705040A02060702" pitchFamily="82" charset="0"/>
                <a:cs typeface="Times New Roman" panose="02020603050405020304" pitchFamily="18" charset="0"/>
              </a:rPr>
              <a:t>Chilled</a:t>
            </a:r>
            <a:r>
              <a:rPr lang="en-US" sz="1200" dirty="0">
                <a:latin typeface="Algerian" panose="04020705040A02060702" pitchFamily="82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Fruit juices          £3.4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Shakes                 £2.5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Milkiest               £3.5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                  £3.5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Lemonade           £4.5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Coldrinks            £5.5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3D6EAB0-DC03-BC02-A371-9BEF2F3D7CBB}"/>
              </a:ext>
            </a:extLst>
          </p:cNvPr>
          <p:cNvSpPr txBox="1"/>
          <p:nvPr/>
        </p:nvSpPr>
        <p:spPr>
          <a:xfrm>
            <a:off x="7792588" y="4461788"/>
            <a:ext cx="1481759" cy="1151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70000"/>
              </a:lnSpc>
            </a:pPr>
            <a:r>
              <a:rPr lang="en-US" sz="1200" b="1" dirty="0">
                <a:latin typeface="Algerian" panose="04020705040A02060702" pitchFamily="82" charset="0"/>
                <a:cs typeface="Times New Roman" panose="02020603050405020304" pitchFamily="18" charset="0"/>
              </a:rPr>
              <a:t>Enfriado</a:t>
            </a:r>
            <a:endParaRPr lang="en-PK" sz="1200" b="1" dirty="0">
              <a:latin typeface="Algerian" panose="04020705040A02060702" pitchFamily="82" charset="0"/>
              <a:cs typeface="Times New Roman" panose="02020603050405020304" pitchFamily="18" charset="0"/>
            </a:endParaRPr>
          </a:p>
          <a:p>
            <a:pPr>
              <a:lnSpc>
                <a:spcPct val="70000"/>
              </a:lnSpc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7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Jugos de fruta  £3.45</a:t>
            </a:r>
            <a:endParaRPr lang="en-PK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7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Batidos 	 £2.50</a:t>
            </a:r>
            <a:endParaRPr lang="en-PK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7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más lechoso 	 £3.50</a:t>
            </a:r>
            <a:endParaRPr lang="en-PK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7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Agua                £3.50</a:t>
            </a:r>
            <a:endParaRPr lang="en-PK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7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Limonada        £4.52</a:t>
            </a:r>
            <a:endParaRPr lang="en-PK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70000"/>
              </a:lnSpc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Bebidas frías	£5.53</a:t>
            </a:r>
            <a:endParaRPr lang="en-PK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E81B1B-D47D-0D46-1425-6997F76DD9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22128" cy="970156"/>
          </a:xfrm>
          <a:prstGeom prst="rect">
            <a:avLst/>
          </a:prstGeom>
        </p:spPr>
      </p:pic>
      <p:pic>
        <p:nvPicPr>
          <p:cNvPr id="1026" name="Picture 2" descr="HOLIDAY INN LONDON - WEMBLEY, AN IHG HOTEL - Updated 2023">
            <a:extLst>
              <a:ext uri="{FF2B5EF4-FFF2-40B4-BE49-F238E27FC236}">
                <a16:creationId xmlns:a16="http://schemas.microsoft.com/office/drawing/2014/main" id="{210AE628-FBC1-4549-5E36-E5A5834B14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30" y="5887844"/>
            <a:ext cx="1052445" cy="97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094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65</Words>
  <Application>Microsoft Office PowerPoint</Application>
  <PresentationFormat>Ecran lat</PresentationFormat>
  <Paragraphs>94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Office Theme</vt:lpstr>
      <vt:lpstr>BREAKFAST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BREAKFAST</dc:title>
  <dc:creator>User</dc:creator>
  <cp:lastModifiedBy>liviu zaharia</cp:lastModifiedBy>
  <cp:revision>10</cp:revision>
  <dcterms:created xsi:type="dcterms:W3CDTF">2023-09-20T06:50:13Z</dcterms:created>
  <dcterms:modified xsi:type="dcterms:W3CDTF">2023-10-20T19:22:24Z</dcterms:modified>
</cp:coreProperties>
</file>