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20"/>
  </p:notesMasterIdLst>
  <p:handoutMasterIdLst>
    <p:handoutMasterId r:id="rId21"/>
  </p:handoutMasterIdLst>
  <p:sldIdLst>
    <p:sldId id="257" r:id="rId5"/>
    <p:sldId id="389" r:id="rId6"/>
    <p:sldId id="384" r:id="rId7"/>
    <p:sldId id="317" r:id="rId8"/>
    <p:sldId id="278" r:id="rId9"/>
    <p:sldId id="279" r:id="rId10"/>
    <p:sldId id="392" r:id="rId11"/>
    <p:sldId id="393" r:id="rId12"/>
    <p:sldId id="268" r:id="rId13"/>
    <p:sldId id="394" r:id="rId14"/>
    <p:sldId id="272" r:id="rId15"/>
    <p:sldId id="270" r:id="rId16"/>
    <p:sldId id="281" r:id="rId17"/>
    <p:sldId id="395" r:id="rId18"/>
    <p:sldId id="391" r:id="rId1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688813-338F-160D-DE03-13228E7419C6}" v="254" dt="2022-10-20T21:07:29.789"/>
    <p1510:client id="{5064C2F3-6448-49E6-930D-4E9721720A24}" v="3917" dt="2022-10-20T22:14:43.747"/>
    <p1510:client id="{A24A2EF3-A84A-C7EA-012A-A1809E3F66AB}" v="1899" dt="2022-10-20T20:53:31.818"/>
    <p1510:client id="{BDC7FB7A-0A4F-5ED1-B690-D51913015536}" v="371" dt="2022-10-20T15:44:15.928"/>
    <p1510:client id="{C4000DC4-B14F-B566-F1E0-9AEB0211DE4E}" v="154" dt="2022-10-20T22:12:49.1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guide pos="3840"/>
        <p:guide orient="horz" pos="216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s>
</file>

<file path=ppt/diagrams/_rels/data5.xml.rels><?xml version="1.0" encoding="UTF-8" standalone="yes"?>
<Relationships xmlns="http://schemas.openxmlformats.org/package/2006/relationships"><Relationship Id="rId3" Type="http://schemas.openxmlformats.org/officeDocument/2006/relationships/image" Target="../media/image17.jpeg"/><Relationship Id="rId7" Type="http://schemas.openxmlformats.org/officeDocument/2006/relationships/image" Target="../media/image21.jpeg"/><Relationship Id="rId2" Type="http://schemas.openxmlformats.org/officeDocument/2006/relationships/image" Target="../media/image16.jpeg"/><Relationship Id="rId1" Type="http://schemas.openxmlformats.org/officeDocument/2006/relationships/image" Target="../media/image15.jpeg"/><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ppt/diagrams/_rels/data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image" Target="../media/image22.jpeg"/><Relationship Id="rId4" Type="http://schemas.openxmlformats.org/officeDocument/2006/relationships/image" Target="../media/image25.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s>
</file>

<file path=ppt/diagrams/_rels/drawing5.xml.rels><?xml version="1.0" encoding="UTF-8" standalone="yes"?>
<Relationships xmlns="http://schemas.openxmlformats.org/package/2006/relationships"><Relationship Id="rId3" Type="http://schemas.openxmlformats.org/officeDocument/2006/relationships/image" Target="../media/image17.jpeg"/><Relationship Id="rId7" Type="http://schemas.openxmlformats.org/officeDocument/2006/relationships/image" Target="../media/image21.jpeg"/><Relationship Id="rId2" Type="http://schemas.openxmlformats.org/officeDocument/2006/relationships/image" Target="../media/image16.jpeg"/><Relationship Id="rId1" Type="http://schemas.openxmlformats.org/officeDocument/2006/relationships/image" Target="../media/image15.jpeg"/><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ppt/diagrams/_rels/drawing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image" Target="../media/image22.jpeg"/><Relationship Id="rId4" Type="http://schemas.openxmlformats.org/officeDocument/2006/relationships/image" Target="../media/image25.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4A5D4E-AC62-4597-A928-6EEDDF8A8CAB}" type="doc">
      <dgm:prSet loTypeId="urn:microsoft.com/office/officeart/2011/layout/RadialPictureList" loCatId="officeonline" qsTypeId="urn:microsoft.com/office/officeart/2005/8/quickstyle/simple1" qsCatId="simple" csTypeId="urn:microsoft.com/office/officeart/2005/8/colors/accent1_2" csCatId="accent1" phldr="1"/>
      <dgm:spPr/>
      <dgm:t>
        <a:bodyPr/>
        <a:lstStyle/>
        <a:p>
          <a:endParaRPr lang="en-GB"/>
        </a:p>
      </dgm:t>
    </dgm:pt>
    <dgm:pt modelId="{162AAE6E-9DA3-4894-BE64-26B917AEE43C}">
      <dgm:prSet phldrT="[Text]"/>
      <dgm:spPr>
        <a:solidFill>
          <a:schemeClr val="accent6">
            <a:lumMod val="40000"/>
            <a:lumOff val="60000"/>
          </a:schemeClr>
        </a:solidFill>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gm:spPr>
      <dgm:t>
        <a:bodyPr/>
        <a:lstStyle/>
        <a:p>
          <a:r>
            <a:rPr lang="en-gb">
              <a:solidFill>
                <a:schemeClr val="bg1"/>
              </a:solidFill>
            </a:rPr>
            <a:t>Youngest son</a:t>
          </a:r>
          <a:endParaRPr lang="en-GB">
            <a:solidFill>
              <a:schemeClr val="bg1"/>
            </a:solidFill>
          </a:endParaRPr>
        </a:p>
      </dgm:t>
    </dgm:pt>
    <dgm:pt modelId="{20B6DD6E-8F96-46C4-A16C-8FF4D7A6B97A}" type="parTrans" cxnId="{69A47DFF-B5D4-4181-B81F-33014BF6B0DB}">
      <dgm:prSet/>
      <dgm:spPr/>
      <dgm:t>
        <a:bodyPr/>
        <a:lstStyle/>
        <a:p>
          <a:endParaRPr lang="en-GB"/>
        </a:p>
      </dgm:t>
    </dgm:pt>
    <dgm:pt modelId="{7455C491-F8F4-4715-9B4E-B2D52BD5AA01}" type="sibTrans" cxnId="{69A47DFF-B5D4-4181-B81F-33014BF6B0DB}">
      <dgm:prSet/>
      <dgm:spPr/>
      <dgm:t>
        <a:bodyPr/>
        <a:lstStyle/>
        <a:p>
          <a:endParaRPr lang="en-GB"/>
        </a:p>
      </dgm:t>
    </dgm:pt>
    <dgm:pt modelId="{E69FD668-7D06-4F4B-8F18-246EB2BB7892}">
      <dgm:prSet phldrT="[Text]"/>
      <dgm:spPr/>
      <dgm:t>
        <a:bodyPr/>
        <a:lstStyle/>
        <a:p>
          <a:endParaRPr lang="en-GB"/>
        </a:p>
      </dgm:t>
    </dgm:pt>
    <dgm:pt modelId="{3C2487B3-CE26-473C-9D55-CE59483AA5FB}" type="parTrans" cxnId="{6CF4DB45-216F-4A29-8389-18B0AE9B28AD}">
      <dgm:prSet/>
      <dgm:spPr/>
      <dgm:t>
        <a:bodyPr/>
        <a:lstStyle/>
        <a:p>
          <a:endParaRPr lang="en-GB"/>
        </a:p>
      </dgm:t>
    </dgm:pt>
    <dgm:pt modelId="{A5AC3C72-43D5-49FD-B13E-79D8DF8EC4D3}" type="sibTrans" cxnId="{6CF4DB45-216F-4A29-8389-18B0AE9B28AD}">
      <dgm:prSet/>
      <dgm:spPr/>
      <dgm:t>
        <a:bodyPr/>
        <a:lstStyle/>
        <a:p>
          <a:endParaRPr lang="en-GB"/>
        </a:p>
      </dgm:t>
    </dgm:pt>
    <dgm:pt modelId="{4ACE231E-9820-4020-B2B4-7B486DDC19CF}">
      <dgm:prSet phldrT="[Text]"/>
      <dgm:spPr/>
      <dgm:t>
        <a:bodyPr/>
        <a:lstStyle/>
        <a:p>
          <a:pPr>
            <a:buFont typeface="Arial" panose="020B0604020202020204" pitchFamily="34" charset="0"/>
            <a:buChar char="•"/>
          </a:pPr>
          <a:endParaRPr lang="en-GB"/>
        </a:p>
      </dgm:t>
    </dgm:pt>
    <dgm:pt modelId="{E53CA34E-4E60-49B4-9830-48DE45D37320}" type="sibTrans" cxnId="{474DB19B-37C4-43D2-B2B9-DF9833DAB3A4}">
      <dgm:prSet/>
      <dgm:spPr/>
      <dgm:t>
        <a:bodyPr/>
        <a:lstStyle/>
        <a:p>
          <a:endParaRPr lang="en-GB"/>
        </a:p>
      </dgm:t>
    </dgm:pt>
    <dgm:pt modelId="{F2918C55-862B-4171-9F5A-008868111B05}" type="parTrans" cxnId="{474DB19B-37C4-43D2-B2B9-DF9833DAB3A4}">
      <dgm:prSet/>
      <dgm:spPr/>
      <dgm:t>
        <a:bodyPr/>
        <a:lstStyle/>
        <a:p>
          <a:endParaRPr lang="en-GB"/>
        </a:p>
      </dgm:t>
    </dgm:pt>
    <dgm:pt modelId="{051D03F6-7744-4E02-B788-8689D262B5D7}">
      <dgm:prSet phldrT="[Text]" custT="1"/>
      <dgm:spPr/>
      <dgm:t>
        <a:bodyPr/>
        <a:lstStyle/>
        <a:p>
          <a:endParaRPr lang="en-GB" sz="1000"/>
        </a:p>
      </dgm:t>
    </dgm:pt>
    <dgm:pt modelId="{CDEB2079-C7D4-4FC8-952A-5944DA105860}" type="sibTrans" cxnId="{C2DF6509-908C-4207-B9E2-5936F7BE2958}">
      <dgm:prSet/>
      <dgm:spPr/>
      <dgm:t>
        <a:bodyPr/>
        <a:lstStyle/>
        <a:p>
          <a:endParaRPr lang="en-GB"/>
        </a:p>
      </dgm:t>
    </dgm:pt>
    <dgm:pt modelId="{4F49A21E-AA29-4B3D-8898-514AAC7389CB}" type="parTrans" cxnId="{C2DF6509-908C-4207-B9E2-5936F7BE2958}">
      <dgm:prSet/>
      <dgm:spPr/>
      <dgm:t>
        <a:bodyPr/>
        <a:lstStyle/>
        <a:p>
          <a:endParaRPr lang="en-GB"/>
        </a:p>
      </dgm:t>
    </dgm:pt>
    <dgm:pt modelId="{EB32BF3C-5125-4098-87E4-FE3754D07EAC}" type="pres">
      <dgm:prSet presAssocID="{FD4A5D4E-AC62-4597-A928-6EEDDF8A8CAB}" presName="Name0" presStyleCnt="0">
        <dgm:presLayoutVars>
          <dgm:chMax val="1"/>
          <dgm:chPref val="1"/>
          <dgm:dir/>
          <dgm:resizeHandles/>
        </dgm:presLayoutVars>
      </dgm:prSet>
      <dgm:spPr/>
    </dgm:pt>
    <dgm:pt modelId="{7EBD48DA-3124-4C3C-9D25-AB9374B0D9E6}" type="pres">
      <dgm:prSet presAssocID="{162AAE6E-9DA3-4894-BE64-26B917AEE43C}" presName="Parent" presStyleLbl="node1" presStyleIdx="0" presStyleCnt="2" custLinFactNeighborX="-93514" custLinFactNeighborY="5925">
        <dgm:presLayoutVars>
          <dgm:chMax val="4"/>
          <dgm:chPref val="3"/>
        </dgm:presLayoutVars>
      </dgm:prSet>
      <dgm:spPr/>
    </dgm:pt>
    <dgm:pt modelId="{9338AF37-721C-42D8-9C70-3A60F9F2C98D}" type="pres">
      <dgm:prSet presAssocID="{E69FD668-7D06-4F4B-8F18-246EB2BB7892}" presName="Accent" presStyleLbl="node1" presStyleIdx="1" presStyleCnt="2" custScaleX="123403" custLinFactNeighborX="-66671" custLinFactNeighborY="1280"/>
      <dgm:spPr>
        <a:solidFill>
          <a:schemeClr val="tx2">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pt>
    <dgm:pt modelId="{C9517F5C-3EB8-4C2F-99A2-23CF4E1B7BC7}" type="pres">
      <dgm:prSet presAssocID="{E69FD668-7D06-4F4B-8F18-246EB2BB7892}" presName="Image1" presStyleLbl="fgImgPlace1" presStyleIdx="0" presStyleCnt="3" custScaleX="159559" custScaleY="122043" custLinFactX="-85585" custLinFactNeighborX="-100000" custLinFactNeighborY="-8099"/>
      <dgm:spPr>
        <a:blipFill>
          <a:blip xmlns:r="http://schemas.openxmlformats.org/officeDocument/2006/relationships" r:embed="rId1"/>
          <a:srcRect/>
          <a:stretch>
            <a:fillRect t="-4000" b="-4000"/>
          </a:stretch>
        </a:blipFill>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gm:spPr>
    </dgm:pt>
    <dgm:pt modelId="{E2DFE9CD-6076-4AD8-A132-2919F5B2B4EE}" type="pres">
      <dgm:prSet presAssocID="{E69FD668-7D06-4F4B-8F18-246EB2BB7892}" presName="Child1" presStyleLbl="revTx" presStyleIdx="0" presStyleCnt="3" custLinFactX="-10573" custLinFactNeighborX="-100000" custLinFactNeighborY="-29078">
        <dgm:presLayoutVars>
          <dgm:chMax val="0"/>
          <dgm:chPref val="0"/>
          <dgm:bulletEnabled val="1"/>
        </dgm:presLayoutVars>
      </dgm:prSet>
      <dgm:spPr/>
    </dgm:pt>
    <dgm:pt modelId="{51FD3936-CE7F-453E-8CBF-0A8A67889888}" type="pres">
      <dgm:prSet presAssocID="{051D03F6-7744-4E02-B788-8689D262B5D7}" presName="Image2" presStyleCnt="0"/>
      <dgm:spPr/>
    </dgm:pt>
    <dgm:pt modelId="{1C9EE7F8-28A4-44DA-BB30-7F7E76EC527F}" type="pres">
      <dgm:prSet presAssocID="{051D03F6-7744-4E02-B788-8689D262B5D7}" presName="Image" presStyleLbl="fgImgPlace1" presStyleIdx="1" presStyleCnt="3" custAng="961747" custScaleX="153618" custScaleY="109006" custLinFactX="-76328" custLinFactNeighborX="-100000" custLinFactNeighborY="-3569"/>
      <dgm:spPr>
        <a:blipFill>
          <a:blip xmlns:r="http://schemas.openxmlformats.org/officeDocument/2006/relationships" r:embed="rId2"/>
          <a:srcRect/>
          <a:stretch>
            <a:fillRect t="-30000" b="-30000"/>
          </a:stretch>
        </a:blipFill>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gm:spPr>
    </dgm:pt>
    <dgm:pt modelId="{027EF526-5DD7-4010-A0C3-4ABC89ECAF5B}" type="pres">
      <dgm:prSet presAssocID="{051D03F6-7744-4E02-B788-8689D262B5D7}" presName="Child2" presStyleLbl="revTx" presStyleIdx="1" presStyleCnt="3" custLinFactNeighborX="-12857" custLinFactNeighborY="-27307">
        <dgm:presLayoutVars>
          <dgm:chMax val="0"/>
          <dgm:chPref val="0"/>
          <dgm:bulletEnabled val="1"/>
        </dgm:presLayoutVars>
      </dgm:prSet>
      <dgm:spPr/>
    </dgm:pt>
    <dgm:pt modelId="{71FD9DFA-E026-40BF-AF88-CBCF8FD8C4B7}" type="pres">
      <dgm:prSet presAssocID="{4ACE231E-9820-4020-B2B4-7B486DDC19CF}" presName="Image3" presStyleCnt="0"/>
      <dgm:spPr/>
    </dgm:pt>
    <dgm:pt modelId="{C12F5C42-F44F-4835-AF0C-107B2F11E800}" type="pres">
      <dgm:prSet presAssocID="{4ACE231E-9820-4020-B2B4-7B486DDC19CF}" presName="Image" presStyleLbl="fgImgPlace1" presStyleIdx="2" presStyleCnt="3" custAng="1258230" custScaleX="162530" custScaleY="123151" custLinFactX="-89963" custLinFactNeighborX="-100000" custLinFactNeighborY="4980"/>
      <dgm:spPr>
        <a:blipFill>
          <a:blip xmlns:r="http://schemas.openxmlformats.org/officeDocument/2006/relationships" r:embed="rId3"/>
          <a:srcRect/>
          <a:stretch>
            <a:fillRect t="-14000" b="-14000"/>
          </a:stretch>
        </a:blipFill>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gm:spPr>
    </dgm:pt>
    <dgm:pt modelId="{D372386B-CF03-4D51-8AD5-43A109F38291}" type="pres">
      <dgm:prSet presAssocID="{4ACE231E-9820-4020-B2B4-7B486DDC19CF}" presName="Child3" presStyleLbl="revTx" presStyleIdx="2" presStyleCnt="3" custScaleY="108619" custLinFactNeighborX="46108" custLinFactNeighborY="-91848">
        <dgm:presLayoutVars>
          <dgm:chMax val="0"/>
          <dgm:chPref val="0"/>
          <dgm:bulletEnabled val="1"/>
        </dgm:presLayoutVars>
      </dgm:prSet>
      <dgm:spPr/>
    </dgm:pt>
  </dgm:ptLst>
  <dgm:cxnLst>
    <dgm:cxn modelId="{C2DF6509-908C-4207-B9E2-5936F7BE2958}" srcId="{162AAE6E-9DA3-4894-BE64-26B917AEE43C}" destId="{051D03F6-7744-4E02-B788-8689D262B5D7}" srcOrd="1" destOrd="0" parTransId="{4F49A21E-AA29-4B3D-8898-514AAC7389CB}" sibTransId="{CDEB2079-C7D4-4FC8-952A-5944DA105860}"/>
    <dgm:cxn modelId="{56E9DD1D-EF51-4C48-8BAD-501A47E22A04}" type="presOf" srcId="{E69FD668-7D06-4F4B-8F18-246EB2BB7892}" destId="{E2DFE9CD-6076-4AD8-A132-2919F5B2B4EE}" srcOrd="0" destOrd="0" presId="urn:microsoft.com/office/officeart/2011/layout/RadialPictureList"/>
    <dgm:cxn modelId="{C235C93E-4BC6-4878-B41F-944B8F8A27AF}" type="presOf" srcId="{051D03F6-7744-4E02-B788-8689D262B5D7}" destId="{027EF526-5DD7-4010-A0C3-4ABC89ECAF5B}" srcOrd="0" destOrd="0" presId="urn:microsoft.com/office/officeart/2011/layout/RadialPictureList"/>
    <dgm:cxn modelId="{6CF4DB45-216F-4A29-8389-18B0AE9B28AD}" srcId="{162AAE6E-9DA3-4894-BE64-26B917AEE43C}" destId="{E69FD668-7D06-4F4B-8F18-246EB2BB7892}" srcOrd="0" destOrd="0" parTransId="{3C2487B3-CE26-473C-9D55-CE59483AA5FB}" sibTransId="{A5AC3C72-43D5-49FD-B13E-79D8DF8EC4D3}"/>
    <dgm:cxn modelId="{48503876-8174-44BB-8C9B-FADCC4F87BE3}" type="presOf" srcId="{4ACE231E-9820-4020-B2B4-7B486DDC19CF}" destId="{D372386B-CF03-4D51-8AD5-43A109F38291}" srcOrd="0" destOrd="0" presId="urn:microsoft.com/office/officeart/2011/layout/RadialPictureList"/>
    <dgm:cxn modelId="{474DB19B-37C4-43D2-B2B9-DF9833DAB3A4}" srcId="{162AAE6E-9DA3-4894-BE64-26B917AEE43C}" destId="{4ACE231E-9820-4020-B2B4-7B486DDC19CF}" srcOrd="2" destOrd="0" parTransId="{F2918C55-862B-4171-9F5A-008868111B05}" sibTransId="{E53CA34E-4E60-49B4-9830-48DE45D37320}"/>
    <dgm:cxn modelId="{52E50BFB-03EC-4765-AB49-D0E7E8D526AC}" type="presOf" srcId="{162AAE6E-9DA3-4894-BE64-26B917AEE43C}" destId="{7EBD48DA-3124-4C3C-9D25-AB9374B0D9E6}" srcOrd="0" destOrd="0" presId="urn:microsoft.com/office/officeart/2011/layout/RadialPictureList"/>
    <dgm:cxn modelId="{184AA8FE-9826-4B1E-A58B-B138345B88CE}" type="presOf" srcId="{FD4A5D4E-AC62-4597-A928-6EEDDF8A8CAB}" destId="{EB32BF3C-5125-4098-87E4-FE3754D07EAC}" srcOrd="0" destOrd="0" presId="urn:microsoft.com/office/officeart/2011/layout/RadialPictureList"/>
    <dgm:cxn modelId="{69A47DFF-B5D4-4181-B81F-33014BF6B0DB}" srcId="{FD4A5D4E-AC62-4597-A928-6EEDDF8A8CAB}" destId="{162AAE6E-9DA3-4894-BE64-26B917AEE43C}" srcOrd="0" destOrd="0" parTransId="{20B6DD6E-8F96-46C4-A16C-8FF4D7A6B97A}" sibTransId="{7455C491-F8F4-4715-9B4E-B2D52BD5AA01}"/>
    <dgm:cxn modelId="{FE89211C-1410-4FD3-9385-27310BF69300}" type="presParOf" srcId="{EB32BF3C-5125-4098-87E4-FE3754D07EAC}" destId="{7EBD48DA-3124-4C3C-9D25-AB9374B0D9E6}" srcOrd="0" destOrd="0" presId="urn:microsoft.com/office/officeart/2011/layout/RadialPictureList"/>
    <dgm:cxn modelId="{34F0B44B-A1BA-4A9B-9C0A-B63A3F05AD0C}" type="presParOf" srcId="{EB32BF3C-5125-4098-87E4-FE3754D07EAC}" destId="{9338AF37-721C-42D8-9C70-3A60F9F2C98D}" srcOrd="1" destOrd="0" presId="urn:microsoft.com/office/officeart/2011/layout/RadialPictureList"/>
    <dgm:cxn modelId="{81497E34-6ACA-4D75-88D4-7074D2613777}" type="presParOf" srcId="{EB32BF3C-5125-4098-87E4-FE3754D07EAC}" destId="{C9517F5C-3EB8-4C2F-99A2-23CF4E1B7BC7}" srcOrd="2" destOrd="0" presId="urn:microsoft.com/office/officeart/2011/layout/RadialPictureList"/>
    <dgm:cxn modelId="{CB17549B-EB5B-401B-A0DC-15652C787B69}" type="presParOf" srcId="{EB32BF3C-5125-4098-87E4-FE3754D07EAC}" destId="{E2DFE9CD-6076-4AD8-A132-2919F5B2B4EE}" srcOrd="3" destOrd="0" presId="urn:microsoft.com/office/officeart/2011/layout/RadialPictureList"/>
    <dgm:cxn modelId="{B8210629-C7A8-4B1E-AA60-DA3C0A2349D0}" type="presParOf" srcId="{EB32BF3C-5125-4098-87E4-FE3754D07EAC}" destId="{51FD3936-CE7F-453E-8CBF-0A8A67889888}" srcOrd="4" destOrd="0" presId="urn:microsoft.com/office/officeart/2011/layout/RadialPictureList"/>
    <dgm:cxn modelId="{08E01170-1FE5-49A4-97A1-5325C32ED0E9}" type="presParOf" srcId="{51FD3936-CE7F-453E-8CBF-0A8A67889888}" destId="{1C9EE7F8-28A4-44DA-BB30-7F7E76EC527F}" srcOrd="0" destOrd="0" presId="urn:microsoft.com/office/officeart/2011/layout/RadialPictureList"/>
    <dgm:cxn modelId="{D37035DE-42AE-45B8-A14B-0323F2AE8976}" type="presParOf" srcId="{EB32BF3C-5125-4098-87E4-FE3754D07EAC}" destId="{027EF526-5DD7-4010-A0C3-4ABC89ECAF5B}" srcOrd="5" destOrd="0" presId="urn:microsoft.com/office/officeart/2011/layout/RadialPictureList"/>
    <dgm:cxn modelId="{687062B8-5F43-419B-9DC2-3E345873E327}" type="presParOf" srcId="{EB32BF3C-5125-4098-87E4-FE3754D07EAC}" destId="{71FD9DFA-E026-40BF-AF88-CBCF8FD8C4B7}" srcOrd="6" destOrd="0" presId="urn:microsoft.com/office/officeart/2011/layout/RadialPictureList"/>
    <dgm:cxn modelId="{9EDE9AF4-09A6-4547-99B9-7956B3033C77}" type="presParOf" srcId="{71FD9DFA-E026-40BF-AF88-CBCF8FD8C4B7}" destId="{C12F5C42-F44F-4835-AF0C-107B2F11E800}" srcOrd="0" destOrd="0" presId="urn:microsoft.com/office/officeart/2011/layout/RadialPictureList"/>
    <dgm:cxn modelId="{91266DE5-E83F-4A7D-B570-FC98066C4D47}" type="presParOf" srcId="{EB32BF3C-5125-4098-87E4-FE3754D07EAC}" destId="{D372386B-CF03-4D51-8AD5-43A109F38291}" srcOrd="7" destOrd="0" presId="urn:microsoft.com/office/officeart/2011/layout/RadialPictur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ABC95C-8C5A-4F1C-866C-44C5A3A1668E}"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FB6E88A4-DFD2-4C55-97B9-B45A7F9E1264}">
      <dgm:prSet phldrT="[Text]" custT="1"/>
      <dgm:spPr>
        <a:solidFill>
          <a:schemeClr val="tx2">
            <a:lumMod val="50000"/>
          </a:schemeClr>
        </a:solidFill>
        <a:scene3d>
          <a:camera prst="orthographicFront"/>
          <a:lightRig rig="threePt" dir="t"/>
        </a:scene3d>
        <a:sp3d>
          <a:bevelT w="95250" h="95250"/>
        </a:sp3d>
      </dgm:spPr>
      <dgm:t>
        <a:bodyPr/>
        <a:lstStyle/>
        <a:p>
          <a:r>
            <a:rPr lang="en-GB" sz="3600">
              <a:solidFill>
                <a:schemeClr val="bg1"/>
              </a:solidFill>
            </a:rPr>
            <a:t>New home</a:t>
          </a:r>
        </a:p>
      </dgm:t>
    </dgm:pt>
    <dgm:pt modelId="{8BB7408F-9052-444A-B434-B58A61DA44D0}" type="parTrans" cxnId="{2DBD0090-93DF-4E3D-A26B-918A7621DE31}">
      <dgm:prSet/>
      <dgm:spPr/>
      <dgm:t>
        <a:bodyPr/>
        <a:lstStyle/>
        <a:p>
          <a:endParaRPr lang="en-GB"/>
        </a:p>
      </dgm:t>
    </dgm:pt>
    <dgm:pt modelId="{BB7EC5F6-7824-41F8-9889-D164B679B696}" type="sibTrans" cxnId="{2DBD0090-93DF-4E3D-A26B-918A7621DE31}">
      <dgm:prSet/>
      <dgm:spPr/>
      <dgm:t>
        <a:bodyPr/>
        <a:lstStyle/>
        <a:p>
          <a:endParaRPr lang="en-GB"/>
        </a:p>
      </dgm:t>
    </dgm:pt>
    <dgm:pt modelId="{172BD5EF-876C-4095-89A6-1CA14EA70770}">
      <dgm:prSet phldrT="[Text]"/>
      <dgm:spPr>
        <a:solidFill>
          <a:schemeClr val="accent6">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b="1" i="0">
              <a:solidFill>
                <a:schemeClr val="bg1"/>
              </a:solidFill>
            </a:rPr>
            <a:t>Lower academic performance</a:t>
          </a:r>
          <a:r>
            <a:rPr lang="en-GB" b="0" i="0">
              <a:solidFill>
                <a:schemeClr val="bg1"/>
              </a:solidFill>
            </a:rPr>
            <a:t> </a:t>
          </a:r>
          <a:endParaRPr lang="en-GB">
            <a:solidFill>
              <a:schemeClr val="bg1"/>
            </a:solidFill>
          </a:endParaRPr>
        </a:p>
      </dgm:t>
    </dgm:pt>
    <dgm:pt modelId="{9CCF3DA8-897F-4F88-A899-1203C8FAD1CD}" type="parTrans" cxnId="{F7E0E5EB-B446-4E6A-9204-5583C3012EFB}">
      <dgm:prSet/>
      <dgm:spPr/>
      <dgm:t>
        <a:bodyPr/>
        <a:lstStyle/>
        <a:p>
          <a:endParaRPr lang="en-GB"/>
        </a:p>
      </dgm:t>
    </dgm:pt>
    <dgm:pt modelId="{236B47ED-2E42-41C3-86AB-CE3768EDC24C}" type="sibTrans" cxnId="{F7E0E5EB-B446-4E6A-9204-5583C3012EFB}">
      <dgm:prSet/>
      <dgm:spPr/>
      <dgm:t>
        <a:bodyPr/>
        <a:lstStyle/>
        <a:p>
          <a:endParaRPr lang="en-GB"/>
        </a:p>
      </dgm:t>
    </dgm:pt>
    <dgm:pt modelId="{6B8B8F2F-AC81-4251-928F-131C95F67641}">
      <dgm:prSet phldrT="[Text]" custT="1"/>
      <dgm:spPr>
        <a:solidFill>
          <a:schemeClr val="accent4">
            <a:lumMod val="40000"/>
            <a:lumOff val="6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600" b="1" i="0">
              <a:solidFill>
                <a:schemeClr val="bg1"/>
              </a:solidFill>
            </a:rPr>
            <a:t>Deviant behaviour</a:t>
          </a:r>
          <a:r>
            <a:rPr lang="en-GB" sz="1600" b="0" i="0">
              <a:solidFill>
                <a:schemeClr val="bg1"/>
              </a:solidFill>
            </a:rPr>
            <a:t> </a:t>
          </a:r>
          <a:endParaRPr lang="en-GB" sz="1600">
            <a:solidFill>
              <a:schemeClr val="bg1"/>
            </a:solidFill>
          </a:endParaRPr>
        </a:p>
      </dgm:t>
    </dgm:pt>
    <dgm:pt modelId="{F2E74C10-8C2D-43B7-9085-3A01C6B1BBDD}" type="parTrans" cxnId="{93514C36-C366-4923-9C4A-D530D3825D0A}">
      <dgm:prSet/>
      <dgm:spPr/>
      <dgm:t>
        <a:bodyPr/>
        <a:lstStyle/>
        <a:p>
          <a:endParaRPr lang="en-GB"/>
        </a:p>
      </dgm:t>
    </dgm:pt>
    <dgm:pt modelId="{8504E260-3841-489C-B450-115331962F12}" type="sibTrans" cxnId="{93514C36-C366-4923-9C4A-D530D3825D0A}">
      <dgm:prSet/>
      <dgm:spPr/>
      <dgm:t>
        <a:bodyPr/>
        <a:lstStyle/>
        <a:p>
          <a:endParaRPr lang="en-GB"/>
        </a:p>
      </dgm:t>
    </dgm:pt>
    <dgm:pt modelId="{BBC2BF71-78C4-4808-9AA6-46D16D0ECBE3}">
      <dgm:prSet phldrT="[Text]" custT="1"/>
      <dgm:spPr>
        <a:solidFill>
          <a:schemeClr val="tx1">
            <a:lumMod val="8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600" b="1" i="0">
              <a:solidFill>
                <a:schemeClr val="bg1"/>
              </a:solidFill>
            </a:rPr>
            <a:t>Problematic friendships </a:t>
          </a:r>
          <a:endParaRPr lang="en-GB" sz="1600" b="1">
            <a:solidFill>
              <a:schemeClr val="bg1"/>
            </a:solidFill>
          </a:endParaRPr>
        </a:p>
      </dgm:t>
    </dgm:pt>
    <dgm:pt modelId="{B6A863AC-D103-466B-BDA1-701BC8134A94}" type="parTrans" cxnId="{60BE31B9-AF57-43EB-A9A3-46E61CA03178}">
      <dgm:prSet/>
      <dgm:spPr/>
      <dgm:t>
        <a:bodyPr/>
        <a:lstStyle/>
        <a:p>
          <a:endParaRPr lang="en-GB"/>
        </a:p>
      </dgm:t>
    </dgm:pt>
    <dgm:pt modelId="{51AF9397-34A2-4558-9036-1E74A6A27D41}" type="sibTrans" cxnId="{60BE31B9-AF57-43EB-A9A3-46E61CA03178}">
      <dgm:prSet/>
      <dgm:spPr/>
      <dgm:t>
        <a:bodyPr/>
        <a:lstStyle/>
        <a:p>
          <a:endParaRPr lang="en-GB"/>
        </a:p>
      </dgm:t>
    </dgm:pt>
    <dgm:pt modelId="{2AFE3572-E446-4514-BE66-50DB4B9F3C65}">
      <dgm:prSet phldrT="[Text]" custT="1"/>
      <dgm:spPr>
        <a:solidFill>
          <a:schemeClr val="tx2">
            <a:lumMod val="9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600" b="1" i="0">
              <a:solidFill>
                <a:schemeClr val="bg1"/>
              </a:solidFill>
            </a:rPr>
            <a:t>Weak school engagement</a:t>
          </a:r>
          <a:r>
            <a:rPr lang="en-GB" sz="1100" b="1" i="0"/>
            <a:t>.</a:t>
          </a:r>
          <a:r>
            <a:rPr lang="en-GB" sz="1100" b="0" i="0"/>
            <a:t> </a:t>
          </a:r>
          <a:endParaRPr lang="en-GB" sz="1100"/>
        </a:p>
      </dgm:t>
    </dgm:pt>
    <dgm:pt modelId="{43A186A6-E421-4E9E-8A3C-680564DE563F}" type="parTrans" cxnId="{024D6F87-8C83-4BE7-9EBA-97B4F8817041}">
      <dgm:prSet/>
      <dgm:spPr/>
      <dgm:t>
        <a:bodyPr/>
        <a:lstStyle/>
        <a:p>
          <a:endParaRPr lang="en-GB"/>
        </a:p>
      </dgm:t>
    </dgm:pt>
    <dgm:pt modelId="{CC4D5898-CE3F-4B3D-90B1-6D1D588E7152}" type="sibTrans" cxnId="{024D6F87-8C83-4BE7-9EBA-97B4F8817041}">
      <dgm:prSet/>
      <dgm:spPr/>
      <dgm:t>
        <a:bodyPr/>
        <a:lstStyle/>
        <a:p>
          <a:endParaRPr lang="en-GB"/>
        </a:p>
      </dgm:t>
    </dgm:pt>
    <dgm:pt modelId="{311417EE-1C02-472A-BDC0-B38E0D915080}" type="pres">
      <dgm:prSet presAssocID="{51ABC95C-8C5A-4F1C-866C-44C5A3A1668E}" presName="Name0" presStyleCnt="0">
        <dgm:presLayoutVars>
          <dgm:chMax val="1"/>
          <dgm:chPref val="1"/>
          <dgm:dir/>
          <dgm:animOne val="branch"/>
          <dgm:animLvl val="lvl"/>
        </dgm:presLayoutVars>
      </dgm:prSet>
      <dgm:spPr/>
    </dgm:pt>
    <dgm:pt modelId="{73DCDDFB-DFB2-47D0-B7A9-C213D23CA641}" type="pres">
      <dgm:prSet presAssocID="{FB6E88A4-DFD2-4C55-97B9-B45A7F9E1264}" presName="Parent" presStyleLbl="node0" presStyleIdx="0" presStyleCnt="1" custLinFactNeighborX="-3459" custLinFactNeighborY="-7441">
        <dgm:presLayoutVars>
          <dgm:chMax val="6"/>
          <dgm:chPref val="6"/>
        </dgm:presLayoutVars>
      </dgm:prSet>
      <dgm:spPr>
        <a:prstGeom prst="wave">
          <a:avLst/>
        </a:prstGeom>
      </dgm:spPr>
    </dgm:pt>
    <dgm:pt modelId="{02D35EFD-5297-444E-9E91-D9E1A5AF81F1}" type="pres">
      <dgm:prSet presAssocID="{172BD5EF-876C-4095-89A6-1CA14EA70770}" presName="Accent1" presStyleCnt="0"/>
      <dgm:spPr/>
    </dgm:pt>
    <dgm:pt modelId="{9BB2C6DC-9B88-45A4-BD00-33500E90483B}" type="pres">
      <dgm:prSet presAssocID="{172BD5EF-876C-4095-89A6-1CA14EA70770}" presName="Accent" presStyleLbl="bgShp" presStyleIdx="0" presStyleCnt="4"/>
      <dgm:spPr/>
    </dgm:pt>
    <dgm:pt modelId="{EE31C144-6B84-41E2-BA6E-10B507D35A62}" type="pres">
      <dgm:prSet presAssocID="{172BD5EF-876C-4095-89A6-1CA14EA70770}" presName="Child1" presStyleLbl="node1" presStyleIdx="0" presStyleCnt="4" custScaleX="134275" custScaleY="92520" custLinFactNeighborX="-966" custLinFactNeighborY="-12669">
        <dgm:presLayoutVars>
          <dgm:chMax val="0"/>
          <dgm:chPref val="0"/>
          <dgm:bulletEnabled val="1"/>
        </dgm:presLayoutVars>
      </dgm:prSet>
      <dgm:spPr/>
    </dgm:pt>
    <dgm:pt modelId="{2FD8DDB6-EF36-45B8-AF3B-215CD5AA5FB5}" type="pres">
      <dgm:prSet presAssocID="{6B8B8F2F-AC81-4251-928F-131C95F67641}" presName="Accent2" presStyleCnt="0"/>
      <dgm:spPr/>
    </dgm:pt>
    <dgm:pt modelId="{70978D52-F001-4401-AD9E-CFE0D1B070DB}" type="pres">
      <dgm:prSet presAssocID="{6B8B8F2F-AC81-4251-928F-131C95F67641}" presName="Accent" presStyleLbl="bgShp" presStyleIdx="1" presStyleCnt="4"/>
      <dgm:spPr/>
    </dgm:pt>
    <dgm:pt modelId="{A8CF5D3B-3CC1-4AE1-94A2-B257C79009DC}" type="pres">
      <dgm:prSet presAssocID="{6B8B8F2F-AC81-4251-928F-131C95F67641}" presName="Child2" presStyleLbl="node1" presStyleIdx="1" presStyleCnt="4" custScaleX="137322" custLinFactNeighborX="28625" custLinFactNeighborY="-6930">
        <dgm:presLayoutVars>
          <dgm:chMax val="0"/>
          <dgm:chPref val="0"/>
          <dgm:bulletEnabled val="1"/>
        </dgm:presLayoutVars>
      </dgm:prSet>
      <dgm:spPr/>
    </dgm:pt>
    <dgm:pt modelId="{85879320-9EE8-4BEE-AF87-59C630C59312}" type="pres">
      <dgm:prSet presAssocID="{BBC2BF71-78C4-4808-9AA6-46D16D0ECBE3}" presName="Accent3" presStyleCnt="0"/>
      <dgm:spPr/>
    </dgm:pt>
    <dgm:pt modelId="{F8529F7E-4EAF-4BDF-B957-4CCD63BB4BB3}" type="pres">
      <dgm:prSet presAssocID="{BBC2BF71-78C4-4808-9AA6-46D16D0ECBE3}" presName="Accent" presStyleLbl="bgShp" presStyleIdx="2" presStyleCnt="4"/>
      <dgm:spPr/>
    </dgm:pt>
    <dgm:pt modelId="{C89641C9-C552-4FF6-B598-72FBFF8FF0EF}" type="pres">
      <dgm:prSet presAssocID="{BBC2BF71-78C4-4808-9AA6-46D16D0ECBE3}" presName="Child3" presStyleLbl="node1" presStyleIdx="2" presStyleCnt="4" custScaleX="139145" custLinFactNeighborX="27714" custLinFactNeighborY="-10329">
        <dgm:presLayoutVars>
          <dgm:chMax val="0"/>
          <dgm:chPref val="0"/>
          <dgm:bulletEnabled val="1"/>
        </dgm:presLayoutVars>
      </dgm:prSet>
      <dgm:spPr/>
    </dgm:pt>
    <dgm:pt modelId="{00BC0FD3-6D13-4C99-95B0-5438540D799F}" type="pres">
      <dgm:prSet presAssocID="{2AFE3572-E446-4514-BE66-50DB4B9F3C65}" presName="Accent4" presStyleCnt="0"/>
      <dgm:spPr/>
    </dgm:pt>
    <dgm:pt modelId="{6877891C-EA54-47A0-8000-5BC7F0FC5363}" type="pres">
      <dgm:prSet presAssocID="{2AFE3572-E446-4514-BE66-50DB4B9F3C65}" presName="Accent" presStyleLbl="bgShp" presStyleIdx="3" presStyleCnt="4"/>
      <dgm:spPr/>
    </dgm:pt>
    <dgm:pt modelId="{D9CC0CEE-EFD0-4299-A702-F12186CA48AF}" type="pres">
      <dgm:prSet presAssocID="{2AFE3572-E446-4514-BE66-50DB4B9F3C65}" presName="Child4" presStyleLbl="node1" presStyleIdx="3" presStyleCnt="4" custScaleX="142279" custLinFactNeighborX="-5618" custLinFactNeighborY="-9096">
        <dgm:presLayoutVars>
          <dgm:chMax val="0"/>
          <dgm:chPref val="0"/>
          <dgm:bulletEnabled val="1"/>
        </dgm:presLayoutVars>
      </dgm:prSet>
      <dgm:spPr/>
    </dgm:pt>
  </dgm:ptLst>
  <dgm:cxnLst>
    <dgm:cxn modelId="{93514C36-C366-4923-9C4A-D530D3825D0A}" srcId="{FB6E88A4-DFD2-4C55-97B9-B45A7F9E1264}" destId="{6B8B8F2F-AC81-4251-928F-131C95F67641}" srcOrd="1" destOrd="0" parTransId="{F2E74C10-8C2D-43B7-9085-3A01C6B1BBDD}" sibTransId="{8504E260-3841-489C-B450-115331962F12}"/>
    <dgm:cxn modelId="{56964465-C5BE-4D73-8A7E-9CAAA8EC754E}" type="presOf" srcId="{BBC2BF71-78C4-4808-9AA6-46D16D0ECBE3}" destId="{C89641C9-C552-4FF6-B598-72FBFF8FF0EF}" srcOrd="0" destOrd="0" presId="urn:microsoft.com/office/officeart/2011/layout/HexagonRadial"/>
    <dgm:cxn modelId="{B26C427B-4014-4D91-BEF8-B6AD80899E63}" type="presOf" srcId="{172BD5EF-876C-4095-89A6-1CA14EA70770}" destId="{EE31C144-6B84-41E2-BA6E-10B507D35A62}" srcOrd="0" destOrd="0" presId="urn:microsoft.com/office/officeart/2011/layout/HexagonRadial"/>
    <dgm:cxn modelId="{024D6F87-8C83-4BE7-9EBA-97B4F8817041}" srcId="{FB6E88A4-DFD2-4C55-97B9-B45A7F9E1264}" destId="{2AFE3572-E446-4514-BE66-50DB4B9F3C65}" srcOrd="3" destOrd="0" parTransId="{43A186A6-E421-4E9E-8A3C-680564DE563F}" sibTransId="{CC4D5898-CE3F-4B3D-90B1-6D1D588E7152}"/>
    <dgm:cxn modelId="{F23B7E88-D390-4D79-B50A-30DBD22FFF92}" type="presOf" srcId="{51ABC95C-8C5A-4F1C-866C-44C5A3A1668E}" destId="{311417EE-1C02-472A-BDC0-B38E0D915080}" srcOrd="0" destOrd="0" presId="urn:microsoft.com/office/officeart/2011/layout/HexagonRadial"/>
    <dgm:cxn modelId="{28B4DF8E-E49D-4FFF-AC66-8A9D5AB82646}" type="presOf" srcId="{FB6E88A4-DFD2-4C55-97B9-B45A7F9E1264}" destId="{73DCDDFB-DFB2-47D0-B7A9-C213D23CA641}" srcOrd="0" destOrd="0" presId="urn:microsoft.com/office/officeart/2011/layout/HexagonRadial"/>
    <dgm:cxn modelId="{2DBD0090-93DF-4E3D-A26B-918A7621DE31}" srcId="{51ABC95C-8C5A-4F1C-866C-44C5A3A1668E}" destId="{FB6E88A4-DFD2-4C55-97B9-B45A7F9E1264}" srcOrd="0" destOrd="0" parTransId="{8BB7408F-9052-444A-B434-B58A61DA44D0}" sibTransId="{BB7EC5F6-7824-41F8-9889-D164B679B696}"/>
    <dgm:cxn modelId="{60BE31B9-AF57-43EB-A9A3-46E61CA03178}" srcId="{FB6E88A4-DFD2-4C55-97B9-B45A7F9E1264}" destId="{BBC2BF71-78C4-4808-9AA6-46D16D0ECBE3}" srcOrd="2" destOrd="0" parTransId="{B6A863AC-D103-466B-BDA1-701BC8134A94}" sibTransId="{51AF9397-34A2-4558-9036-1E74A6A27D41}"/>
    <dgm:cxn modelId="{F7E0E5EB-B446-4E6A-9204-5583C3012EFB}" srcId="{FB6E88A4-DFD2-4C55-97B9-B45A7F9E1264}" destId="{172BD5EF-876C-4095-89A6-1CA14EA70770}" srcOrd="0" destOrd="0" parTransId="{9CCF3DA8-897F-4F88-A899-1203C8FAD1CD}" sibTransId="{236B47ED-2E42-41C3-86AB-CE3768EDC24C}"/>
    <dgm:cxn modelId="{FE8B23F4-088A-4EA0-8563-D428509A4E81}" type="presOf" srcId="{2AFE3572-E446-4514-BE66-50DB4B9F3C65}" destId="{D9CC0CEE-EFD0-4299-A702-F12186CA48AF}" srcOrd="0" destOrd="0" presId="urn:microsoft.com/office/officeart/2011/layout/HexagonRadial"/>
    <dgm:cxn modelId="{10119AFC-8FEF-49E9-9A20-E14AED9F6595}" type="presOf" srcId="{6B8B8F2F-AC81-4251-928F-131C95F67641}" destId="{A8CF5D3B-3CC1-4AE1-94A2-B257C79009DC}" srcOrd="0" destOrd="0" presId="urn:microsoft.com/office/officeart/2011/layout/HexagonRadial"/>
    <dgm:cxn modelId="{1A244E20-2F4A-46FB-870E-A875D5014B6B}" type="presParOf" srcId="{311417EE-1C02-472A-BDC0-B38E0D915080}" destId="{73DCDDFB-DFB2-47D0-B7A9-C213D23CA641}" srcOrd="0" destOrd="0" presId="urn:microsoft.com/office/officeart/2011/layout/HexagonRadial"/>
    <dgm:cxn modelId="{C21F9373-D4B7-4EAF-B30D-01F293ABA338}" type="presParOf" srcId="{311417EE-1C02-472A-BDC0-B38E0D915080}" destId="{02D35EFD-5297-444E-9E91-D9E1A5AF81F1}" srcOrd="1" destOrd="0" presId="urn:microsoft.com/office/officeart/2011/layout/HexagonRadial"/>
    <dgm:cxn modelId="{78AE953E-59E8-4C53-83E4-E7502A023400}" type="presParOf" srcId="{02D35EFD-5297-444E-9E91-D9E1A5AF81F1}" destId="{9BB2C6DC-9B88-45A4-BD00-33500E90483B}" srcOrd="0" destOrd="0" presId="urn:microsoft.com/office/officeart/2011/layout/HexagonRadial"/>
    <dgm:cxn modelId="{0DAE4A67-4536-4312-A7B2-CDA0646A8101}" type="presParOf" srcId="{311417EE-1C02-472A-BDC0-B38E0D915080}" destId="{EE31C144-6B84-41E2-BA6E-10B507D35A62}" srcOrd="2" destOrd="0" presId="urn:microsoft.com/office/officeart/2011/layout/HexagonRadial"/>
    <dgm:cxn modelId="{97CE8448-5D4C-4C6D-B8FB-7C024AC7DF5F}" type="presParOf" srcId="{311417EE-1C02-472A-BDC0-B38E0D915080}" destId="{2FD8DDB6-EF36-45B8-AF3B-215CD5AA5FB5}" srcOrd="3" destOrd="0" presId="urn:microsoft.com/office/officeart/2011/layout/HexagonRadial"/>
    <dgm:cxn modelId="{03932EAD-8719-4526-B997-8F21A0952C83}" type="presParOf" srcId="{2FD8DDB6-EF36-45B8-AF3B-215CD5AA5FB5}" destId="{70978D52-F001-4401-AD9E-CFE0D1B070DB}" srcOrd="0" destOrd="0" presId="urn:microsoft.com/office/officeart/2011/layout/HexagonRadial"/>
    <dgm:cxn modelId="{C1A6773A-002A-4F78-80C9-94FBA3714D79}" type="presParOf" srcId="{311417EE-1C02-472A-BDC0-B38E0D915080}" destId="{A8CF5D3B-3CC1-4AE1-94A2-B257C79009DC}" srcOrd="4" destOrd="0" presId="urn:microsoft.com/office/officeart/2011/layout/HexagonRadial"/>
    <dgm:cxn modelId="{E6563EC0-5EC1-4CF5-8319-D78BBEEC08E5}" type="presParOf" srcId="{311417EE-1C02-472A-BDC0-B38E0D915080}" destId="{85879320-9EE8-4BEE-AF87-59C630C59312}" srcOrd="5" destOrd="0" presId="urn:microsoft.com/office/officeart/2011/layout/HexagonRadial"/>
    <dgm:cxn modelId="{E54A69EA-BA5C-42CD-A4A7-E34FA33E1987}" type="presParOf" srcId="{85879320-9EE8-4BEE-AF87-59C630C59312}" destId="{F8529F7E-4EAF-4BDF-B957-4CCD63BB4BB3}" srcOrd="0" destOrd="0" presId="urn:microsoft.com/office/officeart/2011/layout/HexagonRadial"/>
    <dgm:cxn modelId="{12884974-9E2F-4668-AA67-BD15BC0765FF}" type="presParOf" srcId="{311417EE-1C02-472A-BDC0-B38E0D915080}" destId="{C89641C9-C552-4FF6-B598-72FBFF8FF0EF}" srcOrd="6" destOrd="0" presId="urn:microsoft.com/office/officeart/2011/layout/HexagonRadial"/>
    <dgm:cxn modelId="{26F1D9F8-BA15-4198-BC37-67B2A7325EAE}" type="presParOf" srcId="{311417EE-1C02-472A-BDC0-B38E0D915080}" destId="{00BC0FD3-6D13-4C99-95B0-5438540D799F}" srcOrd="7" destOrd="0" presId="urn:microsoft.com/office/officeart/2011/layout/HexagonRadial"/>
    <dgm:cxn modelId="{59FE1A8F-B309-4F15-8F55-7B3EEA171418}" type="presParOf" srcId="{00BC0FD3-6D13-4C99-95B0-5438540D799F}" destId="{6877891C-EA54-47A0-8000-5BC7F0FC5363}" srcOrd="0" destOrd="0" presId="urn:microsoft.com/office/officeart/2011/layout/HexagonRadial"/>
    <dgm:cxn modelId="{BE595AA5-0FA5-40C4-88DD-B39E430693E8}" type="presParOf" srcId="{311417EE-1C02-472A-BDC0-B38E0D915080}" destId="{D9CC0CEE-EFD0-4299-A702-F12186CA48AF}" srcOrd="8" destOrd="0" presId="urn:microsoft.com/office/officeart/2011/layout/HexagonRadial"/>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5B0C02-2D03-41C3-AD5F-F8E9FC00DA09}"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F5FDF7F1-0994-4E78-9582-B57805E27B89}">
      <dgm:prSet phldrT="[Text]" custT="1"/>
      <dgm:spPr>
        <a:solidFill>
          <a:schemeClr val="tx2">
            <a:lumMod val="50000"/>
          </a:schemeClr>
        </a:solidFill>
        <a:scene3d>
          <a:camera prst="orthographicFront"/>
          <a:lightRig rig="threePt" dir="t"/>
        </a:scene3d>
        <a:sp3d>
          <a:bevelT w="95250" h="95250"/>
        </a:sp3d>
      </dgm:spPr>
      <dgm:t>
        <a:bodyPr/>
        <a:lstStyle/>
        <a:p>
          <a:r>
            <a:rPr lang="en-GB" sz="1800" b="1">
              <a:solidFill>
                <a:schemeClr val="bg1"/>
              </a:solidFill>
            </a:rPr>
            <a:t>Violent Environment</a:t>
          </a:r>
        </a:p>
      </dgm:t>
    </dgm:pt>
    <dgm:pt modelId="{2C213188-0BAD-45DB-91A9-0F3EFCE7ABDF}" type="parTrans" cxnId="{CF097370-FD6A-46D8-9CC0-12506AC7E8E6}">
      <dgm:prSet/>
      <dgm:spPr/>
      <dgm:t>
        <a:bodyPr/>
        <a:lstStyle/>
        <a:p>
          <a:endParaRPr lang="en-GB"/>
        </a:p>
      </dgm:t>
    </dgm:pt>
    <dgm:pt modelId="{D3887BD1-4B3D-4079-8D24-BE5CA50AD198}" type="sibTrans" cxnId="{CF097370-FD6A-46D8-9CC0-12506AC7E8E6}">
      <dgm:prSet/>
      <dgm:spPr/>
      <dgm:t>
        <a:bodyPr/>
        <a:lstStyle/>
        <a:p>
          <a:endParaRPr lang="en-GB"/>
        </a:p>
      </dgm:t>
    </dgm:pt>
    <dgm:pt modelId="{DB7AD1E4-A8ED-494A-9AFA-008CA1B6F0D4}">
      <dgm:prSet phldrT="[Text]"/>
      <dgm:spPr>
        <a:solidFill>
          <a:schemeClr val="tx2">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b="1" i="0">
              <a:solidFill>
                <a:srgbClr val="000000"/>
              </a:solidFill>
              <a:effectLst/>
              <a:latin typeface="Open Sans" panose="020B0606030504020204" pitchFamily="34" charset="0"/>
            </a:rPr>
            <a:t>Feel  unsafe</a:t>
          </a:r>
          <a:endParaRPr lang="en-GB">
            <a:solidFill>
              <a:schemeClr val="bg1"/>
            </a:solidFill>
          </a:endParaRPr>
        </a:p>
      </dgm:t>
    </dgm:pt>
    <dgm:pt modelId="{A218C313-6F36-4545-8530-CE845F7C6A5A}" type="parTrans" cxnId="{E109A458-6851-4ABF-84C4-5C1670E758EA}">
      <dgm:prSet/>
      <dgm:spPr/>
      <dgm:t>
        <a:bodyPr/>
        <a:lstStyle/>
        <a:p>
          <a:endParaRPr lang="en-GB"/>
        </a:p>
      </dgm:t>
    </dgm:pt>
    <dgm:pt modelId="{DA524F85-D764-4023-A238-31866DDE3041}" type="sibTrans" cxnId="{E109A458-6851-4ABF-84C4-5C1670E758EA}">
      <dgm:prSet/>
      <dgm:spPr/>
      <dgm:t>
        <a:bodyPr/>
        <a:lstStyle/>
        <a:p>
          <a:endParaRPr lang="en-GB"/>
        </a:p>
      </dgm:t>
    </dgm:pt>
    <dgm:pt modelId="{6A5358E1-DF58-4617-93EF-7A1795BD9C40}">
      <dgm:prSet phldrT="[Text]"/>
      <dgm:spPr>
        <a:solidFill>
          <a:schemeClr val="tx2">
            <a:lumMod val="9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b="1" i="0">
              <a:solidFill>
                <a:schemeClr val="bg1"/>
              </a:solidFill>
            </a:rPr>
            <a:t>Decreased focus  </a:t>
          </a:r>
          <a:endParaRPr lang="en-GB" b="1">
            <a:solidFill>
              <a:schemeClr val="bg1"/>
            </a:solidFill>
          </a:endParaRPr>
        </a:p>
      </dgm:t>
    </dgm:pt>
    <dgm:pt modelId="{6370581B-BCBB-42F7-8778-BAFD0000EE92}" type="parTrans" cxnId="{8CDF85E7-C448-41FB-B635-7DAA21D4B0E8}">
      <dgm:prSet/>
      <dgm:spPr/>
      <dgm:t>
        <a:bodyPr/>
        <a:lstStyle/>
        <a:p>
          <a:endParaRPr lang="en-GB"/>
        </a:p>
      </dgm:t>
    </dgm:pt>
    <dgm:pt modelId="{3A9A054A-936F-4E24-A41C-348AD07C4634}" type="sibTrans" cxnId="{8CDF85E7-C448-41FB-B635-7DAA21D4B0E8}">
      <dgm:prSet/>
      <dgm:spPr/>
      <dgm:t>
        <a:bodyPr/>
        <a:lstStyle/>
        <a:p>
          <a:endParaRPr lang="en-GB"/>
        </a:p>
      </dgm:t>
    </dgm:pt>
    <dgm:pt modelId="{ABDD98BE-FD45-4EAA-ABCB-92CE0C5E43AE}">
      <dgm:prSet phldrT="[Text]" custT="1"/>
      <dgm:spPr>
        <a:solidFill>
          <a:schemeClr val="tx1">
            <a:lumMod val="8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400" b="1" i="0">
              <a:solidFill>
                <a:schemeClr val="bg1"/>
              </a:solidFill>
            </a:rPr>
            <a:t>Risk-taking behaviours</a:t>
          </a:r>
          <a:endParaRPr lang="en-GB" sz="1400">
            <a:solidFill>
              <a:schemeClr val="bg1"/>
            </a:solidFill>
          </a:endParaRPr>
        </a:p>
      </dgm:t>
    </dgm:pt>
    <dgm:pt modelId="{0CB99D5B-4FEC-432A-A08D-3C71BC3BFA59}" type="parTrans" cxnId="{A166C997-C77E-4972-88C3-C9F15DDD48C8}">
      <dgm:prSet/>
      <dgm:spPr/>
      <dgm:t>
        <a:bodyPr/>
        <a:lstStyle/>
        <a:p>
          <a:endParaRPr lang="en-GB"/>
        </a:p>
      </dgm:t>
    </dgm:pt>
    <dgm:pt modelId="{18895115-5B33-4B46-8A15-26D9AEC00A62}" type="sibTrans" cxnId="{A166C997-C77E-4972-88C3-C9F15DDD48C8}">
      <dgm:prSet/>
      <dgm:spPr/>
      <dgm:t>
        <a:bodyPr/>
        <a:lstStyle/>
        <a:p>
          <a:endParaRPr lang="en-GB"/>
        </a:p>
      </dgm:t>
    </dgm:pt>
    <dgm:pt modelId="{AD6DF1A9-6C40-4115-BC9F-C28FF56FC5A8}">
      <dgm:prSet phldrT="[Text]"/>
      <dgm:spPr>
        <a:solidFill>
          <a:schemeClr val="accent4">
            <a:lumMod val="40000"/>
            <a:lumOff val="6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b="1" i="0">
              <a:solidFill>
                <a:schemeClr val="bg1"/>
              </a:solidFill>
            </a:rPr>
            <a:t>Skipping school</a:t>
          </a:r>
          <a:r>
            <a:rPr lang="en-GB" b="0" i="0">
              <a:solidFill>
                <a:schemeClr val="bg1"/>
              </a:solidFill>
            </a:rPr>
            <a:t> </a:t>
          </a:r>
          <a:endParaRPr lang="en-GB">
            <a:solidFill>
              <a:schemeClr val="bg1"/>
            </a:solidFill>
          </a:endParaRPr>
        </a:p>
      </dgm:t>
    </dgm:pt>
    <dgm:pt modelId="{FAAFEF78-CD2D-4271-9058-14C357C2C5F5}" type="parTrans" cxnId="{76ADC7B8-6356-452A-AB8F-DC0FE40631E7}">
      <dgm:prSet/>
      <dgm:spPr/>
      <dgm:t>
        <a:bodyPr/>
        <a:lstStyle/>
        <a:p>
          <a:endParaRPr lang="en-GB"/>
        </a:p>
      </dgm:t>
    </dgm:pt>
    <dgm:pt modelId="{0D26775D-8C82-4680-866F-929CFBE65C2E}" type="sibTrans" cxnId="{76ADC7B8-6356-452A-AB8F-DC0FE40631E7}">
      <dgm:prSet/>
      <dgm:spPr/>
      <dgm:t>
        <a:bodyPr/>
        <a:lstStyle/>
        <a:p>
          <a:endParaRPr lang="en-GB"/>
        </a:p>
      </dgm:t>
    </dgm:pt>
    <dgm:pt modelId="{709C3DE8-7E4F-41FA-8ABB-170C622AAF66}">
      <dgm:prSet phldrT="[Text]"/>
      <dgm:spPr>
        <a:solidFill>
          <a:schemeClr val="bg2">
            <a:lumMod val="10000"/>
            <a:lumOff val="9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b="1" i="0">
              <a:solidFill>
                <a:schemeClr val="bg1"/>
              </a:solidFill>
            </a:rPr>
            <a:t>Depression or anxiety</a:t>
          </a:r>
          <a:r>
            <a:rPr lang="en-GB" b="0" i="0">
              <a:solidFill>
                <a:schemeClr val="bg1"/>
              </a:solidFill>
            </a:rPr>
            <a:t> </a:t>
          </a:r>
          <a:endParaRPr lang="en-GB">
            <a:solidFill>
              <a:schemeClr val="bg1"/>
            </a:solidFill>
          </a:endParaRPr>
        </a:p>
      </dgm:t>
    </dgm:pt>
    <dgm:pt modelId="{061F2CC0-19C1-41A7-B284-7F07EDB5D402}" type="parTrans" cxnId="{AB621C02-F45C-4EE0-BCC0-F9263E4ACE8A}">
      <dgm:prSet/>
      <dgm:spPr/>
      <dgm:t>
        <a:bodyPr/>
        <a:lstStyle/>
        <a:p>
          <a:endParaRPr lang="en-GB"/>
        </a:p>
      </dgm:t>
    </dgm:pt>
    <dgm:pt modelId="{3E7DBA9F-4BC7-4A24-ABB2-6D346D6D889F}" type="sibTrans" cxnId="{AB621C02-F45C-4EE0-BCC0-F9263E4ACE8A}">
      <dgm:prSet/>
      <dgm:spPr/>
      <dgm:t>
        <a:bodyPr/>
        <a:lstStyle/>
        <a:p>
          <a:endParaRPr lang="en-GB"/>
        </a:p>
      </dgm:t>
    </dgm:pt>
    <dgm:pt modelId="{272A4D8C-A8D0-4B86-8C47-64D89984023E}">
      <dgm:prSet phldrT="[Text]"/>
      <dgm:spPr>
        <a:solidFill>
          <a:schemeClr val="accent6">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b="1" i="0">
              <a:solidFill>
                <a:schemeClr val="bg1"/>
              </a:solidFill>
            </a:rPr>
            <a:t>Self-harm</a:t>
          </a:r>
          <a:r>
            <a:rPr lang="en-GB" b="0" i="0"/>
            <a:t> </a:t>
          </a:r>
          <a:endParaRPr lang="en-GB"/>
        </a:p>
      </dgm:t>
    </dgm:pt>
    <dgm:pt modelId="{FCD0F83D-71C7-4D31-B48E-0BEE79D169B9}" type="parTrans" cxnId="{2116639B-941A-4663-97F8-4C6096EC56AC}">
      <dgm:prSet/>
      <dgm:spPr/>
      <dgm:t>
        <a:bodyPr/>
        <a:lstStyle/>
        <a:p>
          <a:endParaRPr lang="en-GB"/>
        </a:p>
      </dgm:t>
    </dgm:pt>
    <dgm:pt modelId="{16D5F3AC-623B-4D0A-87CE-A9011B6E9F39}" type="sibTrans" cxnId="{2116639B-941A-4663-97F8-4C6096EC56AC}">
      <dgm:prSet/>
      <dgm:spPr/>
      <dgm:t>
        <a:bodyPr/>
        <a:lstStyle/>
        <a:p>
          <a:endParaRPr lang="en-GB"/>
        </a:p>
      </dgm:t>
    </dgm:pt>
    <dgm:pt modelId="{4D8E5106-AD92-4DD5-B5D2-F7FBB5562AB1}" type="pres">
      <dgm:prSet presAssocID="{295B0C02-2D03-41C3-AD5F-F8E9FC00DA09}" presName="Name0" presStyleCnt="0">
        <dgm:presLayoutVars>
          <dgm:chMax val="1"/>
          <dgm:chPref val="1"/>
          <dgm:dir/>
          <dgm:animOne val="branch"/>
          <dgm:animLvl val="lvl"/>
        </dgm:presLayoutVars>
      </dgm:prSet>
      <dgm:spPr/>
    </dgm:pt>
    <dgm:pt modelId="{D742E4F6-DFC8-4161-AD5A-DDC563803CDE}" type="pres">
      <dgm:prSet presAssocID="{F5FDF7F1-0994-4E78-9582-B57805E27B89}" presName="Parent" presStyleLbl="node0" presStyleIdx="0" presStyleCnt="1">
        <dgm:presLayoutVars>
          <dgm:chMax val="6"/>
          <dgm:chPref val="6"/>
        </dgm:presLayoutVars>
      </dgm:prSet>
      <dgm:spPr>
        <a:prstGeom prst="flowChartPunchedTape">
          <a:avLst/>
        </a:prstGeom>
      </dgm:spPr>
    </dgm:pt>
    <dgm:pt modelId="{E05863C7-043C-4AF0-8468-BA0F38E3ED2D}" type="pres">
      <dgm:prSet presAssocID="{DB7AD1E4-A8ED-494A-9AFA-008CA1B6F0D4}" presName="Accent1" presStyleCnt="0"/>
      <dgm:spPr/>
    </dgm:pt>
    <dgm:pt modelId="{C540E420-1292-4E36-9EED-A2014B9ED7F4}" type="pres">
      <dgm:prSet presAssocID="{DB7AD1E4-A8ED-494A-9AFA-008CA1B6F0D4}" presName="Accent" presStyleLbl="bgShp" presStyleIdx="0" presStyleCnt="6"/>
      <dgm:spPr/>
    </dgm:pt>
    <dgm:pt modelId="{A0CCC31D-11F2-4ED1-923A-7704B196EC75}" type="pres">
      <dgm:prSet presAssocID="{DB7AD1E4-A8ED-494A-9AFA-008CA1B6F0D4}" presName="Child1" presStyleLbl="node1" presStyleIdx="0" presStyleCnt="6" custScaleX="135737" custLinFactNeighborX="-6700" custLinFactNeighborY="3602">
        <dgm:presLayoutVars>
          <dgm:chMax val="0"/>
          <dgm:chPref val="0"/>
          <dgm:bulletEnabled val="1"/>
        </dgm:presLayoutVars>
      </dgm:prSet>
      <dgm:spPr/>
    </dgm:pt>
    <dgm:pt modelId="{C0E1D605-C5C4-469D-90E3-566155C2CF6D}" type="pres">
      <dgm:prSet presAssocID="{6A5358E1-DF58-4617-93EF-7A1795BD9C40}" presName="Accent2" presStyleCnt="0"/>
      <dgm:spPr/>
    </dgm:pt>
    <dgm:pt modelId="{4A707CD0-6605-4FAD-B027-614C2186A328}" type="pres">
      <dgm:prSet presAssocID="{6A5358E1-DF58-4617-93EF-7A1795BD9C40}" presName="Accent" presStyleLbl="bgShp" presStyleIdx="1" presStyleCnt="6"/>
      <dgm:spPr/>
    </dgm:pt>
    <dgm:pt modelId="{FC2A22FB-3AE5-41B4-89F8-E8AF38771693}" type="pres">
      <dgm:prSet presAssocID="{6A5358E1-DF58-4617-93EF-7A1795BD9C40}" presName="Child2" presStyleLbl="node1" presStyleIdx="1" presStyleCnt="6" custScaleX="130224" custLinFactNeighborX="18715" custLinFactNeighborY="6618">
        <dgm:presLayoutVars>
          <dgm:chMax val="0"/>
          <dgm:chPref val="0"/>
          <dgm:bulletEnabled val="1"/>
        </dgm:presLayoutVars>
      </dgm:prSet>
      <dgm:spPr/>
    </dgm:pt>
    <dgm:pt modelId="{24CB5FEC-A628-4D0E-A50E-7BC1B69DD85A}" type="pres">
      <dgm:prSet presAssocID="{ABDD98BE-FD45-4EAA-ABCB-92CE0C5E43AE}" presName="Accent3" presStyleCnt="0"/>
      <dgm:spPr/>
    </dgm:pt>
    <dgm:pt modelId="{33FF279B-224E-46CD-B9C4-3E35A7C2AE7F}" type="pres">
      <dgm:prSet presAssocID="{ABDD98BE-FD45-4EAA-ABCB-92CE0C5E43AE}" presName="Accent" presStyleLbl="bgShp" presStyleIdx="2" presStyleCnt="6"/>
      <dgm:spPr/>
    </dgm:pt>
    <dgm:pt modelId="{3443D943-B859-4589-91E5-0AF505B7389D}" type="pres">
      <dgm:prSet presAssocID="{ABDD98BE-FD45-4EAA-ABCB-92CE0C5E43AE}" presName="Child3" presStyleLbl="node1" presStyleIdx="2" presStyleCnt="6" custScaleX="129987" custLinFactNeighborX="20054">
        <dgm:presLayoutVars>
          <dgm:chMax val="0"/>
          <dgm:chPref val="0"/>
          <dgm:bulletEnabled val="1"/>
        </dgm:presLayoutVars>
      </dgm:prSet>
      <dgm:spPr/>
    </dgm:pt>
    <dgm:pt modelId="{489BB6A7-51C0-4C12-BBAD-D49595F3DE59}" type="pres">
      <dgm:prSet presAssocID="{AD6DF1A9-6C40-4115-BC9F-C28FF56FC5A8}" presName="Accent4" presStyleCnt="0"/>
      <dgm:spPr/>
    </dgm:pt>
    <dgm:pt modelId="{1EA13B4A-1A3E-43B8-B3D6-EFC9B0FDAF6C}" type="pres">
      <dgm:prSet presAssocID="{AD6DF1A9-6C40-4115-BC9F-C28FF56FC5A8}" presName="Accent" presStyleLbl="bgShp" presStyleIdx="3" presStyleCnt="6"/>
      <dgm:spPr/>
    </dgm:pt>
    <dgm:pt modelId="{87AE02F5-DCE3-429E-AFB7-5051D8124A33}" type="pres">
      <dgm:prSet presAssocID="{AD6DF1A9-6C40-4115-BC9F-C28FF56FC5A8}" presName="Child4" presStyleLbl="node1" presStyleIdx="3" presStyleCnt="6" custScaleX="136539" custLinFactNeighborX="985" custLinFactNeighborY="0">
        <dgm:presLayoutVars>
          <dgm:chMax val="0"/>
          <dgm:chPref val="0"/>
          <dgm:bulletEnabled val="1"/>
        </dgm:presLayoutVars>
      </dgm:prSet>
      <dgm:spPr/>
    </dgm:pt>
    <dgm:pt modelId="{27008994-440E-4478-825A-3CB16FCC94EC}" type="pres">
      <dgm:prSet presAssocID="{709C3DE8-7E4F-41FA-8ABB-170C622AAF66}" presName="Accent5" presStyleCnt="0"/>
      <dgm:spPr/>
    </dgm:pt>
    <dgm:pt modelId="{C488D0E8-4C06-48CD-9749-BABC287C372B}" type="pres">
      <dgm:prSet presAssocID="{709C3DE8-7E4F-41FA-8ABB-170C622AAF66}" presName="Accent" presStyleLbl="bgShp" presStyleIdx="4" presStyleCnt="6"/>
      <dgm:spPr/>
    </dgm:pt>
    <dgm:pt modelId="{4537F421-B410-436F-882A-62494715B6AC}" type="pres">
      <dgm:prSet presAssocID="{709C3DE8-7E4F-41FA-8ABB-170C622AAF66}" presName="Child5" presStyleLbl="node1" presStyleIdx="4" presStyleCnt="6" custScaleX="136596" custLinFactNeighborX="-21496" custLinFactNeighborY="1080">
        <dgm:presLayoutVars>
          <dgm:chMax val="0"/>
          <dgm:chPref val="0"/>
          <dgm:bulletEnabled val="1"/>
        </dgm:presLayoutVars>
      </dgm:prSet>
      <dgm:spPr/>
    </dgm:pt>
    <dgm:pt modelId="{4A527C25-F069-4DEC-A910-C57B075E8D6A}" type="pres">
      <dgm:prSet presAssocID="{272A4D8C-A8D0-4B86-8C47-64D89984023E}" presName="Accent6" presStyleCnt="0"/>
      <dgm:spPr/>
    </dgm:pt>
    <dgm:pt modelId="{8230C161-5569-42F6-B5F4-86DBB90B69C6}" type="pres">
      <dgm:prSet presAssocID="{272A4D8C-A8D0-4B86-8C47-64D89984023E}" presName="Accent" presStyleLbl="bgShp" presStyleIdx="5" presStyleCnt="6"/>
      <dgm:spPr/>
    </dgm:pt>
    <dgm:pt modelId="{B5F20EC4-9498-4F4F-B3AC-87629621461E}" type="pres">
      <dgm:prSet presAssocID="{272A4D8C-A8D0-4B86-8C47-64D89984023E}" presName="Child6" presStyleLbl="node1" presStyleIdx="5" presStyleCnt="6" custScaleX="133891" custScaleY="93998" custLinFactNeighborX="-30134" custLinFactNeighborY="7400">
        <dgm:presLayoutVars>
          <dgm:chMax val="0"/>
          <dgm:chPref val="0"/>
          <dgm:bulletEnabled val="1"/>
        </dgm:presLayoutVars>
      </dgm:prSet>
      <dgm:spPr/>
    </dgm:pt>
  </dgm:ptLst>
  <dgm:cxnLst>
    <dgm:cxn modelId="{AB621C02-F45C-4EE0-BCC0-F9263E4ACE8A}" srcId="{F5FDF7F1-0994-4E78-9582-B57805E27B89}" destId="{709C3DE8-7E4F-41FA-8ABB-170C622AAF66}" srcOrd="4" destOrd="0" parTransId="{061F2CC0-19C1-41A7-B284-7F07EDB5D402}" sibTransId="{3E7DBA9F-4BC7-4A24-ABB2-6D346D6D889F}"/>
    <dgm:cxn modelId="{25BEC419-043A-4337-804C-4E9215E64D4F}" type="presOf" srcId="{ABDD98BE-FD45-4EAA-ABCB-92CE0C5E43AE}" destId="{3443D943-B859-4589-91E5-0AF505B7389D}" srcOrd="0" destOrd="0" presId="urn:microsoft.com/office/officeart/2011/layout/HexagonRadial"/>
    <dgm:cxn modelId="{DCEA4829-9BDB-4CD6-B04F-3D70CA3E65E7}" type="presOf" srcId="{272A4D8C-A8D0-4B86-8C47-64D89984023E}" destId="{B5F20EC4-9498-4F4F-B3AC-87629621461E}" srcOrd="0" destOrd="0" presId="urn:microsoft.com/office/officeart/2011/layout/HexagonRadial"/>
    <dgm:cxn modelId="{CF097370-FD6A-46D8-9CC0-12506AC7E8E6}" srcId="{295B0C02-2D03-41C3-AD5F-F8E9FC00DA09}" destId="{F5FDF7F1-0994-4E78-9582-B57805E27B89}" srcOrd="0" destOrd="0" parTransId="{2C213188-0BAD-45DB-91A9-0F3EFCE7ABDF}" sibTransId="{D3887BD1-4B3D-4079-8D24-BE5CA50AD198}"/>
    <dgm:cxn modelId="{E109A458-6851-4ABF-84C4-5C1670E758EA}" srcId="{F5FDF7F1-0994-4E78-9582-B57805E27B89}" destId="{DB7AD1E4-A8ED-494A-9AFA-008CA1B6F0D4}" srcOrd="0" destOrd="0" parTransId="{A218C313-6F36-4545-8530-CE845F7C6A5A}" sibTransId="{DA524F85-D764-4023-A238-31866DDE3041}"/>
    <dgm:cxn modelId="{88320988-1AC6-4E18-AB2F-032349E3D6A5}" type="presOf" srcId="{295B0C02-2D03-41C3-AD5F-F8E9FC00DA09}" destId="{4D8E5106-AD92-4DD5-B5D2-F7FBB5562AB1}" srcOrd="0" destOrd="0" presId="urn:microsoft.com/office/officeart/2011/layout/HexagonRadial"/>
    <dgm:cxn modelId="{F1625F88-9421-44DA-BF63-98195064539B}" type="presOf" srcId="{DB7AD1E4-A8ED-494A-9AFA-008CA1B6F0D4}" destId="{A0CCC31D-11F2-4ED1-923A-7704B196EC75}" srcOrd="0" destOrd="0" presId="urn:microsoft.com/office/officeart/2011/layout/HexagonRadial"/>
    <dgm:cxn modelId="{A166C997-C77E-4972-88C3-C9F15DDD48C8}" srcId="{F5FDF7F1-0994-4E78-9582-B57805E27B89}" destId="{ABDD98BE-FD45-4EAA-ABCB-92CE0C5E43AE}" srcOrd="2" destOrd="0" parTransId="{0CB99D5B-4FEC-432A-A08D-3C71BC3BFA59}" sibTransId="{18895115-5B33-4B46-8A15-26D9AEC00A62}"/>
    <dgm:cxn modelId="{74C43A9A-4DEF-4E9F-9BED-B4759BEB68A9}" type="presOf" srcId="{AD6DF1A9-6C40-4115-BC9F-C28FF56FC5A8}" destId="{87AE02F5-DCE3-429E-AFB7-5051D8124A33}" srcOrd="0" destOrd="0" presId="urn:microsoft.com/office/officeart/2011/layout/HexagonRadial"/>
    <dgm:cxn modelId="{2116639B-941A-4663-97F8-4C6096EC56AC}" srcId="{F5FDF7F1-0994-4E78-9582-B57805E27B89}" destId="{272A4D8C-A8D0-4B86-8C47-64D89984023E}" srcOrd="5" destOrd="0" parTransId="{FCD0F83D-71C7-4D31-B48E-0BEE79D169B9}" sibTransId="{16D5F3AC-623B-4D0A-87CE-A9011B6E9F39}"/>
    <dgm:cxn modelId="{D16277A6-3F4D-42A1-AEF9-10B815A76C8B}" type="presOf" srcId="{6A5358E1-DF58-4617-93EF-7A1795BD9C40}" destId="{FC2A22FB-3AE5-41B4-89F8-E8AF38771693}" srcOrd="0" destOrd="0" presId="urn:microsoft.com/office/officeart/2011/layout/HexagonRadial"/>
    <dgm:cxn modelId="{76ADC7B8-6356-452A-AB8F-DC0FE40631E7}" srcId="{F5FDF7F1-0994-4E78-9582-B57805E27B89}" destId="{AD6DF1A9-6C40-4115-BC9F-C28FF56FC5A8}" srcOrd="3" destOrd="0" parTransId="{FAAFEF78-CD2D-4271-9058-14C357C2C5F5}" sibTransId="{0D26775D-8C82-4680-866F-929CFBE65C2E}"/>
    <dgm:cxn modelId="{3AA681BA-96B4-48B5-9A81-964D336B273A}" type="presOf" srcId="{709C3DE8-7E4F-41FA-8ABB-170C622AAF66}" destId="{4537F421-B410-436F-882A-62494715B6AC}" srcOrd="0" destOrd="0" presId="urn:microsoft.com/office/officeart/2011/layout/HexagonRadial"/>
    <dgm:cxn modelId="{15179DC8-9A68-4181-8225-5AFE0BC9B2A7}" type="presOf" srcId="{F5FDF7F1-0994-4E78-9582-B57805E27B89}" destId="{D742E4F6-DFC8-4161-AD5A-DDC563803CDE}" srcOrd="0" destOrd="0" presId="urn:microsoft.com/office/officeart/2011/layout/HexagonRadial"/>
    <dgm:cxn modelId="{8CDF85E7-C448-41FB-B635-7DAA21D4B0E8}" srcId="{F5FDF7F1-0994-4E78-9582-B57805E27B89}" destId="{6A5358E1-DF58-4617-93EF-7A1795BD9C40}" srcOrd="1" destOrd="0" parTransId="{6370581B-BCBB-42F7-8778-BAFD0000EE92}" sibTransId="{3A9A054A-936F-4E24-A41C-348AD07C4634}"/>
    <dgm:cxn modelId="{B84CD9AD-04DE-4AE3-A518-CFB996A23914}" type="presParOf" srcId="{4D8E5106-AD92-4DD5-B5D2-F7FBB5562AB1}" destId="{D742E4F6-DFC8-4161-AD5A-DDC563803CDE}" srcOrd="0" destOrd="0" presId="urn:microsoft.com/office/officeart/2011/layout/HexagonRadial"/>
    <dgm:cxn modelId="{17A138AE-EC2B-4781-8433-95331C605BD5}" type="presParOf" srcId="{4D8E5106-AD92-4DD5-B5D2-F7FBB5562AB1}" destId="{E05863C7-043C-4AF0-8468-BA0F38E3ED2D}" srcOrd="1" destOrd="0" presId="urn:microsoft.com/office/officeart/2011/layout/HexagonRadial"/>
    <dgm:cxn modelId="{343C63DD-23DD-450B-9A84-BA14BE3ED1F3}" type="presParOf" srcId="{E05863C7-043C-4AF0-8468-BA0F38E3ED2D}" destId="{C540E420-1292-4E36-9EED-A2014B9ED7F4}" srcOrd="0" destOrd="0" presId="urn:microsoft.com/office/officeart/2011/layout/HexagonRadial"/>
    <dgm:cxn modelId="{2DE11DE1-CE6D-40AA-8F49-A333D64ECE8E}" type="presParOf" srcId="{4D8E5106-AD92-4DD5-B5D2-F7FBB5562AB1}" destId="{A0CCC31D-11F2-4ED1-923A-7704B196EC75}" srcOrd="2" destOrd="0" presId="urn:microsoft.com/office/officeart/2011/layout/HexagonRadial"/>
    <dgm:cxn modelId="{9A141A77-B453-4DA6-A396-31479E742328}" type="presParOf" srcId="{4D8E5106-AD92-4DD5-B5D2-F7FBB5562AB1}" destId="{C0E1D605-C5C4-469D-90E3-566155C2CF6D}" srcOrd="3" destOrd="0" presId="urn:microsoft.com/office/officeart/2011/layout/HexagonRadial"/>
    <dgm:cxn modelId="{A884A434-6EB3-4B81-8853-960481C30B9C}" type="presParOf" srcId="{C0E1D605-C5C4-469D-90E3-566155C2CF6D}" destId="{4A707CD0-6605-4FAD-B027-614C2186A328}" srcOrd="0" destOrd="0" presId="urn:microsoft.com/office/officeart/2011/layout/HexagonRadial"/>
    <dgm:cxn modelId="{6FB4BD9C-8715-4A35-AF29-13CAEF89E3D5}" type="presParOf" srcId="{4D8E5106-AD92-4DD5-B5D2-F7FBB5562AB1}" destId="{FC2A22FB-3AE5-41B4-89F8-E8AF38771693}" srcOrd="4" destOrd="0" presId="urn:microsoft.com/office/officeart/2011/layout/HexagonRadial"/>
    <dgm:cxn modelId="{CCECF43F-AB3C-4BB4-AF00-BFD701D8CDD1}" type="presParOf" srcId="{4D8E5106-AD92-4DD5-B5D2-F7FBB5562AB1}" destId="{24CB5FEC-A628-4D0E-A50E-7BC1B69DD85A}" srcOrd="5" destOrd="0" presId="urn:microsoft.com/office/officeart/2011/layout/HexagonRadial"/>
    <dgm:cxn modelId="{6D8CC64D-BEA3-4DA8-9336-09282902F785}" type="presParOf" srcId="{24CB5FEC-A628-4D0E-A50E-7BC1B69DD85A}" destId="{33FF279B-224E-46CD-B9C4-3E35A7C2AE7F}" srcOrd="0" destOrd="0" presId="urn:microsoft.com/office/officeart/2011/layout/HexagonRadial"/>
    <dgm:cxn modelId="{81F77B20-1842-4AFA-A5DE-E7F67CD2A676}" type="presParOf" srcId="{4D8E5106-AD92-4DD5-B5D2-F7FBB5562AB1}" destId="{3443D943-B859-4589-91E5-0AF505B7389D}" srcOrd="6" destOrd="0" presId="urn:microsoft.com/office/officeart/2011/layout/HexagonRadial"/>
    <dgm:cxn modelId="{A189017E-D3CF-4F5B-A61E-EDB07EE7286C}" type="presParOf" srcId="{4D8E5106-AD92-4DD5-B5D2-F7FBB5562AB1}" destId="{489BB6A7-51C0-4C12-BBAD-D49595F3DE59}" srcOrd="7" destOrd="0" presId="urn:microsoft.com/office/officeart/2011/layout/HexagonRadial"/>
    <dgm:cxn modelId="{B0963638-2290-4CB8-9C1E-183CFD628049}" type="presParOf" srcId="{489BB6A7-51C0-4C12-BBAD-D49595F3DE59}" destId="{1EA13B4A-1A3E-43B8-B3D6-EFC9B0FDAF6C}" srcOrd="0" destOrd="0" presId="urn:microsoft.com/office/officeart/2011/layout/HexagonRadial"/>
    <dgm:cxn modelId="{B39E7783-EDBC-4A1D-98AE-F65817F7E309}" type="presParOf" srcId="{4D8E5106-AD92-4DD5-B5D2-F7FBB5562AB1}" destId="{87AE02F5-DCE3-429E-AFB7-5051D8124A33}" srcOrd="8" destOrd="0" presId="urn:microsoft.com/office/officeart/2011/layout/HexagonRadial"/>
    <dgm:cxn modelId="{D11EA395-B334-4B2E-81E2-064F02F3E39B}" type="presParOf" srcId="{4D8E5106-AD92-4DD5-B5D2-F7FBB5562AB1}" destId="{27008994-440E-4478-825A-3CB16FCC94EC}" srcOrd="9" destOrd="0" presId="urn:microsoft.com/office/officeart/2011/layout/HexagonRadial"/>
    <dgm:cxn modelId="{4008A780-2508-46AE-800D-26165E423D8F}" type="presParOf" srcId="{27008994-440E-4478-825A-3CB16FCC94EC}" destId="{C488D0E8-4C06-48CD-9749-BABC287C372B}" srcOrd="0" destOrd="0" presId="urn:microsoft.com/office/officeart/2011/layout/HexagonRadial"/>
    <dgm:cxn modelId="{0F8C0A54-B076-41B9-95CE-96913C55890F}" type="presParOf" srcId="{4D8E5106-AD92-4DD5-B5D2-F7FBB5562AB1}" destId="{4537F421-B410-436F-882A-62494715B6AC}" srcOrd="10" destOrd="0" presId="urn:microsoft.com/office/officeart/2011/layout/HexagonRadial"/>
    <dgm:cxn modelId="{0FD65822-5C46-46E3-8BB1-E3F72460B04B}" type="presParOf" srcId="{4D8E5106-AD92-4DD5-B5D2-F7FBB5562AB1}" destId="{4A527C25-F069-4DEC-A910-C57B075E8D6A}" srcOrd="11" destOrd="0" presId="urn:microsoft.com/office/officeart/2011/layout/HexagonRadial"/>
    <dgm:cxn modelId="{A24FE5E6-27E0-4DE3-8A4E-DEF82F7A9F9A}" type="presParOf" srcId="{4A527C25-F069-4DEC-A910-C57B075E8D6A}" destId="{8230C161-5569-42F6-B5F4-86DBB90B69C6}" srcOrd="0" destOrd="0" presId="urn:microsoft.com/office/officeart/2011/layout/HexagonRadial"/>
    <dgm:cxn modelId="{D96C3C87-C218-49F0-AFCD-CB26416BDB8E}" type="presParOf" srcId="{4D8E5106-AD92-4DD5-B5D2-F7FBB5562AB1}" destId="{B5F20EC4-9498-4F4F-B3AC-87629621461E}" srcOrd="12" destOrd="0" presId="urn:microsoft.com/office/officeart/2011/layout/HexagonRadial"/>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8DE95E-E227-428C-B56F-D07DE36F4173}"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GB"/>
        </a:p>
      </dgm:t>
    </dgm:pt>
    <dgm:pt modelId="{B0956171-CB52-47BA-80FD-7DF8E7F763FA}">
      <dgm:prSet custT="1"/>
      <dgm:spPr>
        <a:solidFill>
          <a:schemeClr val="bg2">
            <a:lumMod val="25000"/>
            <a:lumOff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US" sz="1400" b="1">
              <a:solidFill>
                <a:schemeClr val="bg1"/>
              </a:solidFill>
            </a:rPr>
            <a:t>Unperforming educationally</a:t>
          </a:r>
          <a:endParaRPr lang="en-GB" sz="1400" b="1">
            <a:solidFill>
              <a:schemeClr val="bg1"/>
            </a:solidFill>
          </a:endParaRPr>
        </a:p>
      </dgm:t>
    </dgm:pt>
    <dgm:pt modelId="{D87F321F-AB72-41F9-9860-22624C69C3F2}" type="parTrans" cxnId="{3C0626E6-A0C2-49DE-B0AD-1C5F6B4B331B}">
      <dgm:prSet/>
      <dgm:spPr/>
      <dgm:t>
        <a:bodyPr/>
        <a:lstStyle/>
        <a:p>
          <a:endParaRPr lang="en-GB"/>
        </a:p>
      </dgm:t>
    </dgm:pt>
    <dgm:pt modelId="{83E7B785-C589-4BF7-AEF9-0E09484F16E7}" type="sibTrans" cxnId="{3C0626E6-A0C2-49DE-B0AD-1C5F6B4B331B}">
      <dgm:prSet/>
      <dgm:spPr/>
      <dgm:t>
        <a:bodyPr/>
        <a:lstStyle/>
        <a:p>
          <a:endParaRPr lang="en-GB"/>
        </a:p>
      </dgm:t>
    </dgm:pt>
    <dgm:pt modelId="{CEFC8BCA-8EDC-4AC0-9268-5BBBD10FAF2A}">
      <dgm:prSet phldr="0" custT="1"/>
      <dgm:spPr>
        <a:solidFill>
          <a:schemeClr val="bg2">
            <a:lumMod val="25000"/>
            <a:lumOff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rtl="0"/>
          <a:r>
            <a:rPr lang="en-US" sz="1800" b="1">
              <a:solidFill>
                <a:schemeClr val="bg1"/>
              </a:solidFill>
              <a:latin typeface="Walbaum Display"/>
            </a:rPr>
            <a:t>Violence perpetuation</a:t>
          </a:r>
          <a:endParaRPr lang="en-US" sz="1800" b="1">
            <a:solidFill>
              <a:schemeClr val="bg1"/>
            </a:solidFill>
          </a:endParaRPr>
        </a:p>
      </dgm:t>
    </dgm:pt>
    <dgm:pt modelId="{B4B705D3-3244-4136-9A89-6769059D2F25}" type="parTrans" cxnId="{98BB0631-D759-4545-977B-881ACE713472}">
      <dgm:prSet/>
      <dgm:spPr/>
      <dgm:t>
        <a:bodyPr/>
        <a:lstStyle/>
        <a:p>
          <a:endParaRPr lang="en-GB"/>
        </a:p>
      </dgm:t>
    </dgm:pt>
    <dgm:pt modelId="{15A058EB-DAB9-43CD-8D03-9B55983357B8}" type="sibTrans" cxnId="{98BB0631-D759-4545-977B-881ACE713472}">
      <dgm:prSet/>
      <dgm:spPr/>
      <dgm:t>
        <a:bodyPr/>
        <a:lstStyle/>
        <a:p>
          <a:endParaRPr lang="en-GB"/>
        </a:p>
      </dgm:t>
    </dgm:pt>
    <dgm:pt modelId="{04AA77DE-59E7-4795-BC8E-C87EBC7F7C8E}">
      <dgm:prSet/>
      <dgm:spPr>
        <a:solidFill>
          <a:schemeClr val="bg2">
            <a:lumMod val="25000"/>
            <a:lumOff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rtl="0"/>
          <a:r>
            <a:rPr lang="en-US" b="1">
              <a:solidFill>
                <a:schemeClr val="bg1"/>
              </a:solidFill>
            </a:rPr>
            <a:t>Male heroism</a:t>
          </a:r>
          <a:r>
            <a:rPr lang="en-US" b="1">
              <a:solidFill>
                <a:schemeClr val="bg1"/>
              </a:solidFill>
              <a:latin typeface="Walbaum Display"/>
            </a:rPr>
            <a:t> </a:t>
          </a:r>
          <a:endParaRPr lang="en-GB" b="1">
            <a:solidFill>
              <a:schemeClr val="bg1"/>
            </a:solidFill>
          </a:endParaRPr>
        </a:p>
      </dgm:t>
    </dgm:pt>
    <dgm:pt modelId="{DC5DAB08-7A31-4089-B0A5-3349A337A87A}" type="parTrans" cxnId="{63EDFC34-F8E9-469F-A788-EB43B3B07B3C}">
      <dgm:prSet/>
      <dgm:spPr/>
      <dgm:t>
        <a:bodyPr/>
        <a:lstStyle/>
        <a:p>
          <a:endParaRPr lang="en-GB"/>
        </a:p>
      </dgm:t>
    </dgm:pt>
    <dgm:pt modelId="{2FE19BD5-2C32-4651-B5F9-205AD68A824B}" type="sibTrans" cxnId="{63EDFC34-F8E9-469F-A788-EB43B3B07B3C}">
      <dgm:prSet/>
      <dgm:spPr/>
      <dgm:t>
        <a:bodyPr/>
        <a:lstStyle/>
        <a:p>
          <a:endParaRPr lang="en-GB"/>
        </a:p>
      </dgm:t>
    </dgm:pt>
    <dgm:pt modelId="{E9C0C77C-9CE9-45B8-A4F4-29A8F37F9BAE}">
      <dgm:prSet custT="1"/>
      <dgm:spPr>
        <a:solidFill>
          <a:schemeClr val="bg2">
            <a:lumMod val="25000"/>
            <a:lumOff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US" sz="1800" b="1">
              <a:solidFill>
                <a:schemeClr val="bg1"/>
              </a:solidFill>
            </a:rPr>
            <a:t>Controlling and aggressive behavior</a:t>
          </a:r>
          <a:endParaRPr lang="en-GB" sz="1800" b="1">
            <a:solidFill>
              <a:schemeClr val="bg1"/>
            </a:solidFill>
          </a:endParaRPr>
        </a:p>
      </dgm:t>
    </dgm:pt>
    <dgm:pt modelId="{F2482985-EF35-410C-805A-8AF98A3C8183}" type="parTrans" cxnId="{8B8C0074-B115-46A0-9B04-58EBDBD788F5}">
      <dgm:prSet/>
      <dgm:spPr/>
      <dgm:t>
        <a:bodyPr/>
        <a:lstStyle/>
        <a:p>
          <a:endParaRPr lang="en-GB"/>
        </a:p>
      </dgm:t>
    </dgm:pt>
    <dgm:pt modelId="{075DE3B8-774D-4A80-A91F-7D643D304BE8}" type="sibTrans" cxnId="{8B8C0074-B115-46A0-9B04-58EBDBD788F5}">
      <dgm:prSet/>
      <dgm:spPr/>
      <dgm:t>
        <a:bodyPr/>
        <a:lstStyle/>
        <a:p>
          <a:endParaRPr lang="en-GB"/>
        </a:p>
      </dgm:t>
    </dgm:pt>
    <dgm:pt modelId="{1E876D09-C71F-43E6-AB9A-AB2DDC818117}">
      <dgm:prSet/>
      <dgm:spPr/>
      <dgm:t>
        <a:bodyPr/>
        <a:lstStyle/>
        <a:p>
          <a:endParaRPr lang="en-GB"/>
        </a:p>
      </dgm:t>
    </dgm:pt>
    <dgm:pt modelId="{08EB152E-52B7-4338-8F58-CA26498C94B4}" type="parTrans" cxnId="{565E7C36-00F1-4E48-9B0C-7331620CD37A}">
      <dgm:prSet/>
      <dgm:spPr/>
      <dgm:t>
        <a:bodyPr/>
        <a:lstStyle/>
        <a:p>
          <a:endParaRPr lang="en-GB"/>
        </a:p>
      </dgm:t>
    </dgm:pt>
    <dgm:pt modelId="{35BB59FC-2146-4E15-9796-67B325F978F7}" type="sibTrans" cxnId="{565E7C36-00F1-4E48-9B0C-7331620CD37A}">
      <dgm:prSet/>
      <dgm:spPr/>
      <dgm:t>
        <a:bodyPr/>
        <a:lstStyle/>
        <a:p>
          <a:endParaRPr lang="en-GB"/>
        </a:p>
      </dgm:t>
    </dgm:pt>
    <dgm:pt modelId="{958FD4DC-83D1-4D6E-816B-0EC5783F8EE9}">
      <dgm:prSet/>
      <dgm:spPr/>
      <dgm:t>
        <a:bodyPr/>
        <a:lstStyle/>
        <a:p>
          <a:endParaRPr lang="en-GB"/>
        </a:p>
      </dgm:t>
    </dgm:pt>
    <dgm:pt modelId="{7B5FEE75-03B6-4F3A-9E3C-BA8626B6C3A9}" type="parTrans" cxnId="{54C2A49B-47C8-4405-A846-FDEAC349BF10}">
      <dgm:prSet/>
      <dgm:spPr/>
      <dgm:t>
        <a:bodyPr/>
        <a:lstStyle/>
        <a:p>
          <a:endParaRPr lang="en-GB"/>
        </a:p>
      </dgm:t>
    </dgm:pt>
    <dgm:pt modelId="{3E149853-1932-429E-BB04-939FF2144D28}" type="sibTrans" cxnId="{54C2A49B-47C8-4405-A846-FDEAC349BF10}">
      <dgm:prSet/>
      <dgm:spPr/>
      <dgm:t>
        <a:bodyPr/>
        <a:lstStyle/>
        <a:p>
          <a:endParaRPr lang="en-GB"/>
        </a:p>
      </dgm:t>
    </dgm:pt>
    <dgm:pt modelId="{587D8DC0-06D1-4364-BB21-F8DE99E188C9}">
      <dgm:prSet/>
      <dgm:spPr/>
      <dgm:t>
        <a:bodyPr/>
        <a:lstStyle/>
        <a:p>
          <a:endParaRPr lang="en-GB"/>
        </a:p>
      </dgm:t>
    </dgm:pt>
    <dgm:pt modelId="{E2753A98-EF93-444A-807B-25BE6F4C50CA}" type="parTrans" cxnId="{F803DF37-EB31-4022-B64F-A40BD29BE790}">
      <dgm:prSet/>
      <dgm:spPr/>
      <dgm:t>
        <a:bodyPr/>
        <a:lstStyle/>
        <a:p>
          <a:endParaRPr lang="en-GB"/>
        </a:p>
      </dgm:t>
    </dgm:pt>
    <dgm:pt modelId="{EB45D2FB-268D-4D1F-9BA3-D306AEB37433}" type="sibTrans" cxnId="{F803DF37-EB31-4022-B64F-A40BD29BE790}">
      <dgm:prSet/>
      <dgm:spPr/>
      <dgm:t>
        <a:bodyPr/>
        <a:lstStyle/>
        <a:p>
          <a:endParaRPr lang="en-GB"/>
        </a:p>
      </dgm:t>
    </dgm:pt>
    <dgm:pt modelId="{4A2B9D35-0A08-45D6-BA10-C9FF3915815D}" type="pres">
      <dgm:prSet presAssocID="{B88DE95E-E227-428C-B56F-D07DE36F4173}" presName="matrix" presStyleCnt="0">
        <dgm:presLayoutVars>
          <dgm:chMax val="1"/>
          <dgm:dir/>
          <dgm:resizeHandles val="exact"/>
        </dgm:presLayoutVars>
      </dgm:prSet>
      <dgm:spPr/>
    </dgm:pt>
    <dgm:pt modelId="{BF03B19E-41AA-440C-8866-570EA34656BE}" type="pres">
      <dgm:prSet presAssocID="{B88DE95E-E227-428C-B56F-D07DE36F4173}" presName="diamond" presStyleLbl="bgShp" presStyleIdx="0" presStyleCnt="1" custLinFactNeighborX="-788" custLinFactNeighborY="-147"/>
      <dgm:spPr/>
    </dgm:pt>
    <dgm:pt modelId="{5B733DAD-51EE-4EAA-BDA9-594C7E00D5EC}" type="pres">
      <dgm:prSet presAssocID="{B88DE95E-E227-428C-B56F-D07DE36F4173}" presName="quad1" presStyleLbl="node1" presStyleIdx="0" presStyleCnt="4" custScaleX="123274" custLinFactNeighborX="-50770" custLinFactNeighborY="-35060">
        <dgm:presLayoutVars>
          <dgm:chMax val="0"/>
          <dgm:chPref val="0"/>
          <dgm:bulletEnabled val="1"/>
        </dgm:presLayoutVars>
      </dgm:prSet>
      <dgm:spPr/>
    </dgm:pt>
    <dgm:pt modelId="{D7FF568A-7C0E-4592-9B63-B6A7893871DE}" type="pres">
      <dgm:prSet presAssocID="{B88DE95E-E227-428C-B56F-D07DE36F4173}" presName="quad2" presStyleLbl="node1" presStyleIdx="1" presStyleCnt="4" custScaleX="131537" custLinFactX="82740" custLinFactNeighborX="100000" custLinFactNeighborY="-60628">
        <dgm:presLayoutVars>
          <dgm:chMax val="0"/>
          <dgm:chPref val="0"/>
          <dgm:bulletEnabled val="1"/>
        </dgm:presLayoutVars>
      </dgm:prSet>
      <dgm:spPr/>
    </dgm:pt>
    <dgm:pt modelId="{210DC181-C245-410B-882E-0C8C97C097B0}" type="pres">
      <dgm:prSet presAssocID="{B88DE95E-E227-428C-B56F-D07DE36F4173}" presName="quad3" presStyleLbl="node1" presStyleIdx="2" presStyleCnt="4" custScaleX="126157" custLinFactNeighborX="-32766" custLinFactNeighborY="13883">
        <dgm:presLayoutVars>
          <dgm:chMax val="0"/>
          <dgm:chPref val="0"/>
          <dgm:bulletEnabled val="1"/>
        </dgm:presLayoutVars>
      </dgm:prSet>
      <dgm:spPr/>
    </dgm:pt>
    <dgm:pt modelId="{1D0BC9E1-CFFD-43DB-93B0-877EEC57F59D}" type="pres">
      <dgm:prSet presAssocID="{B88DE95E-E227-428C-B56F-D07DE36F4173}" presName="quad4" presStyleLbl="node1" presStyleIdx="3" presStyleCnt="4" custScaleX="132551" custLinFactNeighborX="52349" custLinFactNeighborY="19767">
        <dgm:presLayoutVars>
          <dgm:chMax val="0"/>
          <dgm:chPref val="0"/>
          <dgm:bulletEnabled val="1"/>
        </dgm:presLayoutVars>
      </dgm:prSet>
      <dgm:spPr/>
    </dgm:pt>
  </dgm:ptLst>
  <dgm:cxnLst>
    <dgm:cxn modelId="{D350ED04-BFD9-44BB-95BC-111F0AC1B945}" type="presOf" srcId="{B0956171-CB52-47BA-80FD-7DF8E7F763FA}" destId="{5B733DAD-51EE-4EAA-BDA9-594C7E00D5EC}" srcOrd="0" destOrd="0" presId="urn:microsoft.com/office/officeart/2005/8/layout/matrix3"/>
    <dgm:cxn modelId="{0594131F-E3BD-4EAB-AB37-0615079A69C6}" type="presOf" srcId="{CEFC8BCA-8EDC-4AC0-9268-5BBBD10FAF2A}" destId="{D7FF568A-7C0E-4592-9B63-B6A7893871DE}" srcOrd="0" destOrd="0" presId="urn:microsoft.com/office/officeart/2005/8/layout/matrix3"/>
    <dgm:cxn modelId="{98BB0631-D759-4545-977B-881ACE713472}" srcId="{B88DE95E-E227-428C-B56F-D07DE36F4173}" destId="{CEFC8BCA-8EDC-4AC0-9268-5BBBD10FAF2A}" srcOrd="1" destOrd="0" parTransId="{B4B705D3-3244-4136-9A89-6769059D2F25}" sibTransId="{15A058EB-DAB9-43CD-8D03-9B55983357B8}"/>
    <dgm:cxn modelId="{63EDFC34-F8E9-469F-A788-EB43B3B07B3C}" srcId="{B88DE95E-E227-428C-B56F-D07DE36F4173}" destId="{04AA77DE-59E7-4795-BC8E-C87EBC7F7C8E}" srcOrd="2" destOrd="0" parTransId="{DC5DAB08-7A31-4089-B0A5-3349A337A87A}" sibTransId="{2FE19BD5-2C32-4651-B5F9-205AD68A824B}"/>
    <dgm:cxn modelId="{565E7C36-00F1-4E48-9B0C-7331620CD37A}" srcId="{B88DE95E-E227-428C-B56F-D07DE36F4173}" destId="{1E876D09-C71F-43E6-AB9A-AB2DDC818117}" srcOrd="4" destOrd="0" parTransId="{08EB152E-52B7-4338-8F58-CA26498C94B4}" sibTransId="{35BB59FC-2146-4E15-9796-67B325F978F7}"/>
    <dgm:cxn modelId="{F803DF37-EB31-4022-B64F-A40BD29BE790}" srcId="{B88DE95E-E227-428C-B56F-D07DE36F4173}" destId="{587D8DC0-06D1-4364-BB21-F8DE99E188C9}" srcOrd="6" destOrd="0" parTransId="{E2753A98-EF93-444A-807B-25BE6F4C50CA}" sibTransId="{EB45D2FB-268D-4D1F-9BA3-D306AEB37433}"/>
    <dgm:cxn modelId="{7FA23D3B-6149-4DD6-9A21-E3C9FE10195D}" type="presOf" srcId="{E9C0C77C-9CE9-45B8-A4F4-29A8F37F9BAE}" destId="{1D0BC9E1-CFFD-43DB-93B0-877EEC57F59D}" srcOrd="0" destOrd="0" presId="urn:microsoft.com/office/officeart/2005/8/layout/matrix3"/>
    <dgm:cxn modelId="{51113D4D-F0BD-4664-9E0A-15D410B4D891}" type="presOf" srcId="{04AA77DE-59E7-4795-BC8E-C87EBC7F7C8E}" destId="{210DC181-C245-410B-882E-0C8C97C097B0}" srcOrd="0" destOrd="0" presId="urn:microsoft.com/office/officeart/2005/8/layout/matrix3"/>
    <dgm:cxn modelId="{8B8C0074-B115-46A0-9B04-58EBDBD788F5}" srcId="{B88DE95E-E227-428C-B56F-D07DE36F4173}" destId="{E9C0C77C-9CE9-45B8-A4F4-29A8F37F9BAE}" srcOrd="3" destOrd="0" parTransId="{F2482985-EF35-410C-805A-8AF98A3C8183}" sibTransId="{075DE3B8-774D-4A80-A91F-7D643D304BE8}"/>
    <dgm:cxn modelId="{54C2A49B-47C8-4405-A846-FDEAC349BF10}" srcId="{B88DE95E-E227-428C-B56F-D07DE36F4173}" destId="{958FD4DC-83D1-4D6E-816B-0EC5783F8EE9}" srcOrd="5" destOrd="0" parTransId="{7B5FEE75-03B6-4F3A-9E3C-BA8626B6C3A9}" sibTransId="{3E149853-1932-429E-BB04-939FF2144D28}"/>
    <dgm:cxn modelId="{5E9C13E4-8C50-4FDD-8156-113A2E906A67}" type="presOf" srcId="{B88DE95E-E227-428C-B56F-D07DE36F4173}" destId="{4A2B9D35-0A08-45D6-BA10-C9FF3915815D}" srcOrd="0" destOrd="0" presId="urn:microsoft.com/office/officeart/2005/8/layout/matrix3"/>
    <dgm:cxn modelId="{3C0626E6-A0C2-49DE-B0AD-1C5F6B4B331B}" srcId="{B88DE95E-E227-428C-B56F-D07DE36F4173}" destId="{B0956171-CB52-47BA-80FD-7DF8E7F763FA}" srcOrd="0" destOrd="0" parTransId="{D87F321F-AB72-41F9-9860-22624C69C3F2}" sibTransId="{83E7B785-C589-4BF7-AEF9-0E09484F16E7}"/>
    <dgm:cxn modelId="{AAFAEC52-ABEA-43D1-880C-5A1A252B5F2B}" type="presParOf" srcId="{4A2B9D35-0A08-45D6-BA10-C9FF3915815D}" destId="{BF03B19E-41AA-440C-8866-570EA34656BE}" srcOrd="0" destOrd="0" presId="urn:microsoft.com/office/officeart/2005/8/layout/matrix3"/>
    <dgm:cxn modelId="{44933679-0225-415D-8C93-88753243930F}" type="presParOf" srcId="{4A2B9D35-0A08-45D6-BA10-C9FF3915815D}" destId="{5B733DAD-51EE-4EAA-BDA9-594C7E00D5EC}" srcOrd="1" destOrd="0" presId="urn:microsoft.com/office/officeart/2005/8/layout/matrix3"/>
    <dgm:cxn modelId="{C81795C4-4E15-4A2F-8A37-5D3ED70BE0E4}" type="presParOf" srcId="{4A2B9D35-0A08-45D6-BA10-C9FF3915815D}" destId="{D7FF568A-7C0E-4592-9B63-B6A7893871DE}" srcOrd="2" destOrd="0" presId="urn:microsoft.com/office/officeart/2005/8/layout/matrix3"/>
    <dgm:cxn modelId="{BC7E70D0-89D6-46E6-9D1E-FFAB6877D8E4}" type="presParOf" srcId="{4A2B9D35-0A08-45D6-BA10-C9FF3915815D}" destId="{210DC181-C245-410B-882E-0C8C97C097B0}" srcOrd="3" destOrd="0" presId="urn:microsoft.com/office/officeart/2005/8/layout/matrix3"/>
    <dgm:cxn modelId="{C350EC52-CF1D-4BDE-8C5B-109EBD1F18EB}" type="presParOf" srcId="{4A2B9D35-0A08-45D6-BA10-C9FF3915815D}" destId="{1D0BC9E1-CFFD-43DB-93B0-877EEC57F59D}"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5E2300F-E880-4A64-9D96-43895B6BBF4B}"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GB"/>
        </a:p>
      </dgm:t>
    </dgm:pt>
    <dgm:pt modelId="{C7A252F7-B56C-4C78-9147-2BF821658804}">
      <dgm:prSet custT="1"/>
      <dgm:spPr>
        <a:solidFill>
          <a:schemeClr val="bg2">
            <a:lumMod val="25000"/>
            <a:lumOff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400" b="1">
              <a:solidFill>
                <a:schemeClr val="bg1"/>
              </a:solidFill>
            </a:rPr>
            <a:t>Police – Protection from Harassment,  protect victims of offences, non-molestation order. </a:t>
          </a:r>
        </a:p>
      </dgm:t>
    </dgm:pt>
    <dgm:pt modelId="{B776D7C5-099C-490F-8142-BA7F78379117}" type="parTrans" cxnId="{6F14B802-F353-4C33-890C-B9D1BBAEE728}">
      <dgm:prSet/>
      <dgm:spPr/>
      <dgm:t>
        <a:bodyPr/>
        <a:lstStyle/>
        <a:p>
          <a:endParaRPr lang="en-GB"/>
        </a:p>
      </dgm:t>
    </dgm:pt>
    <dgm:pt modelId="{6E42323D-7DBB-4408-9693-1EC50E7B7F7C}" type="sibTrans" cxnId="{6F14B802-F353-4C33-890C-B9D1BBAEE728}">
      <dgm:prSet/>
      <dgm:spPr/>
      <dgm:t>
        <a:bodyPr/>
        <a:lstStyle/>
        <a:p>
          <a:endParaRPr lang="en-GB"/>
        </a:p>
      </dgm:t>
    </dgm:pt>
    <dgm:pt modelId="{FD786E2E-C5E3-41E7-AA76-64342D0E8762}">
      <dgm:prSet custT="1"/>
      <dgm:spPr>
        <a:solidFill>
          <a:schemeClr val="tx2">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600" b="1">
              <a:solidFill>
                <a:schemeClr val="bg1"/>
              </a:solidFill>
            </a:rPr>
            <a:t>Social services – identify and asses the family environment and situation.</a:t>
          </a:r>
        </a:p>
      </dgm:t>
    </dgm:pt>
    <dgm:pt modelId="{12ED7FB0-E9D3-4BB7-8C8B-AFA3A718D194}" type="parTrans" cxnId="{9A563D78-C0D3-4BE5-BCC8-1F6F64E9EFA4}">
      <dgm:prSet/>
      <dgm:spPr/>
      <dgm:t>
        <a:bodyPr/>
        <a:lstStyle/>
        <a:p>
          <a:endParaRPr lang="en-GB"/>
        </a:p>
      </dgm:t>
    </dgm:pt>
    <dgm:pt modelId="{FB2983E2-A081-4FB8-81C4-A2BAC4DD30F5}" type="sibTrans" cxnId="{9A563D78-C0D3-4BE5-BCC8-1F6F64E9EFA4}">
      <dgm:prSet/>
      <dgm:spPr/>
      <dgm:t>
        <a:bodyPr/>
        <a:lstStyle/>
        <a:p>
          <a:endParaRPr lang="en-GB"/>
        </a:p>
      </dgm:t>
    </dgm:pt>
    <dgm:pt modelId="{80633671-24E1-4C07-B76A-0AB89E964DBC}">
      <dgm:prSet custT="1"/>
      <dgm:spPr>
        <a:solidFill>
          <a:schemeClr val="bg2">
            <a:lumMod val="25000"/>
            <a:lumOff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600" b="1">
              <a:solidFill>
                <a:schemeClr val="bg1"/>
              </a:solidFill>
            </a:rPr>
            <a:t>Victim Support - Assessment of risk level and development of safety plans.</a:t>
          </a:r>
        </a:p>
      </dgm:t>
    </dgm:pt>
    <dgm:pt modelId="{C3296A00-4944-4B86-B9E1-D141BDBB10FC}" type="parTrans" cxnId="{51A904EB-930E-440E-88B6-4A7AAE32D2D0}">
      <dgm:prSet/>
      <dgm:spPr/>
      <dgm:t>
        <a:bodyPr/>
        <a:lstStyle/>
        <a:p>
          <a:endParaRPr lang="en-GB"/>
        </a:p>
      </dgm:t>
    </dgm:pt>
    <dgm:pt modelId="{84BDBC0B-4168-418E-894D-B7E0CA37FC54}" type="sibTrans" cxnId="{51A904EB-930E-440E-88B6-4A7AAE32D2D0}">
      <dgm:prSet/>
      <dgm:spPr/>
      <dgm:t>
        <a:bodyPr/>
        <a:lstStyle/>
        <a:p>
          <a:endParaRPr lang="en-GB"/>
        </a:p>
      </dgm:t>
    </dgm:pt>
    <dgm:pt modelId="{08779D91-3AF3-482E-8807-21D912C7131A}">
      <dgm:prSet custT="1"/>
      <dgm:spPr>
        <a:solidFill>
          <a:schemeClr val="tx2">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600" b="1">
              <a:solidFill>
                <a:schemeClr val="bg1"/>
              </a:solidFill>
            </a:rPr>
            <a:t>Out of hours support – calling 101 or 999 in emergencies.</a:t>
          </a:r>
        </a:p>
      </dgm:t>
    </dgm:pt>
    <dgm:pt modelId="{CF469EBC-7A3E-4242-A9B6-B04BD116D791}" type="parTrans" cxnId="{F930D470-9677-4374-BF73-7DD9665FB258}">
      <dgm:prSet/>
      <dgm:spPr/>
      <dgm:t>
        <a:bodyPr/>
        <a:lstStyle/>
        <a:p>
          <a:endParaRPr lang="en-GB"/>
        </a:p>
      </dgm:t>
    </dgm:pt>
    <dgm:pt modelId="{CF96CA7A-5112-46AF-86C2-9D93490F70F8}" type="sibTrans" cxnId="{F930D470-9677-4374-BF73-7DD9665FB258}">
      <dgm:prSet/>
      <dgm:spPr/>
      <dgm:t>
        <a:bodyPr/>
        <a:lstStyle/>
        <a:p>
          <a:endParaRPr lang="en-GB"/>
        </a:p>
      </dgm:t>
    </dgm:pt>
    <dgm:pt modelId="{3A3220F7-143C-4B25-8566-C8CCFDC87058}">
      <dgm:prSet custT="1"/>
      <dgm:spPr>
        <a:solidFill>
          <a:schemeClr val="bg2">
            <a:lumMod val="25000"/>
            <a:lumOff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600" b="1">
              <a:solidFill>
                <a:schemeClr val="bg1"/>
              </a:solidFill>
            </a:rPr>
            <a:t>Early Help Service – dealing with a multitude of problems instead of passing it to other teams.</a:t>
          </a:r>
        </a:p>
      </dgm:t>
    </dgm:pt>
    <dgm:pt modelId="{D140B933-EFEF-45F6-8EB6-24E369204154}" type="parTrans" cxnId="{D67F88BB-9C16-4B5C-81C0-E190BFF61F87}">
      <dgm:prSet/>
      <dgm:spPr/>
      <dgm:t>
        <a:bodyPr/>
        <a:lstStyle/>
        <a:p>
          <a:endParaRPr lang="en-GB"/>
        </a:p>
      </dgm:t>
    </dgm:pt>
    <dgm:pt modelId="{23950496-517D-4EF7-9492-FE9CDEC04E35}" type="sibTrans" cxnId="{D67F88BB-9C16-4B5C-81C0-E190BFF61F87}">
      <dgm:prSet/>
      <dgm:spPr/>
      <dgm:t>
        <a:bodyPr/>
        <a:lstStyle/>
        <a:p>
          <a:endParaRPr lang="en-GB"/>
        </a:p>
      </dgm:t>
    </dgm:pt>
    <dgm:pt modelId="{89664A7C-CEC9-444D-9393-98D81BB8AD4F}">
      <dgm:prSet custT="1"/>
      <dgm:spPr>
        <a:solidFill>
          <a:schemeClr val="tx2">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600" b="1">
              <a:solidFill>
                <a:schemeClr val="bg1"/>
              </a:solidFill>
            </a:rPr>
            <a:t>Helplines - Lines that provide help with injunctions.</a:t>
          </a:r>
        </a:p>
      </dgm:t>
    </dgm:pt>
    <dgm:pt modelId="{F2F5DDBC-98D1-42FA-BBDF-80553B0B7648}" type="parTrans" cxnId="{CF037937-CABB-4B78-A8B5-A202366F48F6}">
      <dgm:prSet/>
      <dgm:spPr/>
      <dgm:t>
        <a:bodyPr/>
        <a:lstStyle/>
        <a:p>
          <a:endParaRPr lang="en-GB"/>
        </a:p>
      </dgm:t>
    </dgm:pt>
    <dgm:pt modelId="{D1AA5570-EA7A-49AD-91E1-1C22D085943E}" type="sibTrans" cxnId="{CF037937-CABB-4B78-A8B5-A202366F48F6}">
      <dgm:prSet/>
      <dgm:spPr/>
      <dgm:t>
        <a:bodyPr/>
        <a:lstStyle/>
        <a:p>
          <a:endParaRPr lang="en-GB"/>
        </a:p>
      </dgm:t>
    </dgm:pt>
    <dgm:pt modelId="{2C055BE0-61EC-43A2-AE01-784F25C2316B}">
      <dgm:prSet custT="1"/>
      <dgm:spPr>
        <a:solidFill>
          <a:schemeClr val="bg2">
            <a:lumMod val="25000"/>
            <a:lumOff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400" b="1">
              <a:solidFill>
                <a:schemeClr val="bg1"/>
              </a:solidFill>
            </a:rPr>
            <a:t>Specialist </a:t>
          </a:r>
        </a:p>
        <a:p>
          <a:endParaRPr lang="en-GB" sz="1400" b="1">
            <a:solidFill>
              <a:schemeClr val="bg1"/>
            </a:solidFill>
          </a:endParaRPr>
        </a:p>
        <a:p>
          <a:r>
            <a:rPr lang="en-GB" sz="1400" b="1">
              <a:solidFill>
                <a:schemeClr val="bg1"/>
              </a:solidFill>
            </a:rPr>
            <a:t>Support for Children and Young People - provide help for children and young people who are dealing with mental health and emotional wellbeing problems.</a:t>
          </a:r>
        </a:p>
      </dgm:t>
    </dgm:pt>
    <dgm:pt modelId="{27A7BCD8-925B-40C7-8506-B72E2BF3DD68}" type="parTrans" cxnId="{18478103-7542-4A58-AB73-13519A9B49AC}">
      <dgm:prSet/>
      <dgm:spPr/>
      <dgm:t>
        <a:bodyPr/>
        <a:lstStyle/>
        <a:p>
          <a:endParaRPr lang="en-GB"/>
        </a:p>
      </dgm:t>
    </dgm:pt>
    <dgm:pt modelId="{9CA7825D-AE57-4CC4-AA1A-5EBAA916136A}" type="sibTrans" cxnId="{18478103-7542-4A58-AB73-13519A9B49AC}">
      <dgm:prSet/>
      <dgm:spPr/>
      <dgm:t>
        <a:bodyPr/>
        <a:lstStyle/>
        <a:p>
          <a:endParaRPr lang="en-GB"/>
        </a:p>
      </dgm:t>
    </dgm:pt>
    <dgm:pt modelId="{5CDBFA8B-A3D6-475C-8127-546DA6B7DEAF}" type="pres">
      <dgm:prSet presAssocID="{F5E2300F-E880-4A64-9D96-43895B6BBF4B}" presName="Name0" presStyleCnt="0">
        <dgm:presLayoutVars>
          <dgm:dir/>
          <dgm:resizeHandles val="exact"/>
        </dgm:presLayoutVars>
      </dgm:prSet>
      <dgm:spPr/>
    </dgm:pt>
    <dgm:pt modelId="{4BE8AA49-6E3F-4999-9949-D60E5E250E72}" type="pres">
      <dgm:prSet presAssocID="{F5E2300F-E880-4A64-9D96-43895B6BBF4B}" presName="fgShape" presStyleLbl="fgShp" presStyleIdx="0" presStyleCnt="1" custScaleX="85842" custLinFactNeighborX="-1283" custLinFactNeighborY="-14922"/>
      <dgm:spPr/>
    </dgm:pt>
    <dgm:pt modelId="{80077928-5617-4362-91A2-4D59CFAEB7FE}" type="pres">
      <dgm:prSet presAssocID="{F5E2300F-E880-4A64-9D96-43895B6BBF4B}" presName="linComp" presStyleCnt="0"/>
      <dgm:spPr/>
    </dgm:pt>
    <dgm:pt modelId="{F925BB33-AD37-4A93-A607-3EAF32934669}" type="pres">
      <dgm:prSet presAssocID="{C7A252F7-B56C-4C78-9147-2BF821658804}" presName="compNode" presStyleCnt="0"/>
      <dgm:spPr/>
    </dgm:pt>
    <dgm:pt modelId="{732B2155-E0AF-49EF-8C1A-F5399D0E0C45}" type="pres">
      <dgm:prSet presAssocID="{C7A252F7-B56C-4C78-9147-2BF821658804}" presName="bkgdShape" presStyleLbl="node1" presStyleIdx="0" presStyleCnt="7" custLinFactNeighborX="520"/>
      <dgm:spPr/>
    </dgm:pt>
    <dgm:pt modelId="{00EBD1AD-44C8-480B-A15F-BF1008DB26E3}" type="pres">
      <dgm:prSet presAssocID="{C7A252F7-B56C-4C78-9147-2BF821658804}" presName="nodeTx" presStyleLbl="node1" presStyleIdx="0" presStyleCnt="7">
        <dgm:presLayoutVars>
          <dgm:bulletEnabled val="1"/>
        </dgm:presLayoutVars>
      </dgm:prSet>
      <dgm:spPr/>
    </dgm:pt>
    <dgm:pt modelId="{30AE5C3B-EDEE-4352-BBC0-12DDBB4D0C39}" type="pres">
      <dgm:prSet presAssocID="{C7A252F7-B56C-4C78-9147-2BF821658804}" presName="invisiNode" presStyleLbl="node1" presStyleIdx="0" presStyleCnt="7"/>
      <dgm:spPr/>
    </dgm:pt>
    <dgm:pt modelId="{19D6FAFB-CEFA-4CDB-8389-03F976674BFF}" type="pres">
      <dgm:prSet presAssocID="{C7A252F7-B56C-4C78-9147-2BF821658804}" presName="imagNode" presStyleLbl="fgImgPlace1" presStyleIdx="0" presStyleCnt="7"/>
      <dgm:spPr>
        <a:blipFill>
          <a:blip xmlns:r="http://schemas.openxmlformats.org/officeDocument/2006/relationships" r:embed="rId1"/>
          <a:srcRect/>
          <a:stretch>
            <a:fillRect l="-42000" r="-42000"/>
          </a:stretch>
        </a:blipFill>
      </dgm:spPr>
    </dgm:pt>
    <dgm:pt modelId="{94A9CAC2-9016-40BB-A927-D1F697A9B745}" type="pres">
      <dgm:prSet presAssocID="{6E42323D-7DBB-4408-9693-1EC50E7B7F7C}" presName="sibTrans" presStyleLbl="sibTrans2D1" presStyleIdx="0" presStyleCnt="0"/>
      <dgm:spPr/>
    </dgm:pt>
    <dgm:pt modelId="{5E754152-1C47-4883-9560-C0D5F567AFFD}" type="pres">
      <dgm:prSet presAssocID="{FD786E2E-C5E3-41E7-AA76-64342D0E8762}" presName="compNode" presStyleCnt="0"/>
      <dgm:spPr/>
    </dgm:pt>
    <dgm:pt modelId="{C08719FA-C215-4FC4-AC38-921B49671C8F}" type="pres">
      <dgm:prSet presAssocID="{FD786E2E-C5E3-41E7-AA76-64342D0E8762}" presName="bkgdShape" presStyleLbl="node1" presStyleIdx="1" presStyleCnt="7"/>
      <dgm:spPr/>
    </dgm:pt>
    <dgm:pt modelId="{228114F4-FB53-493F-9120-D5FF218B23B0}" type="pres">
      <dgm:prSet presAssocID="{FD786E2E-C5E3-41E7-AA76-64342D0E8762}" presName="nodeTx" presStyleLbl="node1" presStyleIdx="1" presStyleCnt="7">
        <dgm:presLayoutVars>
          <dgm:bulletEnabled val="1"/>
        </dgm:presLayoutVars>
      </dgm:prSet>
      <dgm:spPr/>
    </dgm:pt>
    <dgm:pt modelId="{462B620F-7693-44F6-A654-6288A26F4754}" type="pres">
      <dgm:prSet presAssocID="{FD786E2E-C5E3-41E7-AA76-64342D0E8762}" presName="invisiNode" presStyleLbl="node1" presStyleIdx="1" presStyleCnt="7"/>
      <dgm:spPr/>
    </dgm:pt>
    <dgm:pt modelId="{1D35A42F-080D-4FEA-BC6E-34B782B4F31B}" type="pres">
      <dgm:prSet presAssocID="{FD786E2E-C5E3-41E7-AA76-64342D0E8762}" presName="imagNode" presStyleLbl="fgImgPlace1" presStyleIdx="1" presStyleCnt="7"/>
      <dgm:spPr>
        <a:blipFill>
          <a:blip xmlns:r="http://schemas.openxmlformats.org/officeDocument/2006/relationships" r:embed="rId2"/>
          <a:srcRect/>
          <a:stretch>
            <a:fillRect l="-42000" r="-42000"/>
          </a:stretch>
        </a:blipFill>
      </dgm:spPr>
      <dgm:extLst>
        <a:ext uri="{E40237B7-FDA0-4F09-8148-C483321AD2D9}">
          <dgm14:cNvPr xmlns:dgm14="http://schemas.microsoft.com/office/drawing/2010/diagram" id="0" name="" descr="Large and small hands holding red heart"/>
        </a:ext>
      </dgm:extLst>
    </dgm:pt>
    <dgm:pt modelId="{2B789DA9-5DEF-4336-BA24-FB8463645F6B}" type="pres">
      <dgm:prSet presAssocID="{FB2983E2-A081-4FB8-81C4-A2BAC4DD30F5}" presName="sibTrans" presStyleLbl="sibTrans2D1" presStyleIdx="0" presStyleCnt="0"/>
      <dgm:spPr/>
    </dgm:pt>
    <dgm:pt modelId="{F59D5021-AFD8-44BC-B45C-91E257B1FB24}" type="pres">
      <dgm:prSet presAssocID="{80633671-24E1-4C07-B76A-0AB89E964DBC}" presName="compNode" presStyleCnt="0"/>
      <dgm:spPr/>
    </dgm:pt>
    <dgm:pt modelId="{7654002F-82C9-4CD6-A2EB-E3EE8D17DE8A}" type="pres">
      <dgm:prSet presAssocID="{80633671-24E1-4C07-B76A-0AB89E964DBC}" presName="bkgdShape" presStyleLbl="node1" presStyleIdx="2" presStyleCnt="7"/>
      <dgm:spPr/>
    </dgm:pt>
    <dgm:pt modelId="{D974617F-394A-489B-ADE6-DCC52B335743}" type="pres">
      <dgm:prSet presAssocID="{80633671-24E1-4C07-B76A-0AB89E964DBC}" presName="nodeTx" presStyleLbl="node1" presStyleIdx="2" presStyleCnt="7">
        <dgm:presLayoutVars>
          <dgm:bulletEnabled val="1"/>
        </dgm:presLayoutVars>
      </dgm:prSet>
      <dgm:spPr/>
    </dgm:pt>
    <dgm:pt modelId="{E6A43CC9-73DB-46A6-94B1-8791EF6B0E9D}" type="pres">
      <dgm:prSet presAssocID="{80633671-24E1-4C07-B76A-0AB89E964DBC}" presName="invisiNode" presStyleLbl="node1" presStyleIdx="2" presStyleCnt="7"/>
      <dgm:spPr/>
    </dgm:pt>
    <dgm:pt modelId="{2757349A-E497-4B8C-A587-509A060471EA}" type="pres">
      <dgm:prSet presAssocID="{80633671-24E1-4C07-B76A-0AB89E964DBC}" presName="imagNode" presStyleLbl="fgImgPlace1" presStyleIdx="2" presStyleCnt="7" custLinFactNeighborY="-1083"/>
      <dgm:spPr>
        <a:blipFill>
          <a:blip xmlns:r="http://schemas.openxmlformats.org/officeDocument/2006/relationships" r:embed="rId3"/>
          <a:srcRect/>
          <a:stretch>
            <a:fillRect t="-25000" b="-25000"/>
          </a:stretch>
        </a:blipFill>
      </dgm:spPr>
    </dgm:pt>
    <dgm:pt modelId="{1F8314D5-8903-41DF-8B45-0E3CABA2216B}" type="pres">
      <dgm:prSet presAssocID="{84BDBC0B-4168-418E-894D-B7E0CA37FC54}" presName="sibTrans" presStyleLbl="sibTrans2D1" presStyleIdx="0" presStyleCnt="0"/>
      <dgm:spPr/>
    </dgm:pt>
    <dgm:pt modelId="{49EFC50A-649E-4FA9-A39C-158CE83B15C3}" type="pres">
      <dgm:prSet presAssocID="{08779D91-3AF3-482E-8807-21D912C7131A}" presName="compNode" presStyleCnt="0"/>
      <dgm:spPr/>
    </dgm:pt>
    <dgm:pt modelId="{F878B2AF-DB07-4DA4-8438-39F8B517E5BC}" type="pres">
      <dgm:prSet presAssocID="{08779D91-3AF3-482E-8807-21D912C7131A}" presName="bkgdShape" presStyleLbl="node1" presStyleIdx="3" presStyleCnt="7"/>
      <dgm:spPr/>
    </dgm:pt>
    <dgm:pt modelId="{F976EAC4-FF5D-44AF-97CC-AA91043B1F7F}" type="pres">
      <dgm:prSet presAssocID="{08779D91-3AF3-482E-8807-21D912C7131A}" presName="nodeTx" presStyleLbl="node1" presStyleIdx="3" presStyleCnt="7">
        <dgm:presLayoutVars>
          <dgm:bulletEnabled val="1"/>
        </dgm:presLayoutVars>
      </dgm:prSet>
      <dgm:spPr/>
    </dgm:pt>
    <dgm:pt modelId="{985C8861-5260-4DA1-97F9-790AE0E5AAE1}" type="pres">
      <dgm:prSet presAssocID="{08779D91-3AF3-482E-8807-21D912C7131A}" presName="invisiNode" presStyleLbl="node1" presStyleIdx="3" presStyleCnt="7"/>
      <dgm:spPr/>
    </dgm:pt>
    <dgm:pt modelId="{21B1B6D5-B5FE-4635-9875-59ECAD7229A5}" type="pres">
      <dgm:prSet presAssocID="{08779D91-3AF3-482E-8807-21D912C7131A}" presName="imagNode" presStyleLbl="fgImgPlace1" presStyleIdx="3" presStyleCnt="7"/>
      <dgm:spPr>
        <a:blipFill>
          <a:blip xmlns:r="http://schemas.openxmlformats.org/officeDocument/2006/relationships" r:embed="rId4"/>
          <a:srcRect/>
          <a:stretch>
            <a:fillRect l="-27000" r="-27000"/>
          </a:stretch>
        </a:blipFill>
      </dgm:spPr>
    </dgm:pt>
    <dgm:pt modelId="{19043425-B52A-4A90-B1D8-D69BC103683B}" type="pres">
      <dgm:prSet presAssocID="{CF96CA7A-5112-46AF-86C2-9D93490F70F8}" presName="sibTrans" presStyleLbl="sibTrans2D1" presStyleIdx="0" presStyleCnt="0"/>
      <dgm:spPr/>
    </dgm:pt>
    <dgm:pt modelId="{B92E3D3C-253A-4D28-81C2-1371E0AA0A3F}" type="pres">
      <dgm:prSet presAssocID="{3A3220F7-143C-4B25-8566-C8CCFDC87058}" presName="compNode" presStyleCnt="0"/>
      <dgm:spPr/>
    </dgm:pt>
    <dgm:pt modelId="{EBB29849-3B58-4AE3-9F05-62B7D5A287AD}" type="pres">
      <dgm:prSet presAssocID="{3A3220F7-143C-4B25-8566-C8CCFDC87058}" presName="bkgdShape" presStyleLbl="node1" presStyleIdx="4" presStyleCnt="7"/>
      <dgm:spPr/>
    </dgm:pt>
    <dgm:pt modelId="{42663F8A-1BF9-44CB-8FC7-3185B6D6CB44}" type="pres">
      <dgm:prSet presAssocID="{3A3220F7-143C-4B25-8566-C8CCFDC87058}" presName="nodeTx" presStyleLbl="node1" presStyleIdx="4" presStyleCnt="7">
        <dgm:presLayoutVars>
          <dgm:bulletEnabled val="1"/>
        </dgm:presLayoutVars>
      </dgm:prSet>
      <dgm:spPr/>
    </dgm:pt>
    <dgm:pt modelId="{0BEECBEF-0B0A-491D-B00C-1587E9114C96}" type="pres">
      <dgm:prSet presAssocID="{3A3220F7-143C-4B25-8566-C8CCFDC87058}" presName="invisiNode" presStyleLbl="node1" presStyleIdx="4" presStyleCnt="7"/>
      <dgm:spPr/>
    </dgm:pt>
    <dgm:pt modelId="{97DA72D6-C379-4EB7-BB60-EAB1AF0DD155}" type="pres">
      <dgm:prSet presAssocID="{3A3220F7-143C-4B25-8566-C8CCFDC87058}" presName="imagNode" presStyleLbl="fgImgPlace1" presStyleIdx="4" presStyleCnt="7" custLinFactNeighborX="316" custLinFactNeighborY="-1083"/>
      <dgm:spPr>
        <a:blipFill>
          <a:blip xmlns:r="http://schemas.openxmlformats.org/officeDocument/2006/relationships" r:embed="rId5"/>
          <a:srcRect/>
          <a:stretch>
            <a:fillRect l="-20000" r="-20000"/>
          </a:stretch>
        </a:blipFill>
      </dgm:spPr>
    </dgm:pt>
    <dgm:pt modelId="{6B70C0B9-7571-4EEF-84F0-3BC42F5CA9FD}" type="pres">
      <dgm:prSet presAssocID="{23950496-517D-4EF7-9492-FE9CDEC04E35}" presName="sibTrans" presStyleLbl="sibTrans2D1" presStyleIdx="0" presStyleCnt="0"/>
      <dgm:spPr/>
    </dgm:pt>
    <dgm:pt modelId="{A4F6AD67-A87D-4316-BE57-2B1E538A875D}" type="pres">
      <dgm:prSet presAssocID="{89664A7C-CEC9-444D-9393-98D81BB8AD4F}" presName="compNode" presStyleCnt="0"/>
      <dgm:spPr/>
    </dgm:pt>
    <dgm:pt modelId="{E0877ABE-C4C4-483D-BAA0-FB323AEE6537}" type="pres">
      <dgm:prSet presAssocID="{89664A7C-CEC9-444D-9393-98D81BB8AD4F}" presName="bkgdShape" presStyleLbl="node1" presStyleIdx="5" presStyleCnt="7"/>
      <dgm:spPr/>
    </dgm:pt>
    <dgm:pt modelId="{B86D6B05-ADF4-4133-B5E7-09056F716A8B}" type="pres">
      <dgm:prSet presAssocID="{89664A7C-CEC9-444D-9393-98D81BB8AD4F}" presName="nodeTx" presStyleLbl="node1" presStyleIdx="5" presStyleCnt="7">
        <dgm:presLayoutVars>
          <dgm:bulletEnabled val="1"/>
        </dgm:presLayoutVars>
      </dgm:prSet>
      <dgm:spPr/>
    </dgm:pt>
    <dgm:pt modelId="{0687BC0B-F114-4A8F-8B65-69BCD24724F6}" type="pres">
      <dgm:prSet presAssocID="{89664A7C-CEC9-444D-9393-98D81BB8AD4F}" presName="invisiNode" presStyleLbl="node1" presStyleIdx="5" presStyleCnt="7"/>
      <dgm:spPr/>
    </dgm:pt>
    <dgm:pt modelId="{F97BAA90-419A-4060-BEED-E6B26C0FDD22}" type="pres">
      <dgm:prSet presAssocID="{89664A7C-CEC9-444D-9393-98D81BB8AD4F}" presName="imagNode" presStyleLbl="fgImgPlace1" presStyleIdx="5" presStyleCnt="7"/>
      <dgm:spPr>
        <a:blipFill>
          <a:blip xmlns:r="http://schemas.openxmlformats.org/officeDocument/2006/relationships" r:embed="rId6"/>
          <a:srcRect/>
          <a:stretch>
            <a:fillRect l="-28000" r="-28000"/>
          </a:stretch>
        </a:blipFill>
      </dgm:spPr>
    </dgm:pt>
    <dgm:pt modelId="{C3A674BC-15F1-4F85-9B6D-E04E7FC2880B}" type="pres">
      <dgm:prSet presAssocID="{D1AA5570-EA7A-49AD-91E1-1C22D085943E}" presName="sibTrans" presStyleLbl="sibTrans2D1" presStyleIdx="0" presStyleCnt="0"/>
      <dgm:spPr/>
    </dgm:pt>
    <dgm:pt modelId="{4FA13FA3-BDD4-40DB-B1BB-113169C19ABD}" type="pres">
      <dgm:prSet presAssocID="{2C055BE0-61EC-43A2-AE01-784F25C2316B}" presName="compNode" presStyleCnt="0"/>
      <dgm:spPr/>
    </dgm:pt>
    <dgm:pt modelId="{72C8EE11-D4C9-4DF2-9817-FF384B8C75C3}" type="pres">
      <dgm:prSet presAssocID="{2C055BE0-61EC-43A2-AE01-784F25C2316B}" presName="bkgdShape" presStyleLbl="node1" presStyleIdx="6" presStyleCnt="7" custLinFactNeighborX="-1446"/>
      <dgm:spPr/>
    </dgm:pt>
    <dgm:pt modelId="{63E79E12-B890-48AF-9E8A-795467E30FAC}" type="pres">
      <dgm:prSet presAssocID="{2C055BE0-61EC-43A2-AE01-784F25C2316B}" presName="nodeTx" presStyleLbl="node1" presStyleIdx="6" presStyleCnt="7">
        <dgm:presLayoutVars>
          <dgm:bulletEnabled val="1"/>
        </dgm:presLayoutVars>
      </dgm:prSet>
      <dgm:spPr/>
    </dgm:pt>
    <dgm:pt modelId="{260677EB-2215-4156-BCB8-2843FDEF03C7}" type="pres">
      <dgm:prSet presAssocID="{2C055BE0-61EC-43A2-AE01-784F25C2316B}" presName="invisiNode" presStyleLbl="node1" presStyleIdx="6" presStyleCnt="7"/>
      <dgm:spPr/>
    </dgm:pt>
    <dgm:pt modelId="{18147833-8A6F-45AB-A660-3C6ED6ADD9ED}" type="pres">
      <dgm:prSet presAssocID="{2C055BE0-61EC-43A2-AE01-784F25C2316B}" presName="imagNode" presStyleLbl="fgImgPlace1" presStyleIdx="6" presStyleCnt="7"/>
      <dgm:spPr>
        <a:blipFill>
          <a:blip xmlns:r="http://schemas.openxmlformats.org/officeDocument/2006/relationships" r:embed="rId7"/>
          <a:srcRect/>
          <a:stretch>
            <a:fillRect l="-42000" r="-42000"/>
          </a:stretch>
        </a:blipFill>
      </dgm:spPr>
    </dgm:pt>
  </dgm:ptLst>
  <dgm:cxnLst>
    <dgm:cxn modelId="{6F14B802-F353-4C33-890C-B9D1BBAEE728}" srcId="{F5E2300F-E880-4A64-9D96-43895B6BBF4B}" destId="{C7A252F7-B56C-4C78-9147-2BF821658804}" srcOrd="0" destOrd="0" parTransId="{B776D7C5-099C-490F-8142-BA7F78379117}" sibTransId="{6E42323D-7DBB-4408-9693-1EC50E7B7F7C}"/>
    <dgm:cxn modelId="{18478103-7542-4A58-AB73-13519A9B49AC}" srcId="{F5E2300F-E880-4A64-9D96-43895B6BBF4B}" destId="{2C055BE0-61EC-43A2-AE01-784F25C2316B}" srcOrd="6" destOrd="0" parTransId="{27A7BCD8-925B-40C7-8506-B72E2BF3DD68}" sibTransId="{9CA7825D-AE57-4CC4-AA1A-5EBAA916136A}"/>
    <dgm:cxn modelId="{CCF0E216-A271-41D1-AAD6-B333CC7B46A9}" type="presOf" srcId="{2C055BE0-61EC-43A2-AE01-784F25C2316B}" destId="{63E79E12-B890-48AF-9E8A-795467E30FAC}" srcOrd="1" destOrd="0" presId="urn:microsoft.com/office/officeart/2005/8/layout/hList7"/>
    <dgm:cxn modelId="{6B66EA1C-EF2E-4D02-BE35-0A9984D2851B}" type="presOf" srcId="{CF96CA7A-5112-46AF-86C2-9D93490F70F8}" destId="{19043425-B52A-4A90-B1D8-D69BC103683B}" srcOrd="0" destOrd="0" presId="urn:microsoft.com/office/officeart/2005/8/layout/hList7"/>
    <dgm:cxn modelId="{1022A623-4EA3-4EE7-81A7-78D4DE2941DD}" type="presOf" srcId="{C7A252F7-B56C-4C78-9147-2BF821658804}" destId="{00EBD1AD-44C8-480B-A15F-BF1008DB26E3}" srcOrd="1" destOrd="0" presId="urn:microsoft.com/office/officeart/2005/8/layout/hList7"/>
    <dgm:cxn modelId="{9C991825-5700-40A9-BB85-68AB284CA45B}" type="presOf" srcId="{FD786E2E-C5E3-41E7-AA76-64342D0E8762}" destId="{228114F4-FB53-493F-9120-D5FF218B23B0}" srcOrd="1" destOrd="0" presId="urn:microsoft.com/office/officeart/2005/8/layout/hList7"/>
    <dgm:cxn modelId="{CF037937-CABB-4B78-A8B5-A202366F48F6}" srcId="{F5E2300F-E880-4A64-9D96-43895B6BBF4B}" destId="{89664A7C-CEC9-444D-9393-98D81BB8AD4F}" srcOrd="5" destOrd="0" parTransId="{F2F5DDBC-98D1-42FA-BBDF-80553B0B7648}" sibTransId="{D1AA5570-EA7A-49AD-91E1-1C22D085943E}"/>
    <dgm:cxn modelId="{DE0F2462-D29B-45CB-A459-6F0662CC67FD}" type="presOf" srcId="{23950496-517D-4EF7-9492-FE9CDEC04E35}" destId="{6B70C0B9-7571-4EEF-84F0-3BC42F5CA9FD}" srcOrd="0" destOrd="0" presId="urn:microsoft.com/office/officeart/2005/8/layout/hList7"/>
    <dgm:cxn modelId="{8E125844-56F0-4679-85A2-E6A0F57039CC}" type="presOf" srcId="{84BDBC0B-4168-418E-894D-B7E0CA37FC54}" destId="{1F8314D5-8903-41DF-8B45-0E3CABA2216B}" srcOrd="0" destOrd="0" presId="urn:microsoft.com/office/officeart/2005/8/layout/hList7"/>
    <dgm:cxn modelId="{BC32E04F-F178-4926-BC12-9BDB6C84727A}" type="presOf" srcId="{D1AA5570-EA7A-49AD-91E1-1C22D085943E}" destId="{C3A674BC-15F1-4F85-9B6D-E04E7FC2880B}" srcOrd="0" destOrd="0" presId="urn:microsoft.com/office/officeart/2005/8/layout/hList7"/>
    <dgm:cxn modelId="{D9052850-AC33-4E63-9324-4489F377805F}" type="presOf" srcId="{6E42323D-7DBB-4408-9693-1EC50E7B7F7C}" destId="{94A9CAC2-9016-40BB-A927-D1F697A9B745}" srcOrd="0" destOrd="0" presId="urn:microsoft.com/office/officeart/2005/8/layout/hList7"/>
    <dgm:cxn modelId="{F930D470-9677-4374-BF73-7DD9665FB258}" srcId="{F5E2300F-E880-4A64-9D96-43895B6BBF4B}" destId="{08779D91-3AF3-482E-8807-21D912C7131A}" srcOrd="3" destOrd="0" parTransId="{CF469EBC-7A3E-4242-A9B6-B04BD116D791}" sibTransId="{CF96CA7A-5112-46AF-86C2-9D93490F70F8}"/>
    <dgm:cxn modelId="{0928DA50-8316-4EB5-8FE0-0C3FD478E426}" type="presOf" srcId="{3A3220F7-143C-4B25-8566-C8CCFDC87058}" destId="{EBB29849-3B58-4AE3-9F05-62B7D5A287AD}" srcOrd="0" destOrd="0" presId="urn:microsoft.com/office/officeart/2005/8/layout/hList7"/>
    <dgm:cxn modelId="{ACFC5D53-7EE4-42C5-BCA2-5C8A16689619}" type="presOf" srcId="{2C055BE0-61EC-43A2-AE01-784F25C2316B}" destId="{72C8EE11-D4C9-4DF2-9817-FF384B8C75C3}" srcOrd="0" destOrd="0" presId="urn:microsoft.com/office/officeart/2005/8/layout/hList7"/>
    <dgm:cxn modelId="{9A563D78-C0D3-4BE5-BCC8-1F6F64E9EFA4}" srcId="{F5E2300F-E880-4A64-9D96-43895B6BBF4B}" destId="{FD786E2E-C5E3-41E7-AA76-64342D0E8762}" srcOrd="1" destOrd="0" parTransId="{12ED7FB0-E9D3-4BB7-8C8B-AFA3A718D194}" sibTransId="{FB2983E2-A081-4FB8-81C4-A2BAC4DD30F5}"/>
    <dgm:cxn modelId="{449A6359-F828-44A0-A789-1671E59B3608}" type="presOf" srcId="{C7A252F7-B56C-4C78-9147-2BF821658804}" destId="{732B2155-E0AF-49EF-8C1A-F5399D0E0C45}" srcOrd="0" destOrd="0" presId="urn:microsoft.com/office/officeart/2005/8/layout/hList7"/>
    <dgm:cxn modelId="{E2490185-66EF-4389-BC90-A7455B9CD5DD}" type="presOf" srcId="{FD786E2E-C5E3-41E7-AA76-64342D0E8762}" destId="{C08719FA-C215-4FC4-AC38-921B49671C8F}" srcOrd="0" destOrd="0" presId="urn:microsoft.com/office/officeart/2005/8/layout/hList7"/>
    <dgm:cxn modelId="{2BC4E38C-99B0-4F66-9271-981D5F7D0792}" type="presOf" srcId="{80633671-24E1-4C07-B76A-0AB89E964DBC}" destId="{D974617F-394A-489B-ADE6-DCC52B335743}" srcOrd="1" destOrd="0" presId="urn:microsoft.com/office/officeart/2005/8/layout/hList7"/>
    <dgm:cxn modelId="{3CB3A98F-4346-4905-B8E7-2CA70567BCB7}" type="presOf" srcId="{89664A7C-CEC9-444D-9393-98D81BB8AD4F}" destId="{B86D6B05-ADF4-4133-B5E7-09056F716A8B}" srcOrd="1" destOrd="0" presId="urn:microsoft.com/office/officeart/2005/8/layout/hList7"/>
    <dgm:cxn modelId="{B6639392-BD06-40B9-8ED9-10661E9A8DF2}" type="presOf" srcId="{F5E2300F-E880-4A64-9D96-43895B6BBF4B}" destId="{5CDBFA8B-A3D6-475C-8127-546DA6B7DEAF}" srcOrd="0" destOrd="0" presId="urn:microsoft.com/office/officeart/2005/8/layout/hList7"/>
    <dgm:cxn modelId="{2C8162AE-62AB-4E07-BD73-159F5888C1EB}" type="presOf" srcId="{80633671-24E1-4C07-B76A-0AB89E964DBC}" destId="{7654002F-82C9-4CD6-A2EB-E3EE8D17DE8A}" srcOrd="0" destOrd="0" presId="urn:microsoft.com/office/officeart/2005/8/layout/hList7"/>
    <dgm:cxn modelId="{D67F88BB-9C16-4B5C-81C0-E190BFF61F87}" srcId="{F5E2300F-E880-4A64-9D96-43895B6BBF4B}" destId="{3A3220F7-143C-4B25-8566-C8CCFDC87058}" srcOrd="4" destOrd="0" parTransId="{D140B933-EFEF-45F6-8EB6-24E369204154}" sibTransId="{23950496-517D-4EF7-9492-FE9CDEC04E35}"/>
    <dgm:cxn modelId="{F4C722C4-0D52-445B-82FE-6EF47FF9E937}" type="presOf" srcId="{3A3220F7-143C-4B25-8566-C8CCFDC87058}" destId="{42663F8A-1BF9-44CB-8FC7-3185B6D6CB44}" srcOrd="1" destOrd="0" presId="urn:microsoft.com/office/officeart/2005/8/layout/hList7"/>
    <dgm:cxn modelId="{758818C8-E03C-4E60-99DC-3EA64FD15CD4}" type="presOf" srcId="{08779D91-3AF3-482E-8807-21D912C7131A}" destId="{F976EAC4-FF5D-44AF-97CC-AA91043B1F7F}" srcOrd="1" destOrd="0" presId="urn:microsoft.com/office/officeart/2005/8/layout/hList7"/>
    <dgm:cxn modelId="{364C69CE-7D69-45FF-A0E6-222E5AC04A39}" type="presOf" srcId="{08779D91-3AF3-482E-8807-21D912C7131A}" destId="{F878B2AF-DB07-4DA4-8438-39F8B517E5BC}" srcOrd="0" destOrd="0" presId="urn:microsoft.com/office/officeart/2005/8/layout/hList7"/>
    <dgm:cxn modelId="{43CAC7DC-C9D9-4604-A30C-826BADDD0C2E}" type="presOf" srcId="{FB2983E2-A081-4FB8-81C4-A2BAC4DD30F5}" destId="{2B789DA9-5DEF-4336-BA24-FB8463645F6B}" srcOrd="0" destOrd="0" presId="urn:microsoft.com/office/officeart/2005/8/layout/hList7"/>
    <dgm:cxn modelId="{51A904EB-930E-440E-88B6-4A7AAE32D2D0}" srcId="{F5E2300F-E880-4A64-9D96-43895B6BBF4B}" destId="{80633671-24E1-4C07-B76A-0AB89E964DBC}" srcOrd="2" destOrd="0" parTransId="{C3296A00-4944-4B86-B9E1-D141BDBB10FC}" sibTransId="{84BDBC0B-4168-418E-894D-B7E0CA37FC54}"/>
    <dgm:cxn modelId="{407101F6-EE23-4F6C-AD2D-F778A488AE3C}" type="presOf" srcId="{89664A7C-CEC9-444D-9393-98D81BB8AD4F}" destId="{E0877ABE-C4C4-483D-BAA0-FB323AEE6537}" srcOrd="0" destOrd="0" presId="urn:microsoft.com/office/officeart/2005/8/layout/hList7"/>
    <dgm:cxn modelId="{99E51C2F-9EA9-4FC8-BF45-07C5FCE80DE4}" type="presParOf" srcId="{5CDBFA8B-A3D6-475C-8127-546DA6B7DEAF}" destId="{4BE8AA49-6E3F-4999-9949-D60E5E250E72}" srcOrd="0" destOrd="0" presId="urn:microsoft.com/office/officeart/2005/8/layout/hList7"/>
    <dgm:cxn modelId="{4E830097-EBF2-4530-91C8-79DD953D46C5}" type="presParOf" srcId="{5CDBFA8B-A3D6-475C-8127-546DA6B7DEAF}" destId="{80077928-5617-4362-91A2-4D59CFAEB7FE}" srcOrd="1" destOrd="0" presId="urn:microsoft.com/office/officeart/2005/8/layout/hList7"/>
    <dgm:cxn modelId="{846BBCC1-0184-4C00-BDD9-637EDB557122}" type="presParOf" srcId="{80077928-5617-4362-91A2-4D59CFAEB7FE}" destId="{F925BB33-AD37-4A93-A607-3EAF32934669}" srcOrd="0" destOrd="0" presId="urn:microsoft.com/office/officeart/2005/8/layout/hList7"/>
    <dgm:cxn modelId="{B312736F-9D78-406C-A6C9-D0F6E8925CB6}" type="presParOf" srcId="{F925BB33-AD37-4A93-A607-3EAF32934669}" destId="{732B2155-E0AF-49EF-8C1A-F5399D0E0C45}" srcOrd="0" destOrd="0" presId="urn:microsoft.com/office/officeart/2005/8/layout/hList7"/>
    <dgm:cxn modelId="{8486B7C8-3B2D-415B-B219-43CF0DA45EBF}" type="presParOf" srcId="{F925BB33-AD37-4A93-A607-3EAF32934669}" destId="{00EBD1AD-44C8-480B-A15F-BF1008DB26E3}" srcOrd="1" destOrd="0" presId="urn:microsoft.com/office/officeart/2005/8/layout/hList7"/>
    <dgm:cxn modelId="{56A5A1FE-38DE-4366-B21C-7FA99FFFD63D}" type="presParOf" srcId="{F925BB33-AD37-4A93-A607-3EAF32934669}" destId="{30AE5C3B-EDEE-4352-BBC0-12DDBB4D0C39}" srcOrd="2" destOrd="0" presId="urn:microsoft.com/office/officeart/2005/8/layout/hList7"/>
    <dgm:cxn modelId="{DA5FB87A-ACD8-4E4C-9577-3A88BC78EBB0}" type="presParOf" srcId="{F925BB33-AD37-4A93-A607-3EAF32934669}" destId="{19D6FAFB-CEFA-4CDB-8389-03F976674BFF}" srcOrd="3" destOrd="0" presId="urn:microsoft.com/office/officeart/2005/8/layout/hList7"/>
    <dgm:cxn modelId="{ED8C9148-6178-4C35-9BF5-C65DF9B617A0}" type="presParOf" srcId="{80077928-5617-4362-91A2-4D59CFAEB7FE}" destId="{94A9CAC2-9016-40BB-A927-D1F697A9B745}" srcOrd="1" destOrd="0" presId="urn:microsoft.com/office/officeart/2005/8/layout/hList7"/>
    <dgm:cxn modelId="{415F88AD-3534-4045-A133-5EDCEEF04634}" type="presParOf" srcId="{80077928-5617-4362-91A2-4D59CFAEB7FE}" destId="{5E754152-1C47-4883-9560-C0D5F567AFFD}" srcOrd="2" destOrd="0" presId="urn:microsoft.com/office/officeart/2005/8/layout/hList7"/>
    <dgm:cxn modelId="{FD1CB3CC-0A8C-4CB5-896F-C7CDC7D3CEA7}" type="presParOf" srcId="{5E754152-1C47-4883-9560-C0D5F567AFFD}" destId="{C08719FA-C215-4FC4-AC38-921B49671C8F}" srcOrd="0" destOrd="0" presId="urn:microsoft.com/office/officeart/2005/8/layout/hList7"/>
    <dgm:cxn modelId="{7FE9DC5D-AC87-454E-9487-4B1A04051127}" type="presParOf" srcId="{5E754152-1C47-4883-9560-C0D5F567AFFD}" destId="{228114F4-FB53-493F-9120-D5FF218B23B0}" srcOrd="1" destOrd="0" presId="urn:microsoft.com/office/officeart/2005/8/layout/hList7"/>
    <dgm:cxn modelId="{B0D83880-FB19-43CD-A9A5-16C1EAE89920}" type="presParOf" srcId="{5E754152-1C47-4883-9560-C0D5F567AFFD}" destId="{462B620F-7693-44F6-A654-6288A26F4754}" srcOrd="2" destOrd="0" presId="urn:microsoft.com/office/officeart/2005/8/layout/hList7"/>
    <dgm:cxn modelId="{8EBE20EC-FD1D-4924-A0D8-A06677C2197E}" type="presParOf" srcId="{5E754152-1C47-4883-9560-C0D5F567AFFD}" destId="{1D35A42F-080D-4FEA-BC6E-34B782B4F31B}" srcOrd="3" destOrd="0" presId="urn:microsoft.com/office/officeart/2005/8/layout/hList7"/>
    <dgm:cxn modelId="{CC9FFF24-0881-4953-BCFA-E84347473F51}" type="presParOf" srcId="{80077928-5617-4362-91A2-4D59CFAEB7FE}" destId="{2B789DA9-5DEF-4336-BA24-FB8463645F6B}" srcOrd="3" destOrd="0" presId="urn:microsoft.com/office/officeart/2005/8/layout/hList7"/>
    <dgm:cxn modelId="{F0D6B876-79B6-4F36-A609-93FC845A9EDE}" type="presParOf" srcId="{80077928-5617-4362-91A2-4D59CFAEB7FE}" destId="{F59D5021-AFD8-44BC-B45C-91E257B1FB24}" srcOrd="4" destOrd="0" presId="urn:microsoft.com/office/officeart/2005/8/layout/hList7"/>
    <dgm:cxn modelId="{55232D48-6041-4C26-B152-9A691E6057F9}" type="presParOf" srcId="{F59D5021-AFD8-44BC-B45C-91E257B1FB24}" destId="{7654002F-82C9-4CD6-A2EB-E3EE8D17DE8A}" srcOrd="0" destOrd="0" presId="urn:microsoft.com/office/officeart/2005/8/layout/hList7"/>
    <dgm:cxn modelId="{ADEA90DC-F80D-4E10-93DA-0F0C0BBA4A33}" type="presParOf" srcId="{F59D5021-AFD8-44BC-B45C-91E257B1FB24}" destId="{D974617F-394A-489B-ADE6-DCC52B335743}" srcOrd="1" destOrd="0" presId="urn:microsoft.com/office/officeart/2005/8/layout/hList7"/>
    <dgm:cxn modelId="{7E2B4443-5445-46F9-B364-A4338FD868A0}" type="presParOf" srcId="{F59D5021-AFD8-44BC-B45C-91E257B1FB24}" destId="{E6A43CC9-73DB-46A6-94B1-8791EF6B0E9D}" srcOrd="2" destOrd="0" presId="urn:microsoft.com/office/officeart/2005/8/layout/hList7"/>
    <dgm:cxn modelId="{172A0FB1-7FEA-4055-89ED-511F7005F718}" type="presParOf" srcId="{F59D5021-AFD8-44BC-B45C-91E257B1FB24}" destId="{2757349A-E497-4B8C-A587-509A060471EA}" srcOrd="3" destOrd="0" presId="urn:microsoft.com/office/officeart/2005/8/layout/hList7"/>
    <dgm:cxn modelId="{D6662853-6B60-4198-9746-948A4B45F228}" type="presParOf" srcId="{80077928-5617-4362-91A2-4D59CFAEB7FE}" destId="{1F8314D5-8903-41DF-8B45-0E3CABA2216B}" srcOrd="5" destOrd="0" presId="urn:microsoft.com/office/officeart/2005/8/layout/hList7"/>
    <dgm:cxn modelId="{2A7C7B15-61CC-4996-BE60-54172D523AA0}" type="presParOf" srcId="{80077928-5617-4362-91A2-4D59CFAEB7FE}" destId="{49EFC50A-649E-4FA9-A39C-158CE83B15C3}" srcOrd="6" destOrd="0" presId="urn:microsoft.com/office/officeart/2005/8/layout/hList7"/>
    <dgm:cxn modelId="{E4FF5A4D-BB07-44CF-8088-5DDA62F28791}" type="presParOf" srcId="{49EFC50A-649E-4FA9-A39C-158CE83B15C3}" destId="{F878B2AF-DB07-4DA4-8438-39F8B517E5BC}" srcOrd="0" destOrd="0" presId="urn:microsoft.com/office/officeart/2005/8/layout/hList7"/>
    <dgm:cxn modelId="{CC7410F8-7069-41CC-8F2E-E0E7A62D4E82}" type="presParOf" srcId="{49EFC50A-649E-4FA9-A39C-158CE83B15C3}" destId="{F976EAC4-FF5D-44AF-97CC-AA91043B1F7F}" srcOrd="1" destOrd="0" presId="urn:microsoft.com/office/officeart/2005/8/layout/hList7"/>
    <dgm:cxn modelId="{37004DD6-C613-43CA-9BE7-FEB7F234445F}" type="presParOf" srcId="{49EFC50A-649E-4FA9-A39C-158CE83B15C3}" destId="{985C8861-5260-4DA1-97F9-790AE0E5AAE1}" srcOrd="2" destOrd="0" presId="urn:microsoft.com/office/officeart/2005/8/layout/hList7"/>
    <dgm:cxn modelId="{B5C4C3BB-51E8-43DA-9D8E-E6E404D69CAE}" type="presParOf" srcId="{49EFC50A-649E-4FA9-A39C-158CE83B15C3}" destId="{21B1B6D5-B5FE-4635-9875-59ECAD7229A5}" srcOrd="3" destOrd="0" presId="urn:microsoft.com/office/officeart/2005/8/layout/hList7"/>
    <dgm:cxn modelId="{3EBBD93F-E7C4-4C5F-8D60-7F6D074BFAC7}" type="presParOf" srcId="{80077928-5617-4362-91A2-4D59CFAEB7FE}" destId="{19043425-B52A-4A90-B1D8-D69BC103683B}" srcOrd="7" destOrd="0" presId="urn:microsoft.com/office/officeart/2005/8/layout/hList7"/>
    <dgm:cxn modelId="{180F4957-1382-446E-9B57-136B32A6B5F1}" type="presParOf" srcId="{80077928-5617-4362-91A2-4D59CFAEB7FE}" destId="{B92E3D3C-253A-4D28-81C2-1371E0AA0A3F}" srcOrd="8" destOrd="0" presId="urn:microsoft.com/office/officeart/2005/8/layout/hList7"/>
    <dgm:cxn modelId="{7DD95B73-E6F5-4B22-9BB6-BB4BA2165016}" type="presParOf" srcId="{B92E3D3C-253A-4D28-81C2-1371E0AA0A3F}" destId="{EBB29849-3B58-4AE3-9F05-62B7D5A287AD}" srcOrd="0" destOrd="0" presId="urn:microsoft.com/office/officeart/2005/8/layout/hList7"/>
    <dgm:cxn modelId="{92C8CA1E-9293-4CBF-BFE8-5E0276DDF293}" type="presParOf" srcId="{B92E3D3C-253A-4D28-81C2-1371E0AA0A3F}" destId="{42663F8A-1BF9-44CB-8FC7-3185B6D6CB44}" srcOrd="1" destOrd="0" presId="urn:microsoft.com/office/officeart/2005/8/layout/hList7"/>
    <dgm:cxn modelId="{85C5E9A4-9F70-42BC-8C7A-B3E47597C859}" type="presParOf" srcId="{B92E3D3C-253A-4D28-81C2-1371E0AA0A3F}" destId="{0BEECBEF-0B0A-491D-B00C-1587E9114C96}" srcOrd="2" destOrd="0" presId="urn:microsoft.com/office/officeart/2005/8/layout/hList7"/>
    <dgm:cxn modelId="{CCC40D8F-C1E8-407F-9F0B-7494914C650B}" type="presParOf" srcId="{B92E3D3C-253A-4D28-81C2-1371E0AA0A3F}" destId="{97DA72D6-C379-4EB7-BB60-EAB1AF0DD155}" srcOrd="3" destOrd="0" presId="urn:microsoft.com/office/officeart/2005/8/layout/hList7"/>
    <dgm:cxn modelId="{EC6C4601-95C0-42C5-9855-76207D51012E}" type="presParOf" srcId="{80077928-5617-4362-91A2-4D59CFAEB7FE}" destId="{6B70C0B9-7571-4EEF-84F0-3BC42F5CA9FD}" srcOrd="9" destOrd="0" presId="urn:microsoft.com/office/officeart/2005/8/layout/hList7"/>
    <dgm:cxn modelId="{C3278CE8-838B-4BA4-BB20-268F6FBC3170}" type="presParOf" srcId="{80077928-5617-4362-91A2-4D59CFAEB7FE}" destId="{A4F6AD67-A87D-4316-BE57-2B1E538A875D}" srcOrd="10" destOrd="0" presId="urn:microsoft.com/office/officeart/2005/8/layout/hList7"/>
    <dgm:cxn modelId="{4B3DAD5F-913B-406B-B096-A8CCC8CDBD82}" type="presParOf" srcId="{A4F6AD67-A87D-4316-BE57-2B1E538A875D}" destId="{E0877ABE-C4C4-483D-BAA0-FB323AEE6537}" srcOrd="0" destOrd="0" presId="urn:microsoft.com/office/officeart/2005/8/layout/hList7"/>
    <dgm:cxn modelId="{0F6ED438-E475-4AD7-9D0B-7FDD01591484}" type="presParOf" srcId="{A4F6AD67-A87D-4316-BE57-2B1E538A875D}" destId="{B86D6B05-ADF4-4133-B5E7-09056F716A8B}" srcOrd="1" destOrd="0" presId="urn:microsoft.com/office/officeart/2005/8/layout/hList7"/>
    <dgm:cxn modelId="{B558A5A3-B50F-4980-B212-D5494D68676D}" type="presParOf" srcId="{A4F6AD67-A87D-4316-BE57-2B1E538A875D}" destId="{0687BC0B-F114-4A8F-8B65-69BCD24724F6}" srcOrd="2" destOrd="0" presId="urn:microsoft.com/office/officeart/2005/8/layout/hList7"/>
    <dgm:cxn modelId="{F0FC8E45-12E3-4E1D-91E2-B8CA33780AE5}" type="presParOf" srcId="{A4F6AD67-A87D-4316-BE57-2B1E538A875D}" destId="{F97BAA90-419A-4060-BEED-E6B26C0FDD22}" srcOrd="3" destOrd="0" presId="urn:microsoft.com/office/officeart/2005/8/layout/hList7"/>
    <dgm:cxn modelId="{BE9FDD7C-02F2-4FD7-933B-EB928CB57827}" type="presParOf" srcId="{80077928-5617-4362-91A2-4D59CFAEB7FE}" destId="{C3A674BC-15F1-4F85-9B6D-E04E7FC2880B}" srcOrd="11" destOrd="0" presId="urn:microsoft.com/office/officeart/2005/8/layout/hList7"/>
    <dgm:cxn modelId="{636B8621-F0B1-45DF-B12D-1E39FF494007}" type="presParOf" srcId="{80077928-5617-4362-91A2-4D59CFAEB7FE}" destId="{4FA13FA3-BDD4-40DB-B1BB-113169C19ABD}" srcOrd="12" destOrd="0" presId="urn:microsoft.com/office/officeart/2005/8/layout/hList7"/>
    <dgm:cxn modelId="{D3F724AD-CD72-4BD7-BF7F-B48EEB1364AC}" type="presParOf" srcId="{4FA13FA3-BDD4-40DB-B1BB-113169C19ABD}" destId="{72C8EE11-D4C9-4DF2-9817-FF384B8C75C3}" srcOrd="0" destOrd="0" presId="urn:microsoft.com/office/officeart/2005/8/layout/hList7"/>
    <dgm:cxn modelId="{43149C2B-37B6-4C3F-9A28-4E334BA55B89}" type="presParOf" srcId="{4FA13FA3-BDD4-40DB-B1BB-113169C19ABD}" destId="{63E79E12-B890-48AF-9E8A-795467E30FAC}" srcOrd="1" destOrd="0" presId="urn:microsoft.com/office/officeart/2005/8/layout/hList7"/>
    <dgm:cxn modelId="{DF93451B-6368-4735-9638-279CB8157D81}" type="presParOf" srcId="{4FA13FA3-BDD4-40DB-B1BB-113169C19ABD}" destId="{260677EB-2215-4156-BCB8-2843FDEF03C7}" srcOrd="2" destOrd="0" presId="urn:microsoft.com/office/officeart/2005/8/layout/hList7"/>
    <dgm:cxn modelId="{9A614050-0378-4CFA-A75C-E8935B957B55}" type="presParOf" srcId="{4FA13FA3-BDD4-40DB-B1BB-113169C19ABD}" destId="{18147833-8A6F-45AB-A660-3C6ED6ADD9ED}"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DC83180-5CF5-41D4-9F6F-9D3AD98D76DA}"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GB"/>
        </a:p>
      </dgm:t>
    </dgm:pt>
    <dgm:pt modelId="{29823711-3882-42C7-B9DC-3DADCEB53D63}">
      <dgm:prSet custT="1"/>
      <dgm:spPr>
        <a:solidFill>
          <a:schemeClr val="accent6">
            <a:lumMod val="20000"/>
            <a:lumOff val="80000"/>
          </a:schemeClr>
        </a:solidFill>
        <a:ln>
          <a:noFill/>
        </a:ln>
        <a:effectLst/>
        <a:scene3d>
          <a:camera prst="orthographicFront">
            <a:rot lat="0" lon="0" rev="0"/>
          </a:camera>
          <a:lightRig rig="glow" dir="t">
            <a:rot lat="0" lon="0" rev="14100000"/>
          </a:lightRig>
        </a:scene3d>
        <a:sp3d prstMaterial="softEdge">
          <a:bevelT w="127000" prst="artDeco"/>
        </a:sp3d>
      </dgm:spPr>
      <dgm:t>
        <a:bodyPr/>
        <a:lstStyle/>
        <a:p>
          <a:r>
            <a:rPr lang="en-GB" sz="2000" b="1">
              <a:solidFill>
                <a:schemeClr val="bg1"/>
              </a:solidFill>
            </a:rPr>
            <a:t>Housing/Accommodation - provide emergency help</a:t>
          </a:r>
          <a:endParaRPr lang="en-GB" sz="2000">
            <a:solidFill>
              <a:schemeClr val="bg1"/>
            </a:solidFill>
          </a:endParaRPr>
        </a:p>
      </dgm:t>
    </dgm:pt>
    <dgm:pt modelId="{E6EF8209-1627-4390-9B6B-1656BA394D3C}" type="parTrans" cxnId="{0D35FA4D-1C8A-41A8-8F31-2ACD8E578AEF}">
      <dgm:prSet/>
      <dgm:spPr/>
      <dgm:t>
        <a:bodyPr/>
        <a:lstStyle/>
        <a:p>
          <a:endParaRPr lang="en-GB"/>
        </a:p>
      </dgm:t>
    </dgm:pt>
    <dgm:pt modelId="{878652F8-9837-4BA0-865D-EAD050DD6FFB}" type="sibTrans" cxnId="{0D35FA4D-1C8A-41A8-8F31-2ACD8E578AEF}">
      <dgm:prSet/>
      <dgm:spPr/>
      <dgm:t>
        <a:bodyPr/>
        <a:lstStyle/>
        <a:p>
          <a:endParaRPr lang="en-GB"/>
        </a:p>
      </dgm:t>
    </dgm:pt>
    <dgm:pt modelId="{A370C353-1142-4263-B07E-01B8C9990D7E}">
      <dgm:prSet custT="1"/>
      <dgm:spPr>
        <a:solidFill>
          <a:schemeClr val="accent6">
            <a:lumMod val="40000"/>
            <a:lumOff val="60000"/>
          </a:schemeClr>
        </a:solidFill>
        <a:ln>
          <a:noFill/>
        </a:ln>
        <a:effectLst/>
        <a:scene3d>
          <a:camera prst="orthographicFront">
            <a:rot lat="0" lon="0" rev="0"/>
          </a:camera>
          <a:lightRig rig="glow" dir="t">
            <a:rot lat="0" lon="0" rev="14100000"/>
          </a:lightRig>
        </a:scene3d>
        <a:sp3d prstMaterial="softEdge">
          <a:bevelT w="127000" prst="artDeco"/>
        </a:sp3d>
      </dgm:spPr>
      <dgm:t>
        <a:bodyPr/>
        <a:lstStyle/>
        <a:p>
          <a:r>
            <a:rPr lang="en-GB" sz="1800" b="1">
              <a:solidFill>
                <a:schemeClr val="bg1"/>
              </a:solidFill>
            </a:rPr>
            <a:t>City Council – provide help with house related problems</a:t>
          </a:r>
          <a:endParaRPr lang="en-GB" sz="1800">
            <a:solidFill>
              <a:schemeClr val="bg1"/>
            </a:solidFill>
          </a:endParaRPr>
        </a:p>
      </dgm:t>
    </dgm:pt>
    <dgm:pt modelId="{2A459ABB-3E58-4445-80D4-1A3EAC4C0EA1}" type="parTrans" cxnId="{56456E74-700B-436E-994F-2333285F20DF}">
      <dgm:prSet/>
      <dgm:spPr/>
      <dgm:t>
        <a:bodyPr/>
        <a:lstStyle/>
        <a:p>
          <a:endParaRPr lang="en-GB"/>
        </a:p>
      </dgm:t>
    </dgm:pt>
    <dgm:pt modelId="{58BA47E1-384E-42F8-92F1-3D6E7F838C86}" type="sibTrans" cxnId="{56456E74-700B-436E-994F-2333285F20DF}">
      <dgm:prSet/>
      <dgm:spPr/>
      <dgm:t>
        <a:bodyPr/>
        <a:lstStyle/>
        <a:p>
          <a:endParaRPr lang="en-GB"/>
        </a:p>
      </dgm:t>
    </dgm:pt>
    <dgm:pt modelId="{F893680A-A0D1-447D-8A08-535F993E9CCB}">
      <dgm:prSet/>
      <dgm:spPr>
        <a:solidFill>
          <a:schemeClr val="accent6">
            <a:lumMod val="20000"/>
            <a:lumOff val="80000"/>
          </a:schemeClr>
        </a:solidFill>
        <a:ln>
          <a:noFill/>
        </a:ln>
        <a:effectLst/>
        <a:scene3d>
          <a:camera prst="orthographicFront">
            <a:rot lat="0" lon="0" rev="0"/>
          </a:camera>
          <a:lightRig rig="glow" dir="t">
            <a:rot lat="0" lon="0" rev="14100000"/>
          </a:lightRig>
        </a:scene3d>
        <a:sp3d prstMaterial="softEdge">
          <a:bevelT w="127000" prst="artDeco"/>
        </a:sp3d>
      </dgm:spPr>
      <dgm:t>
        <a:bodyPr/>
        <a:lstStyle/>
        <a:p>
          <a:r>
            <a:rPr lang="en-GB" b="1">
              <a:solidFill>
                <a:schemeClr val="bg1"/>
              </a:solidFill>
            </a:rPr>
            <a:t>Citizens advice – provides advice for family, housing, benefits, health and so many more</a:t>
          </a:r>
          <a:endParaRPr lang="en-GB">
            <a:solidFill>
              <a:schemeClr val="bg1"/>
            </a:solidFill>
          </a:endParaRPr>
        </a:p>
      </dgm:t>
    </dgm:pt>
    <dgm:pt modelId="{A63568DE-87D2-4DC5-84AE-6CCB85C95173}" type="parTrans" cxnId="{BB9DBCF1-6C7A-45CE-A4DC-15DEBBFA46E3}">
      <dgm:prSet/>
      <dgm:spPr/>
      <dgm:t>
        <a:bodyPr/>
        <a:lstStyle/>
        <a:p>
          <a:endParaRPr lang="en-GB"/>
        </a:p>
      </dgm:t>
    </dgm:pt>
    <dgm:pt modelId="{361E2688-D2BA-46BA-AD65-7FE7E0E4BC80}" type="sibTrans" cxnId="{BB9DBCF1-6C7A-45CE-A4DC-15DEBBFA46E3}">
      <dgm:prSet/>
      <dgm:spPr/>
      <dgm:t>
        <a:bodyPr/>
        <a:lstStyle/>
        <a:p>
          <a:endParaRPr lang="en-GB"/>
        </a:p>
      </dgm:t>
    </dgm:pt>
    <dgm:pt modelId="{91FA4A16-4F16-45C6-946F-6A6E7CE995B0}">
      <dgm:prSet/>
      <dgm:spPr>
        <a:solidFill>
          <a:schemeClr val="accent6">
            <a:lumMod val="40000"/>
            <a:lumOff val="60000"/>
          </a:schemeClr>
        </a:solidFill>
        <a:ln>
          <a:noFill/>
        </a:ln>
        <a:effectLst/>
        <a:scene3d>
          <a:camera prst="orthographicFront">
            <a:rot lat="0" lon="0" rev="0"/>
          </a:camera>
          <a:lightRig rig="glow" dir="t">
            <a:rot lat="0" lon="0" rev="14100000"/>
          </a:lightRig>
        </a:scene3d>
        <a:sp3d prstMaterial="softEdge">
          <a:bevelT w="127000" prst="artDeco"/>
        </a:sp3d>
      </dgm:spPr>
      <dgm:t>
        <a:bodyPr/>
        <a:lstStyle/>
        <a:p>
          <a:r>
            <a:rPr lang="en-GB" b="1">
              <a:solidFill>
                <a:schemeClr val="bg1"/>
              </a:solidFill>
            </a:rPr>
            <a:t>Tree of Hope – Provide fundraising, therapy, equipment and grants for children with disabilities</a:t>
          </a:r>
          <a:r>
            <a:rPr lang="en-GB" b="1"/>
            <a:t>.         </a:t>
          </a:r>
          <a:endParaRPr lang="en-GB"/>
        </a:p>
      </dgm:t>
    </dgm:pt>
    <dgm:pt modelId="{292B2C0F-0350-46C7-80F4-9A21388C4E02}" type="parTrans" cxnId="{1DADD3D7-231F-4719-B84F-6A479BFB4B33}">
      <dgm:prSet/>
      <dgm:spPr/>
      <dgm:t>
        <a:bodyPr/>
        <a:lstStyle/>
        <a:p>
          <a:endParaRPr lang="en-GB"/>
        </a:p>
      </dgm:t>
    </dgm:pt>
    <dgm:pt modelId="{4B6D7398-5FA6-4BF9-9A6E-7DF7EB953AF4}" type="sibTrans" cxnId="{1DADD3D7-231F-4719-B84F-6A479BFB4B33}">
      <dgm:prSet/>
      <dgm:spPr/>
      <dgm:t>
        <a:bodyPr/>
        <a:lstStyle/>
        <a:p>
          <a:endParaRPr lang="en-GB"/>
        </a:p>
      </dgm:t>
    </dgm:pt>
    <dgm:pt modelId="{44CC7719-F859-4F65-810C-ACFC937426E5}" type="pres">
      <dgm:prSet presAssocID="{6DC83180-5CF5-41D4-9F6F-9D3AD98D76DA}" presName="Name0" presStyleCnt="0">
        <dgm:presLayoutVars>
          <dgm:dir/>
          <dgm:resizeHandles val="exact"/>
        </dgm:presLayoutVars>
      </dgm:prSet>
      <dgm:spPr/>
    </dgm:pt>
    <dgm:pt modelId="{0730C73F-E825-4F6C-ABDD-8D03FA730414}" type="pres">
      <dgm:prSet presAssocID="{6DC83180-5CF5-41D4-9F6F-9D3AD98D76DA}" presName="fgShape" presStyleLbl="fgShp" presStyleIdx="0" presStyleCnt="1"/>
      <dgm:spPr>
        <a:solidFill>
          <a:schemeClr val="tx2">
            <a:lumMod val="50000"/>
          </a:schemeClr>
        </a:solidFill>
      </dgm:spPr>
    </dgm:pt>
    <dgm:pt modelId="{B038EB88-3288-4408-9C83-7A1CCB136F62}" type="pres">
      <dgm:prSet presAssocID="{6DC83180-5CF5-41D4-9F6F-9D3AD98D76DA}" presName="linComp" presStyleCnt="0"/>
      <dgm:spPr/>
    </dgm:pt>
    <dgm:pt modelId="{52D10E93-562A-4AC9-943E-A15D6974D392}" type="pres">
      <dgm:prSet presAssocID="{29823711-3882-42C7-B9DC-3DADCEB53D63}" presName="compNode" presStyleCnt="0"/>
      <dgm:spPr/>
    </dgm:pt>
    <dgm:pt modelId="{A679BABF-6887-4407-A92B-18F603E0BD44}" type="pres">
      <dgm:prSet presAssocID="{29823711-3882-42C7-B9DC-3DADCEB53D63}" presName="bkgdShape" presStyleLbl="node1" presStyleIdx="0" presStyleCnt="4" custLinFactNeighborX="-3094"/>
      <dgm:spPr/>
    </dgm:pt>
    <dgm:pt modelId="{1A85D7AD-921F-4FAC-A4EE-18D4D1B94C1F}" type="pres">
      <dgm:prSet presAssocID="{29823711-3882-42C7-B9DC-3DADCEB53D63}" presName="nodeTx" presStyleLbl="node1" presStyleIdx="0" presStyleCnt="4">
        <dgm:presLayoutVars>
          <dgm:bulletEnabled val="1"/>
        </dgm:presLayoutVars>
      </dgm:prSet>
      <dgm:spPr/>
    </dgm:pt>
    <dgm:pt modelId="{FE6317C1-6341-4339-BE3E-FB27DF97614F}" type="pres">
      <dgm:prSet presAssocID="{29823711-3882-42C7-B9DC-3DADCEB53D63}" presName="invisiNode" presStyleLbl="node1" presStyleIdx="0" presStyleCnt="4"/>
      <dgm:spPr/>
    </dgm:pt>
    <dgm:pt modelId="{5D00D63F-BFD8-4EBA-8CA2-FFEF15C10D18}" type="pres">
      <dgm:prSet presAssocID="{29823711-3882-42C7-B9DC-3DADCEB53D63}" presName="imagNode" presStyleLbl="fgImgPlace1" presStyleIdx="0" presStyleCnt="4" custScaleX="142199" custLinFactNeighborY="3710"/>
      <dgm:spPr>
        <a:blipFill>
          <a:blip xmlns:r="http://schemas.openxmlformats.org/officeDocument/2006/relationships" r:embed="rId1"/>
          <a:srcRect/>
          <a:stretch>
            <a:fillRect l="-13000" r="-13000"/>
          </a:stretch>
        </a:blipFill>
      </dgm:spPr>
    </dgm:pt>
    <dgm:pt modelId="{CB97C648-92A6-4CEA-B5FE-F36A11E73DD8}" type="pres">
      <dgm:prSet presAssocID="{878652F8-9837-4BA0-865D-EAD050DD6FFB}" presName="sibTrans" presStyleLbl="sibTrans2D1" presStyleIdx="0" presStyleCnt="0"/>
      <dgm:spPr/>
    </dgm:pt>
    <dgm:pt modelId="{66987C78-3EBF-4E63-992C-01248286AEF7}" type="pres">
      <dgm:prSet presAssocID="{A370C353-1142-4263-B07E-01B8C9990D7E}" presName="compNode" presStyleCnt="0"/>
      <dgm:spPr/>
    </dgm:pt>
    <dgm:pt modelId="{07520141-5C15-455E-8DA4-AE60DAE0FAB0}" type="pres">
      <dgm:prSet presAssocID="{A370C353-1142-4263-B07E-01B8C9990D7E}" presName="bkgdShape" presStyleLbl="node1" presStyleIdx="1" presStyleCnt="4"/>
      <dgm:spPr/>
    </dgm:pt>
    <dgm:pt modelId="{B1CB701E-3E20-4719-A2BD-BC9C561E1768}" type="pres">
      <dgm:prSet presAssocID="{A370C353-1142-4263-B07E-01B8C9990D7E}" presName="nodeTx" presStyleLbl="node1" presStyleIdx="1" presStyleCnt="4">
        <dgm:presLayoutVars>
          <dgm:bulletEnabled val="1"/>
        </dgm:presLayoutVars>
      </dgm:prSet>
      <dgm:spPr/>
    </dgm:pt>
    <dgm:pt modelId="{82B788BE-1F99-4C56-A370-A05B25FAE28C}" type="pres">
      <dgm:prSet presAssocID="{A370C353-1142-4263-B07E-01B8C9990D7E}" presName="invisiNode" presStyleLbl="node1" presStyleIdx="1" presStyleCnt="4"/>
      <dgm:spPr/>
    </dgm:pt>
    <dgm:pt modelId="{BD8C3EEE-E137-4B94-8FC9-89DC1E198DE7}" type="pres">
      <dgm:prSet presAssocID="{A370C353-1142-4263-B07E-01B8C9990D7E}" presName="imagNode" presStyleLbl="fgImgPlace1" presStyleIdx="1" presStyleCnt="4" custScaleX="149973"/>
      <dgm:spPr>
        <a:blipFill>
          <a:blip xmlns:r="http://schemas.openxmlformats.org/officeDocument/2006/relationships" r:embed="rId2"/>
          <a:srcRect/>
          <a:stretch>
            <a:fillRect l="-39000" r="-39000"/>
          </a:stretch>
        </a:blipFill>
      </dgm:spPr>
    </dgm:pt>
    <dgm:pt modelId="{093E5AD7-2150-4F2C-A724-A538D9379B4A}" type="pres">
      <dgm:prSet presAssocID="{58BA47E1-384E-42F8-92F1-3D6E7F838C86}" presName="sibTrans" presStyleLbl="sibTrans2D1" presStyleIdx="0" presStyleCnt="0"/>
      <dgm:spPr/>
    </dgm:pt>
    <dgm:pt modelId="{FFF07D3F-3D82-4DC9-A4A3-166CF3897345}" type="pres">
      <dgm:prSet presAssocID="{F893680A-A0D1-447D-8A08-535F993E9CCB}" presName="compNode" presStyleCnt="0"/>
      <dgm:spPr/>
    </dgm:pt>
    <dgm:pt modelId="{FB86E860-2407-4DA1-9F52-B5A3B4EB9FE0}" type="pres">
      <dgm:prSet presAssocID="{F893680A-A0D1-447D-8A08-535F993E9CCB}" presName="bkgdShape" presStyleLbl="node1" presStyleIdx="2" presStyleCnt="4"/>
      <dgm:spPr/>
    </dgm:pt>
    <dgm:pt modelId="{C7C55017-5ED8-40EF-A962-76DA2E114837}" type="pres">
      <dgm:prSet presAssocID="{F893680A-A0D1-447D-8A08-535F993E9CCB}" presName="nodeTx" presStyleLbl="node1" presStyleIdx="2" presStyleCnt="4">
        <dgm:presLayoutVars>
          <dgm:bulletEnabled val="1"/>
        </dgm:presLayoutVars>
      </dgm:prSet>
      <dgm:spPr/>
    </dgm:pt>
    <dgm:pt modelId="{709EE2F4-C4B8-4DBE-AEEF-7B06234F0331}" type="pres">
      <dgm:prSet presAssocID="{F893680A-A0D1-447D-8A08-535F993E9CCB}" presName="invisiNode" presStyleLbl="node1" presStyleIdx="2" presStyleCnt="4"/>
      <dgm:spPr/>
    </dgm:pt>
    <dgm:pt modelId="{72DAF487-F86F-4F04-AE5E-4695DCA984E6}" type="pres">
      <dgm:prSet presAssocID="{F893680A-A0D1-447D-8A08-535F993E9CCB}" presName="imagNode" presStyleLbl="fgImgPlace1" presStyleIdx="2" presStyleCnt="4" custScaleX="148417"/>
      <dgm:spPr>
        <a:blipFill>
          <a:blip xmlns:r="http://schemas.openxmlformats.org/officeDocument/2006/relationships" r:embed="rId3"/>
          <a:srcRect/>
          <a:stretch>
            <a:fillRect l="-26000" r="-26000"/>
          </a:stretch>
        </a:blipFill>
      </dgm:spPr>
    </dgm:pt>
    <dgm:pt modelId="{79D96739-A851-4F58-A919-B9E413CCDA70}" type="pres">
      <dgm:prSet presAssocID="{361E2688-D2BA-46BA-AD65-7FE7E0E4BC80}" presName="sibTrans" presStyleLbl="sibTrans2D1" presStyleIdx="0" presStyleCnt="0"/>
      <dgm:spPr/>
    </dgm:pt>
    <dgm:pt modelId="{BCAD332C-6BB7-4377-B794-018B5AE9099A}" type="pres">
      <dgm:prSet presAssocID="{91FA4A16-4F16-45C6-946F-6A6E7CE995B0}" presName="compNode" presStyleCnt="0"/>
      <dgm:spPr/>
    </dgm:pt>
    <dgm:pt modelId="{7A54A4E1-79B9-4CE7-B427-BA6E4633E75E}" type="pres">
      <dgm:prSet presAssocID="{91FA4A16-4F16-45C6-946F-6A6E7CE995B0}" presName="bkgdShape" presStyleLbl="node1" presStyleIdx="3" presStyleCnt="4" custLinFactNeighborX="95" custLinFactNeighborY="-154"/>
      <dgm:spPr/>
    </dgm:pt>
    <dgm:pt modelId="{76FD92BE-9421-4DE3-8E78-C1CA166CF081}" type="pres">
      <dgm:prSet presAssocID="{91FA4A16-4F16-45C6-946F-6A6E7CE995B0}" presName="nodeTx" presStyleLbl="node1" presStyleIdx="3" presStyleCnt="4">
        <dgm:presLayoutVars>
          <dgm:bulletEnabled val="1"/>
        </dgm:presLayoutVars>
      </dgm:prSet>
      <dgm:spPr/>
    </dgm:pt>
    <dgm:pt modelId="{D70609AF-7708-4970-8ED1-3E4B5E6B8E05}" type="pres">
      <dgm:prSet presAssocID="{91FA4A16-4F16-45C6-946F-6A6E7CE995B0}" presName="invisiNode" presStyleLbl="node1" presStyleIdx="3" presStyleCnt="4"/>
      <dgm:spPr/>
    </dgm:pt>
    <dgm:pt modelId="{BEACC74F-8898-445C-9DD3-84B7B05C3DB9}" type="pres">
      <dgm:prSet presAssocID="{91FA4A16-4F16-45C6-946F-6A6E7CE995B0}" presName="imagNode" presStyleLbl="fgImgPlace1" presStyleIdx="3" presStyleCnt="4" custScaleX="150593"/>
      <dgm:spPr>
        <a:blipFill>
          <a:blip xmlns:r="http://schemas.openxmlformats.org/officeDocument/2006/relationships" r:embed="rId4"/>
          <a:srcRect/>
          <a:stretch>
            <a:fillRect l="-109000" r="-109000"/>
          </a:stretch>
        </a:blipFill>
      </dgm:spPr>
    </dgm:pt>
  </dgm:ptLst>
  <dgm:cxnLst>
    <dgm:cxn modelId="{0D35FA4D-1C8A-41A8-8F31-2ACD8E578AEF}" srcId="{6DC83180-5CF5-41D4-9F6F-9D3AD98D76DA}" destId="{29823711-3882-42C7-B9DC-3DADCEB53D63}" srcOrd="0" destOrd="0" parTransId="{E6EF8209-1627-4390-9B6B-1656BA394D3C}" sibTransId="{878652F8-9837-4BA0-865D-EAD050DD6FFB}"/>
    <dgm:cxn modelId="{8058ED4F-5E17-4FF5-BCED-AB5B69DF39C4}" type="presOf" srcId="{361E2688-D2BA-46BA-AD65-7FE7E0E4BC80}" destId="{79D96739-A851-4F58-A919-B9E413CCDA70}" srcOrd="0" destOrd="0" presId="urn:microsoft.com/office/officeart/2005/8/layout/hList7"/>
    <dgm:cxn modelId="{45C19C72-A98B-4847-804F-03AF0FB5E5CD}" type="presOf" srcId="{A370C353-1142-4263-B07E-01B8C9990D7E}" destId="{B1CB701E-3E20-4719-A2BD-BC9C561E1768}" srcOrd="1" destOrd="0" presId="urn:microsoft.com/office/officeart/2005/8/layout/hList7"/>
    <dgm:cxn modelId="{56456E74-700B-436E-994F-2333285F20DF}" srcId="{6DC83180-5CF5-41D4-9F6F-9D3AD98D76DA}" destId="{A370C353-1142-4263-B07E-01B8C9990D7E}" srcOrd="1" destOrd="0" parTransId="{2A459ABB-3E58-4445-80D4-1A3EAC4C0EA1}" sibTransId="{58BA47E1-384E-42F8-92F1-3D6E7F838C86}"/>
    <dgm:cxn modelId="{7C4CE484-D96A-4572-BF5A-49B60FF931F7}" type="presOf" srcId="{91FA4A16-4F16-45C6-946F-6A6E7CE995B0}" destId="{76FD92BE-9421-4DE3-8E78-C1CA166CF081}" srcOrd="1" destOrd="0" presId="urn:microsoft.com/office/officeart/2005/8/layout/hList7"/>
    <dgm:cxn modelId="{F8B4CE88-20C1-47F3-9254-4D1FC7F2F6FF}" type="presOf" srcId="{F893680A-A0D1-447D-8A08-535F993E9CCB}" destId="{FB86E860-2407-4DA1-9F52-B5A3B4EB9FE0}" srcOrd="0" destOrd="0" presId="urn:microsoft.com/office/officeart/2005/8/layout/hList7"/>
    <dgm:cxn modelId="{42B4EF88-4954-488D-9842-0433F2C2398E}" type="presOf" srcId="{A370C353-1142-4263-B07E-01B8C9990D7E}" destId="{07520141-5C15-455E-8DA4-AE60DAE0FAB0}" srcOrd="0" destOrd="0" presId="urn:microsoft.com/office/officeart/2005/8/layout/hList7"/>
    <dgm:cxn modelId="{C71F039D-BB1F-41EF-8547-9DE9935F5F56}" type="presOf" srcId="{29823711-3882-42C7-B9DC-3DADCEB53D63}" destId="{A679BABF-6887-4407-A92B-18F603E0BD44}" srcOrd="0" destOrd="0" presId="urn:microsoft.com/office/officeart/2005/8/layout/hList7"/>
    <dgm:cxn modelId="{A17E1BB3-ECF3-48E5-B660-4712CCF20112}" type="presOf" srcId="{58BA47E1-384E-42F8-92F1-3D6E7F838C86}" destId="{093E5AD7-2150-4F2C-A724-A538D9379B4A}" srcOrd="0" destOrd="0" presId="urn:microsoft.com/office/officeart/2005/8/layout/hList7"/>
    <dgm:cxn modelId="{F9AC77BE-0EE8-461A-BAF2-7B744F561BE2}" type="presOf" srcId="{6DC83180-5CF5-41D4-9F6F-9D3AD98D76DA}" destId="{44CC7719-F859-4F65-810C-ACFC937426E5}" srcOrd="0" destOrd="0" presId="urn:microsoft.com/office/officeart/2005/8/layout/hList7"/>
    <dgm:cxn modelId="{E0188EC3-3312-48B3-B30E-835B224F833C}" type="presOf" srcId="{91FA4A16-4F16-45C6-946F-6A6E7CE995B0}" destId="{7A54A4E1-79B9-4CE7-B427-BA6E4633E75E}" srcOrd="0" destOrd="0" presId="urn:microsoft.com/office/officeart/2005/8/layout/hList7"/>
    <dgm:cxn modelId="{0022DBC6-58B7-4D44-82F9-9FB6A8863176}" type="presOf" srcId="{29823711-3882-42C7-B9DC-3DADCEB53D63}" destId="{1A85D7AD-921F-4FAC-A4EE-18D4D1B94C1F}" srcOrd="1" destOrd="0" presId="urn:microsoft.com/office/officeart/2005/8/layout/hList7"/>
    <dgm:cxn modelId="{1DADD3D7-231F-4719-B84F-6A479BFB4B33}" srcId="{6DC83180-5CF5-41D4-9F6F-9D3AD98D76DA}" destId="{91FA4A16-4F16-45C6-946F-6A6E7CE995B0}" srcOrd="3" destOrd="0" parTransId="{292B2C0F-0350-46C7-80F4-9A21388C4E02}" sibTransId="{4B6D7398-5FA6-4BF9-9A6E-7DF7EB953AF4}"/>
    <dgm:cxn modelId="{2B0D82DD-71A8-4CCE-9508-E74318A97B13}" type="presOf" srcId="{F893680A-A0D1-447D-8A08-535F993E9CCB}" destId="{C7C55017-5ED8-40EF-A962-76DA2E114837}" srcOrd="1" destOrd="0" presId="urn:microsoft.com/office/officeart/2005/8/layout/hList7"/>
    <dgm:cxn modelId="{F1A5A7E0-E28E-4F78-8DC0-09F8F3CFA231}" type="presOf" srcId="{878652F8-9837-4BA0-865D-EAD050DD6FFB}" destId="{CB97C648-92A6-4CEA-B5FE-F36A11E73DD8}" srcOrd="0" destOrd="0" presId="urn:microsoft.com/office/officeart/2005/8/layout/hList7"/>
    <dgm:cxn modelId="{BB9DBCF1-6C7A-45CE-A4DC-15DEBBFA46E3}" srcId="{6DC83180-5CF5-41D4-9F6F-9D3AD98D76DA}" destId="{F893680A-A0D1-447D-8A08-535F993E9CCB}" srcOrd="2" destOrd="0" parTransId="{A63568DE-87D2-4DC5-84AE-6CCB85C95173}" sibTransId="{361E2688-D2BA-46BA-AD65-7FE7E0E4BC80}"/>
    <dgm:cxn modelId="{E269383B-91C0-45E7-BCF8-7616194BA661}" type="presParOf" srcId="{44CC7719-F859-4F65-810C-ACFC937426E5}" destId="{0730C73F-E825-4F6C-ABDD-8D03FA730414}" srcOrd="0" destOrd="0" presId="urn:microsoft.com/office/officeart/2005/8/layout/hList7"/>
    <dgm:cxn modelId="{976F5E59-1E90-4FC7-94DB-11C42E3B2C1A}" type="presParOf" srcId="{44CC7719-F859-4F65-810C-ACFC937426E5}" destId="{B038EB88-3288-4408-9C83-7A1CCB136F62}" srcOrd="1" destOrd="0" presId="urn:microsoft.com/office/officeart/2005/8/layout/hList7"/>
    <dgm:cxn modelId="{11B34986-3F8F-45C2-80C0-B7A2AE400AA0}" type="presParOf" srcId="{B038EB88-3288-4408-9C83-7A1CCB136F62}" destId="{52D10E93-562A-4AC9-943E-A15D6974D392}" srcOrd="0" destOrd="0" presId="urn:microsoft.com/office/officeart/2005/8/layout/hList7"/>
    <dgm:cxn modelId="{3BE57618-4E46-4B82-BC9F-9A6CC2FDD044}" type="presParOf" srcId="{52D10E93-562A-4AC9-943E-A15D6974D392}" destId="{A679BABF-6887-4407-A92B-18F603E0BD44}" srcOrd="0" destOrd="0" presId="urn:microsoft.com/office/officeart/2005/8/layout/hList7"/>
    <dgm:cxn modelId="{27AEBA34-61E3-4672-9DD4-AC36A152BCE2}" type="presParOf" srcId="{52D10E93-562A-4AC9-943E-A15D6974D392}" destId="{1A85D7AD-921F-4FAC-A4EE-18D4D1B94C1F}" srcOrd="1" destOrd="0" presId="urn:microsoft.com/office/officeart/2005/8/layout/hList7"/>
    <dgm:cxn modelId="{284A84D8-E3E1-4706-A281-5CE272DF87B5}" type="presParOf" srcId="{52D10E93-562A-4AC9-943E-A15D6974D392}" destId="{FE6317C1-6341-4339-BE3E-FB27DF97614F}" srcOrd="2" destOrd="0" presId="urn:microsoft.com/office/officeart/2005/8/layout/hList7"/>
    <dgm:cxn modelId="{1A829929-ECEE-4AF5-BCB7-50F6A621DB3C}" type="presParOf" srcId="{52D10E93-562A-4AC9-943E-A15D6974D392}" destId="{5D00D63F-BFD8-4EBA-8CA2-FFEF15C10D18}" srcOrd="3" destOrd="0" presId="urn:microsoft.com/office/officeart/2005/8/layout/hList7"/>
    <dgm:cxn modelId="{C6C55365-1A9D-48E4-AB3E-B0832A542F61}" type="presParOf" srcId="{B038EB88-3288-4408-9C83-7A1CCB136F62}" destId="{CB97C648-92A6-4CEA-B5FE-F36A11E73DD8}" srcOrd="1" destOrd="0" presId="urn:microsoft.com/office/officeart/2005/8/layout/hList7"/>
    <dgm:cxn modelId="{1C5EFBA4-83C2-45F9-89EE-9C92600B68EA}" type="presParOf" srcId="{B038EB88-3288-4408-9C83-7A1CCB136F62}" destId="{66987C78-3EBF-4E63-992C-01248286AEF7}" srcOrd="2" destOrd="0" presId="urn:microsoft.com/office/officeart/2005/8/layout/hList7"/>
    <dgm:cxn modelId="{317F2B91-F63D-4F3B-B667-6F92C531C6B4}" type="presParOf" srcId="{66987C78-3EBF-4E63-992C-01248286AEF7}" destId="{07520141-5C15-455E-8DA4-AE60DAE0FAB0}" srcOrd="0" destOrd="0" presId="urn:microsoft.com/office/officeart/2005/8/layout/hList7"/>
    <dgm:cxn modelId="{BEE02E3F-A099-4F4D-8C02-43CD7608BB7E}" type="presParOf" srcId="{66987C78-3EBF-4E63-992C-01248286AEF7}" destId="{B1CB701E-3E20-4719-A2BD-BC9C561E1768}" srcOrd="1" destOrd="0" presId="urn:microsoft.com/office/officeart/2005/8/layout/hList7"/>
    <dgm:cxn modelId="{BF2B9D44-C321-4444-8D5E-88BA369EF1FA}" type="presParOf" srcId="{66987C78-3EBF-4E63-992C-01248286AEF7}" destId="{82B788BE-1F99-4C56-A370-A05B25FAE28C}" srcOrd="2" destOrd="0" presId="urn:microsoft.com/office/officeart/2005/8/layout/hList7"/>
    <dgm:cxn modelId="{267800F0-740E-422F-A7DA-9C80303F4AFE}" type="presParOf" srcId="{66987C78-3EBF-4E63-992C-01248286AEF7}" destId="{BD8C3EEE-E137-4B94-8FC9-89DC1E198DE7}" srcOrd="3" destOrd="0" presId="urn:microsoft.com/office/officeart/2005/8/layout/hList7"/>
    <dgm:cxn modelId="{D0CD4892-C32A-44AD-AFCD-59FFB0E9F9C2}" type="presParOf" srcId="{B038EB88-3288-4408-9C83-7A1CCB136F62}" destId="{093E5AD7-2150-4F2C-A724-A538D9379B4A}" srcOrd="3" destOrd="0" presId="urn:microsoft.com/office/officeart/2005/8/layout/hList7"/>
    <dgm:cxn modelId="{96B0E60B-6B12-4BF3-B34E-1A447B2066C4}" type="presParOf" srcId="{B038EB88-3288-4408-9C83-7A1CCB136F62}" destId="{FFF07D3F-3D82-4DC9-A4A3-166CF3897345}" srcOrd="4" destOrd="0" presId="urn:microsoft.com/office/officeart/2005/8/layout/hList7"/>
    <dgm:cxn modelId="{42F8A035-C2CF-414A-BE17-8BEE612B8015}" type="presParOf" srcId="{FFF07D3F-3D82-4DC9-A4A3-166CF3897345}" destId="{FB86E860-2407-4DA1-9F52-B5A3B4EB9FE0}" srcOrd="0" destOrd="0" presId="urn:microsoft.com/office/officeart/2005/8/layout/hList7"/>
    <dgm:cxn modelId="{72DF39E2-D5C1-49AF-B5F4-15783E1DD3B9}" type="presParOf" srcId="{FFF07D3F-3D82-4DC9-A4A3-166CF3897345}" destId="{C7C55017-5ED8-40EF-A962-76DA2E114837}" srcOrd="1" destOrd="0" presId="urn:microsoft.com/office/officeart/2005/8/layout/hList7"/>
    <dgm:cxn modelId="{CDFD9C12-2063-4279-90D3-A5802C9779C1}" type="presParOf" srcId="{FFF07D3F-3D82-4DC9-A4A3-166CF3897345}" destId="{709EE2F4-C4B8-4DBE-AEEF-7B06234F0331}" srcOrd="2" destOrd="0" presId="urn:microsoft.com/office/officeart/2005/8/layout/hList7"/>
    <dgm:cxn modelId="{2F35B74D-7A4D-4B6A-B4D8-A53B95693AF5}" type="presParOf" srcId="{FFF07D3F-3D82-4DC9-A4A3-166CF3897345}" destId="{72DAF487-F86F-4F04-AE5E-4695DCA984E6}" srcOrd="3" destOrd="0" presId="urn:microsoft.com/office/officeart/2005/8/layout/hList7"/>
    <dgm:cxn modelId="{A518B12F-A4CB-49CA-BD6D-4FDDCE4746B9}" type="presParOf" srcId="{B038EB88-3288-4408-9C83-7A1CCB136F62}" destId="{79D96739-A851-4F58-A919-B9E413CCDA70}" srcOrd="5" destOrd="0" presId="urn:microsoft.com/office/officeart/2005/8/layout/hList7"/>
    <dgm:cxn modelId="{FB928524-DACF-4B8D-A1E7-98F82F0BEBFC}" type="presParOf" srcId="{B038EB88-3288-4408-9C83-7A1CCB136F62}" destId="{BCAD332C-6BB7-4377-B794-018B5AE9099A}" srcOrd="6" destOrd="0" presId="urn:microsoft.com/office/officeart/2005/8/layout/hList7"/>
    <dgm:cxn modelId="{7D1430B5-AF3D-4EE0-B232-8FE8E3D75D82}" type="presParOf" srcId="{BCAD332C-6BB7-4377-B794-018B5AE9099A}" destId="{7A54A4E1-79B9-4CE7-B427-BA6E4633E75E}" srcOrd="0" destOrd="0" presId="urn:microsoft.com/office/officeart/2005/8/layout/hList7"/>
    <dgm:cxn modelId="{FC0044BE-00D7-45CE-B371-71DAF94D2A5E}" type="presParOf" srcId="{BCAD332C-6BB7-4377-B794-018B5AE9099A}" destId="{76FD92BE-9421-4DE3-8E78-C1CA166CF081}" srcOrd="1" destOrd="0" presId="urn:microsoft.com/office/officeart/2005/8/layout/hList7"/>
    <dgm:cxn modelId="{C3F3D0C3-270C-4623-B4FC-BBD2E8EC7D41}" type="presParOf" srcId="{BCAD332C-6BB7-4377-B794-018B5AE9099A}" destId="{D70609AF-7708-4970-8ED1-3E4B5E6B8E05}" srcOrd="2" destOrd="0" presId="urn:microsoft.com/office/officeart/2005/8/layout/hList7"/>
    <dgm:cxn modelId="{E5C04203-6CB9-4257-A013-05D351980ACF}" type="presParOf" srcId="{BCAD332C-6BB7-4377-B794-018B5AE9099A}" destId="{BEACC74F-8898-445C-9DD3-84B7B05C3DB9}"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5B2E815-0D19-41DC-B01B-4D608769620A}" type="doc">
      <dgm:prSet loTypeId="urn:microsoft.com/office/officeart/2016/7/layout/RoundedRectangleTimeline" loCatId="other" qsTypeId="urn:microsoft.com/office/officeart/2005/8/quickstyle/simple1" qsCatId="simple" csTypeId="urn:microsoft.com/office/officeart/2005/8/colors/colorful5" csCatId="colorful" phldr="1"/>
      <dgm:spPr/>
      <dgm:t>
        <a:bodyPr rtlCol="0"/>
        <a:lstStyle/>
        <a:p>
          <a:pPr rtl="0"/>
          <a:endParaRPr lang="en-US"/>
        </a:p>
      </dgm:t>
    </dgm:pt>
    <dgm:pt modelId="{4259F840-24E7-476F-9F30-482E46395856}">
      <dgm:prSet phldrT="[Text]" custT="1"/>
      <dgm:spPr/>
      <dgm:t>
        <a:bodyPr rtlCol="0"/>
        <a:lstStyle/>
        <a:p>
          <a:pPr rtl="0"/>
          <a:r>
            <a:rPr lang="en-GB" sz="1800">
              <a:latin typeface="+mn-lt"/>
            </a:rPr>
            <a:t>Family  violence</a:t>
          </a:r>
          <a:endParaRPr lang="en-gb" sz="1800">
            <a:latin typeface="+mn-lt"/>
          </a:endParaRPr>
        </a:p>
      </dgm:t>
    </dgm:pt>
    <dgm:pt modelId="{FCE8068D-7E50-4749-A8D0-ADEDAC5637B3}" type="parTrans" cxnId="{42EE41D1-3C16-4937-BB38-B076896C09A0}">
      <dgm:prSet/>
      <dgm:spPr/>
      <dgm:t>
        <a:bodyPr rtlCol="0"/>
        <a:lstStyle/>
        <a:p>
          <a:pPr rtl="0"/>
          <a:endParaRPr lang="en-US" sz="1800">
            <a:latin typeface="+mn-lt"/>
          </a:endParaRPr>
        </a:p>
      </dgm:t>
    </dgm:pt>
    <dgm:pt modelId="{DCC444A4-F20A-48F5-A61E-47BFFF185A57}" type="sibTrans" cxnId="{42EE41D1-3C16-4937-BB38-B076896C09A0}">
      <dgm:prSet/>
      <dgm:spPr/>
      <dgm:t>
        <a:bodyPr rtlCol="0"/>
        <a:lstStyle/>
        <a:p>
          <a:pPr rtl="0"/>
          <a:endParaRPr lang="en-US" sz="1800">
            <a:latin typeface="+mn-lt"/>
          </a:endParaRPr>
        </a:p>
      </dgm:t>
    </dgm:pt>
    <dgm:pt modelId="{B54C8F6C-BE1E-4EAB-B7A0-48DE01FFAA36}">
      <dgm:prSet phldrT="[Text]" custT="1"/>
      <dgm:spPr/>
      <dgm:t>
        <a:bodyPr rtlCol="0"/>
        <a:lstStyle/>
        <a:p>
          <a:pPr algn="l" rtl="0">
            <a:buFont typeface="Arial" panose="020B0604020202020204" pitchFamily="34" charset="0"/>
            <a:buChar char="•"/>
          </a:pPr>
          <a:r>
            <a:rPr lang="en-GB" sz="1800" b="1" i="0"/>
            <a:t>Part 4 of the Family Law Act 1996,</a:t>
          </a:r>
        </a:p>
        <a:p>
          <a:pPr algn="l" rtl="0">
            <a:buFont typeface="Wingdings" panose="05000000000000000000" pitchFamily="2" charset="2"/>
            <a:buChar char="§"/>
          </a:pPr>
          <a:r>
            <a:rPr lang="en-GB" sz="1800" b="1" i="0"/>
            <a:t>Protection from Harassment Act 1997,</a:t>
          </a:r>
        </a:p>
        <a:p>
          <a:pPr algn="l" rtl="0">
            <a:buFont typeface="Wingdings" panose="05000000000000000000" pitchFamily="2" charset="2"/>
            <a:buChar char="§"/>
          </a:pPr>
          <a:r>
            <a:rPr lang="en-GB" sz="1800" b="1" i="0"/>
            <a:t>Criminal Justice Act 2003</a:t>
          </a:r>
        </a:p>
        <a:p>
          <a:pPr algn="l" rtl="0">
            <a:buFont typeface="Wingdings" panose="05000000000000000000" pitchFamily="2" charset="2"/>
            <a:buChar char="§"/>
          </a:pPr>
          <a:r>
            <a:rPr lang="en-GB" sz="1800" b="1" i="0"/>
            <a:t> Family Violence Act 2018</a:t>
          </a:r>
        </a:p>
        <a:p>
          <a:pPr algn="l" rtl="0">
            <a:buFont typeface="Wingdings" panose="05000000000000000000" pitchFamily="2" charset="2"/>
            <a:buChar char="§"/>
          </a:pPr>
          <a:r>
            <a:rPr lang="en-GB" sz="1800" b="1" i="0"/>
            <a:t>        (legislation.gov.uk,2022)</a:t>
          </a:r>
          <a:endParaRPr lang="en-gb" sz="1800" b="1">
            <a:latin typeface="+mn-lt"/>
          </a:endParaRPr>
        </a:p>
      </dgm:t>
    </dgm:pt>
    <dgm:pt modelId="{8DE7CD45-B7C0-432E-B819-6A7D97E31315}" type="parTrans" cxnId="{770CA1CC-3DDD-451E-AE83-A71CA570260C}">
      <dgm:prSet/>
      <dgm:spPr/>
      <dgm:t>
        <a:bodyPr rtlCol="0"/>
        <a:lstStyle/>
        <a:p>
          <a:pPr rtl="0"/>
          <a:endParaRPr lang="en-US" sz="1800">
            <a:latin typeface="+mn-lt"/>
          </a:endParaRPr>
        </a:p>
      </dgm:t>
    </dgm:pt>
    <dgm:pt modelId="{C33B8BEF-A818-4A2F-A99A-E2B29895E184}" type="sibTrans" cxnId="{770CA1CC-3DDD-451E-AE83-A71CA570260C}">
      <dgm:prSet/>
      <dgm:spPr/>
      <dgm:t>
        <a:bodyPr rtlCol="0"/>
        <a:lstStyle/>
        <a:p>
          <a:pPr rtl="0"/>
          <a:endParaRPr lang="en-US" sz="1800">
            <a:latin typeface="+mn-lt"/>
          </a:endParaRPr>
        </a:p>
      </dgm:t>
    </dgm:pt>
    <dgm:pt modelId="{E4033A39-DCC4-4038-9562-AEDDBBB37A99}">
      <dgm:prSet phldrT="[Text]" custT="1"/>
      <dgm:spPr/>
      <dgm:t>
        <a:bodyPr rtlCol="0"/>
        <a:lstStyle/>
        <a:p>
          <a:pPr rtl="0"/>
          <a:r>
            <a:rPr lang="en-GB" sz="1800">
              <a:latin typeface="+mn-lt"/>
            </a:rPr>
            <a:t>Home</a:t>
          </a:r>
          <a:endParaRPr lang="en-gb" sz="1800">
            <a:latin typeface="+mn-lt"/>
          </a:endParaRPr>
        </a:p>
      </dgm:t>
    </dgm:pt>
    <dgm:pt modelId="{048EEAE6-78BA-4B00-B7BB-9C22DBB1E8F4}" type="parTrans" cxnId="{32EF2862-2950-4DF8-BEA8-CD19460CCA31}">
      <dgm:prSet/>
      <dgm:spPr/>
      <dgm:t>
        <a:bodyPr rtlCol="0"/>
        <a:lstStyle/>
        <a:p>
          <a:pPr rtl="0"/>
          <a:endParaRPr lang="en-US" sz="1800">
            <a:latin typeface="+mn-lt"/>
          </a:endParaRPr>
        </a:p>
      </dgm:t>
    </dgm:pt>
    <dgm:pt modelId="{80AB0E5B-0C58-465D-A545-5B21133D2849}" type="sibTrans" cxnId="{32EF2862-2950-4DF8-BEA8-CD19460CCA31}">
      <dgm:prSet/>
      <dgm:spPr/>
      <dgm:t>
        <a:bodyPr rtlCol="0"/>
        <a:lstStyle/>
        <a:p>
          <a:pPr rtl="0"/>
          <a:endParaRPr lang="en-US" sz="1800">
            <a:latin typeface="+mn-lt"/>
          </a:endParaRPr>
        </a:p>
      </dgm:t>
    </dgm:pt>
    <dgm:pt modelId="{A4C0B4E4-70AD-4901-9E3F-7EA25DD6DAA1}">
      <dgm:prSet phldrT="[Text]" custT="1"/>
      <dgm:spPr/>
      <dgm:t>
        <a:bodyPr/>
        <a:lstStyle/>
        <a:p>
          <a:r>
            <a:rPr lang="en-GB" sz="1800" b="1" i="0"/>
            <a:t>Housing Act 2004</a:t>
          </a:r>
        </a:p>
        <a:p>
          <a:r>
            <a:rPr lang="en-GB" sz="1800" b="1" i="0"/>
            <a:t>Housing  Act (1977)</a:t>
          </a:r>
        </a:p>
        <a:p>
          <a:r>
            <a:rPr lang="en-GB" sz="1800" b="1" i="0"/>
            <a:t>(legislation.gov.uk,2022)</a:t>
          </a:r>
          <a:endParaRPr lang="en-gb" sz="1800">
            <a:latin typeface="+mn-lt"/>
          </a:endParaRPr>
        </a:p>
      </dgm:t>
    </dgm:pt>
    <dgm:pt modelId="{701D9033-BAD3-4299-933F-A47AFDC2ECD0}" type="parTrans" cxnId="{5E74CB62-E52E-4CEE-8AA1-9812BFC0D67E}">
      <dgm:prSet/>
      <dgm:spPr/>
      <dgm:t>
        <a:bodyPr rtlCol="0"/>
        <a:lstStyle/>
        <a:p>
          <a:pPr rtl="0"/>
          <a:endParaRPr lang="en-US" sz="1800">
            <a:latin typeface="+mn-lt"/>
          </a:endParaRPr>
        </a:p>
      </dgm:t>
    </dgm:pt>
    <dgm:pt modelId="{657DB10D-2517-48AA-B970-6D815DBD4123}" type="sibTrans" cxnId="{5E74CB62-E52E-4CEE-8AA1-9812BFC0D67E}">
      <dgm:prSet/>
      <dgm:spPr/>
      <dgm:t>
        <a:bodyPr rtlCol="0"/>
        <a:lstStyle/>
        <a:p>
          <a:pPr rtl="0"/>
          <a:endParaRPr lang="en-US" sz="1800">
            <a:latin typeface="+mn-lt"/>
          </a:endParaRPr>
        </a:p>
      </dgm:t>
    </dgm:pt>
    <dgm:pt modelId="{87BF7896-20EA-4E8F-B6F4-A34EC5C9CB50}">
      <dgm:prSet phldrT="[Text]" custT="1"/>
      <dgm:spPr/>
      <dgm:t>
        <a:bodyPr rtlCol="0"/>
        <a:lstStyle/>
        <a:p>
          <a:pPr rtl="0"/>
          <a:r>
            <a:rPr lang="en-GB" sz="1800">
              <a:latin typeface="+mn-lt"/>
            </a:rPr>
            <a:t>Disability</a:t>
          </a:r>
          <a:endParaRPr lang="en-gb" sz="1800">
            <a:latin typeface="+mn-lt"/>
          </a:endParaRPr>
        </a:p>
      </dgm:t>
    </dgm:pt>
    <dgm:pt modelId="{05E47BA5-F724-4AEE-9B5B-401F18E028E6}" type="parTrans" cxnId="{92330C11-C197-4512-BDA4-8D8A69AF7D1C}">
      <dgm:prSet/>
      <dgm:spPr/>
      <dgm:t>
        <a:bodyPr rtlCol="0"/>
        <a:lstStyle/>
        <a:p>
          <a:pPr rtl="0"/>
          <a:endParaRPr lang="en-US" sz="1800">
            <a:latin typeface="+mn-lt"/>
          </a:endParaRPr>
        </a:p>
      </dgm:t>
    </dgm:pt>
    <dgm:pt modelId="{D63CE73E-35DE-48C3-8753-7648BC953C0D}" type="sibTrans" cxnId="{92330C11-C197-4512-BDA4-8D8A69AF7D1C}">
      <dgm:prSet/>
      <dgm:spPr/>
      <dgm:t>
        <a:bodyPr rtlCol="0"/>
        <a:lstStyle/>
        <a:p>
          <a:pPr rtl="0"/>
          <a:endParaRPr lang="en-US" sz="1800">
            <a:latin typeface="+mn-lt"/>
          </a:endParaRPr>
        </a:p>
      </dgm:t>
    </dgm:pt>
    <dgm:pt modelId="{43CBB0A2-9D75-4264-8A30-3E8974B40658}">
      <dgm:prSet phldrT="[Text]" custT="1"/>
      <dgm:spPr/>
      <dgm:t>
        <a:bodyPr rtlCol="0"/>
        <a:lstStyle/>
        <a:p>
          <a:pPr algn="l" rtl="0">
            <a:buFont typeface="Symbol" panose="05050102010706020507" pitchFamily="18" charset="2"/>
            <a:buChar char=""/>
          </a:pPr>
          <a:r>
            <a:rPr lang="en-GB" sz="1800" b="1" i="0"/>
            <a:t>Children Act (CA) 1989</a:t>
          </a:r>
        </a:p>
        <a:p>
          <a:pPr algn="l" rtl="0">
            <a:buFont typeface="Symbol" panose="05050102010706020507" pitchFamily="18" charset="2"/>
            <a:buChar char=""/>
          </a:pPr>
          <a:r>
            <a:rPr lang="en-GB" sz="1800" b="1" i="0"/>
            <a:t>National Assistance Act (NAA) 1948</a:t>
          </a:r>
        </a:p>
        <a:p>
          <a:pPr algn="l" rtl="0">
            <a:buFont typeface="Symbol" panose="05050102010706020507" pitchFamily="18" charset="2"/>
            <a:buChar char=""/>
          </a:pPr>
          <a:r>
            <a:rPr lang="en-GB" sz="1800" b="1" i="0"/>
            <a:t>Chronically Sick and Disabled Persons Act (CSDPA) 1970 </a:t>
          </a:r>
        </a:p>
        <a:p>
          <a:pPr algn="l" rtl="0">
            <a:buFont typeface="Symbol" panose="05050102010706020507" pitchFamily="18" charset="2"/>
            <a:buChar char=""/>
          </a:pPr>
          <a:r>
            <a:rPr lang="en-GB" sz="1800" b="1" i="0"/>
            <a:t>National Health Service and Community Care Act (NHSCCA) 1990. (DLS 2009)</a:t>
          </a:r>
          <a:endParaRPr lang="en-US" sz="1800" b="1">
            <a:latin typeface="+mn-lt"/>
          </a:endParaRPr>
        </a:p>
      </dgm:t>
    </dgm:pt>
    <dgm:pt modelId="{F806E590-5F8E-48A1-96AC-9E738290D2ED}" type="parTrans" cxnId="{4D2DF581-8128-4440-9E51-29109DC6ED52}">
      <dgm:prSet/>
      <dgm:spPr/>
      <dgm:t>
        <a:bodyPr rtlCol="0"/>
        <a:lstStyle/>
        <a:p>
          <a:pPr rtl="0"/>
          <a:endParaRPr lang="en-US" sz="1800">
            <a:latin typeface="+mn-lt"/>
          </a:endParaRPr>
        </a:p>
      </dgm:t>
    </dgm:pt>
    <dgm:pt modelId="{20F77EFB-335C-4BC3-AD95-8421EDF343E6}" type="sibTrans" cxnId="{4D2DF581-8128-4440-9E51-29109DC6ED52}">
      <dgm:prSet/>
      <dgm:spPr/>
      <dgm:t>
        <a:bodyPr rtlCol="0"/>
        <a:lstStyle/>
        <a:p>
          <a:pPr rtl="0"/>
          <a:endParaRPr lang="en-US" sz="1800">
            <a:latin typeface="+mn-lt"/>
          </a:endParaRPr>
        </a:p>
      </dgm:t>
    </dgm:pt>
    <dgm:pt modelId="{3DE6FF16-CA4D-4D34-ABEB-8BE6A40B5E52}">
      <dgm:prSet phldrT="[Text]" custT="1"/>
      <dgm:spPr/>
      <dgm:t>
        <a:bodyPr rtlCol="0"/>
        <a:lstStyle/>
        <a:p>
          <a:pPr rtl="0">
            <a:buFont typeface="Symbol" panose="05050102010706020507" pitchFamily="18" charset="2"/>
            <a:buChar char=""/>
          </a:pPr>
          <a:r>
            <a:rPr lang="en-GB" sz="1800">
              <a:latin typeface="+mn-lt"/>
            </a:rPr>
            <a:t>Financial</a:t>
          </a:r>
          <a:endParaRPr lang="en-gb" sz="1800">
            <a:latin typeface="+mn-lt"/>
          </a:endParaRPr>
        </a:p>
      </dgm:t>
    </dgm:pt>
    <dgm:pt modelId="{DA9CCCCB-8206-4757-82C8-F885E9D238B5}" type="parTrans" cxnId="{636DE8C5-F706-4BA5-855F-85FD2239E2BE}">
      <dgm:prSet/>
      <dgm:spPr/>
      <dgm:t>
        <a:bodyPr rtlCol="0"/>
        <a:lstStyle/>
        <a:p>
          <a:pPr rtl="0"/>
          <a:endParaRPr lang="en-US" sz="1800"/>
        </a:p>
      </dgm:t>
    </dgm:pt>
    <dgm:pt modelId="{986162A7-6F89-4679-B40E-33A17DA21B73}" type="sibTrans" cxnId="{636DE8C5-F706-4BA5-855F-85FD2239E2BE}">
      <dgm:prSet/>
      <dgm:spPr/>
      <dgm:t>
        <a:bodyPr rtlCol="0"/>
        <a:lstStyle/>
        <a:p>
          <a:pPr rtl="0"/>
          <a:endParaRPr lang="en-US" sz="1800"/>
        </a:p>
      </dgm:t>
    </dgm:pt>
    <dgm:pt modelId="{C032D242-8D23-4EEC-A10A-7B0691E5A409}">
      <dgm:prSet phldrT="[Text]" custT="1"/>
      <dgm:spPr/>
      <dgm:t>
        <a:bodyPr/>
        <a:lstStyle/>
        <a:p>
          <a:r>
            <a:rPr lang="en-GB" sz="1800" b="1" i="0"/>
            <a:t>Finance Act 2022</a:t>
          </a:r>
        </a:p>
        <a:p>
          <a:r>
            <a:rPr lang="en-GB" sz="1800" b="1" i="0"/>
            <a:t>(legislation.gov.uk,2022</a:t>
          </a:r>
          <a:endParaRPr lang="en-US" sz="1800">
            <a:latin typeface="+mn-lt"/>
          </a:endParaRPr>
        </a:p>
      </dgm:t>
    </dgm:pt>
    <dgm:pt modelId="{167DA838-BF1F-42A4-81E8-806F40795A14}" type="parTrans" cxnId="{D9403C73-FB83-47D6-85AE-067D49ED63F2}">
      <dgm:prSet/>
      <dgm:spPr/>
      <dgm:t>
        <a:bodyPr rtlCol="0"/>
        <a:lstStyle/>
        <a:p>
          <a:pPr rtl="0"/>
          <a:endParaRPr lang="en-US" sz="1800"/>
        </a:p>
      </dgm:t>
    </dgm:pt>
    <dgm:pt modelId="{7EFA60CA-572D-434D-B452-A4ACBAEB4D2C}" type="sibTrans" cxnId="{D9403C73-FB83-47D6-85AE-067D49ED63F2}">
      <dgm:prSet/>
      <dgm:spPr/>
      <dgm:t>
        <a:bodyPr rtlCol="0"/>
        <a:lstStyle/>
        <a:p>
          <a:pPr rtl="0"/>
          <a:endParaRPr lang="en-US" sz="1800"/>
        </a:p>
      </dgm:t>
    </dgm:pt>
    <dgm:pt modelId="{196C9F68-3606-4282-A4C6-4485F1280B5F}" type="pres">
      <dgm:prSet presAssocID="{E5B2E815-0D19-41DC-B01B-4D608769620A}" presName="Name0" presStyleCnt="0">
        <dgm:presLayoutVars>
          <dgm:chMax/>
          <dgm:chPref/>
          <dgm:animLvl val="lvl"/>
        </dgm:presLayoutVars>
      </dgm:prSet>
      <dgm:spPr/>
    </dgm:pt>
    <dgm:pt modelId="{68D8AC18-502F-4825-B069-75605ADB3A40}" type="pres">
      <dgm:prSet presAssocID="{4259F840-24E7-476F-9F30-482E46395856}" presName="composite1" presStyleCnt="0"/>
      <dgm:spPr/>
    </dgm:pt>
    <dgm:pt modelId="{E088D226-49D7-4C30-90DC-CA1755D98829}" type="pres">
      <dgm:prSet presAssocID="{4259F840-24E7-476F-9F30-482E46395856}" presName="parent1" presStyleLbl="alignNode1" presStyleIdx="0" presStyleCnt="4" custLinFactNeighborX="-866" custLinFactNeighborY="-5739">
        <dgm:presLayoutVars>
          <dgm:chMax val="1"/>
          <dgm:chPref val="1"/>
          <dgm:bulletEnabled val="1"/>
        </dgm:presLayoutVars>
      </dgm:prSet>
      <dgm:spPr/>
    </dgm:pt>
    <dgm:pt modelId="{45A02F84-C6CB-43F5-AEE4-3EA66C2BD25F}" type="pres">
      <dgm:prSet presAssocID="{4259F840-24E7-476F-9F30-482E46395856}" presName="Childtext1" presStyleLbl="revTx" presStyleIdx="0" presStyleCnt="4" custScaleX="110883" custLinFactNeighborX="-159" custLinFactNeighborY="15110">
        <dgm:presLayoutVars>
          <dgm:bulletEnabled val="1"/>
        </dgm:presLayoutVars>
      </dgm:prSet>
      <dgm:spPr/>
    </dgm:pt>
    <dgm:pt modelId="{6BA46904-CB7C-4538-BD49-D3891EF19552}" type="pres">
      <dgm:prSet presAssocID="{4259F840-24E7-476F-9F30-482E46395856}" presName="ConnectLine1" presStyleLbl="sibTrans1D1" presStyleIdx="0" presStyleCnt="4"/>
      <dgm:spPr>
        <a:noFill/>
        <a:ln w="6350" cap="flat" cmpd="sng" algn="ctr">
          <a:solidFill>
            <a:schemeClr val="accent5">
              <a:hueOff val="0"/>
              <a:satOff val="0"/>
              <a:lumOff val="0"/>
              <a:alphaOff val="0"/>
            </a:schemeClr>
          </a:solidFill>
          <a:prstDash val="dash"/>
          <a:miter lim="800000"/>
        </a:ln>
        <a:effectLst/>
      </dgm:spPr>
    </dgm:pt>
    <dgm:pt modelId="{049FDBD0-77FE-49D1-A275-A272C8C5E426}" type="pres">
      <dgm:prSet presAssocID="{4259F840-24E7-476F-9F30-482E46395856}" presName="ConnectLineEnd1" presStyleLbl="lnNode1" presStyleIdx="0" presStyleCnt="4" custLinFactY="64432" custLinFactNeighborX="13407" custLinFactNeighborY="100000"/>
      <dgm:spPr/>
    </dgm:pt>
    <dgm:pt modelId="{CB26EA94-33BB-4F98-9E1E-2237D4831263}" type="pres">
      <dgm:prSet presAssocID="{4259F840-24E7-476F-9F30-482E46395856}" presName="EmptyPane1" presStyleCnt="0"/>
      <dgm:spPr/>
    </dgm:pt>
    <dgm:pt modelId="{606F1DBF-510E-4065-ACCB-3EBDA85CFB92}" type="pres">
      <dgm:prSet presAssocID="{DCC444A4-F20A-48F5-A61E-47BFFF185A57}" presName="spaceBetweenRectangles1" presStyleCnt="0"/>
      <dgm:spPr/>
    </dgm:pt>
    <dgm:pt modelId="{07989479-D1A2-4D15-AA3A-B0CFFB9F91D9}" type="pres">
      <dgm:prSet presAssocID="{E4033A39-DCC4-4038-9562-AEDDBBB37A99}" presName="composite1" presStyleCnt="0"/>
      <dgm:spPr/>
    </dgm:pt>
    <dgm:pt modelId="{539615E2-3277-4D8E-8484-FF5088C8BF01}" type="pres">
      <dgm:prSet presAssocID="{E4033A39-DCC4-4038-9562-AEDDBBB37A99}" presName="parent1" presStyleLbl="alignNode1" presStyleIdx="1" presStyleCnt="4" custScaleX="118503" custLinFactNeighborX="866" custLinFactNeighborY="-5739">
        <dgm:presLayoutVars>
          <dgm:chMax val="1"/>
          <dgm:chPref val="1"/>
          <dgm:bulletEnabled val="1"/>
        </dgm:presLayoutVars>
      </dgm:prSet>
      <dgm:spPr/>
    </dgm:pt>
    <dgm:pt modelId="{FEBD3C2A-A340-470A-A475-AE614EA07678}" type="pres">
      <dgm:prSet presAssocID="{E4033A39-DCC4-4038-9562-AEDDBBB37A99}" presName="Childtext1" presStyleLbl="revTx" presStyleIdx="1" presStyleCnt="4" custLinFactNeighborY="-4685">
        <dgm:presLayoutVars>
          <dgm:bulletEnabled val="1"/>
        </dgm:presLayoutVars>
      </dgm:prSet>
      <dgm:spPr/>
    </dgm:pt>
    <dgm:pt modelId="{080474C8-0FEA-4FD1-97F1-0978CFB4A37F}" type="pres">
      <dgm:prSet presAssocID="{E4033A39-DCC4-4038-9562-AEDDBBB37A99}" presName="ConnectLine1" presStyleLbl="sibTrans1D1" presStyleIdx="1" presStyleCnt="4"/>
      <dgm:spPr>
        <a:noFill/>
        <a:ln w="6350" cap="flat" cmpd="sng" algn="ctr">
          <a:solidFill>
            <a:schemeClr val="accent5">
              <a:hueOff val="90002"/>
              <a:satOff val="2173"/>
              <a:lumOff val="-10490"/>
              <a:alphaOff val="0"/>
            </a:schemeClr>
          </a:solidFill>
          <a:prstDash val="dash"/>
          <a:miter lim="800000"/>
        </a:ln>
        <a:effectLst/>
      </dgm:spPr>
    </dgm:pt>
    <dgm:pt modelId="{4797FB61-2602-4A58-81E6-6F133DB1E419}" type="pres">
      <dgm:prSet presAssocID="{E4033A39-DCC4-4038-9562-AEDDBBB37A99}" presName="ConnectLineEnd1" presStyleLbl="lnNode1" presStyleIdx="1" presStyleCnt="4"/>
      <dgm:spPr/>
    </dgm:pt>
    <dgm:pt modelId="{3ADF0AE3-D759-4F4F-8135-572855211847}" type="pres">
      <dgm:prSet presAssocID="{E4033A39-DCC4-4038-9562-AEDDBBB37A99}" presName="EmptyPane1" presStyleCnt="0"/>
      <dgm:spPr/>
    </dgm:pt>
    <dgm:pt modelId="{B0CD7A53-7149-45F2-83E8-36717D7878A1}" type="pres">
      <dgm:prSet presAssocID="{80AB0E5B-0C58-465D-A545-5B21133D2849}" presName="spaceBetweenRectangles1" presStyleCnt="0"/>
      <dgm:spPr/>
    </dgm:pt>
    <dgm:pt modelId="{FB379A6E-C0F9-420B-90FC-2785E757E6AE}" type="pres">
      <dgm:prSet presAssocID="{87BF7896-20EA-4E8F-B6F4-A34EC5C9CB50}" presName="composite1" presStyleCnt="0"/>
      <dgm:spPr/>
    </dgm:pt>
    <dgm:pt modelId="{9D82041D-873A-4600-A9C7-C0A0ADFB138B}" type="pres">
      <dgm:prSet presAssocID="{87BF7896-20EA-4E8F-B6F4-A34EC5C9CB50}" presName="parent1" presStyleLbl="alignNode1" presStyleIdx="2" presStyleCnt="4" custScaleX="174031" custLinFactNeighborX="8657" custLinFactNeighborY="-33700">
        <dgm:presLayoutVars>
          <dgm:chMax val="1"/>
          <dgm:chPref val="1"/>
          <dgm:bulletEnabled val="1"/>
        </dgm:presLayoutVars>
      </dgm:prSet>
      <dgm:spPr/>
    </dgm:pt>
    <dgm:pt modelId="{80CDBBF8-C6B4-4166-87C1-DC9120CC7586}" type="pres">
      <dgm:prSet presAssocID="{87BF7896-20EA-4E8F-B6F4-A34EC5C9CB50}" presName="Childtext1" presStyleLbl="revTx" presStyleIdx="2" presStyleCnt="4" custScaleX="145746" custScaleY="131955">
        <dgm:presLayoutVars>
          <dgm:bulletEnabled val="1"/>
        </dgm:presLayoutVars>
      </dgm:prSet>
      <dgm:spPr/>
    </dgm:pt>
    <dgm:pt modelId="{89759DE5-9F8A-470E-A6D8-F13BB4DEE93D}" type="pres">
      <dgm:prSet presAssocID="{87BF7896-20EA-4E8F-B6F4-A34EC5C9CB50}" presName="ConnectLine1" presStyleLbl="sibTrans1D1" presStyleIdx="2" presStyleCnt="4"/>
      <dgm:spPr>
        <a:noFill/>
        <a:ln w="6350" cap="flat" cmpd="sng" algn="ctr">
          <a:solidFill>
            <a:schemeClr val="accent5">
              <a:hueOff val="180003"/>
              <a:satOff val="4346"/>
              <a:lumOff val="-20980"/>
              <a:alphaOff val="0"/>
            </a:schemeClr>
          </a:solidFill>
          <a:prstDash val="dash"/>
          <a:miter lim="800000"/>
        </a:ln>
        <a:effectLst/>
      </dgm:spPr>
    </dgm:pt>
    <dgm:pt modelId="{07CCF286-8B46-4A20-ACAC-84BA2D6EFBBC}" type="pres">
      <dgm:prSet presAssocID="{87BF7896-20EA-4E8F-B6F4-A34EC5C9CB50}" presName="ConnectLineEnd1" presStyleLbl="lnNode1" presStyleIdx="2" presStyleCnt="4"/>
      <dgm:spPr/>
    </dgm:pt>
    <dgm:pt modelId="{4624FC32-5405-42B1-B5CC-DF0659852A58}" type="pres">
      <dgm:prSet presAssocID="{87BF7896-20EA-4E8F-B6F4-A34EC5C9CB50}" presName="EmptyPane1" presStyleCnt="0"/>
      <dgm:spPr/>
    </dgm:pt>
    <dgm:pt modelId="{8C327064-3851-4ECF-AAB7-82B51711041E}" type="pres">
      <dgm:prSet presAssocID="{D63CE73E-35DE-48C3-8753-7648BC953C0D}" presName="spaceBetweenRectangles1" presStyleCnt="0"/>
      <dgm:spPr/>
    </dgm:pt>
    <dgm:pt modelId="{3ADEA4DF-6814-494D-9D3D-41947417052B}" type="pres">
      <dgm:prSet presAssocID="{3DE6FF16-CA4D-4D34-ABEB-8BE6A40B5E52}" presName="composite1" presStyleCnt="0"/>
      <dgm:spPr/>
    </dgm:pt>
    <dgm:pt modelId="{74CD3FF2-195B-429B-BC6F-5B5A7FED2BE2}" type="pres">
      <dgm:prSet presAssocID="{3DE6FF16-CA4D-4D34-ABEB-8BE6A40B5E52}" presName="parent1" presStyleLbl="alignNode1" presStyleIdx="3" presStyleCnt="4" custLinFactNeighborX="866" custLinFactNeighborY="-5739">
        <dgm:presLayoutVars>
          <dgm:chMax val="1"/>
          <dgm:chPref val="1"/>
          <dgm:bulletEnabled val="1"/>
        </dgm:presLayoutVars>
      </dgm:prSet>
      <dgm:spPr/>
    </dgm:pt>
    <dgm:pt modelId="{1BB5FD64-47F9-47A3-911F-535BFE17A3B9}" type="pres">
      <dgm:prSet presAssocID="{3DE6FF16-CA4D-4D34-ABEB-8BE6A40B5E52}" presName="Childtext1" presStyleLbl="revTx" presStyleIdx="3" presStyleCnt="4">
        <dgm:presLayoutVars>
          <dgm:bulletEnabled val="1"/>
        </dgm:presLayoutVars>
      </dgm:prSet>
      <dgm:spPr/>
    </dgm:pt>
    <dgm:pt modelId="{FE9B27EB-7AC7-485A-9A55-41E8118F9EAF}" type="pres">
      <dgm:prSet presAssocID="{3DE6FF16-CA4D-4D34-ABEB-8BE6A40B5E52}" presName="ConnectLine1" presStyleLbl="sibTrans1D1" presStyleIdx="3" presStyleCnt="4"/>
      <dgm:spPr>
        <a:noFill/>
        <a:ln w="6350" cap="flat" cmpd="sng" algn="ctr">
          <a:solidFill>
            <a:schemeClr val="accent5">
              <a:hueOff val="270005"/>
              <a:satOff val="6519"/>
              <a:lumOff val="-31471"/>
              <a:alphaOff val="0"/>
            </a:schemeClr>
          </a:solidFill>
          <a:prstDash val="dash"/>
          <a:miter lim="800000"/>
        </a:ln>
        <a:effectLst/>
      </dgm:spPr>
    </dgm:pt>
    <dgm:pt modelId="{46BD4721-4664-4AD0-9F11-DBE7E0B207D5}" type="pres">
      <dgm:prSet presAssocID="{3DE6FF16-CA4D-4D34-ABEB-8BE6A40B5E52}" presName="ConnectLineEnd1" presStyleLbl="lnNode1" presStyleIdx="3" presStyleCnt="4"/>
      <dgm:spPr/>
    </dgm:pt>
    <dgm:pt modelId="{69028BD0-349D-4B47-B1F4-B64C6478DE3C}" type="pres">
      <dgm:prSet presAssocID="{3DE6FF16-CA4D-4D34-ABEB-8BE6A40B5E52}" presName="EmptyPane1" presStyleCnt="0"/>
      <dgm:spPr/>
    </dgm:pt>
  </dgm:ptLst>
  <dgm:cxnLst>
    <dgm:cxn modelId="{58AF9605-98E3-490C-9551-60E5D74419A2}" type="presOf" srcId="{3DE6FF16-CA4D-4D34-ABEB-8BE6A40B5E52}" destId="{74CD3FF2-195B-429B-BC6F-5B5A7FED2BE2}" srcOrd="0" destOrd="0" presId="urn:microsoft.com/office/officeart/2016/7/layout/RoundedRectangleTimeline"/>
    <dgm:cxn modelId="{467F290A-9E2A-412E-AF06-428DAA68BEDD}" type="presOf" srcId="{E4033A39-DCC4-4038-9562-AEDDBBB37A99}" destId="{539615E2-3277-4D8E-8484-FF5088C8BF01}" srcOrd="0" destOrd="0" presId="urn:microsoft.com/office/officeart/2016/7/layout/RoundedRectangleTimeline"/>
    <dgm:cxn modelId="{A2A50010-8F67-49E4-9B0A-E0F7FDA9656C}" type="presOf" srcId="{B54C8F6C-BE1E-4EAB-B7A0-48DE01FFAA36}" destId="{45A02F84-C6CB-43F5-AEE4-3EA66C2BD25F}" srcOrd="0" destOrd="0" presId="urn:microsoft.com/office/officeart/2016/7/layout/RoundedRectangleTimeline"/>
    <dgm:cxn modelId="{92330C11-C197-4512-BDA4-8D8A69AF7D1C}" srcId="{E5B2E815-0D19-41DC-B01B-4D608769620A}" destId="{87BF7896-20EA-4E8F-B6F4-A34EC5C9CB50}" srcOrd="2" destOrd="0" parTransId="{05E47BA5-F724-4AEE-9B5B-401F18E028E6}" sibTransId="{D63CE73E-35DE-48C3-8753-7648BC953C0D}"/>
    <dgm:cxn modelId="{D88F5139-A3BF-4F98-ABB0-AEE7243465CB}" type="presOf" srcId="{87BF7896-20EA-4E8F-B6F4-A34EC5C9CB50}" destId="{9D82041D-873A-4600-A9C7-C0A0ADFB138B}" srcOrd="0" destOrd="0" presId="urn:microsoft.com/office/officeart/2016/7/layout/RoundedRectangleTimeline"/>
    <dgm:cxn modelId="{32EF2862-2950-4DF8-BEA8-CD19460CCA31}" srcId="{E5B2E815-0D19-41DC-B01B-4D608769620A}" destId="{E4033A39-DCC4-4038-9562-AEDDBBB37A99}" srcOrd="1" destOrd="0" parTransId="{048EEAE6-78BA-4B00-B7BB-9C22DBB1E8F4}" sibTransId="{80AB0E5B-0C58-465D-A545-5B21133D2849}"/>
    <dgm:cxn modelId="{5E74CB62-E52E-4CEE-8AA1-9812BFC0D67E}" srcId="{E4033A39-DCC4-4038-9562-AEDDBBB37A99}" destId="{A4C0B4E4-70AD-4901-9E3F-7EA25DD6DAA1}" srcOrd="0" destOrd="0" parTransId="{701D9033-BAD3-4299-933F-A47AFDC2ECD0}" sibTransId="{657DB10D-2517-48AA-B970-6D815DBD4123}"/>
    <dgm:cxn modelId="{4653A150-E557-4235-B1A1-18156274D965}" type="presOf" srcId="{4259F840-24E7-476F-9F30-482E46395856}" destId="{E088D226-49D7-4C30-90DC-CA1755D98829}" srcOrd="0" destOrd="0" presId="urn:microsoft.com/office/officeart/2016/7/layout/RoundedRectangleTimeline"/>
    <dgm:cxn modelId="{E6B56652-B46A-4546-9536-64D675143F1B}" type="presOf" srcId="{A4C0B4E4-70AD-4901-9E3F-7EA25DD6DAA1}" destId="{FEBD3C2A-A340-470A-A475-AE614EA07678}" srcOrd="0" destOrd="0" presId="urn:microsoft.com/office/officeart/2016/7/layout/RoundedRectangleTimeline"/>
    <dgm:cxn modelId="{D9403C73-FB83-47D6-85AE-067D49ED63F2}" srcId="{3DE6FF16-CA4D-4D34-ABEB-8BE6A40B5E52}" destId="{C032D242-8D23-4EEC-A10A-7B0691E5A409}" srcOrd="0" destOrd="0" parTransId="{167DA838-BF1F-42A4-81E8-806F40795A14}" sibTransId="{7EFA60CA-572D-434D-B452-A4ACBAEB4D2C}"/>
    <dgm:cxn modelId="{020D505A-97FA-43DD-A9A1-2501AD46F8AF}" type="presOf" srcId="{43CBB0A2-9D75-4264-8A30-3E8974B40658}" destId="{80CDBBF8-C6B4-4166-87C1-DC9120CC7586}" srcOrd="0" destOrd="0" presId="urn:microsoft.com/office/officeart/2016/7/layout/RoundedRectangleTimeline"/>
    <dgm:cxn modelId="{4D2DF581-8128-4440-9E51-29109DC6ED52}" srcId="{87BF7896-20EA-4E8F-B6F4-A34EC5C9CB50}" destId="{43CBB0A2-9D75-4264-8A30-3E8974B40658}" srcOrd="0" destOrd="0" parTransId="{F806E590-5F8E-48A1-96AC-9E738290D2ED}" sibTransId="{20F77EFB-335C-4BC3-AD95-8421EDF343E6}"/>
    <dgm:cxn modelId="{C8CAF48F-322D-43C3-A68B-40DA904320AC}" type="presOf" srcId="{E5B2E815-0D19-41DC-B01B-4D608769620A}" destId="{196C9F68-3606-4282-A4C6-4485F1280B5F}" srcOrd="0" destOrd="0" presId="urn:microsoft.com/office/officeart/2016/7/layout/RoundedRectangleTimeline"/>
    <dgm:cxn modelId="{636DE8C5-F706-4BA5-855F-85FD2239E2BE}" srcId="{E5B2E815-0D19-41DC-B01B-4D608769620A}" destId="{3DE6FF16-CA4D-4D34-ABEB-8BE6A40B5E52}" srcOrd="3" destOrd="0" parTransId="{DA9CCCCB-8206-4757-82C8-F885E9D238B5}" sibTransId="{986162A7-6F89-4679-B40E-33A17DA21B73}"/>
    <dgm:cxn modelId="{770CA1CC-3DDD-451E-AE83-A71CA570260C}" srcId="{4259F840-24E7-476F-9F30-482E46395856}" destId="{B54C8F6C-BE1E-4EAB-B7A0-48DE01FFAA36}" srcOrd="0" destOrd="0" parTransId="{8DE7CD45-B7C0-432E-B819-6A7D97E31315}" sibTransId="{C33B8BEF-A818-4A2F-A99A-E2B29895E184}"/>
    <dgm:cxn modelId="{42EE41D1-3C16-4937-BB38-B076896C09A0}" srcId="{E5B2E815-0D19-41DC-B01B-4D608769620A}" destId="{4259F840-24E7-476F-9F30-482E46395856}" srcOrd="0" destOrd="0" parTransId="{FCE8068D-7E50-4749-A8D0-ADEDAC5637B3}" sibTransId="{DCC444A4-F20A-48F5-A61E-47BFFF185A57}"/>
    <dgm:cxn modelId="{546179F7-5E1B-4360-8938-B9238DA6DE5D}" type="presOf" srcId="{C032D242-8D23-4EEC-A10A-7B0691E5A409}" destId="{1BB5FD64-47F9-47A3-911F-535BFE17A3B9}" srcOrd="0" destOrd="0" presId="urn:microsoft.com/office/officeart/2016/7/layout/RoundedRectangleTimeline"/>
    <dgm:cxn modelId="{B5EA3CD6-0576-4168-82C9-9ADC0803B31E}" type="presParOf" srcId="{196C9F68-3606-4282-A4C6-4485F1280B5F}" destId="{68D8AC18-502F-4825-B069-75605ADB3A40}" srcOrd="0" destOrd="0" presId="urn:microsoft.com/office/officeart/2016/7/layout/RoundedRectangleTimeline"/>
    <dgm:cxn modelId="{30A197C5-075F-4643-BF26-64BC9FAF532F}" type="presParOf" srcId="{68D8AC18-502F-4825-B069-75605ADB3A40}" destId="{E088D226-49D7-4C30-90DC-CA1755D98829}" srcOrd="0" destOrd="0" presId="urn:microsoft.com/office/officeart/2016/7/layout/RoundedRectangleTimeline"/>
    <dgm:cxn modelId="{DBAA9861-CCB2-4B8A-A3AA-B305A4B5783E}" type="presParOf" srcId="{68D8AC18-502F-4825-B069-75605ADB3A40}" destId="{45A02F84-C6CB-43F5-AEE4-3EA66C2BD25F}" srcOrd="1" destOrd="0" presId="urn:microsoft.com/office/officeart/2016/7/layout/RoundedRectangleTimeline"/>
    <dgm:cxn modelId="{3F249148-C6F7-40D3-8583-B11C276DE023}" type="presParOf" srcId="{68D8AC18-502F-4825-B069-75605ADB3A40}" destId="{6BA46904-CB7C-4538-BD49-D3891EF19552}" srcOrd="2" destOrd="0" presId="urn:microsoft.com/office/officeart/2016/7/layout/RoundedRectangleTimeline"/>
    <dgm:cxn modelId="{337BF8D5-8206-4D0E-857F-BA46391BB745}" type="presParOf" srcId="{68D8AC18-502F-4825-B069-75605ADB3A40}" destId="{049FDBD0-77FE-49D1-A275-A272C8C5E426}" srcOrd="3" destOrd="0" presId="urn:microsoft.com/office/officeart/2016/7/layout/RoundedRectangleTimeline"/>
    <dgm:cxn modelId="{8E042F31-23CC-40C0-92DC-707183B24E81}" type="presParOf" srcId="{68D8AC18-502F-4825-B069-75605ADB3A40}" destId="{CB26EA94-33BB-4F98-9E1E-2237D4831263}" srcOrd="4" destOrd="0" presId="urn:microsoft.com/office/officeart/2016/7/layout/RoundedRectangleTimeline"/>
    <dgm:cxn modelId="{16926BC1-FC34-413E-B35A-2F54A781CCCD}" type="presParOf" srcId="{196C9F68-3606-4282-A4C6-4485F1280B5F}" destId="{606F1DBF-510E-4065-ACCB-3EBDA85CFB92}" srcOrd="1" destOrd="0" presId="urn:microsoft.com/office/officeart/2016/7/layout/RoundedRectangleTimeline"/>
    <dgm:cxn modelId="{42F07C1F-C715-41B1-8356-B99F8CE1AC01}" type="presParOf" srcId="{196C9F68-3606-4282-A4C6-4485F1280B5F}" destId="{07989479-D1A2-4D15-AA3A-B0CFFB9F91D9}" srcOrd="2" destOrd="0" presId="urn:microsoft.com/office/officeart/2016/7/layout/RoundedRectangleTimeline"/>
    <dgm:cxn modelId="{5856EE22-FE01-4788-BBF3-407A68D5A730}" type="presParOf" srcId="{07989479-D1A2-4D15-AA3A-B0CFFB9F91D9}" destId="{539615E2-3277-4D8E-8484-FF5088C8BF01}" srcOrd="0" destOrd="0" presId="urn:microsoft.com/office/officeart/2016/7/layout/RoundedRectangleTimeline"/>
    <dgm:cxn modelId="{3004EE47-5347-4BBA-95CC-D947A73AE485}" type="presParOf" srcId="{07989479-D1A2-4D15-AA3A-B0CFFB9F91D9}" destId="{FEBD3C2A-A340-470A-A475-AE614EA07678}" srcOrd="1" destOrd="0" presId="urn:microsoft.com/office/officeart/2016/7/layout/RoundedRectangleTimeline"/>
    <dgm:cxn modelId="{400A75AC-5289-4270-AC07-416891AF3888}" type="presParOf" srcId="{07989479-D1A2-4D15-AA3A-B0CFFB9F91D9}" destId="{080474C8-0FEA-4FD1-97F1-0978CFB4A37F}" srcOrd="2" destOrd="0" presId="urn:microsoft.com/office/officeart/2016/7/layout/RoundedRectangleTimeline"/>
    <dgm:cxn modelId="{304EB087-DD14-4AA8-8A06-DF9485956226}" type="presParOf" srcId="{07989479-D1A2-4D15-AA3A-B0CFFB9F91D9}" destId="{4797FB61-2602-4A58-81E6-6F133DB1E419}" srcOrd="3" destOrd="0" presId="urn:microsoft.com/office/officeart/2016/7/layout/RoundedRectangleTimeline"/>
    <dgm:cxn modelId="{BC4CC356-31E8-4421-B18C-CB3697E73FAC}" type="presParOf" srcId="{07989479-D1A2-4D15-AA3A-B0CFFB9F91D9}" destId="{3ADF0AE3-D759-4F4F-8135-572855211847}" srcOrd="4" destOrd="0" presId="urn:microsoft.com/office/officeart/2016/7/layout/RoundedRectangleTimeline"/>
    <dgm:cxn modelId="{718BABD9-3B60-482F-B01A-2E414F152777}" type="presParOf" srcId="{196C9F68-3606-4282-A4C6-4485F1280B5F}" destId="{B0CD7A53-7149-45F2-83E8-36717D7878A1}" srcOrd="3" destOrd="0" presId="urn:microsoft.com/office/officeart/2016/7/layout/RoundedRectangleTimeline"/>
    <dgm:cxn modelId="{FD435764-A46B-4635-A943-B6C17FFBD43C}" type="presParOf" srcId="{196C9F68-3606-4282-A4C6-4485F1280B5F}" destId="{FB379A6E-C0F9-420B-90FC-2785E757E6AE}" srcOrd="4" destOrd="0" presId="urn:microsoft.com/office/officeart/2016/7/layout/RoundedRectangleTimeline"/>
    <dgm:cxn modelId="{03D7F2C3-849C-416B-B668-D51C46CA90E6}" type="presParOf" srcId="{FB379A6E-C0F9-420B-90FC-2785E757E6AE}" destId="{9D82041D-873A-4600-A9C7-C0A0ADFB138B}" srcOrd="0" destOrd="0" presId="urn:microsoft.com/office/officeart/2016/7/layout/RoundedRectangleTimeline"/>
    <dgm:cxn modelId="{1DA536D0-EC28-4B9F-A5E9-28EC8F45638C}" type="presParOf" srcId="{FB379A6E-C0F9-420B-90FC-2785E757E6AE}" destId="{80CDBBF8-C6B4-4166-87C1-DC9120CC7586}" srcOrd="1" destOrd="0" presId="urn:microsoft.com/office/officeart/2016/7/layout/RoundedRectangleTimeline"/>
    <dgm:cxn modelId="{A1A8842C-F8BC-40AC-8FFC-6A922D88E333}" type="presParOf" srcId="{FB379A6E-C0F9-420B-90FC-2785E757E6AE}" destId="{89759DE5-9F8A-470E-A6D8-F13BB4DEE93D}" srcOrd="2" destOrd="0" presId="urn:microsoft.com/office/officeart/2016/7/layout/RoundedRectangleTimeline"/>
    <dgm:cxn modelId="{29E74E09-91C9-47DF-AE07-A1527FF00EB2}" type="presParOf" srcId="{FB379A6E-C0F9-420B-90FC-2785E757E6AE}" destId="{07CCF286-8B46-4A20-ACAC-84BA2D6EFBBC}" srcOrd="3" destOrd="0" presId="urn:microsoft.com/office/officeart/2016/7/layout/RoundedRectangleTimeline"/>
    <dgm:cxn modelId="{410C15E7-86BA-42B7-8F67-411E34B11038}" type="presParOf" srcId="{FB379A6E-C0F9-420B-90FC-2785E757E6AE}" destId="{4624FC32-5405-42B1-B5CC-DF0659852A58}" srcOrd="4" destOrd="0" presId="urn:microsoft.com/office/officeart/2016/7/layout/RoundedRectangleTimeline"/>
    <dgm:cxn modelId="{E805D201-407E-43CA-9B74-1CB556699F3D}" type="presParOf" srcId="{196C9F68-3606-4282-A4C6-4485F1280B5F}" destId="{8C327064-3851-4ECF-AAB7-82B51711041E}" srcOrd="5" destOrd="0" presId="urn:microsoft.com/office/officeart/2016/7/layout/RoundedRectangleTimeline"/>
    <dgm:cxn modelId="{43BD8313-2385-4BA0-9145-2022434D3E68}" type="presParOf" srcId="{196C9F68-3606-4282-A4C6-4485F1280B5F}" destId="{3ADEA4DF-6814-494D-9D3D-41947417052B}" srcOrd="6" destOrd="0" presId="urn:microsoft.com/office/officeart/2016/7/layout/RoundedRectangleTimeline"/>
    <dgm:cxn modelId="{77EE5245-99F9-4607-BF5D-14371704AD7C}" type="presParOf" srcId="{3ADEA4DF-6814-494D-9D3D-41947417052B}" destId="{74CD3FF2-195B-429B-BC6F-5B5A7FED2BE2}" srcOrd="0" destOrd="0" presId="urn:microsoft.com/office/officeart/2016/7/layout/RoundedRectangleTimeline"/>
    <dgm:cxn modelId="{4182CE37-4E54-4351-9A5F-1904FF20E71C}" type="presParOf" srcId="{3ADEA4DF-6814-494D-9D3D-41947417052B}" destId="{1BB5FD64-47F9-47A3-911F-535BFE17A3B9}" srcOrd="1" destOrd="0" presId="urn:microsoft.com/office/officeart/2016/7/layout/RoundedRectangleTimeline"/>
    <dgm:cxn modelId="{618B960F-61F5-4357-A407-60CA51E36041}" type="presParOf" srcId="{3ADEA4DF-6814-494D-9D3D-41947417052B}" destId="{FE9B27EB-7AC7-485A-9A55-41E8118F9EAF}" srcOrd="2" destOrd="0" presId="urn:microsoft.com/office/officeart/2016/7/layout/RoundedRectangleTimeline"/>
    <dgm:cxn modelId="{181A4BE4-72AF-463E-880D-D34673D0F9E8}" type="presParOf" srcId="{3ADEA4DF-6814-494D-9D3D-41947417052B}" destId="{46BD4721-4664-4AD0-9F11-DBE7E0B207D5}" srcOrd="3" destOrd="0" presId="urn:microsoft.com/office/officeart/2016/7/layout/RoundedRectangleTimeline"/>
    <dgm:cxn modelId="{AC4EA57A-E4C0-4C2D-8EC9-38BC20FC13B6}" type="presParOf" srcId="{3ADEA4DF-6814-494D-9D3D-41947417052B}" destId="{69028BD0-349D-4B47-B1F4-B64C6478DE3C}" srcOrd="4" destOrd="0" presId="urn:microsoft.com/office/officeart/2016/7/layout/RoundedRectangle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BD48DA-3124-4C3C-9D25-AB9374B0D9E6}">
      <dsp:nvSpPr>
        <dsp:cNvPr id="0" name=""/>
        <dsp:cNvSpPr/>
      </dsp:nvSpPr>
      <dsp:spPr>
        <a:xfrm>
          <a:off x="252470" y="1950350"/>
          <a:ext cx="3169860" cy="3170017"/>
        </a:xfrm>
        <a:prstGeom prst="ellipse">
          <a:avLst/>
        </a:prstGeom>
        <a:solidFill>
          <a:schemeClr val="accent6">
            <a:lumMod val="40000"/>
            <a:lumOff val="60000"/>
          </a:schemeClr>
        </a:solidFill>
        <a:ln w="12700" cap="flat" cmpd="sng" algn="ctr">
          <a:noFill/>
          <a:prstDash val="solid"/>
          <a:miter lim="800000"/>
        </a:ln>
        <a:effectLst>
          <a:outerShdw blurRad="225425" dist="50800" dir="5220000" algn="ctr" rotWithShape="0">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2000250">
            <a:lnSpc>
              <a:spcPct val="90000"/>
            </a:lnSpc>
            <a:spcBef>
              <a:spcPct val="0"/>
            </a:spcBef>
            <a:spcAft>
              <a:spcPct val="35000"/>
            </a:spcAft>
            <a:buNone/>
          </a:pPr>
          <a:r>
            <a:rPr lang="en-gb" sz="4500" kern="1200">
              <a:solidFill>
                <a:schemeClr val="bg1"/>
              </a:solidFill>
            </a:rPr>
            <a:t>Youngest son</a:t>
          </a:r>
          <a:endParaRPr lang="en-GB" sz="4500" kern="1200">
            <a:solidFill>
              <a:schemeClr val="bg1"/>
            </a:solidFill>
          </a:endParaRPr>
        </a:p>
      </dsp:txBody>
      <dsp:txXfrm>
        <a:off x="716685" y="2414588"/>
        <a:ext cx="2241430" cy="2241541"/>
      </dsp:txXfrm>
    </dsp:sp>
    <dsp:sp modelId="{9338AF37-721C-42D8-9C70-3A60F9F2C98D}">
      <dsp:nvSpPr>
        <dsp:cNvPr id="0" name=""/>
        <dsp:cNvSpPr/>
      </dsp:nvSpPr>
      <dsp:spPr>
        <a:xfrm>
          <a:off x="-3425855" y="85262"/>
          <a:ext cx="7885348" cy="6661100"/>
        </a:xfrm>
        <a:prstGeom prst="blockArc">
          <a:avLst>
            <a:gd name="adj1" fmla="val 17527788"/>
            <a:gd name="adj2" fmla="val 4119114"/>
            <a:gd name="adj3" fmla="val 5750"/>
          </a:avLst>
        </a:prstGeom>
        <a:solidFill>
          <a:schemeClr val="tx2">
            <a:lumMod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sp>
    <dsp:sp modelId="{C9517F5C-3EB8-4C2F-99A2-23CF4E1B7BC7}">
      <dsp:nvSpPr>
        <dsp:cNvPr id="0" name=""/>
        <dsp:cNvSpPr/>
      </dsp:nvSpPr>
      <dsp:spPr>
        <a:xfrm>
          <a:off x="2630034" y="236753"/>
          <a:ext cx="2709480" cy="2072998"/>
        </a:xfrm>
        <a:prstGeom prst="ellipse">
          <a:avLst/>
        </a:prstGeom>
        <a:blipFill>
          <a:blip xmlns:r="http://schemas.openxmlformats.org/officeDocument/2006/relationships" r:embed="rId1"/>
          <a:srcRect/>
          <a:stretch>
            <a:fillRect t="-4000" b="-4000"/>
          </a:stretch>
        </a:blipFill>
        <a:ln w="12700" cap="flat" cmpd="sng" algn="ctr">
          <a:noFill/>
          <a:prstDash val="solid"/>
          <a:miter lim="800000"/>
        </a:ln>
        <a:effectLst>
          <a:outerShdw blurRad="225425" dist="50800" dir="5220000" algn="ctr" rotWithShape="0">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sp:spPr>
      <dsp:style>
        <a:lnRef idx="2">
          <a:scrgbClr r="0" g="0" b="0"/>
        </a:lnRef>
        <a:fillRef idx="1">
          <a:scrgbClr r="0" g="0" b="0"/>
        </a:fillRef>
        <a:effectRef idx="0">
          <a:scrgbClr r="0" g="0" b="0"/>
        </a:effectRef>
        <a:fontRef idx="minor"/>
      </dsp:style>
    </dsp:sp>
    <dsp:sp modelId="{E2DFE9CD-6076-4AD8-A132-2919F5B2B4EE}">
      <dsp:nvSpPr>
        <dsp:cNvPr id="0" name=""/>
        <dsp:cNvSpPr/>
      </dsp:nvSpPr>
      <dsp:spPr>
        <a:xfrm>
          <a:off x="5600756" y="110810"/>
          <a:ext cx="2272980" cy="1643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l" defTabSz="2000250">
            <a:lnSpc>
              <a:spcPct val="90000"/>
            </a:lnSpc>
            <a:spcBef>
              <a:spcPct val="0"/>
            </a:spcBef>
            <a:spcAft>
              <a:spcPct val="10000"/>
            </a:spcAft>
            <a:buNone/>
          </a:pPr>
          <a:endParaRPr lang="en-GB" sz="4500" kern="1200"/>
        </a:p>
      </dsp:txBody>
      <dsp:txXfrm>
        <a:off x="5600756" y="110810"/>
        <a:ext cx="2272980" cy="1643959"/>
      </dsp:txXfrm>
    </dsp:sp>
    <dsp:sp modelId="{1C9EE7F8-28A4-44DA-BB30-7F7E76EC527F}">
      <dsp:nvSpPr>
        <dsp:cNvPr id="0" name=""/>
        <dsp:cNvSpPr/>
      </dsp:nvSpPr>
      <dsp:spPr>
        <a:xfrm rot="961747">
          <a:off x="3493993" y="2356806"/>
          <a:ext cx="2608596" cy="1851554"/>
        </a:xfrm>
        <a:prstGeom prst="ellipse">
          <a:avLst/>
        </a:prstGeom>
        <a:blipFill>
          <a:blip xmlns:r="http://schemas.openxmlformats.org/officeDocument/2006/relationships" r:embed="rId2"/>
          <a:srcRect/>
          <a:stretch>
            <a:fillRect t="-30000" b="-30000"/>
          </a:stretch>
        </a:blipFill>
        <a:ln w="12700" cap="flat" cmpd="sng" algn="ctr">
          <a:noFill/>
          <a:prstDash val="solid"/>
          <a:miter lim="800000"/>
        </a:ln>
        <a:effectLst>
          <a:outerShdw blurRad="225425" dist="50800" dir="5220000" algn="ctr" rotWithShape="0">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sp:spPr>
      <dsp:style>
        <a:lnRef idx="2">
          <a:scrgbClr r="0" g="0" b="0"/>
        </a:lnRef>
        <a:fillRef idx="1">
          <a:scrgbClr r="0" g="0" b="0"/>
        </a:fillRef>
        <a:effectRef idx="0">
          <a:scrgbClr r="0" g="0" b="0"/>
        </a:effectRef>
        <a:fontRef idx="minor"/>
      </dsp:style>
    </dsp:sp>
    <dsp:sp modelId="{027EF526-5DD7-4010-A0C3-4ABC89ECAF5B}">
      <dsp:nvSpPr>
        <dsp:cNvPr id="0" name=""/>
        <dsp:cNvSpPr/>
      </dsp:nvSpPr>
      <dsp:spPr>
        <a:xfrm>
          <a:off x="8487616" y="2068979"/>
          <a:ext cx="2272980" cy="1643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l" defTabSz="444500">
            <a:lnSpc>
              <a:spcPct val="90000"/>
            </a:lnSpc>
            <a:spcBef>
              <a:spcPct val="0"/>
            </a:spcBef>
            <a:spcAft>
              <a:spcPct val="10000"/>
            </a:spcAft>
            <a:buNone/>
          </a:pPr>
          <a:endParaRPr lang="en-GB" sz="1000" kern="1200"/>
        </a:p>
      </dsp:txBody>
      <dsp:txXfrm>
        <a:off x="8487616" y="2068979"/>
        <a:ext cx="2272980" cy="1643959"/>
      </dsp:txXfrm>
    </dsp:sp>
    <dsp:sp modelId="{C12F5C42-F44F-4835-AF0C-107B2F11E800}">
      <dsp:nvSpPr>
        <dsp:cNvPr id="0" name=""/>
        <dsp:cNvSpPr/>
      </dsp:nvSpPr>
      <dsp:spPr>
        <a:xfrm rot="1258230">
          <a:off x="2530466" y="4256992"/>
          <a:ext cx="2759931" cy="2091818"/>
        </a:xfrm>
        <a:prstGeom prst="ellipse">
          <a:avLst/>
        </a:prstGeom>
        <a:blipFill>
          <a:blip xmlns:r="http://schemas.openxmlformats.org/officeDocument/2006/relationships" r:embed="rId3"/>
          <a:srcRect/>
          <a:stretch>
            <a:fillRect t="-14000" b="-14000"/>
          </a:stretch>
        </a:blipFill>
        <a:ln w="12700" cap="flat" cmpd="sng" algn="ctr">
          <a:noFill/>
          <a:prstDash val="solid"/>
          <a:miter lim="800000"/>
        </a:ln>
        <a:effectLst>
          <a:outerShdw blurRad="225425" dist="50800" dir="5220000" algn="ctr" rotWithShape="0">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dsp:spPr>
      <dsp:style>
        <a:lnRef idx="2">
          <a:scrgbClr r="0" g="0" b="0"/>
        </a:lnRef>
        <a:fillRef idx="1">
          <a:scrgbClr r="0" g="0" b="0"/>
        </a:fillRef>
        <a:effectRef idx="0">
          <a:scrgbClr r="0" g="0" b="0"/>
        </a:effectRef>
        <a:fontRef idx="minor"/>
      </dsp:style>
    </dsp:sp>
    <dsp:sp modelId="{D372386B-CF03-4D51-8AD5-43A109F38291}">
      <dsp:nvSpPr>
        <dsp:cNvPr id="0" name=""/>
        <dsp:cNvSpPr/>
      </dsp:nvSpPr>
      <dsp:spPr>
        <a:xfrm>
          <a:off x="9162085" y="2907458"/>
          <a:ext cx="2272980" cy="1785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l" defTabSz="2000250">
            <a:lnSpc>
              <a:spcPct val="90000"/>
            </a:lnSpc>
            <a:spcBef>
              <a:spcPct val="0"/>
            </a:spcBef>
            <a:spcAft>
              <a:spcPct val="10000"/>
            </a:spcAft>
            <a:buFont typeface="Arial" panose="020B0604020202020204" pitchFamily="34" charset="0"/>
            <a:buNone/>
          </a:pPr>
          <a:endParaRPr lang="en-GB" sz="4500" kern="1200"/>
        </a:p>
      </dsp:txBody>
      <dsp:txXfrm>
        <a:off x="9162085" y="2907458"/>
        <a:ext cx="2272980" cy="17856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DCDDFB-DFB2-47D0-B7A9-C213D23CA641}">
      <dsp:nvSpPr>
        <dsp:cNvPr id="0" name=""/>
        <dsp:cNvSpPr/>
      </dsp:nvSpPr>
      <dsp:spPr>
        <a:xfrm>
          <a:off x="1717104" y="1079928"/>
          <a:ext cx="1523070" cy="1317363"/>
        </a:xfrm>
        <a:prstGeom prst="wave">
          <a:avLst/>
        </a:prstGeom>
        <a:solidFill>
          <a:schemeClr val="tx2">
            <a:lumMod val="50000"/>
          </a:schemeClr>
        </a:solidFill>
        <a:ln w="12700" cap="flat" cmpd="sng" algn="ctr">
          <a:solidFill>
            <a:schemeClr val="lt1">
              <a:hueOff val="0"/>
              <a:satOff val="0"/>
              <a:lumOff val="0"/>
              <a:alphaOff val="0"/>
            </a:schemeClr>
          </a:solidFill>
          <a:prstDash val="solid"/>
          <a:miter lim="800000"/>
        </a:ln>
        <a:effectLst/>
        <a:scene3d>
          <a:camera prst="orthographicFront"/>
          <a:lightRig rig="threePt" dir="t"/>
        </a:scene3d>
        <a:sp3d>
          <a:bevelT w="95250" h="95250"/>
        </a:sp3d>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solidFill>
                <a:schemeClr val="bg1"/>
              </a:solidFill>
            </a:rPr>
            <a:t>New home</a:t>
          </a:r>
        </a:p>
      </dsp:txBody>
      <dsp:txXfrm>
        <a:off x="1717104" y="1409269"/>
        <a:ext cx="1523070" cy="658681"/>
      </dsp:txXfrm>
    </dsp:sp>
    <dsp:sp modelId="{70978D52-F001-4401-AD9E-CFE0D1B070DB}">
      <dsp:nvSpPr>
        <dsp:cNvPr id="0" name=""/>
        <dsp:cNvSpPr/>
      </dsp:nvSpPr>
      <dsp:spPr>
        <a:xfrm>
          <a:off x="2723448" y="547684"/>
          <a:ext cx="574729" cy="49507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31C144-6B84-41E2-BA6E-10B507D35A62}">
      <dsp:nvSpPr>
        <dsp:cNvPr id="0" name=""/>
        <dsp:cNvSpPr/>
      </dsp:nvSpPr>
      <dsp:spPr>
        <a:xfrm>
          <a:off x="1684184" y="0"/>
          <a:ext cx="1675739" cy="998907"/>
        </a:xfrm>
        <a:prstGeom prst="hexagon">
          <a:avLst>
            <a:gd name="adj" fmla="val 28570"/>
            <a:gd name="vf" fmla="val 115470"/>
          </a:avLst>
        </a:prstGeom>
        <a:solidFill>
          <a:schemeClr val="accent6">
            <a:lumMod val="20000"/>
            <a:lumOff val="80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i="0" kern="1200">
              <a:solidFill>
                <a:schemeClr val="bg1"/>
              </a:solidFill>
            </a:rPr>
            <a:t>Lower academic performance</a:t>
          </a:r>
          <a:r>
            <a:rPr lang="en-GB" sz="1400" b="0" i="0" kern="1200">
              <a:solidFill>
                <a:schemeClr val="bg1"/>
              </a:solidFill>
            </a:rPr>
            <a:t> </a:t>
          </a:r>
          <a:endParaRPr lang="en-GB" sz="1400" kern="1200">
            <a:solidFill>
              <a:schemeClr val="bg1"/>
            </a:solidFill>
          </a:endParaRPr>
        </a:p>
      </dsp:txBody>
      <dsp:txXfrm>
        <a:off x="1918958" y="139949"/>
        <a:ext cx="1206191" cy="719009"/>
      </dsp:txXfrm>
    </dsp:sp>
    <dsp:sp modelId="{F8529F7E-4EAF-4BDF-B957-4CCD63BB4BB3}">
      <dsp:nvSpPr>
        <dsp:cNvPr id="0" name=""/>
        <dsp:cNvSpPr/>
      </dsp:nvSpPr>
      <dsp:spPr>
        <a:xfrm>
          <a:off x="3394177" y="1473218"/>
          <a:ext cx="574729" cy="49507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CF5D3B-3CC1-4AE1-94A2-B257C79009DC}">
      <dsp:nvSpPr>
        <dsp:cNvPr id="0" name=""/>
        <dsp:cNvSpPr/>
      </dsp:nvSpPr>
      <dsp:spPr>
        <a:xfrm>
          <a:off x="3179109" y="569056"/>
          <a:ext cx="1713766" cy="1079666"/>
        </a:xfrm>
        <a:prstGeom prst="hexagon">
          <a:avLst>
            <a:gd name="adj" fmla="val 28570"/>
            <a:gd name="vf" fmla="val 115470"/>
          </a:avLst>
        </a:prstGeom>
        <a:solidFill>
          <a:schemeClr val="accent4">
            <a:lumMod val="40000"/>
            <a:lumOff val="60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i="0" kern="1200">
              <a:solidFill>
                <a:schemeClr val="bg1"/>
              </a:solidFill>
            </a:rPr>
            <a:t>Deviant behaviour</a:t>
          </a:r>
          <a:r>
            <a:rPr lang="en-GB" sz="1600" b="0" i="0" kern="1200">
              <a:solidFill>
                <a:schemeClr val="bg1"/>
              </a:solidFill>
            </a:rPr>
            <a:t> </a:t>
          </a:r>
          <a:endParaRPr lang="en-GB" sz="1600" kern="1200">
            <a:solidFill>
              <a:schemeClr val="bg1"/>
            </a:solidFill>
          </a:endParaRPr>
        </a:p>
      </dsp:txBody>
      <dsp:txXfrm>
        <a:off x="3424743" y="723804"/>
        <a:ext cx="1222498" cy="770170"/>
      </dsp:txXfrm>
    </dsp:sp>
    <dsp:sp modelId="{6877891C-EA54-47A0-8000-5BC7F0FC5363}">
      <dsp:nvSpPr>
        <dsp:cNvPr id="0" name=""/>
        <dsp:cNvSpPr/>
      </dsp:nvSpPr>
      <dsp:spPr>
        <a:xfrm>
          <a:off x="2928111" y="2517972"/>
          <a:ext cx="574729" cy="49507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9641C9-C552-4FF6-B598-72FBFF8FF0EF}">
      <dsp:nvSpPr>
        <dsp:cNvPr id="0" name=""/>
        <dsp:cNvSpPr/>
      </dsp:nvSpPr>
      <dsp:spPr>
        <a:xfrm>
          <a:off x="3156365" y="1837837"/>
          <a:ext cx="1736516" cy="1079666"/>
        </a:xfrm>
        <a:prstGeom prst="hexagon">
          <a:avLst>
            <a:gd name="adj" fmla="val 28570"/>
            <a:gd name="vf" fmla="val 115470"/>
          </a:avLst>
        </a:prstGeom>
        <a:solidFill>
          <a:schemeClr val="tx1">
            <a:lumMod val="8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i="0" kern="1200">
              <a:solidFill>
                <a:schemeClr val="bg1"/>
              </a:solidFill>
            </a:rPr>
            <a:t>Problematic friendships </a:t>
          </a:r>
          <a:endParaRPr lang="en-GB" sz="1600" b="1" kern="1200">
            <a:solidFill>
              <a:schemeClr val="bg1"/>
            </a:solidFill>
          </a:endParaRPr>
        </a:p>
      </dsp:txBody>
      <dsp:txXfrm>
        <a:off x="3403895" y="1991737"/>
        <a:ext cx="1241456" cy="771866"/>
      </dsp:txXfrm>
    </dsp:sp>
    <dsp:sp modelId="{D9CC0CEE-EFD0-4299-A702-F12186CA48AF}">
      <dsp:nvSpPr>
        <dsp:cNvPr id="0" name=""/>
        <dsp:cNvSpPr/>
      </dsp:nvSpPr>
      <dsp:spPr>
        <a:xfrm>
          <a:off x="1576182" y="2515959"/>
          <a:ext cx="1775628" cy="1079666"/>
        </a:xfrm>
        <a:prstGeom prst="hexagon">
          <a:avLst>
            <a:gd name="adj" fmla="val 28570"/>
            <a:gd name="vf" fmla="val 115470"/>
          </a:avLst>
        </a:prstGeom>
        <a:solidFill>
          <a:schemeClr val="tx2">
            <a:lumMod val="90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i="0" kern="1200">
              <a:solidFill>
                <a:schemeClr val="bg1"/>
              </a:solidFill>
            </a:rPr>
            <a:t>Weak school engagement</a:t>
          </a:r>
          <a:r>
            <a:rPr lang="en-GB" sz="1100" b="1" i="0" kern="1200"/>
            <a:t>.</a:t>
          </a:r>
          <a:r>
            <a:rPr lang="en-GB" sz="1100" b="0" i="0" kern="1200"/>
            <a:t> </a:t>
          </a:r>
          <a:endParaRPr lang="en-GB" sz="1100" kern="1200"/>
        </a:p>
      </dsp:txBody>
      <dsp:txXfrm>
        <a:off x="1826971" y="2668451"/>
        <a:ext cx="1274050" cy="7746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42E4F6-DFC8-4161-AD5A-DDC563803CDE}">
      <dsp:nvSpPr>
        <dsp:cNvPr id="0" name=""/>
        <dsp:cNvSpPr/>
      </dsp:nvSpPr>
      <dsp:spPr>
        <a:xfrm>
          <a:off x="2146624" y="1240728"/>
          <a:ext cx="1577019" cy="1364185"/>
        </a:xfrm>
        <a:prstGeom prst="flowChartPunchedTape">
          <a:avLst/>
        </a:prstGeom>
        <a:solidFill>
          <a:schemeClr val="tx2">
            <a:lumMod val="50000"/>
          </a:schemeClr>
        </a:solidFill>
        <a:ln w="12700" cap="flat" cmpd="sng" algn="ctr">
          <a:solidFill>
            <a:schemeClr val="lt1">
              <a:hueOff val="0"/>
              <a:satOff val="0"/>
              <a:lumOff val="0"/>
              <a:alphaOff val="0"/>
            </a:schemeClr>
          </a:solidFill>
          <a:prstDash val="solid"/>
          <a:miter lim="800000"/>
        </a:ln>
        <a:effectLst/>
        <a:scene3d>
          <a:camera prst="orthographicFront"/>
          <a:lightRig rig="threePt" dir="t"/>
        </a:scene3d>
        <a:sp3d>
          <a:bevelT w="95250" h="95250"/>
        </a:sp3d>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a:solidFill>
                <a:schemeClr val="bg1"/>
              </a:solidFill>
            </a:rPr>
            <a:t>Violent Environment</a:t>
          </a:r>
        </a:p>
      </dsp:txBody>
      <dsp:txXfrm>
        <a:off x="2146624" y="1513565"/>
        <a:ext cx="1577019" cy="818511"/>
      </dsp:txXfrm>
    </dsp:sp>
    <dsp:sp modelId="{4A707CD0-6605-4FAD-B027-614C2186A328}">
      <dsp:nvSpPr>
        <dsp:cNvPr id="0" name=""/>
        <dsp:cNvSpPr/>
      </dsp:nvSpPr>
      <dsp:spPr>
        <a:xfrm>
          <a:off x="3134141" y="588057"/>
          <a:ext cx="595004" cy="512675"/>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CCC31D-11F2-4ED1-923A-7704B196EC75}">
      <dsp:nvSpPr>
        <dsp:cNvPr id="0" name=""/>
        <dsp:cNvSpPr/>
      </dsp:nvSpPr>
      <dsp:spPr>
        <a:xfrm>
          <a:off x="1974378" y="40271"/>
          <a:ext cx="1754205" cy="1118040"/>
        </a:xfrm>
        <a:prstGeom prst="hexagon">
          <a:avLst>
            <a:gd name="adj" fmla="val 28570"/>
            <a:gd name="vf" fmla="val 115470"/>
          </a:avLst>
        </a:prstGeom>
        <a:solidFill>
          <a:schemeClr val="tx2">
            <a:lumMod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i="0" kern="1200">
              <a:solidFill>
                <a:srgbClr val="000000"/>
              </a:solidFill>
              <a:effectLst/>
              <a:latin typeface="Open Sans" panose="020B0606030504020204" pitchFamily="34" charset="0"/>
            </a:rPr>
            <a:t>Feel  unsafe</a:t>
          </a:r>
          <a:endParaRPr lang="en-GB" sz="1400" kern="1200">
            <a:solidFill>
              <a:schemeClr val="bg1"/>
            </a:solidFill>
          </a:endParaRPr>
        </a:p>
      </dsp:txBody>
      <dsp:txXfrm>
        <a:off x="2227036" y="201302"/>
        <a:ext cx="1248889" cy="795978"/>
      </dsp:txXfrm>
    </dsp:sp>
    <dsp:sp modelId="{33FF279B-224E-46CD-B9C4-3E35A7C2AE7F}">
      <dsp:nvSpPr>
        <dsp:cNvPr id="0" name=""/>
        <dsp:cNvSpPr/>
      </dsp:nvSpPr>
      <dsp:spPr>
        <a:xfrm>
          <a:off x="3828558" y="1546487"/>
          <a:ext cx="595004" cy="512675"/>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2A22FB-3AE5-41B4-89F8-E8AF38771693}">
      <dsp:nvSpPr>
        <dsp:cNvPr id="0" name=""/>
        <dsp:cNvSpPr/>
      </dsp:nvSpPr>
      <dsp:spPr>
        <a:xfrm>
          <a:off x="3523695" y="761661"/>
          <a:ext cx="1682958" cy="1118040"/>
        </a:xfrm>
        <a:prstGeom prst="hexagon">
          <a:avLst>
            <a:gd name="adj" fmla="val 28570"/>
            <a:gd name="vf" fmla="val 115470"/>
          </a:avLst>
        </a:prstGeom>
        <a:solidFill>
          <a:schemeClr val="tx2">
            <a:lumMod val="90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i="0" kern="1200">
              <a:solidFill>
                <a:schemeClr val="bg1"/>
              </a:solidFill>
            </a:rPr>
            <a:t>Decreased focus  </a:t>
          </a:r>
          <a:endParaRPr lang="en-GB" sz="1400" b="1" kern="1200">
            <a:solidFill>
              <a:schemeClr val="bg1"/>
            </a:solidFill>
          </a:endParaRPr>
        </a:p>
      </dsp:txBody>
      <dsp:txXfrm>
        <a:off x="3770416" y="925565"/>
        <a:ext cx="1189516" cy="790232"/>
      </dsp:txXfrm>
    </dsp:sp>
    <dsp:sp modelId="{1EA13B4A-1A3E-43B8-B3D6-EFC9B0FDAF6C}">
      <dsp:nvSpPr>
        <dsp:cNvPr id="0" name=""/>
        <dsp:cNvSpPr/>
      </dsp:nvSpPr>
      <dsp:spPr>
        <a:xfrm>
          <a:off x="3346171" y="2628374"/>
          <a:ext cx="595004" cy="512675"/>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43D943-B859-4589-91E5-0AF505B7389D}">
      <dsp:nvSpPr>
        <dsp:cNvPr id="0" name=""/>
        <dsp:cNvSpPr/>
      </dsp:nvSpPr>
      <dsp:spPr>
        <a:xfrm>
          <a:off x="3542531" y="2039548"/>
          <a:ext cx="1679895" cy="1118040"/>
        </a:xfrm>
        <a:prstGeom prst="hexagon">
          <a:avLst>
            <a:gd name="adj" fmla="val 28570"/>
            <a:gd name="vf" fmla="val 115470"/>
          </a:avLst>
        </a:prstGeom>
        <a:solidFill>
          <a:schemeClr val="tx1">
            <a:lumMod val="8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i="0" kern="1200">
              <a:solidFill>
                <a:schemeClr val="bg1"/>
              </a:solidFill>
            </a:rPr>
            <a:t>Risk-taking behaviours</a:t>
          </a:r>
          <a:endParaRPr lang="en-GB" sz="1400" kern="1200">
            <a:solidFill>
              <a:schemeClr val="bg1"/>
            </a:solidFill>
          </a:endParaRPr>
        </a:p>
      </dsp:txBody>
      <dsp:txXfrm>
        <a:off x="3788997" y="2203581"/>
        <a:ext cx="1186963" cy="789974"/>
      </dsp:txXfrm>
    </dsp:sp>
    <dsp:sp modelId="{C488D0E8-4C06-48CD-9749-BABC287C372B}">
      <dsp:nvSpPr>
        <dsp:cNvPr id="0" name=""/>
        <dsp:cNvSpPr/>
      </dsp:nvSpPr>
      <dsp:spPr>
        <a:xfrm>
          <a:off x="2149559" y="2740678"/>
          <a:ext cx="595004" cy="512675"/>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AE02F5-DCE3-429E-AFB7-5051D8124A33}">
      <dsp:nvSpPr>
        <dsp:cNvPr id="0" name=""/>
        <dsp:cNvSpPr/>
      </dsp:nvSpPr>
      <dsp:spPr>
        <a:xfrm>
          <a:off x="2068513" y="2727986"/>
          <a:ext cx="1764570" cy="1118040"/>
        </a:xfrm>
        <a:prstGeom prst="hexagon">
          <a:avLst>
            <a:gd name="adj" fmla="val 28570"/>
            <a:gd name="vf" fmla="val 115470"/>
          </a:avLst>
        </a:prstGeom>
        <a:solidFill>
          <a:schemeClr val="accent4">
            <a:lumMod val="40000"/>
            <a:lumOff val="60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i="0" kern="1200">
              <a:solidFill>
                <a:schemeClr val="bg1"/>
              </a:solidFill>
            </a:rPr>
            <a:t>Skipping school</a:t>
          </a:r>
          <a:r>
            <a:rPr lang="en-GB" sz="1400" b="0" i="0" kern="1200">
              <a:solidFill>
                <a:schemeClr val="bg1"/>
              </a:solidFill>
            </a:rPr>
            <a:t> </a:t>
          </a:r>
          <a:endParaRPr lang="en-GB" sz="1400" kern="1200">
            <a:solidFill>
              <a:schemeClr val="bg1"/>
            </a:solidFill>
          </a:endParaRPr>
        </a:p>
      </dsp:txBody>
      <dsp:txXfrm>
        <a:off x="2322035" y="2888619"/>
        <a:ext cx="1257526" cy="796774"/>
      </dsp:txXfrm>
    </dsp:sp>
    <dsp:sp modelId="{8230C161-5569-42F6-B5F4-86DBB90B69C6}">
      <dsp:nvSpPr>
        <dsp:cNvPr id="0" name=""/>
        <dsp:cNvSpPr/>
      </dsp:nvSpPr>
      <dsp:spPr>
        <a:xfrm>
          <a:off x="1443770" y="1782633"/>
          <a:ext cx="595004" cy="512675"/>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37F421-B410-436F-882A-62494715B6AC}">
      <dsp:nvSpPr>
        <dsp:cNvPr id="0" name=""/>
        <dsp:cNvSpPr/>
      </dsp:nvSpPr>
      <dsp:spPr>
        <a:xfrm>
          <a:off x="586867" y="2052392"/>
          <a:ext cx="1765307" cy="1118040"/>
        </a:xfrm>
        <a:prstGeom prst="hexagon">
          <a:avLst>
            <a:gd name="adj" fmla="val 28570"/>
            <a:gd name="vf" fmla="val 115470"/>
          </a:avLst>
        </a:prstGeom>
        <a:solidFill>
          <a:schemeClr val="bg2">
            <a:lumMod val="10000"/>
            <a:lumOff val="90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i="0" kern="1200">
              <a:solidFill>
                <a:schemeClr val="bg1"/>
              </a:solidFill>
            </a:rPr>
            <a:t>Depression or anxiety</a:t>
          </a:r>
          <a:r>
            <a:rPr lang="en-GB" sz="1300" b="0" i="0" kern="1200">
              <a:solidFill>
                <a:schemeClr val="bg1"/>
              </a:solidFill>
            </a:rPr>
            <a:t> </a:t>
          </a:r>
          <a:endParaRPr lang="en-GB" sz="1300" kern="1200">
            <a:solidFill>
              <a:schemeClr val="bg1"/>
            </a:solidFill>
          </a:endParaRPr>
        </a:p>
      </dsp:txBody>
      <dsp:txXfrm>
        <a:off x="840451" y="2212997"/>
        <a:ext cx="1258139" cy="796830"/>
      </dsp:txXfrm>
    </dsp:sp>
    <dsp:sp modelId="{B5F20EC4-9498-4F4F-B3AC-87629621461E}">
      <dsp:nvSpPr>
        <dsp:cNvPr id="0" name=""/>
        <dsp:cNvSpPr/>
      </dsp:nvSpPr>
      <dsp:spPr>
        <a:xfrm>
          <a:off x="492712" y="802418"/>
          <a:ext cx="1730348" cy="1050935"/>
        </a:xfrm>
        <a:prstGeom prst="hexagon">
          <a:avLst>
            <a:gd name="adj" fmla="val 28570"/>
            <a:gd name="vf" fmla="val 115470"/>
          </a:avLst>
        </a:prstGeom>
        <a:solidFill>
          <a:schemeClr val="accent6">
            <a:lumMod val="20000"/>
            <a:lumOff val="80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i="0" kern="1200">
              <a:solidFill>
                <a:schemeClr val="bg1"/>
              </a:solidFill>
            </a:rPr>
            <a:t>Self-harm</a:t>
          </a:r>
          <a:r>
            <a:rPr lang="en-GB" sz="1300" b="0" i="0" kern="1200"/>
            <a:t> </a:t>
          </a:r>
          <a:endParaRPr lang="en-GB" sz="1300" kern="1200"/>
        </a:p>
      </dsp:txBody>
      <dsp:txXfrm>
        <a:off x="736992" y="950782"/>
        <a:ext cx="1241788" cy="7542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03B19E-41AA-440C-8866-570EA34656BE}">
      <dsp:nvSpPr>
        <dsp:cNvPr id="0" name=""/>
        <dsp:cNvSpPr/>
      </dsp:nvSpPr>
      <dsp:spPr>
        <a:xfrm>
          <a:off x="384170" y="0"/>
          <a:ext cx="3216480" cy="3216480"/>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733DAD-51EE-4EAA-BDA9-594C7E00D5EC}">
      <dsp:nvSpPr>
        <dsp:cNvPr id="0" name=""/>
        <dsp:cNvSpPr/>
      </dsp:nvSpPr>
      <dsp:spPr>
        <a:xfrm>
          <a:off x="0" y="0"/>
          <a:ext cx="1546383" cy="1254427"/>
        </a:xfrm>
        <a:prstGeom prst="roundRect">
          <a:avLst/>
        </a:prstGeom>
        <a:solidFill>
          <a:schemeClr val="bg2">
            <a:lumMod val="25000"/>
            <a:lumOff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solidFill>
                <a:schemeClr val="bg1"/>
              </a:solidFill>
            </a:rPr>
            <a:t>Unperforming educationally</a:t>
          </a:r>
          <a:endParaRPr lang="en-GB" sz="1400" b="1" kern="1200">
            <a:solidFill>
              <a:schemeClr val="bg1"/>
            </a:solidFill>
          </a:endParaRPr>
        </a:p>
      </dsp:txBody>
      <dsp:txXfrm>
        <a:off x="61236" y="61236"/>
        <a:ext cx="1423911" cy="1131955"/>
      </dsp:txXfrm>
    </dsp:sp>
    <dsp:sp modelId="{D7FF568A-7C0E-4592-9B63-B6A7893871DE}">
      <dsp:nvSpPr>
        <dsp:cNvPr id="0" name=""/>
        <dsp:cNvSpPr/>
      </dsp:nvSpPr>
      <dsp:spPr>
        <a:xfrm>
          <a:off x="2385476" y="0"/>
          <a:ext cx="1650036" cy="1254427"/>
        </a:xfrm>
        <a:prstGeom prst="roundRect">
          <a:avLst/>
        </a:prstGeom>
        <a:solidFill>
          <a:schemeClr val="bg2">
            <a:lumMod val="25000"/>
            <a:lumOff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a:solidFill>
                <a:schemeClr val="bg1"/>
              </a:solidFill>
              <a:latin typeface="Walbaum Display"/>
            </a:rPr>
            <a:t>Violence perpetuation</a:t>
          </a:r>
          <a:endParaRPr lang="en-US" sz="1800" b="1" kern="1200">
            <a:solidFill>
              <a:schemeClr val="bg1"/>
            </a:solidFill>
          </a:endParaRPr>
        </a:p>
      </dsp:txBody>
      <dsp:txXfrm>
        <a:off x="2446712" y="61236"/>
        <a:ext cx="1527564" cy="1131955"/>
      </dsp:txXfrm>
    </dsp:sp>
    <dsp:sp modelId="{210DC181-C245-410B-882E-0C8C97C097B0}">
      <dsp:nvSpPr>
        <dsp:cNvPr id="0" name=""/>
        <dsp:cNvSpPr/>
      </dsp:nvSpPr>
      <dsp:spPr>
        <a:xfrm>
          <a:off x="139995" y="1830639"/>
          <a:ext cx="1582548" cy="1254427"/>
        </a:xfrm>
        <a:prstGeom prst="roundRect">
          <a:avLst/>
        </a:prstGeom>
        <a:solidFill>
          <a:schemeClr val="bg2">
            <a:lumMod val="25000"/>
            <a:lumOff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b="1" kern="1200">
              <a:solidFill>
                <a:schemeClr val="bg1"/>
              </a:solidFill>
            </a:rPr>
            <a:t>Male heroism</a:t>
          </a:r>
          <a:r>
            <a:rPr lang="en-US" sz="2600" b="1" kern="1200">
              <a:solidFill>
                <a:schemeClr val="bg1"/>
              </a:solidFill>
              <a:latin typeface="Walbaum Display"/>
            </a:rPr>
            <a:t> </a:t>
          </a:r>
          <a:endParaRPr lang="en-GB" sz="2600" b="1" kern="1200">
            <a:solidFill>
              <a:schemeClr val="bg1"/>
            </a:solidFill>
          </a:endParaRPr>
        </a:p>
      </dsp:txBody>
      <dsp:txXfrm>
        <a:off x="201231" y="1891875"/>
        <a:ext cx="1460076" cy="1131955"/>
      </dsp:txXfrm>
    </dsp:sp>
    <dsp:sp modelId="{1D0BC9E1-CFFD-43DB-93B0-877EEC57F59D}">
      <dsp:nvSpPr>
        <dsp:cNvPr id="0" name=""/>
        <dsp:cNvSpPr/>
      </dsp:nvSpPr>
      <dsp:spPr>
        <a:xfrm>
          <a:off x="2372756" y="1904450"/>
          <a:ext cx="1662756" cy="1254427"/>
        </a:xfrm>
        <a:prstGeom prst="roundRect">
          <a:avLst/>
        </a:prstGeom>
        <a:solidFill>
          <a:schemeClr val="bg2">
            <a:lumMod val="25000"/>
            <a:lumOff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bg1"/>
              </a:solidFill>
            </a:rPr>
            <a:t>Controlling and aggressive behavior</a:t>
          </a:r>
          <a:endParaRPr lang="en-GB" sz="1800" b="1" kern="1200">
            <a:solidFill>
              <a:schemeClr val="bg1"/>
            </a:solidFill>
          </a:endParaRPr>
        </a:p>
      </dsp:txBody>
      <dsp:txXfrm>
        <a:off x="2433992" y="1965686"/>
        <a:ext cx="1540284" cy="11319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2B2155-E0AF-49EF-8C1A-F5399D0E0C45}">
      <dsp:nvSpPr>
        <dsp:cNvPr id="0" name=""/>
        <dsp:cNvSpPr/>
      </dsp:nvSpPr>
      <dsp:spPr>
        <a:xfrm>
          <a:off x="13644" y="0"/>
          <a:ext cx="1667519" cy="4859419"/>
        </a:xfrm>
        <a:prstGeom prst="roundRect">
          <a:avLst>
            <a:gd name="adj" fmla="val 10000"/>
          </a:avLst>
        </a:prstGeom>
        <a:solidFill>
          <a:schemeClr val="bg2">
            <a:lumMod val="25000"/>
            <a:lumOff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bg1"/>
              </a:solidFill>
            </a:rPr>
            <a:t>Police – Protection from Harassment,  protect victims of offences, non-molestation order. </a:t>
          </a:r>
        </a:p>
      </dsp:txBody>
      <dsp:txXfrm>
        <a:off x="13644" y="1943767"/>
        <a:ext cx="1667519" cy="1943767"/>
      </dsp:txXfrm>
    </dsp:sp>
    <dsp:sp modelId="{19D6FAFB-CEFA-4CDB-8389-03F976674BFF}">
      <dsp:nvSpPr>
        <dsp:cNvPr id="0" name=""/>
        <dsp:cNvSpPr/>
      </dsp:nvSpPr>
      <dsp:spPr>
        <a:xfrm>
          <a:off x="54998" y="291565"/>
          <a:ext cx="1567467" cy="1618186"/>
        </a:xfrm>
        <a:prstGeom prst="ellipse">
          <a:avLst/>
        </a:prstGeom>
        <a:blipFill>
          <a:blip xmlns:r="http://schemas.openxmlformats.org/officeDocument/2006/relationships" r:embed="rId1"/>
          <a:srcRect/>
          <a:stretch>
            <a:fillRect l="-42000" r="-4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08719FA-C215-4FC4-AC38-921B49671C8F}">
      <dsp:nvSpPr>
        <dsp:cNvPr id="0" name=""/>
        <dsp:cNvSpPr/>
      </dsp:nvSpPr>
      <dsp:spPr>
        <a:xfrm>
          <a:off x="1722518" y="0"/>
          <a:ext cx="1667519" cy="4859419"/>
        </a:xfrm>
        <a:prstGeom prst="roundRect">
          <a:avLst>
            <a:gd name="adj" fmla="val 10000"/>
          </a:avLst>
        </a:prstGeom>
        <a:solidFill>
          <a:schemeClr val="tx2">
            <a:lumMod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a:solidFill>
                <a:schemeClr val="bg1"/>
              </a:solidFill>
            </a:rPr>
            <a:t>Social services – identify and asses the family environment and situation.</a:t>
          </a:r>
        </a:p>
      </dsp:txBody>
      <dsp:txXfrm>
        <a:off x="1722518" y="1943767"/>
        <a:ext cx="1667519" cy="1943767"/>
      </dsp:txXfrm>
    </dsp:sp>
    <dsp:sp modelId="{1D35A42F-080D-4FEA-BC6E-34B782B4F31B}">
      <dsp:nvSpPr>
        <dsp:cNvPr id="0" name=""/>
        <dsp:cNvSpPr/>
      </dsp:nvSpPr>
      <dsp:spPr>
        <a:xfrm>
          <a:off x="1772543" y="291565"/>
          <a:ext cx="1567467" cy="1618186"/>
        </a:xfrm>
        <a:prstGeom prst="ellipse">
          <a:avLst/>
        </a:prstGeom>
        <a:blipFill>
          <a:blip xmlns:r="http://schemas.openxmlformats.org/officeDocument/2006/relationships" r:embed="rId2"/>
          <a:srcRect/>
          <a:stretch>
            <a:fillRect l="-42000" r="-4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54002F-82C9-4CD6-A2EB-E3EE8D17DE8A}">
      <dsp:nvSpPr>
        <dsp:cNvPr id="0" name=""/>
        <dsp:cNvSpPr/>
      </dsp:nvSpPr>
      <dsp:spPr>
        <a:xfrm>
          <a:off x="3440062" y="0"/>
          <a:ext cx="1667519" cy="4859419"/>
        </a:xfrm>
        <a:prstGeom prst="roundRect">
          <a:avLst>
            <a:gd name="adj" fmla="val 10000"/>
          </a:avLst>
        </a:prstGeom>
        <a:solidFill>
          <a:schemeClr val="bg2">
            <a:lumMod val="25000"/>
            <a:lumOff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a:solidFill>
                <a:schemeClr val="bg1"/>
              </a:solidFill>
            </a:rPr>
            <a:t>Victim Support - Assessment of risk level and development of safety plans.</a:t>
          </a:r>
        </a:p>
      </dsp:txBody>
      <dsp:txXfrm>
        <a:off x="3440062" y="1943767"/>
        <a:ext cx="1667519" cy="1943767"/>
      </dsp:txXfrm>
    </dsp:sp>
    <dsp:sp modelId="{2757349A-E497-4B8C-A587-509A060471EA}">
      <dsp:nvSpPr>
        <dsp:cNvPr id="0" name=""/>
        <dsp:cNvSpPr/>
      </dsp:nvSpPr>
      <dsp:spPr>
        <a:xfrm>
          <a:off x="3490088" y="274040"/>
          <a:ext cx="1567467" cy="1618186"/>
        </a:xfrm>
        <a:prstGeom prst="ellipse">
          <a:avLst/>
        </a:prstGeom>
        <a:blipFill>
          <a:blip xmlns:r="http://schemas.openxmlformats.org/officeDocument/2006/relationships" r:embed="rId3"/>
          <a:srcRect/>
          <a:stretch>
            <a:fillRect t="-25000" b="-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78B2AF-DB07-4DA4-8438-39F8B517E5BC}">
      <dsp:nvSpPr>
        <dsp:cNvPr id="0" name=""/>
        <dsp:cNvSpPr/>
      </dsp:nvSpPr>
      <dsp:spPr>
        <a:xfrm>
          <a:off x="5157607" y="0"/>
          <a:ext cx="1667519" cy="4859419"/>
        </a:xfrm>
        <a:prstGeom prst="roundRect">
          <a:avLst>
            <a:gd name="adj" fmla="val 10000"/>
          </a:avLst>
        </a:prstGeom>
        <a:solidFill>
          <a:schemeClr val="tx2">
            <a:lumMod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a:solidFill>
                <a:schemeClr val="bg1"/>
              </a:solidFill>
            </a:rPr>
            <a:t>Out of hours support – calling 101 or 999 in emergencies.</a:t>
          </a:r>
        </a:p>
      </dsp:txBody>
      <dsp:txXfrm>
        <a:off x="5157607" y="1943767"/>
        <a:ext cx="1667519" cy="1943767"/>
      </dsp:txXfrm>
    </dsp:sp>
    <dsp:sp modelId="{21B1B6D5-B5FE-4635-9875-59ECAD7229A5}">
      <dsp:nvSpPr>
        <dsp:cNvPr id="0" name=""/>
        <dsp:cNvSpPr/>
      </dsp:nvSpPr>
      <dsp:spPr>
        <a:xfrm>
          <a:off x="5207633" y="291565"/>
          <a:ext cx="1567467" cy="1618186"/>
        </a:xfrm>
        <a:prstGeom prst="ellipse">
          <a:avLst/>
        </a:prstGeom>
        <a:blipFill>
          <a:blip xmlns:r="http://schemas.openxmlformats.org/officeDocument/2006/relationships" r:embed="rId4"/>
          <a:srcRect/>
          <a:stretch>
            <a:fillRect l="-27000" r="-2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B29849-3B58-4AE3-9F05-62B7D5A287AD}">
      <dsp:nvSpPr>
        <dsp:cNvPr id="0" name=""/>
        <dsp:cNvSpPr/>
      </dsp:nvSpPr>
      <dsp:spPr>
        <a:xfrm>
          <a:off x="6875152" y="0"/>
          <a:ext cx="1667519" cy="4859419"/>
        </a:xfrm>
        <a:prstGeom prst="roundRect">
          <a:avLst>
            <a:gd name="adj" fmla="val 10000"/>
          </a:avLst>
        </a:prstGeom>
        <a:solidFill>
          <a:schemeClr val="bg2">
            <a:lumMod val="25000"/>
            <a:lumOff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a:solidFill>
                <a:schemeClr val="bg1"/>
              </a:solidFill>
            </a:rPr>
            <a:t>Early Help Service – dealing with a multitude of problems instead of passing it to other teams.</a:t>
          </a:r>
        </a:p>
      </dsp:txBody>
      <dsp:txXfrm>
        <a:off x="6875152" y="1943767"/>
        <a:ext cx="1667519" cy="1943767"/>
      </dsp:txXfrm>
    </dsp:sp>
    <dsp:sp modelId="{97DA72D6-C379-4EB7-BB60-EAB1AF0DD155}">
      <dsp:nvSpPr>
        <dsp:cNvPr id="0" name=""/>
        <dsp:cNvSpPr/>
      </dsp:nvSpPr>
      <dsp:spPr>
        <a:xfrm>
          <a:off x="6930130" y="274040"/>
          <a:ext cx="1567467" cy="1618186"/>
        </a:xfrm>
        <a:prstGeom prst="ellipse">
          <a:avLst/>
        </a:prstGeom>
        <a:blipFill>
          <a:blip xmlns:r="http://schemas.openxmlformats.org/officeDocument/2006/relationships" r:embed="rId5"/>
          <a:srcRect/>
          <a:stretch>
            <a:fillRect l="-20000" r="-2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0877ABE-C4C4-483D-BAA0-FB323AEE6537}">
      <dsp:nvSpPr>
        <dsp:cNvPr id="0" name=""/>
        <dsp:cNvSpPr/>
      </dsp:nvSpPr>
      <dsp:spPr>
        <a:xfrm>
          <a:off x="8592696" y="0"/>
          <a:ext cx="1667519" cy="4859419"/>
        </a:xfrm>
        <a:prstGeom prst="roundRect">
          <a:avLst>
            <a:gd name="adj" fmla="val 10000"/>
          </a:avLst>
        </a:prstGeom>
        <a:solidFill>
          <a:schemeClr val="tx2">
            <a:lumMod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a:solidFill>
                <a:schemeClr val="bg1"/>
              </a:solidFill>
            </a:rPr>
            <a:t>Helplines - Lines that provide help with injunctions.</a:t>
          </a:r>
        </a:p>
      </dsp:txBody>
      <dsp:txXfrm>
        <a:off x="8592696" y="1943767"/>
        <a:ext cx="1667519" cy="1943767"/>
      </dsp:txXfrm>
    </dsp:sp>
    <dsp:sp modelId="{F97BAA90-419A-4060-BEED-E6B26C0FDD22}">
      <dsp:nvSpPr>
        <dsp:cNvPr id="0" name=""/>
        <dsp:cNvSpPr/>
      </dsp:nvSpPr>
      <dsp:spPr>
        <a:xfrm>
          <a:off x="8642722" y="291565"/>
          <a:ext cx="1567467" cy="1618186"/>
        </a:xfrm>
        <a:prstGeom prst="ellipse">
          <a:avLst/>
        </a:prstGeom>
        <a:blipFill>
          <a:blip xmlns:r="http://schemas.openxmlformats.org/officeDocument/2006/relationships" r:embed="rId6"/>
          <a:srcRect/>
          <a:stretch>
            <a:fillRect l="-28000" r="-28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2C8EE11-D4C9-4DF2-9817-FF384B8C75C3}">
      <dsp:nvSpPr>
        <dsp:cNvPr id="0" name=""/>
        <dsp:cNvSpPr/>
      </dsp:nvSpPr>
      <dsp:spPr>
        <a:xfrm>
          <a:off x="10286129" y="0"/>
          <a:ext cx="1667519" cy="4859419"/>
        </a:xfrm>
        <a:prstGeom prst="roundRect">
          <a:avLst>
            <a:gd name="adj" fmla="val 10000"/>
          </a:avLst>
        </a:prstGeom>
        <a:solidFill>
          <a:schemeClr val="bg2">
            <a:lumMod val="25000"/>
            <a:lumOff val="75000"/>
          </a:schemeClr>
        </a:solidFill>
        <a:ln w="12700" cap="flat" cmpd="sng" algn="ctr">
          <a:noFill/>
          <a:prstDash val="solid"/>
          <a:miter lim="800000"/>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bg1"/>
              </a:solidFill>
            </a:rPr>
            <a:t>Specialist </a:t>
          </a:r>
        </a:p>
        <a:p>
          <a:pPr marL="0" lvl="0" indent="0" algn="ctr" defTabSz="622300">
            <a:lnSpc>
              <a:spcPct val="90000"/>
            </a:lnSpc>
            <a:spcBef>
              <a:spcPct val="0"/>
            </a:spcBef>
            <a:spcAft>
              <a:spcPct val="35000"/>
            </a:spcAft>
            <a:buNone/>
          </a:pPr>
          <a:endParaRPr lang="en-GB" sz="1400" b="1" kern="1200">
            <a:solidFill>
              <a:schemeClr val="bg1"/>
            </a:solidFill>
          </a:endParaRPr>
        </a:p>
        <a:p>
          <a:pPr marL="0" lvl="0" indent="0" algn="ctr" defTabSz="622300">
            <a:lnSpc>
              <a:spcPct val="90000"/>
            </a:lnSpc>
            <a:spcBef>
              <a:spcPct val="0"/>
            </a:spcBef>
            <a:spcAft>
              <a:spcPct val="35000"/>
            </a:spcAft>
            <a:buNone/>
          </a:pPr>
          <a:r>
            <a:rPr lang="en-GB" sz="1400" b="1" kern="1200">
              <a:solidFill>
                <a:schemeClr val="bg1"/>
              </a:solidFill>
            </a:rPr>
            <a:t>Support for Children and Young People - provide help for children and young people who are dealing with mental health and emotional wellbeing problems.</a:t>
          </a:r>
        </a:p>
      </dsp:txBody>
      <dsp:txXfrm>
        <a:off x="10286129" y="1943767"/>
        <a:ext cx="1667519" cy="1943767"/>
      </dsp:txXfrm>
    </dsp:sp>
    <dsp:sp modelId="{18147833-8A6F-45AB-A660-3C6ED6ADD9ED}">
      <dsp:nvSpPr>
        <dsp:cNvPr id="0" name=""/>
        <dsp:cNvSpPr/>
      </dsp:nvSpPr>
      <dsp:spPr>
        <a:xfrm>
          <a:off x="10360267" y="291565"/>
          <a:ext cx="1567467" cy="1618186"/>
        </a:xfrm>
        <a:prstGeom prst="ellipse">
          <a:avLst/>
        </a:prstGeom>
        <a:blipFill>
          <a:blip xmlns:r="http://schemas.openxmlformats.org/officeDocument/2006/relationships" r:embed="rId7"/>
          <a:srcRect/>
          <a:stretch>
            <a:fillRect l="-42000" r="-4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BE8AA49-6E3F-4999-9949-D60E5E250E72}">
      <dsp:nvSpPr>
        <dsp:cNvPr id="0" name=""/>
        <dsp:cNvSpPr/>
      </dsp:nvSpPr>
      <dsp:spPr>
        <a:xfrm>
          <a:off x="1118267" y="3778766"/>
          <a:ext cx="9463321" cy="728912"/>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79BABF-6887-4407-A92B-18F603E0BD44}">
      <dsp:nvSpPr>
        <dsp:cNvPr id="0" name=""/>
        <dsp:cNvSpPr/>
      </dsp:nvSpPr>
      <dsp:spPr>
        <a:xfrm>
          <a:off x="0" y="0"/>
          <a:ext cx="2652876" cy="4145280"/>
        </a:xfrm>
        <a:prstGeom prst="roundRect">
          <a:avLst>
            <a:gd name="adj" fmla="val 10000"/>
          </a:avLst>
        </a:prstGeom>
        <a:solidFill>
          <a:schemeClr val="accent6">
            <a:lumMod val="20000"/>
            <a:lumOff val="80000"/>
          </a:schemeClr>
        </a:solidFill>
        <a:ln w="12700" cap="flat" cmpd="sng" algn="ctr">
          <a:noFill/>
          <a:prstDash val="solid"/>
          <a:miter lim="800000"/>
        </a:ln>
        <a:effectLst/>
        <a:scene3d>
          <a:camera prst="orthographicFront">
            <a:rot lat="0" lon="0" rev="0"/>
          </a:camera>
          <a:lightRig rig="glow" dir="t">
            <a:rot lat="0" lon="0" rev="14100000"/>
          </a:lightRig>
        </a:scene3d>
        <a:sp3d prstMaterial="softEdge">
          <a:bevelT w="127000" prst="artDeco"/>
        </a:sp3d>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bg1"/>
              </a:solidFill>
            </a:rPr>
            <a:t>Housing/Accommodation - provide emergency help</a:t>
          </a:r>
          <a:endParaRPr lang="en-GB" sz="2000" kern="1200">
            <a:solidFill>
              <a:schemeClr val="bg1"/>
            </a:solidFill>
          </a:endParaRPr>
        </a:p>
      </dsp:txBody>
      <dsp:txXfrm>
        <a:off x="0" y="1658112"/>
        <a:ext cx="2652876" cy="1658112"/>
      </dsp:txXfrm>
    </dsp:sp>
    <dsp:sp modelId="{5D00D63F-BFD8-4EBA-8CA2-FFEF15C10D18}">
      <dsp:nvSpPr>
        <dsp:cNvPr id="0" name=""/>
        <dsp:cNvSpPr/>
      </dsp:nvSpPr>
      <dsp:spPr>
        <a:xfrm>
          <a:off x="347526" y="299928"/>
          <a:ext cx="1962884" cy="1380378"/>
        </a:xfrm>
        <a:prstGeom prst="ellipse">
          <a:avLst/>
        </a:prstGeom>
        <a:blipFill>
          <a:blip xmlns:r="http://schemas.openxmlformats.org/officeDocument/2006/relationships" r:embed="rId1"/>
          <a:srcRect/>
          <a:stretch>
            <a:fillRect l="-13000" r="-1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7520141-5C15-455E-8DA4-AE60DAE0FAB0}">
      <dsp:nvSpPr>
        <dsp:cNvPr id="0" name=""/>
        <dsp:cNvSpPr/>
      </dsp:nvSpPr>
      <dsp:spPr>
        <a:xfrm>
          <a:off x="2734993" y="0"/>
          <a:ext cx="2652876" cy="4145280"/>
        </a:xfrm>
        <a:prstGeom prst="roundRect">
          <a:avLst>
            <a:gd name="adj" fmla="val 10000"/>
          </a:avLst>
        </a:prstGeom>
        <a:solidFill>
          <a:schemeClr val="accent6">
            <a:lumMod val="40000"/>
            <a:lumOff val="60000"/>
          </a:schemeClr>
        </a:solidFill>
        <a:ln w="12700" cap="flat" cmpd="sng" algn="ctr">
          <a:noFill/>
          <a:prstDash val="solid"/>
          <a:miter lim="800000"/>
        </a:ln>
        <a:effectLst/>
        <a:scene3d>
          <a:camera prst="orthographicFront">
            <a:rot lat="0" lon="0" rev="0"/>
          </a:camera>
          <a:lightRig rig="glow" dir="t">
            <a:rot lat="0" lon="0" rev="14100000"/>
          </a:lightRig>
        </a:scene3d>
        <a:sp3d prstMaterial="softEdge">
          <a:bevelT w="127000" prst="artDeco"/>
        </a:sp3d>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solidFill>
                <a:schemeClr val="bg1"/>
              </a:solidFill>
            </a:rPr>
            <a:t>City Council – provide help with house related problems</a:t>
          </a:r>
          <a:endParaRPr lang="en-GB" sz="1800" kern="1200">
            <a:solidFill>
              <a:schemeClr val="bg1"/>
            </a:solidFill>
          </a:endParaRPr>
        </a:p>
      </dsp:txBody>
      <dsp:txXfrm>
        <a:off x="2734993" y="1658112"/>
        <a:ext cx="2652876" cy="1658112"/>
      </dsp:txXfrm>
    </dsp:sp>
    <dsp:sp modelId="{BD8C3EEE-E137-4B94-8FC9-89DC1E198DE7}">
      <dsp:nvSpPr>
        <dsp:cNvPr id="0" name=""/>
        <dsp:cNvSpPr/>
      </dsp:nvSpPr>
      <dsp:spPr>
        <a:xfrm>
          <a:off x="3026334" y="248716"/>
          <a:ext cx="2070194" cy="1380378"/>
        </a:xfrm>
        <a:prstGeom prst="ellipse">
          <a:avLst/>
        </a:prstGeom>
        <a:blipFill>
          <a:blip xmlns:r="http://schemas.openxmlformats.org/officeDocument/2006/relationships" r:embed="rId2"/>
          <a:srcRect/>
          <a:stretch>
            <a:fillRect l="-39000" r="-3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B86E860-2407-4DA1-9F52-B5A3B4EB9FE0}">
      <dsp:nvSpPr>
        <dsp:cNvPr id="0" name=""/>
        <dsp:cNvSpPr/>
      </dsp:nvSpPr>
      <dsp:spPr>
        <a:xfrm>
          <a:off x="5467455" y="0"/>
          <a:ext cx="2652876" cy="4145280"/>
        </a:xfrm>
        <a:prstGeom prst="roundRect">
          <a:avLst>
            <a:gd name="adj" fmla="val 10000"/>
          </a:avLst>
        </a:prstGeom>
        <a:solidFill>
          <a:schemeClr val="accent6">
            <a:lumMod val="20000"/>
            <a:lumOff val="80000"/>
          </a:schemeClr>
        </a:solidFill>
        <a:ln w="12700" cap="flat" cmpd="sng" algn="ctr">
          <a:noFill/>
          <a:prstDash val="solid"/>
          <a:miter lim="800000"/>
        </a:ln>
        <a:effectLst/>
        <a:scene3d>
          <a:camera prst="orthographicFront">
            <a:rot lat="0" lon="0" rev="0"/>
          </a:camera>
          <a:lightRig rig="glow" dir="t">
            <a:rot lat="0" lon="0" rev="14100000"/>
          </a:lightRig>
        </a:scene3d>
        <a:sp3d prstMaterial="softEdge">
          <a:bevelT w="127000" prst="artDeco"/>
        </a:sp3d>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solidFill>
                <a:schemeClr val="bg1"/>
              </a:solidFill>
            </a:rPr>
            <a:t>Citizens advice – provides advice for family, housing, benefits, health and so many more</a:t>
          </a:r>
          <a:endParaRPr lang="en-GB" sz="1800" kern="1200">
            <a:solidFill>
              <a:schemeClr val="bg1"/>
            </a:solidFill>
          </a:endParaRPr>
        </a:p>
      </dsp:txBody>
      <dsp:txXfrm>
        <a:off x="5467455" y="1658112"/>
        <a:ext cx="2652876" cy="1658112"/>
      </dsp:txXfrm>
    </dsp:sp>
    <dsp:sp modelId="{72DAF487-F86F-4F04-AE5E-4695DCA984E6}">
      <dsp:nvSpPr>
        <dsp:cNvPr id="0" name=""/>
        <dsp:cNvSpPr/>
      </dsp:nvSpPr>
      <dsp:spPr>
        <a:xfrm>
          <a:off x="5769535" y="248716"/>
          <a:ext cx="2048715" cy="1380378"/>
        </a:xfrm>
        <a:prstGeom prst="ellipse">
          <a:avLst/>
        </a:prstGeom>
        <a:blipFill>
          <a:blip xmlns:r="http://schemas.openxmlformats.org/officeDocument/2006/relationships" r:embed="rId3"/>
          <a:srcRect/>
          <a:stretch>
            <a:fillRect l="-26000" r="-2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A54A4E1-79B9-4CE7-B427-BA6E4633E75E}">
      <dsp:nvSpPr>
        <dsp:cNvPr id="0" name=""/>
        <dsp:cNvSpPr/>
      </dsp:nvSpPr>
      <dsp:spPr>
        <a:xfrm>
          <a:off x="8202438" y="0"/>
          <a:ext cx="2652876" cy="4145280"/>
        </a:xfrm>
        <a:prstGeom prst="roundRect">
          <a:avLst>
            <a:gd name="adj" fmla="val 10000"/>
          </a:avLst>
        </a:prstGeom>
        <a:solidFill>
          <a:schemeClr val="accent6">
            <a:lumMod val="40000"/>
            <a:lumOff val="60000"/>
          </a:schemeClr>
        </a:solidFill>
        <a:ln w="12700" cap="flat" cmpd="sng" algn="ctr">
          <a:noFill/>
          <a:prstDash val="solid"/>
          <a:miter lim="800000"/>
        </a:ln>
        <a:effectLst/>
        <a:scene3d>
          <a:camera prst="orthographicFront">
            <a:rot lat="0" lon="0" rev="0"/>
          </a:camera>
          <a:lightRig rig="glow" dir="t">
            <a:rot lat="0" lon="0" rev="14100000"/>
          </a:lightRig>
        </a:scene3d>
        <a:sp3d prstMaterial="softEdge">
          <a:bevelT w="127000" prst="artDeco"/>
        </a:sp3d>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solidFill>
                <a:schemeClr val="bg1"/>
              </a:solidFill>
            </a:rPr>
            <a:t>Tree of Hope – Provide fundraising, therapy, equipment and grants for children with disabilities</a:t>
          </a:r>
          <a:r>
            <a:rPr lang="en-GB" sz="1800" b="1" kern="1200"/>
            <a:t>.         </a:t>
          </a:r>
          <a:endParaRPr lang="en-GB" sz="1800" kern="1200"/>
        </a:p>
      </dsp:txBody>
      <dsp:txXfrm>
        <a:off x="8202438" y="1658112"/>
        <a:ext cx="2652876" cy="1658112"/>
      </dsp:txXfrm>
    </dsp:sp>
    <dsp:sp modelId="{BEACC74F-8898-445C-9DD3-84B7B05C3DB9}">
      <dsp:nvSpPr>
        <dsp:cNvPr id="0" name=""/>
        <dsp:cNvSpPr/>
      </dsp:nvSpPr>
      <dsp:spPr>
        <a:xfrm>
          <a:off x="8486979" y="248716"/>
          <a:ext cx="2078753" cy="1380378"/>
        </a:xfrm>
        <a:prstGeom prst="ellipse">
          <a:avLst/>
        </a:prstGeom>
        <a:blipFill>
          <a:blip xmlns:r="http://schemas.openxmlformats.org/officeDocument/2006/relationships" r:embed="rId4"/>
          <a:srcRect/>
          <a:stretch>
            <a:fillRect l="-109000" r="-10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730C73F-E825-4F6C-ABDD-8D03FA730414}">
      <dsp:nvSpPr>
        <dsp:cNvPr id="0" name=""/>
        <dsp:cNvSpPr/>
      </dsp:nvSpPr>
      <dsp:spPr>
        <a:xfrm>
          <a:off x="434213" y="3316224"/>
          <a:ext cx="9986898" cy="621792"/>
        </a:xfrm>
        <a:prstGeom prst="leftRightArrow">
          <a:avLst/>
        </a:prstGeom>
        <a:solidFill>
          <a:schemeClr val="tx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88D226-49D7-4C30-90DC-CA1755D98829}">
      <dsp:nvSpPr>
        <dsp:cNvPr id="0" name=""/>
        <dsp:cNvSpPr/>
      </dsp:nvSpPr>
      <dsp:spPr>
        <a:xfrm rot="16200000">
          <a:off x="1591463" y="1656762"/>
          <a:ext cx="540550" cy="2029937"/>
        </a:xfrm>
        <a:prstGeom prst="round2Same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None/>
          </a:pPr>
          <a:r>
            <a:rPr lang="en-GB" sz="1800" kern="1200">
              <a:latin typeface="+mn-lt"/>
            </a:rPr>
            <a:t>Family  violence</a:t>
          </a:r>
          <a:endParaRPr lang="en-gb" sz="1800" kern="1200">
            <a:latin typeface="+mn-lt"/>
          </a:endParaRPr>
        </a:p>
      </dsp:txBody>
      <dsp:txXfrm rot="5400000">
        <a:off x="873157" y="2427843"/>
        <a:ext cx="2003550" cy="487776"/>
      </dsp:txXfrm>
    </dsp:sp>
    <dsp:sp modelId="{45A02F84-C6CB-43F5-AEE4-3EA66C2BD25F}">
      <dsp:nvSpPr>
        <dsp:cNvPr id="0" name=""/>
        <dsp:cNvSpPr/>
      </dsp:nvSpPr>
      <dsp:spPr>
        <a:xfrm>
          <a:off x="0" y="285870"/>
          <a:ext cx="3751425" cy="1891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37160" numCol="1" spcCol="1270" rtlCol="0" anchor="b" anchorCtr="1">
          <a:noAutofit/>
        </a:bodyPr>
        <a:lstStyle/>
        <a:p>
          <a:pPr marL="0" lvl="0" indent="0" algn="l" defTabSz="800100" rtl="0">
            <a:lnSpc>
              <a:spcPct val="90000"/>
            </a:lnSpc>
            <a:spcBef>
              <a:spcPct val="0"/>
            </a:spcBef>
            <a:spcAft>
              <a:spcPct val="35000"/>
            </a:spcAft>
            <a:buFont typeface="Arial" panose="020B0604020202020204" pitchFamily="34" charset="0"/>
            <a:buNone/>
          </a:pPr>
          <a:r>
            <a:rPr lang="en-GB" sz="1800" b="1" i="0" kern="1200"/>
            <a:t>Part 4 of the Family Law Act 1996,</a:t>
          </a:r>
        </a:p>
        <a:p>
          <a:pPr marL="0" lvl="0" indent="0" algn="l" defTabSz="800100" rtl="0">
            <a:lnSpc>
              <a:spcPct val="90000"/>
            </a:lnSpc>
            <a:spcBef>
              <a:spcPct val="0"/>
            </a:spcBef>
            <a:spcAft>
              <a:spcPct val="35000"/>
            </a:spcAft>
            <a:buFont typeface="Wingdings" panose="05000000000000000000" pitchFamily="2" charset="2"/>
            <a:buNone/>
          </a:pPr>
          <a:r>
            <a:rPr lang="en-GB" sz="1800" b="1" i="0" kern="1200"/>
            <a:t>Protection from Harassment Act 1997,</a:t>
          </a:r>
        </a:p>
        <a:p>
          <a:pPr marL="0" lvl="0" indent="0" algn="l" defTabSz="800100" rtl="0">
            <a:lnSpc>
              <a:spcPct val="90000"/>
            </a:lnSpc>
            <a:spcBef>
              <a:spcPct val="0"/>
            </a:spcBef>
            <a:spcAft>
              <a:spcPct val="35000"/>
            </a:spcAft>
            <a:buFont typeface="Wingdings" panose="05000000000000000000" pitchFamily="2" charset="2"/>
            <a:buNone/>
          </a:pPr>
          <a:r>
            <a:rPr lang="en-GB" sz="1800" b="1" i="0" kern="1200"/>
            <a:t>Criminal Justice Act 2003</a:t>
          </a:r>
        </a:p>
        <a:p>
          <a:pPr marL="0" lvl="0" indent="0" algn="l" defTabSz="800100" rtl="0">
            <a:lnSpc>
              <a:spcPct val="90000"/>
            </a:lnSpc>
            <a:spcBef>
              <a:spcPct val="0"/>
            </a:spcBef>
            <a:spcAft>
              <a:spcPct val="35000"/>
            </a:spcAft>
            <a:buFont typeface="Wingdings" panose="05000000000000000000" pitchFamily="2" charset="2"/>
            <a:buNone/>
          </a:pPr>
          <a:r>
            <a:rPr lang="en-GB" sz="1800" b="1" i="0" kern="1200"/>
            <a:t> Family Violence Act 2018</a:t>
          </a:r>
        </a:p>
        <a:p>
          <a:pPr marL="0" lvl="0" indent="0" algn="l" defTabSz="800100" rtl="0">
            <a:lnSpc>
              <a:spcPct val="90000"/>
            </a:lnSpc>
            <a:spcBef>
              <a:spcPct val="0"/>
            </a:spcBef>
            <a:spcAft>
              <a:spcPct val="35000"/>
            </a:spcAft>
            <a:buFont typeface="Wingdings" panose="05000000000000000000" pitchFamily="2" charset="2"/>
            <a:buNone/>
          </a:pPr>
          <a:r>
            <a:rPr lang="en-GB" sz="1800" b="1" i="0" kern="1200"/>
            <a:t>        (legislation.gov.uk,2022)</a:t>
          </a:r>
          <a:endParaRPr lang="en-gb" sz="1800" b="1" kern="1200">
            <a:latin typeface="+mn-lt"/>
          </a:endParaRPr>
        </a:p>
      </dsp:txBody>
      <dsp:txXfrm>
        <a:off x="0" y="285870"/>
        <a:ext cx="3751425" cy="1891927"/>
      </dsp:txXfrm>
    </dsp:sp>
    <dsp:sp modelId="{6BA46904-CB7C-4538-BD49-D3891EF19552}">
      <dsp:nvSpPr>
        <dsp:cNvPr id="0" name=""/>
        <dsp:cNvSpPr/>
      </dsp:nvSpPr>
      <dsp:spPr>
        <a:xfrm>
          <a:off x="1879317" y="2000037"/>
          <a:ext cx="0" cy="432440"/>
        </a:xfrm>
        <a:prstGeom prst="line">
          <a:avLst/>
        </a:prstGeom>
        <a:noFill/>
        <a:ln w="635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049FDBD0-77FE-49D1-A275-A272C8C5E426}">
      <dsp:nvSpPr>
        <dsp:cNvPr id="0" name=""/>
        <dsp:cNvSpPr/>
      </dsp:nvSpPr>
      <dsp:spPr>
        <a:xfrm>
          <a:off x="1839757" y="2069694"/>
          <a:ext cx="108110" cy="108110"/>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9615E2-3277-4D8E-8484-FF5088C8BF01}">
      <dsp:nvSpPr>
        <dsp:cNvPr id="0" name=""/>
        <dsp:cNvSpPr/>
      </dsp:nvSpPr>
      <dsp:spPr>
        <a:xfrm>
          <a:off x="2908164" y="2401455"/>
          <a:ext cx="2405536" cy="540550"/>
        </a:xfrm>
        <a:prstGeom prst="rect">
          <a:avLst/>
        </a:prstGeom>
        <a:solidFill>
          <a:schemeClr val="accent5">
            <a:hueOff val="120002"/>
            <a:satOff val="2897"/>
            <a:lumOff val="-13987"/>
            <a:alphaOff val="0"/>
          </a:schemeClr>
        </a:solidFill>
        <a:ln w="12700" cap="flat" cmpd="sng" algn="ctr">
          <a:solidFill>
            <a:schemeClr val="accent5">
              <a:hueOff val="120002"/>
              <a:satOff val="2897"/>
              <a:lumOff val="-139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None/>
          </a:pPr>
          <a:r>
            <a:rPr lang="en-GB" sz="1800" kern="1200">
              <a:latin typeface="+mn-lt"/>
            </a:rPr>
            <a:t>Home</a:t>
          </a:r>
          <a:endParaRPr lang="en-gb" sz="1800" kern="1200">
            <a:latin typeface="+mn-lt"/>
          </a:endParaRPr>
        </a:p>
      </dsp:txBody>
      <dsp:txXfrm>
        <a:off x="2908164" y="2401455"/>
        <a:ext cx="2405536" cy="540550"/>
      </dsp:txXfrm>
    </dsp:sp>
    <dsp:sp modelId="{FEBD3C2A-A340-470A-A475-AE614EA07678}">
      <dsp:nvSpPr>
        <dsp:cNvPr id="0" name=""/>
        <dsp:cNvSpPr/>
      </dsp:nvSpPr>
      <dsp:spPr>
        <a:xfrm>
          <a:off x="2401739" y="3424942"/>
          <a:ext cx="3383229" cy="1891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37160" rIns="0" bIns="0" numCol="1" spcCol="1270" anchor="t" anchorCtr="1">
          <a:noAutofit/>
        </a:bodyPr>
        <a:lstStyle/>
        <a:p>
          <a:pPr marL="0" lvl="0" indent="0" algn="ctr" defTabSz="800100">
            <a:lnSpc>
              <a:spcPct val="90000"/>
            </a:lnSpc>
            <a:spcBef>
              <a:spcPct val="0"/>
            </a:spcBef>
            <a:spcAft>
              <a:spcPct val="35000"/>
            </a:spcAft>
            <a:buNone/>
          </a:pPr>
          <a:r>
            <a:rPr lang="en-GB" sz="1800" b="1" i="0" kern="1200"/>
            <a:t>Housing Act 2004</a:t>
          </a:r>
        </a:p>
        <a:p>
          <a:pPr marL="0" lvl="0" indent="0" algn="ctr" defTabSz="800100">
            <a:lnSpc>
              <a:spcPct val="90000"/>
            </a:lnSpc>
            <a:spcBef>
              <a:spcPct val="0"/>
            </a:spcBef>
            <a:spcAft>
              <a:spcPct val="35000"/>
            </a:spcAft>
            <a:buNone/>
          </a:pPr>
          <a:r>
            <a:rPr lang="en-GB" sz="1800" b="1" i="0" kern="1200"/>
            <a:t>Housing  Act (1977)</a:t>
          </a:r>
        </a:p>
        <a:p>
          <a:pPr marL="0" lvl="0" indent="0" algn="ctr" defTabSz="800100">
            <a:lnSpc>
              <a:spcPct val="90000"/>
            </a:lnSpc>
            <a:spcBef>
              <a:spcPct val="0"/>
            </a:spcBef>
            <a:spcAft>
              <a:spcPct val="35000"/>
            </a:spcAft>
            <a:buNone/>
          </a:pPr>
          <a:r>
            <a:rPr lang="en-GB" sz="1800" b="1" i="0" kern="1200"/>
            <a:t>(legislation.gov.uk,2022)</a:t>
          </a:r>
          <a:endParaRPr lang="en-gb" sz="1800" kern="1200">
            <a:latin typeface="+mn-lt"/>
          </a:endParaRPr>
        </a:p>
      </dsp:txBody>
      <dsp:txXfrm>
        <a:off x="2401739" y="3424942"/>
        <a:ext cx="3383229" cy="1891927"/>
      </dsp:txXfrm>
    </dsp:sp>
    <dsp:sp modelId="{080474C8-0FEA-4FD1-97F1-0978CFB4A37F}">
      <dsp:nvSpPr>
        <dsp:cNvPr id="0" name=""/>
        <dsp:cNvSpPr/>
      </dsp:nvSpPr>
      <dsp:spPr>
        <a:xfrm>
          <a:off x="4093353" y="2973028"/>
          <a:ext cx="0" cy="432440"/>
        </a:xfrm>
        <a:prstGeom prst="line">
          <a:avLst/>
        </a:prstGeom>
        <a:noFill/>
        <a:ln w="6350" cap="flat" cmpd="sng" algn="ctr">
          <a:solidFill>
            <a:schemeClr val="accent5">
              <a:hueOff val="90002"/>
              <a:satOff val="2173"/>
              <a:lumOff val="-10490"/>
              <a:alphaOff val="0"/>
            </a:schemeClr>
          </a:solidFill>
          <a:prstDash val="dash"/>
          <a:miter lim="800000"/>
        </a:ln>
        <a:effectLst/>
      </dsp:spPr>
      <dsp:style>
        <a:lnRef idx="1">
          <a:scrgbClr r="0" g="0" b="0"/>
        </a:lnRef>
        <a:fillRef idx="0">
          <a:scrgbClr r="0" g="0" b="0"/>
        </a:fillRef>
        <a:effectRef idx="0">
          <a:scrgbClr r="0" g="0" b="0"/>
        </a:effectRef>
        <a:fontRef idx="minor"/>
      </dsp:style>
    </dsp:sp>
    <dsp:sp modelId="{4797FB61-2602-4A58-81E6-6F133DB1E419}">
      <dsp:nvSpPr>
        <dsp:cNvPr id="0" name=""/>
        <dsp:cNvSpPr/>
      </dsp:nvSpPr>
      <dsp:spPr>
        <a:xfrm>
          <a:off x="4039298" y="3405468"/>
          <a:ext cx="108110" cy="108110"/>
        </a:xfrm>
        <a:prstGeom prst="ellipse">
          <a:avLst/>
        </a:prstGeom>
        <a:solidFill>
          <a:schemeClr val="accent5">
            <a:hueOff val="120002"/>
            <a:satOff val="2897"/>
            <a:lumOff val="-139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2041D-873A-4600-A9C7-C0A0ADFB138B}">
      <dsp:nvSpPr>
        <dsp:cNvPr id="0" name=""/>
        <dsp:cNvSpPr/>
      </dsp:nvSpPr>
      <dsp:spPr>
        <a:xfrm>
          <a:off x="5306508" y="2401453"/>
          <a:ext cx="3532720" cy="540550"/>
        </a:xfrm>
        <a:prstGeom prst="rect">
          <a:avLst/>
        </a:prstGeom>
        <a:solidFill>
          <a:schemeClr val="accent5">
            <a:hueOff val="240004"/>
            <a:satOff val="5795"/>
            <a:lumOff val="-27974"/>
            <a:alphaOff val="0"/>
          </a:schemeClr>
        </a:solidFill>
        <a:ln w="12700" cap="flat" cmpd="sng" algn="ctr">
          <a:solidFill>
            <a:schemeClr val="accent5">
              <a:hueOff val="240004"/>
              <a:satOff val="5795"/>
              <a:lumOff val="-2797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None/>
          </a:pPr>
          <a:r>
            <a:rPr lang="en-GB" sz="1800" kern="1200">
              <a:latin typeface="+mn-lt"/>
            </a:rPr>
            <a:t>Disability</a:t>
          </a:r>
          <a:endParaRPr lang="en-gb" sz="1800" kern="1200">
            <a:latin typeface="+mn-lt"/>
          </a:endParaRPr>
        </a:p>
      </dsp:txBody>
      <dsp:txXfrm>
        <a:off x="5306508" y="2401453"/>
        <a:ext cx="3532720" cy="540550"/>
      </dsp:txXfrm>
    </dsp:sp>
    <dsp:sp modelId="{80CDBBF8-C6B4-4166-87C1-DC9120CC7586}">
      <dsp:nvSpPr>
        <dsp:cNvPr id="0" name=""/>
        <dsp:cNvSpPr/>
      </dsp:nvSpPr>
      <dsp:spPr>
        <a:xfrm>
          <a:off x="4431676" y="-151141"/>
          <a:ext cx="4930921" cy="2496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37160" numCol="1" spcCol="1270" rtlCol="0" anchor="b" anchorCtr="1">
          <a:noAutofit/>
        </a:bodyPr>
        <a:lstStyle/>
        <a:p>
          <a:pPr marL="0" lvl="0" indent="0" algn="l" defTabSz="800100" rtl="0">
            <a:lnSpc>
              <a:spcPct val="90000"/>
            </a:lnSpc>
            <a:spcBef>
              <a:spcPct val="0"/>
            </a:spcBef>
            <a:spcAft>
              <a:spcPct val="35000"/>
            </a:spcAft>
            <a:buFont typeface="Symbol" panose="05050102010706020507" pitchFamily="18" charset="2"/>
            <a:buNone/>
          </a:pPr>
          <a:r>
            <a:rPr lang="en-GB" sz="1800" b="1" i="0" kern="1200"/>
            <a:t>Children Act (CA) 1989</a:t>
          </a:r>
        </a:p>
        <a:p>
          <a:pPr marL="0" lvl="0" indent="0" algn="l" defTabSz="800100" rtl="0">
            <a:lnSpc>
              <a:spcPct val="90000"/>
            </a:lnSpc>
            <a:spcBef>
              <a:spcPct val="0"/>
            </a:spcBef>
            <a:spcAft>
              <a:spcPct val="35000"/>
            </a:spcAft>
            <a:buFont typeface="Symbol" panose="05050102010706020507" pitchFamily="18" charset="2"/>
            <a:buNone/>
          </a:pPr>
          <a:r>
            <a:rPr lang="en-GB" sz="1800" b="1" i="0" kern="1200"/>
            <a:t>National Assistance Act (NAA) 1948</a:t>
          </a:r>
        </a:p>
        <a:p>
          <a:pPr marL="0" lvl="0" indent="0" algn="l" defTabSz="800100" rtl="0">
            <a:lnSpc>
              <a:spcPct val="90000"/>
            </a:lnSpc>
            <a:spcBef>
              <a:spcPct val="0"/>
            </a:spcBef>
            <a:spcAft>
              <a:spcPct val="35000"/>
            </a:spcAft>
            <a:buFont typeface="Symbol" panose="05050102010706020507" pitchFamily="18" charset="2"/>
            <a:buNone/>
          </a:pPr>
          <a:r>
            <a:rPr lang="en-GB" sz="1800" b="1" i="0" kern="1200"/>
            <a:t>Chronically Sick and Disabled Persons Act (CSDPA) 1970 </a:t>
          </a:r>
        </a:p>
        <a:p>
          <a:pPr marL="0" lvl="0" indent="0" algn="l" defTabSz="800100" rtl="0">
            <a:lnSpc>
              <a:spcPct val="90000"/>
            </a:lnSpc>
            <a:spcBef>
              <a:spcPct val="0"/>
            </a:spcBef>
            <a:spcAft>
              <a:spcPct val="35000"/>
            </a:spcAft>
            <a:buFont typeface="Symbol" panose="05050102010706020507" pitchFamily="18" charset="2"/>
            <a:buNone/>
          </a:pPr>
          <a:r>
            <a:rPr lang="en-GB" sz="1800" b="1" i="0" kern="1200"/>
            <a:t>National Health Service and Community Care Act (NHSCCA) 1990. (DLS 2009)</a:t>
          </a:r>
          <a:endParaRPr lang="en-US" sz="1800" b="1" kern="1200">
            <a:latin typeface="+mn-lt"/>
          </a:endParaRPr>
        </a:p>
      </dsp:txBody>
      <dsp:txXfrm>
        <a:off x="4431676" y="-151141"/>
        <a:ext cx="4930921" cy="2496492"/>
      </dsp:txXfrm>
    </dsp:sp>
    <dsp:sp modelId="{89759DE5-9F8A-470E-A6D8-F13BB4DEE93D}">
      <dsp:nvSpPr>
        <dsp:cNvPr id="0" name=""/>
        <dsp:cNvSpPr/>
      </dsp:nvSpPr>
      <dsp:spPr>
        <a:xfrm>
          <a:off x="6897137" y="2151178"/>
          <a:ext cx="0" cy="432440"/>
        </a:xfrm>
        <a:prstGeom prst="line">
          <a:avLst/>
        </a:prstGeom>
        <a:noFill/>
        <a:ln w="6350" cap="flat" cmpd="sng" algn="ctr">
          <a:solidFill>
            <a:schemeClr val="accent5">
              <a:hueOff val="180003"/>
              <a:satOff val="4346"/>
              <a:lumOff val="-20980"/>
              <a:alphaOff val="0"/>
            </a:schemeClr>
          </a:solidFill>
          <a:prstDash val="dash"/>
          <a:miter lim="800000"/>
        </a:ln>
        <a:effectLst/>
      </dsp:spPr>
      <dsp:style>
        <a:lnRef idx="1">
          <a:scrgbClr r="0" g="0" b="0"/>
        </a:lnRef>
        <a:fillRef idx="0">
          <a:scrgbClr r="0" g="0" b="0"/>
        </a:fillRef>
        <a:effectRef idx="0">
          <a:scrgbClr r="0" g="0" b="0"/>
        </a:effectRef>
        <a:fontRef idx="minor"/>
      </dsp:style>
    </dsp:sp>
    <dsp:sp modelId="{07CCF286-8B46-4A20-ACAC-84BA2D6EFBBC}">
      <dsp:nvSpPr>
        <dsp:cNvPr id="0" name=""/>
        <dsp:cNvSpPr/>
      </dsp:nvSpPr>
      <dsp:spPr>
        <a:xfrm>
          <a:off x="6843082" y="2043068"/>
          <a:ext cx="108110" cy="108110"/>
        </a:xfrm>
        <a:prstGeom prst="ellipse">
          <a:avLst/>
        </a:prstGeom>
        <a:solidFill>
          <a:schemeClr val="accent5">
            <a:hueOff val="240004"/>
            <a:satOff val="5795"/>
            <a:lumOff val="-279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CD3FF2-195B-429B-BC6F-5B5A7FED2BE2}">
      <dsp:nvSpPr>
        <dsp:cNvPr id="0" name=""/>
        <dsp:cNvSpPr/>
      </dsp:nvSpPr>
      <dsp:spPr>
        <a:xfrm rot="5400000">
          <a:off x="9448224" y="1656762"/>
          <a:ext cx="540550" cy="2029937"/>
        </a:xfrm>
        <a:prstGeom prst="round2SameRect">
          <a:avLst/>
        </a:prstGeom>
        <a:solidFill>
          <a:schemeClr val="accent5">
            <a:hueOff val="360006"/>
            <a:satOff val="8692"/>
            <a:lumOff val="-41961"/>
            <a:alphaOff val="0"/>
          </a:schemeClr>
        </a:solidFill>
        <a:ln w="12700" cap="flat" cmpd="sng" algn="ctr">
          <a:solidFill>
            <a:schemeClr val="accent5">
              <a:hueOff val="360006"/>
              <a:satOff val="8692"/>
              <a:lumOff val="-4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a:latin typeface="+mn-lt"/>
            </a:rPr>
            <a:t>Financial</a:t>
          </a:r>
          <a:endParaRPr lang="en-gb" sz="1800" kern="1200">
            <a:latin typeface="+mn-lt"/>
          </a:endParaRPr>
        </a:p>
      </dsp:txBody>
      <dsp:txXfrm rot="-5400000">
        <a:off x="8703531" y="2427843"/>
        <a:ext cx="2003550" cy="487776"/>
      </dsp:txXfrm>
    </dsp:sp>
    <dsp:sp modelId="{1BB5FD64-47F9-47A3-911F-535BFE17A3B9}">
      <dsp:nvSpPr>
        <dsp:cNvPr id="0" name=""/>
        <dsp:cNvSpPr/>
      </dsp:nvSpPr>
      <dsp:spPr>
        <a:xfrm>
          <a:off x="8009306" y="3513578"/>
          <a:ext cx="3383229" cy="1891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37160" rIns="0" bIns="0" numCol="1" spcCol="1270" anchor="t" anchorCtr="1">
          <a:noAutofit/>
        </a:bodyPr>
        <a:lstStyle/>
        <a:p>
          <a:pPr marL="0" lvl="0" indent="0" algn="ctr" defTabSz="800100">
            <a:lnSpc>
              <a:spcPct val="90000"/>
            </a:lnSpc>
            <a:spcBef>
              <a:spcPct val="0"/>
            </a:spcBef>
            <a:spcAft>
              <a:spcPct val="35000"/>
            </a:spcAft>
            <a:buNone/>
          </a:pPr>
          <a:r>
            <a:rPr lang="en-GB" sz="1800" b="1" i="0" kern="1200"/>
            <a:t>Finance Act 2022</a:t>
          </a:r>
        </a:p>
        <a:p>
          <a:pPr marL="0" lvl="0" indent="0" algn="ctr" defTabSz="800100">
            <a:lnSpc>
              <a:spcPct val="90000"/>
            </a:lnSpc>
            <a:spcBef>
              <a:spcPct val="0"/>
            </a:spcBef>
            <a:spcAft>
              <a:spcPct val="35000"/>
            </a:spcAft>
            <a:buNone/>
          </a:pPr>
          <a:r>
            <a:rPr lang="en-GB" sz="1800" b="1" i="0" kern="1200"/>
            <a:t>(legislation.gov.uk,2022</a:t>
          </a:r>
          <a:endParaRPr lang="en-US" sz="1800" kern="1200">
            <a:latin typeface="+mn-lt"/>
          </a:endParaRPr>
        </a:p>
      </dsp:txBody>
      <dsp:txXfrm>
        <a:off x="8009306" y="3513578"/>
        <a:ext cx="3383229" cy="1891927"/>
      </dsp:txXfrm>
    </dsp:sp>
    <dsp:sp modelId="{FE9B27EB-7AC7-485A-9A55-41E8118F9EAF}">
      <dsp:nvSpPr>
        <dsp:cNvPr id="0" name=""/>
        <dsp:cNvSpPr/>
      </dsp:nvSpPr>
      <dsp:spPr>
        <a:xfrm>
          <a:off x="9700920" y="2973028"/>
          <a:ext cx="0" cy="432440"/>
        </a:xfrm>
        <a:prstGeom prst="line">
          <a:avLst/>
        </a:prstGeom>
        <a:noFill/>
        <a:ln w="6350" cap="flat" cmpd="sng" algn="ctr">
          <a:solidFill>
            <a:schemeClr val="accent5">
              <a:hueOff val="270005"/>
              <a:satOff val="6519"/>
              <a:lumOff val="-31471"/>
              <a:alphaOff val="0"/>
            </a:schemeClr>
          </a:solidFill>
          <a:prstDash val="dash"/>
          <a:miter lim="800000"/>
        </a:ln>
        <a:effectLst/>
      </dsp:spPr>
      <dsp:style>
        <a:lnRef idx="1">
          <a:scrgbClr r="0" g="0" b="0"/>
        </a:lnRef>
        <a:fillRef idx="0">
          <a:scrgbClr r="0" g="0" b="0"/>
        </a:fillRef>
        <a:effectRef idx="0">
          <a:scrgbClr r="0" g="0" b="0"/>
        </a:effectRef>
        <a:fontRef idx="minor"/>
      </dsp:style>
    </dsp:sp>
    <dsp:sp modelId="{46BD4721-4664-4AD0-9F11-DBE7E0B207D5}">
      <dsp:nvSpPr>
        <dsp:cNvPr id="0" name=""/>
        <dsp:cNvSpPr/>
      </dsp:nvSpPr>
      <dsp:spPr>
        <a:xfrm>
          <a:off x="9646865" y="3405468"/>
          <a:ext cx="108110" cy="108110"/>
        </a:xfrm>
        <a:prstGeom prst="ellipse">
          <a:avLst/>
        </a:prstGeom>
        <a:solidFill>
          <a:schemeClr val="accent5">
            <a:hueOff val="360006"/>
            <a:satOff val="8692"/>
            <a:lumOff val="-4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1/layout/RadialPictureList">
  <dgm:title val="Radial Picture List"/>
  <dgm:desc val="Use to show relationships to a central idea. The Level 1 shape contains text and all Level 2 shapes contain a picture with corresponding text. Limited to four Level 2 pictures.  Unused pictures do not appear, but remain available if you switch layouts. Works best with a small amount of Level 2 text."/>
  <dgm:catLst>
    <dgm:cat type="picture" pri="2500"/>
    <dgm:cat type="officeonline" pri="25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Lst>
      <dgm:cxnLst>
        <dgm:cxn modelId="1" srcId="0" destId="10" srcOrd="0" destOrd="0"/>
        <dgm:cxn modelId="2" srcId="10" destId="11" srcOrd="0" destOrd="0"/>
        <dgm:cxn modelId="3" srcId="10" destId="12" srcOrd="1"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Lst>
      <dgm:cxnLst>
        <dgm:cxn modelId="1" srcId="0" destId="10" srcOrd="0" destOrd="0"/>
        <dgm:cxn modelId="2" srcId="10" destId="11" srcOrd="0" destOrd="0"/>
        <dgm:cxn modelId="3" srcId="10" destId="12" srcOrd="1" destOrd="0"/>
        <dgm:cxn modelId="4" srcId="10" destId="13" srcOrd="2" destOrd="0"/>
        <dgm:cxn modelId="5" srcId="10" destId="14" srcOrd="3" destOrd="0"/>
      </dgm:cxnLst>
      <dgm:bg/>
      <dgm:whole/>
    </dgm:dataModel>
  </dgm:clrData>
  <dgm:layoutNode name="Name0">
    <dgm:varLst>
      <dgm:chMax val="1"/>
      <dgm:chPref val="1"/>
      <dgm:dir/>
      <dgm:resizeHandles/>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l" for="ch" forName="Accent" refType="w" fact="0"/>
              <dgm:constr type="t" for="ch" forName="Accent" refType="h" fact="0"/>
              <dgm:constr type="w" for="ch" forName="Accent" refType="w" fact="0.6747"/>
              <dgm:constr type="h" for="ch" forName="Accent" refType="h"/>
              <dgm:constr type="l" for="ch" forName="Child1" refType="w" fact="0.76"/>
              <dgm:constr type="t" for="ch" forName="Child1" refType="h" fact="0.3739"/>
              <dgm:constr type="w" for="ch" forName="Child1" refType="w" fact="0.24"/>
              <dgm:constr type="h" for="ch" forName="Child1" refType="h" fact="0.255"/>
              <dgm:constr type="l" for="ch" forName="Parent" refType="w" fact="0.1726"/>
              <dgm:constr type="t" for="ch" forName="Parent" refType="h" fact="0.2646"/>
              <dgm:constr type="w" for="ch" forName="Parent" refType="w" fact="0.3347"/>
              <dgm:constr type="h" for="ch" forName="Parent" refType="h" fact="0.4759"/>
              <dgm:constr type="l" for="ch" forName="Image1" refType="w" fact="0.5661"/>
              <dgm:constr type="t" for="ch" forName="Image1" refType="h" fact="0.3744"/>
              <dgm:constr type="w" for="ch" forName="Image1" refType="w" fact="0.1793"/>
              <dgm:constr type="h" for="ch" forName="Image1" refType="h" fact="0.255"/>
            </dgm:constrLst>
          </dgm:if>
          <dgm:if name="Name6"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 refType="w" fact="0"/>
              <dgm:constr type="t" for="ch" forName="Accent" refType="h" fact="0"/>
              <dgm:constr type="w" for="ch" forName="Accent" refType="w" fact="0.6946"/>
              <dgm:constr type="h" for="ch" forName="Accent" refType="h"/>
              <dgm:constr type="l" for="ch" forName="Parent" refType="w" fact="0.1777"/>
              <dgm:constr type="t" for="ch" forName="Parent" refType="h" fact="0.2646"/>
              <dgm:constr type="w" for="ch" forName="Parent" refType="w" fact="0.3446"/>
              <dgm:constr type="h" for="ch" forName="Parent" refType="h" fact="0.4759"/>
              <dgm:constr type="l" for="ch" forName="Image1" refType="w" fact="0.5531"/>
              <dgm:constr type="t" for="ch" forName="Image1" refType="h" fact="0.1585"/>
              <dgm:constr type="w" for="ch" forName="Image1" refType="w" fact="0.1846"/>
              <dgm:constr type="h" for="ch" forName="Image1" refType="h" fact="0.255"/>
              <dgm:constr type="l" for="ch" forName="Image2" refType="w" fact="0.5531"/>
              <dgm:constr type="t" for="ch" forName="Image2" refType="h" fact="0.5624"/>
              <dgm:constr type="w" for="ch" forName="Image2" refType="w" fact="0.1846"/>
              <dgm:constr type="h" for="ch" forName="Image2" refType="h" fact="0.255"/>
              <dgm:constr type="l" for="ch" forName="Child1" refType="w" fact="0.7529"/>
              <dgm:constr type="t" for="ch" forName="Child1" refType="h" fact="0.1618"/>
              <dgm:constr type="w" for="ch" forName="Child1" refType="w" fact="0.2471"/>
              <dgm:constr type="h" for="ch" forName="Child1" refType="h" fact="0.2468"/>
              <dgm:constr type="l" for="ch" forName="Child2" refType="w" fact="0.7529"/>
              <dgm:constr type="t" for="ch" forName="Child2" refType="h" fact="0.5657"/>
              <dgm:constr type="w" for="ch" forName="Child2" refType="w" fact="0.2471"/>
              <dgm:constr type="h" for="ch" forName="Child2" refType="h" fact="0.2468"/>
            </dgm:constrLst>
          </dgm:if>
          <dgm:if name="Name7"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 refType="w" fact="0"/>
              <dgm:constr type="t" for="ch" forName="Accent" refType="h" fact="0"/>
              <dgm:constr type="w" for="ch" forName="Accent" refType="w" fact="0.6747"/>
              <dgm:constr type="h" for="ch" forName="Accent" refType="h"/>
              <dgm:constr type="l" for="ch" forName="Parent" refType="w" fact="0.1726"/>
              <dgm:constr type="t" for="ch" forName="Parent" refType="h" fact="0.2646"/>
              <dgm:constr type="w" for="ch" forName="Parent" refType="w" fact="0.3347"/>
              <dgm:constr type="h" for="ch" forName="Parent" refType="h" fact="0.4759"/>
              <dgm:constr type="l" for="ch" forName="Image1" refType="w" fact="0.4968"/>
              <dgm:constr type="t" for="ch" forName="Image1" refType="h" fact="0.0843"/>
              <dgm:constr type="w" for="ch" forName="Image1" refType="w" fact="0.1793"/>
              <dgm:constr type="h" for="ch" forName="Image1" refType="h" fact="0.255"/>
              <dgm:constr type="l" for="ch" forName="Image2" refType="w" fact="0.5661"/>
              <dgm:constr type="t" for="ch" forName="Image2" refType="h" fact="0.3744"/>
              <dgm:constr type="w" for="ch" forName="Image2" refType="w" fact="0.1793"/>
              <dgm:constr type="h" for="ch" forName="Image2" refType="h" fact="0.255"/>
              <dgm:constr type="l" for="ch" forName="Image3" refType="w" fact="0.4968"/>
              <dgm:constr type="t" for="ch" forName="Image3" refType="h" fact="0.6686"/>
              <dgm:constr type="w" for="ch" forName="Image3" refType="w" fact="0.1793"/>
              <dgm:constr type="h" for="ch" forName="Image3" refType="h" fact="0.255"/>
              <dgm:constr type="l" for="ch" forName="Child1" refType="w" fact="0.6897"/>
              <dgm:constr type="t" for="ch" forName="Child1" refType="h" fact="0.0884"/>
              <dgm:constr type="w" for="ch" forName="Child1" refType="w" fact="0.24"/>
              <dgm:constr type="h" for="ch" forName="Child1" refType="h" fact="0.2468"/>
              <dgm:constr type="l" for="ch" forName="Child2" refType="w" fact="0.76"/>
              <dgm:constr type="t" for="ch" forName="Child2" refType="h" fact="0.378"/>
              <dgm:constr type="w" for="ch" forName="Child2" refType="w" fact="0.24"/>
              <dgm:constr type="h" for="ch" forName="Child2" refType="h" fact="0.2468"/>
              <dgm:constr type="l" for="ch" forName="Child3" refType="w" fact="0.6897"/>
              <dgm:constr type="t" for="ch" forName="Child3" refType="h" fact="0.6738"/>
              <dgm:constr type="w" for="ch" forName="Child3" refType="w" fact="0.24"/>
              <dgm:constr type="h" for="ch" forName="Child3" refType="h" fact="0.2468"/>
            </dgm:constrLst>
          </dgm:if>
          <dgm:else name="Name8">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 refType="w" fact="0"/>
              <dgm:constr type="t" for="ch" forName="Accent" refType="h" fact="0.0361"/>
              <dgm:constr type="w" for="ch" forName="Accent" refType="w" fact="0.6865"/>
              <dgm:constr type="h" for="ch" forName="Accent" refType="h" fact="0.9197"/>
              <dgm:constr type="l" for="ch" forName="Parent" refType="w" fact="0.1756"/>
              <dgm:constr type="t" for="ch" forName="Parent" refType="h" fact="0.2795"/>
              <dgm:constr type="w" for="ch" forName="Parent" refType="w" fact="0.3406"/>
              <dgm:constr type="h" for="ch" forName="Parent" refType="h" fact="0.4377"/>
              <dgm:constr type="l" for="ch" forName="Image1" refType="w" fact="0.425"/>
              <dgm:constr type="t" for="ch" forName="Image1" refType="h" fact="0"/>
              <dgm:constr type="w" for="ch" forName="Image1" refType="w" fact="0.1825"/>
              <dgm:constr type="h" for="ch" forName="Image1" refType="h" fact="0.2345"/>
              <dgm:constr type="l" for="ch" forName="Image2" refType="w" fact="0.5598"/>
              <dgm:constr type="t" for="ch" forName="Image2" refType="h" fact="0.2184"/>
              <dgm:constr type="w" for="ch" forName="Image2" refType="w" fact="0.1825"/>
              <dgm:constr type="h" for="ch" forName="Image2" refType="h" fact="0.2345"/>
              <dgm:constr type="l" for="ch" forName="Image3" refType="w" fact="0.5591"/>
              <dgm:constr type="t" for="ch" forName="Image3" refType="h" fact="0.5395"/>
              <dgm:constr type="w" for="ch" forName="Image3" refType="w" fact="0.1825"/>
              <dgm:constr type="h" for="ch" forName="Image3" refType="h" fact="0.2345"/>
              <dgm:constr type="l" for="ch" forName="Image4" refType="w" fact="0.425"/>
              <dgm:constr type="t" for="ch" forName="Image4" refType="h" fact="0.7655"/>
              <dgm:constr type="w" for="ch" forName="Image4" refType="w" fact="0.1825"/>
              <dgm:constr type="h" for="ch" forName="Image4" refType="h" fact="0.2345"/>
              <dgm:constr type="l" for="ch" forName="Child1" refType="w" fact="0.6214"/>
              <dgm:constr type="t" for="ch" forName="Child1" refType="h" fact="0.003"/>
              <dgm:constr type="w" for="ch" forName="Child1" refType="w" fact="0.2443"/>
              <dgm:constr type="h" for="ch" forName="Child1" refType="h" fact="0.227"/>
              <dgm:constr type="l" for="ch" forName="Child2" refType="w" fact="0.7557"/>
              <dgm:constr type="t" for="ch" forName="Child2" refType="h" fact="0.2225"/>
              <dgm:constr type="w" for="ch" forName="Child2" refType="w" fact="0.2443"/>
              <dgm:constr type="h" for="ch" forName="Child2" refType="h" fact="0.227"/>
              <dgm:constr type="l" for="ch" forName="Child3" refType="w" fact="0.7557"/>
              <dgm:constr type="t" for="ch" forName="Child3" refType="h" fact="0.5433"/>
              <dgm:constr type="w" for="ch" forName="Child3" refType="w" fact="0.2443"/>
              <dgm:constr type="h" for="ch" forName="Child3" refType="h" fact="0.227"/>
              <dgm:constr type="l" for="ch" forName="Child4" refType="w" fact="0.6214"/>
              <dgm:constr type="t" for="ch" forName="Child4" refType="h" fact="0.7703"/>
              <dgm:constr type="w" for="ch" forName="Child4" refType="w" fact="0.2443"/>
              <dgm:constr type="h" for="ch" forName="Child4" refType="h" fact="0.227"/>
            </dgm:constrLst>
          </dgm:else>
        </dgm:choose>
      </dgm:if>
      <dgm:else name="Name9">
        <dgm:choose name="Name10">
          <dgm:if name="Name11"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2"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r" for="ch" forName="Accent" refType="w"/>
              <dgm:constr type="t" for="ch" forName="Accent" refType="h" fact="0"/>
              <dgm:constr type="w" for="ch" forName="Accent" refType="w" fact="0.6747"/>
              <dgm:constr type="h" for="ch" forName="Accent" refType="h"/>
              <dgm:constr type="r" for="ch" forName="Child1" refType="w" fact="0.24"/>
              <dgm:constr type="t" for="ch" forName="Child1" refType="h" fact="0.3739"/>
              <dgm:constr type="w" for="ch" forName="Child1" refType="w" fact="0.24"/>
              <dgm:constr type="h" for="ch" forName="Child1" refType="h" fact="0.255"/>
              <dgm:constr type="r" for="ch" forName="Parent" refType="w" fact="0.8274"/>
              <dgm:constr type="t" for="ch" forName="Parent" refType="h" fact="0.2646"/>
              <dgm:constr type="w" for="ch" forName="Parent" refType="w" fact="0.3347"/>
              <dgm:constr type="h" for="ch" forName="Parent" refType="h" fact="0.4759"/>
              <dgm:constr type="r" for="ch" forName="Image1" refType="w" fact="0.4339"/>
              <dgm:constr type="t" for="ch" forName="Image1" refType="h" fact="0.3744"/>
              <dgm:constr type="w" for="ch" forName="Image1" refType="w" fact="0.1793"/>
              <dgm:constr type="h" for="ch" forName="Image1" refType="h" fact="0.255"/>
            </dgm:constrLst>
          </dgm:if>
          <dgm:if name="Name13"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 refType="w"/>
              <dgm:constr type="t" for="ch" forName="Accent" refType="h" fact="0"/>
              <dgm:constr type="w" for="ch" forName="Accent" refType="w" fact="0.6946"/>
              <dgm:constr type="h" for="ch" forName="Accent" refType="h"/>
              <dgm:constr type="r" for="ch" forName="Parent" refType="w" fact="0.8223"/>
              <dgm:constr type="t" for="ch" forName="Parent" refType="h" fact="0.2646"/>
              <dgm:constr type="w" for="ch" forName="Parent" refType="w" fact="0.3446"/>
              <dgm:constr type="h" for="ch" forName="Parent" refType="h" fact="0.4759"/>
              <dgm:constr type="r" for="ch" forName="Image1" refType="w" fact="0.4469"/>
              <dgm:constr type="t" for="ch" forName="Image1" refType="h" fact="0.1585"/>
              <dgm:constr type="w" for="ch" forName="Image1" refType="w" fact="0.1846"/>
              <dgm:constr type="h" for="ch" forName="Image1" refType="h" fact="0.255"/>
              <dgm:constr type="r" for="ch" forName="Image2" refType="w" fact="0.4469"/>
              <dgm:constr type="t" for="ch" forName="Image2" refType="h" fact="0.5624"/>
              <dgm:constr type="w" for="ch" forName="Image2" refType="w" fact="0.1846"/>
              <dgm:constr type="h" for="ch" forName="Image2" refType="h" fact="0.255"/>
              <dgm:constr type="r" for="ch" forName="Child1" refType="w" fact="0.2471"/>
              <dgm:constr type="t" for="ch" forName="Child1" refType="h" fact="0.1618"/>
              <dgm:constr type="w" for="ch" forName="Child1" refType="w" fact="0.2471"/>
              <dgm:constr type="h" for="ch" forName="Child1" refType="h" fact="0.2468"/>
              <dgm:constr type="r" for="ch" forName="Child2" refType="w" fact="0.2471"/>
              <dgm:constr type="t" for="ch" forName="Child2" refType="h" fact="0.5657"/>
              <dgm:constr type="w" for="ch" forName="Child2" refType="w" fact="0.2471"/>
              <dgm:constr type="h" for="ch" forName="Child2" refType="h" fact="0.2468"/>
            </dgm:constrLst>
          </dgm:if>
          <dgm:if name="Name14"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 refType="w"/>
              <dgm:constr type="t" for="ch" forName="Accent" refType="h" fact="0"/>
              <dgm:constr type="w" for="ch" forName="Accent" refType="w" fact="0.6747"/>
              <dgm:constr type="h" for="ch" forName="Accent" refType="h"/>
              <dgm:constr type="r" for="ch" forName="Parent" refType="w" fact="0.8274"/>
              <dgm:constr type="t" for="ch" forName="Parent" refType="h" fact="0.2646"/>
              <dgm:constr type="w" for="ch" forName="Parent" refType="w" fact="0.3347"/>
              <dgm:constr type="h" for="ch" forName="Parent" refType="h" fact="0.4759"/>
              <dgm:constr type="r" for="ch" forName="Image1" refType="w" fact="0.5032"/>
              <dgm:constr type="t" for="ch" forName="Image1" refType="h" fact="0.0843"/>
              <dgm:constr type="w" for="ch" forName="Image1" refType="w" fact="0.1793"/>
              <dgm:constr type="h" for="ch" forName="Image1" refType="h" fact="0.255"/>
              <dgm:constr type="r" for="ch" forName="Image2" refType="w" fact="0.4339"/>
              <dgm:constr type="t" for="ch" forName="Image2" refType="h" fact="0.3744"/>
              <dgm:constr type="w" for="ch" forName="Image2" refType="w" fact="0.1793"/>
              <dgm:constr type="h" for="ch" forName="Image2" refType="h" fact="0.255"/>
              <dgm:constr type="r" for="ch" forName="Image3" refType="w" fact="0.5032"/>
              <dgm:constr type="t" for="ch" forName="Image3" refType="h" fact="0.6686"/>
              <dgm:constr type="w" for="ch" forName="Image3" refType="w" fact="0.1793"/>
              <dgm:constr type="h" for="ch" forName="Image3" refType="h" fact="0.255"/>
              <dgm:constr type="r" for="ch" forName="Child1" refType="w" fact="0.3103"/>
              <dgm:constr type="t" for="ch" forName="Child1" refType="h" fact="0.0884"/>
              <dgm:constr type="w" for="ch" forName="Child1" refType="w" fact="0.24"/>
              <dgm:constr type="h" for="ch" forName="Child1" refType="h" fact="0.2468"/>
              <dgm:constr type="r" for="ch" forName="Child2" refType="w" fact="0.24"/>
              <dgm:constr type="t" for="ch" forName="Child2" refType="h" fact="0.378"/>
              <dgm:constr type="w" for="ch" forName="Child2" refType="w" fact="0.24"/>
              <dgm:constr type="h" for="ch" forName="Child2" refType="h" fact="0.2468"/>
              <dgm:constr type="r" for="ch" forName="Child3" refType="w" fact="0.3103"/>
              <dgm:constr type="t" for="ch" forName="Child3" refType="h" fact="0.6738"/>
              <dgm:constr type="w" for="ch" forName="Child3" refType="w" fact="0.24"/>
              <dgm:constr type="h" for="ch" forName="Child3" refType="h" fact="0.2468"/>
            </dgm:constrLst>
          </dgm:if>
          <dgm:else name="Name15">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 refType="w"/>
              <dgm:constr type="t" for="ch" forName="Accent" refType="h" fact="0.0361"/>
              <dgm:constr type="w" for="ch" forName="Accent" refType="w" fact="0.6865"/>
              <dgm:constr type="h" for="ch" forName="Accent" refType="h" fact="0.9197"/>
              <dgm:constr type="r" for="ch" forName="Parent" refType="w" fact="0.8244"/>
              <dgm:constr type="t" for="ch" forName="Parent" refType="h" fact="0.2795"/>
              <dgm:constr type="w" for="ch" forName="Parent" refType="w" fact="0.3406"/>
              <dgm:constr type="h" for="ch" forName="Parent" refType="h" fact="0.4377"/>
              <dgm:constr type="r" for="ch" forName="Image1" refType="w" fact="0.575"/>
              <dgm:constr type="t" for="ch" forName="Image1" refType="h" fact="0"/>
              <dgm:constr type="w" for="ch" forName="Image1" refType="w" fact="0.1825"/>
              <dgm:constr type="h" for="ch" forName="Image1" refType="h" fact="0.2345"/>
              <dgm:constr type="r" for="ch" forName="Image2" refType="w" fact="0.4402"/>
              <dgm:constr type="t" for="ch" forName="Image2" refType="h" fact="0.2184"/>
              <dgm:constr type="w" for="ch" forName="Image2" refType="w" fact="0.1825"/>
              <dgm:constr type="h" for="ch" forName="Image2" refType="h" fact="0.2345"/>
              <dgm:constr type="r" for="ch" forName="Image3" refType="w" fact="0.4409"/>
              <dgm:constr type="t" for="ch" forName="Image3" refType="h" fact="0.5395"/>
              <dgm:constr type="w" for="ch" forName="Image3" refType="w" fact="0.1825"/>
              <dgm:constr type="h" for="ch" forName="Image3" refType="h" fact="0.2345"/>
              <dgm:constr type="r" for="ch" forName="Image4" refType="w" fact="0.575"/>
              <dgm:constr type="t" for="ch" forName="Image4" refType="h" fact="0.7655"/>
              <dgm:constr type="w" for="ch" forName="Image4" refType="w" fact="0.1825"/>
              <dgm:constr type="h" for="ch" forName="Image4" refType="h" fact="0.2345"/>
              <dgm:constr type="r" for="ch" forName="Child1" refType="w" fact="0.3786"/>
              <dgm:constr type="t" for="ch" forName="Child1" refType="h" fact="0.003"/>
              <dgm:constr type="w" for="ch" forName="Child1" refType="w" fact="0.2443"/>
              <dgm:constr type="h" for="ch" forName="Child1" refType="h" fact="0.227"/>
              <dgm:constr type="r" for="ch" forName="Child2" refType="w" fact="0.2443"/>
              <dgm:constr type="t" for="ch" forName="Child2" refType="h" fact="0.2225"/>
              <dgm:constr type="w" for="ch" forName="Child2" refType="w" fact="0.2443"/>
              <dgm:constr type="h" for="ch" forName="Child2" refType="h" fact="0.227"/>
              <dgm:constr type="r" for="ch" forName="Child3" refType="w" fact="0.2443"/>
              <dgm:constr type="t" for="ch" forName="Child3" refType="h" fact="0.5433"/>
              <dgm:constr type="w" for="ch" forName="Child3" refType="w" fact="0.2443"/>
              <dgm:constr type="h" for="ch" forName="Child3" refType="h" fact="0.227"/>
              <dgm:constr type="r" for="ch" forName="Child4" refType="w" fact="0.3786"/>
              <dgm:constr type="t" for="ch" forName="Child4" refType="h" fact="0.7703"/>
              <dgm:constr type="w" for="ch" forName="Child4" refType="w" fact="0.2443"/>
              <dgm:constr type="h" for="ch" forName="Child4" refType="h" fact="0.227"/>
            </dgm:constrLst>
          </dgm:else>
        </dgm:choose>
      </dgm:else>
    </dgm:choose>
    <dgm:forEach name="wrapper" axis="self" ptType="parTrans">
      <dgm:forEach name="ImageRepeat" axis="self">
        <dgm:layoutNode name="Image" styleLbl="fgImgPlace1">
          <dgm:alg type="sp"/>
          <dgm:shape xmlns:r="http://schemas.openxmlformats.org/officeDocument/2006/relationships" type="ellipse" r:blip="" blipPhldr="1">
            <dgm:adjLst/>
          </dgm:shape>
          <dgm:presOf/>
        </dgm:layoutNode>
      </dgm:forEach>
    </dgm:forEach>
    <dgm:forEach name="Name16" axis="ch" ptType="node" cnt="1">
      <dgm:layoutNode name="Parent" styleLbl="node1">
        <dgm:varLst>
          <dgm:chMax val="4"/>
          <dgm:chPref val="3"/>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7" axis="ch ch" ptType="node node" st="1 1" cnt="1 1">
      <dgm:layoutNode name="Accent" styleLbl="node1">
        <dgm:alg type="sp"/>
        <dgm:choose name="Name18">
          <dgm:if name="Name19" func="var" arg="dir" op="equ" val="norm">
            <dgm:choose name="Name20">
              <dgm:if name="Name21" axis="followSib" ptType="node" func="cnt" op="equ" val="0">
                <dgm:shape xmlns:r="http://schemas.openxmlformats.org/officeDocument/2006/relationships" type="blockArc" r:blip="">
                  <dgm:adjLst>
                    <dgm:adj idx="1" val="-49.0368"/>
                    <dgm:adj idx="2" val="49.4265"/>
                    <dgm:adj idx="3" val="0.0564"/>
                  </dgm:adjLst>
                </dgm:shape>
              </dgm:if>
              <dgm:if name="Name22" axis="followSib" ptType="node" func="cnt" op="equ" val="1">
                <dgm:shape xmlns:r="http://schemas.openxmlformats.org/officeDocument/2006/relationships" type="blockArc" r:blip="">
                  <dgm:adjLst>
                    <dgm:adj idx="1" val="-64.2028"/>
                    <dgm:adj idx="2" val="64.5456"/>
                    <dgm:adj idx="3" val="0.0558"/>
                  </dgm:adjLst>
                </dgm:shape>
              </dgm:if>
              <dgm:if name="Name23" axis="followSib" ptType="node" func="cnt" op="equ" val="2">
                <dgm:shape xmlns:r="http://schemas.openxmlformats.org/officeDocument/2006/relationships" type="blockArc" r:blip="">
                  <dgm:adjLst>
                    <dgm:adj idx="1" val="-67.8702"/>
                    <dgm:adj idx="2" val="68.6519"/>
                    <dgm:adj idx="3" val="0.0575"/>
                  </dgm:adjLst>
                </dgm:shape>
              </dgm:if>
              <dgm:else name="Name24">
                <dgm:shape xmlns:r="http://schemas.openxmlformats.org/officeDocument/2006/relationships" type="blockArc" r:blip="">
                  <dgm:adjLst>
                    <dgm:adj idx="1" val="-84.8426"/>
                    <dgm:adj idx="2" val="84.8009"/>
                    <dgm:adj idx="3" val="0.0524"/>
                  </dgm:adjLst>
                </dgm:shape>
              </dgm:else>
            </dgm:choose>
          </dgm:if>
          <dgm:else name="Name25">
            <dgm:choose name="Name26">
              <dgm:if name="Name27" axis="followSib" ptType="node" func="cnt" op="equ" val="0">
                <dgm:shape xmlns:r="http://schemas.openxmlformats.org/officeDocument/2006/relationships" rot="180" type="blockArc" r:blip="">
                  <dgm:adjLst>
                    <dgm:adj idx="1" val="-49.0368"/>
                    <dgm:adj idx="2" val="49.4265"/>
                    <dgm:adj idx="3" val="0.0564"/>
                  </dgm:adjLst>
                </dgm:shape>
              </dgm:if>
              <dgm:if name="Name28" axis="followSib" ptType="node" func="cnt" op="equ" val="1">
                <dgm:shape xmlns:r="http://schemas.openxmlformats.org/officeDocument/2006/relationships" rot="180" type="blockArc" r:blip="">
                  <dgm:adjLst>
                    <dgm:adj idx="1" val="-64.2028"/>
                    <dgm:adj idx="2" val="64.5456"/>
                    <dgm:adj idx="3" val="0.0558"/>
                  </dgm:adjLst>
                </dgm:shape>
              </dgm:if>
              <dgm:if name="Name29" axis="followSib" ptType="node" func="cnt" op="equ" val="2">
                <dgm:shape xmlns:r="http://schemas.openxmlformats.org/officeDocument/2006/relationships" rot="180" type="blockArc" r:blip="">
                  <dgm:adjLst>
                    <dgm:adj idx="1" val="-67.8702"/>
                    <dgm:adj idx="2" val="68.6519"/>
                    <dgm:adj idx="3" val="0.0575"/>
                  </dgm:adjLst>
                </dgm:shape>
              </dgm:if>
              <dgm:else name="Name30">
                <dgm:shape xmlns:r="http://schemas.openxmlformats.org/officeDocument/2006/relationships" rot="180" type="blockArc" r:blip="">
                  <dgm:adjLst>
                    <dgm:adj idx="1" val="-84.8426"/>
                    <dgm:adj idx="2" val="84.8009"/>
                    <dgm:adj idx="3" val="0.0524"/>
                  </dgm:adjLst>
                </dgm:shape>
              </dgm:else>
            </dgm:choose>
          </dgm:else>
        </dgm:choose>
        <dgm:presOf/>
      </dgm:layoutNode>
      <dgm:layoutNode name="Image1" styleLbl="fgImgPlace1">
        <dgm:alg type="sp"/>
        <dgm:shape xmlns:r="http://schemas.openxmlformats.org/officeDocument/2006/relationships" type="ellipse" r:blip="" blipPhldr="1">
          <dgm:adjLst/>
        </dgm:shape>
        <dgm:presOf/>
      </dgm:layoutNode>
      <dgm:layoutNode name="Child1" styleLbl="revTx">
        <dgm:varLst>
          <dgm:chMax val="0"/>
          <dgm:chPref val="0"/>
          <dgm:bulletEnabled val="1"/>
        </dgm:varLst>
        <dgm:choose name="Name31">
          <dgm:if name="Name32" func="var" arg="dir" op="equ" val="norm">
            <dgm:alg type="tx">
              <dgm:param type="parTxLTRAlign" val="l"/>
              <dgm:param type="shpTxLTRAlignCh" val="l"/>
              <dgm:param type="parTxRTLAlign" val="l"/>
              <dgm:param type="shpTxRTLAlignCh" val="l"/>
              <dgm:param type="lnSpAfParP" val="10"/>
            </dgm:alg>
          </dgm:if>
          <dgm:else name="Name3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4" axis="ch ch" ptType="node node" st="1 2" cnt="1 1">
      <dgm:layoutNode name="Image2">
        <dgm:alg type="sp"/>
        <dgm:shape xmlns:r="http://schemas.openxmlformats.org/officeDocument/2006/relationships" r:blip="">
          <dgm:adjLst/>
        </dgm:shape>
        <dgm:presOf/>
        <dgm:constrLst/>
        <dgm:forEach name="Name35" ref="ImageRepeat"/>
      </dgm:layoutNode>
      <dgm:layoutNode name="Child2" styleLbl="revTx">
        <dgm:varLst>
          <dgm:chMax val="0"/>
          <dgm:chPref val="0"/>
          <dgm:bulletEnabled val="1"/>
        </dgm:varLst>
        <dgm:choose name="Name36">
          <dgm:if name="Name37" func="var" arg="dir" op="equ" val="norm">
            <dgm:alg type="tx">
              <dgm:param type="parTxLTRAlign" val="l"/>
              <dgm:param type="shpTxLTRAlignCh" val="l"/>
              <dgm:param type="parTxRTLAlign" val="l"/>
              <dgm:param type="shpTxRTLAlignCh" val="l"/>
              <dgm:param type="lnSpAfParP" val="10"/>
            </dgm:alg>
          </dgm:if>
          <dgm:else name="Name3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9" axis="ch ch" ptType="node node" st="1 3" cnt="1 1">
      <dgm:layoutNode name="Image3">
        <dgm:alg type="sp"/>
        <dgm:shape xmlns:r="http://schemas.openxmlformats.org/officeDocument/2006/relationships" r:blip="">
          <dgm:adjLst/>
        </dgm:shape>
        <dgm:presOf/>
        <dgm:constrLst/>
        <dgm:forEach name="Name40" ref="ImageRepeat"/>
      </dgm:layoutNode>
      <dgm:layoutNode name="Child3" styleLbl="revTx">
        <dgm:varLst>
          <dgm:chMax val="0"/>
          <dgm:chPref val="0"/>
          <dgm:bulletEnabled val="1"/>
        </dgm:varLst>
        <dgm:choose name="Name41">
          <dgm:if name="Name42" func="var" arg="dir" op="equ" val="norm">
            <dgm:alg type="tx">
              <dgm:param type="parTxLTRAlign" val="l"/>
              <dgm:param type="shpTxLTRAlignCh" val="l"/>
              <dgm:param type="parTxRTLAlign" val="l"/>
              <dgm:param type="shpTxRTLAlignCh" val="l"/>
              <dgm:param type="lnSpAfParP" val="10"/>
            </dgm:alg>
          </dgm:if>
          <dgm:else name="Name4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4" axis="ch ch" ptType="node node" st="1 4" cnt="1 1">
      <dgm:layoutNode name="Image4">
        <dgm:alg type="sp"/>
        <dgm:shape xmlns:r="http://schemas.openxmlformats.org/officeDocument/2006/relationships" r:blip="">
          <dgm:adjLst/>
        </dgm:shape>
        <dgm:presOf/>
        <dgm:constrLst/>
        <dgm:forEach name="Name45" ref="ImageRepeat"/>
      </dgm:layoutNode>
      <dgm:layoutNode name="Child4" styleLbl="revTx">
        <dgm:varLst>
          <dgm:chMax val="0"/>
          <dgm:chPref val="0"/>
          <dgm:bulletEnabled val="1"/>
        </dgm:varLst>
        <dgm:choose name="Name46">
          <dgm:if name="Name47" func="var" arg="dir" op="equ" val="norm">
            <dgm:alg type="tx">
              <dgm:param type="parTxLTRAlign" val="l"/>
              <dgm:param type="shpTxLTRAlignCh" val="l"/>
              <dgm:param type="parTxRTLAlign" val="l"/>
              <dgm:param type="shpTxRTLAlignCh" val="l"/>
              <dgm:param type="lnSpAfParP" val="10"/>
            </dgm:alg>
          </dgm:if>
          <dgm:else name="Name4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C17F2C1D-F243-42AB-ADF2-E7CB4E04900E}" type="datetimeFigureOut">
              <a:rPr lang="en-US" smtClean="0"/>
              <a:t>11/11/2022</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020CE34E-5667-4A32-A6BA-10C7A552BC63}" type="datetimeFigureOut">
              <a:rPr lang="en-US" smtClean="0"/>
              <a:t>11/11/2022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1</a:t>
            </a:fld>
            <a:endParaRPr lang="en-US"/>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7CCE34D-CFF1-4FFE-815B-D050E7ED2DFD}" type="slidenum">
              <a:rPr lang="en-US" smtClean="0"/>
              <a:t>2</a:t>
            </a:fld>
            <a:endParaRPr lang="en-US"/>
          </a:p>
        </p:txBody>
      </p:sp>
    </p:spTree>
    <p:extLst>
      <p:ext uri="{BB962C8B-B14F-4D97-AF65-F5344CB8AC3E}">
        <p14:creationId xmlns:p14="http://schemas.microsoft.com/office/powerpoint/2010/main" val="3372655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3</a:t>
            </a:fld>
            <a:endParaRPr lang="en-US"/>
          </a:p>
        </p:txBody>
      </p:sp>
    </p:spTree>
    <p:extLst>
      <p:ext uri="{BB962C8B-B14F-4D97-AF65-F5344CB8AC3E}">
        <p14:creationId xmlns:p14="http://schemas.microsoft.com/office/powerpoint/2010/main" val="2100331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4</a:t>
            </a:fld>
            <a:endParaRPr lang="en-US"/>
          </a:p>
        </p:txBody>
      </p:sp>
    </p:spTree>
    <p:extLst>
      <p:ext uri="{BB962C8B-B14F-4D97-AF65-F5344CB8AC3E}">
        <p14:creationId xmlns:p14="http://schemas.microsoft.com/office/powerpoint/2010/main" val="1586550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7CCE34D-CFF1-4FFE-815B-D050E7ED2DFD}" type="slidenum">
              <a:rPr lang="en-US" smtClean="0"/>
              <a:t>6</a:t>
            </a:fld>
            <a:endParaRPr lang="en-US"/>
          </a:p>
        </p:txBody>
      </p:sp>
    </p:spTree>
    <p:extLst>
      <p:ext uri="{BB962C8B-B14F-4D97-AF65-F5344CB8AC3E}">
        <p14:creationId xmlns:p14="http://schemas.microsoft.com/office/powerpoint/2010/main" val="32406111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7CCE34D-CFF1-4FFE-815B-D050E7ED2DFD}" type="slidenum">
              <a:rPr lang="en-US" smtClean="0"/>
              <a:t>7</a:t>
            </a:fld>
            <a:endParaRPr lang="en-US"/>
          </a:p>
        </p:txBody>
      </p:sp>
    </p:spTree>
    <p:extLst>
      <p:ext uri="{BB962C8B-B14F-4D97-AF65-F5344CB8AC3E}">
        <p14:creationId xmlns:p14="http://schemas.microsoft.com/office/powerpoint/2010/main" val="22701273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9</a:t>
            </a:fld>
            <a:endParaRPr lang="en-US"/>
          </a:p>
        </p:txBody>
      </p:sp>
    </p:spTree>
    <p:extLst>
      <p:ext uri="{BB962C8B-B14F-4D97-AF65-F5344CB8AC3E}">
        <p14:creationId xmlns:p14="http://schemas.microsoft.com/office/powerpoint/2010/main" val="3963304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10"/>
          </p:nvPr>
        </p:nvSpPr>
        <p:spPr/>
        <p:txBody>
          <a:bodyPr rtlCol="0"/>
          <a:lstStyle/>
          <a:p>
            <a:pPr rtl="0"/>
            <a:fld id="{32DC0559-D619-4E56-BF6F-3712370C2150}" type="slidenum">
              <a:rPr lang="en-US" smtClean="0"/>
              <a:t>11</a:t>
            </a:fld>
            <a:endParaRPr lang="en-US"/>
          </a:p>
        </p:txBody>
      </p:sp>
    </p:spTree>
    <p:extLst>
      <p:ext uri="{BB962C8B-B14F-4D97-AF65-F5344CB8AC3E}">
        <p14:creationId xmlns:p14="http://schemas.microsoft.com/office/powerpoint/2010/main" val="5145412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5"/>
          </p:nvPr>
        </p:nvSpPr>
        <p:spPr/>
        <p:txBody>
          <a:bodyPr rtlCol="0"/>
          <a:lstStyle/>
          <a:p>
            <a:pPr rtl="0"/>
            <a:fld id="{1983A999-5E0E-42CA-8400-604AE921FF7C}" type="slidenum">
              <a:rPr lang="en-US" smtClean="0"/>
              <a:t>12</a:t>
            </a:fld>
            <a:endParaRPr lang="en-US"/>
          </a:p>
        </p:txBody>
      </p:sp>
    </p:spTree>
    <p:extLst>
      <p:ext uri="{BB962C8B-B14F-4D97-AF65-F5344CB8AC3E}">
        <p14:creationId xmlns:p14="http://schemas.microsoft.com/office/powerpoint/2010/main" val="404304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rtlCol="0" anchor="b" anchorCtr="0">
            <a:noAutofit/>
          </a:bodyPr>
          <a:lstStyle/>
          <a:p>
            <a:pPr rtl="0"/>
            <a:r>
              <a:rPr lang="en-gb" sz="480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rtlCol="0">
            <a:noAutofit/>
          </a:bodyPr>
          <a:lstStyle/>
          <a:p>
            <a:pPr rtl="0"/>
            <a:endParaRPr lang="en-US"/>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rtlCol="0">
            <a:noAutofit/>
          </a:bodyPr>
          <a:lstStyle>
            <a:lvl1pPr>
              <a:buNone/>
              <a:defRPr sz="2000"/>
            </a:lvl1pPr>
            <a:lvl2pPr>
              <a:buNone/>
              <a:defRPr sz="2000"/>
            </a:lvl2pPr>
            <a:lvl3pPr>
              <a:buNone/>
              <a:defRPr sz="2000"/>
            </a:lvl3pPr>
            <a:lvl4pPr>
              <a:buNone/>
              <a:defRPr sz="2000"/>
            </a:lvl4pPr>
            <a:lvl5pPr>
              <a:buNone/>
              <a:defRPr sz="2000"/>
            </a:lvl5pPr>
          </a:lstStyle>
          <a:p>
            <a:pPr lvl="0" rtl="0"/>
            <a:r>
              <a:rPr lang="en-gb"/>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rtlCol="0" anchor="b" anchorCtr="0">
            <a:noAutofit/>
          </a:bodyPr>
          <a:lstStyle>
            <a:lvl1pPr>
              <a:defRPr/>
            </a:lvl1pPr>
          </a:lstStyle>
          <a:p>
            <a:pPr rtl="0"/>
            <a:r>
              <a:rPr lang="en-gb"/>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rtlCol="0" anchor="t" anchorCtr="0">
            <a:noAutofit/>
          </a:bodyPr>
          <a:lstStyle>
            <a:lvl1pPr>
              <a:buNone/>
              <a:defRPr/>
            </a:lvl1pPr>
          </a:lstStyle>
          <a:p>
            <a:pPr rtl="0">
              <a:lnSpc>
                <a:spcPct val="120000"/>
              </a:lnSpc>
            </a:pPr>
            <a:r>
              <a:rPr lang="en-gb" sz="160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rtlCol="0">
            <a:noAutofit/>
          </a:bodyPr>
          <a:lstStyle/>
          <a:p>
            <a:pPr rtl="0"/>
            <a:endParaRPr lang="en-US"/>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rtlCol="0">
            <a:noAutofit/>
          </a:bodyPr>
          <a:lstStyle/>
          <a:p>
            <a:pPr rtl="0"/>
            <a:endParaRPr lang="en-US"/>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rtlCol="0">
            <a:noAutofit/>
          </a:bodyPr>
          <a:lstStyle/>
          <a:p>
            <a:pPr rtl="0"/>
            <a:endParaRPr lang="en-US"/>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rtlCol="0" anchor="t" anchorCtr="0">
            <a:noAutofit/>
          </a:bodyPr>
          <a:lstStyle/>
          <a:p>
            <a:pPr rtl="0"/>
            <a:endParaRPr lang="en-US"/>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rtlCol="0">
            <a:noAutofit/>
          </a:bodyPr>
          <a:lstStyle/>
          <a:p>
            <a:pPr rtl="0"/>
            <a:endParaRPr lang="en-US"/>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rtlCol="0">
            <a:noAutofit/>
          </a:bodyPr>
          <a:lstStyle/>
          <a:p>
            <a:pPr rtl="0"/>
            <a:endParaRPr lang="en-US"/>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rtlCol="0">
            <a:noAutofit/>
          </a:bodyPr>
          <a:lstStyle/>
          <a:p>
            <a:pPr rtl="0"/>
            <a:endParaRPr lang="en-US"/>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rtlCol="0">
            <a:noAutofit/>
          </a:bodyPr>
          <a:lstStyle/>
          <a:p>
            <a:pPr rtl="0"/>
            <a:endParaRPr lang="en-US"/>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rtlCol="0">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rtl="0"/>
            <a:r>
              <a:rPr lang="en-gb"/>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rtlCol="0"/>
          <a:lstStyle/>
          <a:p>
            <a:pPr rtl="0"/>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rtlCol="0" anchor="b" anchorCtr="0">
            <a:noAutofit/>
          </a:bodyPr>
          <a:lstStyle>
            <a:lvl1pPr>
              <a:defRPr sz="6400"/>
            </a:lvl1pPr>
          </a:lstStyle>
          <a:p>
            <a:pPr rtl="0"/>
            <a:endParaRPr lang="en-US"/>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rtlCol="0">
            <a:noAutofit/>
          </a:bodyPr>
          <a:lstStyle>
            <a:lvl1pPr>
              <a:buNone/>
              <a:defRPr sz="2400"/>
            </a:lvl1pPr>
          </a:lstStyle>
          <a:p>
            <a:pPr rtl="0"/>
            <a:endParaRPr lang="en-US">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rtlCol="0"/>
          <a:lstStyle/>
          <a:p>
            <a:pPr rtl="0"/>
            <a:endParaRPr lang="en-US"/>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rtlCol="0">
            <a:noAutofit/>
          </a:bodyPr>
          <a:lstStyle>
            <a:lvl1pPr marL="548640" indent="0">
              <a:lnSpc>
                <a:spcPct val="200000"/>
              </a:lnSpc>
              <a:buNone/>
              <a:defRPr/>
            </a:lvl1pPr>
          </a:lstStyle>
          <a:p>
            <a:pPr rtl="0"/>
            <a:endParaRPr lang="en-US">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rtlCol="0" anchor="b" anchorCtr="0">
            <a:noAutofit/>
          </a:bodyPr>
          <a:lstStyle>
            <a:lvl1pPr marL="548640">
              <a:spcAft>
                <a:spcPts val="1200"/>
              </a:spcAft>
              <a:defRPr sz="6400"/>
            </a:lvl1pPr>
          </a:lstStyle>
          <a:p>
            <a:pPr rtl="0"/>
            <a:endParaRPr lang="en-US"/>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US" dirty="0"/>
            </a:lvl1pPr>
          </a:lstStyle>
          <a:p>
            <a:pPr lvl="0" rtl="0">
              <a:lnSpc>
                <a:spcPct val="100000"/>
              </a:lnSpc>
            </a:pPr>
            <a:r>
              <a:rPr lang="en-gb"/>
              <a:t>Click to edit Master title style</a:t>
            </a:r>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rtlCol="0">
            <a:noAutofit/>
          </a:bodyPr>
          <a:lstStyle/>
          <a:p>
            <a:pPr rtl="0"/>
            <a:r>
              <a:rPr lang="en-gb"/>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rtlCol="0" anchor="b" anchorCtr="0">
            <a:noAutofit/>
          </a:bodyPr>
          <a:lstStyle>
            <a:lvl1pPr>
              <a:defRPr sz="4000"/>
            </a:lvl1pPr>
          </a:lstStyle>
          <a:p>
            <a:pPr rtl="0"/>
            <a:endParaRPr lang="en-US"/>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rtlCol="0">
            <a:noAutofit/>
          </a:bodyPr>
          <a:lstStyle>
            <a:lvl1pPr>
              <a:buNone/>
              <a:defRPr sz="2400"/>
            </a:lvl1pPr>
            <a:lvl2pPr>
              <a:defRPr sz="2000"/>
            </a:lvl2pPr>
            <a:lvl3pPr>
              <a:defRPr sz="2000"/>
            </a:lvl3pPr>
            <a:lvl4pPr>
              <a:defRPr sz="2000"/>
            </a:lvl4pPr>
            <a:lvl5pPr>
              <a:defRPr sz="2000"/>
            </a:lvl5pPr>
          </a:lstStyle>
          <a:p>
            <a:pPr lvl="0" rtl="0"/>
            <a:r>
              <a:rPr lang="en-gb"/>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rtlCol="0">
            <a:noAutofit/>
          </a:bodyPr>
          <a:lstStyle/>
          <a:p>
            <a:pPr rtl="0"/>
            <a:endParaRPr lang="en-US"/>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rtlCol="0">
            <a:noAutofit/>
          </a:bodyPr>
          <a:lstStyle/>
          <a:p>
            <a:pPr rtl="0"/>
            <a:r>
              <a:rPr lang="en-gb"/>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rtlCol="0">
            <a:noAutofit/>
          </a:bodyPr>
          <a:lstStyle/>
          <a:p>
            <a:pPr rtl="0"/>
            <a:endParaRPr lang="en-US"/>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rtlCol="0">
            <a:noAutofit/>
          </a:bodyPr>
          <a:lstStyle/>
          <a:p>
            <a:pPr rtl="0"/>
            <a:endParaRPr lang="en-US"/>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rtlCol="0">
            <a:noAutofit/>
          </a:bodyPr>
          <a:lstStyle/>
          <a:p>
            <a:pPr rtl="0"/>
            <a:endParaRPr lang="en-US"/>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rtlCol="0">
            <a:noAutofit/>
          </a:bodyPr>
          <a:lstStyle/>
          <a:p>
            <a:pPr rtl="0"/>
            <a:endParaRPr lang="en-US"/>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rtlCol="0">
            <a:noAutofit/>
          </a:bodyPr>
          <a:lstStyle>
            <a:lvl1pPr>
              <a:buNone/>
              <a:defRPr sz="2000" b="1"/>
            </a:lvl1pPr>
          </a:lstStyle>
          <a:p>
            <a:pPr lvl="0" rtl="0"/>
            <a:r>
              <a:rPr lang="en-gb"/>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rtlCol="0">
            <a:noAutofit/>
          </a:bodyPr>
          <a:lstStyle>
            <a:lvl1pPr>
              <a:buNone/>
              <a:defRPr sz="1800"/>
            </a:lvl1pPr>
          </a:lstStyle>
          <a:p>
            <a:pPr lvl="0" rtl="0"/>
            <a:r>
              <a:rPr lang="en-gb"/>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rtlCol="0">
            <a:noAutofit/>
          </a:bodyPr>
          <a:lstStyle>
            <a:lvl1pPr>
              <a:buNone/>
              <a:defRPr sz="2000" b="1"/>
            </a:lvl1pPr>
          </a:lstStyle>
          <a:p>
            <a:pPr lvl="0" rtl="0"/>
            <a:r>
              <a:rPr lang="en-gb"/>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rtlCol="0">
            <a:noAutofit/>
          </a:bodyPr>
          <a:lstStyle>
            <a:lvl1pPr>
              <a:buNone/>
              <a:defRPr sz="1800"/>
            </a:lvl1pPr>
          </a:lstStyle>
          <a:p>
            <a:pPr lvl="0" rtl="0"/>
            <a:r>
              <a:rPr lang="en-gb"/>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rtlCol="0">
            <a:noAutofit/>
          </a:bodyPr>
          <a:lstStyle>
            <a:lvl1pPr>
              <a:buNone/>
              <a:defRPr sz="2000" b="1"/>
            </a:lvl1pPr>
          </a:lstStyle>
          <a:p>
            <a:pPr lvl="0" rtl="0"/>
            <a:r>
              <a:rPr lang="en-gb"/>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rtlCol="0">
            <a:noAutofit/>
          </a:bodyPr>
          <a:lstStyle>
            <a:lvl1pPr>
              <a:buNone/>
              <a:defRPr sz="1800"/>
            </a:lvl1pPr>
          </a:lstStyle>
          <a:p>
            <a:pPr lvl="0" rtl="0"/>
            <a:r>
              <a:rPr lang="en-gb"/>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rtlCol="0">
            <a:noAutofit/>
          </a:bodyPr>
          <a:lstStyle>
            <a:lvl1pPr>
              <a:buNone/>
              <a:defRPr sz="2000" b="1"/>
            </a:lvl1pPr>
          </a:lstStyle>
          <a:p>
            <a:pPr lvl="0" rtl="0"/>
            <a:r>
              <a:rPr lang="en-gb"/>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rtlCol="0">
            <a:noAutofit/>
          </a:bodyPr>
          <a:lstStyle>
            <a:lvl1pPr>
              <a:buNone/>
              <a:defRPr sz="1800"/>
            </a:lvl1pPr>
          </a:lstStyle>
          <a:p>
            <a:pPr lvl="0" rtl="0"/>
            <a:r>
              <a:rPr lang="en-gb"/>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rtlCol="0">
            <a:noAutofit/>
          </a:bodyPr>
          <a:lstStyle/>
          <a:p>
            <a:pPr rtl="0"/>
            <a:r>
              <a:rPr lang="en-gb"/>
              <a:t>Tuesday, February 2, 20XX</a:t>
            </a:r>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rtl="0">
              <a:lnSpc>
                <a:spcPct val="100000"/>
              </a:lnSpc>
            </a:pPr>
            <a:r>
              <a:rPr lang="en-gb"/>
              <a:t>Click to edit Master title style</a:t>
            </a:r>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rtlCol="0"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US" sz="1400" b="0" cap="all" spc="200" baseline="0" dirty="0">
                <a:solidFill>
                  <a:schemeClr val="tx1"/>
                </a:solidFill>
              </a:defRPr>
            </a:lvl1pPr>
          </a:lstStyle>
          <a:p>
            <a:pPr marL="228600" lvl="0" indent="-228600" rtl="0"/>
            <a:r>
              <a:rPr lang="en-gb"/>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rtlCol="0">
            <a:noAutofit/>
          </a:bodyPr>
          <a:lstStyle/>
          <a:p>
            <a:pPr rtl="0"/>
            <a:r>
              <a:rPr lang="en-gb"/>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rtlCol="0">
            <a:noAutofit/>
          </a:bodyPr>
          <a:lstStyle/>
          <a:p>
            <a:pPr rtl="0"/>
            <a:r>
              <a:rPr lang="en-gb"/>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rtl="0">
              <a:lnSpc>
                <a:spcPct val="100000"/>
              </a:lnSpc>
            </a:pPr>
            <a:r>
              <a:rPr lang="en-gb"/>
              <a:t>Click to edit Master title style</a:t>
            </a:r>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rtlCol="0"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rtlCol="0">
            <a:noAutofit/>
          </a:bodyPr>
          <a:lstStyle>
            <a:lvl1pPr>
              <a:defRPr sz="1800"/>
            </a:lvl1pPr>
            <a:lvl2pPr>
              <a:defRPr sz="1800"/>
            </a:lvl2pPr>
            <a:lvl3pPr>
              <a:defRPr sz="1800"/>
            </a:lvl3pPr>
            <a:lvl4pPr>
              <a:defRPr sz="1800"/>
            </a:lvl4pPr>
            <a:lvl5pPr>
              <a:defRPr sz="18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rtl="0"/>
            <a:r>
              <a:rPr lang="en-gb"/>
              <a:t>Click to edit</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rtl="0"/>
            <a:r>
              <a:rPr lang="en-gb"/>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US"/>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rtlCol="0" anchor="t" anchorCtr="0">
            <a:noAutofit/>
          </a:bodyPr>
          <a:lstStyle/>
          <a:p>
            <a:pPr rtl="0"/>
            <a:endParaRPr lang="en-US"/>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rtlCol="0">
            <a:noAutofit/>
          </a:bodyPr>
          <a:lstStyle/>
          <a:p>
            <a:pPr rtl="0"/>
            <a:endParaRPr lang="en-US"/>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rtlCol="0">
            <a:noAutofit/>
          </a:bodyPr>
          <a:lstStyle>
            <a:lvl1pPr marL="0" indent="0">
              <a:buNone/>
              <a:defRPr sz="2000"/>
            </a:lvl1pPr>
            <a:lvl2pPr>
              <a:buNone/>
              <a:defRPr sz="1900"/>
            </a:lvl2pPr>
            <a:lvl3pPr>
              <a:buNone/>
              <a:defRPr sz="1900"/>
            </a:lvl3pPr>
            <a:lvl4pPr>
              <a:buNone/>
              <a:defRPr sz="1900"/>
            </a:lvl4pPr>
            <a:lvl5pPr>
              <a:buNone/>
              <a:defRPr sz="1900"/>
            </a:lvl5pPr>
          </a:lstStyle>
          <a:p>
            <a:pPr lvl="0" rtl="0"/>
            <a:r>
              <a:rPr lang="en-gb"/>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rtlCol="0" anchor="b" anchorCtr="0">
            <a:noAutofit/>
          </a:bodyPr>
          <a:lstStyle/>
          <a:p>
            <a:pPr rtl="0"/>
            <a:endParaRPr lang="en-US"/>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rtlCol="0">
            <a:noAutofit/>
          </a:bodyPr>
          <a:lstStyle>
            <a:lvl1pPr>
              <a:buNone/>
              <a:defRPr sz="2400"/>
            </a:lvl1pPr>
          </a:lstStyle>
          <a:p>
            <a:pPr rtl="0"/>
            <a:endParaRPr lang="en-US">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rtlCol="0">
            <a:noAutofit/>
          </a:bodyPr>
          <a:lstStyle/>
          <a:p>
            <a:pPr rtl="0"/>
            <a:endParaRPr lang="en-US"/>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rtlCol="0">
            <a:noAutofit/>
          </a:bodyPr>
          <a:lstStyle/>
          <a:p>
            <a:pPr rtl="0"/>
            <a:endParaRPr lang="en-US"/>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rtlCol="0" anchor="t" anchorCtr="0">
            <a:noAutofit/>
          </a:bodyPr>
          <a:lstStyle>
            <a:lvl1pPr algn="l">
              <a:lnSpc>
                <a:spcPct val="100000"/>
              </a:lnSpc>
              <a:defRPr sz="6400"/>
            </a:lvl1pPr>
          </a:lstStyle>
          <a:p>
            <a:pPr rtl="0"/>
            <a:r>
              <a:rPr lang="en-gb"/>
              <a:t>Click to edit Master title style</a:t>
            </a:r>
            <a:endParaRPr lang="en-US"/>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rtlCol="0">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a:t>Click to edit Master subtitle style</a:t>
            </a:r>
            <a:endParaRPr lang="en-US"/>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US"/>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US">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rtlCol="0">
            <a:noAutofit/>
          </a:bodyPr>
          <a:lstStyle>
            <a:lvl1pPr>
              <a:lnSpc>
                <a:spcPct val="100000"/>
              </a:lnSpc>
              <a:defRPr/>
            </a:lvl1pPr>
          </a:lstStyle>
          <a:p>
            <a:pPr rtl="0"/>
            <a:r>
              <a:rPr lang="en-gb"/>
              <a:t>Click to edit Master title style</a:t>
            </a:r>
            <a:endParaRPr lang="en-US"/>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rtlCol="0" anchor="t">
            <a:noAutofit/>
          </a:bodyPr>
          <a:lstStyle>
            <a:lvl1pPr>
              <a:lnSpc>
                <a:spcPct val="100000"/>
              </a:lnSpc>
              <a:defRPr sz="3200"/>
            </a:lvl1pPr>
          </a:lstStyle>
          <a:p>
            <a:pPr rtl="0"/>
            <a:r>
              <a:rPr lang="en-gb"/>
              <a:t>Click to edit Master title style</a:t>
            </a:r>
            <a:endParaRPr lang="en-US"/>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rtlCol="0">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rtlCol="0">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rtlCol="0">
            <a:noAutofit/>
          </a:bodyPr>
          <a:lstStyle/>
          <a:p>
            <a:pPr rtl="0"/>
            <a:fld id="{DBA1B0FB-D917-4C8C-928F-313BD683BF39}" type="slidenum">
              <a:rPr lang="en-US" smtClean="0"/>
              <a:t>‹#›</a:t>
            </a:fld>
            <a:endParaRPr lang="en-US"/>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rtl="0">
              <a:lnSpc>
                <a:spcPct val="100000"/>
              </a:lnSpc>
            </a:pPr>
            <a:r>
              <a:rPr lang="en-gb"/>
              <a:t>Click to edit Master title style</a:t>
            </a:r>
            <a:endParaRPr lang="en-US"/>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Tuesday, February 2, 20XX</a:t>
            </a:r>
            <a:endParaRPr lang="en-US"/>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Sample Footer Text</a:t>
            </a:r>
            <a:endParaRPr lang="en-US"/>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pPr rtl="0"/>
            <a:fld id="{DBA1B0FB-D917-4C8C-928F-313BD683BF39}" type="slidenum">
              <a:rPr lang="en-US" smtClean="0"/>
              <a:pPr rtl="0"/>
              <a:t>‹#›</a:t>
            </a:fld>
            <a:endParaRPr lang="en-US"/>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13" Type="http://schemas.microsoft.com/office/2007/relationships/diagramDrawing" Target="../diagrams/drawing3.xml"/><Relationship Id="rId3" Type="http://schemas.openxmlformats.org/officeDocument/2006/relationships/image" Target="../media/image13.jpeg"/><Relationship Id="rId7" Type="http://schemas.openxmlformats.org/officeDocument/2006/relationships/diagramColors" Target="../diagrams/colors2.xml"/><Relationship Id="rId12"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diagramQuickStyle" Target="../diagrams/quickStyle2.xml"/><Relationship Id="rId11" Type="http://schemas.openxmlformats.org/officeDocument/2006/relationships/diagramQuickStyle" Target="../diagrams/quickStyle3.xml"/><Relationship Id="rId5" Type="http://schemas.openxmlformats.org/officeDocument/2006/relationships/diagramLayout" Target="../diagrams/layout2.xml"/><Relationship Id="rId10" Type="http://schemas.openxmlformats.org/officeDocument/2006/relationships/diagramLayout" Target="../diagrams/layout3.xml"/><Relationship Id="rId4" Type="http://schemas.openxmlformats.org/officeDocument/2006/relationships/diagramData" Target="../diagrams/data2.xml"/><Relationship Id="rId9"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diagramLayout" Target="../diagrams/layout4.xml"/><Relationship Id="rId7" Type="http://schemas.openxmlformats.org/officeDocument/2006/relationships/image" Target="../media/image14.png"/><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8" Type="http://schemas.openxmlformats.org/officeDocument/2006/relationships/hyperlink" Target="https://researchbriefings.files.parliament.uk/documents/SN06921/SN06921.pdf" TargetMode="External"/><Relationship Id="rId3" Type="http://schemas.openxmlformats.org/officeDocument/2006/relationships/hyperlink" Target="https://www.jrf.org.uk/report/housing-and-disabled-children" TargetMode="External"/><Relationship Id="rId7" Type="http://schemas.openxmlformats.org/officeDocument/2006/relationships/hyperlink" Target="https://www.sciencedirect.com/science/article/pii/S0160252720300534#bb0040" TargetMode="External"/><Relationship Id="rId2" Type="http://schemas.openxmlformats.org/officeDocument/2006/relationships/hyperlink" Target="https://d1wqtxts1xzle7.cloudfront.net/42834189/Bacchus_et_al_2003_Health_Social_Care_in_Community_2003-with-cover-page-v2.pdf?Expires=1666305643&amp;Signature=DDbvh-i-jwTn2DqQjYZyt9cVgmIQZn5JKntaC0FW-eRT4KZgGoNGoY20Ha6wOu~maj5aPpxyWJtLPmL8N3QgOZUWtF8BNO5zY4wAT0moDeYTdoueZyiLapiBoLs0TLG9FhdfOnINPhjc2gkMXBMkhftYBi6y8UOXqlMBV4~KS6p0eoSmfJWNeFEqAQtnzWIt0y~mQWK4FQh62BJ1lT412pLg2g1Le3ezMZgiDAHKNsYffQWOpXylmAj-TrQYB-Tf1rnk2w3wZETv3OnD8FO-wDuRAcFaYdTW1LVtWzdCkdfj-1QYo~2~67vxw0sm~8zVROyDwLDZxTMTwoWEY4hRnw__&amp;Key-Pair-Id=APKAJLOHF5GGSLRBV4ZA" TargetMode="External"/><Relationship Id="rId1" Type="http://schemas.openxmlformats.org/officeDocument/2006/relationships/slideLayout" Target="../slideLayouts/slideLayout10.xml"/><Relationship Id="rId6" Type="http://schemas.openxmlformats.org/officeDocument/2006/relationships/hyperlink" Target="https://www.legislation.gov.uk/ukpga/2004/34/contents" TargetMode="External"/><Relationship Id="rId5" Type="http://schemas.openxmlformats.org/officeDocument/2006/relationships/hyperlink" Target="https://www.citizensadvice.org.uk/housing/" TargetMode="External"/><Relationship Id="rId10" Type="http://schemas.openxmlformats.org/officeDocument/2006/relationships/hyperlink" Target="https://www.legislation.gov.uk/ukpga/2004/28/part/1/crossheading/amendments-to-part-4-of-the-family-law-act-1996" TargetMode="External"/><Relationship Id="rId4" Type="http://schemas.openxmlformats.org/officeDocument/2006/relationships/hyperlink" Target="https://d1wqtxts1xzle7.cloudfront.net/53168547/actu-uk-with-cover-page-v2.pdf?Expires=1666304197&amp;Signature=XhidWaW1PeSnCLyzYT7gVq1mIiXhehIZH33T8Vh3sJ3BF3vQBhPl5WEvOHR39aVym-~1~~9KcJ3POssfPoo3wN0UxsX3ksjCfGpmOqm-D3m~I~Jkq0niqDhiZPY~WBWdsBQNVBA06PqVxzhPP5-YQzh7sksucd6w7BZTUEzZtlw1eNh6SYxzMm7B~VJoVfLTB7Km4ZrnBFlICtHGBniLkGEnFe10Q3JKP2psR5i97wXe3VVM2oHU1dyLXoC280GpWJAwJFkdI5N2TVHkpXUz9tH2qB7MTEsFVKK1cf2j1qUG5PphK8Z23XR5zyRQvKhss8es5SpgwmWJlJrgqeLG6g__&amp;Key-Pair-Id=APKAJLOHF5GGSLRBV4ZA" TargetMode="External"/><Relationship Id="rId9" Type="http://schemas.openxmlformats.org/officeDocument/2006/relationships/hyperlink" Target="https://evolvetreatment.com/blog/moving-traumatic-adolescents/"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taylorfrancis.com/books/mono/10.4324/9780203869109/domestic-violence-children-abigail-sterne-liz-poole-donna-chadwick-catherine-lawler-lynda-dodd" TargetMode="External"/><Relationship Id="rId3" Type="http://schemas.openxmlformats.org/officeDocument/2006/relationships/hyperlink" Target="https://www.moneyhelper.org.uk/en/homes/renting" TargetMode="External"/><Relationship Id="rId7" Type="http://schemas.openxmlformats.org/officeDocument/2006/relationships/hyperlink" Target="https://www.rch.org.au/kidsinfo/fact_sheets/Family_violence/" TargetMode="External"/><Relationship Id="rId2" Type="http://schemas.openxmlformats.org/officeDocument/2006/relationships/hyperlink" Target="https://www.frontiersin.org/articles/10.3389/fpsyg.2018.02094/full" TargetMode="External"/><Relationship Id="rId1" Type="http://schemas.openxmlformats.org/officeDocument/2006/relationships/slideLayout" Target="../slideLayouts/slideLayout10.xml"/><Relationship Id="rId6" Type="http://schemas.openxmlformats.org/officeDocument/2006/relationships/hyperlink" Target="https://heinonline.org/HOL/LandingPage?handle=hein.journals/chilflq10&amp;div=19&amp;id=&amp;page=" TargetMode="External"/><Relationship Id="rId11" Type="http://schemas.openxmlformats.org/officeDocument/2006/relationships/hyperlink" Target="https://www.tandfonline.com/doi/abs/10.3109/09638288.2015.1060267" TargetMode="External"/><Relationship Id="rId5" Type="http://schemas.openxmlformats.org/officeDocument/2006/relationships/hyperlink" Target="https://www.oldham.gov.uk/info/200321/crime_and_safety/859/domestic_violence_and_abuse" TargetMode="External"/><Relationship Id="rId10" Type="http://schemas.openxmlformats.org/officeDocument/2006/relationships/hyperlink" Target="https://www.treeofhope.org.uk/house-adaptations-children/" TargetMode="External"/><Relationship Id="rId4" Type="http://schemas.openxmlformats.org/officeDocument/2006/relationships/hyperlink" Target="https://www.google.co.uk/books/edition/Housing_Policy_in_the_UK/6pNKEAAAQBAJ?hl=en&amp;gbpv=1&amp;dq=8.%09Mullins,+D.+and+Murie,+A.,+(2017).+Housing+Policy+in+the+UK.+Bloomsbury+Publishing&amp;pg=PP1&amp;printsec=frontcover" TargetMode="External"/><Relationship Id="rId9" Type="http://schemas.openxmlformats.org/officeDocument/2006/relationships/hyperlink" Target="https://www.baabeetv.com/blog/role-of-home-environment-in-childs-development"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7151150" y="318306"/>
            <a:ext cx="4413788" cy="2169238"/>
          </a:xfrm>
        </p:spPr>
        <p:txBody>
          <a:bodyPr rtlCol="0" anchor="b" anchorCtr="0">
            <a:normAutofit fontScale="90000"/>
          </a:bodyPr>
          <a:lstStyle/>
          <a:p>
            <a:r>
              <a:rPr lang="en-US" sz="4000" b="1">
                <a:ea typeface="+mj-lt"/>
                <a:cs typeface="+mj-lt"/>
              </a:rPr>
              <a:t>Assignment 1 – Group Presentation (Family D)</a:t>
            </a:r>
            <a:endParaRPr lang="en-US"/>
          </a:p>
        </p:txBody>
      </p:sp>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6812925" y="3563714"/>
            <a:ext cx="5202886" cy="3068906"/>
          </a:xfrm>
        </p:spPr>
        <p:txBody>
          <a:bodyPr vert="horz" wrap="square" lIns="0" tIns="0" rIns="0" bIns="0" rtlCol="0" anchor="t">
            <a:normAutofit lnSpcReduction="10000"/>
          </a:bodyPr>
          <a:lstStyle/>
          <a:p>
            <a:pPr marL="0" indent="0">
              <a:lnSpc>
                <a:spcPct val="100000"/>
              </a:lnSpc>
              <a:spcBef>
                <a:spcPts val="0"/>
              </a:spcBef>
              <a:spcAft>
                <a:spcPts val="0"/>
              </a:spcAft>
            </a:pPr>
            <a:r>
              <a:rPr lang="en-gb" b="1">
                <a:solidFill>
                  <a:schemeClr val="tx1">
                    <a:lumMod val="65000"/>
                  </a:schemeClr>
                </a:solidFill>
                <a:ea typeface="+mn-lt"/>
                <a:cs typeface="+mn-lt"/>
              </a:rPr>
              <a:t>Student ID: Aurelia Denicu        2026240</a:t>
            </a:r>
            <a:r>
              <a:rPr lang="en-gb">
                <a:solidFill>
                  <a:schemeClr val="tx1">
                    <a:lumMod val="65000"/>
                  </a:schemeClr>
                </a:solidFill>
                <a:ea typeface="+mn-lt"/>
                <a:cs typeface="+mn-lt"/>
              </a:rPr>
              <a:t>  </a:t>
            </a:r>
          </a:p>
          <a:p>
            <a:pPr marL="0" indent="0">
              <a:lnSpc>
                <a:spcPct val="100000"/>
              </a:lnSpc>
              <a:spcBef>
                <a:spcPts val="0"/>
              </a:spcBef>
              <a:spcAft>
                <a:spcPts val="0"/>
              </a:spcAft>
            </a:pPr>
            <a:r>
              <a:rPr lang="en-gb">
                <a:solidFill>
                  <a:schemeClr val="tx1">
                    <a:lumMod val="65000"/>
                  </a:schemeClr>
                </a:solidFill>
                <a:ea typeface="+mn-lt"/>
                <a:cs typeface="+mn-lt"/>
              </a:rPr>
              <a:t>                    </a:t>
            </a:r>
            <a:r>
              <a:rPr lang="en-gb" b="1" i="1">
                <a:ea typeface="+mn-lt"/>
                <a:cs typeface="+mn-lt"/>
              </a:rPr>
              <a:t>Nadejda Iachimovschi</a:t>
            </a:r>
            <a:r>
              <a:rPr lang="en-gb" b="1">
                <a:solidFill>
                  <a:schemeClr val="tx1">
                    <a:lumMod val="65000"/>
                  </a:schemeClr>
                </a:solidFill>
                <a:ea typeface="+mn-lt"/>
                <a:cs typeface="+mn-lt"/>
              </a:rPr>
              <a:t>2026016 </a:t>
            </a:r>
            <a:r>
              <a:rPr lang="en-gb">
                <a:solidFill>
                  <a:schemeClr val="tx1">
                    <a:lumMod val="65000"/>
                  </a:schemeClr>
                </a:solidFill>
                <a:ea typeface="+mn-lt"/>
                <a:cs typeface="+mn-lt"/>
              </a:rPr>
              <a:t> </a:t>
            </a:r>
          </a:p>
          <a:p>
            <a:pPr marL="0" indent="0">
              <a:lnSpc>
                <a:spcPct val="100000"/>
              </a:lnSpc>
              <a:spcBef>
                <a:spcPts val="0"/>
              </a:spcBef>
              <a:spcAft>
                <a:spcPts val="0"/>
              </a:spcAft>
            </a:pPr>
            <a:endParaRPr lang="en-gb">
              <a:solidFill>
                <a:schemeClr val="tx1">
                  <a:lumMod val="65000"/>
                </a:schemeClr>
              </a:solidFill>
              <a:ea typeface="+mn-lt"/>
              <a:cs typeface="+mn-lt"/>
            </a:endParaRPr>
          </a:p>
          <a:p>
            <a:pPr marL="0" indent="0">
              <a:lnSpc>
                <a:spcPct val="100000"/>
              </a:lnSpc>
              <a:spcBef>
                <a:spcPts val="0"/>
              </a:spcBef>
              <a:spcAft>
                <a:spcPts val="0"/>
              </a:spcAft>
            </a:pPr>
            <a:endParaRPr lang="en-gb" b="1">
              <a:solidFill>
                <a:schemeClr val="tx1">
                  <a:lumMod val="65000"/>
                </a:schemeClr>
              </a:solidFill>
              <a:ea typeface="+mn-lt"/>
              <a:cs typeface="+mn-lt"/>
            </a:endParaRPr>
          </a:p>
          <a:p>
            <a:pPr marL="0" indent="0">
              <a:lnSpc>
                <a:spcPct val="100000"/>
              </a:lnSpc>
              <a:spcBef>
                <a:spcPts val="0"/>
              </a:spcBef>
              <a:spcAft>
                <a:spcPts val="0"/>
              </a:spcAft>
            </a:pPr>
            <a:endParaRPr lang="en-gb" b="1">
              <a:solidFill>
                <a:schemeClr val="tx1">
                  <a:lumMod val="65000"/>
                </a:schemeClr>
              </a:solidFill>
              <a:ea typeface="+mn-lt"/>
              <a:cs typeface="+mn-lt"/>
            </a:endParaRPr>
          </a:p>
          <a:p>
            <a:pPr marL="0" indent="0">
              <a:lnSpc>
                <a:spcPct val="100000"/>
              </a:lnSpc>
              <a:spcBef>
                <a:spcPts val="0"/>
              </a:spcBef>
              <a:spcAft>
                <a:spcPts val="0"/>
              </a:spcAft>
            </a:pPr>
            <a:endParaRPr lang="en-gb" b="1">
              <a:solidFill>
                <a:schemeClr val="tx1">
                  <a:lumMod val="65000"/>
                </a:schemeClr>
              </a:solidFill>
              <a:ea typeface="+mn-lt"/>
              <a:cs typeface="+mn-lt"/>
            </a:endParaRPr>
          </a:p>
          <a:p>
            <a:pPr marL="0" indent="0">
              <a:lnSpc>
                <a:spcPct val="100000"/>
              </a:lnSpc>
              <a:spcBef>
                <a:spcPts val="0"/>
              </a:spcBef>
              <a:spcAft>
                <a:spcPts val="0"/>
              </a:spcAft>
            </a:pPr>
            <a:r>
              <a:rPr lang="en-gb" b="1">
                <a:solidFill>
                  <a:schemeClr val="tx1">
                    <a:lumMod val="65000"/>
                  </a:schemeClr>
                </a:solidFill>
                <a:ea typeface="+mn-lt"/>
                <a:cs typeface="+mn-lt"/>
              </a:rPr>
              <a:t>Module code:    BMHP5004</a:t>
            </a:r>
            <a:r>
              <a:rPr lang="en-gb">
                <a:solidFill>
                  <a:schemeClr val="tx1">
                    <a:lumMod val="65000"/>
                  </a:schemeClr>
                </a:solidFill>
                <a:ea typeface="+mn-lt"/>
                <a:cs typeface="+mn-lt"/>
              </a:rPr>
              <a:t> </a:t>
            </a:r>
          </a:p>
          <a:p>
            <a:pPr marL="0" indent="0">
              <a:lnSpc>
                <a:spcPct val="100000"/>
              </a:lnSpc>
              <a:spcBef>
                <a:spcPts val="0"/>
              </a:spcBef>
              <a:spcAft>
                <a:spcPts val="0"/>
              </a:spcAft>
            </a:pPr>
            <a:r>
              <a:rPr lang="en-gb" b="1">
                <a:solidFill>
                  <a:schemeClr val="tx1">
                    <a:lumMod val="65000"/>
                  </a:schemeClr>
                </a:solidFill>
                <a:ea typeface="+mn-lt"/>
                <a:cs typeface="+mn-lt"/>
              </a:rPr>
              <a:t>Programme:     </a:t>
            </a:r>
            <a:r>
              <a:rPr lang="en-US" b="1">
                <a:ea typeface="+mn-lt"/>
                <a:cs typeface="+mn-lt"/>
              </a:rPr>
              <a:t>BSc Health and Social Care </a:t>
            </a:r>
            <a:endParaRPr lang="en-gb">
              <a:solidFill>
                <a:srgbClr val="A6A6A6"/>
              </a:solidFill>
              <a:ea typeface="+mn-lt"/>
              <a:cs typeface="+mn-lt"/>
            </a:endParaRPr>
          </a:p>
          <a:p>
            <a:pPr marL="0" indent="0">
              <a:lnSpc>
                <a:spcPct val="100000"/>
              </a:lnSpc>
              <a:spcBef>
                <a:spcPts val="0"/>
              </a:spcBef>
              <a:spcAft>
                <a:spcPts val="0"/>
              </a:spcAft>
            </a:pPr>
            <a:r>
              <a:rPr lang="en-US" b="1">
                <a:solidFill>
                  <a:srgbClr val="FFFFFF">
                    <a:alpha val="60000"/>
                  </a:srgbClr>
                </a:solidFill>
                <a:ea typeface="+mn-lt"/>
                <a:cs typeface="+mn-lt"/>
              </a:rPr>
              <a:t>Module: </a:t>
            </a:r>
            <a:r>
              <a:rPr lang="en-US" b="1">
                <a:ea typeface="+mn-lt"/>
                <a:cs typeface="+mn-lt"/>
              </a:rPr>
              <a:t>Children, Young People and Families</a:t>
            </a:r>
            <a:endParaRPr lang="en-US" b="1">
              <a:solidFill>
                <a:srgbClr val="FFFFFF">
                  <a:alpha val="60000"/>
                </a:srgbClr>
              </a:solidFill>
              <a:ea typeface="+mn-lt"/>
              <a:cs typeface="+mn-lt"/>
            </a:endParaRPr>
          </a:p>
          <a:p>
            <a:pPr marL="0" indent="0">
              <a:lnSpc>
                <a:spcPct val="100000"/>
              </a:lnSpc>
              <a:spcBef>
                <a:spcPts val="0"/>
              </a:spcBef>
              <a:spcAft>
                <a:spcPts val="0"/>
              </a:spcAft>
            </a:pPr>
            <a:r>
              <a:rPr lang="en-gb" b="1">
                <a:solidFill>
                  <a:schemeClr val="tx1">
                    <a:lumMod val="65000"/>
                  </a:schemeClr>
                </a:solidFill>
                <a:ea typeface="+mn-lt"/>
                <a:cs typeface="+mn-lt"/>
              </a:rPr>
              <a:t>Lecturer’s name:    Rachael Rivers</a:t>
            </a:r>
            <a:endParaRPr lang="en-US">
              <a:ea typeface="+mn-lt"/>
              <a:cs typeface="+mn-lt"/>
            </a:endParaRPr>
          </a:p>
          <a:p>
            <a:pPr marL="0" indent="0">
              <a:lnSpc>
                <a:spcPct val="100000"/>
              </a:lnSpc>
              <a:spcBef>
                <a:spcPts val="0"/>
              </a:spcBef>
              <a:spcAft>
                <a:spcPts val="0"/>
              </a:spcAft>
            </a:pPr>
            <a:endParaRPr lang="en-gb" b="1" i="1">
              <a:solidFill>
                <a:srgbClr val="FFFFFF">
                  <a:alpha val="60000"/>
                </a:srgbClr>
              </a:solidFill>
            </a:endParaRPr>
          </a:p>
          <a:p>
            <a:endParaRPr lang="en-gb">
              <a:solidFill>
                <a:srgbClr val="FFFFFF">
                  <a:alpha val="60000"/>
                </a:srgbClr>
              </a:solidFill>
            </a:endParaRPr>
          </a:p>
        </p:txBody>
      </p:sp>
      <p:pic>
        <p:nvPicPr>
          <p:cNvPr id="6" name="Picture 6" descr="A group of people posing for a photo&#10;&#10;Description automatically generated">
            <a:extLst>
              <a:ext uri="{FF2B5EF4-FFF2-40B4-BE49-F238E27FC236}">
                <a16:creationId xmlns:a16="http://schemas.microsoft.com/office/drawing/2014/main" id="{1152B812-0CCD-81AB-31D9-3EF5EE207928}"/>
              </a:ext>
            </a:extLst>
          </p:cNvPr>
          <p:cNvPicPr>
            <a:picLocks noGrp="1" noChangeAspect="1"/>
          </p:cNvPicPr>
          <p:nvPr>
            <p:ph type="pic" sz="quarter" idx="13"/>
          </p:nvPr>
        </p:nvPicPr>
        <p:blipFill rotWithShape="1">
          <a:blip r:embed="rId3"/>
          <a:srcRect l="25" r="25"/>
          <a:stretch/>
        </p:blipFill>
        <p:spPr>
          <a:xfrm>
            <a:off x="0" y="1402"/>
            <a:ext cx="6684135" cy="6855196"/>
          </a:xfrm>
        </p:spPr>
      </p:pic>
    </p:spTree>
    <p:extLst>
      <p:ext uri="{BB962C8B-B14F-4D97-AF65-F5344CB8AC3E}">
        <p14:creationId xmlns:p14="http://schemas.microsoft.com/office/powerpoint/2010/main" val="752814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4000"/>
                                        <p:tgtEl>
                                          <p:spTgt spid="6"/>
                                        </p:tgtEl>
                                      </p:cBhvr>
                                    </p:animEffect>
                                  </p:childTnLst>
                                </p:cTn>
                              </p:par>
                              <p:par>
                                <p:cTn id="8" presetID="42"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4000"/>
                                        <p:tgtEl>
                                          <p:spTgt spid="2"/>
                                        </p:tgtEl>
                                      </p:cBhvr>
                                    </p:animEffect>
                                    <p:anim calcmode="lin" valueType="num">
                                      <p:cBhvr>
                                        <p:cTn id="11" dur="4000" fill="hold"/>
                                        <p:tgtEl>
                                          <p:spTgt spid="2"/>
                                        </p:tgtEl>
                                        <p:attrNameLst>
                                          <p:attrName>ppt_x</p:attrName>
                                        </p:attrNameLst>
                                      </p:cBhvr>
                                      <p:tavLst>
                                        <p:tav tm="0">
                                          <p:val>
                                            <p:strVal val="#ppt_x"/>
                                          </p:val>
                                        </p:tav>
                                        <p:tav tm="100000">
                                          <p:val>
                                            <p:strVal val="#ppt_x"/>
                                          </p:val>
                                        </p:tav>
                                      </p:tavLst>
                                    </p:anim>
                                    <p:anim calcmode="lin" valueType="num">
                                      <p:cBhvr>
                                        <p:cTn id="12" dur="4000" fill="hold"/>
                                        <p:tgtEl>
                                          <p:spTgt spid="2"/>
                                        </p:tgtEl>
                                        <p:attrNameLst>
                                          <p:attrName>ppt_y</p:attrName>
                                        </p:attrNameLst>
                                      </p:cBhvr>
                                      <p:tavLst>
                                        <p:tav tm="0">
                                          <p:val>
                                            <p:strVal val="#ppt_y+.1"/>
                                          </p:val>
                                        </p:tav>
                                        <p:tav tm="100000">
                                          <p:val>
                                            <p:strVal val="#ppt_y"/>
                                          </p:val>
                                        </p:tav>
                                      </p:tavLst>
                                    </p:anim>
                                  </p:childTnLst>
                                </p:cTn>
                              </p:par>
                              <p:par>
                                <p:cTn id="13" presetID="42" presetClass="entr" presetSubtype="0" fill="hold" grpId="0" nodeType="with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4000"/>
                                        <p:tgtEl>
                                          <p:spTgt spid="3">
                                            <p:txEl>
                                              <p:pRg st="0" end="0"/>
                                            </p:txEl>
                                          </p:spTgt>
                                        </p:tgtEl>
                                      </p:cBhvr>
                                    </p:animEffect>
                                    <p:anim calcmode="lin" valueType="num">
                                      <p:cBhvr>
                                        <p:cTn id="16" dur="4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7" dur="4000" fill="hold"/>
                                        <p:tgtEl>
                                          <p:spTgt spid="3">
                                            <p:txEl>
                                              <p:pRg st="0" end="0"/>
                                            </p:txEl>
                                          </p:spTgt>
                                        </p:tgtEl>
                                        <p:attrNameLst>
                                          <p:attrName>ppt_y</p:attrName>
                                        </p:attrNameLst>
                                      </p:cBhvr>
                                      <p:tavLst>
                                        <p:tav tm="0">
                                          <p:val>
                                            <p:strVal val="#ppt_y+.1"/>
                                          </p:val>
                                        </p:tav>
                                        <p:tav tm="100000">
                                          <p:val>
                                            <p:strVal val="#ppt_y"/>
                                          </p:val>
                                        </p:tav>
                                      </p:tavLst>
                                    </p:anim>
                                  </p:childTnLst>
                                </p:cTn>
                              </p:par>
                              <p:par>
                                <p:cTn id="18" presetID="42" presetClass="entr" presetSubtype="0" fill="hold" grpId="0" nodeType="with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4000"/>
                                        <p:tgtEl>
                                          <p:spTgt spid="3">
                                            <p:txEl>
                                              <p:pRg st="1" end="1"/>
                                            </p:txEl>
                                          </p:spTgt>
                                        </p:tgtEl>
                                      </p:cBhvr>
                                    </p:animEffect>
                                    <p:anim calcmode="lin" valueType="num">
                                      <p:cBhvr>
                                        <p:cTn id="21" dur="4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4000" fill="hold"/>
                                        <p:tgtEl>
                                          <p:spTgt spid="3">
                                            <p:txEl>
                                              <p:pRg st="1" end="1"/>
                                            </p:txEl>
                                          </p:spTgt>
                                        </p:tgtEl>
                                        <p:attrNameLst>
                                          <p:attrName>ppt_y</p:attrName>
                                        </p:attrNameLst>
                                      </p:cBhvr>
                                      <p:tavLst>
                                        <p:tav tm="0">
                                          <p:val>
                                            <p:strVal val="#ppt_y+.1"/>
                                          </p:val>
                                        </p:tav>
                                        <p:tav tm="100000">
                                          <p:val>
                                            <p:strVal val="#ppt_y"/>
                                          </p:val>
                                        </p:tav>
                                      </p:tavLst>
                                    </p:anim>
                                  </p:childTnLst>
                                </p:cTn>
                              </p:par>
                              <p:par>
                                <p:cTn id="23" presetID="42"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4000"/>
                                        <p:tgtEl>
                                          <p:spTgt spid="3">
                                            <p:txEl>
                                              <p:pRg st="6" end="6"/>
                                            </p:txEl>
                                          </p:spTgt>
                                        </p:tgtEl>
                                      </p:cBhvr>
                                    </p:animEffect>
                                    <p:anim calcmode="lin" valueType="num">
                                      <p:cBhvr>
                                        <p:cTn id="26" dur="4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7" dur="4000" fill="hold"/>
                                        <p:tgtEl>
                                          <p:spTgt spid="3">
                                            <p:txEl>
                                              <p:pRg st="6" end="6"/>
                                            </p:txEl>
                                          </p:spTgt>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4000"/>
                                        <p:tgtEl>
                                          <p:spTgt spid="3">
                                            <p:txEl>
                                              <p:pRg st="7" end="7"/>
                                            </p:txEl>
                                          </p:spTgt>
                                        </p:tgtEl>
                                      </p:cBhvr>
                                    </p:animEffect>
                                    <p:anim calcmode="lin" valueType="num">
                                      <p:cBhvr>
                                        <p:cTn id="31" dur="4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2" dur="4000" fill="hold"/>
                                        <p:tgtEl>
                                          <p:spTgt spid="3">
                                            <p:txEl>
                                              <p:pRg st="7" end="7"/>
                                            </p:txEl>
                                          </p:spTgt>
                                        </p:tgtEl>
                                        <p:attrNameLst>
                                          <p:attrName>ppt_y</p:attrName>
                                        </p:attrNameLst>
                                      </p:cBhvr>
                                      <p:tavLst>
                                        <p:tav tm="0">
                                          <p:val>
                                            <p:strVal val="#ppt_y+.1"/>
                                          </p:val>
                                        </p:tav>
                                        <p:tav tm="100000">
                                          <p:val>
                                            <p:strVal val="#ppt_y"/>
                                          </p:val>
                                        </p:tav>
                                      </p:tavLst>
                                    </p:anim>
                                  </p:childTnLst>
                                </p:cTn>
                              </p:par>
                              <p:par>
                                <p:cTn id="33" presetID="42" presetClass="entr" presetSubtype="0" fill="hold" grpId="0"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4000"/>
                                        <p:tgtEl>
                                          <p:spTgt spid="3">
                                            <p:txEl>
                                              <p:pRg st="8" end="8"/>
                                            </p:txEl>
                                          </p:spTgt>
                                        </p:tgtEl>
                                      </p:cBhvr>
                                    </p:animEffect>
                                    <p:anim calcmode="lin" valueType="num">
                                      <p:cBhvr>
                                        <p:cTn id="36" dur="4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4000" fill="hold"/>
                                        <p:tgtEl>
                                          <p:spTgt spid="3">
                                            <p:txEl>
                                              <p:pRg st="8" end="8"/>
                                            </p:txEl>
                                          </p:spTgt>
                                        </p:tgtEl>
                                        <p:attrNameLst>
                                          <p:attrName>ppt_y</p:attrName>
                                        </p:attrNameLst>
                                      </p:cBhvr>
                                      <p:tavLst>
                                        <p:tav tm="0">
                                          <p:val>
                                            <p:strVal val="#ppt_y+.1"/>
                                          </p:val>
                                        </p:tav>
                                        <p:tav tm="100000">
                                          <p:val>
                                            <p:strVal val="#ppt_y"/>
                                          </p:val>
                                        </p:tav>
                                      </p:tavLst>
                                    </p:anim>
                                  </p:childTnLst>
                                </p:cTn>
                              </p:par>
                              <p:par>
                                <p:cTn id="38" presetID="42" presetClass="entr" presetSubtype="0" fill="hold" grpId="0" nodeType="withEffect">
                                  <p:stCondLst>
                                    <p:cond delay="0"/>
                                  </p:stCondLst>
                                  <p:childTnLst>
                                    <p:set>
                                      <p:cBhvr>
                                        <p:cTn id="39" dur="1" fill="hold">
                                          <p:stCondLst>
                                            <p:cond delay="0"/>
                                          </p:stCondLst>
                                        </p:cTn>
                                        <p:tgtEl>
                                          <p:spTgt spid="3">
                                            <p:txEl>
                                              <p:pRg st="9" end="9"/>
                                            </p:txEl>
                                          </p:spTgt>
                                        </p:tgtEl>
                                        <p:attrNameLst>
                                          <p:attrName>style.visibility</p:attrName>
                                        </p:attrNameLst>
                                      </p:cBhvr>
                                      <p:to>
                                        <p:strVal val="visible"/>
                                      </p:to>
                                    </p:set>
                                    <p:animEffect transition="in" filter="fade">
                                      <p:cBhvr>
                                        <p:cTn id="40" dur="4000"/>
                                        <p:tgtEl>
                                          <p:spTgt spid="3">
                                            <p:txEl>
                                              <p:pRg st="9" end="9"/>
                                            </p:txEl>
                                          </p:spTgt>
                                        </p:tgtEl>
                                      </p:cBhvr>
                                    </p:animEffect>
                                    <p:anim calcmode="lin" valueType="num">
                                      <p:cBhvr>
                                        <p:cTn id="41" dur="4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42" dur="4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28" name="Freeform: Shape 27">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9" name="Oval 28">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0" name="Oval 29">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Freeform: Shape 30">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useBgFill="1">
        <p:nvSpPr>
          <p:cNvPr id="33" name="Rectangle 32">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550864" y="536397"/>
            <a:ext cx="3565524" cy="1362856"/>
          </a:xfrm>
        </p:spPr>
        <p:txBody>
          <a:bodyPr vert="horz" wrap="square" lIns="0" tIns="0" rIns="0" bIns="0" rtlCol="0" anchor="b" anchorCtr="0">
            <a:normAutofit/>
          </a:bodyPr>
          <a:lstStyle/>
          <a:p>
            <a:pPr>
              <a:lnSpc>
                <a:spcPct val="100000"/>
              </a:lnSpc>
            </a:pPr>
            <a:r>
              <a:rPr lang="en-US">
                <a:latin typeface="Arial Rounded MT Bold" panose="020F0704030504030204" pitchFamily="34" charset="0"/>
                <a:cs typeface="Aharoni" panose="02010803020104030203" pitchFamily="2" charset="-79"/>
              </a:rPr>
              <a:t>Content</a:t>
            </a:r>
          </a:p>
        </p:txBody>
      </p:sp>
      <p:sp>
        <p:nvSpPr>
          <p:cNvPr id="35" name="Oval 34">
            <a:extLst>
              <a:ext uri="{FF2B5EF4-FFF2-40B4-BE49-F238E27FC236}">
                <a16:creationId xmlns:a16="http://schemas.microsoft.com/office/drawing/2014/main" id="{C25C2D0C-89F2-4874-A67D-504E65834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D3B60D6F-4D0F-4D33-B2A7-159C8583FF00}"/>
              </a:ext>
            </a:extLst>
          </p:cNvPr>
          <p:cNvSpPr>
            <a:spLocks noGrp="1"/>
          </p:cNvSpPr>
          <p:nvPr>
            <p:ph idx="1"/>
          </p:nvPr>
        </p:nvSpPr>
        <p:spPr>
          <a:xfrm>
            <a:off x="550863" y="2677306"/>
            <a:ext cx="3565525" cy="3415519"/>
          </a:xfrm>
        </p:spPr>
        <p:txBody>
          <a:bodyPr vert="horz" wrap="square" lIns="0" tIns="0" rIns="0" bIns="0" rtlCol="0" anchor="t">
            <a:normAutofit/>
          </a:bodyPr>
          <a:lstStyle/>
          <a:p>
            <a:pPr>
              <a:buFont typeface="Arial" panose="020B0604020202020204" pitchFamily="34" charset="0"/>
              <a:buChar char="•"/>
            </a:pPr>
            <a:r>
              <a:rPr lang="en-US" sz="1600">
                <a:solidFill>
                  <a:srgbClr val="FFFFFF">
                    <a:alpha val="60000"/>
                  </a:srgbClr>
                </a:solidFill>
                <a:latin typeface="Amasis MT Pro Black"/>
              </a:rPr>
              <a:t>Introduction of the case study.</a:t>
            </a:r>
          </a:p>
          <a:p>
            <a:pPr>
              <a:buFont typeface="Arial" panose="020B0604020202020204" pitchFamily="34" charset="0"/>
              <a:buChar char="•"/>
            </a:pPr>
            <a:r>
              <a:rPr lang="en-US" sz="1600">
                <a:solidFill>
                  <a:srgbClr val="FFFFFF">
                    <a:alpha val="60000"/>
                  </a:srgbClr>
                </a:solidFill>
                <a:latin typeface="Amasis MT Pro Black"/>
              </a:rPr>
              <a:t>Identifying the risk factors for each family member and for the family.</a:t>
            </a:r>
          </a:p>
          <a:p>
            <a:pPr>
              <a:buFont typeface="Arial" panose="020B0604020202020204" pitchFamily="34" charset="0"/>
              <a:buChar char="•"/>
            </a:pPr>
            <a:r>
              <a:rPr lang="en-US" sz="1600">
                <a:solidFill>
                  <a:srgbClr val="FFFFFF">
                    <a:alpha val="60000"/>
                  </a:srgbClr>
                </a:solidFill>
                <a:latin typeface="Amasis MT Pro Black"/>
              </a:rPr>
              <a:t>Present and provide potential support for everyone involved.</a:t>
            </a:r>
          </a:p>
          <a:p>
            <a:pPr>
              <a:buFont typeface="Arial" panose="020B0604020202020204" pitchFamily="34" charset="0"/>
              <a:buChar char="•"/>
            </a:pPr>
            <a:r>
              <a:rPr lang="en-US" sz="1600">
                <a:solidFill>
                  <a:srgbClr val="FFFFFF">
                    <a:alpha val="60000"/>
                  </a:srgbClr>
                </a:solidFill>
                <a:latin typeface="Amasis MT Pro Black"/>
              </a:rPr>
              <a:t>Conclusion.</a:t>
            </a:r>
          </a:p>
          <a:p>
            <a:pPr>
              <a:buFont typeface="Arial" panose="020B0604020202020204" pitchFamily="34" charset="0"/>
              <a:buChar char="•"/>
            </a:pPr>
            <a:r>
              <a:rPr lang="en-US" sz="1600">
                <a:solidFill>
                  <a:srgbClr val="FFFFFF">
                    <a:alpha val="60000"/>
                  </a:srgbClr>
                </a:solidFill>
                <a:latin typeface="Amasis MT Pro Black"/>
              </a:rPr>
              <a:t>Reference list.</a:t>
            </a:r>
          </a:p>
          <a:p>
            <a:pPr>
              <a:buFont typeface="Arial" panose="020B0604020202020204" pitchFamily="34" charset="0"/>
              <a:buChar char="•"/>
            </a:pPr>
            <a:endParaRPr lang="en-US" sz="1600"/>
          </a:p>
        </p:txBody>
      </p:sp>
      <p:pic>
        <p:nvPicPr>
          <p:cNvPr id="11" name="Picture 12">
            <a:extLst>
              <a:ext uri="{FF2B5EF4-FFF2-40B4-BE49-F238E27FC236}">
                <a16:creationId xmlns:a16="http://schemas.microsoft.com/office/drawing/2014/main" id="{C27F4D32-64D4-CBF3-8983-C6FE50E6CE47}"/>
              </a:ext>
              <a:ext uri="{C183D7F6-B498-43B3-948B-1728B52AA6E4}">
                <adec:decorative xmlns:adec="http://schemas.microsoft.com/office/drawing/2017/decorative" val="1"/>
              </a:ext>
            </a:extLst>
          </p:cNvPr>
          <p:cNvPicPr>
            <a:picLocks noGrp="1" noChangeAspect="1"/>
          </p:cNvPicPr>
          <p:nvPr>
            <p:ph type="pic" sz="quarter" idx="13"/>
          </p:nvPr>
        </p:nvPicPr>
        <p:blipFill rotWithShape="1">
          <a:blip r:embed="rId3"/>
          <a:srcRect t="250"/>
          <a:stretch/>
        </p:blipFill>
        <p:spPr>
          <a:xfrm>
            <a:off x="5587746" y="1596771"/>
            <a:ext cx="3448558" cy="3448558"/>
          </a:xfrm>
          <a:custGeom>
            <a:avLst/>
            <a:gdLst/>
            <a:ahLst/>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p:spPr>
      </p:pic>
      <p:pic>
        <p:nvPicPr>
          <p:cNvPr id="22" name="Picture 22">
            <a:extLst>
              <a:ext uri="{FF2B5EF4-FFF2-40B4-BE49-F238E27FC236}">
                <a16:creationId xmlns:a16="http://schemas.microsoft.com/office/drawing/2014/main" id="{6B300E40-A186-EB16-77C5-E524C0B403A6}"/>
              </a:ext>
            </a:extLst>
          </p:cNvPr>
          <p:cNvPicPr>
            <a:picLocks noGrp="1" noChangeAspect="1"/>
          </p:cNvPicPr>
          <p:nvPr>
            <p:ph type="pic" sz="quarter" idx="15"/>
          </p:nvPr>
        </p:nvPicPr>
        <p:blipFill rotWithShape="1">
          <a:blip r:embed="rId4"/>
          <a:srcRect r="-8" b="-8"/>
          <a:stretch/>
        </p:blipFill>
        <p:spPr>
          <a:xfrm>
            <a:off x="8918575" y="596391"/>
            <a:ext cx="2263776" cy="2263776"/>
          </a:xfrm>
          <a:custGeom>
            <a:avLst/>
            <a:gdLst/>
            <a:ahLst/>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p:spPr>
      </p:pic>
      <p:grpSp>
        <p:nvGrpSpPr>
          <p:cNvPr id="37" name="Group 36">
            <a:extLst>
              <a:ext uri="{FF2B5EF4-FFF2-40B4-BE49-F238E27FC236}">
                <a16:creationId xmlns:a16="http://schemas.microsoft.com/office/drawing/2014/main" id="{73FD8943-49CD-489F-AF30-D186003CB0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2297" y="5691007"/>
            <a:ext cx="667802" cy="631474"/>
            <a:chOff x="3409557" y="4940429"/>
            <a:chExt cx="667802" cy="631474"/>
          </a:xfrm>
        </p:grpSpPr>
        <p:sp>
          <p:nvSpPr>
            <p:cNvPr id="38" name="Freeform: Shape 37">
              <a:extLst>
                <a:ext uri="{FF2B5EF4-FFF2-40B4-BE49-F238E27FC236}">
                  <a16:creationId xmlns:a16="http://schemas.microsoft.com/office/drawing/2014/main" id="{7D1AA9E7-DA6E-4B0E-AFF8-ACA4D7D7930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 name="Oval 38">
              <a:extLst>
                <a:ext uri="{FF2B5EF4-FFF2-40B4-BE49-F238E27FC236}">
                  <a16:creationId xmlns:a16="http://schemas.microsoft.com/office/drawing/2014/main" id="{FDA334A1-5994-4CBD-AF0E-366DEF3A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18" name="Picture 18">
            <a:extLst>
              <a:ext uri="{FF2B5EF4-FFF2-40B4-BE49-F238E27FC236}">
                <a16:creationId xmlns:a16="http://schemas.microsoft.com/office/drawing/2014/main" id="{7F0D6140-AD29-F10D-F07A-469F8A84ED9A}"/>
              </a:ext>
            </a:extLst>
          </p:cNvPr>
          <p:cNvPicPr>
            <a:picLocks noGrp="1" noChangeAspect="1"/>
          </p:cNvPicPr>
          <p:nvPr>
            <p:ph type="pic" sz="quarter" idx="14"/>
          </p:nvPr>
        </p:nvPicPr>
        <p:blipFill rotWithShape="1">
          <a:blip r:embed="rId5"/>
          <a:srcRect r="-1" b="-1"/>
          <a:stretch/>
        </p:blipFill>
        <p:spPr>
          <a:xfrm>
            <a:off x="9091612" y="3324733"/>
            <a:ext cx="2936876" cy="2936876"/>
          </a:xfrm>
          <a:custGeom>
            <a:avLst/>
            <a:gdLst/>
            <a:ahLst/>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p:spPr>
      </p:pic>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2</a:t>
            </a:fld>
            <a:endParaRPr lang="en-US">
              <a:solidFill>
                <a:schemeClr val="tx1">
                  <a:alpha val="80000"/>
                </a:schemeClr>
              </a:solidFill>
            </a:endParaRPr>
          </a:p>
        </p:txBody>
      </p:sp>
    </p:spTree>
    <p:extLst>
      <p:ext uri="{BB962C8B-B14F-4D97-AF65-F5344CB8AC3E}">
        <p14:creationId xmlns:p14="http://schemas.microsoft.com/office/powerpoint/2010/main" val="2313234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p:cTn id="7" dur="4000" fill="hold"/>
                                        <p:tgtEl>
                                          <p:spTgt spid="22"/>
                                        </p:tgtEl>
                                        <p:attrNameLst>
                                          <p:attrName>ppt_w</p:attrName>
                                        </p:attrNameLst>
                                      </p:cBhvr>
                                      <p:tavLst>
                                        <p:tav tm="0">
                                          <p:val>
                                            <p:fltVal val="0"/>
                                          </p:val>
                                        </p:tav>
                                        <p:tav tm="100000">
                                          <p:val>
                                            <p:strVal val="#ppt_w"/>
                                          </p:val>
                                        </p:tav>
                                      </p:tavLst>
                                    </p:anim>
                                    <p:anim calcmode="lin" valueType="num">
                                      <p:cBhvr>
                                        <p:cTn id="8" dur="4000" fill="hold"/>
                                        <p:tgtEl>
                                          <p:spTgt spid="22"/>
                                        </p:tgtEl>
                                        <p:attrNameLst>
                                          <p:attrName>ppt_h</p:attrName>
                                        </p:attrNameLst>
                                      </p:cBhvr>
                                      <p:tavLst>
                                        <p:tav tm="0">
                                          <p:val>
                                            <p:fltVal val="0"/>
                                          </p:val>
                                        </p:tav>
                                        <p:tav tm="100000">
                                          <p:val>
                                            <p:strVal val="#ppt_h"/>
                                          </p:val>
                                        </p:tav>
                                      </p:tavLst>
                                    </p:anim>
                                    <p:animEffect transition="in" filter="fade">
                                      <p:cBhvr>
                                        <p:cTn id="9" dur="4000"/>
                                        <p:tgtEl>
                                          <p:spTgt spid="22"/>
                                        </p:tgtEl>
                                      </p:cBhvr>
                                    </p:animEffect>
                                  </p:childTnLst>
                                </p:cTn>
                              </p:par>
                              <p:par>
                                <p:cTn id="10" presetID="53" presetClass="entr" presetSubtype="16" fill="hold" nodeType="with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p:cTn id="12" dur="4000" fill="hold"/>
                                        <p:tgtEl>
                                          <p:spTgt spid="11"/>
                                        </p:tgtEl>
                                        <p:attrNameLst>
                                          <p:attrName>ppt_w</p:attrName>
                                        </p:attrNameLst>
                                      </p:cBhvr>
                                      <p:tavLst>
                                        <p:tav tm="0">
                                          <p:val>
                                            <p:fltVal val="0"/>
                                          </p:val>
                                        </p:tav>
                                        <p:tav tm="100000">
                                          <p:val>
                                            <p:strVal val="#ppt_w"/>
                                          </p:val>
                                        </p:tav>
                                      </p:tavLst>
                                    </p:anim>
                                    <p:anim calcmode="lin" valueType="num">
                                      <p:cBhvr>
                                        <p:cTn id="13" dur="4000" fill="hold"/>
                                        <p:tgtEl>
                                          <p:spTgt spid="11"/>
                                        </p:tgtEl>
                                        <p:attrNameLst>
                                          <p:attrName>ppt_h</p:attrName>
                                        </p:attrNameLst>
                                      </p:cBhvr>
                                      <p:tavLst>
                                        <p:tav tm="0">
                                          <p:val>
                                            <p:fltVal val="0"/>
                                          </p:val>
                                        </p:tav>
                                        <p:tav tm="100000">
                                          <p:val>
                                            <p:strVal val="#ppt_h"/>
                                          </p:val>
                                        </p:tav>
                                      </p:tavLst>
                                    </p:anim>
                                    <p:animEffect transition="in" filter="fade">
                                      <p:cBhvr>
                                        <p:cTn id="14" dur="4000"/>
                                        <p:tgtEl>
                                          <p:spTgt spid="11"/>
                                        </p:tgtEl>
                                      </p:cBhvr>
                                    </p:animEffect>
                                  </p:childTnLst>
                                </p:cTn>
                              </p:par>
                              <p:par>
                                <p:cTn id="15" presetID="53" presetClass="entr" presetSubtype="16" fill="hold" nodeType="withEffect">
                                  <p:stCondLst>
                                    <p:cond delay="0"/>
                                  </p:stCondLst>
                                  <p:childTnLst>
                                    <p:set>
                                      <p:cBhvr>
                                        <p:cTn id="16" dur="1" fill="hold">
                                          <p:stCondLst>
                                            <p:cond delay="0"/>
                                          </p:stCondLst>
                                        </p:cTn>
                                        <p:tgtEl>
                                          <p:spTgt spid="18"/>
                                        </p:tgtEl>
                                        <p:attrNameLst>
                                          <p:attrName>style.visibility</p:attrName>
                                        </p:attrNameLst>
                                      </p:cBhvr>
                                      <p:to>
                                        <p:strVal val="visible"/>
                                      </p:to>
                                    </p:set>
                                    <p:anim calcmode="lin" valueType="num">
                                      <p:cBhvr>
                                        <p:cTn id="17" dur="4000" fill="hold"/>
                                        <p:tgtEl>
                                          <p:spTgt spid="18"/>
                                        </p:tgtEl>
                                        <p:attrNameLst>
                                          <p:attrName>ppt_w</p:attrName>
                                        </p:attrNameLst>
                                      </p:cBhvr>
                                      <p:tavLst>
                                        <p:tav tm="0">
                                          <p:val>
                                            <p:fltVal val="0"/>
                                          </p:val>
                                        </p:tav>
                                        <p:tav tm="100000">
                                          <p:val>
                                            <p:strVal val="#ppt_w"/>
                                          </p:val>
                                        </p:tav>
                                      </p:tavLst>
                                    </p:anim>
                                    <p:anim calcmode="lin" valueType="num">
                                      <p:cBhvr>
                                        <p:cTn id="18" dur="4000" fill="hold"/>
                                        <p:tgtEl>
                                          <p:spTgt spid="18"/>
                                        </p:tgtEl>
                                        <p:attrNameLst>
                                          <p:attrName>ppt_h</p:attrName>
                                        </p:attrNameLst>
                                      </p:cBhvr>
                                      <p:tavLst>
                                        <p:tav tm="0">
                                          <p:val>
                                            <p:fltVal val="0"/>
                                          </p:val>
                                        </p:tav>
                                        <p:tav tm="100000">
                                          <p:val>
                                            <p:strVal val="#ppt_h"/>
                                          </p:val>
                                        </p:tav>
                                      </p:tavLst>
                                    </p:anim>
                                    <p:animEffect transition="in" filter="fade">
                                      <p:cBhvr>
                                        <p:cTn id="19" dur="4000"/>
                                        <p:tgtEl>
                                          <p:spTgt spid="18"/>
                                        </p:tgtEl>
                                      </p:cBhvr>
                                    </p:animEffect>
                                  </p:childTnLst>
                                </p:cTn>
                              </p:par>
                              <p:par>
                                <p:cTn id="20" presetID="2" presetClass="entr" presetSubtype="4" fill="hold" grpId="0" nodeType="withEffect">
                                  <p:stCondLst>
                                    <p:cond delay="0"/>
                                  </p:stCondLst>
                                  <p:childTnLst>
                                    <p:set>
                                      <p:cBhvr>
                                        <p:cTn id="21" dur="1" fill="hold">
                                          <p:stCondLst>
                                            <p:cond delay="0"/>
                                          </p:stCondLst>
                                        </p:cTn>
                                        <p:tgtEl>
                                          <p:spTgt spid="2"/>
                                        </p:tgtEl>
                                        <p:attrNameLst>
                                          <p:attrName>style.visibility</p:attrName>
                                        </p:attrNameLst>
                                      </p:cBhvr>
                                      <p:to>
                                        <p:strVal val="visible"/>
                                      </p:to>
                                    </p:set>
                                    <p:anim calcmode="lin" valueType="num">
                                      <p:cBhvr additive="base">
                                        <p:cTn id="22" dur="4000" fill="hold"/>
                                        <p:tgtEl>
                                          <p:spTgt spid="2"/>
                                        </p:tgtEl>
                                        <p:attrNameLst>
                                          <p:attrName>ppt_x</p:attrName>
                                        </p:attrNameLst>
                                      </p:cBhvr>
                                      <p:tavLst>
                                        <p:tav tm="0">
                                          <p:val>
                                            <p:strVal val="#ppt_x"/>
                                          </p:val>
                                        </p:tav>
                                        <p:tav tm="100000">
                                          <p:val>
                                            <p:strVal val="#ppt_x"/>
                                          </p:val>
                                        </p:tav>
                                      </p:tavLst>
                                    </p:anim>
                                    <p:anim calcmode="lin" valueType="num">
                                      <p:cBhvr additive="base">
                                        <p:cTn id="23" dur="4000" fill="hold"/>
                                        <p:tgtEl>
                                          <p:spTgt spid="2"/>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3">
                                            <p:txEl>
                                              <p:pRg st="0" end="0"/>
                                            </p:txEl>
                                          </p:spTgt>
                                        </p:tgtEl>
                                        <p:attrNameLst>
                                          <p:attrName>style.visibility</p:attrName>
                                        </p:attrNameLst>
                                      </p:cBhvr>
                                      <p:to>
                                        <p:strVal val="visible"/>
                                      </p:to>
                                    </p:set>
                                    <p:anim calcmode="lin" valueType="num">
                                      <p:cBhvr additive="base">
                                        <p:cTn id="26" dur="4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7" dur="4000" fill="hold"/>
                                        <p:tgtEl>
                                          <p:spTgt spid="3">
                                            <p:txEl>
                                              <p:pRg st="0" end="0"/>
                                            </p:txEl>
                                          </p:spTgt>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3">
                                            <p:txEl>
                                              <p:pRg st="1" end="1"/>
                                            </p:txEl>
                                          </p:spTgt>
                                        </p:tgtEl>
                                        <p:attrNameLst>
                                          <p:attrName>style.visibility</p:attrName>
                                        </p:attrNameLst>
                                      </p:cBhvr>
                                      <p:to>
                                        <p:strVal val="visible"/>
                                      </p:to>
                                    </p:set>
                                    <p:anim calcmode="lin" valueType="num">
                                      <p:cBhvr additive="base">
                                        <p:cTn id="30" dur="4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1" dur="4000" fill="hold"/>
                                        <p:tgtEl>
                                          <p:spTgt spid="3">
                                            <p:txEl>
                                              <p:pRg st="1" end="1"/>
                                            </p:txEl>
                                          </p:spTgt>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3">
                                            <p:txEl>
                                              <p:pRg st="2" end="2"/>
                                            </p:txEl>
                                          </p:spTgt>
                                        </p:tgtEl>
                                        <p:attrNameLst>
                                          <p:attrName>style.visibility</p:attrName>
                                        </p:attrNameLst>
                                      </p:cBhvr>
                                      <p:to>
                                        <p:strVal val="visible"/>
                                      </p:to>
                                    </p:set>
                                    <p:anim calcmode="lin" valueType="num">
                                      <p:cBhvr additive="base">
                                        <p:cTn id="34" dur="4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5" dur="4000" fill="hold"/>
                                        <p:tgtEl>
                                          <p:spTgt spid="3">
                                            <p:txEl>
                                              <p:pRg st="2" end="2"/>
                                            </p:txEl>
                                          </p:spTgt>
                                        </p:tgtEl>
                                        <p:attrNameLst>
                                          <p:attrName>ppt_y</p:attrName>
                                        </p:attrNameLst>
                                      </p:cBhvr>
                                      <p:tavLst>
                                        <p:tav tm="0">
                                          <p:val>
                                            <p:strVal val="1+#ppt_h/2"/>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3" end="3"/>
                                            </p:txEl>
                                          </p:spTgt>
                                        </p:tgtEl>
                                        <p:attrNameLst>
                                          <p:attrName>style.visibility</p:attrName>
                                        </p:attrNameLst>
                                      </p:cBhvr>
                                      <p:to>
                                        <p:strVal val="visible"/>
                                      </p:to>
                                    </p:set>
                                    <p:animEffect transition="in" filter="fade">
                                      <p:cBhvr>
                                        <p:cTn id="38" dur="4000"/>
                                        <p:tgtEl>
                                          <p:spTgt spid="3">
                                            <p:txEl>
                                              <p:pRg st="3" end="3"/>
                                            </p:txEl>
                                          </p:spTgt>
                                        </p:tgtEl>
                                      </p:cBhvr>
                                    </p:animEffect>
                                    <p:anim calcmode="lin" valueType="num">
                                      <p:cBhvr>
                                        <p:cTn id="39" dur="4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0" dur="4000" fill="hold"/>
                                        <p:tgtEl>
                                          <p:spTgt spid="3">
                                            <p:txEl>
                                              <p:pRg st="3" end="3"/>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Effect transition="in" filter="fade">
                                      <p:cBhvr>
                                        <p:cTn id="43" dur="4000"/>
                                        <p:tgtEl>
                                          <p:spTgt spid="3">
                                            <p:txEl>
                                              <p:pRg st="4" end="4"/>
                                            </p:txEl>
                                          </p:spTgt>
                                        </p:tgtEl>
                                      </p:cBhvr>
                                    </p:animEffect>
                                    <p:anim calcmode="lin" valueType="num">
                                      <p:cBhvr>
                                        <p:cTn id="44" dur="4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5" dur="4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0" name="Group 79">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81" name="Freeform: Shape 80">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2" name="Oval 81">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3" name="Oval 82">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4" name="Freeform: Shape 83">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useBgFill="1">
        <p:nvSpPr>
          <p:cNvPr id="86" name="Rectangle 85">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550862" y="542135"/>
            <a:ext cx="4500562" cy="1562959"/>
          </a:xfrm>
        </p:spPr>
        <p:txBody>
          <a:bodyPr vert="horz" wrap="square" lIns="0" tIns="0" rIns="0" bIns="0" rtlCol="0" anchor="t" anchorCtr="0">
            <a:normAutofit/>
          </a:bodyPr>
          <a:lstStyle/>
          <a:p>
            <a:pPr>
              <a:lnSpc>
                <a:spcPct val="100000"/>
              </a:lnSpc>
            </a:pPr>
            <a:r>
              <a:rPr lang="en-US"/>
              <a:t>Introduction</a:t>
            </a:r>
            <a:br>
              <a:rPr lang="en-US"/>
            </a:br>
            <a:r>
              <a:rPr lang="en-US" sz="2400"/>
              <a:t>Family D Referral</a:t>
            </a:r>
          </a:p>
        </p:txBody>
      </p:sp>
      <p:sp>
        <p:nvSpPr>
          <p:cNvPr id="12" name="Content Placeholder 11">
            <a:extLst>
              <a:ext uri="{FF2B5EF4-FFF2-40B4-BE49-F238E27FC236}">
                <a16:creationId xmlns:a16="http://schemas.microsoft.com/office/drawing/2014/main" id="{E5127060-CDBF-435F-9009-A5451CCE305D}"/>
              </a:ext>
            </a:extLst>
          </p:cNvPr>
          <p:cNvSpPr>
            <a:spLocks noGrp="1"/>
          </p:cNvSpPr>
          <p:nvPr>
            <p:ph sz="quarter" idx="15"/>
          </p:nvPr>
        </p:nvSpPr>
        <p:spPr>
          <a:xfrm>
            <a:off x="5227323" y="196898"/>
            <a:ext cx="6373813" cy="2499685"/>
          </a:xfrm>
        </p:spPr>
        <p:txBody>
          <a:bodyPr vert="horz" wrap="square" lIns="0" tIns="0" rIns="0" bIns="0" rtlCol="0" anchor="t">
            <a:normAutofit fontScale="25000" lnSpcReduction="20000"/>
          </a:bodyPr>
          <a:lstStyle/>
          <a:p>
            <a:pPr marL="0" indent="0" fontAlgn="base">
              <a:buNone/>
            </a:pPr>
            <a:r>
              <a:rPr lang="en-GB" sz="6200" b="1">
                <a:solidFill>
                  <a:schemeClr val="bg1"/>
                </a:solidFill>
              </a:rPr>
              <a:t>Referred by: Neighbourhood Services. </a:t>
            </a:r>
          </a:p>
          <a:p>
            <a:pPr fontAlgn="base"/>
            <a:r>
              <a:rPr lang="en-GB" sz="6400">
                <a:solidFill>
                  <a:schemeClr val="bg1"/>
                </a:solidFill>
                <a:latin typeface="Arial"/>
                <a:cs typeface="Arial"/>
              </a:rPr>
              <a:t>Family D is formed by mother, non-resident partner, youngest primary school son, two secondary school aged daughters and another son of working age. </a:t>
            </a:r>
          </a:p>
          <a:p>
            <a:pPr fontAlgn="base"/>
            <a:r>
              <a:rPr lang="en-GB" sz="6400">
                <a:solidFill>
                  <a:schemeClr val="bg1"/>
                </a:solidFill>
                <a:latin typeface="Arial"/>
                <a:cs typeface="Arial"/>
              </a:rPr>
              <a:t>The family faces domestic violence, housing needs, financial problems and disabilities affecting the youngest son.  </a:t>
            </a:r>
          </a:p>
          <a:p>
            <a:pPr fontAlgn="base"/>
            <a:r>
              <a:rPr lang="en-GB" sz="6400">
                <a:solidFill>
                  <a:schemeClr val="bg1"/>
                </a:solidFill>
                <a:latin typeface="Arial"/>
                <a:cs typeface="Arial"/>
              </a:rPr>
              <a:t>The goal is to make an integrated team to improve the current set of circumstance and well-being of the family. </a:t>
            </a:r>
          </a:p>
          <a:p>
            <a:pPr marL="0" indent="0">
              <a:buNone/>
            </a:pPr>
            <a:endParaRPr lang="en-US" sz="1600"/>
          </a:p>
        </p:txBody>
      </p:sp>
      <p:pic>
        <p:nvPicPr>
          <p:cNvPr id="33" name="Picture Placeholder 32" descr="A picture containing person, person, silhouette, arm&#10;&#10;Description automatically generated">
            <a:extLst>
              <a:ext uri="{FF2B5EF4-FFF2-40B4-BE49-F238E27FC236}">
                <a16:creationId xmlns:a16="http://schemas.microsoft.com/office/drawing/2014/main" id="{78C82980-7B03-8704-CDAB-FC69F5A0C7A9}"/>
              </a:ext>
            </a:extLst>
          </p:cNvPr>
          <p:cNvPicPr>
            <a:picLocks noGrp="1" noChangeAspect="1"/>
          </p:cNvPicPr>
          <p:nvPr>
            <p:ph type="pic" sz="quarter" idx="13"/>
          </p:nvPr>
        </p:nvPicPr>
        <p:blipFill>
          <a:blip r:embed="rId3"/>
          <a:srcRect l="14046" r="14046"/>
          <a:stretch>
            <a:fillRect/>
          </a:stretch>
        </p:blipFill>
        <p:spPr>
          <a:xfrm>
            <a:off x="550862" y="3092868"/>
            <a:ext cx="3565526" cy="3222997"/>
          </a:xfrm>
          <a:custGeom>
            <a:avLst/>
            <a:gdLst/>
            <a:ahLst/>
            <a:cxnLst/>
            <a:rect l="l" t="t" r="r" b="b"/>
            <a:pathLst>
              <a:path w="4064400" h="3647503">
                <a:moveTo>
                  <a:pt x="0" y="0"/>
                </a:moveTo>
                <a:lnTo>
                  <a:pt x="4064400" y="0"/>
                </a:lnTo>
                <a:lnTo>
                  <a:pt x="4064400" y="3647503"/>
                </a:lnTo>
                <a:lnTo>
                  <a:pt x="0" y="3647503"/>
                </a:lnTo>
                <a:close/>
              </a:path>
            </a:pathLst>
          </a:custGeom>
        </p:spPr>
      </p:pic>
      <p:pic>
        <p:nvPicPr>
          <p:cNvPr id="3" name="Picture 3">
            <a:extLst>
              <a:ext uri="{FF2B5EF4-FFF2-40B4-BE49-F238E27FC236}">
                <a16:creationId xmlns:a16="http://schemas.microsoft.com/office/drawing/2014/main" id="{9AF29460-65B4-F0E9-E868-8459DF2A6629}"/>
              </a:ext>
            </a:extLst>
          </p:cNvPr>
          <p:cNvPicPr>
            <a:picLocks noGrp="1" noChangeAspect="1"/>
          </p:cNvPicPr>
          <p:nvPr>
            <p:ph type="pic" sz="quarter" idx="16"/>
          </p:nvPr>
        </p:nvPicPr>
        <p:blipFill rotWithShape="1">
          <a:blip r:embed="rId4"/>
          <a:srcRect t="9513" b="9513"/>
          <a:stretch/>
        </p:blipFill>
        <p:spPr>
          <a:xfrm>
            <a:off x="4295774" y="4884219"/>
            <a:ext cx="3565527" cy="1431644"/>
          </a:xfrm>
          <a:custGeom>
            <a:avLst/>
            <a:gdLst/>
            <a:ahLst/>
            <a:cxnLst/>
            <a:rect l="l" t="t" r="r" b="b"/>
            <a:pathLst>
              <a:path w="4064400" h="3647503">
                <a:moveTo>
                  <a:pt x="0" y="0"/>
                </a:moveTo>
                <a:lnTo>
                  <a:pt x="4064400" y="0"/>
                </a:lnTo>
                <a:lnTo>
                  <a:pt x="4064400" y="3647503"/>
                </a:lnTo>
                <a:lnTo>
                  <a:pt x="0" y="3647503"/>
                </a:lnTo>
                <a:close/>
              </a:path>
            </a:pathLst>
          </a:custGeom>
        </p:spPr>
      </p:pic>
      <p:pic>
        <p:nvPicPr>
          <p:cNvPr id="24" name="Picture Placeholder 23" descr="A family sitting on a couch&#10;&#10;Description automatically generated with low confidence">
            <a:extLst>
              <a:ext uri="{FF2B5EF4-FFF2-40B4-BE49-F238E27FC236}">
                <a16:creationId xmlns:a16="http://schemas.microsoft.com/office/drawing/2014/main" id="{C336372B-942B-2254-2376-FB0055B51544}"/>
              </a:ext>
            </a:extLst>
          </p:cNvPr>
          <p:cNvPicPr>
            <a:picLocks noGrp="1" noChangeAspect="1"/>
          </p:cNvPicPr>
          <p:nvPr>
            <p:ph type="pic" sz="quarter" idx="14"/>
          </p:nvPr>
        </p:nvPicPr>
        <p:blipFill>
          <a:blip r:embed="rId5"/>
          <a:srcRect l="11328" r="11328"/>
          <a:stretch>
            <a:fillRect/>
          </a:stretch>
        </p:blipFill>
        <p:spPr>
          <a:xfrm>
            <a:off x="8075614" y="3238720"/>
            <a:ext cx="3565524" cy="3077145"/>
          </a:xfrm>
          <a:custGeom>
            <a:avLst/>
            <a:gdLst/>
            <a:ahLst/>
            <a:cxnLst/>
            <a:rect l="l" t="t" r="r" b="b"/>
            <a:pathLst>
              <a:path w="4064400" h="3647503">
                <a:moveTo>
                  <a:pt x="0" y="0"/>
                </a:moveTo>
                <a:lnTo>
                  <a:pt x="4064400" y="0"/>
                </a:lnTo>
                <a:lnTo>
                  <a:pt x="4064400" y="3647503"/>
                </a:lnTo>
                <a:lnTo>
                  <a:pt x="0" y="3647503"/>
                </a:lnTo>
                <a:close/>
              </a:path>
            </a:pathLst>
          </a:custGeom>
        </p:spPr>
      </p:pic>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3</a:t>
            </a:fld>
            <a:endParaRPr lang="en-US">
              <a:solidFill>
                <a:schemeClr val="tx1">
                  <a:alpha val="80000"/>
                </a:schemeClr>
              </a:solidFill>
            </a:endParaRPr>
          </a:p>
        </p:txBody>
      </p:sp>
    </p:spTree>
    <p:extLst>
      <p:ext uri="{BB962C8B-B14F-4D97-AF65-F5344CB8AC3E}">
        <p14:creationId xmlns:p14="http://schemas.microsoft.com/office/powerpoint/2010/main" val="2158886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4000"/>
                                        <p:tgtEl>
                                          <p:spTgt spid="33"/>
                                        </p:tgtEl>
                                      </p:cBhvr>
                                    </p:animEffect>
                                    <p:anim calcmode="lin" valueType="num">
                                      <p:cBhvr>
                                        <p:cTn id="8" dur="4000" fill="hold"/>
                                        <p:tgtEl>
                                          <p:spTgt spid="33"/>
                                        </p:tgtEl>
                                        <p:attrNameLst>
                                          <p:attrName>ppt_x</p:attrName>
                                        </p:attrNameLst>
                                      </p:cBhvr>
                                      <p:tavLst>
                                        <p:tav tm="0">
                                          <p:val>
                                            <p:strVal val="#ppt_x"/>
                                          </p:val>
                                        </p:tav>
                                        <p:tav tm="100000">
                                          <p:val>
                                            <p:strVal val="#ppt_x"/>
                                          </p:val>
                                        </p:tav>
                                      </p:tavLst>
                                    </p:anim>
                                    <p:anim calcmode="lin" valueType="num">
                                      <p:cBhvr>
                                        <p:cTn id="9" dur="4000" fill="hold"/>
                                        <p:tgtEl>
                                          <p:spTgt spid="33"/>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4000"/>
                                        <p:tgtEl>
                                          <p:spTgt spid="3"/>
                                        </p:tgtEl>
                                      </p:cBhvr>
                                    </p:animEffect>
                                    <p:anim calcmode="lin" valueType="num">
                                      <p:cBhvr>
                                        <p:cTn id="13" dur="4000" fill="hold"/>
                                        <p:tgtEl>
                                          <p:spTgt spid="3"/>
                                        </p:tgtEl>
                                        <p:attrNameLst>
                                          <p:attrName>ppt_x</p:attrName>
                                        </p:attrNameLst>
                                      </p:cBhvr>
                                      <p:tavLst>
                                        <p:tav tm="0">
                                          <p:val>
                                            <p:strVal val="#ppt_x"/>
                                          </p:val>
                                        </p:tav>
                                        <p:tav tm="100000">
                                          <p:val>
                                            <p:strVal val="#ppt_x"/>
                                          </p:val>
                                        </p:tav>
                                      </p:tavLst>
                                    </p:anim>
                                    <p:anim calcmode="lin" valueType="num">
                                      <p:cBhvr>
                                        <p:cTn id="14" dur="4000" fill="hold"/>
                                        <p:tgtEl>
                                          <p:spTgt spid="3"/>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4000"/>
                                        <p:tgtEl>
                                          <p:spTgt spid="24"/>
                                        </p:tgtEl>
                                      </p:cBhvr>
                                    </p:animEffect>
                                    <p:anim calcmode="lin" valueType="num">
                                      <p:cBhvr>
                                        <p:cTn id="18" dur="4000" fill="hold"/>
                                        <p:tgtEl>
                                          <p:spTgt spid="24"/>
                                        </p:tgtEl>
                                        <p:attrNameLst>
                                          <p:attrName>ppt_x</p:attrName>
                                        </p:attrNameLst>
                                      </p:cBhvr>
                                      <p:tavLst>
                                        <p:tav tm="0">
                                          <p:val>
                                            <p:strVal val="#ppt_x"/>
                                          </p:val>
                                        </p:tav>
                                        <p:tav tm="100000">
                                          <p:val>
                                            <p:strVal val="#ppt_x"/>
                                          </p:val>
                                        </p:tav>
                                      </p:tavLst>
                                    </p:anim>
                                    <p:anim calcmode="lin" valueType="num">
                                      <p:cBhvr>
                                        <p:cTn id="19" dur="4000" fill="hold"/>
                                        <p:tgtEl>
                                          <p:spTgt spid="24"/>
                                        </p:tgtEl>
                                        <p:attrNameLst>
                                          <p:attrName>ppt_y</p:attrName>
                                        </p:attrNameLst>
                                      </p:cBhvr>
                                      <p:tavLst>
                                        <p:tav tm="0">
                                          <p:val>
                                            <p:strVal val="#ppt_y+.1"/>
                                          </p:val>
                                        </p:tav>
                                        <p:tav tm="100000">
                                          <p:val>
                                            <p:strVal val="#ppt_y"/>
                                          </p:val>
                                        </p:tav>
                                      </p:tavLst>
                                    </p:anim>
                                  </p:childTnLst>
                                </p:cTn>
                              </p:par>
                              <p:par>
                                <p:cTn id="20" presetID="26" presetClass="emph" presetSubtype="0" fill="hold" grpId="0" nodeType="withEffect">
                                  <p:stCondLst>
                                    <p:cond delay="0"/>
                                  </p:stCondLst>
                                  <p:childTnLst>
                                    <p:animEffect transition="out" filter="fade">
                                      <p:cBhvr>
                                        <p:cTn id="21" dur="4000" tmFilter="0, 0; .2, .5; .8, .5; 1, 0"/>
                                        <p:tgtEl>
                                          <p:spTgt spid="11"/>
                                        </p:tgtEl>
                                      </p:cBhvr>
                                    </p:animEffect>
                                    <p:animScale>
                                      <p:cBhvr>
                                        <p:cTn id="22" dur="2000" autoRev="1" fill="hold"/>
                                        <p:tgtEl>
                                          <p:spTgt spid="11"/>
                                        </p:tgtEl>
                                      </p:cBhvr>
                                      <p:by x="105000" y="105000"/>
                                    </p:animScale>
                                  </p:childTnLst>
                                </p:cTn>
                              </p:par>
                              <p:par>
                                <p:cTn id="23" presetID="6" presetClass="entr" presetSubtype="16" fill="hold" grpId="0" nodeType="withEffect">
                                  <p:stCondLst>
                                    <p:cond delay="0"/>
                                  </p:stCondLst>
                                  <p:childTnLst>
                                    <p:set>
                                      <p:cBhvr>
                                        <p:cTn id="24" dur="1" fill="hold">
                                          <p:stCondLst>
                                            <p:cond delay="0"/>
                                          </p:stCondLst>
                                        </p:cTn>
                                        <p:tgtEl>
                                          <p:spTgt spid="12">
                                            <p:bg/>
                                          </p:spTgt>
                                        </p:tgtEl>
                                        <p:attrNameLst>
                                          <p:attrName>style.visibility</p:attrName>
                                        </p:attrNameLst>
                                      </p:cBhvr>
                                      <p:to>
                                        <p:strVal val="visible"/>
                                      </p:to>
                                    </p:set>
                                    <p:animEffect transition="in" filter="circle(in)">
                                      <p:cBhvr>
                                        <p:cTn id="25" dur="4000"/>
                                        <p:tgtEl>
                                          <p:spTgt spid="12">
                                            <p:bg/>
                                          </p:spTgt>
                                        </p:tgtEl>
                                      </p:cBhvr>
                                    </p:animEffect>
                                  </p:childTnLst>
                                </p:cTn>
                              </p:par>
                              <p:par>
                                <p:cTn id="26" presetID="6" presetClass="entr" presetSubtype="16" fill="hold" grpId="0" nodeType="withEffect">
                                  <p:stCondLst>
                                    <p:cond delay="0"/>
                                  </p:stCondLst>
                                  <p:childTnLst>
                                    <p:set>
                                      <p:cBhvr>
                                        <p:cTn id="27" dur="1" fill="hold">
                                          <p:stCondLst>
                                            <p:cond delay="0"/>
                                          </p:stCondLst>
                                        </p:cTn>
                                        <p:tgtEl>
                                          <p:spTgt spid="12">
                                            <p:txEl>
                                              <p:pRg st="0" end="0"/>
                                            </p:txEl>
                                          </p:spTgt>
                                        </p:tgtEl>
                                        <p:attrNameLst>
                                          <p:attrName>style.visibility</p:attrName>
                                        </p:attrNameLst>
                                      </p:cBhvr>
                                      <p:to>
                                        <p:strVal val="visible"/>
                                      </p:to>
                                    </p:set>
                                    <p:animEffect transition="in" filter="circle(in)">
                                      <p:cBhvr>
                                        <p:cTn id="28" dur="4000"/>
                                        <p:tgtEl>
                                          <p:spTgt spid="12">
                                            <p:txEl>
                                              <p:pRg st="0" end="0"/>
                                            </p:txEl>
                                          </p:spTgt>
                                        </p:tgtEl>
                                      </p:cBhvr>
                                    </p:animEffect>
                                  </p:childTnLst>
                                </p:cTn>
                              </p:par>
                              <p:par>
                                <p:cTn id="29" presetID="6" presetClass="entr" presetSubtype="16" fill="hold" grpId="0" nodeType="withEffect">
                                  <p:stCondLst>
                                    <p:cond delay="0"/>
                                  </p:stCondLst>
                                  <p:childTnLst>
                                    <p:set>
                                      <p:cBhvr>
                                        <p:cTn id="30" dur="1" fill="hold">
                                          <p:stCondLst>
                                            <p:cond delay="0"/>
                                          </p:stCondLst>
                                        </p:cTn>
                                        <p:tgtEl>
                                          <p:spTgt spid="12">
                                            <p:txEl>
                                              <p:pRg st="1" end="1"/>
                                            </p:txEl>
                                          </p:spTgt>
                                        </p:tgtEl>
                                        <p:attrNameLst>
                                          <p:attrName>style.visibility</p:attrName>
                                        </p:attrNameLst>
                                      </p:cBhvr>
                                      <p:to>
                                        <p:strVal val="visible"/>
                                      </p:to>
                                    </p:set>
                                    <p:animEffect transition="in" filter="circle(in)">
                                      <p:cBhvr>
                                        <p:cTn id="31" dur="4000"/>
                                        <p:tgtEl>
                                          <p:spTgt spid="1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uiExpand="1"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5" name="Freeform: Shape 54">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7" name="Oval 56">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9" name="Oval 58">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61" name="Group 60">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62" name="Freeform: Shape 61">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62">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4" name="Oval 63">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5" name="Oval 64">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67" name="Rectangle 66">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0" y="-134698"/>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69" name="Rectangle 68">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332287" y="0"/>
            <a:ext cx="7859713" cy="6857998"/>
          </a:xfrm>
          <a:prstGeom prst="rect">
            <a:avLst/>
          </a:prstGeom>
          <a:gradFill flip="none" rotWithShape="1">
            <a:gsLst>
              <a:gs pos="50000">
                <a:schemeClr val="bg2">
                  <a:alpha val="60000"/>
                </a:schemeClr>
              </a:gs>
              <a:gs pos="0">
                <a:schemeClr val="bg2">
                  <a:alpha val="0"/>
                </a:scheme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328889" y="2668441"/>
            <a:ext cx="4977065" cy="1251722"/>
          </a:xfrm>
        </p:spPr>
        <p:txBody>
          <a:bodyPr vert="horz" wrap="square" lIns="0" tIns="0" rIns="0" bIns="0" rtlCol="0" anchor="b" anchorCtr="0">
            <a:normAutofit fontScale="90000"/>
          </a:bodyPr>
          <a:lstStyle/>
          <a:p>
            <a:r>
              <a:rPr lang="en-US" sz="5400" kern="1200"/>
              <a:t>Family</a:t>
            </a:r>
            <a:r>
              <a:rPr lang="en-US" sz="5400"/>
              <a:t> risk Factors</a:t>
            </a:r>
            <a:br>
              <a:rPr lang="en-US" sz="3000" kern="1200"/>
            </a:br>
            <a:endParaRPr lang="en-US" sz="3000" kern="1200">
              <a:solidFill>
                <a:schemeClr val="tx1"/>
              </a:solidFill>
              <a:latin typeface="+mj-lt"/>
              <a:ea typeface="+mj-ea"/>
              <a:cs typeface="+mj-cs"/>
            </a:endParaRPr>
          </a:p>
        </p:txBody>
      </p:sp>
      <p:sp>
        <p:nvSpPr>
          <p:cNvPr id="71" name="Rectangle 70">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1D9522CB-87FE-77AC-5748-02B5360262AB}"/>
              </a:ext>
            </a:extLst>
          </p:cNvPr>
          <p:cNvSpPr/>
          <p:nvPr/>
        </p:nvSpPr>
        <p:spPr>
          <a:xfrm>
            <a:off x="4790917" y="768003"/>
            <a:ext cx="1486591" cy="1251721"/>
          </a:xfrm>
          <a:prstGeom prst="roundRect">
            <a:avLst/>
          </a:prstGeom>
          <a:solidFill>
            <a:schemeClr val="tx2">
              <a:lumMod val="75000"/>
            </a:schemeClr>
          </a:solidFill>
          <a:effectLst>
            <a:glow>
              <a:srgbClr val="FF0000"/>
            </a:glow>
          </a:effectLst>
          <a:scene3d>
            <a:camera prst="orthographicFront"/>
            <a:lightRig rig="threePt" dir="t"/>
          </a:scene3d>
          <a:sp3d>
            <a:bevelT w="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Domestic violence</a:t>
            </a:r>
          </a:p>
        </p:txBody>
      </p:sp>
      <p:sp>
        <p:nvSpPr>
          <p:cNvPr id="6" name="Rectangle: Rounded Corners 5">
            <a:extLst>
              <a:ext uri="{FF2B5EF4-FFF2-40B4-BE49-F238E27FC236}">
                <a16:creationId xmlns:a16="http://schemas.microsoft.com/office/drawing/2014/main" id="{06CD8223-A136-E893-5078-FD33803B7344}"/>
              </a:ext>
            </a:extLst>
          </p:cNvPr>
          <p:cNvSpPr/>
          <p:nvPr/>
        </p:nvSpPr>
        <p:spPr>
          <a:xfrm>
            <a:off x="6808113" y="768003"/>
            <a:ext cx="1454030" cy="1251721"/>
          </a:xfrm>
          <a:prstGeom prst="roundRect">
            <a:avLst/>
          </a:prstGeom>
          <a:solidFill>
            <a:schemeClr val="tx2">
              <a:lumMod val="75000"/>
            </a:schemeClr>
          </a:solidFill>
          <a:effectLst>
            <a:glow>
              <a:schemeClr val="accent3"/>
            </a:glow>
          </a:effectLst>
          <a:scene3d>
            <a:camera prst="orthographicFront"/>
            <a:lightRig rig="threePt" dir="t"/>
          </a:scene3d>
          <a:sp3d>
            <a:bevelT w="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Financial problems</a:t>
            </a:r>
          </a:p>
        </p:txBody>
      </p:sp>
      <p:sp>
        <p:nvSpPr>
          <p:cNvPr id="7" name="Rectangle: Rounded Corners 6">
            <a:extLst>
              <a:ext uri="{FF2B5EF4-FFF2-40B4-BE49-F238E27FC236}">
                <a16:creationId xmlns:a16="http://schemas.microsoft.com/office/drawing/2014/main" id="{1AA7628B-E0F2-1A46-1FC2-609906266E9C}"/>
              </a:ext>
            </a:extLst>
          </p:cNvPr>
          <p:cNvSpPr/>
          <p:nvPr/>
        </p:nvSpPr>
        <p:spPr>
          <a:xfrm>
            <a:off x="8593655" y="768004"/>
            <a:ext cx="1454030" cy="1231370"/>
          </a:xfrm>
          <a:prstGeom prst="roundRect">
            <a:avLst/>
          </a:prstGeom>
          <a:solidFill>
            <a:schemeClr val="tx2">
              <a:lumMod val="75000"/>
            </a:schemeClr>
          </a:solidFill>
          <a:effectLst>
            <a:glow>
              <a:schemeClr val="tx1">
                <a:lumMod val="85000"/>
              </a:schemeClr>
            </a:glow>
          </a:effectLst>
          <a:scene3d>
            <a:camera prst="orthographicFront"/>
            <a:lightRig rig="threePt" dir="t"/>
          </a:scene3d>
          <a:sp3d>
            <a:bevelT w="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Housing needs</a:t>
            </a:r>
          </a:p>
        </p:txBody>
      </p:sp>
      <p:sp>
        <p:nvSpPr>
          <p:cNvPr id="9" name="Rectangle: Rounded Corners 8">
            <a:extLst>
              <a:ext uri="{FF2B5EF4-FFF2-40B4-BE49-F238E27FC236}">
                <a16:creationId xmlns:a16="http://schemas.microsoft.com/office/drawing/2014/main" id="{6CEAF488-819A-FE9D-F041-EB1B8988F0C9}"/>
              </a:ext>
            </a:extLst>
          </p:cNvPr>
          <p:cNvSpPr/>
          <p:nvPr/>
        </p:nvSpPr>
        <p:spPr>
          <a:xfrm>
            <a:off x="10398639" y="747653"/>
            <a:ext cx="1454029" cy="1251721"/>
          </a:xfrm>
          <a:prstGeom prst="roundRect">
            <a:avLst/>
          </a:prstGeom>
          <a:solidFill>
            <a:schemeClr val="tx2">
              <a:lumMod val="75000"/>
            </a:schemeClr>
          </a:solidFill>
          <a:effectLst>
            <a:glow>
              <a:schemeClr val="accent2">
                <a:lumMod val="60000"/>
                <a:lumOff val="40000"/>
              </a:schemeClr>
            </a:glow>
          </a:effectLst>
          <a:scene3d>
            <a:camera prst="orthographicFront"/>
            <a:lightRig rig="threePt" dir="t"/>
          </a:scene3d>
          <a:sp3d>
            <a:bevelT w="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Young child with disabilities</a:t>
            </a:r>
          </a:p>
        </p:txBody>
      </p:sp>
      <p:sp>
        <p:nvSpPr>
          <p:cNvPr id="14" name="Rectangle: Rounded Corners 13">
            <a:extLst>
              <a:ext uri="{FF2B5EF4-FFF2-40B4-BE49-F238E27FC236}">
                <a16:creationId xmlns:a16="http://schemas.microsoft.com/office/drawing/2014/main" id="{F68610E6-7CF1-E0B0-1C67-89E6C7AF407B}"/>
              </a:ext>
            </a:extLst>
          </p:cNvPr>
          <p:cNvSpPr/>
          <p:nvPr/>
        </p:nvSpPr>
        <p:spPr>
          <a:xfrm>
            <a:off x="5654085" y="2472855"/>
            <a:ext cx="5669339" cy="4152305"/>
          </a:xfrm>
          <a:prstGeom prst="roundRect">
            <a:avLst/>
          </a:prstGeom>
          <a:gradFill>
            <a:gsLst>
              <a:gs pos="65150">
                <a:schemeClr val="accent6">
                  <a:lumMod val="20000"/>
                  <a:lumOff val="80000"/>
                </a:schemeClr>
              </a:gs>
              <a:gs pos="46768">
                <a:schemeClr val="tx2">
                  <a:lumMod val="90000"/>
                </a:schemeClr>
              </a:gs>
              <a:gs pos="0">
                <a:schemeClr val="accent1">
                  <a:lumMod val="5000"/>
                  <a:lumOff val="95000"/>
                </a:schemeClr>
              </a:gs>
              <a:gs pos="54121">
                <a:schemeClr val="accent3">
                  <a:lumMod val="20000"/>
                  <a:lumOff val="80000"/>
                </a:schemeClr>
              </a:gs>
              <a:gs pos="74000">
                <a:schemeClr val="accent3">
                  <a:lumMod val="20000"/>
                  <a:lumOff val="80000"/>
                </a:schemeClr>
              </a:gs>
              <a:gs pos="21092">
                <a:schemeClr val="tx2">
                  <a:lumMod val="75000"/>
                </a:schemeClr>
              </a:gs>
              <a:gs pos="83000">
                <a:schemeClr val="accent5">
                  <a:lumMod val="40000"/>
                  <a:lumOff val="60000"/>
                </a:schemeClr>
              </a:gs>
              <a:gs pos="100000">
                <a:schemeClr val="accent1">
                  <a:lumMod val="30000"/>
                  <a:lumOff val="70000"/>
                </a:schemeClr>
              </a:gs>
            </a:gsLst>
            <a:lin ang="5400000" scaled="1"/>
          </a:gradFill>
          <a:effectLst>
            <a:glow>
              <a:srgbClr val="FFFF00"/>
            </a:glow>
          </a:effectLst>
          <a:scene3d>
            <a:camera prst="orthographicFront"/>
            <a:lightRig rig="threePt" dir="t"/>
          </a:scene3d>
          <a:sp3d>
            <a:bevelT w="260350" h="165100"/>
            <a:bevelB w="381000" h="133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buChar char="•"/>
            </a:pPr>
            <a:r>
              <a:rPr lang="en-GB">
                <a:solidFill>
                  <a:schemeClr val="bg1"/>
                </a:solidFill>
              </a:rPr>
              <a:t> physical</a:t>
            </a:r>
          </a:p>
          <a:p>
            <a:pPr lvl="0">
              <a:buChar char="•"/>
            </a:pPr>
            <a:r>
              <a:rPr lang="en-GB">
                <a:solidFill>
                  <a:schemeClr val="bg1"/>
                </a:solidFill>
              </a:rPr>
              <a:t> sexual​</a:t>
            </a:r>
          </a:p>
          <a:p>
            <a:pPr lvl="0">
              <a:buChar char="•"/>
            </a:pPr>
            <a:r>
              <a:rPr lang="en-GB">
                <a:solidFill>
                  <a:schemeClr val="bg1"/>
                </a:solidFill>
              </a:rPr>
              <a:t> psychological and financial problems​</a:t>
            </a:r>
          </a:p>
          <a:p>
            <a:pPr lvl="0">
              <a:buChar char="•"/>
            </a:pPr>
            <a:r>
              <a:rPr lang="en-GB">
                <a:solidFill>
                  <a:schemeClr val="bg1"/>
                </a:solidFill>
              </a:rPr>
              <a:t>controlling acts and conduct​</a:t>
            </a:r>
          </a:p>
          <a:p>
            <a:pPr lvl="0">
              <a:buChar char="•"/>
            </a:pPr>
            <a:r>
              <a:rPr lang="en-GB">
                <a:solidFill>
                  <a:schemeClr val="bg1"/>
                </a:solidFill>
              </a:rPr>
              <a:t> mild or severe depression, ​</a:t>
            </a:r>
          </a:p>
          <a:p>
            <a:pPr lvl="0">
              <a:buChar char="•"/>
            </a:pPr>
            <a:r>
              <a:rPr lang="en-GB">
                <a:solidFill>
                  <a:schemeClr val="bg1"/>
                </a:solidFill>
              </a:rPr>
              <a:t>self-harm,​</a:t>
            </a:r>
          </a:p>
          <a:p>
            <a:pPr lvl="0">
              <a:buChar char="•"/>
            </a:pPr>
            <a:r>
              <a:rPr lang="en-GB">
                <a:solidFill>
                  <a:schemeClr val="bg1"/>
                </a:solidFill>
              </a:rPr>
              <a:t>suicide attempts​</a:t>
            </a:r>
          </a:p>
          <a:p>
            <a:pPr lvl="0">
              <a:buChar char="•"/>
            </a:pPr>
            <a:r>
              <a:rPr lang="en-GB">
                <a:solidFill>
                  <a:schemeClr val="bg1"/>
                </a:solidFill>
              </a:rPr>
              <a:t>Isolation and stress​</a:t>
            </a:r>
          </a:p>
          <a:p>
            <a:pPr lvl="0">
              <a:buChar char="•"/>
            </a:pPr>
            <a:r>
              <a:rPr lang="en-GB">
                <a:solidFill>
                  <a:schemeClr val="bg1"/>
                </a:solidFill>
              </a:rPr>
              <a:t>Fear​</a:t>
            </a:r>
          </a:p>
          <a:p>
            <a:pPr lvl="0">
              <a:buChar char="•"/>
            </a:pPr>
            <a:r>
              <a:rPr lang="en-GB">
                <a:solidFill>
                  <a:schemeClr val="bg1"/>
                </a:solidFill>
              </a:rPr>
              <a:t>Increased health problems due to poor housing</a:t>
            </a:r>
          </a:p>
          <a:p>
            <a:pPr lvl="0">
              <a:buChar char="•"/>
            </a:pPr>
            <a:r>
              <a:rPr lang="en-GB">
                <a:solidFill>
                  <a:schemeClr val="bg1"/>
                </a:solidFill>
              </a:rPr>
              <a:t>Higher help-needs in the household</a:t>
            </a:r>
          </a:p>
          <a:p>
            <a:pPr lvl="0">
              <a:buChar char="•"/>
            </a:pPr>
            <a:r>
              <a:rPr lang="en-GB">
                <a:solidFill>
                  <a:schemeClr val="bg1"/>
                </a:solidFill>
              </a:rPr>
              <a:t>Undecorated house</a:t>
            </a:r>
          </a:p>
          <a:p>
            <a:pPr lvl="0">
              <a:buChar char="•"/>
            </a:pPr>
            <a:r>
              <a:rPr lang="en-GB">
                <a:solidFill>
                  <a:schemeClr val="bg1"/>
                </a:solidFill>
              </a:rPr>
              <a:t>Higher financial burden</a:t>
            </a:r>
          </a:p>
          <a:p>
            <a:pPr lvl="0">
              <a:buChar char="•"/>
            </a:pPr>
            <a:r>
              <a:rPr lang="en-GB">
                <a:solidFill>
                  <a:schemeClr val="bg1"/>
                </a:solidFill>
              </a:rPr>
              <a:t>Less social contact</a:t>
            </a:r>
          </a:p>
        </p:txBody>
      </p:sp>
    </p:spTree>
    <p:extLst>
      <p:ext uri="{BB962C8B-B14F-4D97-AF65-F5344CB8AC3E}">
        <p14:creationId xmlns:p14="http://schemas.microsoft.com/office/powerpoint/2010/main" val="560021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fill="hold" grpId="0" nodeType="withEffect">
                                  <p:stCondLst>
                                    <p:cond delay="0"/>
                                  </p:stCondLst>
                                  <p:childTnLst>
                                    <p:animRot by="21600000">
                                      <p:cBhvr>
                                        <p:cTn id="6" dur="4000" fill="hold"/>
                                        <p:tgtEl>
                                          <p:spTgt spid="15"/>
                                        </p:tgtEl>
                                        <p:attrNameLst>
                                          <p:attrName>r</p:attrName>
                                        </p:attrNameLst>
                                      </p:cBhvr>
                                    </p:animRot>
                                  </p:childTnLst>
                                </p:cTn>
                              </p:par>
                              <p:par>
                                <p:cTn id="7" presetID="6" presetClass="entr" presetSubtype="16"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animEffect transition="in" filter="circle(in)">
                                      <p:cBhvr>
                                        <p:cTn id="9" dur="4000"/>
                                        <p:tgtEl>
                                          <p:spTgt spid="14"/>
                                        </p:tgtEl>
                                      </p:cBhvr>
                                    </p:animEffect>
                                  </p:childTnLst>
                                </p:cTn>
                              </p:par>
                              <p:par>
                                <p:cTn id="10" presetID="45"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4000"/>
                                        <p:tgtEl>
                                          <p:spTgt spid="5"/>
                                        </p:tgtEl>
                                      </p:cBhvr>
                                    </p:animEffect>
                                    <p:anim calcmode="lin" valueType="num">
                                      <p:cBhvr>
                                        <p:cTn id="13" dur="4000" fill="hold"/>
                                        <p:tgtEl>
                                          <p:spTgt spid="5"/>
                                        </p:tgtEl>
                                        <p:attrNameLst>
                                          <p:attrName>ppt_w</p:attrName>
                                        </p:attrNameLst>
                                      </p:cBhvr>
                                      <p:tavLst>
                                        <p:tav tm="0" fmla="#ppt_w*sin(2.5*pi*$)">
                                          <p:val>
                                            <p:fltVal val="0"/>
                                          </p:val>
                                        </p:tav>
                                        <p:tav tm="100000">
                                          <p:val>
                                            <p:fltVal val="1"/>
                                          </p:val>
                                        </p:tav>
                                      </p:tavLst>
                                    </p:anim>
                                    <p:anim calcmode="lin" valueType="num">
                                      <p:cBhvr>
                                        <p:cTn id="14" dur="4000" fill="hold"/>
                                        <p:tgtEl>
                                          <p:spTgt spid="5"/>
                                        </p:tgtEl>
                                        <p:attrNameLst>
                                          <p:attrName>ppt_h</p:attrName>
                                        </p:attrNameLst>
                                      </p:cBhvr>
                                      <p:tavLst>
                                        <p:tav tm="0">
                                          <p:val>
                                            <p:strVal val="#ppt_h"/>
                                          </p:val>
                                        </p:tav>
                                        <p:tav tm="100000">
                                          <p:val>
                                            <p:strVal val="#ppt_h"/>
                                          </p:val>
                                        </p:tav>
                                      </p:tavLst>
                                    </p:anim>
                                  </p:childTnLst>
                                </p:cTn>
                              </p:par>
                              <p:par>
                                <p:cTn id="15" presetID="45"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4000"/>
                                        <p:tgtEl>
                                          <p:spTgt spid="6"/>
                                        </p:tgtEl>
                                      </p:cBhvr>
                                    </p:animEffect>
                                    <p:anim calcmode="lin" valueType="num">
                                      <p:cBhvr>
                                        <p:cTn id="18" dur="4000" fill="hold"/>
                                        <p:tgtEl>
                                          <p:spTgt spid="6"/>
                                        </p:tgtEl>
                                        <p:attrNameLst>
                                          <p:attrName>ppt_w</p:attrName>
                                        </p:attrNameLst>
                                      </p:cBhvr>
                                      <p:tavLst>
                                        <p:tav tm="0" fmla="#ppt_w*sin(2.5*pi*$)">
                                          <p:val>
                                            <p:fltVal val="0"/>
                                          </p:val>
                                        </p:tav>
                                        <p:tav tm="100000">
                                          <p:val>
                                            <p:fltVal val="1"/>
                                          </p:val>
                                        </p:tav>
                                      </p:tavLst>
                                    </p:anim>
                                    <p:anim calcmode="lin" valueType="num">
                                      <p:cBhvr>
                                        <p:cTn id="19" dur="4000" fill="hold"/>
                                        <p:tgtEl>
                                          <p:spTgt spid="6"/>
                                        </p:tgtEl>
                                        <p:attrNameLst>
                                          <p:attrName>ppt_h</p:attrName>
                                        </p:attrNameLst>
                                      </p:cBhvr>
                                      <p:tavLst>
                                        <p:tav tm="0">
                                          <p:val>
                                            <p:strVal val="#ppt_h"/>
                                          </p:val>
                                        </p:tav>
                                        <p:tav tm="100000">
                                          <p:val>
                                            <p:strVal val="#ppt_h"/>
                                          </p:val>
                                        </p:tav>
                                      </p:tavLst>
                                    </p:anim>
                                  </p:childTnLst>
                                </p:cTn>
                              </p:par>
                              <p:par>
                                <p:cTn id="20" presetID="45" presetClass="entr" presetSubtype="0" fill="hold" grpId="0" nodeType="with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4000"/>
                                        <p:tgtEl>
                                          <p:spTgt spid="7"/>
                                        </p:tgtEl>
                                      </p:cBhvr>
                                    </p:animEffect>
                                    <p:anim calcmode="lin" valueType="num">
                                      <p:cBhvr>
                                        <p:cTn id="23" dur="4000" fill="hold"/>
                                        <p:tgtEl>
                                          <p:spTgt spid="7"/>
                                        </p:tgtEl>
                                        <p:attrNameLst>
                                          <p:attrName>ppt_w</p:attrName>
                                        </p:attrNameLst>
                                      </p:cBhvr>
                                      <p:tavLst>
                                        <p:tav tm="0" fmla="#ppt_w*sin(2.5*pi*$)">
                                          <p:val>
                                            <p:fltVal val="0"/>
                                          </p:val>
                                        </p:tav>
                                        <p:tav tm="100000">
                                          <p:val>
                                            <p:fltVal val="1"/>
                                          </p:val>
                                        </p:tav>
                                      </p:tavLst>
                                    </p:anim>
                                    <p:anim calcmode="lin" valueType="num">
                                      <p:cBhvr>
                                        <p:cTn id="24" dur="4000" fill="hold"/>
                                        <p:tgtEl>
                                          <p:spTgt spid="7"/>
                                        </p:tgtEl>
                                        <p:attrNameLst>
                                          <p:attrName>ppt_h</p:attrName>
                                        </p:attrNameLst>
                                      </p:cBhvr>
                                      <p:tavLst>
                                        <p:tav tm="0">
                                          <p:val>
                                            <p:strVal val="#ppt_h"/>
                                          </p:val>
                                        </p:tav>
                                        <p:tav tm="100000">
                                          <p:val>
                                            <p:strVal val="#ppt_h"/>
                                          </p:val>
                                        </p:tav>
                                      </p:tavLst>
                                    </p:anim>
                                  </p:childTnLst>
                                </p:cTn>
                              </p:par>
                              <p:par>
                                <p:cTn id="25" presetID="45" presetClass="entr" presetSubtype="0"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4000"/>
                                        <p:tgtEl>
                                          <p:spTgt spid="9"/>
                                        </p:tgtEl>
                                      </p:cBhvr>
                                    </p:animEffect>
                                    <p:anim calcmode="lin" valueType="num">
                                      <p:cBhvr>
                                        <p:cTn id="28" dur="4000" fill="hold"/>
                                        <p:tgtEl>
                                          <p:spTgt spid="9"/>
                                        </p:tgtEl>
                                        <p:attrNameLst>
                                          <p:attrName>ppt_w</p:attrName>
                                        </p:attrNameLst>
                                      </p:cBhvr>
                                      <p:tavLst>
                                        <p:tav tm="0" fmla="#ppt_w*sin(2.5*pi*$)">
                                          <p:val>
                                            <p:fltVal val="0"/>
                                          </p:val>
                                        </p:tav>
                                        <p:tav tm="100000">
                                          <p:val>
                                            <p:fltVal val="1"/>
                                          </p:val>
                                        </p:tav>
                                      </p:tavLst>
                                    </p:anim>
                                    <p:anim calcmode="lin" valueType="num">
                                      <p:cBhvr>
                                        <p:cTn id="29" dur="40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5" grpId="0" animBg="1"/>
      <p:bldP spid="6" grpId="0" animBg="1"/>
      <p:bldP spid="7" grpId="0" animBg="1"/>
      <p:bldP spid="9" grpId="0" animBg="1"/>
      <p:bldP spid="1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 name="Oval 22">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7" name="Group 26">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28" name="Freeform: Shape 27">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0" name="Oval 29">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33" name="Rectangle 32">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28A00A08-E4E6-4184-B484-E0E034072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171" y="13882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7" name="Group 36">
            <a:extLst>
              <a:ext uri="{FF2B5EF4-FFF2-40B4-BE49-F238E27FC236}">
                <a16:creationId xmlns:a16="http://schemas.microsoft.com/office/drawing/2014/main" id="{0780E404-3121-4F33-AF2D-65F659A97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7675" y="288981"/>
            <a:ext cx="1262947" cy="1335600"/>
            <a:chOff x="2678417" y="2427951"/>
            <a:chExt cx="1262947" cy="1335600"/>
          </a:xfrm>
        </p:grpSpPr>
        <p:sp>
          <p:nvSpPr>
            <p:cNvPr id="38" name="Freeform: Shape 37">
              <a:extLst>
                <a:ext uri="{FF2B5EF4-FFF2-40B4-BE49-F238E27FC236}">
                  <a16:creationId xmlns:a16="http://schemas.microsoft.com/office/drawing/2014/main" id="{2339341D-8322-49F1-91DA-6D115CCAE7A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 name="Oval 38">
              <a:extLst>
                <a:ext uri="{FF2B5EF4-FFF2-40B4-BE49-F238E27FC236}">
                  <a16:creationId xmlns:a16="http://schemas.microsoft.com/office/drawing/2014/main" id="{7EB9DB0E-3B0E-411A-9274-448D565CA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FCB102D8-1D22-4940-AF19-07CF3A0DC5F4}"/>
              </a:ext>
            </a:extLst>
          </p:cNvPr>
          <p:cNvSpPr>
            <a:spLocks noGrp="1"/>
          </p:cNvSpPr>
          <p:nvPr>
            <p:ph type="title"/>
          </p:nvPr>
        </p:nvSpPr>
        <p:spPr>
          <a:xfrm>
            <a:off x="550864" y="9861"/>
            <a:ext cx="10799308" cy="847269"/>
          </a:xfrm>
        </p:spPr>
        <p:txBody>
          <a:bodyPr vert="horz" wrap="square" lIns="0" tIns="0" rIns="0" bIns="0" rtlCol="0" anchor="b" anchorCtr="0">
            <a:normAutofit/>
          </a:bodyPr>
          <a:lstStyle/>
          <a:p>
            <a:pPr>
              <a:lnSpc>
                <a:spcPct val="100000"/>
              </a:lnSpc>
            </a:pPr>
            <a:r>
              <a:rPr lang="en-US"/>
              <a:t>Problems as individual mom and partner</a:t>
            </a:r>
          </a:p>
        </p:txBody>
      </p:sp>
      <p:grpSp>
        <p:nvGrpSpPr>
          <p:cNvPr id="41" name="Group 40">
            <a:extLst>
              <a:ext uri="{FF2B5EF4-FFF2-40B4-BE49-F238E27FC236}">
                <a16:creationId xmlns:a16="http://schemas.microsoft.com/office/drawing/2014/main" id="{4B158E9A-DBF4-4AA7-B6B7-8C8EB2FBD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25249" y="5435090"/>
            <a:ext cx="762805" cy="734873"/>
            <a:chOff x="7950336" y="1300590"/>
            <a:chExt cx="762805" cy="734873"/>
          </a:xfrm>
        </p:grpSpPr>
        <p:sp>
          <p:nvSpPr>
            <p:cNvPr id="42" name="Freeform 5">
              <a:extLst>
                <a:ext uri="{FF2B5EF4-FFF2-40B4-BE49-F238E27FC236}">
                  <a16:creationId xmlns:a16="http://schemas.microsoft.com/office/drawing/2014/main" id="{6150ACFD-AEC6-42A3-A5A7-E7AD6B13E0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20298" y="1428832"/>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0" scaled="0"/>
              <a:tileRect/>
            </a:gradFill>
            <a:ln>
              <a:noFill/>
            </a:ln>
            <a:effectLst>
              <a:innerShdw blurRad="254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6">
              <a:extLst>
                <a:ext uri="{FF2B5EF4-FFF2-40B4-BE49-F238E27FC236}">
                  <a16:creationId xmlns:a16="http://schemas.microsoft.com/office/drawing/2014/main" id="{DB4D1217-FEB1-4D2A-80F4-C227B66D72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066503" y="1339815"/>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60000"/>
                  </a:schemeClr>
                </a:gs>
                <a:gs pos="100000">
                  <a:schemeClr val="accent1">
                    <a:lumMod val="60000"/>
                    <a:lumOff val="40000"/>
                  </a:schemeClr>
                </a:gs>
              </a:gsLst>
              <a:lin ang="180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4" name="Freeform 8">
              <a:extLst>
                <a:ext uri="{FF2B5EF4-FFF2-40B4-BE49-F238E27FC236}">
                  <a16:creationId xmlns:a16="http://schemas.microsoft.com/office/drawing/2014/main" id="{0BCA7138-22BA-4785-8B3D-9D45213E8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17173" y="1608753"/>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18000000" scaled="0"/>
              <a:tileRect/>
            </a:gradFill>
            <a:ln>
              <a:noFill/>
            </a:ln>
            <a:effectLst>
              <a:innerShdw blurRad="508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5" name="Picture 4">
            <a:extLst>
              <a:ext uri="{FF2B5EF4-FFF2-40B4-BE49-F238E27FC236}">
                <a16:creationId xmlns:a16="http://schemas.microsoft.com/office/drawing/2014/main" id="{4DFED2D2-3D8B-9D18-FFE5-E3851F663985}"/>
              </a:ext>
            </a:extLst>
          </p:cNvPr>
          <p:cNvPicPr>
            <a:picLocks noChangeAspect="1"/>
          </p:cNvPicPr>
          <p:nvPr/>
        </p:nvPicPr>
        <p:blipFill>
          <a:blip r:embed="rId2"/>
          <a:stretch>
            <a:fillRect/>
          </a:stretch>
        </p:blipFill>
        <p:spPr>
          <a:xfrm>
            <a:off x="14515" y="828980"/>
            <a:ext cx="12162970" cy="6018173"/>
          </a:xfrm>
          <a:custGeom>
            <a:avLst/>
            <a:gdLst/>
            <a:ahLst/>
            <a:cxnLst/>
            <a:rect l="l" t="t" r="r" b="b"/>
            <a:pathLst>
              <a:path w="7345363" h="5761037">
                <a:moveTo>
                  <a:pt x="0" y="0"/>
                </a:moveTo>
                <a:lnTo>
                  <a:pt x="7345363" y="0"/>
                </a:lnTo>
                <a:lnTo>
                  <a:pt x="7345363" y="5761037"/>
                </a:lnTo>
                <a:lnTo>
                  <a:pt x="0" y="5761037"/>
                </a:lnTo>
                <a:close/>
              </a:path>
            </a:pathLst>
          </a:custGeom>
        </p:spPr>
      </p:pic>
    </p:spTree>
    <p:extLst>
      <p:ext uri="{BB962C8B-B14F-4D97-AF65-F5344CB8AC3E}">
        <p14:creationId xmlns:p14="http://schemas.microsoft.com/office/powerpoint/2010/main" val="2496947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40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4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F1690232-CF86-8AD8-BADD-8298415DEB29}"/>
              </a:ext>
            </a:extLst>
          </p:cNvPr>
          <p:cNvGraphicFramePr>
            <a:graphicFrameLocks noGrp="1"/>
          </p:cNvGraphicFramePr>
          <p:nvPr>
            <p:ph sz="quarter" idx="15"/>
            <p:extLst>
              <p:ext uri="{D42A27DB-BD31-4B8C-83A1-F6EECF244321}">
                <p14:modId xmlns:p14="http://schemas.microsoft.com/office/powerpoint/2010/main" val="1822553530"/>
              </p:ext>
            </p:extLst>
          </p:nvPr>
        </p:nvGraphicFramePr>
        <p:xfrm>
          <a:off x="206062" y="0"/>
          <a:ext cx="11887200" cy="6661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 name="Slide Number Placeholder 20">
            <a:extLst>
              <a:ext uri="{FF2B5EF4-FFF2-40B4-BE49-F238E27FC236}">
                <a16:creationId xmlns:a16="http://schemas.microsoft.com/office/drawing/2014/main" id="{1C563B34-DD53-4FB1-B8C2-8914E01C6365}"/>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rtl="0"/>
              <a:t>6</a:t>
            </a:fld>
            <a:endParaRPr lang="en-US"/>
          </a:p>
        </p:txBody>
      </p:sp>
      <p:sp>
        <p:nvSpPr>
          <p:cNvPr id="8" name="TextBox 7">
            <a:extLst>
              <a:ext uri="{FF2B5EF4-FFF2-40B4-BE49-F238E27FC236}">
                <a16:creationId xmlns:a16="http://schemas.microsoft.com/office/drawing/2014/main" id="{6F60D372-A9BC-7B18-5858-C3E09321846E}"/>
              </a:ext>
            </a:extLst>
          </p:cNvPr>
          <p:cNvSpPr txBox="1"/>
          <p:nvPr/>
        </p:nvSpPr>
        <p:spPr>
          <a:xfrm>
            <a:off x="5658118" y="596145"/>
            <a:ext cx="3338285" cy="1354217"/>
          </a:xfrm>
          <a:prstGeom prst="rect">
            <a:avLst/>
          </a:prstGeom>
          <a:noFill/>
        </p:spPr>
        <p:txBody>
          <a:bodyPr wrap="square" rtlCol="0">
            <a:spAutoFit/>
          </a:bodyPr>
          <a:lstStyle/>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Housing difficulties </a:t>
            </a:r>
          </a:p>
          <a:p>
            <a:pPr marL="171450" indent="-171450">
              <a:buFont typeface="Arial" panose="020B0604020202020204" pitchFamily="34" charset="0"/>
              <a:buChar char="•"/>
            </a:pPr>
            <a:r>
              <a:rPr lang="en-GB" sz="1400">
                <a:latin typeface="Arial" panose="020B0604020202020204" pitchFamily="34" charset="0"/>
                <a:cs typeface="Arial" panose="020B0604020202020204" pitchFamily="34" charset="0"/>
              </a:rPr>
              <a:t>Truanting and exclusions </a:t>
            </a:r>
          </a:p>
          <a:p>
            <a:pPr marL="171450" indent="-171450">
              <a:buFont typeface="Arial" panose="020B0604020202020204" pitchFamily="34" charset="0"/>
              <a:buChar char="•"/>
            </a:pPr>
            <a:r>
              <a:rPr lang="en-GB" sz="1400">
                <a:latin typeface="Arial" panose="020B0604020202020204" pitchFamily="34" charset="0"/>
                <a:cs typeface="Arial" panose="020B0604020202020204" pitchFamily="34" charset="0"/>
              </a:rPr>
              <a:t>Feeling isolated </a:t>
            </a:r>
          </a:p>
          <a:p>
            <a:pPr marL="171450" indent="-171450">
              <a:buFont typeface="Arial" panose="020B0604020202020204" pitchFamily="34" charset="0"/>
              <a:buChar char="•"/>
            </a:pPr>
            <a:r>
              <a:rPr lang="en-GB" sz="1400">
                <a:latin typeface="Arial" panose="020B0604020202020204" pitchFamily="34" charset="0"/>
                <a:cs typeface="Arial" panose="020B0604020202020204" pitchFamily="34" charset="0"/>
              </a:rPr>
              <a:t>Lack of self-confidence </a:t>
            </a:r>
          </a:p>
          <a:p>
            <a:pPr marL="171450" indent="-171450">
              <a:buFont typeface="Arial" panose="020B0604020202020204" pitchFamily="34" charset="0"/>
              <a:buChar char="•"/>
            </a:pPr>
            <a:r>
              <a:rPr lang="en-GB" sz="1400">
                <a:latin typeface="Arial" panose="020B0604020202020204" pitchFamily="34" charset="0"/>
                <a:cs typeface="Arial" panose="020B0604020202020204" pitchFamily="34" charset="0"/>
              </a:rPr>
              <a:t>Decrease independence </a:t>
            </a:r>
          </a:p>
          <a:p>
            <a:endParaRPr lang="en-GB" sz="1200"/>
          </a:p>
        </p:txBody>
      </p:sp>
      <p:sp>
        <p:nvSpPr>
          <p:cNvPr id="9" name="TextBox 8">
            <a:extLst>
              <a:ext uri="{FF2B5EF4-FFF2-40B4-BE49-F238E27FC236}">
                <a16:creationId xmlns:a16="http://schemas.microsoft.com/office/drawing/2014/main" id="{0D18D5CF-FFB2-32B4-CB1B-F5B20783309C}"/>
              </a:ext>
            </a:extLst>
          </p:cNvPr>
          <p:cNvSpPr txBox="1"/>
          <p:nvPr/>
        </p:nvSpPr>
        <p:spPr>
          <a:xfrm>
            <a:off x="6398142" y="3046453"/>
            <a:ext cx="3338285" cy="738664"/>
          </a:xfrm>
          <a:prstGeom prst="rect">
            <a:avLst/>
          </a:prstGeom>
          <a:noFill/>
        </p:spPr>
        <p:txBody>
          <a:bodyPr wrap="square" rtlCol="0">
            <a:spAutoFit/>
          </a:bodyPr>
          <a:lstStyle/>
          <a:p>
            <a:pPr marL="171450" indent="-171450" algn="l" rtl="0" fontAlgn="base">
              <a:buFont typeface="Arial" panose="020B0604020202020204" pitchFamily="34" charset="0"/>
              <a:buChar char="•"/>
            </a:pPr>
            <a:r>
              <a:rPr lang="en-GB" sz="1400" b="0" i="0">
                <a:effectLst/>
                <a:latin typeface="Arial" panose="020B0604020202020204" pitchFamily="34" charset="0"/>
                <a:cs typeface="Arial" panose="020B0604020202020204" pitchFamily="34" charset="0"/>
              </a:rPr>
              <a:t>Unsuitable for child needs </a:t>
            </a:r>
          </a:p>
          <a:p>
            <a:pPr marL="171450" indent="-171450" algn="l" rtl="0" fontAlgn="base">
              <a:buFont typeface="Arial" panose="020B0604020202020204" pitchFamily="34" charset="0"/>
              <a:buChar char="•"/>
            </a:pPr>
            <a:r>
              <a:rPr lang="en-GB" sz="1400" b="0" i="0">
                <a:effectLst/>
                <a:latin typeface="Arial" panose="020B0604020202020204" pitchFamily="34" charset="0"/>
                <a:cs typeface="Arial" panose="020B0604020202020204" pitchFamily="34" charset="0"/>
              </a:rPr>
              <a:t>Restrictive environment </a:t>
            </a:r>
          </a:p>
          <a:p>
            <a:pPr marL="171450" indent="-171450" algn="l" rtl="0" fontAlgn="base">
              <a:buFont typeface="Arial" panose="020B0604020202020204" pitchFamily="34" charset="0"/>
              <a:buChar char="•"/>
            </a:pPr>
            <a:r>
              <a:rPr lang="en-GB" sz="1400" b="0" i="0">
                <a:effectLst/>
                <a:latin typeface="Arial" panose="020B0604020202020204" pitchFamily="34" charset="0"/>
                <a:cs typeface="Arial" panose="020B0604020202020204" pitchFamily="34" charset="0"/>
              </a:rPr>
              <a:t>Anxiety in new place </a:t>
            </a:r>
          </a:p>
        </p:txBody>
      </p:sp>
      <p:sp>
        <p:nvSpPr>
          <p:cNvPr id="10" name="TextBox 9">
            <a:extLst>
              <a:ext uri="{FF2B5EF4-FFF2-40B4-BE49-F238E27FC236}">
                <a16:creationId xmlns:a16="http://schemas.microsoft.com/office/drawing/2014/main" id="{C3028528-6B24-0440-33BB-92DED7F5C580}"/>
              </a:ext>
            </a:extLst>
          </p:cNvPr>
          <p:cNvSpPr txBox="1"/>
          <p:nvPr/>
        </p:nvSpPr>
        <p:spPr>
          <a:xfrm flipH="1">
            <a:off x="5700228" y="4836783"/>
            <a:ext cx="3254063" cy="1384995"/>
          </a:xfrm>
          <a:prstGeom prst="rect">
            <a:avLst/>
          </a:prstGeom>
          <a:noFill/>
        </p:spPr>
        <p:txBody>
          <a:bodyPr wrap="square" rtlCol="0">
            <a:spAutoFit/>
          </a:bodyPr>
          <a:lstStyle/>
          <a:p>
            <a:pPr marL="285750" indent="-285750" algn="l" rtl="0" fontAlgn="base">
              <a:buFont typeface="Arial" panose="020B0604020202020204" pitchFamily="34" charset="0"/>
              <a:buChar char="•"/>
            </a:pPr>
            <a:r>
              <a:rPr lang="en-GB" sz="1400" b="0" i="0">
                <a:effectLst/>
                <a:latin typeface="Arial" panose="020B0604020202020204" pitchFamily="34" charset="0"/>
                <a:cs typeface="Arial" panose="020B0604020202020204" pitchFamily="34" charset="0"/>
              </a:rPr>
              <a:t>Difficulties controlling emotions (e.g., mood swings, aggressive, anxious)  </a:t>
            </a:r>
          </a:p>
          <a:p>
            <a:pPr marL="285750" indent="-285750" algn="l" rtl="0" fontAlgn="base">
              <a:buFont typeface="Arial" panose="020B0604020202020204" pitchFamily="34" charset="0"/>
              <a:buChar char="•"/>
            </a:pPr>
            <a:r>
              <a:rPr lang="en-GB" sz="1400" b="0" i="0">
                <a:effectLst/>
                <a:latin typeface="Arial" panose="020B0604020202020204" pitchFamily="34" charset="0"/>
                <a:cs typeface="Arial" panose="020B0604020202020204" pitchFamily="34" charset="0"/>
              </a:rPr>
              <a:t>Poor concentration  </a:t>
            </a:r>
          </a:p>
          <a:p>
            <a:pPr marL="285750" indent="-285750" algn="l" rtl="0" fontAlgn="base">
              <a:buFont typeface="Arial" panose="020B0604020202020204" pitchFamily="34" charset="0"/>
              <a:buChar char="•"/>
            </a:pPr>
            <a:r>
              <a:rPr lang="en-GB" sz="1400" b="0" i="0">
                <a:effectLst/>
                <a:latin typeface="Arial" panose="020B0604020202020204" pitchFamily="34" charset="0"/>
                <a:cs typeface="Arial" panose="020B0604020202020204" pitchFamily="34" charset="0"/>
              </a:rPr>
              <a:t> Refusing to go to school  </a:t>
            </a:r>
          </a:p>
          <a:p>
            <a:pPr marL="285750" indent="-285750" algn="l" rtl="0" fontAlgn="base">
              <a:buFont typeface="Arial" panose="020B0604020202020204" pitchFamily="34" charset="0"/>
              <a:buChar char="•"/>
            </a:pPr>
            <a:r>
              <a:rPr lang="en-GB" sz="1400" b="0" i="0">
                <a:effectLst/>
                <a:latin typeface="Arial" panose="020B0604020202020204" pitchFamily="34" charset="0"/>
                <a:cs typeface="Arial" panose="020B0604020202020204" pitchFamily="34" charset="0"/>
              </a:rPr>
              <a:t>Being withdrawn </a:t>
            </a:r>
          </a:p>
        </p:txBody>
      </p:sp>
      <p:sp>
        <p:nvSpPr>
          <p:cNvPr id="11" name="Rectangle 10">
            <a:extLst>
              <a:ext uri="{FF2B5EF4-FFF2-40B4-BE49-F238E27FC236}">
                <a16:creationId xmlns:a16="http://schemas.microsoft.com/office/drawing/2014/main" id="{18827CAB-C722-046D-239A-245DF0ADAE29}"/>
              </a:ext>
            </a:extLst>
          </p:cNvPr>
          <p:cNvSpPr/>
          <p:nvPr/>
        </p:nvSpPr>
        <p:spPr>
          <a:xfrm>
            <a:off x="8799647" y="1155609"/>
            <a:ext cx="3254062" cy="4253949"/>
          </a:xfrm>
          <a:prstGeom prst="rect">
            <a:avLst/>
          </a:prstGeom>
          <a:gradFill>
            <a:gsLst>
              <a:gs pos="65150">
                <a:schemeClr val="accent6">
                  <a:lumMod val="20000"/>
                  <a:lumOff val="80000"/>
                </a:schemeClr>
              </a:gs>
              <a:gs pos="46768">
                <a:schemeClr val="tx2">
                  <a:lumMod val="90000"/>
                </a:schemeClr>
              </a:gs>
              <a:gs pos="0">
                <a:schemeClr val="accent1">
                  <a:lumMod val="5000"/>
                  <a:lumOff val="95000"/>
                </a:schemeClr>
              </a:gs>
              <a:gs pos="32000">
                <a:srgbClr val="D3C8D5"/>
              </a:gs>
              <a:gs pos="0">
                <a:schemeClr val="accent3">
                  <a:lumMod val="20000"/>
                  <a:lumOff val="80000"/>
                </a:schemeClr>
              </a:gs>
              <a:gs pos="100000">
                <a:schemeClr val="accent3">
                  <a:lumMod val="20000"/>
                  <a:lumOff val="80000"/>
                </a:schemeClr>
              </a:gs>
              <a:gs pos="21092">
                <a:schemeClr val="tx2">
                  <a:lumMod val="75000"/>
                </a:schemeClr>
              </a:gs>
              <a:gs pos="83000">
                <a:schemeClr val="accent5">
                  <a:lumMod val="40000"/>
                  <a:lumOff val="60000"/>
                </a:schemeClr>
              </a:gs>
              <a:gs pos="100000">
                <a:schemeClr val="accent1">
                  <a:lumMod val="30000"/>
                  <a:lumOff val="70000"/>
                </a:schemeClr>
              </a:gs>
            </a:gsLst>
            <a:lin ang="5400000" scaled="1"/>
          </a:gradFill>
          <a:effectLst/>
          <a:scene3d>
            <a:camera prst="orthographicFront"/>
            <a:lightRig rig="threePt" dir="t"/>
          </a:scene3d>
          <a:sp3d>
            <a:bevelT w="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l" rtl="0" fontAlgn="base">
              <a:buFont typeface="Arial" panose="020B0604020202020204" pitchFamily="34" charset="0"/>
              <a:buChar char="•"/>
            </a:pPr>
            <a:r>
              <a:rPr lang="en-GB" sz="1800" b="0" i="0">
                <a:solidFill>
                  <a:srgbClr val="000000"/>
                </a:solidFill>
                <a:effectLst/>
                <a:latin typeface="Calibri" panose="020F0502020204030204" pitchFamily="34" charset="0"/>
              </a:rPr>
              <a:t>Complication in physical development .</a:t>
            </a:r>
            <a:endParaRPr lang="en-GB" b="0" i="0">
              <a:solidFill>
                <a:srgbClr val="000000"/>
              </a:solidFill>
              <a:effectLst/>
              <a:latin typeface="Segoe UI" panose="020B0502040204020203" pitchFamily="34" charset="0"/>
            </a:endParaRPr>
          </a:p>
          <a:p>
            <a:pPr marL="285750" indent="-285750" algn="l" rtl="0" fontAlgn="base">
              <a:buFont typeface="Arial" panose="020B0604020202020204" pitchFamily="34" charset="0"/>
              <a:buChar char="•"/>
            </a:pPr>
            <a:r>
              <a:rPr lang="en-GB" sz="1800" b="0" i="0">
                <a:solidFill>
                  <a:srgbClr val="000000"/>
                </a:solidFill>
                <a:effectLst/>
                <a:latin typeface="Calibri" panose="020F0502020204030204" pitchFamily="34" charset="0"/>
              </a:rPr>
              <a:t>Difficulty in intellectual development .</a:t>
            </a:r>
            <a:endParaRPr lang="en-GB" b="0" i="0">
              <a:solidFill>
                <a:srgbClr val="000000"/>
              </a:solidFill>
              <a:effectLst/>
              <a:latin typeface="Segoe UI" panose="020B0502040204020203" pitchFamily="34" charset="0"/>
            </a:endParaRPr>
          </a:p>
          <a:p>
            <a:pPr marL="285750" indent="-285750" algn="l" rtl="0" fontAlgn="base">
              <a:buFont typeface="Arial" panose="020B0604020202020204" pitchFamily="34" charset="0"/>
              <a:buChar char="•"/>
            </a:pPr>
            <a:r>
              <a:rPr lang="en-GB" sz="1800" b="0" i="0">
                <a:solidFill>
                  <a:srgbClr val="000000"/>
                </a:solidFill>
                <a:effectLst/>
                <a:latin typeface="Calibri" panose="020F0502020204030204" pitchFamily="34" charset="0"/>
              </a:rPr>
              <a:t> Negative emotional evolution .</a:t>
            </a:r>
            <a:endParaRPr lang="en-GB" b="0" i="0">
              <a:solidFill>
                <a:srgbClr val="000000"/>
              </a:solidFill>
              <a:effectLst/>
              <a:latin typeface="Segoe UI" panose="020B0502040204020203" pitchFamily="34" charset="0"/>
            </a:endParaRPr>
          </a:p>
          <a:p>
            <a:pPr marL="285750" indent="-285750" algn="l" rtl="0" fontAlgn="base">
              <a:buFont typeface="Arial" panose="020B0604020202020204" pitchFamily="34" charset="0"/>
              <a:buChar char="•"/>
            </a:pPr>
            <a:r>
              <a:rPr lang="en-GB" sz="1800" b="0" i="0">
                <a:solidFill>
                  <a:srgbClr val="000000"/>
                </a:solidFill>
                <a:effectLst/>
                <a:latin typeface="Calibri" panose="020F0502020204030204" pitchFamily="34" charset="0"/>
              </a:rPr>
              <a:t>Shortage of social development .</a:t>
            </a:r>
            <a:endParaRPr lang="en-GB" b="0" i="0">
              <a:solidFill>
                <a:srgbClr val="000000"/>
              </a:solidFill>
              <a:effectLst/>
              <a:latin typeface="Segoe UI" panose="020B0502040204020203" pitchFamily="34" charset="0"/>
            </a:endParaRPr>
          </a:p>
          <a:p>
            <a:pPr marL="285750" indent="-285750" algn="l" rtl="0" fontAlgn="base">
              <a:buFont typeface="Arial" panose="020B0604020202020204" pitchFamily="34" charset="0"/>
              <a:buChar char="•"/>
            </a:pPr>
            <a:r>
              <a:rPr lang="en-GB" sz="1800" b="0" i="0">
                <a:solidFill>
                  <a:srgbClr val="000000"/>
                </a:solidFill>
                <a:effectLst/>
                <a:latin typeface="Calibri" panose="020F0502020204030204" pitchFamily="34" charset="0"/>
              </a:rPr>
              <a:t>Insufficiency of moral development .</a:t>
            </a:r>
          </a:p>
          <a:p>
            <a:pPr algn="l" rtl="0" fontAlgn="base"/>
            <a:r>
              <a:rPr lang="en-GB">
                <a:solidFill>
                  <a:srgbClr val="000000"/>
                </a:solidFill>
                <a:latin typeface="Calibri" panose="020F0502020204030204" pitchFamily="34" charset="0"/>
              </a:rPr>
              <a:t>                     (Thakur,2021)</a:t>
            </a:r>
            <a:endParaRPr lang="en-GB" b="0" i="0">
              <a:solidFill>
                <a:srgbClr val="000000"/>
              </a:solidFill>
              <a:effectLst/>
              <a:latin typeface="Segoe UI" panose="020B0502040204020203" pitchFamily="34" charset="0"/>
            </a:endParaRPr>
          </a:p>
        </p:txBody>
      </p:sp>
      <p:sp>
        <p:nvSpPr>
          <p:cNvPr id="3" name="TextBox 2">
            <a:extLst>
              <a:ext uri="{FF2B5EF4-FFF2-40B4-BE49-F238E27FC236}">
                <a16:creationId xmlns:a16="http://schemas.microsoft.com/office/drawing/2014/main" id="{29D68555-111C-5B75-3F72-382897A47F94}"/>
              </a:ext>
            </a:extLst>
          </p:cNvPr>
          <p:cNvSpPr txBox="1"/>
          <p:nvPr/>
        </p:nvSpPr>
        <p:spPr>
          <a:xfrm>
            <a:off x="6278912" y="3785117"/>
            <a:ext cx="3889418" cy="307777"/>
          </a:xfrm>
          <a:prstGeom prst="rect">
            <a:avLst/>
          </a:prstGeom>
          <a:noFill/>
        </p:spPr>
        <p:txBody>
          <a:bodyPr wrap="square" rtlCol="0">
            <a:spAutoFit/>
          </a:bodyPr>
          <a:lstStyle/>
          <a:p>
            <a:r>
              <a:rPr lang="en-GB" sz="1400" b="0" i="0">
                <a:effectLst/>
                <a:latin typeface="Calibri" panose="020F0502020204030204" pitchFamily="34" charset="0"/>
              </a:rPr>
              <a:t>(</a:t>
            </a:r>
            <a:r>
              <a:rPr lang="en-GB" sz="1400" b="0" i="0">
                <a:solidFill>
                  <a:schemeClr val="tx1">
                    <a:lumMod val="75000"/>
                  </a:schemeClr>
                </a:solidFill>
                <a:effectLst/>
                <a:latin typeface="Calibri" panose="020F0502020204030204" pitchFamily="34" charset="0"/>
              </a:rPr>
              <a:t>Beresford and Rhodes ,2008</a:t>
            </a:r>
            <a:r>
              <a:rPr lang="en-GB" sz="1400" b="0" i="0">
                <a:effectLst/>
                <a:latin typeface="Calibri" panose="020F0502020204030204" pitchFamily="34" charset="0"/>
              </a:rPr>
              <a:t>)</a:t>
            </a:r>
            <a:endParaRPr lang="en-GB" sz="1400"/>
          </a:p>
        </p:txBody>
      </p:sp>
    </p:spTree>
    <p:extLst>
      <p:ext uri="{BB962C8B-B14F-4D97-AF65-F5344CB8AC3E}">
        <p14:creationId xmlns:p14="http://schemas.microsoft.com/office/powerpoint/2010/main" val="395518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4000" fill="hold"/>
                                        <p:tgtEl>
                                          <p:spTgt spid="2"/>
                                        </p:tgtEl>
                                        <p:attrNameLst>
                                          <p:attrName>ppt_w</p:attrName>
                                        </p:attrNameLst>
                                      </p:cBhvr>
                                      <p:tavLst>
                                        <p:tav tm="0">
                                          <p:val>
                                            <p:fltVal val="0"/>
                                          </p:val>
                                        </p:tav>
                                        <p:tav tm="100000">
                                          <p:val>
                                            <p:strVal val="#ppt_w"/>
                                          </p:val>
                                        </p:tav>
                                      </p:tavLst>
                                    </p:anim>
                                    <p:anim calcmode="lin" valueType="num">
                                      <p:cBhvr>
                                        <p:cTn id="8" dur="4000" fill="hold"/>
                                        <p:tgtEl>
                                          <p:spTgt spid="2"/>
                                        </p:tgtEl>
                                        <p:attrNameLst>
                                          <p:attrName>ppt_h</p:attrName>
                                        </p:attrNameLst>
                                      </p:cBhvr>
                                      <p:tavLst>
                                        <p:tav tm="0">
                                          <p:val>
                                            <p:fltVal val="0"/>
                                          </p:val>
                                        </p:tav>
                                        <p:tav tm="100000">
                                          <p:val>
                                            <p:strVal val="#ppt_h"/>
                                          </p:val>
                                        </p:tav>
                                      </p:tavLst>
                                    </p:anim>
                                    <p:anim calcmode="lin" valueType="num">
                                      <p:cBhvr>
                                        <p:cTn id="9" dur="4000" fill="hold"/>
                                        <p:tgtEl>
                                          <p:spTgt spid="2"/>
                                        </p:tgtEl>
                                        <p:attrNameLst>
                                          <p:attrName>style.rotation</p:attrName>
                                        </p:attrNameLst>
                                      </p:cBhvr>
                                      <p:tavLst>
                                        <p:tav tm="0">
                                          <p:val>
                                            <p:fltVal val="90"/>
                                          </p:val>
                                        </p:tav>
                                        <p:tav tm="100000">
                                          <p:val>
                                            <p:fltVal val="0"/>
                                          </p:val>
                                        </p:tav>
                                      </p:tavLst>
                                    </p:anim>
                                    <p:animEffect transition="in" filter="fade">
                                      <p:cBhvr>
                                        <p:cTn id="10" dur="4000"/>
                                        <p:tgtEl>
                                          <p:spTgt spid="2"/>
                                        </p:tgtEl>
                                      </p:cBhvr>
                                    </p:animEffect>
                                  </p:childTnLst>
                                </p:cTn>
                              </p:par>
                              <p:par>
                                <p:cTn id="11" presetID="6" presetClass="entr" presetSubtype="16" fill="hold" nodeType="with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Effect transition="in" filter="circle(in)">
                                      <p:cBhvr>
                                        <p:cTn id="13" dur="4000"/>
                                        <p:tgtEl>
                                          <p:spTgt spid="8">
                                            <p:txEl>
                                              <p:pRg st="0" end="0"/>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8">
                                            <p:txEl>
                                              <p:pRg st="1" end="1"/>
                                            </p:txEl>
                                          </p:spTgt>
                                        </p:tgtEl>
                                        <p:attrNameLst>
                                          <p:attrName>style.visibility</p:attrName>
                                        </p:attrNameLst>
                                      </p:cBhvr>
                                      <p:to>
                                        <p:strVal val="visible"/>
                                      </p:to>
                                    </p:set>
                                    <p:animEffect transition="in" filter="circle(in)">
                                      <p:cBhvr>
                                        <p:cTn id="16" dur="4000"/>
                                        <p:tgtEl>
                                          <p:spTgt spid="8">
                                            <p:txEl>
                                              <p:pRg st="1" end="1"/>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Effect transition="in" filter="circle(in)">
                                      <p:cBhvr>
                                        <p:cTn id="19" dur="4000"/>
                                        <p:tgtEl>
                                          <p:spTgt spid="8">
                                            <p:txEl>
                                              <p:pRg st="2" end="2"/>
                                            </p:txEl>
                                          </p:spTgt>
                                        </p:tgtEl>
                                      </p:cBhvr>
                                    </p:animEffect>
                                  </p:childTnLst>
                                </p:cTn>
                              </p:par>
                              <p:par>
                                <p:cTn id="20" presetID="6" presetClass="entr" presetSubtype="16" fill="hold" nodeType="with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circle(in)">
                                      <p:cBhvr>
                                        <p:cTn id="22" dur="4000"/>
                                        <p:tgtEl>
                                          <p:spTgt spid="8">
                                            <p:txEl>
                                              <p:pRg st="3" end="3"/>
                                            </p:txEl>
                                          </p:spTgt>
                                        </p:tgtEl>
                                      </p:cBhvr>
                                    </p:animEffect>
                                  </p:childTnLst>
                                </p:cTn>
                              </p:par>
                              <p:par>
                                <p:cTn id="23" presetID="6" presetClass="entr" presetSubtype="16" fill="hold" nodeType="withEffect">
                                  <p:stCondLst>
                                    <p:cond delay="0"/>
                                  </p:stCondLst>
                                  <p:childTnLst>
                                    <p:set>
                                      <p:cBhvr>
                                        <p:cTn id="24" dur="1" fill="hold">
                                          <p:stCondLst>
                                            <p:cond delay="0"/>
                                          </p:stCondLst>
                                        </p:cTn>
                                        <p:tgtEl>
                                          <p:spTgt spid="8">
                                            <p:txEl>
                                              <p:pRg st="4" end="4"/>
                                            </p:txEl>
                                          </p:spTgt>
                                        </p:tgtEl>
                                        <p:attrNameLst>
                                          <p:attrName>style.visibility</p:attrName>
                                        </p:attrNameLst>
                                      </p:cBhvr>
                                      <p:to>
                                        <p:strVal val="visible"/>
                                      </p:to>
                                    </p:set>
                                    <p:animEffect transition="in" filter="circle(in)">
                                      <p:cBhvr>
                                        <p:cTn id="25" dur="4000"/>
                                        <p:tgtEl>
                                          <p:spTgt spid="8">
                                            <p:txEl>
                                              <p:pRg st="4" end="4"/>
                                            </p:txEl>
                                          </p:spTgt>
                                        </p:tgtEl>
                                      </p:cBhvr>
                                    </p:animEffect>
                                  </p:childTnLst>
                                </p:cTn>
                              </p:par>
                              <p:par>
                                <p:cTn id="26" presetID="6" presetClass="entr" presetSubtype="16" fill="hold" nodeType="withEffect">
                                  <p:stCondLst>
                                    <p:cond delay="0"/>
                                  </p:stCondLst>
                                  <p:childTnLst>
                                    <p:set>
                                      <p:cBhvr>
                                        <p:cTn id="27" dur="1" fill="hold">
                                          <p:stCondLst>
                                            <p:cond delay="0"/>
                                          </p:stCondLst>
                                        </p:cTn>
                                        <p:tgtEl>
                                          <p:spTgt spid="9">
                                            <p:txEl>
                                              <p:pRg st="0" end="0"/>
                                            </p:txEl>
                                          </p:spTgt>
                                        </p:tgtEl>
                                        <p:attrNameLst>
                                          <p:attrName>style.visibility</p:attrName>
                                        </p:attrNameLst>
                                      </p:cBhvr>
                                      <p:to>
                                        <p:strVal val="visible"/>
                                      </p:to>
                                    </p:set>
                                    <p:animEffect transition="in" filter="circle(in)">
                                      <p:cBhvr>
                                        <p:cTn id="28" dur="4000"/>
                                        <p:tgtEl>
                                          <p:spTgt spid="9">
                                            <p:txEl>
                                              <p:pRg st="0" end="0"/>
                                            </p:txEl>
                                          </p:spTgt>
                                        </p:tgtEl>
                                      </p:cBhvr>
                                    </p:animEffect>
                                  </p:childTnLst>
                                </p:cTn>
                              </p:par>
                              <p:par>
                                <p:cTn id="29" presetID="6" presetClass="entr" presetSubtype="16" fill="hold" nodeType="withEffect">
                                  <p:stCondLst>
                                    <p:cond delay="0"/>
                                  </p:stCondLst>
                                  <p:childTnLst>
                                    <p:set>
                                      <p:cBhvr>
                                        <p:cTn id="30" dur="1" fill="hold">
                                          <p:stCondLst>
                                            <p:cond delay="0"/>
                                          </p:stCondLst>
                                        </p:cTn>
                                        <p:tgtEl>
                                          <p:spTgt spid="9">
                                            <p:txEl>
                                              <p:pRg st="1" end="1"/>
                                            </p:txEl>
                                          </p:spTgt>
                                        </p:tgtEl>
                                        <p:attrNameLst>
                                          <p:attrName>style.visibility</p:attrName>
                                        </p:attrNameLst>
                                      </p:cBhvr>
                                      <p:to>
                                        <p:strVal val="visible"/>
                                      </p:to>
                                    </p:set>
                                    <p:animEffect transition="in" filter="circle(in)">
                                      <p:cBhvr>
                                        <p:cTn id="31" dur="4000"/>
                                        <p:tgtEl>
                                          <p:spTgt spid="9">
                                            <p:txEl>
                                              <p:pRg st="1" end="1"/>
                                            </p:txEl>
                                          </p:spTgt>
                                        </p:tgtEl>
                                      </p:cBhvr>
                                    </p:animEffect>
                                  </p:childTnLst>
                                </p:cTn>
                              </p:par>
                              <p:par>
                                <p:cTn id="32" presetID="6" presetClass="entr" presetSubtype="16" fill="hold" grpId="0" nodeType="with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circle(in)">
                                      <p:cBhvr>
                                        <p:cTn id="34" dur="4000"/>
                                        <p:tgtEl>
                                          <p:spTgt spid="10"/>
                                        </p:tgtEl>
                                      </p:cBhvr>
                                    </p:animEffect>
                                  </p:childTnLst>
                                </p:cTn>
                              </p:par>
                              <p:par>
                                <p:cTn id="35" presetID="6" presetClass="entr" presetSubtype="16" fill="hold" nodeType="withEffect">
                                  <p:stCondLst>
                                    <p:cond delay="0"/>
                                  </p:stCondLst>
                                  <p:childTnLst>
                                    <p:set>
                                      <p:cBhvr>
                                        <p:cTn id="36" dur="1" fill="hold">
                                          <p:stCondLst>
                                            <p:cond delay="0"/>
                                          </p:stCondLst>
                                        </p:cTn>
                                        <p:tgtEl>
                                          <p:spTgt spid="9">
                                            <p:txEl>
                                              <p:pRg st="2" end="2"/>
                                            </p:txEl>
                                          </p:spTgt>
                                        </p:tgtEl>
                                        <p:attrNameLst>
                                          <p:attrName>style.visibility</p:attrName>
                                        </p:attrNameLst>
                                      </p:cBhvr>
                                      <p:to>
                                        <p:strVal val="visible"/>
                                      </p:to>
                                    </p:set>
                                    <p:animEffect transition="in" filter="circle(in)">
                                      <p:cBhvr>
                                        <p:cTn id="37" dur="4000"/>
                                        <p:tgtEl>
                                          <p:spTgt spid="9">
                                            <p:txEl>
                                              <p:pRg st="2" end="2"/>
                                            </p:txEl>
                                          </p:spTgt>
                                        </p:tgtEl>
                                      </p:cBhvr>
                                    </p:animEffect>
                                  </p:childTnLst>
                                </p:cTn>
                              </p:par>
                              <p:par>
                                <p:cTn id="38" presetID="2" presetClass="entr" presetSubtype="4" fill="hold" grpId="0" nodeType="withEffect">
                                  <p:stCondLst>
                                    <p:cond delay="0"/>
                                  </p:stCondLst>
                                  <p:childTnLst>
                                    <p:set>
                                      <p:cBhvr>
                                        <p:cTn id="39" dur="1" fill="hold">
                                          <p:stCondLst>
                                            <p:cond delay="0"/>
                                          </p:stCondLst>
                                        </p:cTn>
                                        <p:tgtEl>
                                          <p:spTgt spid="11"/>
                                        </p:tgtEl>
                                        <p:attrNameLst>
                                          <p:attrName>style.visibility</p:attrName>
                                        </p:attrNameLst>
                                      </p:cBhvr>
                                      <p:to>
                                        <p:strVal val="visible"/>
                                      </p:to>
                                    </p:set>
                                    <p:anim calcmode="lin" valueType="num">
                                      <p:cBhvr additive="base">
                                        <p:cTn id="40" dur="4000" fill="hold"/>
                                        <p:tgtEl>
                                          <p:spTgt spid="11"/>
                                        </p:tgtEl>
                                        <p:attrNameLst>
                                          <p:attrName>ppt_x</p:attrName>
                                        </p:attrNameLst>
                                      </p:cBhvr>
                                      <p:tavLst>
                                        <p:tav tm="0">
                                          <p:val>
                                            <p:strVal val="#ppt_x"/>
                                          </p:val>
                                        </p:tav>
                                        <p:tav tm="100000">
                                          <p:val>
                                            <p:strVal val="#ppt_x"/>
                                          </p:val>
                                        </p:tav>
                                      </p:tavLst>
                                    </p:anim>
                                    <p:anim calcmode="lin" valueType="num">
                                      <p:cBhvr additive="base">
                                        <p:cTn id="41" dur="4000" fill="hold"/>
                                        <p:tgtEl>
                                          <p:spTgt spid="11"/>
                                        </p:tgtEl>
                                        <p:attrNameLst>
                                          <p:attrName>ppt_y</p:attrName>
                                        </p:attrNameLst>
                                      </p:cBhvr>
                                      <p:tavLst>
                                        <p:tav tm="0">
                                          <p:val>
                                            <p:strVal val="1+#ppt_h/2"/>
                                          </p:val>
                                        </p:tav>
                                        <p:tav tm="100000">
                                          <p:val>
                                            <p:strVal val="#ppt_y"/>
                                          </p:val>
                                        </p:tav>
                                      </p:tavLst>
                                    </p:anim>
                                  </p:childTnLst>
                                </p:cTn>
                              </p:par>
                              <p:par>
                                <p:cTn id="42" presetID="1" presetClass="entr" presetSubtype="0" fill="hold" grpId="0" nodeType="withEffect">
                                  <p:stCondLst>
                                    <p:cond delay="0"/>
                                  </p:stCondLst>
                                  <p:childTnLst>
                                    <p:set>
                                      <p:cBhvr>
                                        <p:cTn id="43" dur="1" fill="hold">
                                          <p:stCondLst>
                                            <p:cond delay="3999"/>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10" grpId="0"/>
      <p:bldP spid="11" grpId="0" animBg="1"/>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Slide Number Placeholder 16">
            <a:extLst>
              <a:ext uri="{FF2B5EF4-FFF2-40B4-BE49-F238E27FC236}">
                <a16:creationId xmlns:a16="http://schemas.microsoft.com/office/drawing/2014/main" id="{A3F82C8D-7471-8D37-5683-13F05CF76D15}"/>
              </a:ext>
            </a:extLst>
          </p:cNvPr>
          <p:cNvSpPr>
            <a:spLocks noGrp="1"/>
          </p:cNvSpPr>
          <p:nvPr>
            <p:ph type="sldNum" sz="quarter" idx="12"/>
          </p:nvPr>
        </p:nvSpPr>
        <p:spPr/>
        <p:txBody>
          <a:bodyPr/>
          <a:lstStyle/>
          <a:p>
            <a:pPr rtl="0"/>
            <a:fld id="{DBA1B0FB-D917-4C8C-928F-313BD683BF39}" type="slidenum">
              <a:rPr lang="en-US" smtClean="0"/>
              <a:t>7</a:t>
            </a:fld>
            <a:endParaRPr lang="en-US"/>
          </a:p>
        </p:txBody>
      </p:sp>
      <p:pic>
        <p:nvPicPr>
          <p:cNvPr id="23" name="Picture Placeholder 22" descr="A few young girls sitting on a bench reading a book&#10;&#10;Description automatically generated with low confidence">
            <a:extLst>
              <a:ext uri="{FF2B5EF4-FFF2-40B4-BE49-F238E27FC236}">
                <a16:creationId xmlns:a16="http://schemas.microsoft.com/office/drawing/2014/main" id="{3C94B83E-1AAB-C311-DC9C-74FCD9F34B74}"/>
              </a:ext>
            </a:extLst>
          </p:cNvPr>
          <p:cNvPicPr>
            <a:picLocks noGrp="1" noChangeAspect="1"/>
          </p:cNvPicPr>
          <p:nvPr>
            <p:ph type="pic" sz="quarter" idx="13"/>
          </p:nvPr>
        </p:nvPicPr>
        <p:blipFill>
          <a:blip r:embed="rId3"/>
          <a:srcRect l="10711" r="10711"/>
          <a:stretch>
            <a:fillRect/>
          </a:stretch>
        </p:blipFill>
        <p:spPr>
          <a:xfrm>
            <a:off x="5853754" y="360608"/>
            <a:ext cx="5330489" cy="2063278"/>
          </a:xfrm>
          <a:solidFill>
            <a:schemeClr val="accent5"/>
          </a:solidFill>
          <a:effectLst>
            <a:glow rad="279400">
              <a:schemeClr val="tx2">
                <a:lumMod val="75000"/>
              </a:schemeClr>
            </a:glow>
          </a:effectLst>
        </p:spPr>
      </p:pic>
      <p:graphicFrame>
        <p:nvGraphicFramePr>
          <p:cNvPr id="6" name="Diagram 5">
            <a:extLst>
              <a:ext uri="{FF2B5EF4-FFF2-40B4-BE49-F238E27FC236}">
                <a16:creationId xmlns:a16="http://schemas.microsoft.com/office/drawing/2014/main" id="{B6CC4292-D764-D6BC-2AC0-A3FFE617D688}"/>
              </a:ext>
            </a:extLst>
          </p:cNvPr>
          <p:cNvGraphicFramePr/>
          <p:nvPr>
            <p:extLst>
              <p:ext uri="{D42A27DB-BD31-4B8C-83A1-F6EECF244321}">
                <p14:modId xmlns:p14="http://schemas.microsoft.com/office/powerpoint/2010/main" val="3000461636"/>
              </p:ext>
            </p:extLst>
          </p:nvPr>
        </p:nvGraphicFramePr>
        <p:xfrm>
          <a:off x="6310648" y="2699657"/>
          <a:ext cx="6193309" cy="37140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7" name="Diagram 6">
            <a:extLst>
              <a:ext uri="{FF2B5EF4-FFF2-40B4-BE49-F238E27FC236}">
                <a16:creationId xmlns:a16="http://schemas.microsoft.com/office/drawing/2014/main" id="{0A90673B-8A6F-C6EB-4416-FBC71DD51DD7}"/>
              </a:ext>
            </a:extLst>
          </p:cNvPr>
          <p:cNvGraphicFramePr/>
          <p:nvPr>
            <p:extLst>
              <p:ext uri="{D42A27DB-BD31-4B8C-83A1-F6EECF244321}">
                <p14:modId xmlns:p14="http://schemas.microsoft.com/office/powerpoint/2010/main" val="2453252426"/>
              </p:ext>
            </p:extLst>
          </p:nvPr>
        </p:nvGraphicFramePr>
        <p:xfrm>
          <a:off x="-75638" y="2567651"/>
          <a:ext cx="5829461" cy="384602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8" name="Arrow: Left-Right 7">
            <a:extLst>
              <a:ext uri="{FF2B5EF4-FFF2-40B4-BE49-F238E27FC236}">
                <a16:creationId xmlns:a16="http://schemas.microsoft.com/office/drawing/2014/main" id="{9B19651D-CD26-6717-B84D-1EEDFFF2659F}"/>
              </a:ext>
            </a:extLst>
          </p:cNvPr>
          <p:cNvSpPr/>
          <p:nvPr/>
        </p:nvSpPr>
        <p:spPr>
          <a:xfrm>
            <a:off x="5294648" y="4151904"/>
            <a:ext cx="2032000" cy="809527"/>
          </a:xfrm>
          <a:prstGeom prst="leftRightArrow">
            <a:avLst/>
          </a:prstGeom>
          <a:solidFill>
            <a:schemeClr val="bg2">
              <a:lumMod val="50000"/>
              <a:lumOff val="50000"/>
              <a:alpha val="78000"/>
            </a:schemeClr>
          </a:solidFill>
          <a:effectLst>
            <a:softEdge rad="0"/>
          </a:effectLst>
          <a:scene3d>
            <a:camera prst="orthographicFront"/>
            <a:lightRig rig="threePt" dir="t"/>
          </a:scene3d>
          <a:sp3d>
            <a:bevelT w="95250" h="952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rPr>
              <a:t>Risk Factors</a:t>
            </a:r>
          </a:p>
        </p:txBody>
      </p:sp>
      <p:sp>
        <p:nvSpPr>
          <p:cNvPr id="2" name="Title 1">
            <a:extLst>
              <a:ext uri="{FF2B5EF4-FFF2-40B4-BE49-F238E27FC236}">
                <a16:creationId xmlns:a16="http://schemas.microsoft.com/office/drawing/2014/main" id="{B045C3D7-DE65-9684-24C9-8BBA6ED51049}"/>
              </a:ext>
            </a:extLst>
          </p:cNvPr>
          <p:cNvSpPr>
            <a:spLocks noGrp="1"/>
          </p:cNvSpPr>
          <p:nvPr>
            <p:ph type="ctrTitle"/>
          </p:nvPr>
        </p:nvSpPr>
        <p:spPr>
          <a:xfrm>
            <a:off x="1411628" y="933766"/>
            <a:ext cx="4176372" cy="1253041"/>
          </a:xfrm>
          <a:effectLst>
            <a:glow>
              <a:schemeClr val="tx1">
                <a:alpha val="45000"/>
              </a:schemeClr>
            </a:glow>
            <a:reflection endPos="0" dist="50800" dir="5400000" sy="-100000" algn="bl" rotWithShape="0"/>
          </a:effectLst>
          <a:scene3d>
            <a:camera prst="orthographicFront"/>
            <a:lightRig rig="threePt" dir="t"/>
          </a:scene3d>
          <a:sp3d>
            <a:bevelT w="95250" h="101600"/>
          </a:sp3d>
        </p:spPr>
        <p:txBody>
          <a:bodyPr/>
          <a:lstStyle/>
          <a:p>
            <a:r>
              <a:rPr lang="en-GB" sz="6600">
                <a:latin typeface="Aharoni" panose="02010803020104030203" pitchFamily="2" charset="-79"/>
                <a:cs typeface="Aharoni" panose="02010803020104030203" pitchFamily="2" charset="-79"/>
              </a:rPr>
              <a:t>The girls</a:t>
            </a:r>
          </a:p>
        </p:txBody>
      </p:sp>
      <p:sp>
        <p:nvSpPr>
          <p:cNvPr id="9" name="TextBox 8">
            <a:extLst>
              <a:ext uri="{FF2B5EF4-FFF2-40B4-BE49-F238E27FC236}">
                <a16:creationId xmlns:a16="http://schemas.microsoft.com/office/drawing/2014/main" id="{E2E60BD5-A6F8-E665-4806-4A61734CF32C}"/>
              </a:ext>
            </a:extLst>
          </p:cNvPr>
          <p:cNvSpPr txBox="1"/>
          <p:nvPr/>
        </p:nvSpPr>
        <p:spPr>
          <a:xfrm>
            <a:off x="8886423" y="6384101"/>
            <a:ext cx="4289738" cy="276999"/>
          </a:xfrm>
          <a:prstGeom prst="rect">
            <a:avLst/>
          </a:prstGeom>
          <a:noFill/>
        </p:spPr>
        <p:txBody>
          <a:bodyPr wrap="square" rtlCol="0">
            <a:spAutoFit/>
          </a:bodyPr>
          <a:lstStyle/>
          <a:p>
            <a:r>
              <a:rPr lang="en-GB" sz="1200" b="0" i="0">
                <a:solidFill>
                  <a:srgbClr val="FFFFFF"/>
                </a:solidFill>
                <a:effectLst/>
                <a:latin typeface="montserrat" panose="020B0604020202020204" pitchFamily="2" charset="0"/>
              </a:rPr>
              <a:t>Klein (</a:t>
            </a:r>
            <a:r>
              <a:rPr lang="en-GB" sz="1200"/>
              <a:t>2022)</a:t>
            </a:r>
          </a:p>
        </p:txBody>
      </p:sp>
    </p:spTree>
    <p:extLst>
      <p:ext uri="{BB962C8B-B14F-4D97-AF65-F5344CB8AC3E}">
        <p14:creationId xmlns:p14="http://schemas.microsoft.com/office/powerpoint/2010/main" val="2850873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wipe(down)">
                                      <p:cBhvr>
                                        <p:cTn id="7" dur="1160">
                                          <p:stCondLst>
                                            <p:cond delay="0"/>
                                          </p:stCondLst>
                                        </p:cTn>
                                        <p:tgtEl>
                                          <p:spTgt spid="23"/>
                                        </p:tgtEl>
                                      </p:cBhvr>
                                    </p:animEffect>
                                    <p:anim calcmode="lin" valueType="num">
                                      <p:cBhvr>
                                        <p:cTn id="8" dur="3644" tmFilter="0,0; 0.14,0.36; 0.43,0.73; 0.71,0.91; 1.0,1.0">
                                          <p:stCondLst>
                                            <p:cond delay="0"/>
                                          </p:stCondLst>
                                        </p:cTn>
                                        <p:tgtEl>
                                          <p:spTgt spid="23"/>
                                        </p:tgtEl>
                                        <p:attrNameLst>
                                          <p:attrName>ppt_x</p:attrName>
                                        </p:attrNameLst>
                                      </p:cBhvr>
                                      <p:tavLst>
                                        <p:tav tm="0">
                                          <p:val>
                                            <p:strVal val="#ppt_x-0.25"/>
                                          </p:val>
                                        </p:tav>
                                        <p:tav tm="100000">
                                          <p:val>
                                            <p:strVal val="#ppt_x"/>
                                          </p:val>
                                        </p:tav>
                                      </p:tavLst>
                                    </p:anim>
                                    <p:anim calcmode="lin" valueType="num">
                                      <p:cBhvr>
                                        <p:cTn id="9" dur="1328" tmFilter="0.0,0.0; 0.25,0.07; 0.50,0.2; 0.75,0.467; 1.0,1.0">
                                          <p:stCondLst>
                                            <p:cond delay="0"/>
                                          </p:stCondLst>
                                        </p:cTn>
                                        <p:tgtEl>
                                          <p:spTgt spid="23"/>
                                        </p:tgtEl>
                                        <p:attrNameLst>
                                          <p:attrName>ppt_y</p:attrName>
                                        </p:attrNameLst>
                                      </p:cBhvr>
                                      <p:tavLst>
                                        <p:tav tm="0" fmla="#ppt_y-sin(pi*$)/3">
                                          <p:val>
                                            <p:fltVal val="0.5"/>
                                          </p:val>
                                        </p:tav>
                                        <p:tav tm="100000">
                                          <p:val>
                                            <p:fltVal val="1"/>
                                          </p:val>
                                        </p:tav>
                                      </p:tavLst>
                                    </p:anim>
                                    <p:anim calcmode="lin" valueType="num">
                                      <p:cBhvr>
                                        <p:cTn id="10" dur="1328" tmFilter="0, 0; 0.125,0.2665; 0.25,0.4; 0.375,0.465; 0.5,0.5;  0.625,0.535; 0.75,0.6; 0.875,0.7335; 1,1">
                                          <p:stCondLst>
                                            <p:cond delay="1328"/>
                                          </p:stCondLst>
                                        </p:cTn>
                                        <p:tgtEl>
                                          <p:spTgt spid="23"/>
                                        </p:tgtEl>
                                        <p:attrNameLst>
                                          <p:attrName>ppt_y</p:attrName>
                                        </p:attrNameLst>
                                      </p:cBhvr>
                                      <p:tavLst>
                                        <p:tav tm="0" fmla="#ppt_y-sin(pi*$)/9">
                                          <p:val>
                                            <p:fltVal val="0"/>
                                          </p:val>
                                        </p:tav>
                                        <p:tav tm="100000">
                                          <p:val>
                                            <p:fltVal val="1"/>
                                          </p:val>
                                        </p:tav>
                                      </p:tavLst>
                                    </p:anim>
                                    <p:anim calcmode="lin" valueType="num">
                                      <p:cBhvr>
                                        <p:cTn id="11" dur="664" tmFilter="0, 0; 0.125,0.2665; 0.25,0.4; 0.375,0.465; 0.5,0.5;  0.625,0.535; 0.75,0.6; 0.875,0.7335; 1,1">
                                          <p:stCondLst>
                                            <p:cond delay="2648"/>
                                          </p:stCondLst>
                                        </p:cTn>
                                        <p:tgtEl>
                                          <p:spTgt spid="23"/>
                                        </p:tgtEl>
                                        <p:attrNameLst>
                                          <p:attrName>ppt_y</p:attrName>
                                        </p:attrNameLst>
                                      </p:cBhvr>
                                      <p:tavLst>
                                        <p:tav tm="0" fmla="#ppt_y-sin(pi*$)/27">
                                          <p:val>
                                            <p:fltVal val="0"/>
                                          </p:val>
                                        </p:tav>
                                        <p:tav tm="100000">
                                          <p:val>
                                            <p:fltVal val="1"/>
                                          </p:val>
                                        </p:tav>
                                      </p:tavLst>
                                    </p:anim>
                                    <p:anim calcmode="lin" valueType="num">
                                      <p:cBhvr>
                                        <p:cTn id="12" dur="328" tmFilter="0, 0; 0.125,0.2665; 0.25,0.4; 0.375,0.465; 0.5,0.5;  0.625,0.535; 0.75,0.6; 0.875,0.7335; 1,1">
                                          <p:stCondLst>
                                            <p:cond delay="3312"/>
                                          </p:stCondLst>
                                        </p:cTn>
                                        <p:tgtEl>
                                          <p:spTgt spid="23"/>
                                        </p:tgtEl>
                                        <p:attrNameLst>
                                          <p:attrName>ppt_y</p:attrName>
                                        </p:attrNameLst>
                                      </p:cBhvr>
                                      <p:tavLst>
                                        <p:tav tm="0" fmla="#ppt_y-sin(pi*$)/81">
                                          <p:val>
                                            <p:fltVal val="0"/>
                                          </p:val>
                                        </p:tav>
                                        <p:tav tm="100000">
                                          <p:val>
                                            <p:fltVal val="1"/>
                                          </p:val>
                                        </p:tav>
                                      </p:tavLst>
                                    </p:anim>
                                    <p:animScale>
                                      <p:cBhvr>
                                        <p:cTn id="13" dur="52">
                                          <p:stCondLst>
                                            <p:cond delay="1300"/>
                                          </p:stCondLst>
                                        </p:cTn>
                                        <p:tgtEl>
                                          <p:spTgt spid="23"/>
                                        </p:tgtEl>
                                      </p:cBhvr>
                                      <p:to x="100000" y="60000"/>
                                    </p:animScale>
                                    <p:animScale>
                                      <p:cBhvr>
                                        <p:cTn id="14" dur="332" decel="50000">
                                          <p:stCondLst>
                                            <p:cond delay="1352"/>
                                          </p:stCondLst>
                                        </p:cTn>
                                        <p:tgtEl>
                                          <p:spTgt spid="23"/>
                                        </p:tgtEl>
                                      </p:cBhvr>
                                      <p:to x="100000" y="100000"/>
                                    </p:animScale>
                                    <p:animScale>
                                      <p:cBhvr>
                                        <p:cTn id="15" dur="52">
                                          <p:stCondLst>
                                            <p:cond delay="2624"/>
                                          </p:stCondLst>
                                        </p:cTn>
                                        <p:tgtEl>
                                          <p:spTgt spid="23"/>
                                        </p:tgtEl>
                                      </p:cBhvr>
                                      <p:to x="100000" y="80000"/>
                                    </p:animScale>
                                    <p:animScale>
                                      <p:cBhvr>
                                        <p:cTn id="16" dur="332" decel="50000">
                                          <p:stCondLst>
                                            <p:cond delay="2676"/>
                                          </p:stCondLst>
                                        </p:cTn>
                                        <p:tgtEl>
                                          <p:spTgt spid="23"/>
                                        </p:tgtEl>
                                      </p:cBhvr>
                                      <p:to x="100000" y="100000"/>
                                    </p:animScale>
                                    <p:animScale>
                                      <p:cBhvr>
                                        <p:cTn id="17" dur="52">
                                          <p:stCondLst>
                                            <p:cond delay="3284"/>
                                          </p:stCondLst>
                                        </p:cTn>
                                        <p:tgtEl>
                                          <p:spTgt spid="23"/>
                                        </p:tgtEl>
                                      </p:cBhvr>
                                      <p:to x="100000" y="90000"/>
                                    </p:animScale>
                                    <p:animScale>
                                      <p:cBhvr>
                                        <p:cTn id="18" dur="332" decel="50000">
                                          <p:stCondLst>
                                            <p:cond delay="3336"/>
                                          </p:stCondLst>
                                        </p:cTn>
                                        <p:tgtEl>
                                          <p:spTgt spid="23"/>
                                        </p:tgtEl>
                                      </p:cBhvr>
                                      <p:to x="100000" y="100000"/>
                                    </p:animScale>
                                    <p:animScale>
                                      <p:cBhvr>
                                        <p:cTn id="19" dur="52">
                                          <p:stCondLst>
                                            <p:cond delay="3616"/>
                                          </p:stCondLst>
                                        </p:cTn>
                                        <p:tgtEl>
                                          <p:spTgt spid="23"/>
                                        </p:tgtEl>
                                      </p:cBhvr>
                                      <p:to x="100000" y="95000"/>
                                    </p:animScale>
                                    <p:animScale>
                                      <p:cBhvr>
                                        <p:cTn id="20" dur="332" decel="50000">
                                          <p:stCondLst>
                                            <p:cond delay="3668"/>
                                          </p:stCondLst>
                                        </p:cTn>
                                        <p:tgtEl>
                                          <p:spTgt spid="23"/>
                                        </p:tgtEl>
                                      </p:cBhvr>
                                      <p:to x="100000" y="100000"/>
                                    </p:animScale>
                                  </p:childTnLst>
                                </p:cTn>
                              </p:par>
                              <p:par>
                                <p:cTn id="21" presetID="26" presetClass="entr" presetSubtype="0" fill="hold" grpId="0" nodeType="withEffect">
                                  <p:stCondLst>
                                    <p:cond delay="0"/>
                                  </p:stCondLst>
                                  <p:childTnLst>
                                    <p:set>
                                      <p:cBhvr>
                                        <p:cTn id="22" dur="1" fill="hold">
                                          <p:stCondLst>
                                            <p:cond delay="0"/>
                                          </p:stCondLst>
                                        </p:cTn>
                                        <p:tgtEl>
                                          <p:spTgt spid="2"/>
                                        </p:tgtEl>
                                        <p:attrNameLst>
                                          <p:attrName>style.visibility</p:attrName>
                                        </p:attrNameLst>
                                      </p:cBhvr>
                                      <p:to>
                                        <p:strVal val="visible"/>
                                      </p:to>
                                    </p:set>
                                    <p:animEffect transition="in" filter="wipe(down)">
                                      <p:cBhvr>
                                        <p:cTn id="23" dur="1160">
                                          <p:stCondLst>
                                            <p:cond delay="0"/>
                                          </p:stCondLst>
                                        </p:cTn>
                                        <p:tgtEl>
                                          <p:spTgt spid="2"/>
                                        </p:tgtEl>
                                      </p:cBhvr>
                                    </p:animEffect>
                                    <p:anim calcmode="lin" valueType="num">
                                      <p:cBhvr>
                                        <p:cTn id="24" dur="3644"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25" dur="1328"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26" dur="1328" tmFilter="0, 0; 0.125,0.2665; 0.25,0.4; 0.375,0.465; 0.5,0.5;  0.625,0.535; 0.75,0.6; 0.875,0.7335; 1,1">
                                          <p:stCondLst>
                                            <p:cond delay="1328"/>
                                          </p:stCondLst>
                                        </p:cTn>
                                        <p:tgtEl>
                                          <p:spTgt spid="2"/>
                                        </p:tgtEl>
                                        <p:attrNameLst>
                                          <p:attrName>ppt_y</p:attrName>
                                        </p:attrNameLst>
                                      </p:cBhvr>
                                      <p:tavLst>
                                        <p:tav tm="0" fmla="#ppt_y-sin(pi*$)/9">
                                          <p:val>
                                            <p:fltVal val="0"/>
                                          </p:val>
                                        </p:tav>
                                        <p:tav tm="100000">
                                          <p:val>
                                            <p:fltVal val="1"/>
                                          </p:val>
                                        </p:tav>
                                      </p:tavLst>
                                    </p:anim>
                                    <p:anim calcmode="lin" valueType="num">
                                      <p:cBhvr>
                                        <p:cTn id="27" dur="664" tmFilter="0, 0; 0.125,0.2665; 0.25,0.4; 0.375,0.465; 0.5,0.5;  0.625,0.535; 0.75,0.6; 0.875,0.7335; 1,1">
                                          <p:stCondLst>
                                            <p:cond delay="2648"/>
                                          </p:stCondLst>
                                        </p:cTn>
                                        <p:tgtEl>
                                          <p:spTgt spid="2"/>
                                        </p:tgtEl>
                                        <p:attrNameLst>
                                          <p:attrName>ppt_y</p:attrName>
                                        </p:attrNameLst>
                                      </p:cBhvr>
                                      <p:tavLst>
                                        <p:tav tm="0" fmla="#ppt_y-sin(pi*$)/27">
                                          <p:val>
                                            <p:fltVal val="0"/>
                                          </p:val>
                                        </p:tav>
                                        <p:tav tm="100000">
                                          <p:val>
                                            <p:fltVal val="1"/>
                                          </p:val>
                                        </p:tav>
                                      </p:tavLst>
                                    </p:anim>
                                    <p:anim calcmode="lin" valueType="num">
                                      <p:cBhvr>
                                        <p:cTn id="28" dur="328" tmFilter="0, 0; 0.125,0.2665; 0.25,0.4; 0.375,0.465; 0.5,0.5;  0.625,0.535; 0.75,0.6; 0.875,0.7335; 1,1">
                                          <p:stCondLst>
                                            <p:cond delay="3312"/>
                                          </p:stCondLst>
                                        </p:cTn>
                                        <p:tgtEl>
                                          <p:spTgt spid="2"/>
                                        </p:tgtEl>
                                        <p:attrNameLst>
                                          <p:attrName>ppt_y</p:attrName>
                                        </p:attrNameLst>
                                      </p:cBhvr>
                                      <p:tavLst>
                                        <p:tav tm="0" fmla="#ppt_y-sin(pi*$)/81">
                                          <p:val>
                                            <p:fltVal val="0"/>
                                          </p:val>
                                        </p:tav>
                                        <p:tav tm="100000">
                                          <p:val>
                                            <p:fltVal val="1"/>
                                          </p:val>
                                        </p:tav>
                                      </p:tavLst>
                                    </p:anim>
                                    <p:animScale>
                                      <p:cBhvr>
                                        <p:cTn id="29" dur="52">
                                          <p:stCondLst>
                                            <p:cond delay="1300"/>
                                          </p:stCondLst>
                                        </p:cTn>
                                        <p:tgtEl>
                                          <p:spTgt spid="2"/>
                                        </p:tgtEl>
                                      </p:cBhvr>
                                      <p:to x="100000" y="60000"/>
                                    </p:animScale>
                                    <p:animScale>
                                      <p:cBhvr>
                                        <p:cTn id="30" dur="332" decel="50000">
                                          <p:stCondLst>
                                            <p:cond delay="1352"/>
                                          </p:stCondLst>
                                        </p:cTn>
                                        <p:tgtEl>
                                          <p:spTgt spid="2"/>
                                        </p:tgtEl>
                                      </p:cBhvr>
                                      <p:to x="100000" y="100000"/>
                                    </p:animScale>
                                    <p:animScale>
                                      <p:cBhvr>
                                        <p:cTn id="31" dur="52">
                                          <p:stCondLst>
                                            <p:cond delay="2624"/>
                                          </p:stCondLst>
                                        </p:cTn>
                                        <p:tgtEl>
                                          <p:spTgt spid="2"/>
                                        </p:tgtEl>
                                      </p:cBhvr>
                                      <p:to x="100000" y="80000"/>
                                    </p:animScale>
                                    <p:animScale>
                                      <p:cBhvr>
                                        <p:cTn id="32" dur="332" decel="50000">
                                          <p:stCondLst>
                                            <p:cond delay="2676"/>
                                          </p:stCondLst>
                                        </p:cTn>
                                        <p:tgtEl>
                                          <p:spTgt spid="2"/>
                                        </p:tgtEl>
                                      </p:cBhvr>
                                      <p:to x="100000" y="100000"/>
                                    </p:animScale>
                                    <p:animScale>
                                      <p:cBhvr>
                                        <p:cTn id="33" dur="52">
                                          <p:stCondLst>
                                            <p:cond delay="3284"/>
                                          </p:stCondLst>
                                        </p:cTn>
                                        <p:tgtEl>
                                          <p:spTgt spid="2"/>
                                        </p:tgtEl>
                                      </p:cBhvr>
                                      <p:to x="100000" y="90000"/>
                                    </p:animScale>
                                    <p:animScale>
                                      <p:cBhvr>
                                        <p:cTn id="34" dur="332" decel="50000">
                                          <p:stCondLst>
                                            <p:cond delay="3336"/>
                                          </p:stCondLst>
                                        </p:cTn>
                                        <p:tgtEl>
                                          <p:spTgt spid="2"/>
                                        </p:tgtEl>
                                      </p:cBhvr>
                                      <p:to x="100000" y="100000"/>
                                    </p:animScale>
                                    <p:animScale>
                                      <p:cBhvr>
                                        <p:cTn id="35" dur="52">
                                          <p:stCondLst>
                                            <p:cond delay="3616"/>
                                          </p:stCondLst>
                                        </p:cTn>
                                        <p:tgtEl>
                                          <p:spTgt spid="2"/>
                                        </p:tgtEl>
                                      </p:cBhvr>
                                      <p:to x="100000" y="95000"/>
                                    </p:animScale>
                                    <p:animScale>
                                      <p:cBhvr>
                                        <p:cTn id="36" dur="332" decel="50000">
                                          <p:stCondLst>
                                            <p:cond delay="3668"/>
                                          </p:stCondLst>
                                        </p:cTn>
                                        <p:tgtEl>
                                          <p:spTgt spid="2"/>
                                        </p:tgtEl>
                                      </p:cBhvr>
                                      <p:to x="100000" y="100000"/>
                                    </p:animScale>
                                  </p:childTnLst>
                                </p:cTn>
                              </p:par>
                              <p:par>
                                <p:cTn id="37" presetID="21" presetClass="entr" presetSubtype="1" fill="hold" grpId="0" nodeType="with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wheel(1)">
                                      <p:cBhvr>
                                        <p:cTn id="39" dur="4000"/>
                                        <p:tgtEl>
                                          <p:spTgt spid="7"/>
                                        </p:tgtEl>
                                      </p:cBhvr>
                                    </p:animEffect>
                                  </p:childTnLst>
                                </p:cTn>
                              </p:par>
                              <p:par>
                                <p:cTn id="40" presetID="21" presetClass="entr" presetSubtype="1" fill="hold" grpId="0" nodeType="with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wheel(1)">
                                      <p:cBhvr>
                                        <p:cTn id="42" dur="4000"/>
                                        <p:tgtEl>
                                          <p:spTgt spid="6"/>
                                        </p:tgtEl>
                                      </p:cBhvr>
                                    </p:animEffect>
                                  </p:childTnLst>
                                </p:cTn>
                              </p:par>
                              <p:par>
                                <p:cTn id="43" presetID="16" presetClass="entr" presetSubtype="21" fill="hold" grpId="0" nodeType="withEffect">
                                  <p:stCondLst>
                                    <p:cond delay="0"/>
                                  </p:stCondLst>
                                  <p:childTnLst>
                                    <p:set>
                                      <p:cBhvr>
                                        <p:cTn id="44" dur="1" fill="hold">
                                          <p:stCondLst>
                                            <p:cond delay="0"/>
                                          </p:stCondLst>
                                        </p:cTn>
                                        <p:tgtEl>
                                          <p:spTgt spid="8"/>
                                        </p:tgtEl>
                                        <p:attrNameLst>
                                          <p:attrName>style.visibility</p:attrName>
                                        </p:attrNameLst>
                                      </p:cBhvr>
                                      <p:to>
                                        <p:strVal val="visible"/>
                                      </p:to>
                                    </p:set>
                                    <p:animEffect transition="in" filter="barn(inVertical)">
                                      <p:cBhvr>
                                        <p:cTn id="45" dur="4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Graphic spid="7" grpId="0">
        <p:bldAsOne/>
      </p:bldGraphic>
      <p:bldP spid="8" grpId="0" animBg="1"/>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14" name="Freeform: Shape 13">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Oval 14">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Oval 15">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useBgFill="1">
        <p:nvSpPr>
          <p:cNvPr id="19" name="Rectangle 1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Y</a:t>
            </a:r>
          </a:p>
        </p:txBody>
      </p:sp>
      <p:graphicFrame>
        <p:nvGraphicFramePr>
          <p:cNvPr id="9" name="Content Placeholder 8">
            <a:extLst>
              <a:ext uri="{FF2B5EF4-FFF2-40B4-BE49-F238E27FC236}">
                <a16:creationId xmlns:a16="http://schemas.microsoft.com/office/drawing/2014/main" id="{A73252E8-5E9E-3821-59C2-C13A05375AF5}"/>
              </a:ext>
            </a:extLst>
          </p:cNvPr>
          <p:cNvGraphicFramePr>
            <a:graphicFrameLocks noGrp="1"/>
          </p:cNvGraphicFramePr>
          <p:nvPr>
            <p:ph sz="quarter" idx="15"/>
            <p:extLst>
              <p:ext uri="{D42A27DB-BD31-4B8C-83A1-F6EECF244321}">
                <p14:modId xmlns:p14="http://schemas.microsoft.com/office/powerpoint/2010/main" val="2467742971"/>
              </p:ext>
            </p:extLst>
          </p:nvPr>
        </p:nvGraphicFramePr>
        <p:xfrm>
          <a:off x="616553" y="2113469"/>
          <a:ext cx="4035513" cy="3216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8" descr="A picture containing person&#10;&#10;Description automatically generated">
            <a:extLst>
              <a:ext uri="{FF2B5EF4-FFF2-40B4-BE49-F238E27FC236}">
                <a16:creationId xmlns:a16="http://schemas.microsoft.com/office/drawing/2014/main" id="{2013CC9B-3655-78CD-B6B3-0FE844F63839}"/>
              </a:ext>
            </a:extLst>
          </p:cNvPr>
          <p:cNvPicPr>
            <a:picLocks noGrp="1" noChangeAspect="1"/>
          </p:cNvPicPr>
          <p:nvPr>
            <p:ph type="pic" sz="quarter" idx="13"/>
          </p:nvPr>
        </p:nvPicPr>
        <p:blipFill rotWithShape="1">
          <a:blip r:embed="rId7">
            <a:extLst>
              <a:ext uri="{BEBA8EAE-BF5A-486C-A8C5-ECC9F3942E4B}">
                <a14:imgProps xmlns:a14="http://schemas.microsoft.com/office/drawing/2010/main">
                  <a14:imgLayer r:embed="rId8">
                    <a14:imgEffect>
                      <a14:sharpenSoften amount="50000"/>
                    </a14:imgEffect>
                  </a14:imgLayer>
                </a14:imgProps>
              </a:ext>
            </a:extLst>
          </a:blip>
          <a:srcRect l="11500" r="21748" b="-2"/>
          <a:stretch/>
        </p:blipFill>
        <p:spPr>
          <a:xfrm>
            <a:off x="5840647" y="708105"/>
            <a:ext cx="5132388" cy="513238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prstMaterial="dkEdge">
            <a:bevelT w="127000" h="127000"/>
            <a:contourClr>
              <a:srgbClr val="333333"/>
            </a:contourClr>
          </a:sp3d>
        </p:spPr>
      </p:pic>
      <p:grpSp>
        <p:nvGrpSpPr>
          <p:cNvPr id="21" name="Group 20">
            <a:extLst>
              <a:ext uri="{FF2B5EF4-FFF2-40B4-BE49-F238E27FC236}">
                <a16:creationId xmlns:a16="http://schemas.microsoft.com/office/drawing/2014/main" id="{183B29DA-9BB8-4BA8-B8E1-8C2B544078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22156" y="4143453"/>
            <a:ext cx="734257" cy="760506"/>
            <a:chOff x="5243759" y="1363788"/>
            <a:chExt cx="734257" cy="760506"/>
          </a:xfrm>
        </p:grpSpPr>
        <p:sp>
          <p:nvSpPr>
            <p:cNvPr id="22" name="Freeform 5">
              <a:extLst>
                <a:ext uri="{FF2B5EF4-FFF2-40B4-BE49-F238E27FC236}">
                  <a16:creationId xmlns:a16="http://schemas.microsoft.com/office/drawing/2014/main" id="{D02496F8-166D-469A-8040-08608013BF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 name="Freeform 6">
              <a:extLst>
                <a:ext uri="{FF2B5EF4-FFF2-40B4-BE49-F238E27FC236}">
                  <a16:creationId xmlns:a16="http://schemas.microsoft.com/office/drawing/2014/main" id="{23E648A7-A02A-4DC7-9FEC-489F1BA6F7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Freeform 8">
              <a:extLst>
                <a:ext uri="{FF2B5EF4-FFF2-40B4-BE49-F238E27FC236}">
                  <a16:creationId xmlns:a16="http://schemas.microsoft.com/office/drawing/2014/main" id="{4EF573B1-38BC-4C7B-894C-BE3864A04A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6" name="Oval 25">
            <a:extLst>
              <a:ext uri="{FF2B5EF4-FFF2-40B4-BE49-F238E27FC236}">
                <a16:creationId xmlns:a16="http://schemas.microsoft.com/office/drawing/2014/main" id="{647A77D8-817B-4A9F-86AA-FE781E813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Slide Number Placeholder 6">
            <a:extLst>
              <a:ext uri="{FF2B5EF4-FFF2-40B4-BE49-F238E27FC236}">
                <a16:creationId xmlns:a16="http://schemas.microsoft.com/office/drawing/2014/main" id="{B811FE12-B340-0729-8510-5AE468DBDCEB}"/>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8</a:t>
            </a:fld>
            <a:endParaRPr lang="en-US">
              <a:solidFill>
                <a:schemeClr val="tx1">
                  <a:alpha val="80000"/>
                </a:schemeClr>
              </a:solidFill>
            </a:endParaRPr>
          </a:p>
        </p:txBody>
      </p:sp>
      <p:sp>
        <p:nvSpPr>
          <p:cNvPr id="2" name="TextBox 1">
            <a:extLst>
              <a:ext uri="{FF2B5EF4-FFF2-40B4-BE49-F238E27FC236}">
                <a16:creationId xmlns:a16="http://schemas.microsoft.com/office/drawing/2014/main" id="{9480AF47-3658-698C-4A08-C513DA5E8F95}"/>
              </a:ext>
            </a:extLst>
          </p:cNvPr>
          <p:cNvSpPr txBox="1"/>
          <p:nvPr/>
        </p:nvSpPr>
        <p:spPr>
          <a:xfrm>
            <a:off x="1382905" y="775022"/>
            <a:ext cx="3086377" cy="523220"/>
          </a:xfrm>
          <a:prstGeom prst="rect">
            <a:avLst/>
          </a:prstGeom>
          <a:noFill/>
        </p:spPr>
        <p:txBody>
          <a:bodyPr wrap="square" lIns="91440" tIns="45720" rIns="91440" bIns="45720" rtlCol="0" anchor="t">
            <a:spAutoFit/>
          </a:bodyPr>
          <a:lstStyle/>
          <a:p>
            <a:r>
              <a:rPr lang="en-GB" sz="2800"/>
              <a:t>Young adult(son)</a:t>
            </a:r>
          </a:p>
        </p:txBody>
      </p:sp>
    </p:spTree>
    <p:extLst>
      <p:ext uri="{BB962C8B-B14F-4D97-AF65-F5344CB8AC3E}">
        <p14:creationId xmlns:p14="http://schemas.microsoft.com/office/powerpoint/2010/main" val="2626999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4000"/>
                                        <p:tgtEl>
                                          <p:spTgt spid="9"/>
                                        </p:tgtEl>
                                      </p:cBhvr>
                                    </p:animEffect>
                                  </p:childTnLst>
                                </p:cTn>
                              </p:par>
                              <p:par>
                                <p:cTn id="8" presetID="31" presetClass="entr" presetSubtype="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 calcmode="lin" valueType="num">
                                      <p:cBhvr>
                                        <p:cTn id="10" dur="4000" fill="hold"/>
                                        <p:tgtEl>
                                          <p:spTgt spid="8"/>
                                        </p:tgtEl>
                                        <p:attrNameLst>
                                          <p:attrName>ppt_w</p:attrName>
                                        </p:attrNameLst>
                                      </p:cBhvr>
                                      <p:tavLst>
                                        <p:tav tm="0">
                                          <p:val>
                                            <p:fltVal val="0"/>
                                          </p:val>
                                        </p:tav>
                                        <p:tav tm="100000">
                                          <p:val>
                                            <p:strVal val="#ppt_w"/>
                                          </p:val>
                                        </p:tav>
                                      </p:tavLst>
                                    </p:anim>
                                    <p:anim calcmode="lin" valueType="num">
                                      <p:cBhvr>
                                        <p:cTn id="11" dur="4000" fill="hold"/>
                                        <p:tgtEl>
                                          <p:spTgt spid="8"/>
                                        </p:tgtEl>
                                        <p:attrNameLst>
                                          <p:attrName>ppt_h</p:attrName>
                                        </p:attrNameLst>
                                      </p:cBhvr>
                                      <p:tavLst>
                                        <p:tav tm="0">
                                          <p:val>
                                            <p:fltVal val="0"/>
                                          </p:val>
                                        </p:tav>
                                        <p:tav tm="100000">
                                          <p:val>
                                            <p:strVal val="#ppt_h"/>
                                          </p:val>
                                        </p:tav>
                                      </p:tavLst>
                                    </p:anim>
                                    <p:anim calcmode="lin" valueType="num">
                                      <p:cBhvr>
                                        <p:cTn id="12" dur="4000" fill="hold"/>
                                        <p:tgtEl>
                                          <p:spTgt spid="8"/>
                                        </p:tgtEl>
                                        <p:attrNameLst>
                                          <p:attrName>style.rotation</p:attrName>
                                        </p:attrNameLst>
                                      </p:cBhvr>
                                      <p:tavLst>
                                        <p:tav tm="0">
                                          <p:val>
                                            <p:fltVal val="90"/>
                                          </p:val>
                                        </p:tav>
                                        <p:tav tm="100000">
                                          <p:val>
                                            <p:fltVal val="0"/>
                                          </p:val>
                                        </p:tav>
                                      </p:tavLst>
                                    </p:anim>
                                    <p:animEffect transition="in" filter="fade">
                                      <p:cBhvr>
                                        <p:cTn id="13" dur="4000"/>
                                        <p:tgtEl>
                                          <p:spTgt spid="8"/>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wipe(down)">
                                      <p:cBhvr>
                                        <p:cTn id="16" dur="4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D2A30C0-1BC4-4764-9C0F-5D811CAB8312}"/>
              </a:ext>
            </a:extLst>
          </p:cNvPr>
          <p:cNvSpPr>
            <a:spLocks noGrp="1"/>
          </p:cNvSpPr>
          <p:nvPr>
            <p:ph type="ctrTitle"/>
          </p:nvPr>
        </p:nvSpPr>
        <p:spPr>
          <a:xfrm>
            <a:off x="698765" y="196900"/>
            <a:ext cx="11188435" cy="1253041"/>
          </a:xfrm>
        </p:spPr>
        <p:txBody>
          <a:bodyPr rtlCol="0"/>
          <a:lstStyle/>
          <a:p>
            <a:r>
              <a:rPr lang="en-gb"/>
              <a:t>Teams that provide help for domestic violence victims</a:t>
            </a:r>
          </a:p>
        </p:txBody>
      </p:sp>
      <p:graphicFrame>
        <p:nvGraphicFramePr>
          <p:cNvPr id="23" name="Diagram 22">
            <a:extLst>
              <a:ext uri="{FF2B5EF4-FFF2-40B4-BE49-F238E27FC236}">
                <a16:creationId xmlns:a16="http://schemas.microsoft.com/office/drawing/2014/main" id="{CE80BD24-4D08-04E2-5761-9B3C06C73BBD}"/>
              </a:ext>
            </a:extLst>
          </p:cNvPr>
          <p:cNvGraphicFramePr/>
          <p:nvPr>
            <p:extLst>
              <p:ext uri="{D42A27DB-BD31-4B8C-83A1-F6EECF244321}">
                <p14:modId xmlns:p14="http://schemas.microsoft.com/office/powerpoint/2010/main" val="416880389"/>
              </p:ext>
            </p:extLst>
          </p:nvPr>
        </p:nvGraphicFramePr>
        <p:xfrm>
          <a:off x="104633" y="1801681"/>
          <a:ext cx="11982734" cy="4859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Subtitle 14">
            <a:extLst>
              <a:ext uri="{FF2B5EF4-FFF2-40B4-BE49-F238E27FC236}">
                <a16:creationId xmlns:a16="http://schemas.microsoft.com/office/drawing/2014/main" id="{DAE94E6C-655B-14F8-9F3F-BEFBC8D6B950}"/>
              </a:ext>
            </a:extLst>
          </p:cNvPr>
          <p:cNvSpPr txBox="1">
            <a:spLocks/>
          </p:cNvSpPr>
          <p:nvPr/>
        </p:nvSpPr>
        <p:spPr>
          <a:xfrm>
            <a:off x="6593355" y="3693905"/>
            <a:ext cx="1711572" cy="638175"/>
          </a:xfrm>
          <a:prstGeom prst="rect">
            <a:avLst/>
          </a:prstGeom>
        </p:spPr>
        <p:txBody>
          <a:bodyPr vert="horz" wrap="square" lIns="0" tIns="0" rIns="0" bIns="0" rtlCol="0" anchor="t">
            <a:no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None/>
              <a:defRPr sz="18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rgbClr val="FFFFFF">
                  <a:alpha val="60000"/>
                </a:srgbClr>
              </a:solidFill>
            </a:endParaRPr>
          </a:p>
        </p:txBody>
      </p:sp>
      <p:sp>
        <p:nvSpPr>
          <p:cNvPr id="13" name="Text Placeholder 42">
            <a:extLst>
              <a:ext uri="{FF2B5EF4-FFF2-40B4-BE49-F238E27FC236}">
                <a16:creationId xmlns:a16="http://schemas.microsoft.com/office/drawing/2014/main" id="{7230462B-6D76-55F0-F893-CF6D4B381735}"/>
              </a:ext>
            </a:extLst>
          </p:cNvPr>
          <p:cNvSpPr txBox="1">
            <a:spLocks/>
          </p:cNvSpPr>
          <p:nvPr/>
        </p:nvSpPr>
        <p:spPr>
          <a:xfrm>
            <a:off x="9805329" y="3693936"/>
            <a:ext cx="1711325" cy="365760"/>
          </a:xfrm>
          <a:prstGeom prst="rect">
            <a:avLst/>
          </a:prstGeom>
        </p:spPr>
        <p:txBody>
          <a:bodyPr vert="horz" wrap="square" lIns="0" tIns="0" rIns="0" bIns="0" rtlCol="0" anchor="t">
            <a:no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None/>
              <a:defRPr sz="2000" b="1"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rgbClr val="FFFFFF">
                  <a:alpha val="60000"/>
                </a:srgbClr>
              </a:solidFill>
            </a:endParaRPr>
          </a:p>
        </p:txBody>
      </p:sp>
    </p:spTree>
    <p:extLst>
      <p:ext uri="{BB962C8B-B14F-4D97-AF65-F5344CB8AC3E}">
        <p14:creationId xmlns:p14="http://schemas.microsoft.com/office/powerpoint/2010/main" val="2979876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4000"/>
                                        <p:tgtEl>
                                          <p:spTgt spid="23"/>
                                        </p:tgtEl>
                                      </p:cBhvr>
                                    </p:animEffect>
                                    <p:anim calcmode="lin" valueType="num">
                                      <p:cBhvr>
                                        <p:cTn id="8" dur="4000" fill="hold"/>
                                        <p:tgtEl>
                                          <p:spTgt spid="23"/>
                                        </p:tgtEl>
                                        <p:attrNameLst>
                                          <p:attrName>ppt_x</p:attrName>
                                        </p:attrNameLst>
                                      </p:cBhvr>
                                      <p:tavLst>
                                        <p:tav tm="0">
                                          <p:val>
                                            <p:strVal val="#ppt_x"/>
                                          </p:val>
                                        </p:tav>
                                        <p:tav tm="100000">
                                          <p:val>
                                            <p:strVal val="#ppt_x"/>
                                          </p:val>
                                        </p:tav>
                                      </p:tavLst>
                                    </p:anim>
                                    <p:anim calcmode="lin" valueType="num">
                                      <p:cBhvr>
                                        <p:cTn id="9" dur="4000" fill="hold"/>
                                        <p:tgtEl>
                                          <p:spTgt spid="23"/>
                                        </p:tgtEl>
                                        <p:attrNameLst>
                                          <p:attrName>ppt_y</p:attrName>
                                        </p:attrNameLst>
                                      </p:cBhvr>
                                      <p:tavLst>
                                        <p:tav tm="0">
                                          <p:val>
                                            <p:strVal val="#ppt_y+.1"/>
                                          </p:val>
                                        </p:tav>
                                        <p:tav tm="100000">
                                          <p:val>
                                            <p:strVal val="#ppt_y"/>
                                          </p:val>
                                        </p:tav>
                                      </p:tavLst>
                                    </p:anim>
                                  </p:childTnLst>
                                </p:cTn>
                              </p:par>
                              <p:par>
                                <p:cTn id="10" presetID="31"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4000" fill="hold"/>
                                        <p:tgtEl>
                                          <p:spTgt spid="6"/>
                                        </p:tgtEl>
                                        <p:attrNameLst>
                                          <p:attrName>ppt_w</p:attrName>
                                        </p:attrNameLst>
                                      </p:cBhvr>
                                      <p:tavLst>
                                        <p:tav tm="0">
                                          <p:val>
                                            <p:fltVal val="0"/>
                                          </p:val>
                                        </p:tav>
                                        <p:tav tm="100000">
                                          <p:val>
                                            <p:strVal val="#ppt_w"/>
                                          </p:val>
                                        </p:tav>
                                      </p:tavLst>
                                    </p:anim>
                                    <p:anim calcmode="lin" valueType="num">
                                      <p:cBhvr>
                                        <p:cTn id="13" dur="4000" fill="hold"/>
                                        <p:tgtEl>
                                          <p:spTgt spid="6"/>
                                        </p:tgtEl>
                                        <p:attrNameLst>
                                          <p:attrName>ppt_h</p:attrName>
                                        </p:attrNameLst>
                                      </p:cBhvr>
                                      <p:tavLst>
                                        <p:tav tm="0">
                                          <p:val>
                                            <p:fltVal val="0"/>
                                          </p:val>
                                        </p:tav>
                                        <p:tav tm="100000">
                                          <p:val>
                                            <p:strVal val="#ppt_h"/>
                                          </p:val>
                                        </p:tav>
                                      </p:tavLst>
                                    </p:anim>
                                    <p:anim calcmode="lin" valueType="num">
                                      <p:cBhvr>
                                        <p:cTn id="14" dur="4000" fill="hold"/>
                                        <p:tgtEl>
                                          <p:spTgt spid="6"/>
                                        </p:tgtEl>
                                        <p:attrNameLst>
                                          <p:attrName>style.rotation</p:attrName>
                                        </p:attrNameLst>
                                      </p:cBhvr>
                                      <p:tavLst>
                                        <p:tav tm="0">
                                          <p:val>
                                            <p:fltVal val="90"/>
                                          </p:val>
                                        </p:tav>
                                        <p:tav tm="100000">
                                          <p:val>
                                            <p:fltVal val="0"/>
                                          </p:val>
                                        </p:tav>
                                      </p:tavLst>
                                    </p:anim>
                                    <p:animEffect transition="in" filter="fade">
                                      <p:cBhvr>
                                        <p:cTn id="15" dur="4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Graphic spid="23"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EA6C7-46DB-7D13-FB8B-953EAA0F6717}"/>
              </a:ext>
            </a:extLst>
          </p:cNvPr>
          <p:cNvSpPr>
            <a:spLocks noGrp="1"/>
          </p:cNvSpPr>
          <p:nvPr>
            <p:ph type="ctrTitle"/>
          </p:nvPr>
        </p:nvSpPr>
        <p:spPr/>
        <p:txBody>
          <a:bodyPr/>
          <a:lstStyle/>
          <a:p>
            <a:r>
              <a:rPr lang="en-GB" sz="3200"/>
              <a:t>Housing needs/ financial disability problems identified and teams that provide help </a:t>
            </a:r>
          </a:p>
        </p:txBody>
      </p:sp>
      <p:graphicFrame>
        <p:nvGraphicFramePr>
          <p:cNvPr id="18" name="Diagram 17">
            <a:extLst>
              <a:ext uri="{FF2B5EF4-FFF2-40B4-BE49-F238E27FC236}">
                <a16:creationId xmlns:a16="http://schemas.microsoft.com/office/drawing/2014/main" id="{30FBA1BB-3186-D186-6E9D-50081B3DFEEF}"/>
              </a:ext>
            </a:extLst>
          </p:cNvPr>
          <p:cNvGraphicFramePr/>
          <p:nvPr>
            <p:extLst>
              <p:ext uri="{D42A27DB-BD31-4B8C-83A1-F6EECF244321}">
                <p14:modId xmlns:p14="http://schemas.microsoft.com/office/powerpoint/2010/main" val="31767830"/>
              </p:ext>
            </p:extLst>
          </p:nvPr>
        </p:nvGraphicFramePr>
        <p:xfrm>
          <a:off x="785812" y="2438876"/>
          <a:ext cx="10855325" cy="4145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Slide Number Placeholder 16">
            <a:extLst>
              <a:ext uri="{FF2B5EF4-FFF2-40B4-BE49-F238E27FC236}">
                <a16:creationId xmlns:a16="http://schemas.microsoft.com/office/drawing/2014/main" id="{A71A25A0-1123-1462-9C9E-8A5B41CB5334}"/>
              </a:ext>
            </a:extLst>
          </p:cNvPr>
          <p:cNvSpPr>
            <a:spLocks noGrp="1"/>
          </p:cNvSpPr>
          <p:nvPr>
            <p:ph type="sldNum" sz="quarter" idx="12"/>
          </p:nvPr>
        </p:nvSpPr>
        <p:spPr/>
        <p:txBody>
          <a:bodyPr/>
          <a:lstStyle/>
          <a:p>
            <a:pPr rtl="0"/>
            <a:fld id="{DBA1B0FB-D917-4C8C-928F-313BD683BF39}" type="slidenum">
              <a:rPr lang="en-US" smtClean="0"/>
              <a:t>10</a:t>
            </a:fld>
            <a:endParaRPr lang="en-US"/>
          </a:p>
        </p:txBody>
      </p:sp>
    </p:spTree>
    <p:extLst>
      <p:ext uri="{BB962C8B-B14F-4D97-AF65-F5344CB8AC3E}">
        <p14:creationId xmlns:p14="http://schemas.microsoft.com/office/powerpoint/2010/main" val="996163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4000"/>
                                        <p:tgtEl>
                                          <p:spTgt spid="18"/>
                                        </p:tgtEl>
                                      </p:cBhvr>
                                    </p:animEffect>
                                    <p:anim calcmode="lin" valueType="num">
                                      <p:cBhvr>
                                        <p:cTn id="8" dur="4000" fill="hold"/>
                                        <p:tgtEl>
                                          <p:spTgt spid="18"/>
                                        </p:tgtEl>
                                        <p:attrNameLst>
                                          <p:attrName>ppt_x</p:attrName>
                                        </p:attrNameLst>
                                      </p:cBhvr>
                                      <p:tavLst>
                                        <p:tav tm="0">
                                          <p:val>
                                            <p:strVal val="#ppt_x"/>
                                          </p:val>
                                        </p:tav>
                                        <p:tav tm="100000">
                                          <p:val>
                                            <p:strVal val="#ppt_x"/>
                                          </p:val>
                                        </p:tav>
                                      </p:tavLst>
                                    </p:anim>
                                    <p:anim calcmode="lin" valueType="num">
                                      <p:cBhvr>
                                        <p:cTn id="9" dur="4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D72D26-24EF-4CBD-9431-A558CB7CA906}"/>
              </a:ext>
            </a:extLst>
          </p:cNvPr>
          <p:cNvSpPr>
            <a:spLocks noGrp="1"/>
          </p:cNvSpPr>
          <p:nvPr>
            <p:ph type="title"/>
          </p:nvPr>
        </p:nvSpPr>
        <p:spPr>
          <a:xfrm>
            <a:off x="549537" y="196900"/>
            <a:ext cx="11091600" cy="731148"/>
          </a:xfrm>
        </p:spPr>
        <p:txBody>
          <a:bodyPr rtlCol="0"/>
          <a:lstStyle/>
          <a:p>
            <a:r>
              <a:rPr lang="en-gb"/>
              <a:t>Legislation</a:t>
            </a:r>
          </a:p>
        </p:txBody>
      </p:sp>
      <p:graphicFrame>
        <p:nvGraphicFramePr>
          <p:cNvPr id="4" name="Content Placeholder 3" descr="Timeline Smart Art Placeholder ">
            <a:extLst>
              <a:ext uri="{FF2B5EF4-FFF2-40B4-BE49-F238E27FC236}">
                <a16:creationId xmlns:a16="http://schemas.microsoft.com/office/drawing/2014/main" id="{93897051-DA8D-4072-A594-51769F8D52F5}"/>
              </a:ext>
            </a:extLst>
          </p:cNvPr>
          <p:cNvGraphicFramePr>
            <a:graphicFrameLocks noGrp="1"/>
          </p:cNvGraphicFramePr>
          <p:nvPr>
            <p:ph idx="1"/>
            <p:extLst>
              <p:ext uri="{D42A27DB-BD31-4B8C-83A1-F6EECF244321}">
                <p14:modId xmlns:p14="http://schemas.microsoft.com/office/powerpoint/2010/main" val="617570866"/>
              </p:ext>
            </p:extLst>
          </p:nvPr>
        </p:nvGraphicFramePr>
        <p:xfrm>
          <a:off x="245660" y="1255594"/>
          <a:ext cx="11396140" cy="54055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5E5CAC52-3FD1-464A-805A-B8F7AF04574A}"/>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rtl="0"/>
              <a:t>11</a:t>
            </a:fld>
            <a:endParaRPr lang="en-US"/>
          </a:p>
        </p:txBody>
      </p:sp>
    </p:spTree>
    <p:extLst>
      <p:ext uri="{BB962C8B-B14F-4D97-AF65-F5344CB8AC3E}">
        <p14:creationId xmlns:p14="http://schemas.microsoft.com/office/powerpoint/2010/main" val="2624630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4000"/>
                                        <p:tgtEl>
                                          <p:spTgt spid="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inVertical)">
                                      <p:cBhvr>
                                        <p:cTn id="10" dur="4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4"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D10F3D66-0109-4903-90B9-66D0E288F721}"/>
              </a:ext>
              <a:ext uri="{C183D7F6-B498-43B3-948B-1728B52AA6E4}">
                <adec:decorative xmlns:adec="http://schemas.microsoft.com/office/drawing/2017/decorative" val="1"/>
              </a:ext>
            </a:extLst>
          </p:cNvPr>
          <p:cNvGrpSpPr/>
          <p:nvPr/>
        </p:nvGrpSpPr>
        <p:grpSpPr>
          <a:xfrm>
            <a:off x="10379261" y="2030035"/>
            <a:ext cx="1335600" cy="1262947"/>
            <a:chOff x="10145015" y="2343978"/>
            <a:chExt cx="1335600" cy="1262947"/>
          </a:xfrm>
        </p:grpSpPr>
        <p:sp>
          <p:nvSpPr>
            <p:cNvPr id="26" name="Freeform: Shape 25">
              <a:extLst>
                <a:ext uri="{FF2B5EF4-FFF2-40B4-BE49-F238E27FC236}">
                  <a16:creationId xmlns:a16="http://schemas.microsoft.com/office/drawing/2014/main" id="{57DAB968-9B52-4EFF-AD39-7657DFEA6E48}"/>
                </a:ext>
              </a:extLst>
            </p:cNvPr>
            <p:cNvSpPr>
              <a:spLocks noChangeAspect="1"/>
            </p:cNvSpPr>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
          <p:nvSpPr>
            <p:cNvPr id="27" name="Oval 26">
              <a:extLst>
                <a:ext uri="{FF2B5EF4-FFF2-40B4-BE49-F238E27FC236}">
                  <a16:creationId xmlns:a16="http://schemas.microsoft.com/office/drawing/2014/main" id="{962BE440-9634-4380-B142-5DB692420C52}"/>
                </a:ext>
              </a:extLst>
            </p:cNvPr>
            <p:cNvSpPr/>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grpSp>
      <p:sp>
        <p:nvSpPr>
          <p:cNvPr id="7" name="Title 6">
            <a:extLst>
              <a:ext uri="{FF2B5EF4-FFF2-40B4-BE49-F238E27FC236}">
                <a16:creationId xmlns:a16="http://schemas.microsoft.com/office/drawing/2014/main" id="{4B18D636-CC10-4B1E-AA38-419DCCF2D9C9}"/>
              </a:ext>
            </a:extLst>
          </p:cNvPr>
          <p:cNvSpPr>
            <a:spLocks noGrp="1"/>
          </p:cNvSpPr>
          <p:nvPr>
            <p:ph type="title"/>
          </p:nvPr>
        </p:nvSpPr>
        <p:spPr>
          <a:xfrm>
            <a:off x="550862" y="549275"/>
            <a:ext cx="11097551" cy="1332000"/>
          </a:xfrm>
        </p:spPr>
        <p:txBody>
          <a:bodyPr rtlCol="0">
            <a:normAutofit/>
          </a:bodyPr>
          <a:lstStyle/>
          <a:p>
            <a:pPr rtl="0"/>
            <a:r>
              <a:rPr lang="en-gb"/>
              <a:t>Conclusion</a:t>
            </a:r>
          </a:p>
        </p:txBody>
      </p:sp>
      <p:sp>
        <p:nvSpPr>
          <p:cNvPr id="10" name="Content Placeholder 9">
            <a:extLst>
              <a:ext uri="{FF2B5EF4-FFF2-40B4-BE49-F238E27FC236}">
                <a16:creationId xmlns:a16="http://schemas.microsoft.com/office/drawing/2014/main" id="{1DB251F7-EBE7-46AC-A920-FFE2C5AF68EA}"/>
              </a:ext>
            </a:extLst>
          </p:cNvPr>
          <p:cNvSpPr>
            <a:spLocks noGrp="1"/>
          </p:cNvSpPr>
          <p:nvPr>
            <p:ph sz="half" idx="2"/>
          </p:nvPr>
        </p:nvSpPr>
        <p:spPr>
          <a:xfrm>
            <a:off x="550863" y="2427370"/>
            <a:ext cx="10066803" cy="3515555"/>
          </a:xfrm>
        </p:spPr>
        <p:txBody>
          <a:bodyPr vert="horz" wrap="square" lIns="0" tIns="0" rIns="0" bIns="0" rtlCol="0" anchor="t">
            <a:noAutofit/>
          </a:bodyPr>
          <a:lstStyle/>
          <a:p>
            <a:r>
              <a:rPr lang="en-gb">
                <a:solidFill>
                  <a:srgbClr val="FFFFFF">
                    <a:alpha val="60000"/>
                  </a:srgbClr>
                </a:solidFill>
              </a:rPr>
              <a:t>According to Bacchus(2003) :"</a:t>
            </a:r>
            <a:r>
              <a:rPr lang="en-gb">
                <a:ea typeface="+mn-lt"/>
                <a:cs typeface="+mn-lt"/>
              </a:rPr>
              <a:t>Most of the Royal Colleges and health professional governing bodies in the UK have developed protocols and good practice guidelines for identifying and responding to domestic violence in health settings."</a:t>
            </a:r>
          </a:p>
          <a:p>
            <a:r>
              <a:rPr lang="en-gb">
                <a:solidFill>
                  <a:srgbClr val="FFFFFF">
                    <a:alpha val="60000"/>
                  </a:srgbClr>
                </a:solidFill>
              </a:rPr>
              <a:t>Many domestic violence victims do not seek help and it is important for their and their family wellbeing to seek and accept mental, physical and financial help from organisations such as : police, social services, charities, housing associations, health care.</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rtl="0"/>
              <a:t>12</a:t>
            </a:fld>
            <a:endParaRPr lang="en-US"/>
          </a:p>
        </p:txBody>
      </p:sp>
      <p:sp>
        <p:nvSpPr>
          <p:cNvPr id="22" name="Freeform: Shape 21">
            <a:extLst>
              <a:ext uri="{FF2B5EF4-FFF2-40B4-BE49-F238E27FC236}">
                <a16:creationId xmlns:a16="http://schemas.microsoft.com/office/drawing/2014/main" id="{C6F3814E-455F-456B-B1AF-7B993965A2C0}"/>
              </a:ext>
              <a:ext uri="{C183D7F6-B498-43B3-948B-1728B52AA6E4}">
                <adec:decorative xmlns:adec="http://schemas.microsoft.com/office/drawing/2017/decorative" val="1"/>
              </a:ext>
            </a:extLst>
          </p:cNvPr>
          <p:cNvSpPr>
            <a:spLocks noChangeAspect="1"/>
          </p:cNvSpPr>
          <p:nvPr/>
        </p:nvSpPr>
        <p:spPr>
          <a:xfrm>
            <a:off x="4295775" y="0"/>
            <a:ext cx="360000" cy="274638"/>
          </a:xfrm>
          <a:custGeom>
            <a:avLst/>
            <a:gdLst>
              <a:gd name="connsiteX0" fmla="*/ 30714 w 360000"/>
              <a:gd name="connsiteY0" fmla="*/ 0 h 274638"/>
              <a:gd name="connsiteX1" fmla="*/ 329286 w 360000"/>
              <a:gd name="connsiteY1" fmla="*/ 0 h 274638"/>
              <a:gd name="connsiteX2" fmla="*/ 345855 w 360000"/>
              <a:gd name="connsiteY2" fmla="*/ 24574 h 274638"/>
              <a:gd name="connsiteX3" fmla="*/ 360000 w 360000"/>
              <a:gd name="connsiteY3" fmla="*/ 94638 h 274638"/>
              <a:gd name="connsiteX4" fmla="*/ 180000 w 360000"/>
              <a:gd name="connsiteY4" fmla="*/ 274638 h 274638"/>
              <a:gd name="connsiteX5" fmla="*/ 0 w 360000"/>
              <a:gd name="connsiteY5" fmla="*/ 94638 h 274638"/>
              <a:gd name="connsiteX6" fmla="*/ 14145 w 360000"/>
              <a:gd name="connsiteY6" fmla="*/ 24574 h 274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000" h="274638">
                <a:moveTo>
                  <a:pt x="30714" y="0"/>
                </a:moveTo>
                <a:lnTo>
                  <a:pt x="329286" y="0"/>
                </a:lnTo>
                <a:lnTo>
                  <a:pt x="345855" y="24574"/>
                </a:lnTo>
                <a:cubicBezTo>
                  <a:pt x="354963" y="46109"/>
                  <a:pt x="360000" y="69785"/>
                  <a:pt x="360000" y="94638"/>
                </a:cubicBezTo>
                <a:cubicBezTo>
                  <a:pt x="360000" y="194049"/>
                  <a:pt x="279411" y="274638"/>
                  <a:pt x="180000" y="274638"/>
                </a:cubicBezTo>
                <a:cubicBezTo>
                  <a:pt x="80589" y="274638"/>
                  <a:pt x="0" y="194049"/>
                  <a:pt x="0" y="94638"/>
                </a:cubicBezTo>
                <a:cubicBezTo>
                  <a:pt x="0" y="69785"/>
                  <a:pt x="5037" y="46109"/>
                  <a:pt x="14145" y="24574"/>
                </a:cubicBezTo>
                <a:close/>
              </a:path>
            </a:pathLst>
          </a:cu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US"/>
          </a:p>
        </p:txBody>
      </p:sp>
    </p:spTree>
    <p:extLst>
      <p:ext uri="{BB962C8B-B14F-4D97-AF65-F5344CB8AC3E}">
        <p14:creationId xmlns:p14="http://schemas.microsoft.com/office/powerpoint/2010/main" val="3891345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40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xEl>
                                              <p:pRg st="0" end="0"/>
                                            </p:txEl>
                                          </p:spTgt>
                                        </p:tgtEl>
                                        <p:attrNameLst>
                                          <p:attrName>style.visibility</p:attrName>
                                        </p:attrNameLst>
                                      </p:cBhvr>
                                      <p:to>
                                        <p:strVal val="visible"/>
                                      </p:to>
                                    </p:set>
                                    <p:animEffect transition="in" filter="fade">
                                      <p:cBhvr>
                                        <p:cTn id="10" dur="4000"/>
                                        <p:tgtEl>
                                          <p:spTgt spid="10">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0">
                                            <p:txEl>
                                              <p:pRg st="1" end="1"/>
                                            </p:txEl>
                                          </p:spTgt>
                                        </p:tgtEl>
                                        <p:attrNameLst>
                                          <p:attrName>style.visibility</p:attrName>
                                        </p:attrNameLst>
                                      </p:cBhvr>
                                      <p:to>
                                        <p:strVal val="visible"/>
                                      </p:to>
                                    </p:set>
                                    <p:animEffect transition="in" filter="fade">
                                      <p:cBhvr>
                                        <p:cTn id="13" dur="4000"/>
                                        <p:tgtEl>
                                          <p:spTgt spid="1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7788B34-4190-4916-9048-47720EA5ABF1}"/>
              </a:ext>
            </a:extLst>
          </p:cNvPr>
          <p:cNvSpPr>
            <a:spLocks noGrp="1"/>
          </p:cNvSpPr>
          <p:nvPr>
            <p:ph type="title"/>
          </p:nvPr>
        </p:nvSpPr>
        <p:spPr>
          <a:xfrm>
            <a:off x="406476" y="196900"/>
            <a:ext cx="10741951" cy="397280"/>
          </a:xfrm>
        </p:spPr>
        <p:txBody>
          <a:bodyPr rtlCol="0"/>
          <a:lstStyle/>
          <a:p>
            <a:r>
              <a:rPr lang="en-gb" sz="3200"/>
              <a:t>Reference list</a:t>
            </a:r>
          </a:p>
        </p:txBody>
      </p:sp>
      <p:sp>
        <p:nvSpPr>
          <p:cNvPr id="9" name="Content Placeholder 8">
            <a:extLst>
              <a:ext uri="{FF2B5EF4-FFF2-40B4-BE49-F238E27FC236}">
                <a16:creationId xmlns:a16="http://schemas.microsoft.com/office/drawing/2014/main" id="{8598ECEC-4413-4244-8F21-0076EC511806}"/>
              </a:ext>
            </a:extLst>
          </p:cNvPr>
          <p:cNvSpPr>
            <a:spLocks noGrp="1"/>
          </p:cNvSpPr>
          <p:nvPr>
            <p:ph sz="half" idx="2"/>
          </p:nvPr>
        </p:nvSpPr>
        <p:spPr>
          <a:xfrm>
            <a:off x="559476" y="2432304"/>
            <a:ext cx="3563936" cy="3515555"/>
          </a:xfrm>
        </p:spPr>
        <p:txBody>
          <a:bodyPr vert="horz" wrap="square" lIns="0" tIns="0" rIns="0" bIns="0" rtlCol="0" anchor="t">
            <a:normAutofit/>
          </a:bodyPr>
          <a:lstStyle/>
          <a:p>
            <a:pPr lvl="0" rtl="0"/>
            <a:endParaRPr lang="en-gb">
              <a:solidFill>
                <a:srgbClr val="FFFFFF">
                  <a:alpha val="60000"/>
                </a:srgbClr>
              </a:solidFill>
            </a:endParaRPr>
          </a:p>
          <a:p>
            <a:pPr lvl="0" rtl="0"/>
            <a:endParaRPr lang="en-US"/>
          </a:p>
          <a:p>
            <a:pPr rtl="0"/>
            <a:endParaRPr lang="en-US"/>
          </a:p>
        </p:txBody>
      </p:sp>
      <p:sp>
        <p:nvSpPr>
          <p:cNvPr id="13" name="Content Placeholder 12">
            <a:extLst>
              <a:ext uri="{FF2B5EF4-FFF2-40B4-BE49-F238E27FC236}">
                <a16:creationId xmlns:a16="http://schemas.microsoft.com/office/drawing/2014/main" id="{258E9390-685C-4BAD-BFAD-EC56E81C4745}"/>
              </a:ext>
            </a:extLst>
          </p:cNvPr>
          <p:cNvSpPr>
            <a:spLocks noGrp="1"/>
          </p:cNvSpPr>
          <p:nvPr>
            <p:ph sz="quarter" idx="14"/>
          </p:nvPr>
        </p:nvSpPr>
        <p:spPr>
          <a:xfrm>
            <a:off x="126857" y="926679"/>
            <a:ext cx="11938286" cy="5634442"/>
          </a:xfrm>
        </p:spPr>
        <p:txBody>
          <a:bodyPr vert="horz" wrap="square" lIns="0" tIns="0" rIns="0" bIns="0" rtlCol="0" anchor="t">
            <a:normAutofit fontScale="25000" lnSpcReduction="20000"/>
          </a:bodyPr>
          <a:lstStyle/>
          <a:p>
            <a:pPr marL="742950" indent="-742950">
              <a:lnSpc>
                <a:spcPct val="120000"/>
              </a:lnSpc>
              <a:buAutoNum type="arabicPeriod"/>
            </a:pPr>
            <a:r>
              <a:rPr lang="en-gb" sz="4800">
                <a:solidFill>
                  <a:schemeClr val="tx1"/>
                </a:solidFill>
                <a:latin typeface="Arial" panose="020B0604020202020204" pitchFamily="34" charset="0"/>
                <a:ea typeface="+mn-lt"/>
                <a:cs typeface="Arial" panose="020B0604020202020204" pitchFamily="34" charset="0"/>
              </a:rPr>
              <a:t>Bacchus, L., </a:t>
            </a:r>
            <a:r>
              <a:rPr lang="en-gb" sz="4800" err="1">
                <a:solidFill>
                  <a:schemeClr val="tx1"/>
                </a:solidFill>
                <a:latin typeface="Arial" panose="020B0604020202020204" pitchFamily="34" charset="0"/>
                <a:ea typeface="+mn-lt"/>
                <a:cs typeface="Arial" panose="020B0604020202020204" pitchFamily="34" charset="0"/>
              </a:rPr>
              <a:t>Mezey</a:t>
            </a:r>
            <a:r>
              <a:rPr lang="en-gb" sz="4800">
                <a:solidFill>
                  <a:schemeClr val="tx1"/>
                </a:solidFill>
                <a:latin typeface="Arial" panose="020B0604020202020204" pitchFamily="34" charset="0"/>
                <a:ea typeface="+mn-lt"/>
                <a:cs typeface="Arial" panose="020B0604020202020204" pitchFamily="34" charset="0"/>
              </a:rPr>
              <a:t>, G. and Bewley, S., 2003. Experiences of seeking help from health professionals in a sample of women who experienced domestic violence. </a:t>
            </a:r>
            <a:r>
              <a:rPr lang="en-gb" sz="4800" i="1">
                <a:solidFill>
                  <a:schemeClr val="tx1"/>
                </a:solidFill>
                <a:latin typeface="Arial" panose="020B0604020202020204" pitchFamily="34" charset="0"/>
                <a:ea typeface="+mn-lt"/>
                <a:cs typeface="Arial" panose="020B0604020202020204" pitchFamily="34" charset="0"/>
              </a:rPr>
              <a:t>Health &amp; social care in the community</a:t>
            </a:r>
            <a:r>
              <a:rPr lang="en-gb" sz="4800">
                <a:solidFill>
                  <a:schemeClr val="tx1"/>
                </a:solidFill>
                <a:latin typeface="Arial" panose="020B0604020202020204" pitchFamily="34" charset="0"/>
                <a:ea typeface="+mn-lt"/>
                <a:cs typeface="Arial" panose="020B0604020202020204" pitchFamily="34" charset="0"/>
              </a:rPr>
              <a:t>, </a:t>
            </a:r>
            <a:r>
              <a:rPr lang="en-gb" sz="4800" i="1">
                <a:solidFill>
                  <a:schemeClr val="tx1"/>
                </a:solidFill>
                <a:latin typeface="Arial" panose="020B0604020202020204" pitchFamily="34" charset="0"/>
                <a:ea typeface="+mn-lt"/>
                <a:cs typeface="Arial" panose="020B0604020202020204" pitchFamily="34" charset="0"/>
              </a:rPr>
              <a:t>11</a:t>
            </a:r>
            <a:r>
              <a:rPr lang="en-gb" sz="4800">
                <a:solidFill>
                  <a:schemeClr val="tx1"/>
                </a:solidFill>
                <a:latin typeface="Arial" panose="020B0604020202020204" pitchFamily="34" charset="0"/>
                <a:ea typeface="+mn-lt"/>
                <a:cs typeface="Arial" panose="020B0604020202020204" pitchFamily="34" charset="0"/>
              </a:rPr>
              <a:t>(1), pp.10-18.[online] Available at: </a:t>
            </a:r>
            <a:r>
              <a:rPr lang="en-gb" sz="4800">
                <a:solidFill>
                  <a:schemeClr val="tx1"/>
                </a:solidFill>
                <a:latin typeface="Arial" panose="020B0604020202020204" pitchFamily="34" charset="0"/>
                <a:ea typeface="+mn-lt"/>
                <a:cs typeface="Arial" panose="020B0604020202020204" pitchFamily="34" charset="0"/>
                <a:hlinkClick r:id="rId2">
                  <a:extLst>
                    <a:ext uri="{A12FA001-AC4F-418D-AE19-62706E023703}">
                      <ahyp:hlinkClr xmlns:ahyp="http://schemas.microsoft.com/office/drawing/2018/hyperlinkcolor" val="tx"/>
                    </a:ext>
                  </a:extLst>
                </a:hlinkClick>
              </a:rPr>
              <a:t>Bacchus_et_al_2003_Health_Social_Care_in_Community_2003-with-cover-page-v2.pdf (d1wqtxts1xzle7.cloudfront.net)</a:t>
            </a:r>
            <a:r>
              <a:rPr lang="en-gb" sz="4800">
                <a:solidFill>
                  <a:schemeClr val="tx1"/>
                </a:solidFill>
                <a:latin typeface="Arial" panose="020B0604020202020204" pitchFamily="34" charset="0"/>
                <a:ea typeface="+mn-lt"/>
                <a:cs typeface="Arial" panose="020B0604020202020204" pitchFamily="34" charset="0"/>
              </a:rPr>
              <a:t> ,(accessed: 20.10.2022).</a:t>
            </a:r>
            <a:endParaRPr lang="en-gb" sz="480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a:solidFill>
                  <a:schemeClr val="tx1"/>
                </a:solidFill>
                <a:latin typeface="Arial" panose="020B0604020202020204" pitchFamily="34" charset="0"/>
                <a:ea typeface="+mn-lt"/>
                <a:cs typeface="Arial" panose="020B0604020202020204" pitchFamily="34" charset="0"/>
              </a:rPr>
              <a:t>Beresford B. and Rhodes D., (2008) </a:t>
            </a:r>
            <a:r>
              <a:rPr lang="en-gb" sz="4800" i="1">
                <a:solidFill>
                  <a:schemeClr val="tx1"/>
                </a:solidFill>
                <a:latin typeface="Arial" panose="020B0604020202020204" pitchFamily="34" charset="0"/>
                <a:ea typeface="+mn-lt"/>
                <a:cs typeface="Arial" panose="020B0604020202020204" pitchFamily="34" charset="0"/>
              </a:rPr>
              <a:t>Housing and disabled children</a:t>
            </a:r>
            <a:r>
              <a:rPr lang="en-gb" sz="4800">
                <a:solidFill>
                  <a:schemeClr val="tx1"/>
                </a:solidFill>
                <a:latin typeface="Arial" panose="020B0604020202020204" pitchFamily="34" charset="0"/>
                <a:ea typeface="+mn-lt"/>
                <a:cs typeface="Arial" panose="020B0604020202020204" pitchFamily="34" charset="0"/>
              </a:rPr>
              <a:t> [website] Available </a:t>
            </a:r>
            <a:r>
              <a:rPr lang="en-gb" sz="4800" err="1">
                <a:solidFill>
                  <a:schemeClr val="tx1"/>
                </a:solidFill>
                <a:latin typeface="Arial" panose="020B0604020202020204" pitchFamily="34" charset="0"/>
                <a:ea typeface="+mn-lt"/>
                <a:cs typeface="Arial" panose="020B0604020202020204" pitchFamily="34" charset="0"/>
              </a:rPr>
              <a:t>at:</a:t>
            </a:r>
            <a:r>
              <a:rPr lang="en-gb" sz="4800" err="1">
                <a:solidFill>
                  <a:srgbClr val="0066FF"/>
                </a:solidFill>
                <a:latin typeface="Arial" panose="020B0604020202020204" pitchFamily="34" charset="0"/>
                <a:ea typeface="+mn-lt"/>
                <a:cs typeface="Arial" panose="020B0604020202020204" pitchFamily="34" charset="0"/>
                <a:hlinkClick r:id="rId3">
                  <a:extLst>
                    <a:ext uri="{A12FA001-AC4F-418D-AE19-62706E023703}">
                      <ahyp:hlinkClr xmlns:ahyp="http://schemas.microsoft.com/office/drawing/2018/hyperlinkcolor" val="tx"/>
                    </a:ext>
                  </a:extLst>
                </a:hlinkClick>
              </a:rPr>
              <a:t>Housing</a:t>
            </a:r>
            <a:r>
              <a:rPr lang="en-gb" sz="4800">
                <a:solidFill>
                  <a:schemeClr val="tx1"/>
                </a:solidFill>
                <a:latin typeface="Arial" panose="020B0604020202020204" pitchFamily="34" charset="0"/>
                <a:ea typeface="+mn-lt"/>
                <a:cs typeface="Arial" panose="020B0604020202020204" pitchFamily="34" charset="0"/>
                <a:hlinkClick r:id="rId3">
                  <a:extLst>
                    <a:ext uri="{A12FA001-AC4F-418D-AE19-62706E023703}">
                      <ahyp:hlinkClr xmlns:ahyp="http://schemas.microsoft.com/office/drawing/2018/hyperlinkcolor" val="tx"/>
                    </a:ext>
                  </a:extLst>
                </a:hlinkClick>
              </a:rPr>
              <a:t> and disabled children | JRF</a:t>
            </a:r>
            <a:r>
              <a:rPr lang="en-gb" sz="4800">
                <a:solidFill>
                  <a:schemeClr val="tx1"/>
                </a:solidFill>
                <a:latin typeface="Arial" panose="020B0604020202020204" pitchFamily="34" charset="0"/>
                <a:ea typeface="+mn-lt"/>
                <a:cs typeface="Arial" panose="020B0604020202020204" pitchFamily="34" charset="0"/>
              </a:rPr>
              <a:t> (Accessed at:15.10.2022) </a:t>
            </a:r>
            <a:endParaRPr lang="en-gb" sz="480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a:solidFill>
                  <a:schemeClr val="tx1"/>
                </a:solidFill>
                <a:latin typeface="Arial" panose="020B0604020202020204" pitchFamily="34" charset="0"/>
                <a:ea typeface="+mn-lt"/>
                <a:cs typeface="Arial" panose="020B0604020202020204" pitchFamily="34" charset="0"/>
              </a:rPr>
              <a:t>Chang, J., </a:t>
            </a:r>
            <a:r>
              <a:rPr lang="en-gb" sz="4800" err="1">
                <a:solidFill>
                  <a:schemeClr val="tx1"/>
                </a:solidFill>
                <a:latin typeface="Arial" panose="020B0604020202020204" pitchFamily="34" charset="0"/>
                <a:ea typeface="+mn-lt"/>
                <a:cs typeface="Arial" panose="020B0604020202020204" pitchFamily="34" charset="0"/>
              </a:rPr>
              <a:t>Peysakhovich</a:t>
            </a:r>
            <a:r>
              <a:rPr lang="en-gb" sz="4800">
                <a:solidFill>
                  <a:schemeClr val="tx1"/>
                </a:solidFill>
                <a:latin typeface="Arial" panose="020B0604020202020204" pitchFamily="34" charset="0"/>
                <a:ea typeface="+mn-lt"/>
                <a:cs typeface="Arial" panose="020B0604020202020204" pitchFamily="34" charset="0"/>
              </a:rPr>
              <a:t>, F., Wang, W. and Zhu, J., 2011. The UK health care system. </a:t>
            </a:r>
            <a:r>
              <a:rPr lang="en-gb" sz="4800" i="1">
                <a:solidFill>
                  <a:schemeClr val="tx1"/>
                </a:solidFill>
                <a:latin typeface="Arial" panose="020B0604020202020204" pitchFamily="34" charset="0"/>
                <a:ea typeface="+mn-lt"/>
                <a:cs typeface="Arial" panose="020B0604020202020204" pitchFamily="34" charset="0"/>
              </a:rPr>
              <a:t>The United Kingdom</a:t>
            </a:r>
            <a:r>
              <a:rPr lang="en-gb" sz="4800">
                <a:solidFill>
                  <a:schemeClr val="tx1"/>
                </a:solidFill>
                <a:latin typeface="Arial" panose="020B0604020202020204" pitchFamily="34" charset="0"/>
                <a:ea typeface="+mn-lt"/>
                <a:cs typeface="Arial" panose="020B0604020202020204" pitchFamily="34" charset="0"/>
              </a:rPr>
              <a:t>, </a:t>
            </a:r>
            <a:r>
              <a:rPr lang="en-gb" sz="4800" i="1">
                <a:solidFill>
                  <a:schemeClr val="tx1"/>
                </a:solidFill>
                <a:latin typeface="Arial" panose="020B0604020202020204" pitchFamily="34" charset="0"/>
                <a:ea typeface="+mn-lt"/>
                <a:cs typeface="Arial" panose="020B0604020202020204" pitchFamily="34" charset="0"/>
              </a:rPr>
              <a:t>30</a:t>
            </a:r>
            <a:r>
              <a:rPr lang="en-gb" sz="4800">
                <a:solidFill>
                  <a:schemeClr val="tx1"/>
                </a:solidFill>
                <a:latin typeface="Arial" panose="020B0604020202020204" pitchFamily="34" charset="0"/>
                <a:ea typeface="+mn-lt"/>
                <a:cs typeface="Arial" panose="020B0604020202020204" pitchFamily="34" charset="0"/>
              </a:rPr>
              <a:t>, p.2019,[online] Available at: </a:t>
            </a:r>
            <a:r>
              <a:rPr lang="en-gb" sz="4800">
                <a:solidFill>
                  <a:schemeClr val="tx1"/>
                </a:solidFill>
                <a:latin typeface="Arial" panose="020B0604020202020204" pitchFamily="34" charset="0"/>
                <a:ea typeface="+mn-lt"/>
                <a:cs typeface="Arial" panose="020B0604020202020204" pitchFamily="34" charset="0"/>
                <a:hlinkClick r:id="rId4">
                  <a:extLst>
                    <a:ext uri="{A12FA001-AC4F-418D-AE19-62706E023703}">
                      <ahyp:hlinkClr xmlns:ahyp="http://schemas.microsoft.com/office/drawing/2018/hyperlinkcolor" val="tx"/>
                    </a:ext>
                  </a:extLst>
                </a:hlinkClick>
              </a:rPr>
              <a:t>actu-uk-with-cover-page-v2.pdf (d1wqtxts1xzle7.cloudfront.net)</a:t>
            </a:r>
            <a:r>
              <a:rPr lang="en-gb" sz="4800">
                <a:solidFill>
                  <a:schemeClr val="tx1"/>
                </a:solidFill>
                <a:latin typeface="Arial" panose="020B0604020202020204" pitchFamily="34" charset="0"/>
                <a:ea typeface="+mn-lt"/>
                <a:cs typeface="Arial" panose="020B0604020202020204" pitchFamily="34" charset="0"/>
              </a:rPr>
              <a:t>, (accessed: 20/10/2022).</a:t>
            </a:r>
            <a:endParaRPr lang="en-gb" sz="480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a:solidFill>
                  <a:schemeClr val="tx1"/>
                </a:solidFill>
                <a:latin typeface="Arial" panose="020B0604020202020204" pitchFamily="34" charset="0"/>
                <a:ea typeface="+mn-lt"/>
                <a:cs typeface="Arial" panose="020B0604020202020204" pitchFamily="34" charset="0"/>
              </a:rPr>
              <a:t>citizen advice., (2022).</a:t>
            </a:r>
            <a:r>
              <a:rPr lang="en-gb" sz="4800" i="1">
                <a:solidFill>
                  <a:schemeClr val="tx1"/>
                </a:solidFill>
                <a:latin typeface="Arial" panose="020B0604020202020204" pitchFamily="34" charset="0"/>
                <a:ea typeface="+mn-lt"/>
                <a:cs typeface="Arial" panose="020B0604020202020204" pitchFamily="34" charset="0"/>
              </a:rPr>
              <a:t> Housing </a:t>
            </a:r>
            <a:r>
              <a:rPr lang="en-gb" sz="4800">
                <a:solidFill>
                  <a:schemeClr val="tx1"/>
                </a:solidFill>
                <a:latin typeface="Arial" panose="020B0604020202020204" pitchFamily="34" charset="0"/>
                <a:ea typeface="+mn-lt"/>
                <a:cs typeface="Arial" panose="020B0604020202020204" pitchFamily="34" charset="0"/>
              </a:rPr>
              <a:t>[online] Available at: </a:t>
            </a:r>
            <a:r>
              <a:rPr lang="en-gb" sz="4800">
                <a:solidFill>
                  <a:schemeClr val="tx1"/>
                </a:solidFill>
                <a:latin typeface="Arial" panose="020B0604020202020204" pitchFamily="34" charset="0"/>
                <a:ea typeface="+mn-lt"/>
                <a:cs typeface="Arial" panose="020B0604020202020204" pitchFamily="34" charset="0"/>
                <a:hlinkClick r:id="rId5">
                  <a:extLst>
                    <a:ext uri="{A12FA001-AC4F-418D-AE19-62706E023703}">
                      <ahyp:hlinkClr xmlns:ahyp="http://schemas.microsoft.com/office/drawing/2018/hyperlinkcolor" val="tx"/>
                    </a:ext>
                  </a:extLst>
                </a:hlinkClick>
              </a:rPr>
              <a:t>Housing - Citizens Advice</a:t>
            </a:r>
            <a:r>
              <a:rPr lang="en-gb" sz="4800">
                <a:solidFill>
                  <a:schemeClr val="tx1"/>
                </a:solidFill>
                <a:latin typeface="Arial" panose="020B0604020202020204" pitchFamily="34" charset="0"/>
                <a:ea typeface="+mn-lt"/>
                <a:cs typeface="Arial" panose="020B0604020202020204" pitchFamily="34" charset="0"/>
              </a:rPr>
              <a:t> , (accessed:20/10/2022).</a:t>
            </a:r>
            <a:endParaRPr lang="en-gb" sz="480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a:solidFill>
                  <a:schemeClr val="tx1"/>
                </a:solidFill>
                <a:latin typeface="Arial" panose="020B0604020202020204" pitchFamily="34" charset="0"/>
                <a:ea typeface="+mn-lt"/>
                <a:cs typeface="Arial" panose="020B0604020202020204" pitchFamily="34" charset="0"/>
              </a:rPr>
              <a:t>Devries KM, </a:t>
            </a:r>
            <a:r>
              <a:rPr lang="en-gb" sz="4800" err="1">
                <a:solidFill>
                  <a:schemeClr val="tx1"/>
                </a:solidFill>
                <a:latin typeface="Arial" panose="020B0604020202020204" pitchFamily="34" charset="0"/>
                <a:ea typeface="+mn-lt"/>
                <a:cs typeface="Arial" panose="020B0604020202020204" pitchFamily="34" charset="0"/>
              </a:rPr>
              <a:t>Mak</a:t>
            </a:r>
            <a:r>
              <a:rPr lang="en-gb" sz="4800">
                <a:solidFill>
                  <a:schemeClr val="tx1"/>
                </a:solidFill>
                <a:latin typeface="Arial" panose="020B0604020202020204" pitchFamily="34" charset="0"/>
                <a:ea typeface="+mn-lt"/>
                <a:cs typeface="Arial" panose="020B0604020202020204" pitchFamily="34" charset="0"/>
              </a:rPr>
              <a:t> J , Bacchus LJ, Child JC, </a:t>
            </a:r>
            <a:r>
              <a:rPr lang="en-gb" sz="4800" err="1">
                <a:solidFill>
                  <a:schemeClr val="tx1"/>
                </a:solidFill>
                <a:latin typeface="Arial" panose="020B0604020202020204" pitchFamily="34" charset="0"/>
                <a:ea typeface="+mn-lt"/>
                <a:cs typeface="Arial" panose="020B0604020202020204" pitchFamily="34" charset="0"/>
              </a:rPr>
              <a:t>Falder</a:t>
            </a:r>
            <a:r>
              <a:rPr lang="en-gb" sz="4800">
                <a:solidFill>
                  <a:schemeClr val="tx1"/>
                </a:solidFill>
                <a:latin typeface="Arial" panose="020B0604020202020204" pitchFamily="34" charset="0"/>
                <a:ea typeface="+mn-lt"/>
                <a:cs typeface="Arial" panose="020B0604020202020204" pitchFamily="34" charset="0"/>
              </a:rPr>
              <a:t> G, et al. (2013) Intimate Partner Violence and Incident Depressive Symptoms and Suicide Attempts: A Systematic Review of Longitudinal Studies. </a:t>
            </a:r>
            <a:r>
              <a:rPr lang="en-gb" sz="4800" err="1">
                <a:solidFill>
                  <a:schemeClr val="tx1"/>
                </a:solidFill>
                <a:latin typeface="Arial" panose="020B0604020202020204" pitchFamily="34" charset="0"/>
                <a:ea typeface="+mn-lt"/>
                <a:cs typeface="Arial" panose="020B0604020202020204" pitchFamily="34" charset="0"/>
              </a:rPr>
              <a:t>PLoS</a:t>
            </a:r>
            <a:r>
              <a:rPr lang="en-gb" sz="4800">
                <a:solidFill>
                  <a:schemeClr val="tx1"/>
                </a:solidFill>
                <a:latin typeface="Arial" panose="020B0604020202020204" pitchFamily="34" charset="0"/>
                <a:ea typeface="+mn-lt"/>
                <a:cs typeface="Arial" panose="020B0604020202020204" pitchFamily="34" charset="0"/>
              </a:rPr>
              <a:t> Med 10(5): e1001439. [online] Available at:doi:10.1371/journal.pmed.1001439 ,(accessed :17/10/2022).</a:t>
            </a:r>
            <a:endParaRPr lang="en-gb" sz="480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a:solidFill>
                  <a:schemeClr val="tx1"/>
                </a:solidFill>
                <a:latin typeface="Arial" panose="020B0604020202020204" pitchFamily="34" charset="0"/>
                <a:ea typeface="+mn-lt"/>
                <a:cs typeface="Arial" panose="020B0604020202020204" pitchFamily="34" charset="0"/>
              </a:rPr>
              <a:t>DSL, (2009) </a:t>
            </a:r>
            <a:r>
              <a:rPr lang="en-gb" sz="4800" i="1">
                <a:solidFill>
                  <a:schemeClr val="tx1"/>
                </a:solidFill>
                <a:latin typeface="Arial" panose="020B0604020202020204" pitchFamily="34" charset="0"/>
                <a:ea typeface="+mn-lt"/>
                <a:cs typeface="Arial" panose="020B0604020202020204" pitchFamily="34" charset="0"/>
              </a:rPr>
              <a:t>Assessments and Services for Disabled Children </a:t>
            </a:r>
            <a:r>
              <a:rPr lang="en-gb" sz="4800">
                <a:solidFill>
                  <a:schemeClr val="tx1"/>
                </a:solidFill>
                <a:latin typeface="Arial" panose="020B0604020202020204" pitchFamily="34" charset="0"/>
                <a:ea typeface="+mn-lt"/>
                <a:cs typeface="Arial" panose="020B0604020202020204" pitchFamily="34" charset="0"/>
              </a:rPr>
              <a:t>[website] Available </a:t>
            </a:r>
            <a:r>
              <a:rPr lang="en-gb" sz="4800" err="1">
                <a:solidFill>
                  <a:schemeClr val="tx1"/>
                </a:solidFill>
                <a:latin typeface="Arial" panose="020B0604020202020204" pitchFamily="34" charset="0"/>
                <a:ea typeface="+mn-lt"/>
                <a:cs typeface="Arial" panose="020B0604020202020204" pitchFamily="34" charset="0"/>
              </a:rPr>
              <a:t>at:</a:t>
            </a:r>
            <a:r>
              <a:rPr lang="en-gb" sz="4800" err="1">
                <a:solidFill>
                  <a:srgbClr val="0066FF"/>
                </a:solidFill>
                <a:latin typeface="Arial" panose="020B0604020202020204" pitchFamily="34" charset="0"/>
                <a:ea typeface="+mn-lt"/>
                <a:cs typeface="Arial" panose="020B0604020202020204" pitchFamily="34" charset="0"/>
                <a:hlinkClick r:id="rId6">
                  <a:extLst>
                    <a:ext uri="{A12FA001-AC4F-418D-AE19-62706E023703}">
                      <ahyp:hlinkClr xmlns:ahyp="http://schemas.microsoft.com/office/drawing/2018/hyperlinkcolor" val="tx"/>
                    </a:ext>
                  </a:extLst>
                </a:hlinkClick>
              </a:rPr>
              <a:t>Housing</a:t>
            </a:r>
            <a:r>
              <a:rPr lang="en-gb" sz="4800">
                <a:solidFill>
                  <a:schemeClr val="tx1"/>
                </a:solidFill>
                <a:latin typeface="Arial" panose="020B0604020202020204" pitchFamily="34" charset="0"/>
                <a:ea typeface="+mn-lt"/>
                <a:cs typeface="Arial" panose="020B0604020202020204" pitchFamily="34" charset="0"/>
                <a:hlinkClick r:id="rId6">
                  <a:extLst>
                    <a:ext uri="{A12FA001-AC4F-418D-AE19-62706E023703}">
                      <ahyp:hlinkClr xmlns:ahyp="http://schemas.microsoft.com/office/drawing/2018/hyperlinkcolor" val="tx"/>
                    </a:ext>
                  </a:extLst>
                </a:hlinkClick>
              </a:rPr>
              <a:t> Act 2004 (legislation.gov.uk)</a:t>
            </a:r>
            <a:r>
              <a:rPr lang="en-gb" sz="4800">
                <a:solidFill>
                  <a:schemeClr val="tx1"/>
                </a:solidFill>
                <a:latin typeface="Arial" panose="020B0604020202020204" pitchFamily="34" charset="0"/>
                <a:ea typeface="+mn-lt"/>
                <a:cs typeface="Arial" panose="020B0604020202020204" pitchFamily="34" charset="0"/>
              </a:rPr>
              <a:t> (Accessed at:20.10.2022)</a:t>
            </a:r>
            <a:endParaRPr lang="en-gb" sz="480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a:solidFill>
                  <a:schemeClr val="tx1"/>
                </a:solidFill>
                <a:latin typeface="Arial" panose="020B0604020202020204" pitchFamily="34" charset="0"/>
                <a:ea typeface="+mn-lt"/>
                <a:cs typeface="Arial" panose="020B0604020202020204" pitchFamily="34" charset="0"/>
              </a:rPr>
              <a:t>Gulati, G. and Kelly, B.D., (2020). Domestic violence against women and the COVID-19 pandemic: What is the role of psychiatry?. </a:t>
            </a:r>
            <a:r>
              <a:rPr lang="en-gb" sz="4800" i="1">
                <a:solidFill>
                  <a:schemeClr val="tx1"/>
                </a:solidFill>
                <a:latin typeface="Arial" panose="020B0604020202020204" pitchFamily="34" charset="0"/>
                <a:ea typeface="+mn-lt"/>
                <a:cs typeface="Arial" panose="020B0604020202020204" pitchFamily="34" charset="0"/>
              </a:rPr>
              <a:t>International Journal of Law and Psychiatry</a:t>
            </a:r>
            <a:r>
              <a:rPr lang="en-gb" sz="4800">
                <a:solidFill>
                  <a:schemeClr val="tx1"/>
                </a:solidFill>
                <a:latin typeface="Arial" panose="020B0604020202020204" pitchFamily="34" charset="0"/>
                <a:ea typeface="+mn-lt"/>
                <a:cs typeface="Arial" panose="020B0604020202020204" pitchFamily="34" charset="0"/>
              </a:rPr>
              <a:t>, </a:t>
            </a:r>
            <a:r>
              <a:rPr lang="en-gb" sz="4800" i="1">
                <a:solidFill>
                  <a:schemeClr val="tx1"/>
                </a:solidFill>
                <a:latin typeface="Arial" panose="020B0604020202020204" pitchFamily="34" charset="0"/>
                <a:ea typeface="+mn-lt"/>
                <a:cs typeface="Arial" panose="020B0604020202020204" pitchFamily="34" charset="0"/>
              </a:rPr>
              <a:t>71</a:t>
            </a:r>
            <a:r>
              <a:rPr lang="en-gb" sz="4800">
                <a:solidFill>
                  <a:schemeClr val="tx1"/>
                </a:solidFill>
                <a:latin typeface="Arial" panose="020B0604020202020204" pitchFamily="34" charset="0"/>
                <a:ea typeface="+mn-lt"/>
                <a:cs typeface="Arial" panose="020B0604020202020204" pitchFamily="34" charset="0"/>
              </a:rPr>
              <a:t>, p.101594.[online] Available at: </a:t>
            </a:r>
            <a:r>
              <a:rPr lang="en-gb" sz="4800">
                <a:solidFill>
                  <a:schemeClr val="tx1"/>
                </a:solidFill>
                <a:latin typeface="Arial" panose="020B0604020202020204" pitchFamily="34" charset="0"/>
                <a:ea typeface="+mn-lt"/>
                <a:cs typeface="Arial" panose="020B0604020202020204" pitchFamily="34" charset="0"/>
                <a:hlinkClick r:id="rId7">
                  <a:extLst>
                    <a:ext uri="{A12FA001-AC4F-418D-AE19-62706E023703}">
                      <ahyp:hlinkClr xmlns:ahyp="http://schemas.microsoft.com/office/drawing/2018/hyperlinkcolor" val="tx"/>
                    </a:ext>
                  </a:extLst>
                </a:hlinkClick>
              </a:rPr>
              <a:t>Domestic violence against women and the COVID-19 pandemic: What is the role of psychiatry? - ScienceDirect</a:t>
            </a:r>
            <a:r>
              <a:rPr lang="en-gb" sz="4800">
                <a:solidFill>
                  <a:schemeClr val="tx1"/>
                </a:solidFill>
                <a:latin typeface="Arial" panose="020B0604020202020204" pitchFamily="34" charset="0"/>
                <a:ea typeface="+mn-lt"/>
                <a:cs typeface="Arial" panose="020B0604020202020204" pitchFamily="34" charset="0"/>
              </a:rPr>
              <a:t> ,(accessed: 17/10/2022).</a:t>
            </a:r>
            <a:endParaRPr lang="en-gb" sz="480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a:solidFill>
                  <a:schemeClr val="tx1"/>
                </a:solidFill>
                <a:latin typeface="Arial" panose="020B0604020202020204" pitchFamily="34" charset="0"/>
                <a:ea typeface="+mn-lt"/>
                <a:cs typeface="Arial" panose="020B0604020202020204" pitchFamily="34" charset="0"/>
              </a:rPr>
              <a:t>Heath, S., 2014. Housing demand and need (England). </a:t>
            </a:r>
            <a:r>
              <a:rPr lang="en-gb" sz="4800" i="1">
                <a:solidFill>
                  <a:schemeClr val="tx1"/>
                </a:solidFill>
                <a:latin typeface="Arial" panose="020B0604020202020204" pitchFamily="34" charset="0"/>
                <a:ea typeface="+mn-lt"/>
                <a:cs typeface="Arial" panose="020B0604020202020204" pitchFamily="34" charset="0"/>
              </a:rPr>
              <a:t>England: House of Commons Library</a:t>
            </a:r>
            <a:r>
              <a:rPr lang="en-gb" sz="4800">
                <a:solidFill>
                  <a:schemeClr val="tx1"/>
                </a:solidFill>
                <a:latin typeface="Arial" panose="020B0604020202020204" pitchFamily="34" charset="0"/>
                <a:ea typeface="+mn-lt"/>
                <a:cs typeface="Arial" panose="020B0604020202020204" pitchFamily="34" charset="0"/>
              </a:rPr>
              <a:t>.[online] Available at: </a:t>
            </a:r>
            <a:r>
              <a:rPr lang="en-gb" sz="4800">
                <a:solidFill>
                  <a:schemeClr val="tx1"/>
                </a:solidFill>
                <a:latin typeface="Arial" panose="020B0604020202020204" pitchFamily="34" charset="0"/>
                <a:ea typeface="+mn-lt"/>
                <a:cs typeface="Arial" panose="020B0604020202020204" pitchFamily="34" charset="0"/>
                <a:hlinkClick r:id="rId8">
                  <a:extLst>
                    <a:ext uri="{A12FA001-AC4F-418D-AE19-62706E023703}">
                      <ahyp:hlinkClr xmlns:ahyp="http://schemas.microsoft.com/office/drawing/2018/hyperlinkcolor" val="tx"/>
                    </a:ext>
                  </a:extLst>
                </a:hlinkClick>
              </a:rPr>
              <a:t>SN06921.pdf (parliament.uk)</a:t>
            </a:r>
            <a:r>
              <a:rPr lang="en-gb" sz="4800">
                <a:solidFill>
                  <a:schemeClr val="tx1"/>
                </a:solidFill>
                <a:latin typeface="Arial" panose="020B0604020202020204" pitchFamily="34" charset="0"/>
                <a:ea typeface="+mn-lt"/>
                <a:cs typeface="Arial" panose="020B0604020202020204" pitchFamily="34" charset="0"/>
              </a:rPr>
              <a:t> ,(accessed: 17/10/2022).</a:t>
            </a:r>
            <a:endParaRPr lang="en-gb" sz="480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a:solidFill>
                  <a:schemeClr val="tx1"/>
                </a:solidFill>
                <a:latin typeface="Arial" panose="020B0604020202020204" pitchFamily="34" charset="0"/>
                <a:ea typeface="+mn-lt"/>
                <a:cs typeface="Arial" panose="020B0604020202020204" pitchFamily="34" charset="0"/>
              </a:rPr>
              <a:t>Klein Y., (2022) </a:t>
            </a:r>
            <a:r>
              <a:rPr lang="en-gb" sz="4800" i="1">
                <a:solidFill>
                  <a:schemeClr val="tx1"/>
                </a:solidFill>
                <a:latin typeface="Arial" panose="020B0604020202020204" pitchFamily="34" charset="0"/>
                <a:ea typeface="+mn-lt"/>
                <a:cs typeface="Arial" panose="020B0604020202020204" pitchFamily="34" charset="0"/>
              </a:rPr>
              <a:t>Is Moving Traumatic for Adolescents?</a:t>
            </a:r>
            <a:r>
              <a:rPr lang="en-gb" sz="4800">
                <a:solidFill>
                  <a:schemeClr val="tx1"/>
                </a:solidFill>
                <a:latin typeface="Arial" panose="020B0604020202020204" pitchFamily="34" charset="0"/>
                <a:ea typeface="+mn-lt"/>
                <a:cs typeface="Arial" panose="020B0604020202020204" pitchFamily="34" charset="0"/>
              </a:rPr>
              <a:t> [website] Available </a:t>
            </a:r>
            <a:r>
              <a:rPr lang="en-gb" sz="4800" err="1">
                <a:solidFill>
                  <a:schemeClr val="tx1"/>
                </a:solidFill>
                <a:latin typeface="Arial" panose="020B0604020202020204" pitchFamily="34" charset="0"/>
                <a:ea typeface="+mn-lt"/>
                <a:cs typeface="Arial" panose="020B0604020202020204" pitchFamily="34" charset="0"/>
              </a:rPr>
              <a:t>at:</a:t>
            </a:r>
            <a:r>
              <a:rPr lang="en-gb" sz="4800" err="1">
                <a:solidFill>
                  <a:srgbClr val="0066FF"/>
                </a:solidFill>
                <a:latin typeface="Arial" panose="020B0604020202020204" pitchFamily="34" charset="0"/>
                <a:ea typeface="+mn-lt"/>
                <a:cs typeface="Arial" panose="020B0604020202020204" pitchFamily="34" charset="0"/>
                <a:hlinkClick r:id="rId9">
                  <a:extLst>
                    <a:ext uri="{A12FA001-AC4F-418D-AE19-62706E023703}">
                      <ahyp:hlinkClr xmlns:ahyp="http://schemas.microsoft.com/office/drawing/2018/hyperlinkcolor" val="tx"/>
                    </a:ext>
                  </a:extLst>
                </a:hlinkClick>
              </a:rPr>
              <a:t>Is</a:t>
            </a:r>
            <a:r>
              <a:rPr lang="en-gb" sz="4800">
                <a:solidFill>
                  <a:schemeClr val="tx1"/>
                </a:solidFill>
                <a:latin typeface="Arial" panose="020B0604020202020204" pitchFamily="34" charset="0"/>
                <a:ea typeface="+mn-lt"/>
                <a:cs typeface="Arial" panose="020B0604020202020204" pitchFamily="34" charset="0"/>
                <a:hlinkClick r:id="rId9">
                  <a:extLst>
                    <a:ext uri="{A12FA001-AC4F-418D-AE19-62706E023703}">
                      <ahyp:hlinkClr xmlns:ahyp="http://schemas.microsoft.com/office/drawing/2018/hyperlinkcolor" val="tx"/>
                    </a:ext>
                  </a:extLst>
                </a:hlinkClick>
              </a:rPr>
              <a:t> Moving Traumatic for Adolescents? (evolvetreatment.com)</a:t>
            </a:r>
            <a:r>
              <a:rPr lang="en-gb" sz="4800">
                <a:solidFill>
                  <a:schemeClr val="tx1"/>
                </a:solidFill>
                <a:latin typeface="Arial" panose="020B0604020202020204" pitchFamily="34" charset="0"/>
                <a:ea typeface="+mn-lt"/>
                <a:cs typeface="Arial" panose="020B0604020202020204" pitchFamily="34" charset="0"/>
              </a:rPr>
              <a:t> (Accessed at:16.10.2022). </a:t>
            </a:r>
            <a:endParaRPr lang="en-gb" sz="480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a:solidFill>
                  <a:schemeClr val="tx1"/>
                </a:solidFill>
                <a:latin typeface="Arial" panose="020B0604020202020204" pitchFamily="34" charset="0"/>
                <a:ea typeface="+mn-lt"/>
                <a:cs typeface="Arial" panose="020B0604020202020204" pitchFamily="34" charset="0"/>
              </a:rPr>
              <a:t>Legislation.gov.uk, (2022)</a:t>
            </a:r>
            <a:r>
              <a:rPr lang="en-gb" sz="4800" i="1">
                <a:solidFill>
                  <a:schemeClr val="tx1"/>
                </a:solidFill>
                <a:latin typeface="Arial" panose="020B0604020202020204" pitchFamily="34" charset="0"/>
                <a:ea typeface="+mn-lt"/>
                <a:cs typeface="Arial" panose="020B0604020202020204" pitchFamily="34" charset="0"/>
              </a:rPr>
              <a:t> Domestic Violence, Crime and Victims Act 2004</a:t>
            </a:r>
            <a:r>
              <a:rPr lang="en-gb" sz="4800">
                <a:solidFill>
                  <a:schemeClr val="tx1"/>
                </a:solidFill>
                <a:latin typeface="Arial" panose="020B0604020202020204" pitchFamily="34" charset="0"/>
                <a:ea typeface="+mn-lt"/>
                <a:cs typeface="Arial" panose="020B0604020202020204" pitchFamily="34" charset="0"/>
              </a:rPr>
              <a:t> [website] Available </a:t>
            </a:r>
            <a:r>
              <a:rPr lang="en-gb" sz="4800" err="1">
                <a:solidFill>
                  <a:schemeClr val="tx1"/>
                </a:solidFill>
                <a:latin typeface="Arial" panose="020B0604020202020204" pitchFamily="34" charset="0"/>
                <a:ea typeface="+mn-lt"/>
                <a:cs typeface="Arial" panose="020B0604020202020204" pitchFamily="34" charset="0"/>
              </a:rPr>
              <a:t>at:</a:t>
            </a:r>
            <a:r>
              <a:rPr lang="en-gb" sz="4800" err="1">
                <a:solidFill>
                  <a:srgbClr val="0066FF"/>
                </a:solidFill>
                <a:latin typeface="Arial" panose="020B0604020202020204" pitchFamily="34" charset="0"/>
                <a:ea typeface="+mn-lt"/>
                <a:cs typeface="Arial" panose="020B0604020202020204" pitchFamily="34" charset="0"/>
                <a:hlinkClick r:id="rId10">
                  <a:extLst>
                    <a:ext uri="{A12FA001-AC4F-418D-AE19-62706E023703}">
                      <ahyp:hlinkClr xmlns:ahyp="http://schemas.microsoft.com/office/drawing/2018/hyperlinkcolor" val="tx"/>
                    </a:ext>
                  </a:extLst>
                </a:hlinkClick>
              </a:rPr>
              <a:t>Domestic</a:t>
            </a:r>
            <a:r>
              <a:rPr lang="en-gb" sz="4800">
                <a:solidFill>
                  <a:schemeClr val="tx1"/>
                </a:solidFill>
                <a:latin typeface="Arial" panose="020B0604020202020204" pitchFamily="34" charset="0"/>
                <a:ea typeface="+mn-lt"/>
                <a:cs typeface="Arial" panose="020B0604020202020204" pitchFamily="34" charset="0"/>
                <a:hlinkClick r:id="rId10">
                  <a:extLst>
                    <a:ext uri="{A12FA001-AC4F-418D-AE19-62706E023703}">
                      <ahyp:hlinkClr xmlns:ahyp="http://schemas.microsoft.com/office/drawing/2018/hyperlinkcolor" val="tx"/>
                    </a:ext>
                  </a:extLst>
                </a:hlinkClick>
              </a:rPr>
              <a:t> Violence, Crime and Victims Act 2004 (legislation.gov.uk)</a:t>
            </a:r>
            <a:r>
              <a:rPr lang="en-gb" sz="4800">
                <a:solidFill>
                  <a:schemeClr val="tx1"/>
                </a:solidFill>
                <a:latin typeface="Arial" panose="020B0604020202020204" pitchFamily="34" charset="0"/>
                <a:ea typeface="+mn-lt"/>
                <a:cs typeface="Arial" panose="020B0604020202020204" pitchFamily="34" charset="0"/>
              </a:rPr>
              <a:t> (Accessed at:20.10.2022) </a:t>
            </a:r>
            <a:endParaRPr lang="en-gb" sz="4800">
              <a:solidFill>
                <a:schemeClr val="tx1"/>
              </a:solidFill>
              <a:latin typeface="Arial" panose="020B0604020202020204" pitchFamily="34" charset="0"/>
              <a:cs typeface="Arial" panose="020B0604020202020204" pitchFamily="34" charset="0"/>
            </a:endParaRPr>
          </a:p>
          <a:p>
            <a:pPr marL="742950" indent="-742950">
              <a:lnSpc>
                <a:spcPct val="120000"/>
              </a:lnSpc>
              <a:buAutoNum type="arabicPeriod"/>
            </a:pPr>
            <a:r>
              <a:rPr lang="en-gb" sz="4800">
                <a:solidFill>
                  <a:schemeClr val="tx1"/>
                </a:solidFill>
                <a:latin typeface="Arial" panose="020B0604020202020204" pitchFamily="34" charset="0"/>
                <a:ea typeface="+mn-lt"/>
                <a:cs typeface="Arial" panose="020B0604020202020204" pitchFamily="34" charset="0"/>
              </a:rPr>
              <a:t>Legislation.gov.uk, (2022)</a:t>
            </a:r>
            <a:r>
              <a:rPr lang="en-gb" sz="4800" i="1">
                <a:solidFill>
                  <a:schemeClr val="tx1"/>
                </a:solidFill>
                <a:latin typeface="Arial" panose="020B0604020202020204" pitchFamily="34" charset="0"/>
                <a:ea typeface="+mn-lt"/>
                <a:cs typeface="Arial" panose="020B0604020202020204" pitchFamily="34" charset="0"/>
              </a:rPr>
              <a:t> Housing Act 2004</a:t>
            </a:r>
            <a:r>
              <a:rPr lang="en-gb" sz="4800">
                <a:solidFill>
                  <a:schemeClr val="tx1"/>
                </a:solidFill>
                <a:latin typeface="Arial" panose="020B0604020202020204" pitchFamily="34" charset="0"/>
                <a:ea typeface="+mn-lt"/>
                <a:cs typeface="Arial" panose="020B0604020202020204" pitchFamily="34" charset="0"/>
              </a:rPr>
              <a:t>[website] Available </a:t>
            </a:r>
            <a:r>
              <a:rPr lang="en-gb" sz="4800" err="1">
                <a:solidFill>
                  <a:schemeClr val="tx1"/>
                </a:solidFill>
                <a:latin typeface="Arial" panose="020B0604020202020204" pitchFamily="34" charset="0"/>
                <a:ea typeface="+mn-lt"/>
                <a:cs typeface="Arial" panose="020B0604020202020204" pitchFamily="34" charset="0"/>
              </a:rPr>
              <a:t>at:</a:t>
            </a:r>
            <a:r>
              <a:rPr lang="en-gb" sz="4800" err="1">
                <a:solidFill>
                  <a:srgbClr val="0066FF"/>
                </a:solidFill>
                <a:latin typeface="Arial" panose="020B0604020202020204" pitchFamily="34" charset="0"/>
                <a:ea typeface="+mn-lt"/>
                <a:cs typeface="Arial" panose="020B0604020202020204" pitchFamily="34" charset="0"/>
                <a:hlinkClick r:id="rId6">
                  <a:extLst>
                    <a:ext uri="{A12FA001-AC4F-418D-AE19-62706E023703}">
                      <ahyp:hlinkClr xmlns:ahyp="http://schemas.microsoft.com/office/drawing/2018/hyperlinkcolor" val="tx"/>
                    </a:ext>
                  </a:extLst>
                </a:hlinkClick>
              </a:rPr>
              <a:t>Housing</a:t>
            </a:r>
            <a:r>
              <a:rPr lang="en-gb" sz="4800">
                <a:solidFill>
                  <a:schemeClr val="tx1"/>
                </a:solidFill>
                <a:latin typeface="Arial" panose="020B0604020202020204" pitchFamily="34" charset="0"/>
                <a:ea typeface="+mn-lt"/>
                <a:cs typeface="Arial" panose="020B0604020202020204" pitchFamily="34" charset="0"/>
                <a:hlinkClick r:id="rId6">
                  <a:extLst>
                    <a:ext uri="{A12FA001-AC4F-418D-AE19-62706E023703}">
                      <ahyp:hlinkClr xmlns:ahyp="http://schemas.microsoft.com/office/drawing/2018/hyperlinkcolor" val="tx"/>
                    </a:ext>
                  </a:extLst>
                </a:hlinkClick>
              </a:rPr>
              <a:t> Act 2004 (legislation.gov.uk)</a:t>
            </a:r>
            <a:r>
              <a:rPr lang="en-gb" sz="4800">
                <a:solidFill>
                  <a:schemeClr val="tx1"/>
                </a:solidFill>
                <a:latin typeface="Arial" panose="020B0604020202020204" pitchFamily="34" charset="0"/>
                <a:ea typeface="+mn-lt"/>
                <a:cs typeface="Arial" panose="020B0604020202020204" pitchFamily="34" charset="0"/>
              </a:rPr>
              <a:t> (Accessed at:20.10.2022) </a:t>
            </a:r>
            <a:endParaRPr lang="en-gb" sz="4800">
              <a:solidFill>
                <a:schemeClr val="tx1"/>
              </a:solidFill>
              <a:latin typeface="Arial" panose="020B0604020202020204" pitchFamily="34" charset="0"/>
              <a:cs typeface="Arial" panose="020B0604020202020204" pitchFamily="34" charset="0"/>
            </a:endParaRPr>
          </a:p>
          <a:p>
            <a:pPr marL="342900" indent="-342900">
              <a:lnSpc>
                <a:spcPct val="120000"/>
              </a:lnSpc>
              <a:buAutoNum type="arabicPeriod"/>
            </a:pPr>
            <a:endParaRPr lang="en-gb" sz="4800">
              <a:solidFill>
                <a:srgbClr val="FFFFFF">
                  <a:alpha val="60000"/>
                </a:srgbClr>
              </a:solidFill>
            </a:endParaRPr>
          </a:p>
          <a:p>
            <a:pPr marL="342900" indent="-342900">
              <a:buAutoNum type="arabicPeriod"/>
            </a:pPr>
            <a:endParaRPr lang="en-gb" sz="4800">
              <a:solidFill>
                <a:srgbClr val="FFFFFF">
                  <a:alpha val="60000"/>
                </a:srgbClr>
              </a:solidFill>
            </a:endParaRPr>
          </a:p>
          <a:p>
            <a:pPr lvl="0"/>
            <a:endParaRPr lang="en-gb">
              <a:solidFill>
                <a:srgbClr val="FFFFFF">
                  <a:alpha val="60000"/>
                </a:srgbClr>
              </a:solidFill>
            </a:endParaRPr>
          </a:p>
        </p:txBody>
      </p:sp>
      <p:sp>
        <p:nvSpPr>
          <p:cNvPr id="16" name="Slide Number Placeholder 15">
            <a:extLst>
              <a:ext uri="{FF2B5EF4-FFF2-40B4-BE49-F238E27FC236}">
                <a16:creationId xmlns:a16="http://schemas.microsoft.com/office/drawing/2014/main" id="{CF0A8666-4477-461C-A79D-E91232EE973E}"/>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US" smtClean="0"/>
              <a:pPr rtl="0"/>
              <a:t>13</a:t>
            </a:fld>
            <a:endParaRPr lang="en-US"/>
          </a:p>
        </p:txBody>
      </p:sp>
    </p:spTree>
    <p:extLst>
      <p:ext uri="{BB962C8B-B14F-4D97-AF65-F5344CB8AC3E}">
        <p14:creationId xmlns:p14="http://schemas.microsoft.com/office/powerpoint/2010/main" val="1420547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0064C48D-6756-CDE6-D5B1-4DF5448612F3}"/>
              </a:ext>
            </a:extLst>
          </p:cNvPr>
          <p:cNvSpPr>
            <a:spLocks noGrp="1"/>
          </p:cNvSpPr>
          <p:nvPr>
            <p:ph type="sldNum" sz="quarter" idx="12"/>
          </p:nvPr>
        </p:nvSpPr>
        <p:spPr/>
        <p:txBody>
          <a:bodyPr/>
          <a:lstStyle/>
          <a:p>
            <a:pPr rtl="0"/>
            <a:fld id="{DBA1B0FB-D917-4C8C-928F-313BD683BF39}" type="slidenum">
              <a:rPr lang="en-US" smtClean="0"/>
              <a:t>14</a:t>
            </a:fld>
            <a:endParaRPr lang="en-US"/>
          </a:p>
        </p:txBody>
      </p:sp>
      <p:sp>
        <p:nvSpPr>
          <p:cNvPr id="12" name="TextBox 11">
            <a:extLst>
              <a:ext uri="{FF2B5EF4-FFF2-40B4-BE49-F238E27FC236}">
                <a16:creationId xmlns:a16="http://schemas.microsoft.com/office/drawing/2014/main" id="{EBCFC714-4845-A5E8-6B2F-F7AFDC5E4E11}"/>
              </a:ext>
            </a:extLst>
          </p:cNvPr>
          <p:cNvSpPr txBox="1"/>
          <p:nvPr/>
        </p:nvSpPr>
        <p:spPr>
          <a:xfrm>
            <a:off x="0" y="0"/>
            <a:ext cx="12192000"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mj-lt"/>
              <a:buAutoNum type="arabicPeriod"/>
            </a:pPr>
            <a:r>
              <a:rPr lang="en-US" sz="1200">
                <a:ea typeface="+mn-lt"/>
                <a:cs typeface="+mn-lt"/>
              </a:rPr>
              <a:t>Lloyd, M., (2018). Domestic violence and education: Examining the impact of domestic violence on young children, children, and young people and the potential role of schools. </a:t>
            </a:r>
            <a:r>
              <a:rPr lang="en-US" sz="1200" i="1">
                <a:ea typeface="+mn-lt"/>
                <a:cs typeface="+mn-lt"/>
              </a:rPr>
              <a:t>Frontiers in psychology</a:t>
            </a:r>
            <a:r>
              <a:rPr lang="en-US" sz="1200">
                <a:ea typeface="+mn-lt"/>
                <a:cs typeface="+mn-lt"/>
              </a:rPr>
              <a:t>, </a:t>
            </a:r>
            <a:r>
              <a:rPr lang="en-US" sz="1200" i="1">
                <a:ea typeface="+mn-lt"/>
                <a:cs typeface="+mn-lt"/>
              </a:rPr>
              <a:t>9</a:t>
            </a:r>
            <a:r>
              <a:rPr lang="en-US" sz="1200">
                <a:ea typeface="+mn-lt"/>
                <a:cs typeface="+mn-lt"/>
              </a:rPr>
              <a:t>, p.2094.[online] Available at: </a:t>
            </a:r>
            <a:r>
              <a:rPr lang="en-US" sz="1200">
                <a:ea typeface="+mn-lt"/>
                <a:cs typeface="+mn-lt"/>
                <a:hlinkClick r:id="rId2"/>
              </a:rPr>
              <a:t>Frontiers | Domestic Violence and Education: Examining the Impact of </a:t>
            </a:r>
            <a:r>
              <a:rPr lang="en-US" sz="1200" err="1">
                <a:ea typeface="+mn-lt"/>
                <a:cs typeface="+mn-lt"/>
                <a:hlinkClick r:id="rId2"/>
              </a:rPr>
              <a:t>DomesticViolenceonYoung</a:t>
            </a:r>
            <a:r>
              <a:rPr lang="en-US" sz="1200">
                <a:ea typeface="+mn-lt"/>
                <a:cs typeface="+mn-lt"/>
                <a:hlinkClick r:id="rId2"/>
              </a:rPr>
              <a:t> Children, Children, and Young People and the Potential Role of Schools (frontiersin.org)</a:t>
            </a:r>
            <a:r>
              <a:rPr lang="en-US" sz="1200">
                <a:ea typeface="+mn-lt"/>
                <a:cs typeface="+mn-lt"/>
              </a:rPr>
              <a:t>, (accessed: 20/10/2022).</a:t>
            </a:r>
            <a:endParaRPr lang="en-US" sz="1200"/>
          </a:p>
          <a:p>
            <a:pPr marL="342900" indent="-342900">
              <a:buFont typeface="+mj-lt"/>
              <a:buAutoNum type="arabicPeriod"/>
            </a:pPr>
            <a:endParaRPr lang="en-US" sz="1200">
              <a:ea typeface="+mn-lt"/>
              <a:cs typeface="+mn-lt"/>
            </a:endParaRPr>
          </a:p>
          <a:p>
            <a:pPr marL="342900" indent="-342900">
              <a:buFont typeface="+mj-lt"/>
              <a:buAutoNum type="arabicPeriod"/>
            </a:pPr>
            <a:r>
              <a:rPr lang="en-US" sz="1200">
                <a:ea typeface="+mn-lt"/>
                <a:cs typeface="+mn-lt"/>
              </a:rPr>
              <a:t>Money Helper., (2022). Renting [online], Available at: </a:t>
            </a:r>
            <a:r>
              <a:rPr lang="en-US" sz="1200">
                <a:ea typeface="+mn-lt"/>
                <a:cs typeface="+mn-lt"/>
                <a:hlinkClick r:id="rId3"/>
              </a:rPr>
              <a:t>Renting | </a:t>
            </a:r>
            <a:r>
              <a:rPr lang="en-US" sz="1200" err="1">
                <a:ea typeface="+mn-lt"/>
                <a:cs typeface="+mn-lt"/>
                <a:hlinkClick r:id="rId3"/>
              </a:rPr>
              <a:t>MoneyHelper</a:t>
            </a:r>
            <a:r>
              <a:rPr lang="en-US" sz="1200">
                <a:ea typeface="+mn-lt"/>
                <a:cs typeface="+mn-lt"/>
              </a:rPr>
              <a:t> , (accessed :20/10/2022).</a:t>
            </a:r>
          </a:p>
          <a:p>
            <a:pPr marL="342900" indent="-342900">
              <a:buFont typeface="+mj-lt"/>
              <a:buAutoNum type="arabicPeriod"/>
            </a:pPr>
            <a:endParaRPr lang="en-US" sz="1200"/>
          </a:p>
          <a:p>
            <a:pPr marL="342900" indent="-342900">
              <a:buAutoNum type="arabicPeriod"/>
            </a:pPr>
            <a:r>
              <a:rPr lang="en-US" sz="1200">
                <a:ea typeface="+mn-lt"/>
                <a:cs typeface="+mn-lt"/>
              </a:rPr>
              <a:t>Mullins, D. and </a:t>
            </a:r>
            <a:r>
              <a:rPr lang="en-US" sz="1200" err="1">
                <a:ea typeface="+mn-lt"/>
                <a:cs typeface="+mn-lt"/>
              </a:rPr>
              <a:t>Murie</a:t>
            </a:r>
            <a:r>
              <a:rPr lang="en-US" sz="1200">
                <a:ea typeface="+mn-lt"/>
                <a:cs typeface="+mn-lt"/>
              </a:rPr>
              <a:t>, A., (2017). </a:t>
            </a:r>
            <a:r>
              <a:rPr lang="en-US" sz="1200" i="1">
                <a:ea typeface="+mn-lt"/>
                <a:cs typeface="+mn-lt"/>
              </a:rPr>
              <a:t>Housing Policy in the UK</a:t>
            </a:r>
            <a:r>
              <a:rPr lang="en-US" sz="1200">
                <a:ea typeface="+mn-lt"/>
                <a:cs typeface="+mn-lt"/>
              </a:rPr>
              <a:t>. Bloomsbury Publishing.[online], Available at: </a:t>
            </a:r>
            <a:r>
              <a:rPr lang="en-US" sz="1200">
                <a:ea typeface="+mn-lt"/>
                <a:cs typeface="+mn-lt"/>
                <a:hlinkClick r:id="rId4"/>
              </a:rPr>
              <a:t>Housing Policy in the UK - Google Books</a:t>
            </a:r>
            <a:r>
              <a:rPr lang="en-US" sz="1200">
                <a:ea typeface="+mn-lt"/>
                <a:cs typeface="+mn-lt"/>
              </a:rPr>
              <a:t> , (accessed: 17/10/2022).</a:t>
            </a:r>
          </a:p>
          <a:p>
            <a:pPr marL="342900" indent="-342900">
              <a:buAutoNum type="arabicPeriod"/>
            </a:pPr>
            <a:endParaRPr lang="en-US" sz="1200">
              <a:ea typeface="+mn-lt"/>
              <a:cs typeface="+mn-lt"/>
            </a:endParaRPr>
          </a:p>
          <a:p>
            <a:pPr marL="342900" indent="-342900">
              <a:buFont typeface="+mj-lt"/>
              <a:buAutoNum type="arabicPeriod"/>
            </a:pPr>
            <a:r>
              <a:rPr lang="en-US" sz="1200">
                <a:ea typeface="+mn-lt"/>
                <a:cs typeface="+mn-lt"/>
              </a:rPr>
              <a:t>Mullins, D. and </a:t>
            </a:r>
            <a:r>
              <a:rPr lang="en-US" sz="1200" err="1">
                <a:ea typeface="+mn-lt"/>
                <a:cs typeface="+mn-lt"/>
              </a:rPr>
              <a:t>Murie</a:t>
            </a:r>
            <a:r>
              <a:rPr lang="en-US" sz="1200">
                <a:ea typeface="+mn-lt"/>
                <a:cs typeface="+mn-lt"/>
              </a:rPr>
              <a:t>, A., (2017). </a:t>
            </a:r>
            <a:r>
              <a:rPr lang="en-US" sz="1200" i="1">
                <a:ea typeface="+mn-lt"/>
                <a:cs typeface="+mn-lt"/>
              </a:rPr>
              <a:t>Housing Policy in the UK</a:t>
            </a:r>
            <a:r>
              <a:rPr lang="en-US" sz="1200">
                <a:ea typeface="+mn-lt"/>
                <a:cs typeface="+mn-lt"/>
              </a:rPr>
              <a:t>. Bloomsbury Publishing.[online], Available at: </a:t>
            </a:r>
            <a:r>
              <a:rPr lang="en-US" sz="1200">
                <a:ea typeface="+mn-lt"/>
                <a:cs typeface="+mn-lt"/>
                <a:hlinkClick r:id="rId4"/>
              </a:rPr>
              <a:t>Housing Policy in the UK - Google Books</a:t>
            </a:r>
            <a:r>
              <a:rPr lang="en-US" sz="1200">
                <a:ea typeface="+mn-lt"/>
                <a:cs typeface="+mn-lt"/>
              </a:rPr>
              <a:t> , (accessed: 17/10/2022).</a:t>
            </a:r>
            <a:endParaRPr lang="en-US" sz="1200"/>
          </a:p>
          <a:p>
            <a:pPr marL="342900" indent="-342900">
              <a:buFont typeface="+mj-lt"/>
              <a:buAutoNum type="arabicPeriod"/>
            </a:pPr>
            <a:r>
              <a:rPr lang="en-US" sz="1200">
                <a:ea typeface="+mn-lt"/>
                <a:cs typeface="+mn-lt"/>
              </a:rPr>
              <a:t>Oldham council., (2020).</a:t>
            </a:r>
            <a:r>
              <a:rPr lang="en-US" sz="1200" i="1">
                <a:ea typeface="+mn-lt"/>
                <a:cs typeface="+mn-lt"/>
              </a:rPr>
              <a:t> Domestic Violence and Abuse </a:t>
            </a:r>
            <a:r>
              <a:rPr lang="en-US" sz="1200">
                <a:ea typeface="+mn-lt"/>
                <a:cs typeface="+mn-lt"/>
              </a:rPr>
              <a:t>[online], Available at : </a:t>
            </a:r>
            <a:r>
              <a:rPr lang="en-US" sz="1200" err="1">
                <a:ea typeface="+mn-lt"/>
                <a:cs typeface="+mn-lt"/>
                <a:hlinkClick r:id="rId5"/>
              </a:rPr>
              <a:t>Organisations</a:t>
            </a:r>
            <a:r>
              <a:rPr lang="en-US" sz="1200">
                <a:ea typeface="+mn-lt"/>
                <a:cs typeface="+mn-lt"/>
                <a:hlinkClick r:id="rId5"/>
              </a:rPr>
              <a:t> that offer support | Domestic Violence and Abuse | Oldham Council</a:t>
            </a:r>
            <a:r>
              <a:rPr lang="en-US" sz="1200">
                <a:ea typeface="+mn-lt"/>
                <a:cs typeface="+mn-lt"/>
              </a:rPr>
              <a:t> ,(accessed:20/10/2022).</a:t>
            </a:r>
          </a:p>
          <a:p>
            <a:pPr marL="342900" indent="-342900">
              <a:buFont typeface="+mj-lt"/>
              <a:buAutoNum type="arabicPeriod"/>
            </a:pPr>
            <a:endParaRPr lang="en-US" sz="1200"/>
          </a:p>
          <a:p>
            <a:pPr marL="342900" indent="-342900">
              <a:buFont typeface="+mj-lt"/>
              <a:buAutoNum type="arabicPeriod"/>
            </a:pPr>
            <a:r>
              <a:rPr lang="en-US" sz="1200">
                <a:ea typeface="+mn-lt"/>
                <a:cs typeface="+mn-lt"/>
              </a:rPr>
              <a:t>Parkinson, P. and Humphreys, C., (1998). Children who witness domestic violence-the implications for child protection. </a:t>
            </a:r>
            <a:r>
              <a:rPr lang="en-US" sz="1200" i="1">
                <a:ea typeface="+mn-lt"/>
                <a:cs typeface="+mn-lt"/>
              </a:rPr>
              <a:t>Child &amp; Fam. LQ</a:t>
            </a:r>
            <a:r>
              <a:rPr lang="en-US" sz="1200">
                <a:ea typeface="+mn-lt"/>
                <a:cs typeface="+mn-lt"/>
              </a:rPr>
              <a:t>, </a:t>
            </a:r>
            <a:r>
              <a:rPr lang="en-US" sz="1200" i="1">
                <a:ea typeface="+mn-lt"/>
                <a:cs typeface="+mn-lt"/>
              </a:rPr>
              <a:t>10</a:t>
            </a:r>
            <a:r>
              <a:rPr lang="en-US" sz="1200">
                <a:ea typeface="+mn-lt"/>
                <a:cs typeface="+mn-lt"/>
              </a:rPr>
              <a:t>, p.147.[online] Available at : </a:t>
            </a:r>
            <a:r>
              <a:rPr lang="en-US" sz="1200">
                <a:ea typeface="+mn-lt"/>
                <a:cs typeface="+mn-lt"/>
                <a:hlinkClick r:id="rId6"/>
              </a:rPr>
              <a:t>Children Who Witness Domestic Violence - The Implications for Child Protection 10 Child and Family Law Quarterly 1998 (heinonline.org)</a:t>
            </a:r>
            <a:r>
              <a:rPr lang="en-US" sz="1200">
                <a:ea typeface="+mn-lt"/>
                <a:cs typeface="+mn-lt"/>
              </a:rPr>
              <a:t> ,(accessed: 17/10/2022).</a:t>
            </a:r>
          </a:p>
          <a:p>
            <a:pPr marL="342900" indent="-342900">
              <a:buFont typeface="+mj-lt"/>
              <a:buAutoNum type="arabicPeriod"/>
            </a:pPr>
            <a:endParaRPr lang="en-US" sz="1200"/>
          </a:p>
          <a:p>
            <a:pPr marL="342900" indent="-342900">
              <a:buFont typeface="+mj-lt"/>
              <a:buAutoNum type="arabicPeriod"/>
            </a:pPr>
            <a:r>
              <a:rPr lang="en-US" sz="1200">
                <a:ea typeface="+mn-lt"/>
                <a:cs typeface="+mn-lt"/>
              </a:rPr>
              <a:t>Social Work department, (2019) </a:t>
            </a:r>
            <a:r>
              <a:rPr lang="en-GB" sz="1200" i="1">
                <a:ea typeface="+mn-lt"/>
                <a:cs typeface="+mn-lt"/>
              </a:rPr>
              <a:t>Family violence – effects on children’s health </a:t>
            </a:r>
            <a:r>
              <a:rPr lang="en-GB" sz="1200">
                <a:ea typeface="+mn-lt"/>
                <a:cs typeface="+mn-lt"/>
              </a:rPr>
              <a:t>[website] Available </a:t>
            </a:r>
            <a:r>
              <a:rPr lang="en-GB" sz="1200" err="1">
                <a:ea typeface="+mn-lt"/>
                <a:cs typeface="+mn-lt"/>
              </a:rPr>
              <a:t>at:</a:t>
            </a:r>
            <a:r>
              <a:rPr lang="en-GB" sz="1200" err="1">
                <a:ea typeface="+mn-lt"/>
                <a:cs typeface="+mn-lt"/>
                <a:hlinkClick r:id="rId7"/>
              </a:rPr>
              <a:t>Kids</a:t>
            </a:r>
            <a:r>
              <a:rPr lang="en-GB" sz="1200">
                <a:ea typeface="+mn-lt"/>
                <a:cs typeface="+mn-lt"/>
                <a:hlinkClick r:id="rId7"/>
              </a:rPr>
              <a:t> Health Information : Family violence – effects on children’s health (rch.org.au)</a:t>
            </a:r>
            <a:r>
              <a:rPr lang="en-GB" sz="1200">
                <a:ea typeface="+mn-lt"/>
                <a:cs typeface="+mn-lt"/>
              </a:rPr>
              <a:t> (Accessed at:18.10.2022)</a:t>
            </a:r>
            <a:r>
              <a:rPr lang="en-US" sz="1200">
                <a:ea typeface="+mn-lt"/>
                <a:cs typeface="+mn-lt"/>
              </a:rPr>
              <a:t> </a:t>
            </a:r>
          </a:p>
          <a:p>
            <a:pPr marL="342900" indent="-342900">
              <a:buFont typeface="+mj-lt"/>
              <a:buAutoNum type="arabicPeriod"/>
            </a:pPr>
            <a:endParaRPr lang="en-US" sz="1200"/>
          </a:p>
          <a:p>
            <a:pPr marL="342900" indent="-342900">
              <a:buFont typeface="+mj-lt"/>
              <a:buAutoNum type="arabicPeriod"/>
            </a:pPr>
            <a:r>
              <a:rPr lang="en-GB" sz="1200">
                <a:ea typeface="+mn-lt"/>
                <a:cs typeface="+mn-lt"/>
              </a:rPr>
              <a:t>Sterne, A. and Poole, L., (2009). </a:t>
            </a:r>
            <a:r>
              <a:rPr lang="en-GB" sz="1200" i="1">
                <a:ea typeface="+mn-lt"/>
                <a:cs typeface="+mn-lt"/>
              </a:rPr>
              <a:t>Domestic violence and children: A handbook for schools and early years settings</a:t>
            </a:r>
            <a:r>
              <a:rPr lang="en-GB" sz="1200">
                <a:ea typeface="+mn-lt"/>
                <a:cs typeface="+mn-lt"/>
              </a:rPr>
              <a:t>. Routledge.[online]Available at: </a:t>
            </a:r>
            <a:r>
              <a:rPr lang="en-GB" sz="1200">
                <a:ea typeface="+mn-lt"/>
                <a:cs typeface="+mn-lt"/>
                <a:hlinkClick r:id="rId8"/>
              </a:rPr>
              <a:t>Domestic Violence and Children | A Handbook for Schools and Early Year (taylorfrancis.com)</a:t>
            </a:r>
            <a:r>
              <a:rPr lang="en-GB" sz="1200">
                <a:ea typeface="+mn-lt"/>
                <a:cs typeface="+mn-lt"/>
              </a:rPr>
              <a:t> ,(accessed: 20/10/2022).</a:t>
            </a:r>
          </a:p>
          <a:p>
            <a:pPr marL="342900" indent="-342900">
              <a:buFont typeface="+mj-lt"/>
              <a:buAutoNum type="arabicPeriod"/>
            </a:pPr>
            <a:endParaRPr lang="en-US" sz="1200"/>
          </a:p>
          <a:p>
            <a:pPr marL="342900" indent="-342900">
              <a:buFont typeface="+mj-lt"/>
              <a:buAutoNum type="arabicPeriod"/>
            </a:pPr>
            <a:r>
              <a:rPr lang="en-US" sz="1200">
                <a:ea typeface="+mn-lt"/>
                <a:cs typeface="+mn-lt"/>
              </a:rPr>
              <a:t>Thakur L., (2021) </a:t>
            </a:r>
            <a:r>
              <a:rPr lang="en-GB" sz="1200" i="1">
                <a:ea typeface="+mn-lt"/>
                <a:cs typeface="+mn-lt"/>
              </a:rPr>
              <a:t>How Does Home Environment Affect Child’s Development?</a:t>
            </a:r>
            <a:r>
              <a:rPr lang="en-GB" sz="1200">
                <a:ea typeface="+mn-lt"/>
                <a:cs typeface="+mn-lt"/>
              </a:rPr>
              <a:t> [website] Available </a:t>
            </a:r>
            <a:r>
              <a:rPr lang="en-GB" sz="1200" err="1">
                <a:ea typeface="+mn-lt"/>
                <a:cs typeface="+mn-lt"/>
              </a:rPr>
              <a:t>at:</a:t>
            </a:r>
            <a:r>
              <a:rPr lang="en-GB" sz="1200" err="1">
                <a:ea typeface="+mn-lt"/>
                <a:cs typeface="+mn-lt"/>
                <a:hlinkClick r:id="rId9"/>
              </a:rPr>
              <a:t>How</a:t>
            </a:r>
            <a:r>
              <a:rPr lang="en-GB" sz="1200">
                <a:ea typeface="+mn-lt"/>
                <a:cs typeface="+mn-lt"/>
                <a:hlinkClick r:id="rId9"/>
              </a:rPr>
              <a:t> Does Home Environment Affect Child’s Development? | </a:t>
            </a:r>
            <a:r>
              <a:rPr lang="en-GB" sz="1200" err="1">
                <a:ea typeface="+mn-lt"/>
                <a:cs typeface="+mn-lt"/>
                <a:hlinkClick r:id="rId9"/>
              </a:rPr>
              <a:t>BaaBee</a:t>
            </a:r>
            <a:r>
              <a:rPr lang="en-GB" sz="1200">
                <a:ea typeface="+mn-lt"/>
                <a:cs typeface="+mn-lt"/>
                <a:hlinkClick r:id="rId9"/>
              </a:rPr>
              <a:t> TV Blog</a:t>
            </a:r>
            <a:r>
              <a:rPr lang="en-GB" sz="1200">
                <a:ea typeface="+mn-lt"/>
                <a:cs typeface="+mn-lt"/>
              </a:rPr>
              <a:t>(Accessed at:15.10.2022)</a:t>
            </a:r>
            <a:r>
              <a:rPr lang="en-US" sz="1200">
                <a:ea typeface="+mn-lt"/>
                <a:cs typeface="+mn-lt"/>
              </a:rPr>
              <a:t> </a:t>
            </a:r>
          </a:p>
          <a:p>
            <a:pPr marL="342900" indent="-342900">
              <a:buFont typeface="+mj-lt"/>
              <a:buAutoNum type="arabicPeriod"/>
            </a:pPr>
            <a:endParaRPr lang="en-US" sz="1200"/>
          </a:p>
          <a:p>
            <a:pPr marL="342900" indent="-342900">
              <a:buFont typeface="+mj-lt"/>
              <a:buAutoNum type="arabicPeriod"/>
            </a:pPr>
            <a:r>
              <a:rPr lang="en-GB" sz="1200">
                <a:ea typeface="+mn-lt"/>
                <a:cs typeface="+mn-lt"/>
              </a:rPr>
              <a:t>Three of Hope., (1992). </a:t>
            </a:r>
            <a:r>
              <a:rPr lang="en-GB" sz="1200" i="1">
                <a:ea typeface="+mn-lt"/>
                <a:cs typeface="+mn-lt"/>
              </a:rPr>
              <a:t>House Adaptations For Children </a:t>
            </a:r>
            <a:r>
              <a:rPr lang="en-GB" sz="1200">
                <a:ea typeface="+mn-lt"/>
                <a:cs typeface="+mn-lt"/>
              </a:rPr>
              <a:t>[online], Available at: </a:t>
            </a:r>
            <a:r>
              <a:rPr lang="en-GB" sz="1200">
                <a:ea typeface="+mn-lt"/>
                <a:cs typeface="+mn-lt"/>
                <a:hlinkClick r:id="rId10"/>
              </a:rPr>
              <a:t>House Adaptations For Children - Tree of Hope</a:t>
            </a:r>
            <a:r>
              <a:rPr lang="en-GB" sz="1200">
                <a:ea typeface="+mn-lt"/>
                <a:cs typeface="+mn-lt"/>
              </a:rPr>
              <a:t> ,(accessed: 20/10/2022)</a:t>
            </a:r>
          </a:p>
          <a:p>
            <a:pPr marL="342900" indent="-342900">
              <a:buFont typeface="+mj-lt"/>
              <a:buAutoNum type="arabicPeriod"/>
            </a:pPr>
            <a:endParaRPr lang="en-US" sz="1200"/>
          </a:p>
          <a:p>
            <a:pPr marL="342900" indent="-342900">
              <a:buFont typeface="+mj-lt"/>
              <a:buAutoNum type="arabicPeriod"/>
            </a:pPr>
            <a:r>
              <a:rPr lang="en-US" sz="1200" err="1">
                <a:ea typeface="+mn-lt"/>
                <a:cs typeface="+mn-lt"/>
              </a:rPr>
              <a:t>Vonneilich</a:t>
            </a:r>
            <a:r>
              <a:rPr lang="en-US" sz="1200">
                <a:ea typeface="+mn-lt"/>
                <a:cs typeface="+mn-lt"/>
              </a:rPr>
              <a:t>, N., </a:t>
            </a:r>
            <a:r>
              <a:rPr lang="en-US" sz="1200" err="1">
                <a:ea typeface="+mn-lt"/>
                <a:cs typeface="+mn-lt"/>
              </a:rPr>
              <a:t>Lüdecke</a:t>
            </a:r>
            <a:r>
              <a:rPr lang="en-US" sz="1200">
                <a:ea typeface="+mn-lt"/>
                <a:cs typeface="+mn-lt"/>
              </a:rPr>
              <a:t>, D. and </a:t>
            </a:r>
            <a:r>
              <a:rPr lang="en-US" sz="1200" err="1">
                <a:ea typeface="+mn-lt"/>
                <a:cs typeface="+mn-lt"/>
              </a:rPr>
              <a:t>Kofahl</a:t>
            </a:r>
            <a:r>
              <a:rPr lang="en-US" sz="1200">
                <a:ea typeface="+mn-lt"/>
                <a:cs typeface="+mn-lt"/>
              </a:rPr>
              <a:t>, C., (2016). The impact of care on family and health-related quality of life of parents with chronically ill and disabled children. </a:t>
            </a:r>
            <a:r>
              <a:rPr lang="en-US" sz="1200" i="1">
                <a:ea typeface="+mn-lt"/>
                <a:cs typeface="+mn-lt"/>
              </a:rPr>
              <a:t>Disability and rehabilitation</a:t>
            </a:r>
            <a:r>
              <a:rPr lang="en-US" sz="1200">
                <a:ea typeface="+mn-lt"/>
                <a:cs typeface="+mn-lt"/>
              </a:rPr>
              <a:t>, </a:t>
            </a:r>
            <a:r>
              <a:rPr lang="en-US" sz="1200" i="1">
                <a:ea typeface="+mn-lt"/>
                <a:cs typeface="+mn-lt"/>
              </a:rPr>
              <a:t>38</a:t>
            </a:r>
            <a:r>
              <a:rPr lang="en-US" sz="1200">
                <a:ea typeface="+mn-lt"/>
                <a:cs typeface="+mn-lt"/>
              </a:rPr>
              <a:t>(8), pp.761-767.[online] Available at: </a:t>
            </a:r>
            <a:r>
              <a:rPr lang="en-US" sz="1200">
                <a:ea typeface="+mn-lt"/>
                <a:cs typeface="+mn-lt"/>
                <a:hlinkClick r:id="rId11"/>
              </a:rPr>
              <a:t>The impact of care on family and health-related quality of life of parents with chronically ill and disabled children: Disability and Rehabilitation: Vol 38, No 8 (tandfonline.com)</a:t>
            </a:r>
            <a:r>
              <a:rPr lang="en-US" sz="1200">
                <a:ea typeface="+mn-lt"/>
                <a:cs typeface="+mn-lt"/>
              </a:rPr>
              <a:t> ,(accessed:17/10/2022).</a:t>
            </a:r>
            <a:endParaRPr lang="en-US" sz="1200"/>
          </a:p>
        </p:txBody>
      </p:sp>
    </p:spTree>
    <p:extLst>
      <p:ext uri="{BB962C8B-B14F-4D97-AF65-F5344CB8AC3E}">
        <p14:creationId xmlns:p14="http://schemas.microsoft.com/office/powerpoint/2010/main" val="25347317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8" name="Freeform: Shape 27">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9" name="Oval 2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0" name="Oval 31">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61"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7" name="Oval 36">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62" name="Rectangle 39">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Placeholder 6" descr="A picture containing toy&#10;&#10;Description automatically generated">
            <a:extLst>
              <a:ext uri="{FF2B5EF4-FFF2-40B4-BE49-F238E27FC236}">
                <a16:creationId xmlns:a16="http://schemas.microsoft.com/office/drawing/2014/main" id="{4803922E-02AB-586C-80FC-564C16985B9D}"/>
              </a:ext>
            </a:extLst>
          </p:cNvPr>
          <p:cNvPicPr>
            <a:picLocks noGrp="1" noChangeAspect="1"/>
          </p:cNvPicPr>
          <p:nvPr>
            <p:ph type="pic" sz="quarter" idx="15"/>
          </p:nvPr>
        </p:nvPicPr>
        <p:blipFill rotWithShape="1">
          <a:blip r:embed="rId2"/>
          <a:srcRect t="8438" b="7292"/>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63" name="Rectangle 41">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859713"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itle 21">
            <a:extLst>
              <a:ext uri="{FF2B5EF4-FFF2-40B4-BE49-F238E27FC236}">
                <a16:creationId xmlns:a16="http://schemas.microsoft.com/office/drawing/2014/main" id="{F8FAEED9-1ECD-45F9-87A0-9394BAEABB79}"/>
              </a:ext>
            </a:extLst>
          </p:cNvPr>
          <p:cNvSpPr>
            <a:spLocks noGrp="1"/>
          </p:cNvSpPr>
          <p:nvPr>
            <p:ph type="ctrTitle"/>
          </p:nvPr>
        </p:nvSpPr>
        <p:spPr>
          <a:xfrm>
            <a:off x="550864" y="549275"/>
            <a:ext cx="3565524" cy="2887174"/>
          </a:xfrm>
        </p:spPr>
        <p:txBody>
          <a:bodyPr vert="horz" wrap="square" lIns="0" tIns="0" rIns="0" bIns="0" rtlCol="0" anchor="b" anchorCtr="0">
            <a:normAutofit/>
          </a:bodyPr>
          <a:lstStyle/>
          <a:p>
            <a:pPr>
              <a:lnSpc>
                <a:spcPct val="100000"/>
              </a:lnSpc>
            </a:pPr>
            <a:r>
              <a:rPr lang="en-US" kern="1200">
                <a:solidFill>
                  <a:schemeClr val="tx1"/>
                </a:solidFill>
                <a:latin typeface="+mj-lt"/>
                <a:ea typeface="+mj-ea"/>
                <a:cs typeface="+mj-cs"/>
              </a:rPr>
              <a:t>Thank You</a:t>
            </a:r>
          </a:p>
        </p:txBody>
      </p:sp>
      <p:sp>
        <p:nvSpPr>
          <p:cNvPr id="64" name="Rectangle 43">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Subtitle 22">
            <a:extLst>
              <a:ext uri="{FF2B5EF4-FFF2-40B4-BE49-F238E27FC236}">
                <a16:creationId xmlns:a16="http://schemas.microsoft.com/office/drawing/2014/main" id="{8E5E4638-9BCB-4C2E-914F-CC868E2020D5}"/>
              </a:ext>
            </a:extLst>
          </p:cNvPr>
          <p:cNvSpPr>
            <a:spLocks noGrp="1"/>
          </p:cNvSpPr>
          <p:nvPr>
            <p:ph type="subTitle" idx="1"/>
          </p:nvPr>
        </p:nvSpPr>
        <p:spPr>
          <a:xfrm>
            <a:off x="550863" y="5937160"/>
            <a:ext cx="8264760" cy="635835"/>
          </a:xfrm>
        </p:spPr>
        <p:txBody>
          <a:bodyPr vert="horz" wrap="square" lIns="0" tIns="0" rIns="0" bIns="0" rtlCol="0">
            <a:normAutofit/>
          </a:bodyPr>
          <a:lstStyle/>
          <a:p>
            <a:pPr marL="0" indent="0">
              <a:lnSpc>
                <a:spcPct val="100000"/>
              </a:lnSpc>
            </a:pPr>
            <a:r>
              <a:rPr lang="en-US" sz="2000" kern="1200">
                <a:latin typeface="+mn-lt"/>
                <a:ea typeface="+mn-ea"/>
                <a:cs typeface="+mn-cs"/>
              </a:rPr>
              <a:t>Presenter name: Nadejda Iachimovschi and Aurelia Denicu</a:t>
            </a:r>
          </a:p>
          <a:p>
            <a:pPr marL="0" indent="0">
              <a:lnSpc>
                <a:spcPct val="100000"/>
              </a:lnSpc>
            </a:pPr>
            <a:endParaRPr lang="en-US" sz="2000" kern="1200">
              <a:latin typeface="+mn-lt"/>
              <a:ea typeface="+mn-ea"/>
              <a:cs typeface="+mn-cs"/>
            </a:endParaRPr>
          </a:p>
        </p:txBody>
      </p:sp>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15</a:t>
            </a:fld>
            <a:endParaRPr lang="en-US">
              <a:solidFill>
                <a:schemeClr val="tx1">
                  <a:alpha val="80000"/>
                </a:schemeClr>
              </a:solidFill>
            </a:endParaRPr>
          </a:p>
        </p:txBody>
      </p:sp>
    </p:spTree>
    <p:extLst>
      <p:ext uri="{BB962C8B-B14F-4D97-AF65-F5344CB8AC3E}">
        <p14:creationId xmlns:p14="http://schemas.microsoft.com/office/powerpoint/2010/main" val="3247798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23">
                                            <p:txEl>
                                              <p:pRg st="0" end="0"/>
                                            </p:txEl>
                                          </p:spTgt>
                                        </p:tgtEl>
                                        <p:attrNameLst>
                                          <p:attrName>style.visibility</p:attrName>
                                        </p:attrNameLst>
                                      </p:cBhvr>
                                      <p:to>
                                        <p:strVal val="visible"/>
                                      </p:to>
                                    </p:set>
                                    <p:animEffect transition="in" filter="fade">
                                      <p:cBhvr>
                                        <p:cTn id="7" dur="400"/>
                                        <p:tgtEl>
                                          <p:spTgt spid="2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2"/>
                                        </p:tgtEl>
                                        <p:attrNameLst>
                                          <p:attrName>style.visibility</p:attrName>
                                        </p:attrNameLst>
                                      </p:cBhvr>
                                      <p:to>
                                        <p:strVal val="visible"/>
                                      </p:to>
                                    </p:set>
                                    <p:animEffect transition="in" filter="fade">
                                      <p:cBhvr>
                                        <p:cTn id="10" dur="4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build="p"/>
    </p:bldLst>
  </p:timing>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A163FB7-958F-4794-B3EE-EC8933868F09}">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CF128D9D-8887-4AE7-BD39-EBCD268E911A}">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F76BC85-9361-4044-951E-1D698143E543}">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TM33713516</Template>
  <TotalTime>0</TotalTime>
  <Words>1821</Words>
  <Application>Microsoft Office PowerPoint</Application>
  <PresentationFormat>Widescreen</PresentationFormat>
  <Paragraphs>176</Paragraphs>
  <Slides>15</Slides>
  <Notes>9</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15</vt:i4>
      </vt:variant>
    </vt:vector>
  </HeadingPairs>
  <TitlesOfParts>
    <vt:vector size="28" baseType="lpstr">
      <vt:lpstr>Aharoni</vt:lpstr>
      <vt:lpstr>Amasis MT Pro Black</vt:lpstr>
      <vt:lpstr>Arial</vt:lpstr>
      <vt:lpstr>Arial Rounded MT Bold</vt:lpstr>
      <vt:lpstr>Calibri</vt:lpstr>
      <vt:lpstr>Gill Sans MT</vt:lpstr>
      <vt:lpstr>montserrat</vt:lpstr>
      <vt:lpstr>Open Sans</vt:lpstr>
      <vt:lpstr>Segoe UI</vt:lpstr>
      <vt:lpstr>Symbol</vt:lpstr>
      <vt:lpstr>Walbaum Display</vt:lpstr>
      <vt:lpstr>Wingdings</vt:lpstr>
      <vt:lpstr>3DFloatVTI</vt:lpstr>
      <vt:lpstr>Assignment 1 – Group Presentation (Family D)</vt:lpstr>
      <vt:lpstr>Content</vt:lpstr>
      <vt:lpstr>Introduction Family D Referral</vt:lpstr>
      <vt:lpstr>Family risk Factors </vt:lpstr>
      <vt:lpstr>Problems as individual mom and partner</vt:lpstr>
      <vt:lpstr>PowerPoint Presentation</vt:lpstr>
      <vt:lpstr>The girls</vt:lpstr>
      <vt:lpstr>PowerPoint Presentation</vt:lpstr>
      <vt:lpstr>Teams that provide help for domestic violence victims</vt:lpstr>
      <vt:lpstr>Housing needs/ financial disability problems identified and teams that provide help </vt:lpstr>
      <vt:lpstr>Legislation</vt:lpstr>
      <vt:lpstr>Conclusion</vt:lpstr>
      <vt:lpstr>Reference list</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Rachael Rivers</dc:creator>
  <cp:lastModifiedBy>Rachael Rivers</cp:lastModifiedBy>
  <cp:revision>2</cp:revision>
  <dcterms:created xsi:type="dcterms:W3CDTF">2022-10-13T10:52:55Z</dcterms:created>
  <dcterms:modified xsi:type="dcterms:W3CDTF">2022-11-11T13:37:28Z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