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  <p:sldMasterId id="2147483752" r:id="rId5"/>
  </p:sldMasterIdLst>
  <p:notesMasterIdLst>
    <p:notesMasterId r:id="rId38"/>
  </p:notesMasterIdLst>
  <p:sldIdLst>
    <p:sldId id="411" r:id="rId6"/>
    <p:sldId id="401" r:id="rId7"/>
    <p:sldId id="422" r:id="rId8"/>
    <p:sldId id="1685" r:id="rId9"/>
    <p:sldId id="1684" r:id="rId10"/>
    <p:sldId id="1683" r:id="rId11"/>
    <p:sldId id="1692" r:id="rId12"/>
    <p:sldId id="435" r:id="rId13"/>
    <p:sldId id="259" r:id="rId14"/>
    <p:sldId id="1689" r:id="rId15"/>
    <p:sldId id="258" r:id="rId16"/>
    <p:sldId id="426" r:id="rId17"/>
    <p:sldId id="1690" r:id="rId18"/>
    <p:sldId id="1691" r:id="rId19"/>
    <p:sldId id="432" r:id="rId20"/>
    <p:sldId id="1694" r:id="rId21"/>
    <p:sldId id="1635" r:id="rId22"/>
    <p:sldId id="559" r:id="rId23"/>
    <p:sldId id="431" r:id="rId24"/>
    <p:sldId id="1687" r:id="rId25"/>
    <p:sldId id="1632" r:id="rId26"/>
    <p:sldId id="1673" r:id="rId27"/>
    <p:sldId id="257" r:id="rId28"/>
    <p:sldId id="263" r:id="rId29"/>
    <p:sldId id="260" r:id="rId30"/>
    <p:sldId id="425" r:id="rId31"/>
    <p:sldId id="1676" r:id="rId32"/>
    <p:sldId id="433" r:id="rId33"/>
    <p:sldId id="1677" r:id="rId34"/>
    <p:sldId id="1693" r:id="rId35"/>
    <p:sldId id="557" r:id="rId36"/>
    <p:sldId id="1688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2382"/>
    <a:srgbClr val="652A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227" autoAdjust="0"/>
  </p:normalViewPr>
  <p:slideViewPr>
    <p:cSldViewPr snapToGrid="0">
      <p:cViewPr varScale="1">
        <p:scale>
          <a:sx n="86" d="100"/>
          <a:sy n="86" d="100"/>
        </p:scale>
        <p:origin x="1072" y="192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presProps" Target="pres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microsoft.com/office/2018/10/relationships/authors" Target="author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6AFBF4-A7F7-4756-B5DE-689A95F7C8E3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6661AFB-B1A8-479D-86FE-AF034723DF7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Where do you live?</a:t>
          </a:r>
          <a:endParaRPr lang="en-US" dirty="0">
            <a:latin typeface="Chalkboard" panose="03050602040202020205" pitchFamily="66" charset="77"/>
          </a:endParaRPr>
        </a:p>
      </dgm:t>
    </dgm:pt>
    <dgm:pt modelId="{09DC20F6-FD2F-45B9-96BE-42F292E838A1}" type="par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2F5AFB53-66DE-4801-9692-57112B014B8C}" type="sib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19A875-DC09-4F13-BA34-CB6EF400530B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When are you going?</a:t>
          </a:r>
          <a:endParaRPr lang="en-US" dirty="0">
            <a:latin typeface="Chalkboard" panose="03050602040202020205" pitchFamily="66" charset="77"/>
          </a:endParaRPr>
        </a:p>
      </dgm:t>
    </dgm:pt>
    <dgm:pt modelId="{6174F7F7-47AD-4DE2-B0A9-13B022F02A34}" type="par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22F795B-0751-48E4-A4A1-CD76089FE9D3}" type="sib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696E65E-9A7F-4715-97F1-0C1058471910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Why do you like?</a:t>
          </a:r>
          <a:endParaRPr lang="en-US" dirty="0">
            <a:latin typeface="Chalkboard" panose="03050602040202020205" pitchFamily="66" charset="77"/>
          </a:endParaRPr>
        </a:p>
      </dgm:t>
    </dgm:pt>
    <dgm:pt modelId="{30A3F803-7052-4A3B-AC50-C7F9F646B51F}" type="par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CDEFD740-21AD-459B-BAF1-CEFA7068A97C}" type="sib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72C5E4E-A170-43B6-AEA8-6D89D6FCD28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What are you doing?</a:t>
          </a:r>
          <a:endParaRPr lang="en-US" dirty="0">
            <a:latin typeface="Chalkboard" panose="03050602040202020205" pitchFamily="66" charset="77"/>
          </a:endParaRPr>
        </a:p>
      </dgm:t>
    </dgm:pt>
    <dgm:pt modelId="{FD4B0A30-FF4A-4D59-9B64-6BEBD48E6BAD}" type="par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87BD1E9-39D3-4B17-A09D-E8ACC05C12BE}" type="sib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F847E35-F4B8-4ACA-942B-06AEC2BF78C6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How are you?</a:t>
          </a:r>
          <a:endParaRPr lang="en-US" dirty="0">
            <a:latin typeface="Chalkboard" panose="03050602040202020205" pitchFamily="66" charset="77"/>
          </a:endParaRPr>
        </a:p>
      </dgm:t>
    </dgm:pt>
    <dgm:pt modelId="{3892CC69-93FA-4F01-B130-153BF0AFC6B6}" type="par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36C3C5A2-9832-4E65-AA8D-D9B82A1F84FA}" type="sib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D90714D0-FD08-42E4-9DED-5C664CF327E2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What time do you go out?</a:t>
          </a:r>
          <a:endParaRPr lang="en-US" dirty="0">
            <a:latin typeface="Chalkboard" panose="03050602040202020205" pitchFamily="66" charset="77"/>
          </a:endParaRPr>
        </a:p>
      </dgm:t>
    </dgm:pt>
    <dgm:pt modelId="{62C3B466-1571-4694-B287-C72AFBCBBA45}" type="par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E5249741-C2EF-45AF-84E9-A2311E621D0C}" type="sib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402ADBC-25AB-494D-88D3-2B24D2711DF1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What do you want?</a:t>
          </a:r>
          <a:endParaRPr lang="en-US" dirty="0">
            <a:latin typeface="Chalkboard" panose="03050602040202020205" pitchFamily="66" charset="77"/>
          </a:endParaRPr>
        </a:p>
      </dgm:t>
    </dgm:pt>
    <dgm:pt modelId="{1342E906-B2DD-431C-B4C0-B1D44E1922DB}" type="par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FA19DB2F-36AF-4615-B7E8-B34FC58955E9}" type="sib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B93CABF-D004-481A-AF29-00B8EAC51393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Who are you?</a:t>
          </a:r>
          <a:endParaRPr lang="en-US" dirty="0">
            <a:latin typeface="Chalkboard" panose="03050602040202020205" pitchFamily="66" charset="77"/>
          </a:endParaRPr>
        </a:p>
      </dgm:t>
    </dgm:pt>
    <dgm:pt modelId="{269D7DA7-D1F0-4B25-8973-468126581C9A}" type="par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8710E6-3989-4E43-A1A7-ACFC7AB8D260}" type="sib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0DE3B7B1-10ED-2843-AEC1-ADA402088594}" type="pres">
      <dgm:prSet presAssocID="{FF6AFBF4-A7F7-4756-B5DE-689A95F7C8E3}" presName="vert0" presStyleCnt="0">
        <dgm:presLayoutVars>
          <dgm:dir/>
          <dgm:animOne val="branch"/>
          <dgm:animLvl val="lvl"/>
        </dgm:presLayoutVars>
      </dgm:prSet>
      <dgm:spPr/>
    </dgm:pt>
    <dgm:pt modelId="{0BFAEADA-BDBC-C345-A9B0-6CF3889E5BA6}" type="pres">
      <dgm:prSet presAssocID="{E6661AFB-B1A8-479D-86FE-AF034723DF7A}" presName="thickLine" presStyleLbl="alignNode1" presStyleIdx="0" presStyleCnt="8"/>
      <dgm:spPr/>
    </dgm:pt>
    <dgm:pt modelId="{04E6A76E-841A-BF4A-8EFB-97D026CCB07B}" type="pres">
      <dgm:prSet presAssocID="{E6661AFB-B1A8-479D-86FE-AF034723DF7A}" presName="horz1" presStyleCnt="0"/>
      <dgm:spPr/>
    </dgm:pt>
    <dgm:pt modelId="{86E0380D-3E7E-684B-8023-5FF233F7EB78}" type="pres">
      <dgm:prSet presAssocID="{E6661AFB-B1A8-479D-86FE-AF034723DF7A}" presName="tx1" presStyleLbl="revTx" presStyleIdx="0" presStyleCnt="8"/>
      <dgm:spPr/>
    </dgm:pt>
    <dgm:pt modelId="{ACD18E07-B9B5-E748-8E27-2C5A187894F9}" type="pres">
      <dgm:prSet presAssocID="{E6661AFB-B1A8-479D-86FE-AF034723DF7A}" presName="vert1" presStyleCnt="0"/>
      <dgm:spPr/>
    </dgm:pt>
    <dgm:pt modelId="{1C6F3084-C756-1849-9D0F-2945E827AA0A}" type="pres">
      <dgm:prSet presAssocID="{B019A875-DC09-4F13-BA34-CB6EF400530B}" presName="thickLine" presStyleLbl="alignNode1" presStyleIdx="1" presStyleCnt="8"/>
      <dgm:spPr/>
    </dgm:pt>
    <dgm:pt modelId="{CFBA4E3E-9AF3-1543-AE07-A00B3F0945CC}" type="pres">
      <dgm:prSet presAssocID="{B019A875-DC09-4F13-BA34-CB6EF400530B}" presName="horz1" presStyleCnt="0"/>
      <dgm:spPr/>
    </dgm:pt>
    <dgm:pt modelId="{55D15C3D-8BC0-124A-92C6-2215B343C2FB}" type="pres">
      <dgm:prSet presAssocID="{B019A875-DC09-4F13-BA34-CB6EF400530B}" presName="tx1" presStyleLbl="revTx" presStyleIdx="1" presStyleCnt="8"/>
      <dgm:spPr/>
    </dgm:pt>
    <dgm:pt modelId="{A9F3E3F3-D871-4D45-AA40-51BE0B201E49}" type="pres">
      <dgm:prSet presAssocID="{B019A875-DC09-4F13-BA34-CB6EF400530B}" presName="vert1" presStyleCnt="0"/>
      <dgm:spPr/>
    </dgm:pt>
    <dgm:pt modelId="{5B859C12-8E4D-AA46-9C99-7714A50CFE46}" type="pres">
      <dgm:prSet presAssocID="{6696E65E-9A7F-4715-97F1-0C1058471910}" presName="thickLine" presStyleLbl="alignNode1" presStyleIdx="2" presStyleCnt="8"/>
      <dgm:spPr/>
    </dgm:pt>
    <dgm:pt modelId="{FA2F303B-CE32-694E-881F-F0CE2139C508}" type="pres">
      <dgm:prSet presAssocID="{6696E65E-9A7F-4715-97F1-0C1058471910}" presName="horz1" presStyleCnt="0"/>
      <dgm:spPr/>
    </dgm:pt>
    <dgm:pt modelId="{819298F9-8AE0-F742-B0E1-9220FFC8C187}" type="pres">
      <dgm:prSet presAssocID="{6696E65E-9A7F-4715-97F1-0C1058471910}" presName="tx1" presStyleLbl="revTx" presStyleIdx="2" presStyleCnt="8"/>
      <dgm:spPr/>
    </dgm:pt>
    <dgm:pt modelId="{DD0CF6E2-7E13-6C45-9DD0-DC7CD09D261C}" type="pres">
      <dgm:prSet presAssocID="{6696E65E-9A7F-4715-97F1-0C1058471910}" presName="vert1" presStyleCnt="0"/>
      <dgm:spPr/>
    </dgm:pt>
    <dgm:pt modelId="{8E85E62E-E2D7-C64E-9C70-C8616A6A2E40}" type="pres">
      <dgm:prSet presAssocID="{972C5E4E-A170-43B6-AEA8-6D89D6FCD28A}" presName="thickLine" presStyleLbl="alignNode1" presStyleIdx="3" presStyleCnt="8"/>
      <dgm:spPr/>
    </dgm:pt>
    <dgm:pt modelId="{4D34EEFB-33F4-F745-8F9B-A0DD567C8B6D}" type="pres">
      <dgm:prSet presAssocID="{972C5E4E-A170-43B6-AEA8-6D89D6FCD28A}" presName="horz1" presStyleCnt="0"/>
      <dgm:spPr/>
    </dgm:pt>
    <dgm:pt modelId="{B253D749-3BB5-B44F-8636-16673BBB02D3}" type="pres">
      <dgm:prSet presAssocID="{972C5E4E-A170-43B6-AEA8-6D89D6FCD28A}" presName="tx1" presStyleLbl="revTx" presStyleIdx="3" presStyleCnt="8"/>
      <dgm:spPr/>
    </dgm:pt>
    <dgm:pt modelId="{9791AF44-62FC-F94B-B93C-665CBC4A6C83}" type="pres">
      <dgm:prSet presAssocID="{972C5E4E-A170-43B6-AEA8-6D89D6FCD28A}" presName="vert1" presStyleCnt="0"/>
      <dgm:spPr/>
    </dgm:pt>
    <dgm:pt modelId="{5535303C-8EBC-1F41-B8AB-B7E05101A401}" type="pres">
      <dgm:prSet presAssocID="{5F847E35-F4B8-4ACA-942B-06AEC2BF78C6}" presName="thickLine" presStyleLbl="alignNode1" presStyleIdx="4" presStyleCnt="8"/>
      <dgm:spPr/>
    </dgm:pt>
    <dgm:pt modelId="{A5A01A90-E0A2-554F-BD42-527A34F63612}" type="pres">
      <dgm:prSet presAssocID="{5F847E35-F4B8-4ACA-942B-06AEC2BF78C6}" presName="horz1" presStyleCnt="0"/>
      <dgm:spPr/>
    </dgm:pt>
    <dgm:pt modelId="{02CF851A-47CC-014F-B973-EC75B8B2F38A}" type="pres">
      <dgm:prSet presAssocID="{5F847E35-F4B8-4ACA-942B-06AEC2BF78C6}" presName="tx1" presStyleLbl="revTx" presStyleIdx="4" presStyleCnt="8"/>
      <dgm:spPr/>
    </dgm:pt>
    <dgm:pt modelId="{F622BBCC-9245-0F43-87D6-A04178BDABA8}" type="pres">
      <dgm:prSet presAssocID="{5F847E35-F4B8-4ACA-942B-06AEC2BF78C6}" presName="vert1" presStyleCnt="0"/>
      <dgm:spPr/>
    </dgm:pt>
    <dgm:pt modelId="{243665AB-F1AC-F34C-8146-3929E441BF2D}" type="pres">
      <dgm:prSet presAssocID="{D90714D0-FD08-42E4-9DED-5C664CF327E2}" presName="thickLine" presStyleLbl="alignNode1" presStyleIdx="5" presStyleCnt="8"/>
      <dgm:spPr/>
    </dgm:pt>
    <dgm:pt modelId="{6739DF8F-A6FB-5D43-900F-E21F4FB50D70}" type="pres">
      <dgm:prSet presAssocID="{D90714D0-FD08-42E4-9DED-5C664CF327E2}" presName="horz1" presStyleCnt="0"/>
      <dgm:spPr/>
    </dgm:pt>
    <dgm:pt modelId="{CF507A0A-2065-4447-A4C5-192CD23E7CB7}" type="pres">
      <dgm:prSet presAssocID="{D90714D0-FD08-42E4-9DED-5C664CF327E2}" presName="tx1" presStyleLbl="revTx" presStyleIdx="5" presStyleCnt="8"/>
      <dgm:spPr/>
    </dgm:pt>
    <dgm:pt modelId="{017D00BB-079A-D343-A2EA-A1B64DC0DD79}" type="pres">
      <dgm:prSet presAssocID="{D90714D0-FD08-42E4-9DED-5C664CF327E2}" presName="vert1" presStyleCnt="0"/>
      <dgm:spPr/>
    </dgm:pt>
    <dgm:pt modelId="{53EA0A80-F35D-AA48-8260-8D1E05FE8419}" type="pres">
      <dgm:prSet presAssocID="{6402ADBC-25AB-494D-88D3-2B24D2711DF1}" presName="thickLine" presStyleLbl="alignNode1" presStyleIdx="6" presStyleCnt="8"/>
      <dgm:spPr/>
    </dgm:pt>
    <dgm:pt modelId="{296CFF45-1F1C-8E49-8D18-7513A1B84478}" type="pres">
      <dgm:prSet presAssocID="{6402ADBC-25AB-494D-88D3-2B24D2711DF1}" presName="horz1" presStyleCnt="0"/>
      <dgm:spPr/>
    </dgm:pt>
    <dgm:pt modelId="{D1F8327D-2419-1841-9AD0-B4F80647E2F4}" type="pres">
      <dgm:prSet presAssocID="{6402ADBC-25AB-494D-88D3-2B24D2711DF1}" presName="tx1" presStyleLbl="revTx" presStyleIdx="6" presStyleCnt="8"/>
      <dgm:spPr/>
    </dgm:pt>
    <dgm:pt modelId="{DD59E0A2-0B12-F744-B6D5-6C7B87805533}" type="pres">
      <dgm:prSet presAssocID="{6402ADBC-25AB-494D-88D3-2B24D2711DF1}" presName="vert1" presStyleCnt="0"/>
      <dgm:spPr/>
    </dgm:pt>
    <dgm:pt modelId="{929AC88B-D875-BE4F-B4EE-C99F11C22ED5}" type="pres">
      <dgm:prSet presAssocID="{6B93CABF-D004-481A-AF29-00B8EAC51393}" presName="thickLine" presStyleLbl="alignNode1" presStyleIdx="7" presStyleCnt="8"/>
      <dgm:spPr/>
    </dgm:pt>
    <dgm:pt modelId="{530D345E-EA4E-A147-9654-190736292645}" type="pres">
      <dgm:prSet presAssocID="{6B93CABF-D004-481A-AF29-00B8EAC51393}" presName="horz1" presStyleCnt="0"/>
      <dgm:spPr/>
    </dgm:pt>
    <dgm:pt modelId="{62ED3BE0-92BB-E74C-8C54-69C0AD00ACA8}" type="pres">
      <dgm:prSet presAssocID="{6B93CABF-D004-481A-AF29-00B8EAC51393}" presName="tx1" presStyleLbl="revTx" presStyleIdx="7" presStyleCnt="8"/>
      <dgm:spPr/>
    </dgm:pt>
    <dgm:pt modelId="{8A85FA54-95F0-BA47-BD28-66DE748B5A59}" type="pres">
      <dgm:prSet presAssocID="{6B93CABF-D004-481A-AF29-00B8EAC51393}" presName="vert1" presStyleCnt="0"/>
      <dgm:spPr/>
    </dgm:pt>
  </dgm:ptLst>
  <dgm:cxnLst>
    <dgm:cxn modelId="{19B93C22-F456-4E54-A3C6-D8D93BD58972}" srcId="{FF6AFBF4-A7F7-4756-B5DE-689A95F7C8E3}" destId="{6402ADBC-25AB-494D-88D3-2B24D2711DF1}" srcOrd="6" destOrd="0" parTransId="{1342E906-B2DD-431C-B4C0-B1D44E1922DB}" sibTransId="{FA19DB2F-36AF-4615-B7E8-B34FC58955E9}"/>
    <dgm:cxn modelId="{35CF173C-8090-4ECB-BA1A-77E88126C5A3}" srcId="{FF6AFBF4-A7F7-4756-B5DE-689A95F7C8E3}" destId="{6696E65E-9A7F-4715-97F1-0C1058471910}" srcOrd="2" destOrd="0" parTransId="{30A3F803-7052-4A3B-AC50-C7F9F646B51F}" sibTransId="{CDEFD740-21AD-459B-BAF1-CEFA7068A97C}"/>
    <dgm:cxn modelId="{E2EF173F-F379-4993-9C38-C1FF4F065EEA}" srcId="{FF6AFBF4-A7F7-4756-B5DE-689A95F7C8E3}" destId="{5F847E35-F4B8-4ACA-942B-06AEC2BF78C6}" srcOrd="4" destOrd="0" parTransId="{3892CC69-93FA-4F01-B130-153BF0AFC6B6}" sibTransId="{36C3C5A2-9832-4E65-AA8D-D9B82A1F84FA}"/>
    <dgm:cxn modelId="{0EFF4B54-31AE-5142-8F5A-B0871F957D7A}" type="presOf" srcId="{6402ADBC-25AB-494D-88D3-2B24D2711DF1}" destId="{D1F8327D-2419-1841-9AD0-B4F80647E2F4}" srcOrd="0" destOrd="0" presId="urn:microsoft.com/office/officeart/2008/layout/LinedList"/>
    <dgm:cxn modelId="{92AC7B67-55EB-614C-AD7B-9256DEF7B30B}" type="presOf" srcId="{B019A875-DC09-4F13-BA34-CB6EF400530B}" destId="{55D15C3D-8BC0-124A-92C6-2215B343C2FB}" srcOrd="0" destOrd="0" presId="urn:microsoft.com/office/officeart/2008/layout/LinedList"/>
    <dgm:cxn modelId="{0311E872-A6A3-4D2B-9248-56DC47D1C419}" srcId="{FF6AFBF4-A7F7-4756-B5DE-689A95F7C8E3}" destId="{6B93CABF-D004-481A-AF29-00B8EAC51393}" srcOrd="7" destOrd="0" parTransId="{269D7DA7-D1F0-4B25-8973-468126581C9A}" sibTransId="{B08710E6-3989-4E43-A1A7-ACFC7AB8D260}"/>
    <dgm:cxn modelId="{328933A2-7D61-C34C-811F-B0B3C68572B6}" type="presOf" srcId="{6696E65E-9A7F-4715-97F1-0C1058471910}" destId="{819298F9-8AE0-F742-B0E1-9220FFC8C187}" srcOrd="0" destOrd="0" presId="urn:microsoft.com/office/officeart/2008/layout/LinedList"/>
    <dgm:cxn modelId="{5F6756A7-2858-1941-9B33-4E10F8700BD3}" type="presOf" srcId="{FF6AFBF4-A7F7-4756-B5DE-689A95F7C8E3}" destId="{0DE3B7B1-10ED-2843-AEC1-ADA402088594}" srcOrd="0" destOrd="0" presId="urn:microsoft.com/office/officeart/2008/layout/LinedList"/>
    <dgm:cxn modelId="{617D2FB7-881A-465B-8341-94CCBB19A409}" srcId="{FF6AFBF4-A7F7-4756-B5DE-689A95F7C8E3}" destId="{B019A875-DC09-4F13-BA34-CB6EF400530B}" srcOrd="1" destOrd="0" parTransId="{6174F7F7-47AD-4DE2-B0A9-13B022F02A34}" sibTransId="{922F795B-0751-48E4-A4A1-CD76089FE9D3}"/>
    <dgm:cxn modelId="{79CCCEB9-AFC5-064C-A0B1-D54BAAEC7AF7}" type="presOf" srcId="{D90714D0-FD08-42E4-9DED-5C664CF327E2}" destId="{CF507A0A-2065-4447-A4C5-192CD23E7CB7}" srcOrd="0" destOrd="0" presId="urn:microsoft.com/office/officeart/2008/layout/LinedList"/>
    <dgm:cxn modelId="{2DDB5BCC-06B0-D946-80EA-F335E26A593D}" type="presOf" srcId="{E6661AFB-B1A8-479D-86FE-AF034723DF7A}" destId="{86E0380D-3E7E-684B-8023-5FF233F7EB78}" srcOrd="0" destOrd="0" presId="urn:microsoft.com/office/officeart/2008/layout/LinedList"/>
    <dgm:cxn modelId="{8B433ED4-5DFF-449C-AF7A-0AA1FBFA48D2}" srcId="{FF6AFBF4-A7F7-4756-B5DE-689A95F7C8E3}" destId="{972C5E4E-A170-43B6-AEA8-6D89D6FCD28A}" srcOrd="3" destOrd="0" parTransId="{FD4B0A30-FF4A-4D59-9B64-6BEBD48E6BAD}" sibTransId="{587BD1E9-39D3-4B17-A09D-E8ACC05C12BE}"/>
    <dgm:cxn modelId="{AB9A4ADE-AF0A-456A-8F5B-18FC531ED18C}" srcId="{FF6AFBF4-A7F7-4756-B5DE-689A95F7C8E3}" destId="{D90714D0-FD08-42E4-9DED-5C664CF327E2}" srcOrd="5" destOrd="0" parTransId="{62C3B466-1571-4694-B287-C72AFBCBBA45}" sibTransId="{E5249741-C2EF-45AF-84E9-A2311E621D0C}"/>
    <dgm:cxn modelId="{1BC1C6DF-5447-DA4B-96F3-43A43A18B431}" type="presOf" srcId="{972C5E4E-A170-43B6-AEA8-6D89D6FCD28A}" destId="{B253D749-3BB5-B44F-8636-16673BBB02D3}" srcOrd="0" destOrd="0" presId="urn:microsoft.com/office/officeart/2008/layout/LinedList"/>
    <dgm:cxn modelId="{5A5104E0-CE50-F440-9106-F4BBD68EEE93}" type="presOf" srcId="{6B93CABF-D004-481A-AF29-00B8EAC51393}" destId="{62ED3BE0-92BB-E74C-8C54-69C0AD00ACA8}" srcOrd="0" destOrd="0" presId="urn:microsoft.com/office/officeart/2008/layout/LinedList"/>
    <dgm:cxn modelId="{CCE267F0-8898-4A44-8B6B-A49501A7707D}" type="presOf" srcId="{5F847E35-F4B8-4ACA-942B-06AEC2BF78C6}" destId="{02CF851A-47CC-014F-B973-EC75B8B2F38A}" srcOrd="0" destOrd="0" presId="urn:microsoft.com/office/officeart/2008/layout/LinedList"/>
    <dgm:cxn modelId="{851935FE-D45E-4514-BC6B-BE89E2DCD5C0}" srcId="{FF6AFBF4-A7F7-4756-B5DE-689A95F7C8E3}" destId="{E6661AFB-B1A8-479D-86FE-AF034723DF7A}" srcOrd="0" destOrd="0" parTransId="{09DC20F6-FD2F-45B9-96BE-42F292E838A1}" sibTransId="{2F5AFB53-66DE-4801-9692-57112B014B8C}"/>
    <dgm:cxn modelId="{5FA1742E-041A-A447-BBC7-2DA447D4A1E3}" type="presParOf" srcId="{0DE3B7B1-10ED-2843-AEC1-ADA402088594}" destId="{0BFAEADA-BDBC-C345-A9B0-6CF3889E5BA6}" srcOrd="0" destOrd="0" presId="urn:microsoft.com/office/officeart/2008/layout/LinedList"/>
    <dgm:cxn modelId="{F267D0CB-117B-9644-87BC-A1BA0C52DC99}" type="presParOf" srcId="{0DE3B7B1-10ED-2843-AEC1-ADA402088594}" destId="{04E6A76E-841A-BF4A-8EFB-97D026CCB07B}" srcOrd="1" destOrd="0" presId="urn:microsoft.com/office/officeart/2008/layout/LinedList"/>
    <dgm:cxn modelId="{599B22EE-F99F-F940-850A-EE227F84425C}" type="presParOf" srcId="{04E6A76E-841A-BF4A-8EFB-97D026CCB07B}" destId="{86E0380D-3E7E-684B-8023-5FF233F7EB78}" srcOrd="0" destOrd="0" presId="urn:microsoft.com/office/officeart/2008/layout/LinedList"/>
    <dgm:cxn modelId="{48187E51-9076-F44B-B5A7-A885B189C9E0}" type="presParOf" srcId="{04E6A76E-841A-BF4A-8EFB-97D026CCB07B}" destId="{ACD18E07-B9B5-E748-8E27-2C5A187894F9}" srcOrd="1" destOrd="0" presId="urn:microsoft.com/office/officeart/2008/layout/LinedList"/>
    <dgm:cxn modelId="{9B184C6B-F93D-2442-AA2C-DA7E79820A34}" type="presParOf" srcId="{0DE3B7B1-10ED-2843-AEC1-ADA402088594}" destId="{1C6F3084-C756-1849-9D0F-2945E827AA0A}" srcOrd="2" destOrd="0" presId="urn:microsoft.com/office/officeart/2008/layout/LinedList"/>
    <dgm:cxn modelId="{41A45059-685F-C148-9258-858629021E65}" type="presParOf" srcId="{0DE3B7B1-10ED-2843-AEC1-ADA402088594}" destId="{CFBA4E3E-9AF3-1543-AE07-A00B3F0945CC}" srcOrd="3" destOrd="0" presId="urn:microsoft.com/office/officeart/2008/layout/LinedList"/>
    <dgm:cxn modelId="{4FA3CFC1-703C-6E45-AD1D-DF04C04F119C}" type="presParOf" srcId="{CFBA4E3E-9AF3-1543-AE07-A00B3F0945CC}" destId="{55D15C3D-8BC0-124A-92C6-2215B343C2FB}" srcOrd="0" destOrd="0" presId="urn:microsoft.com/office/officeart/2008/layout/LinedList"/>
    <dgm:cxn modelId="{3F98A081-5942-ED4F-AA0A-DB06B93DFC8B}" type="presParOf" srcId="{CFBA4E3E-9AF3-1543-AE07-A00B3F0945CC}" destId="{A9F3E3F3-D871-4D45-AA40-51BE0B201E49}" srcOrd="1" destOrd="0" presId="urn:microsoft.com/office/officeart/2008/layout/LinedList"/>
    <dgm:cxn modelId="{C514A372-BE0F-EE49-9FB7-ACF6E0C5824F}" type="presParOf" srcId="{0DE3B7B1-10ED-2843-AEC1-ADA402088594}" destId="{5B859C12-8E4D-AA46-9C99-7714A50CFE46}" srcOrd="4" destOrd="0" presId="urn:microsoft.com/office/officeart/2008/layout/LinedList"/>
    <dgm:cxn modelId="{C58CA501-2248-AB46-991B-77070F0550E8}" type="presParOf" srcId="{0DE3B7B1-10ED-2843-AEC1-ADA402088594}" destId="{FA2F303B-CE32-694E-881F-F0CE2139C508}" srcOrd="5" destOrd="0" presId="urn:microsoft.com/office/officeart/2008/layout/LinedList"/>
    <dgm:cxn modelId="{11C2E52E-EA77-E64C-BF0F-A2C410F95078}" type="presParOf" srcId="{FA2F303B-CE32-694E-881F-F0CE2139C508}" destId="{819298F9-8AE0-F742-B0E1-9220FFC8C187}" srcOrd="0" destOrd="0" presId="urn:microsoft.com/office/officeart/2008/layout/LinedList"/>
    <dgm:cxn modelId="{F0B0D01A-4D7F-1646-9216-888191B3D6FA}" type="presParOf" srcId="{FA2F303B-CE32-694E-881F-F0CE2139C508}" destId="{DD0CF6E2-7E13-6C45-9DD0-DC7CD09D261C}" srcOrd="1" destOrd="0" presId="urn:microsoft.com/office/officeart/2008/layout/LinedList"/>
    <dgm:cxn modelId="{1A91909E-D51C-B740-A706-67C0EA8E8528}" type="presParOf" srcId="{0DE3B7B1-10ED-2843-AEC1-ADA402088594}" destId="{8E85E62E-E2D7-C64E-9C70-C8616A6A2E40}" srcOrd="6" destOrd="0" presId="urn:microsoft.com/office/officeart/2008/layout/LinedList"/>
    <dgm:cxn modelId="{D14AF61B-778A-7041-A5D2-A9FD2713FA88}" type="presParOf" srcId="{0DE3B7B1-10ED-2843-AEC1-ADA402088594}" destId="{4D34EEFB-33F4-F745-8F9B-A0DD567C8B6D}" srcOrd="7" destOrd="0" presId="urn:microsoft.com/office/officeart/2008/layout/LinedList"/>
    <dgm:cxn modelId="{E2587B10-32AA-A345-8456-122C8A7A748D}" type="presParOf" srcId="{4D34EEFB-33F4-F745-8F9B-A0DD567C8B6D}" destId="{B253D749-3BB5-B44F-8636-16673BBB02D3}" srcOrd="0" destOrd="0" presId="urn:microsoft.com/office/officeart/2008/layout/LinedList"/>
    <dgm:cxn modelId="{E94F3D9B-01E8-784F-991E-D0BB4BBEF4AE}" type="presParOf" srcId="{4D34EEFB-33F4-F745-8F9B-A0DD567C8B6D}" destId="{9791AF44-62FC-F94B-B93C-665CBC4A6C83}" srcOrd="1" destOrd="0" presId="urn:microsoft.com/office/officeart/2008/layout/LinedList"/>
    <dgm:cxn modelId="{AF3A3E51-8A75-A24F-B1D6-E9C369A46597}" type="presParOf" srcId="{0DE3B7B1-10ED-2843-AEC1-ADA402088594}" destId="{5535303C-8EBC-1F41-B8AB-B7E05101A401}" srcOrd="8" destOrd="0" presId="urn:microsoft.com/office/officeart/2008/layout/LinedList"/>
    <dgm:cxn modelId="{14F7D7D4-F361-1446-9899-77E3A6F04610}" type="presParOf" srcId="{0DE3B7B1-10ED-2843-AEC1-ADA402088594}" destId="{A5A01A90-E0A2-554F-BD42-527A34F63612}" srcOrd="9" destOrd="0" presId="urn:microsoft.com/office/officeart/2008/layout/LinedList"/>
    <dgm:cxn modelId="{A4D00C0A-4968-BC4F-BB41-C73CEC045F55}" type="presParOf" srcId="{A5A01A90-E0A2-554F-BD42-527A34F63612}" destId="{02CF851A-47CC-014F-B973-EC75B8B2F38A}" srcOrd="0" destOrd="0" presId="urn:microsoft.com/office/officeart/2008/layout/LinedList"/>
    <dgm:cxn modelId="{0430F584-6A90-1442-BD49-C724E2433468}" type="presParOf" srcId="{A5A01A90-E0A2-554F-BD42-527A34F63612}" destId="{F622BBCC-9245-0F43-87D6-A04178BDABA8}" srcOrd="1" destOrd="0" presId="urn:microsoft.com/office/officeart/2008/layout/LinedList"/>
    <dgm:cxn modelId="{54C50FAA-151F-9047-8203-06163408422E}" type="presParOf" srcId="{0DE3B7B1-10ED-2843-AEC1-ADA402088594}" destId="{243665AB-F1AC-F34C-8146-3929E441BF2D}" srcOrd="10" destOrd="0" presId="urn:microsoft.com/office/officeart/2008/layout/LinedList"/>
    <dgm:cxn modelId="{6C1F323C-3C5D-8745-931D-39C4C7819D72}" type="presParOf" srcId="{0DE3B7B1-10ED-2843-AEC1-ADA402088594}" destId="{6739DF8F-A6FB-5D43-900F-E21F4FB50D70}" srcOrd="11" destOrd="0" presId="urn:microsoft.com/office/officeart/2008/layout/LinedList"/>
    <dgm:cxn modelId="{F82EDC5F-86BC-F440-B087-BF33CD7F6010}" type="presParOf" srcId="{6739DF8F-A6FB-5D43-900F-E21F4FB50D70}" destId="{CF507A0A-2065-4447-A4C5-192CD23E7CB7}" srcOrd="0" destOrd="0" presId="urn:microsoft.com/office/officeart/2008/layout/LinedList"/>
    <dgm:cxn modelId="{76754899-16B5-3F43-944C-3BBFB4A9E552}" type="presParOf" srcId="{6739DF8F-A6FB-5D43-900F-E21F4FB50D70}" destId="{017D00BB-079A-D343-A2EA-A1B64DC0DD79}" srcOrd="1" destOrd="0" presId="urn:microsoft.com/office/officeart/2008/layout/LinedList"/>
    <dgm:cxn modelId="{C9DE29D6-8124-E049-9050-E7468A54B49F}" type="presParOf" srcId="{0DE3B7B1-10ED-2843-AEC1-ADA402088594}" destId="{53EA0A80-F35D-AA48-8260-8D1E05FE8419}" srcOrd="12" destOrd="0" presId="urn:microsoft.com/office/officeart/2008/layout/LinedList"/>
    <dgm:cxn modelId="{BC045F8B-C2DA-3F49-A4BB-734736858F48}" type="presParOf" srcId="{0DE3B7B1-10ED-2843-AEC1-ADA402088594}" destId="{296CFF45-1F1C-8E49-8D18-7513A1B84478}" srcOrd="13" destOrd="0" presId="urn:microsoft.com/office/officeart/2008/layout/LinedList"/>
    <dgm:cxn modelId="{01C55B0A-5508-3D40-BC8A-75E24D1E72A9}" type="presParOf" srcId="{296CFF45-1F1C-8E49-8D18-7513A1B84478}" destId="{D1F8327D-2419-1841-9AD0-B4F80647E2F4}" srcOrd="0" destOrd="0" presId="urn:microsoft.com/office/officeart/2008/layout/LinedList"/>
    <dgm:cxn modelId="{C43B9578-13B5-CA4A-858D-7B283CD2BB45}" type="presParOf" srcId="{296CFF45-1F1C-8E49-8D18-7513A1B84478}" destId="{DD59E0A2-0B12-F744-B6D5-6C7B87805533}" srcOrd="1" destOrd="0" presId="urn:microsoft.com/office/officeart/2008/layout/LinedList"/>
    <dgm:cxn modelId="{B7ECCAB4-C423-3640-B2C0-938B86B14274}" type="presParOf" srcId="{0DE3B7B1-10ED-2843-AEC1-ADA402088594}" destId="{929AC88B-D875-BE4F-B4EE-C99F11C22ED5}" srcOrd="14" destOrd="0" presId="urn:microsoft.com/office/officeart/2008/layout/LinedList"/>
    <dgm:cxn modelId="{9624D15B-5790-A240-9670-C911A9CCC8B1}" type="presParOf" srcId="{0DE3B7B1-10ED-2843-AEC1-ADA402088594}" destId="{530D345E-EA4E-A147-9654-190736292645}" srcOrd="15" destOrd="0" presId="urn:microsoft.com/office/officeart/2008/layout/LinedList"/>
    <dgm:cxn modelId="{69925561-A2E3-3E43-B9C1-340A01BD1891}" type="presParOf" srcId="{530D345E-EA4E-A147-9654-190736292645}" destId="{62ED3BE0-92BB-E74C-8C54-69C0AD00ACA8}" srcOrd="0" destOrd="0" presId="urn:microsoft.com/office/officeart/2008/layout/LinedList"/>
    <dgm:cxn modelId="{0A0582A6-8ED0-9E44-AC67-7B6F11BED14B}" type="presParOf" srcId="{530D345E-EA4E-A147-9654-190736292645}" destId="{8A85FA54-95F0-BA47-BD28-66DE748B5A59}" srcOrd="1" destOrd="0" presId="urn:microsoft.com/office/officeart/2008/layout/LinedList"/>
  </dgm:cxnLst>
  <dgm:bg>
    <a:solidFill>
      <a:srgbClr val="FFEC9A"/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6AFBF4-A7F7-4756-B5DE-689A95F7C8E3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6661AFB-B1A8-479D-86FE-AF034723DF7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Ble </a:t>
          </a:r>
          <a:r>
            <a:rPr lang="cy-GB" u="sng" dirty="0">
              <a:latin typeface="Chalkboard" panose="03050602040202020205" pitchFamily="66" charset="77"/>
            </a:rPr>
            <a:t>wyt ti</a:t>
          </a:r>
          <a:r>
            <a:rPr lang="cy-GB" dirty="0">
              <a:latin typeface="Chalkboard" panose="03050602040202020205" pitchFamily="66" charset="77"/>
            </a:rPr>
            <a:t>'n byw?</a:t>
          </a:r>
          <a:endParaRPr lang="en-US" dirty="0">
            <a:latin typeface="Chalkboard" panose="03050602040202020205" pitchFamily="66" charset="77"/>
          </a:endParaRPr>
        </a:p>
      </dgm:t>
    </dgm:pt>
    <dgm:pt modelId="{09DC20F6-FD2F-45B9-96BE-42F292E838A1}" type="par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2F5AFB53-66DE-4801-9692-57112B014B8C}" type="sib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19A875-DC09-4F13-BA34-CB6EF400530B}">
      <dgm:prSet/>
      <dgm:spPr/>
      <dgm:t>
        <a:bodyPr/>
        <a:lstStyle/>
        <a:p>
          <a:r>
            <a:rPr lang="cy-GB">
              <a:latin typeface="Chalkboard" panose="03050602040202020205" pitchFamily="66" charset="77"/>
            </a:rPr>
            <a:t>Pryd </a:t>
          </a:r>
          <a:r>
            <a:rPr lang="cy-GB" u="sng">
              <a:latin typeface="Chalkboard" panose="03050602040202020205" pitchFamily="66" charset="77"/>
            </a:rPr>
            <a:t>wyt ti</a:t>
          </a:r>
          <a:r>
            <a:rPr lang="cy-GB">
              <a:latin typeface="Chalkboard" panose="03050602040202020205" pitchFamily="66" charset="77"/>
            </a:rPr>
            <a:t>'n mynd?</a:t>
          </a:r>
          <a:endParaRPr lang="en-US">
            <a:latin typeface="Chalkboard" panose="03050602040202020205" pitchFamily="66" charset="77"/>
          </a:endParaRPr>
        </a:p>
      </dgm:t>
    </dgm:pt>
    <dgm:pt modelId="{6174F7F7-47AD-4DE2-B0A9-13B022F02A34}" type="par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22F795B-0751-48E4-A4A1-CD76089FE9D3}" type="sib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696E65E-9A7F-4715-97F1-0C1058471910}">
      <dgm:prSet/>
      <dgm:spPr/>
      <dgm:t>
        <a:bodyPr/>
        <a:lstStyle/>
        <a:p>
          <a:r>
            <a:rPr lang="cy-GB">
              <a:latin typeface="Chalkboard" panose="03050602040202020205" pitchFamily="66" charset="77"/>
            </a:rPr>
            <a:t>Pam </a:t>
          </a:r>
          <a:r>
            <a:rPr lang="cy-GB" u="sng">
              <a:latin typeface="Chalkboard" panose="03050602040202020205" pitchFamily="66" charset="77"/>
            </a:rPr>
            <a:t>wyt ti</a:t>
          </a:r>
          <a:r>
            <a:rPr lang="cy-GB">
              <a:latin typeface="Chalkboard" panose="03050602040202020205" pitchFamily="66" charset="77"/>
            </a:rPr>
            <a:t>'n hoffi...?</a:t>
          </a:r>
          <a:endParaRPr lang="en-US">
            <a:latin typeface="Chalkboard" panose="03050602040202020205" pitchFamily="66" charset="77"/>
          </a:endParaRPr>
        </a:p>
      </dgm:t>
    </dgm:pt>
    <dgm:pt modelId="{30A3F803-7052-4A3B-AC50-C7F9F646B51F}" type="par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CDEFD740-21AD-459B-BAF1-CEFA7068A97C}" type="sib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72C5E4E-A170-43B6-AEA8-6D89D6FCD28A}">
      <dgm:prSet/>
      <dgm:spPr/>
      <dgm:t>
        <a:bodyPr/>
        <a:lstStyle/>
        <a:p>
          <a:r>
            <a:rPr lang="cy-GB">
              <a:latin typeface="Chalkboard" panose="03050602040202020205" pitchFamily="66" charset="77"/>
            </a:rPr>
            <a:t>Beth </a:t>
          </a:r>
          <a:r>
            <a:rPr lang="cy-GB" u="sng">
              <a:latin typeface="Chalkboard" panose="03050602040202020205" pitchFamily="66" charset="77"/>
            </a:rPr>
            <a:t>wyt ti</a:t>
          </a:r>
          <a:r>
            <a:rPr lang="cy-GB">
              <a:latin typeface="Chalkboard" panose="03050602040202020205" pitchFamily="66" charset="77"/>
            </a:rPr>
            <a:t>'n wneud?</a:t>
          </a:r>
          <a:endParaRPr lang="en-US" dirty="0">
            <a:latin typeface="Chalkboard" panose="03050602040202020205" pitchFamily="66" charset="77"/>
          </a:endParaRPr>
        </a:p>
      </dgm:t>
    </dgm:pt>
    <dgm:pt modelId="{FD4B0A30-FF4A-4D59-9B64-6BEBD48E6BAD}" type="par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87BD1E9-39D3-4B17-A09D-E8ACC05C12BE}" type="sib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F847E35-F4B8-4ACA-942B-06AEC2BF78C6}">
      <dgm:prSet/>
      <dgm:spPr/>
      <dgm:t>
        <a:bodyPr/>
        <a:lstStyle/>
        <a:p>
          <a:r>
            <a:rPr lang="cy-GB">
              <a:latin typeface="Chalkboard" panose="03050602040202020205" pitchFamily="66" charset="77"/>
            </a:rPr>
            <a:t>Sut </a:t>
          </a:r>
          <a:r>
            <a:rPr lang="cy-GB" u="sng">
              <a:latin typeface="Chalkboard" panose="03050602040202020205" pitchFamily="66" charset="77"/>
            </a:rPr>
            <a:t>wyt ti</a:t>
          </a:r>
          <a:r>
            <a:rPr lang="cy-GB">
              <a:latin typeface="Chalkboard" panose="03050602040202020205" pitchFamily="66" charset="77"/>
            </a:rPr>
            <a:t>'n teimlo?</a:t>
          </a:r>
          <a:endParaRPr lang="en-US">
            <a:latin typeface="Chalkboard" panose="03050602040202020205" pitchFamily="66" charset="77"/>
          </a:endParaRPr>
        </a:p>
      </dgm:t>
    </dgm:pt>
    <dgm:pt modelId="{3892CC69-93FA-4F01-B130-153BF0AFC6B6}" type="par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36C3C5A2-9832-4E65-AA8D-D9B82A1F84FA}" type="sib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D90714D0-FD08-42E4-9DED-5C664CF327E2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Faint o'r gloch </a:t>
          </a:r>
          <a:r>
            <a:rPr lang="cy-GB" u="sng" dirty="0">
              <a:latin typeface="Chalkboard" panose="03050602040202020205" pitchFamily="66" charset="77"/>
            </a:rPr>
            <a:t>wyt ti</a:t>
          </a:r>
          <a:r>
            <a:rPr lang="cy-GB" dirty="0">
              <a:latin typeface="Chalkboard" panose="03050602040202020205" pitchFamily="66" charset="77"/>
            </a:rPr>
            <a:t>’n mynd allan?</a:t>
          </a:r>
          <a:endParaRPr lang="en-US" dirty="0">
            <a:latin typeface="Chalkboard" panose="03050602040202020205" pitchFamily="66" charset="77"/>
          </a:endParaRPr>
        </a:p>
      </dgm:t>
    </dgm:pt>
    <dgm:pt modelId="{62C3B466-1571-4694-B287-C72AFBCBBA45}" type="par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E5249741-C2EF-45AF-84E9-A2311E621D0C}" type="sib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402ADBC-25AB-494D-88D3-2B24D2711DF1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Beth </a:t>
          </a:r>
          <a:r>
            <a:rPr lang="cy-GB" u="sng" dirty="0">
              <a:latin typeface="Chalkboard" panose="03050602040202020205" pitchFamily="66" charset="77"/>
            </a:rPr>
            <a:t>wyt ti</a:t>
          </a:r>
          <a:r>
            <a:rPr lang="cy-GB" dirty="0">
              <a:latin typeface="Chalkboard" panose="03050602040202020205" pitchFamily="66" charset="77"/>
            </a:rPr>
            <a:t> eisiau?</a:t>
          </a:r>
          <a:endParaRPr lang="en-US" dirty="0">
            <a:latin typeface="Chalkboard" panose="03050602040202020205" pitchFamily="66" charset="77"/>
          </a:endParaRPr>
        </a:p>
      </dgm:t>
    </dgm:pt>
    <dgm:pt modelId="{1342E906-B2DD-431C-B4C0-B1D44E1922DB}" type="par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FA19DB2F-36AF-4615-B7E8-B34FC58955E9}" type="sib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B93CABF-D004-481A-AF29-00B8EAC51393}">
      <dgm:prSet/>
      <dgm:spPr/>
      <dgm:t>
        <a:bodyPr/>
        <a:lstStyle/>
        <a:p>
          <a:r>
            <a:rPr lang="cy-GB">
              <a:latin typeface="Chalkboard" panose="03050602040202020205" pitchFamily="66" charset="77"/>
            </a:rPr>
            <a:t>Pwy </a:t>
          </a:r>
          <a:r>
            <a:rPr lang="cy-GB" u="sng">
              <a:latin typeface="Chalkboard" panose="03050602040202020205" pitchFamily="66" charset="77"/>
            </a:rPr>
            <a:t>wyt ti</a:t>
          </a:r>
          <a:r>
            <a:rPr lang="cy-GB">
              <a:latin typeface="Chalkboard" panose="03050602040202020205" pitchFamily="66" charset="77"/>
            </a:rPr>
            <a:t>?</a:t>
          </a:r>
          <a:endParaRPr lang="en-US">
            <a:latin typeface="Chalkboard" panose="03050602040202020205" pitchFamily="66" charset="77"/>
          </a:endParaRPr>
        </a:p>
      </dgm:t>
    </dgm:pt>
    <dgm:pt modelId="{269D7DA7-D1F0-4B25-8973-468126581C9A}" type="par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8710E6-3989-4E43-A1A7-ACFC7AB8D260}" type="sib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0DE3B7B1-10ED-2843-AEC1-ADA402088594}" type="pres">
      <dgm:prSet presAssocID="{FF6AFBF4-A7F7-4756-B5DE-689A95F7C8E3}" presName="vert0" presStyleCnt="0">
        <dgm:presLayoutVars>
          <dgm:dir/>
          <dgm:animOne val="branch"/>
          <dgm:animLvl val="lvl"/>
        </dgm:presLayoutVars>
      </dgm:prSet>
      <dgm:spPr/>
    </dgm:pt>
    <dgm:pt modelId="{0BFAEADA-BDBC-C345-A9B0-6CF3889E5BA6}" type="pres">
      <dgm:prSet presAssocID="{E6661AFB-B1A8-479D-86FE-AF034723DF7A}" presName="thickLine" presStyleLbl="alignNode1" presStyleIdx="0" presStyleCnt="8"/>
      <dgm:spPr/>
    </dgm:pt>
    <dgm:pt modelId="{04E6A76E-841A-BF4A-8EFB-97D026CCB07B}" type="pres">
      <dgm:prSet presAssocID="{E6661AFB-B1A8-479D-86FE-AF034723DF7A}" presName="horz1" presStyleCnt="0"/>
      <dgm:spPr/>
    </dgm:pt>
    <dgm:pt modelId="{86E0380D-3E7E-684B-8023-5FF233F7EB78}" type="pres">
      <dgm:prSet presAssocID="{E6661AFB-B1A8-479D-86FE-AF034723DF7A}" presName="tx1" presStyleLbl="revTx" presStyleIdx="0" presStyleCnt="8"/>
      <dgm:spPr/>
    </dgm:pt>
    <dgm:pt modelId="{ACD18E07-B9B5-E748-8E27-2C5A187894F9}" type="pres">
      <dgm:prSet presAssocID="{E6661AFB-B1A8-479D-86FE-AF034723DF7A}" presName="vert1" presStyleCnt="0"/>
      <dgm:spPr/>
    </dgm:pt>
    <dgm:pt modelId="{1C6F3084-C756-1849-9D0F-2945E827AA0A}" type="pres">
      <dgm:prSet presAssocID="{B019A875-DC09-4F13-BA34-CB6EF400530B}" presName="thickLine" presStyleLbl="alignNode1" presStyleIdx="1" presStyleCnt="8"/>
      <dgm:spPr/>
    </dgm:pt>
    <dgm:pt modelId="{CFBA4E3E-9AF3-1543-AE07-A00B3F0945CC}" type="pres">
      <dgm:prSet presAssocID="{B019A875-DC09-4F13-BA34-CB6EF400530B}" presName="horz1" presStyleCnt="0"/>
      <dgm:spPr/>
    </dgm:pt>
    <dgm:pt modelId="{55D15C3D-8BC0-124A-92C6-2215B343C2FB}" type="pres">
      <dgm:prSet presAssocID="{B019A875-DC09-4F13-BA34-CB6EF400530B}" presName="tx1" presStyleLbl="revTx" presStyleIdx="1" presStyleCnt="8"/>
      <dgm:spPr/>
    </dgm:pt>
    <dgm:pt modelId="{A9F3E3F3-D871-4D45-AA40-51BE0B201E49}" type="pres">
      <dgm:prSet presAssocID="{B019A875-DC09-4F13-BA34-CB6EF400530B}" presName="vert1" presStyleCnt="0"/>
      <dgm:spPr/>
    </dgm:pt>
    <dgm:pt modelId="{5B859C12-8E4D-AA46-9C99-7714A50CFE46}" type="pres">
      <dgm:prSet presAssocID="{6696E65E-9A7F-4715-97F1-0C1058471910}" presName="thickLine" presStyleLbl="alignNode1" presStyleIdx="2" presStyleCnt="8"/>
      <dgm:spPr/>
    </dgm:pt>
    <dgm:pt modelId="{FA2F303B-CE32-694E-881F-F0CE2139C508}" type="pres">
      <dgm:prSet presAssocID="{6696E65E-9A7F-4715-97F1-0C1058471910}" presName="horz1" presStyleCnt="0"/>
      <dgm:spPr/>
    </dgm:pt>
    <dgm:pt modelId="{819298F9-8AE0-F742-B0E1-9220FFC8C187}" type="pres">
      <dgm:prSet presAssocID="{6696E65E-9A7F-4715-97F1-0C1058471910}" presName="tx1" presStyleLbl="revTx" presStyleIdx="2" presStyleCnt="8"/>
      <dgm:spPr/>
    </dgm:pt>
    <dgm:pt modelId="{DD0CF6E2-7E13-6C45-9DD0-DC7CD09D261C}" type="pres">
      <dgm:prSet presAssocID="{6696E65E-9A7F-4715-97F1-0C1058471910}" presName="vert1" presStyleCnt="0"/>
      <dgm:spPr/>
    </dgm:pt>
    <dgm:pt modelId="{8E85E62E-E2D7-C64E-9C70-C8616A6A2E40}" type="pres">
      <dgm:prSet presAssocID="{972C5E4E-A170-43B6-AEA8-6D89D6FCD28A}" presName="thickLine" presStyleLbl="alignNode1" presStyleIdx="3" presStyleCnt="8"/>
      <dgm:spPr/>
    </dgm:pt>
    <dgm:pt modelId="{4D34EEFB-33F4-F745-8F9B-A0DD567C8B6D}" type="pres">
      <dgm:prSet presAssocID="{972C5E4E-A170-43B6-AEA8-6D89D6FCD28A}" presName="horz1" presStyleCnt="0"/>
      <dgm:spPr/>
    </dgm:pt>
    <dgm:pt modelId="{B253D749-3BB5-B44F-8636-16673BBB02D3}" type="pres">
      <dgm:prSet presAssocID="{972C5E4E-A170-43B6-AEA8-6D89D6FCD28A}" presName="tx1" presStyleLbl="revTx" presStyleIdx="3" presStyleCnt="8"/>
      <dgm:spPr/>
    </dgm:pt>
    <dgm:pt modelId="{9791AF44-62FC-F94B-B93C-665CBC4A6C83}" type="pres">
      <dgm:prSet presAssocID="{972C5E4E-A170-43B6-AEA8-6D89D6FCD28A}" presName="vert1" presStyleCnt="0"/>
      <dgm:spPr/>
    </dgm:pt>
    <dgm:pt modelId="{5535303C-8EBC-1F41-B8AB-B7E05101A401}" type="pres">
      <dgm:prSet presAssocID="{5F847E35-F4B8-4ACA-942B-06AEC2BF78C6}" presName="thickLine" presStyleLbl="alignNode1" presStyleIdx="4" presStyleCnt="8"/>
      <dgm:spPr/>
    </dgm:pt>
    <dgm:pt modelId="{A5A01A90-E0A2-554F-BD42-527A34F63612}" type="pres">
      <dgm:prSet presAssocID="{5F847E35-F4B8-4ACA-942B-06AEC2BF78C6}" presName="horz1" presStyleCnt="0"/>
      <dgm:spPr/>
    </dgm:pt>
    <dgm:pt modelId="{02CF851A-47CC-014F-B973-EC75B8B2F38A}" type="pres">
      <dgm:prSet presAssocID="{5F847E35-F4B8-4ACA-942B-06AEC2BF78C6}" presName="tx1" presStyleLbl="revTx" presStyleIdx="4" presStyleCnt="8"/>
      <dgm:spPr/>
    </dgm:pt>
    <dgm:pt modelId="{F622BBCC-9245-0F43-87D6-A04178BDABA8}" type="pres">
      <dgm:prSet presAssocID="{5F847E35-F4B8-4ACA-942B-06AEC2BF78C6}" presName="vert1" presStyleCnt="0"/>
      <dgm:spPr/>
    </dgm:pt>
    <dgm:pt modelId="{243665AB-F1AC-F34C-8146-3929E441BF2D}" type="pres">
      <dgm:prSet presAssocID="{D90714D0-FD08-42E4-9DED-5C664CF327E2}" presName="thickLine" presStyleLbl="alignNode1" presStyleIdx="5" presStyleCnt="8"/>
      <dgm:spPr/>
    </dgm:pt>
    <dgm:pt modelId="{6739DF8F-A6FB-5D43-900F-E21F4FB50D70}" type="pres">
      <dgm:prSet presAssocID="{D90714D0-FD08-42E4-9DED-5C664CF327E2}" presName="horz1" presStyleCnt="0"/>
      <dgm:spPr/>
    </dgm:pt>
    <dgm:pt modelId="{CF507A0A-2065-4447-A4C5-192CD23E7CB7}" type="pres">
      <dgm:prSet presAssocID="{D90714D0-FD08-42E4-9DED-5C664CF327E2}" presName="tx1" presStyleLbl="revTx" presStyleIdx="5" presStyleCnt="8"/>
      <dgm:spPr/>
    </dgm:pt>
    <dgm:pt modelId="{017D00BB-079A-D343-A2EA-A1B64DC0DD79}" type="pres">
      <dgm:prSet presAssocID="{D90714D0-FD08-42E4-9DED-5C664CF327E2}" presName="vert1" presStyleCnt="0"/>
      <dgm:spPr/>
    </dgm:pt>
    <dgm:pt modelId="{53EA0A80-F35D-AA48-8260-8D1E05FE8419}" type="pres">
      <dgm:prSet presAssocID="{6402ADBC-25AB-494D-88D3-2B24D2711DF1}" presName="thickLine" presStyleLbl="alignNode1" presStyleIdx="6" presStyleCnt="8"/>
      <dgm:spPr/>
    </dgm:pt>
    <dgm:pt modelId="{296CFF45-1F1C-8E49-8D18-7513A1B84478}" type="pres">
      <dgm:prSet presAssocID="{6402ADBC-25AB-494D-88D3-2B24D2711DF1}" presName="horz1" presStyleCnt="0"/>
      <dgm:spPr/>
    </dgm:pt>
    <dgm:pt modelId="{D1F8327D-2419-1841-9AD0-B4F80647E2F4}" type="pres">
      <dgm:prSet presAssocID="{6402ADBC-25AB-494D-88D3-2B24D2711DF1}" presName="tx1" presStyleLbl="revTx" presStyleIdx="6" presStyleCnt="8"/>
      <dgm:spPr/>
    </dgm:pt>
    <dgm:pt modelId="{DD59E0A2-0B12-F744-B6D5-6C7B87805533}" type="pres">
      <dgm:prSet presAssocID="{6402ADBC-25AB-494D-88D3-2B24D2711DF1}" presName="vert1" presStyleCnt="0"/>
      <dgm:spPr/>
    </dgm:pt>
    <dgm:pt modelId="{929AC88B-D875-BE4F-B4EE-C99F11C22ED5}" type="pres">
      <dgm:prSet presAssocID="{6B93CABF-D004-481A-AF29-00B8EAC51393}" presName="thickLine" presStyleLbl="alignNode1" presStyleIdx="7" presStyleCnt="8"/>
      <dgm:spPr/>
    </dgm:pt>
    <dgm:pt modelId="{530D345E-EA4E-A147-9654-190736292645}" type="pres">
      <dgm:prSet presAssocID="{6B93CABF-D004-481A-AF29-00B8EAC51393}" presName="horz1" presStyleCnt="0"/>
      <dgm:spPr/>
    </dgm:pt>
    <dgm:pt modelId="{62ED3BE0-92BB-E74C-8C54-69C0AD00ACA8}" type="pres">
      <dgm:prSet presAssocID="{6B93CABF-D004-481A-AF29-00B8EAC51393}" presName="tx1" presStyleLbl="revTx" presStyleIdx="7" presStyleCnt="8"/>
      <dgm:spPr/>
    </dgm:pt>
    <dgm:pt modelId="{8A85FA54-95F0-BA47-BD28-66DE748B5A59}" type="pres">
      <dgm:prSet presAssocID="{6B93CABF-D004-481A-AF29-00B8EAC51393}" presName="vert1" presStyleCnt="0"/>
      <dgm:spPr/>
    </dgm:pt>
  </dgm:ptLst>
  <dgm:cxnLst>
    <dgm:cxn modelId="{19B93C22-F456-4E54-A3C6-D8D93BD58972}" srcId="{FF6AFBF4-A7F7-4756-B5DE-689A95F7C8E3}" destId="{6402ADBC-25AB-494D-88D3-2B24D2711DF1}" srcOrd="6" destOrd="0" parTransId="{1342E906-B2DD-431C-B4C0-B1D44E1922DB}" sibTransId="{FA19DB2F-36AF-4615-B7E8-B34FC58955E9}"/>
    <dgm:cxn modelId="{35CF173C-8090-4ECB-BA1A-77E88126C5A3}" srcId="{FF6AFBF4-A7F7-4756-B5DE-689A95F7C8E3}" destId="{6696E65E-9A7F-4715-97F1-0C1058471910}" srcOrd="2" destOrd="0" parTransId="{30A3F803-7052-4A3B-AC50-C7F9F646B51F}" sibTransId="{CDEFD740-21AD-459B-BAF1-CEFA7068A97C}"/>
    <dgm:cxn modelId="{E2EF173F-F379-4993-9C38-C1FF4F065EEA}" srcId="{FF6AFBF4-A7F7-4756-B5DE-689A95F7C8E3}" destId="{5F847E35-F4B8-4ACA-942B-06AEC2BF78C6}" srcOrd="4" destOrd="0" parTransId="{3892CC69-93FA-4F01-B130-153BF0AFC6B6}" sibTransId="{36C3C5A2-9832-4E65-AA8D-D9B82A1F84FA}"/>
    <dgm:cxn modelId="{0EFF4B54-31AE-5142-8F5A-B0871F957D7A}" type="presOf" srcId="{6402ADBC-25AB-494D-88D3-2B24D2711DF1}" destId="{D1F8327D-2419-1841-9AD0-B4F80647E2F4}" srcOrd="0" destOrd="0" presId="urn:microsoft.com/office/officeart/2008/layout/LinedList"/>
    <dgm:cxn modelId="{92AC7B67-55EB-614C-AD7B-9256DEF7B30B}" type="presOf" srcId="{B019A875-DC09-4F13-BA34-CB6EF400530B}" destId="{55D15C3D-8BC0-124A-92C6-2215B343C2FB}" srcOrd="0" destOrd="0" presId="urn:microsoft.com/office/officeart/2008/layout/LinedList"/>
    <dgm:cxn modelId="{0311E872-A6A3-4D2B-9248-56DC47D1C419}" srcId="{FF6AFBF4-A7F7-4756-B5DE-689A95F7C8E3}" destId="{6B93CABF-D004-481A-AF29-00B8EAC51393}" srcOrd="7" destOrd="0" parTransId="{269D7DA7-D1F0-4B25-8973-468126581C9A}" sibTransId="{B08710E6-3989-4E43-A1A7-ACFC7AB8D260}"/>
    <dgm:cxn modelId="{328933A2-7D61-C34C-811F-B0B3C68572B6}" type="presOf" srcId="{6696E65E-9A7F-4715-97F1-0C1058471910}" destId="{819298F9-8AE0-F742-B0E1-9220FFC8C187}" srcOrd="0" destOrd="0" presId="urn:microsoft.com/office/officeart/2008/layout/LinedList"/>
    <dgm:cxn modelId="{5F6756A7-2858-1941-9B33-4E10F8700BD3}" type="presOf" srcId="{FF6AFBF4-A7F7-4756-B5DE-689A95F7C8E3}" destId="{0DE3B7B1-10ED-2843-AEC1-ADA402088594}" srcOrd="0" destOrd="0" presId="urn:microsoft.com/office/officeart/2008/layout/LinedList"/>
    <dgm:cxn modelId="{617D2FB7-881A-465B-8341-94CCBB19A409}" srcId="{FF6AFBF4-A7F7-4756-B5DE-689A95F7C8E3}" destId="{B019A875-DC09-4F13-BA34-CB6EF400530B}" srcOrd="1" destOrd="0" parTransId="{6174F7F7-47AD-4DE2-B0A9-13B022F02A34}" sibTransId="{922F795B-0751-48E4-A4A1-CD76089FE9D3}"/>
    <dgm:cxn modelId="{79CCCEB9-AFC5-064C-A0B1-D54BAAEC7AF7}" type="presOf" srcId="{D90714D0-FD08-42E4-9DED-5C664CF327E2}" destId="{CF507A0A-2065-4447-A4C5-192CD23E7CB7}" srcOrd="0" destOrd="0" presId="urn:microsoft.com/office/officeart/2008/layout/LinedList"/>
    <dgm:cxn modelId="{2DDB5BCC-06B0-D946-80EA-F335E26A593D}" type="presOf" srcId="{E6661AFB-B1A8-479D-86FE-AF034723DF7A}" destId="{86E0380D-3E7E-684B-8023-5FF233F7EB78}" srcOrd="0" destOrd="0" presId="urn:microsoft.com/office/officeart/2008/layout/LinedList"/>
    <dgm:cxn modelId="{8B433ED4-5DFF-449C-AF7A-0AA1FBFA48D2}" srcId="{FF6AFBF4-A7F7-4756-B5DE-689A95F7C8E3}" destId="{972C5E4E-A170-43B6-AEA8-6D89D6FCD28A}" srcOrd="3" destOrd="0" parTransId="{FD4B0A30-FF4A-4D59-9B64-6BEBD48E6BAD}" sibTransId="{587BD1E9-39D3-4B17-A09D-E8ACC05C12BE}"/>
    <dgm:cxn modelId="{AB9A4ADE-AF0A-456A-8F5B-18FC531ED18C}" srcId="{FF6AFBF4-A7F7-4756-B5DE-689A95F7C8E3}" destId="{D90714D0-FD08-42E4-9DED-5C664CF327E2}" srcOrd="5" destOrd="0" parTransId="{62C3B466-1571-4694-B287-C72AFBCBBA45}" sibTransId="{E5249741-C2EF-45AF-84E9-A2311E621D0C}"/>
    <dgm:cxn modelId="{1BC1C6DF-5447-DA4B-96F3-43A43A18B431}" type="presOf" srcId="{972C5E4E-A170-43B6-AEA8-6D89D6FCD28A}" destId="{B253D749-3BB5-B44F-8636-16673BBB02D3}" srcOrd="0" destOrd="0" presId="urn:microsoft.com/office/officeart/2008/layout/LinedList"/>
    <dgm:cxn modelId="{5A5104E0-CE50-F440-9106-F4BBD68EEE93}" type="presOf" srcId="{6B93CABF-D004-481A-AF29-00B8EAC51393}" destId="{62ED3BE0-92BB-E74C-8C54-69C0AD00ACA8}" srcOrd="0" destOrd="0" presId="urn:microsoft.com/office/officeart/2008/layout/LinedList"/>
    <dgm:cxn modelId="{CCE267F0-8898-4A44-8B6B-A49501A7707D}" type="presOf" srcId="{5F847E35-F4B8-4ACA-942B-06AEC2BF78C6}" destId="{02CF851A-47CC-014F-B973-EC75B8B2F38A}" srcOrd="0" destOrd="0" presId="urn:microsoft.com/office/officeart/2008/layout/LinedList"/>
    <dgm:cxn modelId="{851935FE-D45E-4514-BC6B-BE89E2DCD5C0}" srcId="{FF6AFBF4-A7F7-4756-B5DE-689A95F7C8E3}" destId="{E6661AFB-B1A8-479D-86FE-AF034723DF7A}" srcOrd="0" destOrd="0" parTransId="{09DC20F6-FD2F-45B9-96BE-42F292E838A1}" sibTransId="{2F5AFB53-66DE-4801-9692-57112B014B8C}"/>
    <dgm:cxn modelId="{5FA1742E-041A-A447-BBC7-2DA447D4A1E3}" type="presParOf" srcId="{0DE3B7B1-10ED-2843-AEC1-ADA402088594}" destId="{0BFAEADA-BDBC-C345-A9B0-6CF3889E5BA6}" srcOrd="0" destOrd="0" presId="urn:microsoft.com/office/officeart/2008/layout/LinedList"/>
    <dgm:cxn modelId="{F267D0CB-117B-9644-87BC-A1BA0C52DC99}" type="presParOf" srcId="{0DE3B7B1-10ED-2843-AEC1-ADA402088594}" destId="{04E6A76E-841A-BF4A-8EFB-97D026CCB07B}" srcOrd="1" destOrd="0" presId="urn:microsoft.com/office/officeart/2008/layout/LinedList"/>
    <dgm:cxn modelId="{599B22EE-F99F-F940-850A-EE227F84425C}" type="presParOf" srcId="{04E6A76E-841A-BF4A-8EFB-97D026CCB07B}" destId="{86E0380D-3E7E-684B-8023-5FF233F7EB78}" srcOrd="0" destOrd="0" presId="urn:microsoft.com/office/officeart/2008/layout/LinedList"/>
    <dgm:cxn modelId="{48187E51-9076-F44B-B5A7-A885B189C9E0}" type="presParOf" srcId="{04E6A76E-841A-BF4A-8EFB-97D026CCB07B}" destId="{ACD18E07-B9B5-E748-8E27-2C5A187894F9}" srcOrd="1" destOrd="0" presId="urn:microsoft.com/office/officeart/2008/layout/LinedList"/>
    <dgm:cxn modelId="{9B184C6B-F93D-2442-AA2C-DA7E79820A34}" type="presParOf" srcId="{0DE3B7B1-10ED-2843-AEC1-ADA402088594}" destId="{1C6F3084-C756-1849-9D0F-2945E827AA0A}" srcOrd="2" destOrd="0" presId="urn:microsoft.com/office/officeart/2008/layout/LinedList"/>
    <dgm:cxn modelId="{41A45059-685F-C148-9258-858629021E65}" type="presParOf" srcId="{0DE3B7B1-10ED-2843-AEC1-ADA402088594}" destId="{CFBA4E3E-9AF3-1543-AE07-A00B3F0945CC}" srcOrd="3" destOrd="0" presId="urn:microsoft.com/office/officeart/2008/layout/LinedList"/>
    <dgm:cxn modelId="{4FA3CFC1-703C-6E45-AD1D-DF04C04F119C}" type="presParOf" srcId="{CFBA4E3E-9AF3-1543-AE07-A00B3F0945CC}" destId="{55D15C3D-8BC0-124A-92C6-2215B343C2FB}" srcOrd="0" destOrd="0" presId="urn:microsoft.com/office/officeart/2008/layout/LinedList"/>
    <dgm:cxn modelId="{3F98A081-5942-ED4F-AA0A-DB06B93DFC8B}" type="presParOf" srcId="{CFBA4E3E-9AF3-1543-AE07-A00B3F0945CC}" destId="{A9F3E3F3-D871-4D45-AA40-51BE0B201E49}" srcOrd="1" destOrd="0" presId="urn:microsoft.com/office/officeart/2008/layout/LinedList"/>
    <dgm:cxn modelId="{C514A372-BE0F-EE49-9FB7-ACF6E0C5824F}" type="presParOf" srcId="{0DE3B7B1-10ED-2843-AEC1-ADA402088594}" destId="{5B859C12-8E4D-AA46-9C99-7714A50CFE46}" srcOrd="4" destOrd="0" presId="urn:microsoft.com/office/officeart/2008/layout/LinedList"/>
    <dgm:cxn modelId="{C58CA501-2248-AB46-991B-77070F0550E8}" type="presParOf" srcId="{0DE3B7B1-10ED-2843-AEC1-ADA402088594}" destId="{FA2F303B-CE32-694E-881F-F0CE2139C508}" srcOrd="5" destOrd="0" presId="urn:microsoft.com/office/officeart/2008/layout/LinedList"/>
    <dgm:cxn modelId="{11C2E52E-EA77-E64C-BF0F-A2C410F95078}" type="presParOf" srcId="{FA2F303B-CE32-694E-881F-F0CE2139C508}" destId="{819298F9-8AE0-F742-B0E1-9220FFC8C187}" srcOrd="0" destOrd="0" presId="urn:microsoft.com/office/officeart/2008/layout/LinedList"/>
    <dgm:cxn modelId="{F0B0D01A-4D7F-1646-9216-888191B3D6FA}" type="presParOf" srcId="{FA2F303B-CE32-694E-881F-F0CE2139C508}" destId="{DD0CF6E2-7E13-6C45-9DD0-DC7CD09D261C}" srcOrd="1" destOrd="0" presId="urn:microsoft.com/office/officeart/2008/layout/LinedList"/>
    <dgm:cxn modelId="{1A91909E-D51C-B740-A706-67C0EA8E8528}" type="presParOf" srcId="{0DE3B7B1-10ED-2843-AEC1-ADA402088594}" destId="{8E85E62E-E2D7-C64E-9C70-C8616A6A2E40}" srcOrd="6" destOrd="0" presId="urn:microsoft.com/office/officeart/2008/layout/LinedList"/>
    <dgm:cxn modelId="{D14AF61B-778A-7041-A5D2-A9FD2713FA88}" type="presParOf" srcId="{0DE3B7B1-10ED-2843-AEC1-ADA402088594}" destId="{4D34EEFB-33F4-F745-8F9B-A0DD567C8B6D}" srcOrd="7" destOrd="0" presId="urn:microsoft.com/office/officeart/2008/layout/LinedList"/>
    <dgm:cxn modelId="{E2587B10-32AA-A345-8456-122C8A7A748D}" type="presParOf" srcId="{4D34EEFB-33F4-F745-8F9B-A0DD567C8B6D}" destId="{B253D749-3BB5-B44F-8636-16673BBB02D3}" srcOrd="0" destOrd="0" presId="urn:microsoft.com/office/officeart/2008/layout/LinedList"/>
    <dgm:cxn modelId="{E94F3D9B-01E8-784F-991E-D0BB4BBEF4AE}" type="presParOf" srcId="{4D34EEFB-33F4-F745-8F9B-A0DD567C8B6D}" destId="{9791AF44-62FC-F94B-B93C-665CBC4A6C83}" srcOrd="1" destOrd="0" presId="urn:microsoft.com/office/officeart/2008/layout/LinedList"/>
    <dgm:cxn modelId="{AF3A3E51-8A75-A24F-B1D6-E9C369A46597}" type="presParOf" srcId="{0DE3B7B1-10ED-2843-AEC1-ADA402088594}" destId="{5535303C-8EBC-1F41-B8AB-B7E05101A401}" srcOrd="8" destOrd="0" presId="urn:microsoft.com/office/officeart/2008/layout/LinedList"/>
    <dgm:cxn modelId="{14F7D7D4-F361-1446-9899-77E3A6F04610}" type="presParOf" srcId="{0DE3B7B1-10ED-2843-AEC1-ADA402088594}" destId="{A5A01A90-E0A2-554F-BD42-527A34F63612}" srcOrd="9" destOrd="0" presId="urn:microsoft.com/office/officeart/2008/layout/LinedList"/>
    <dgm:cxn modelId="{A4D00C0A-4968-BC4F-BB41-C73CEC045F55}" type="presParOf" srcId="{A5A01A90-E0A2-554F-BD42-527A34F63612}" destId="{02CF851A-47CC-014F-B973-EC75B8B2F38A}" srcOrd="0" destOrd="0" presId="urn:microsoft.com/office/officeart/2008/layout/LinedList"/>
    <dgm:cxn modelId="{0430F584-6A90-1442-BD49-C724E2433468}" type="presParOf" srcId="{A5A01A90-E0A2-554F-BD42-527A34F63612}" destId="{F622BBCC-9245-0F43-87D6-A04178BDABA8}" srcOrd="1" destOrd="0" presId="urn:microsoft.com/office/officeart/2008/layout/LinedList"/>
    <dgm:cxn modelId="{54C50FAA-151F-9047-8203-06163408422E}" type="presParOf" srcId="{0DE3B7B1-10ED-2843-AEC1-ADA402088594}" destId="{243665AB-F1AC-F34C-8146-3929E441BF2D}" srcOrd="10" destOrd="0" presId="urn:microsoft.com/office/officeart/2008/layout/LinedList"/>
    <dgm:cxn modelId="{6C1F323C-3C5D-8745-931D-39C4C7819D72}" type="presParOf" srcId="{0DE3B7B1-10ED-2843-AEC1-ADA402088594}" destId="{6739DF8F-A6FB-5D43-900F-E21F4FB50D70}" srcOrd="11" destOrd="0" presId="urn:microsoft.com/office/officeart/2008/layout/LinedList"/>
    <dgm:cxn modelId="{F82EDC5F-86BC-F440-B087-BF33CD7F6010}" type="presParOf" srcId="{6739DF8F-A6FB-5D43-900F-E21F4FB50D70}" destId="{CF507A0A-2065-4447-A4C5-192CD23E7CB7}" srcOrd="0" destOrd="0" presId="urn:microsoft.com/office/officeart/2008/layout/LinedList"/>
    <dgm:cxn modelId="{76754899-16B5-3F43-944C-3BBFB4A9E552}" type="presParOf" srcId="{6739DF8F-A6FB-5D43-900F-E21F4FB50D70}" destId="{017D00BB-079A-D343-A2EA-A1B64DC0DD79}" srcOrd="1" destOrd="0" presId="urn:microsoft.com/office/officeart/2008/layout/LinedList"/>
    <dgm:cxn modelId="{C9DE29D6-8124-E049-9050-E7468A54B49F}" type="presParOf" srcId="{0DE3B7B1-10ED-2843-AEC1-ADA402088594}" destId="{53EA0A80-F35D-AA48-8260-8D1E05FE8419}" srcOrd="12" destOrd="0" presId="urn:microsoft.com/office/officeart/2008/layout/LinedList"/>
    <dgm:cxn modelId="{BC045F8B-C2DA-3F49-A4BB-734736858F48}" type="presParOf" srcId="{0DE3B7B1-10ED-2843-AEC1-ADA402088594}" destId="{296CFF45-1F1C-8E49-8D18-7513A1B84478}" srcOrd="13" destOrd="0" presId="urn:microsoft.com/office/officeart/2008/layout/LinedList"/>
    <dgm:cxn modelId="{01C55B0A-5508-3D40-BC8A-75E24D1E72A9}" type="presParOf" srcId="{296CFF45-1F1C-8E49-8D18-7513A1B84478}" destId="{D1F8327D-2419-1841-9AD0-B4F80647E2F4}" srcOrd="0" destOrd="0" presId="urn:microsoft.com/office/officeart/2008/layout/LinedList"/>
    <dgm:cxn modelId="{C43B9578-13B5-CA4A-858D-7B283CD2BB45}" type="presParOf" srcId="{296CFF45-1F1C-8E49-8D18-7513A1B84478}" destId="{DD59E0A2-0B12-F744-B6D5-6C7B87805533}" srcOrd="1" destOrd="0" presId="urn:microsoft.com/office/officeart/2008/layout/LinedList"/>
    <dgm:cxn modelId="{B7ECCAB4-C423-3640-B2C0-938B86B14274}" type="presParOf" srcId="{0DE3B7B1-10ED-2843-AEC1-ADA402088594}" destId="{929AC88B-D875-BE4F-B4EE-C99F11C22ED5}" srcOrd="14" destOrd="0" presId="urn:microsoft.com/office/officeart/2008/layout/LinedList"/>
    <dgm:cxn modelId="{9624D15B-5790-A240-9670-C911A9CCC8B1}" type="presParOf" srcId="{0DE3B7B1-10ED-2843-AEC1-ADA402088594}" destId="{530D345E-EA4E-A147-9654-190736292645}" srcOrd="15" destOrd="0" presId="urn:microsoft.com/office/officeart/2008/layout/LinedList"/>
    <dgm:cxn modelId="{69925561-A2E3-3E43-B9C1-340A01BD1891}" type="presParOf" srcId="{530D345E-EA4E-A147-9654-190736292645}" destId="{62ED3BE0-92BB-E74C-8C54-69C0AD00ACA8}" srcOrd="0" destOrd="0" presId="urn:microsoft.com/office/officeart/2008/layout/LinedList"/>
    <dgm:cxn modelId="{0A0582A6-8ED0-9E44-AC67-7B6F11BED14B}" type="presParOf" srcId="{530D345E-EA4E-A147-9654-190736292645}" destId="{8A85FA54-95F0-BA47-BD28-66DE748B5A59}" srcOrd="1" destOrd="0" presId="urn:microsoft.com/office/officeart/2008/layout/LinedList"/>
  </dgm:cxnLst>
  <dgm:bg>
    <a:solidFill>
      <a:srgbClr val="FFEC9A"/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6AFBF4-A7F7-4756-B5DE-689A95F7C8E3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6661AFB-B1A8-479D-86FE-AF034723DF7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Ble r</a:t>
          </a:r>
          <a:r>
            <a:rPr lang="cy-GB" u="sng" dirty="0">
              <a:latin typeface="Chalkboard" panose="03050602040202020205" pitchFamily="66" charset="77"/>
            </a:rPr>
            <a:t>ydych chi’n </a:t>
          </a:r>
          <a:r>
            <a:rPr lang="cy-GB" dirty="0">
              <a:latin typeface="Chalkboard" panose="03050602040202020205" pitchFamily="66" charset="77"/>
            </a:rPr>
            <a:t>byw?</a:t>
          </a:r>
          <a:endParaRPr lang="en-US" dirty="0">
            <a:latin typeface="Chalkboard" panose="03050602040202020205" pitchFamily="66" charset="77"/>
          </a:endParaRPr>
        </a:p>
      </dgm:t>
    </dgm:pt>
    <dgm:pt modelId="{09DC20F6-FD2F-45B9-96BE-42F292E838A1}" type="par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2F5AFB53-66DE-4801-9692-57112B014B8C}" type="sib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19A875-DC09-4F13-BA34-CB6EF400530B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Pryd </a:t>
          </a:r>
          <a:r>
            <a:rPr lang="cy-GB" u="sng" dirty="0">
              <a:latin typeface="Chalkboard" panose="03050602040202020205" pitchFamily="66" charset="77"/>
            </a:rPr>
            <a:t>ydych chi’n </a:t>
          </a:r>
          <a:r>
            <a:rPr lang="cy-GB" dirty="0">
              <a:latin typeface="Chalkboard" panose="03050602040202020205" pitchFamily="66" charset="77"/>
            </a:rPr>
            <a:t>mynd?</a:t>
          </a:r>
          <a:endParaRPr lang="en-US" dirty="0">
            <a:latin typeface="Chalkboard" panose="03050602040202020205" pitchFamily="66" charset="77"/>
          </a:endParaRPr>
        </a:p>
      </dgm:t>
    </dgm:pt>
    <dgm:pt modelId="{6174F7F7-47AD-4DE2-B0A9-13B022F02A34}" type="par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22F795B-0751-48E4-A4A1-CD76089FE9D3}" type="sib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696E65E-9A7F-4715-97F1-0C1058471910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Pam </a:t>
          </a:r>
          <a:r>
            <a:rPr lang="cy-GB" u="sng" dirty="0">
              <a:latin typeface="Chalkboard" panose="03050602040202020205" pitchFamily="66" charset="77"/>
            </a:rPr>
            <a:t>ydych chi</a:t>
          </a:r>
          <a:r>
            <a:rPr lang="cy-GB" dirty="0">
              <a:latin typeface="Chalkboard" panose="03050602040202020205" pitchFamily="66" charset="77"/>
            </a:rPr>
            <a:t>'n hoffi...?</a:t>
          </a:r>
          <a:endParaRPr lang="en-US" dirty="0">
            <a:latin typeface="Chalkboard" panose="03050602040202020205" pitchFamily="66" charset="77"/>
          </a:endParaRPr>
        </a:p>
      </dgm:t>
    </dgm:pt>
    <dgm:pt modelId="{30A3F803-7052-4A3B-AC50-C7F9F646B51F}" type="par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CDEFD740-21AD-459B-BAF1-CEFA7068A97C}" type="sib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72C5E4E-A170-43B6-AEA8-6D89D6FCD28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Beth </a:t>
          </a:r>
          <a:r>
            <a:rPr lang="cy-GB" u="sng" dirty="0">
              <a:latin typeface="Chalkboard" panose="03050602040202020205" pitchFamily="66" charset="77"/>
            </a:rPr>
            <a:t>ydych chi’n</a:t>
          </a:r>
          <a:r>
            <a:rPr lang="cy-GB" u="none" dirty="0">
              <a:latin typeface="Chalkboard" panose="03050602040202020205" pitchFamily="66" charset="77"/>
            </a:rPr>
            <a:t> </a:t>
          </a:r>
          <a:r>
            <a:rPr lang="cy-GB" dirty="0">
              <a:latin typeface="Chalkboard" panose="03050602040202020205" pitchFamily="66" charset="77"/>
            </a:rPr>
            <a:t>wneud?</a:t>
          </a:r>
          <a:endParaRPr lang="en-US" dirty="0">
            <a:latin typeface="Chalkboard" panose="03050602040202020205" pitchFamily="66" charset="77"/>
          </a:endParaRPr>
        </a:p>
      </dgm:t>
    </dgm:pt>
    <dgm:pt modelId="{FD4B0A30-FF4A-4D59-9B64-6BEBD48E6BAD}" type="par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87BD1E9-39D3-4B17-A09D-E8ACC05C12BE}" type="sib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F847E35-F4B8-4ACA-942B-06AEC2BF78C6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Sut </a:t>
          </a:r>
          <a:r>
            <a:rPr lang="cy-GB" u="sng" dirty="0">
              <a:latin typeface="Chalkboard" panose="03050602040202020205" pitchFamily="66" charset="77"/>
            </a:rPr>
            <a:t>ydych chi</a:t>
          </a:r>
          <a:r>
            <a:rPr lang="cy-GB" dirty="0">
              <a:latin typeface="Chalkboard" panose="03050602040202020205" pitchFamily="66" charset="77"/>
            </a:rPr>
            <a:t>'n teimlo?</a:t>
          </a:r>
          <a:endParaRPr lang="en-US" dirty="0">
            <a:latin typeface="Chalkboard" panose="03050602040202020205" pitchFamily="66" charset="77"/>
          </a:endParaRPr>
        </a:p>
      </dgm:t>
    </dgm:pt>
    <dgm:pt modelId="{3892CC69-93FA-4F01-B130-153BF0AFC6B6}" type="par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36C3C5A2-9832-4E65-AA8D-D9B82A1F84FA}" type="sib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D90714D0-FD08-42E4-9DED-5C664CF327E2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Faint o'r gloch </a:t>
          </a:r>
          <a:r>
            <a:rPr lang="cy-GB" u="sng" dirty="0">
              <a:latin typeface="Chalkboard" panose="03050602040202020205" pitchFamily="66" charset="77"/>
            </a:rPr>
            <a:t>ydych chi’n</a:t>
          </a:r>
          <a:r>
            <a:rPr lang="cy-GB" dirty="0">
              <a:latin typeface="Chalkboard" panose="03050602040202020205" pitchFamily="66" charset="77"/>
            </a:rPr>
            <a:t> mynd allan?</a:t>
          </a:r>
          <a:endParaRPr lang="en-US" dirty="0">
            <a:latin typeface="Chalkboard" panose="03050602040202020205" pitchFamily="66" charset="77"/>
          </a:endParaRPr>
        </a:p>
      </dgm:t>
    </dgm:pt>
    <dgm:pt modelId="{62C3B466-1571-4694-B287-C72AFBCBBA45}" type="par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E5249741-C2EF-45AF-84E9-A2311E621D0C}" type="sib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402ADBC-25AB-494D-88D3-2B24D2711DF1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Beth </a:t>
          </a:r>
          <a:r>
            <a:rPr lang="cy-GB" u="sng" dirty="0">
              <a:latin typeface="Chalkboard" panose="03050602040202020205" pitchFamily="66" charset="77"/>
            </a:rPr>
            <a:t>ydych chi</a:t>
          </a:r>
          <a:r>
            <a:rPr lang="cy-GB" dirty="0">
              <a:latin typeface="Chalkboard" panose="03050602040202020205" pitchFamily="66" charset="77"/>
            </a:rPr>
            <a:t> eisiau?</a:t>
          </a:r>
          <a:endParaRPr lang="en-US" dirty="0">
            <a:latin typeface="Chalkboard" panose="03050602040202020205" pitchFamily="66" charset="77"/>
          </a:endParaRPr>
        </a:p>
      </dgm:t>
    </dgm:pt>
    <dgm:pt modelId="{1342E906-B2DD-431C-B4C0-B1D44E1922DB}" type="par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FA19DB2F-36AF-4615-B7E8-B34FC58955E9}" type="sib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B93CABF-D004-481A-AF29-00B8EAC51393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Pwy </a:t>
          </a:r>
          <a:r>
            <a:rPr lang="cy-GB" u="sng" dirty="0">
              <a:latin typeface="Chalkboard" panose="03050602040202020205" pitchFamily="66" charset="77"/>
            </a:rPr>
            <a:t>ydych chi</a:t>
          </a:r>
          <a:r>
            <a:rPr lang="cy-GB" dirty="0">
              <a:latin typeface="Chalkboard" panose="03050602040202020205" pitchFamily="66" charset="77"/>
            </a:rPr>
            <a:t>?</a:t>
          </a:r>
          <a:endParaRPr lang="en-US" dirty="0">
            <a:latin typeface="Chalkboard" panose="03050602040202020205" pitchFamily="66" charset="77"/>
          </a:endParaRPr>
        </a:p>
      </dgm:t>
    </dgm:pt>
    <dgm:pt modelId="{269D7DA7-D1F0-4B25-8973-468126581C9A}" type="par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8710E6-3989-4E43-A1A7-ACFC7AB8D260}" type="sib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0DE3B7B1-10ED-2843-AEC1-ADA402088594}" type="pres">
      <dgm:prSet presAssocID="{FF6AFBF4-A7F7-4756-B5DE-689A95F7C8E3}" presName="vert0" presStyleCnt="0">
        <dgm:presLayoutVars>
          <dgm:dir/>
          <dgm:animOne val="branch"/>
          <dgm:animLvl val="lvl"/>
        </dgm:presLayoutVars>
      </dgm:prSet>
      <dgm:spPr/>
    </dgm:pt>
    <dgm:pt modelId="{0BFAEADA-BDBC-C345-A9B0-6CF3889E5BA6}" type="pres">
      <dgm:prSet presAssocID="{E6661AFB-B1A8-479D-86FE-AF034723DF7A}" presName="thickLine" presStyleLbl="alignNode1" presStyleIdx="0" presStyleCnt="8"/>
      <dgm:spPr/>
    </dgm:pt>
    <dgm:pt modelId="{04E6A76E-841A-BF4A-8EFB-97D026CCB07B}" type="pres">
      <dgm:prSet presAssocID="{E6661AFB-B1A8-479D-86FE-AF034723DF7A}" presName="horz1" presStyleCnt="0"/>
      <dgm:spPr/>
    </dgm:pt>
    <dgm:pt modelId="{86E0380D-3E7E-684B-8023-5FF233F7EB78}" type="pres">
      <dgm:prSet presAssocID="{E6661AFB-B1A8-479D-86FE-AF034723DF7A}" presName="tx1" presStyleLbl="revTx" presStyleIdx="0" presStyleCnt="8"/>
      <dgm:spPr/>
    </dgm:pt>
    <dgm:pt modelId="{ACD18E07-B9B5-E748-8E27-2C5A187894F9}" type="pres">
      <dgm:prSet presAssocID="{E6661AFB-B1A8-479D-86FE-AF034723DF7A}" presName="vert1" presStyleCnt="0"/>
      <dgm:spPr/>
    </dgm:pt>
    <dgm:pt modelId="{1C6F3084-C756-1849-9D0F-2945E827AA0A}" type="pres">
      <dgm:prSet presAssocID="{B019A875-DC09-4F13-BA34-CB6EF400530B}" presName="thickLine" presStyleLbl="alignNode1" presStyleIdx="1" presStyleCnt="8"/>
      <dgm:spPr/>
    </dgm:pt>
    <dgm:pt modelId="{CFBA4E3E-9AF3-1543-AE07-A00B3F0945CC}" type="pres">
      <dgm:prSet presAssocID="{B019A875-DC09-4F13-BA34-CB6EF400530B}" presName="horz1" presStyleCnt="0"/>
      <dgm:spPr/>
    </dgm:pt>
    <dgm:pt modelId="{55D15C3D-8BC0-124A-92C6-2215B343C2FB}" type="pres">
      <dgm:prSet presAssocID="{B019A875-DC09-4F13-BA34-CB6EF400530B}" presName="tx1" presStyleLbl="revTx" presStyleIdx="1" presStyleCnt="8"/>
      <dgm:spPr/>
    </dgm:pt>
    <dgm:pt modelId="{A9F3E3F3-D871-4D45-AA40-51BE0B201E49}" type="pres">
      <dgm:prSet presAssocID="{B019A875-DC09-4F13-BA34-CB6EF400530B}" presName="vert1" presStyleCnt="0"/>
      <dgm:spPr/>
    </dgm:pt>
    <dgm:pt modelId="{5B859C12-8E4D-AA46-9C99-7714A50CFE46}" type="pres">
      <dgm:prSet presAssocID="{6696E65E-9A7F-4715-97F1-0C1058471910}" presName="thickLine" presStyleLbl="alignNode1" presStyleIdx="2" presStyleCnt="8"/>
      <dgm:spPr/>
    </dgm:pt>
    <dgm:pt modelId="{FA2F303B-CE32-694E-881F-F0CE2139C508}" type="pres">
      <dgm:prSet presAssocID="{6696E65E-9A7F-4715-97F1-0C1058471910}" presName="horz1" presStyleCnt="0"/>
      <dgm:spPr/>
    </dgm:pt>
    <dgm:pt modelId="{819298F9-8AE0-F742-B0E1-9220FFC8C187}" type="pres">
      <dgm:prSet presAssocID="{6696E65E-9A7F-4715-97F1-0C1058471910}" presName="tx1" presStyleLbl="revTx" presStyleIdx="2" presStyleCnt="8"/>
      <dgm:spPr/>
    </dgm:pt>
    <dgm:pt modelId="{DD0CF6E2-7E13-6C45-9DD0-DC7CD09D261C}" type="pres">
      <dgm:prSet presAssocID="{6696E65E-9A7F-4715-97F1-0C1058471910}" presName="vert1" presStyleCnt="0"/>
      <dgm:spPr/>
    </dgm:pt>
    <dgm:pt modelId="{8E85E62E-E2D7-C64E-9C70-C8616A6A2E40}" type="pres">
      <dgm:prSet presAssocID="{972C5E4E-A170-43B6-AEA8-6D89D6FCD28A}" presName="thickLine" presStyleLbl="alignNode1" presStyleIdx="3" presStyleCnt="8"/>
      <dgm:spPr/>
    </dgm:pt>
    <dgm:pt modelId="{4D34EEFB-33F4-F745-8F9B-A0DD567C8B6D}" type="pres">
      <dgm:prSet presAssocID="{972C5E4E-A170-43B6-AEA8-6D89D6FCD28A}" presName="horz1" presStyleCnt="0"/>
      <dgm:spPr/>
    </dgm:pt>
    <dgm:pt modelId="{B253D749-3BB5-B44F-8636-16673BBB02D3}" type="pres">
      <dgm:prSet presAssocID="{972C5E4E-A170-43B6-AEA8-6D89D6FCD28A}" presName="tx1" presStyleLbl="revTx" presStyleIdx="3" presStyleCnt="8"/>
      <dgm:spPr/>
    </dgm:pt>
    <dgm:pt modelId="{9791AF44-62FC-F94B-B93C-665CBC4A6C83}" type="pres">
      <dgm:prSet presAssocID="{972C5E4E-A170-43B6-AEA8-6D89D6FCD28A}" presName="vert1" presStyleCnt="0"/>
      <dgm:spPr/>
    </dgm:pt>
    <dgm:pt modelId="{5535303C-8EBC-1F41-B8AB-B7E05101A401}" type="pres">
      <dgm:prSet presAssocID="{5F847E35-F4B8-4ACA-942B-06AEC2BF78C6}" presName="thickLine" presStyleLbl="alignNode1" presStyleIdx="4" presStyleCnt="8"/>
      <dgm:spPr/>
    </dgm:pt>
    <dgm:pt modelId="{A5A01A90-E0A2-554F-BD42-527A34F63612}" type="pres">
      <dgm:prSet presAssocID="{5F847E35-F4B8-4ACA-942B-06AEC2BF78C6}" presName="horz1" presStyleCnt="0"/>
      <dgm:spPr/>
    </dgm:pt>
    <dgm:pt modelId="{02CF851A-47CC-014F-B973-EC75B8B2F38A}" type="pres">
      <dgm:prSet presAssocID="{5F847E35-F4B8-4ACA-942B-06AEC2BF78C6}" presName="tx1" presStyleLbl="revTx" presStyleIdx="4" presStyleCnt="8"/>
      <dgm:spPr/>
    </dgm:pt>
    <dgm:pt modelId="{F622BBCC-9245-0F43-87D6-A04178BDABA8}" type="pres">
      <dgm:prSet presAssocID="{5F847E35-F4B8-4ACA-942B-06AEC2BF78C6}" presName="vert1" presStyleCnt="0"/>
      <dgm:spPr/>
    </dgm:pt>
    <dgm:pt modelId="{243665AB-F1AC-F34C-8146-3929E441BF2D}" type="pres">
      <dgm:prSet presAssocID="{D90714D0-FD08-42E4-9DED-5C664CF327E2}" presName="thickLine" presStyleLbl="alignNode1" presStyleIdx="5" presStyleCnt="8"/>
      <dgm:spPr/>
    </dgm:pt>
    <dgm:pt modelId="{6739DF8F-A6FB-5D43-900F-E21F4FB50D70}" type="pres">
      <dgm:prSet presAssocID="{D90714D0-FD08-42E4-9DED-5C664CF327E2}" presName="horz1" presStyleCnt="0"/>
      <dgm:spPr/>
    </dgm:pt>
    <dgm:pt modelId="{CF507A0A-2065-4447-A4C5-192CD23E7CB7}" type="pres">
      <dgm:prSet presAssocID="{D90714D0-FD08-42E4-9DED-5C664CF327E2}" presName="tx1" presStyleLbl="revTx" presStyleIdx="5" presStyleCnt="8"/>
      <dgm:spPr/>
    </dgm:pt>
    <dgm:pt modelId="{017D00BB-079A-D343-A2EA-A1B64DC0DD79}" type="pres">
      <dgm:prSet presAssocID="{D90714D0-FD08-42E4-9DED-5C664CF327E2}" presName="vert1" presStyleCnt="0"/>
      <dgm:spPr/>
    </dgm:pt>
    <dgm:pt modelId="{53EA0A80-F35D-AA48-8260-8D1E05FE8419}" type="pres">
      <dgm:prSet presAssocID="{6402ADBC-25AB-494D-88D3-2B24D2711DF1}" presName="thickLine" presStyleLbl="alignNode1" presStyleIdx="6" presStyleCnt="8"/>
      <dgm:spPr/>
    </dgm:pt>
    <dgm:pt modelId="{296CFF45-1F1C-8E49-8D18-7513A1B84478}" type="pres">
      <dgm:prSet presAssocID="{6402ADBC-25AB-494D-88D3-2B24D2711DF1}" presName="horz1" presStyleCnt="0"/>
      <dgm:spPr/>
    </dgm:pt>
    <dgm:pt modelId="{D1F8327D-2419-1841-9AD0-B4F80647E2F4}" type="pres">
      <dgm:prSet presAssocID="{6402ADBC-25AB-494D-88D3-2B24D2711DF1}" presName="tx1" presStyleLbl="revTx" presStyleIdx="6" presStyleCnt="8"/>
      <dgm:spPr/>
    </dgm:pt>
    <dgm:pt modelId="{DD59E0A2-0B12-F744-B6D5-6C7B87805533}" type="pres">
      <dgm:prSet presAssocID="{6402ADBC-25AB-494D-88D3-2B24D2711DF1}" presName="vert1" presStyleCnt="0"/>
      <dgm:spPr/>
    </dgm:pt>
    <dgm:pt modelId="{929AC88B-D875-BE4F-B4EE-C99F11C22ED5}" type="pres">
      <dgm:prSet presAssocID="{6B93CABF-D004-481A-AF29-00B8EAC51393}" presName="thickLine" presStyleLbl="alignNode1" presStyleIdx="7" presStyleCnt="8"/>
      <dgm:spPr/>
    </dgm:pt>
    <dgm:pt modelId="{530D345E-EA4E-A147-9654-190736292645}" type="pres">
      <dgm:prSet presAssocID="{6B93CABF-D004-481A-AF29-00B8EAC51393}" presName="horz1" presStyleCnt="0"/>
      <dgm:spPr/>
    </dgm:pt>
    <dgm:pt modelId="{62ED3BE0-92BB-E74C-8C54-69C0AD00ACA8}" type="pres">
      <dgm:prSet presAssocID="{6B93CABF-D004-481A-AF29-00B8EAC51393}" presName="tx1" presStyleLbl="revTx" presStyleIdx="7" presStyleCnt="8"/>
      <dgm:spPr/>
    </dgm:pt>
    <dgm:pt modelId="{8A85FA54-95F0-BA47-BD28-66DE748B5A59}" type="pres">
      <dgm:prSet presAssocID="{6B93CABF-D004-481A-AF29-00B8EAC51393}" presName="vert1" presStyleCnt="0"/>
      <dgm:spPr/>
    </dgm:pt>
  </dgm:ptLst>
  <dgm:cxnLst>
    <dgm:cxn modelId="{19B93C22-F456-4E54-A3C6-D8D93BD58972}" srcId="{FF6AFBF4-A7F7-4756-B5DE-689A95F7C8E3}" destId="{6402ADBC-25AB-494D-88D3-2B24D2711DF1}" srcOrd="6" destOrd="0" parTransId="{1342E906-B2DD-431C-B4C0-B1D44E1922DB}" sibTransId="{FA19DB2F-36AF-4615-B7E8-B34FC58955E9}"/>
    <dgm:cxn modelId="{35CF173C-8090-4ECB-BA1A-77E88126C5A3}" srcId="{FF6AFBF4-A7F7-4756-B5DE-689A95F7C8E3}" destId="{6696E65E-9A7F-4715-97F1-0C1058471910}" srcOrd="2" destOrd="0" parTransId="{30A3F803-7052-4A3B-AC50-C7F9F646B51F}" sibTransId="{CDEFD740-21AD-459B-BAF1-CEFA7068A97C}"/>
    <dgm:cxn modelId="{E2EF173F-F379-4993-9C38-C1FF4F065EEA}" srcId="{FF6AFBF4-A7F7-4756-B5DE-689A95F7C8E3}" destId="{5F847E35-F4B8-4ACA-942B-06AEC2BF78C6}" srcOrd="4" destOrd="0" parTransId="{3892CC69-93FA-4F01-B130-153BF0AFC6B6}" sibTransId="{36C3C5A2-9832-4E65-AA8D-D9B82A1F84FA}"/>
    <dgm:cxn modelId="{0EFF4B54-31AE-5142-8F5A-B0871F957D7A}" type="presOf" srcId="{6402ADBC-25AB-494D-88D3-2B24D2711DF1}" destId="{D1F8327D-2419-1841-9AD0-B4F80647E2F4}" srcOrd="0" destOrd="0" presId="urn:microsoft.com/office/officeart/2008/layout/LinedList"/>
    <dgm:cxn modelId="{92AC7B67-55EB-614C-AD7B-9256DEF7B30B}" type="presOf" srcId="{B019A875-DC09-4F13-BA34-CB6EF400530B}" destId="{55D15C3D-8BC0-124A-92C6-2215B343C2FB}" srcOrd="0" destOrd="0" presId="urn:microsoft.com/office/officeart/2008/layout/LinedList"/>
    <dgm:cxn modelId="{0311E872-A6A3-4D2B-9248-56DC47D1C419}" srcId="{FF6AFBF4-A7F7-4756-B5DE-689A95F7C8E3}" destId="{6B93CABF-D004-481A-AF29-00B8EAC51393}" srcOrd="7" destOrd="0" parTransId="{269D7DA7-D1F0-4B25-8973-468126581C9A}" sibTransId="{B08710E6-3989-4E43-A1A7-ACFC7AB8D260}"/>
    <dgm:cxn modelId="{328933A2-7D61-C34C-811F-B0B3C68572B6}" type="presOf" srcId="{6696E65E-9A7F-4715-97F1-0C1058471910}" destId="{819298F9-8AE0-F742-B0E1-9220FFC8C187}" srcOrd="0" destOrd="0" presId="urn:microsoft.com/office/officeart/2008/layout/LinedList"/>
    <dgm:cxn modelId="{5F6756A7-2858-1941-9B33-4E10F8700BD3}" type="presOf" srcId="{FF6AFBF4-A7F7-4756-B5DE-689A95F7C8E3}" destId="{0DE3B7B1-10ED-2843-AEC1-ADA402088594}" srcOrd="0" destOrd="0" presId="urn:microsoft.com/office/officeart/2008/layout/LinedList"/>
    <dgm:cxn modelId="{617D2FB7-881A-465B-8341-94CCBB19A409}" srcId="{FF6AFBF4-A7F7-4756-B5DE-689A95F7C8E3}" destId="{B019A875-DC09-4F13-BA34-CB6EF400530B}" srcOrd="1" destOrd="0" parTransId="{6174F7F7-47AD-4DE2-B0A9-13B022F02A34}" sibTransId="{922F795B-0751-48E4-A4A1-CD76089FE9D3}"/>
    <dgm:cxn modelId="{79CCCEB9-AFC5-064C-A0B1-D54BAAEC7AF7}" type="presOf" srcId="{D90714D0-FD08-42E4-9DED-5C664CF327E2}" destId="{CF507A0A-2065-4447-A4C5-192CD23E7CB7}" srcOrd="0" destOrd="0" presId="urn:microsoft.com/office/officeart/2008/layout/LinedList"/>
    <dgm:cxn modelId="{2DDB5BCC-06B0-D946-80EA-F335E26A593D}" type="presOf" srcId="{E6661AFB-B1A8-479D-86FE-AF034723DF7A}" destId="{86E0380D-3E7E-684B-8023-5FF233F7EB78}" srcOrd="0" destOrd="0" presId="urn:microsoft.com/office/officeart/2008/layout/LinedList"/>
    <dgm:cxn modelId="{8B433ED4-5DFF-449C-AF7A-0AA1FBFA48D2}" srcId="{FF6AFBF4-A7F7-4756-B5DE-689A95F7C8E3}" destId="{972C5E4E-A170-43B6-AEA8-6D89D6FCD28A}" srcOrd="3" destOrd="0" parTransId="{FD4B0A30-FF4A-4D59-9B64-6BEBD48E6BAD}" sibTransId="{587BD1E9-39D3-4B17-A09D-E8ACC05C12BE}"/>
    <dgm:cxn modelId="{AB9A4ADE-AF0A-456A-8F5B-18FC531ED18C}" srcId="{FF6AFBF4-A7F7-4756-B5DE-689A95F7C8E3}" destId="{D90714D0-FD08-42E4-9DED-5C664CF327E2}" srcOrd="5" destOrd="0" parTransId="{62C3B466-1571-4694-B287-C72AFBCBBA45}" sibTransId="{E5249741-C2EF-45AF-84E9-A2311E621D0C}"/>
    <dgm:cxn modelId="{1BC1C6DF-5447-DA4B-96F3-43A43A18B431}" type="presOf" srcId="{972C5E4E-A170-43B6-AEA8-6D89D6FCD28A}" destId="{B253D749-3BB5-B44F-8636-16673BBB02D3}" srcOrd="0" destOrd="0" presId="urn:microsoft.com/office/officeart/2008/layout/LinedList"/>
    <dgm:cxn modelId="{5A5104E0-CE50-F440-9106-F4BBD68EEE93}" type="presOf" srcId="{6B93CABF-D004-481A-AF29-00B8EAC51393}" destId="{62ED3BE0-92BB-E74C-8C54-69C0AD00ACA8}" srcOrd="0" destOrd="0" presId="urn:microsoft.com/office/officeart/2008/layout/LinedList"/>
    <dgm:cxn modelId="{CCE267F0-8898-4A44-8B6B-A49501A7707D}" type="presOf" srcId="{5F847E35-F4B8-4ACA-942B-06AEC2BF78C6}" destId="{02CF851A-47CC-014F-B973-EC75B8B2F38A}" srcOrd="0" destOrd="0" presId="urn:microsoft.com/office/officeart/2008/layout/LinedList"/>
    <dgm:cxn modelId="{851935FE-D45E-4514-BC6B-BE89E2DCD5C0}" srcId="{FF6AFBF4-A7F7-4756-B5DE-689A95F7C8E3}" destId="{E6661AFB-B1A8-479D-86FE-AF034723DF7A}" srcOrd="0" destOrd="0" parTransId="{09DC20F6-FD2F-45B9-96BE-42F292E838A1}" sibTransId="{2F5AFB53-66DE-4801-9692-57112B014B8C}"/>
    <dgm:cxn modelId="{5FA1742E-041A-A447-BBC7-2DA447D4A1E3}" type="presParOf" srcId="{0DE3B7B1-10ED-2843-AEC1-ADA402088594}" destId="{0BFAEADA-BDBC-C345-A9B0-6CF3889E5BA6}" srcOrd="0" destOrd="0" presId="urn:microsoft.com/office/officeart/2008/layout/LinedList"/>
    <dgm:cxn modelId="{F267D0CB-117B-9644-87BC-A1BA0C52DC99}" type="presParOf" srcId="{0DE3B7B1-10ED-2843-AEC1-ADA402088594}" destId="{04E6A76E-841A-BF4A-8EFB-97D026CCB07B}" srcOrd="1" destOrd="0" presId="urn:microsoft.com/office/officeart/2008/layout/LinedList"/>
    <dgm:cxn modelId="{599B22EE-F99F-F940-850A-EE227F84425C}" type="presParOf" srcId="{04E6A76E-841A-BF4A-8EFB-97D026CCB07B}" destId="{86E0380D-3E7E-684B-8023-5FF233F7EB78}" srcOrd="0" destOrd="0" presId="urn:microsoft.com/office/officeart/2008/layout/LinedList"/>
    <dgm:cxn modelId="{48187E51-9076-F44B-B5A7-A885B189C9E0}" type="presParOf" srcId="{04E6A76E-841A-BF4A-8EFB-97D026CCB07B}" destId="{ACD18E07-B9B5-E748-8E27-2C5A187894F9}" srcOrd="1" destOrd="0" presId="urn:microsoft.com/office/officeart/2008/layout/LinedList"/>
    <dgm:cxn modelId="{9B184C6B-F93D-2442-AA2C-DA7E79820A34}" type="presParOf" srcId="{0DE3B7B1-10ED-2843-AEC1-ADA402088594}" destId="{1C6F3084-C756-1849-9D0F-2945E827AA0A}" srcOrd="2" destOrd="0" presId="urn:microsoft.com/office/officeart/2008/layout/LinedList"/>
    <dgm:cxn modelId="{41A45059-685F-C148-9258-858629021E65}" type="presParOf" srcId="{0DE3B7B1-10ED-2843-AEC1-ADA402088594}" destId="{CFBA4E3E-9AF3-1543-AE07-A00B3F0945CC}" srcOrd="3" destOrd="0" presId="urn:microsoft.com/office/officeart/2008/layout/LinedList"/>
    <dgm:cxn modelId="{4FA3CFC1-703C-6E45-AD1D-DF04C04F119C}" type="presParOf" srcId="{CFBA4E3E-9AF3-1543-AE07-A00B3F0945CC}" destId="{55D15C3D-8BC0-124A-92C6-2215B343C2FB}" srcOrd="0" destOrd="0" presId="urn:microsoft.com/office/officeart/2008/layout/LinedList"/>
    <dgm:cxn modelId="{3F98A081-5942-ED4F-AA0A-DB06B93DFC8B}" type="presParOf" srcId="{CFBA4E3E-9AF3-1543-AE07-A00B3F0945CC}" destId="{A9F3E3F3-D871-4D45-AA40-51BE0B201E49}" srcOrd="1" destOrd="0" presId="urn:microsoft.com/office/officeart/2008/layout/LinedList"/>
    <dgm:cxn modelId="{C514A372-BE0F-EE49-9FB7-ACF6E0C5824F}" type="presParOf" srcId="{0DE3B7B1-10ED-2843-AEC1-ADA402088594}" destId="{5B859C12-8E4D-AA46-9C99-7714A50CFE46}" srcOrd="4" destOrd="0" presId="urn:microsoft.com/office/officeart/2008/layout/LinedList"/>
    <dgm:cxn modelId="{C58CA501-2248-AB46-991B-77070F0550E8}" type="presParOf" srcId="{0DE3B7B1-10ED-2843-AEC1-ADA402088594}" destId="{FA2F303B-CE32-694E-881F-F0CE2139C508}" srcOrd="5" destOrd="0" presId="urn:microsoft.com/office/officeart/2008/layout/LinedList"/>
    <dgm:cxn modelId="{11C2E52E-EA77-E64C-BF0F-A2C410F95078}" type="presParOf" srcId="{FA2F303B-CE32-694E-881F-F0CE2139C508}" destId="{819298F9-8AE0-F742-B0E1-9220FFC8C187}" srcOrd="0" destOrd="0" presId="urn:microsoft.com/office/officeart/2008/layout/LinedList"/>
    <dgm:cxn modelId="{F0B0D01A-4D7F-1646-9216-888191B3D6FA}" type="presParOf" srcId="{FA2F303B-CE32-694E-881F-F0CE2139C508}" destId="{DD0CF6E2-7E13-6C45-9DD0-DC7CD09D261C}" srcOrd="1" destOrd="0" presId="urn:microsoft.com/office/officeart/2008/layout/LinedList"/>
    <dgm:cxn modelId="{1A91909E-D51C-B740-A706-67C0EA8E8528}" type="presParOf" srcId="{0DE3B7B1-10ED-2843-AEC1-ADA402088594}" destId="{8E85E62E-E2D7-C64E-9C70-C8616A6A2E40}" srcOrd="6" destOrd="0" presId="urn:microsoft.com/office/officeart/2008/layout/LinedList"/>
    <dgm:cxn modelId="{D14AF61B-778A-7041-A5D2-A9FD2713FA88}" type="presParOf" srcId="{0DE3B7B1-10ED-2843-AEC1-ADA402088594}" destId="{4D34EEFB-33F4-F745-8F9B-A0DD567C8B6D}" srcOrd="7" destOrd="0" presId="urn:microsoft.com/office/officeart/2008/layout/LinedList"/>
    <dgm:cxn modelId="{E2587B10-32AA-A345-8456-122C8A7A748D}" type="presParOf" srcId="{4D34EEFB-33F4-F745-8F9B-A0DD567C8B6D}" destId="{B253D749-3BB5-B44F-8636-16673BBB02D3}" srcOrd="0" destOrd="0" presId="urn:microsoft.com/office/officeart/2008/layout/LinedList"/>
    <dgm:cxn modelId="{E94F3D9B-01E8-784F-991E-D0BB4BBEF4AE}" type="presParOf" srcId="{4D34EEFB-33F4-F745-8F9B-A0DD567C8B6D}" destId="{9791AF44-62FC-F94B-B93C-665CBC4A6C83}" srcOrd="1" destOrd="0" presId="urn:microsoft.com/office/officeart/2008/layout/LinedList"/>
    <dgm:cxn modelId="{AF3A3E51-8A75-A24F-B1D6-E9C369A46597}" type="presParOf" srcId="{0DE3B7B1-10ED-2843-AEC1-ADA402088594}" destId="{5535303C-8EBC-1F41-B8AB-B7E05101A401}" srcOrd="8" destOrd="0" presId="urn:microsoft.com/office/officeart/2008/layout/LinedList"/>
    <dgm:cxn modelId="{14F7D7D4-F361-1446-9899-77E3A6F04610}" type="presParOf" srcId="{0DE3B7B1-10ED-2843-AEC1-ADA402088594}" destId="{A5A01A90-E0A2-554F-BD42-527A34F63612}" srcOrd="9" destOrd="0" presId="urn:microsoft.com/office/officeart/2008/layout/LinedList"/>
    <dgm:cxn modelId="{A4D00C0A-4968-BC4F-BB41-C73CEC045F55}" type="presParOf" srcId="{A5A01A90-E0A2-554F-BD42-527A34F63612}" destId="{02CF851A-47CC-014F-B973-EC75B8B2F38A}" srcOrd="0" destOrd="0" presId="urn:microsoft.com/office/officeart/2008/layout/LinedList"/>
    <dgm:cxn modelId="{0430F584-6A90-1442-BD49-C724E2433468}" type="presParOf" srcId="{A5A01A90-E0A2-554F-BD42-527A34F63612}" destId="{F622BBCC-9245-0F43-87D6-A04178BDABA8}" srcOrd="1" destOrd="0" presId="urn:microsoft.com/office/officeart/2008/layout/LinedList"/>
    <dgm:cxn modelId="{54C50FAA-151F-9047-8203-06163408422E}" type="presParOf" srcId="{0DE3B7B1-10ED-2843-AEC1-ADA402088594}" destId="{243665AB-F1AC-F34C-8146-3929E441BF2D}" srcOrd="10" destOrd="0" presId="urn:microsoft.com/office/officeart/2008/layout/LinedList"/>
    <dgm:cxn modelId="{6C1F323C-3C5D-8745-931D-39C4C7819D72}" type="presParOf" srcId="{0DE3B7B1-10ED-2843-AEC1-ADA402088594}" destId="{6739DF8F-A6FB-5D43-900F-E21F4FB50D70}" srcOrd="11" destOrd="0" presId="urn:microsoft.com/office/officeart/2008/layout/LinedList"/>
    <dgm:cxn modelId="{F82EDC5F-86BC-F440-B087-BF33CD7F6010}" type="presParOf" srcId="{6739DF8F-A6FB-5D43-900F-E21F4FB50D70}" destId="{CF507A0A-2065-4447-A4C5-192CD23E7CB7}" srcOrd="0" destOrd="0" presId="urn:microsoft.com/office/officeart/2008/layout/LinedList"/>
    <dgm:cxn modelId="{76754899-16B5-3F43-944C-3BBFB4A9E552}" type="presParOf" srcId="{6739DF8F-A6FB-5D43-900F-E21F4FB50D70}" destId="{017D00BB-079A-D343-A2EA-A1B64DC0DD79}" srcOrd="1" destOrd="0" presId="urn:microsoft.com/office/officeart/2008/layout/LinedList"/>
    <dgm:cxn modelId="{C9DE29D6-8124-E049-9050-E7468A54B49F}" type="presParOf" srcId="{0DE3B7B1-10ED-2843-AEC1-ADA402088594}" destId="{53EA0A80-F35D-AA48-8260-8D1E05FE8419}" srcOrd="12" destOrd="0" presId="urn:microsoft.com/office/officeart/2008/layout/LinedList"/>
    <dgm:cxn modelId="{BC045F8B-C2DA-3F49-A4BB-734736858F48}" type="presParOf" srcId="{0DE3B7B1-10ED-2843-AEC1-ADA402088594}" destId="{296CFF45-1F1C-8E49-8D18-7513A1B84478}" srcOrd="13" destOrd="0" presId="urn:microsoft.com/office/officeart/2008/layout/LinedList"/>
    <dgm:cxn modelId="{01C55B0A-5508-3D40-BC8A-75E24D1E72A9}" type="presParOf" srcId="{296CFF45-1F1C-8E49-8D18-7513A1B84478}" destId="{D1F8327D-2419-1841-9AD0-B4F80647E2F4}" srcOrd="0" destOrd="0" presId="urn:microsoft.com/office/officeart/2008/layout/LinedList"/>
    <dgm:cxn modelId="{C43B9578-13B5-CA4A-858D-7B283CD2BB45}" type="presParOf" srcId="{296CFF45-1F1C-8E49-8D18-7513A1B84478}" destId="{DD59E0A2-0B12-F744-B6D5-6C7B87805533}" srcOrd="1" destOrd="0" presId="urn:microsoft.com/office/officeart/2008/layout/LinedList"/>
    <dgm:cxn modelId="{B7ECCAB4-C423-3640-B2C0-938B86B14274}" type="presParOf" srcId="{0DE3B7B1-10ED-2843-AEC1-ADA402088594}" destId="{929AC88B-D875-BE4F-B4EE-C99F11C22ED5}" srcOrd="14" destOrd="0" presId="urn:microsoft.com/office/officeart/2008/layout/LinedList"/>
    <dgm:cxn modelId="{9624D15B-5790-A240-9670-C911A9CCC8B1}" type="presParOf" srcId="{0DE3B7B1-10ED-2843-AEC1-ADA402088594}" destId="{530D345E-EA4E-A147-9654-190736292645}" srcOrd="15" destOrd="0" presId="urn:microsoft.com/office/officeart/2008/layout/LinedList"/>
    <dgm:cxn modelId="{69925561-A2E3-3E43-B9C1-340A01BD1891}" type="presParOf" srcId="{530D345E-EA4E-A147-9654-190736292645}" destId="{62ED3BE0-92BB-E74C-8C54-69C0AD00ACA8}" srcOrd="0" destOrd="0" presId="urn:microsoft.com/office/officeart/2008/layout/LinedList"/>
    <dgm:cxn modelId="{0A0582A6-8ED0-9E44-AC67-7B6F11BED14B}" type="presParOf" srcId="{530D345E-EA4E-A147-9654-190736292645}" destId="{8A85FA54-95F0-BA47-BD28-66DE748B5A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6AFBF4-A7F7-4756-B5DE-689A95F7C8E3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6661AFB-B1A8-479D-86FE-AF034723DF7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Where does she live?</a:t>
          </a:r>
          <a:endParaRPr lang="en-US" dirty="0">
            <a:latin typeface="Chalkboard" panose="03050602040202020205" pitchFamily="66" charset="77"/>
          </a:endParaRPr>
        </a:p>
      </dgm:t>
    </dgm:pt>
    <dgm:pt modelId="{09DC20F6-FD2F-45B9-96BE-42F292E838A1}" type="par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2F5AFB53-66DE-4801-9692-57112B014B8C}" type="sib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19A875-DC09-4F13-BA34-CB6EF400530B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When is he going?</a:t>
          </a:r>
          <a:endParaRPr lang="en-US" dirty="0">
            <a:latin typeface="Chalkboard" panose="03050602040202020205" pitchFamily="66" charset="77"/>
          </a:endParaRPr>
        </a:p>
      </dgm:t>
    </dgm:pt>
    <dgm:pt modelId="{6174F7F7-47AD-4DE2-B0A9-13B022F02A34}" type="par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22F795B-0751-48E4-A4A1-CD76089FE9D3}" type="sib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696E65E-9A7F-4715-97F1-0C1058471910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Why does she like?</a:t>
          </a:r>
          <a:endParaRPr lang="en-US" dirty="0">
            <a:latin typeface="Chalkboard" panose="03050602040202020205" pitchFamily="66" charset="77"/>
          </a:endParaRPr>
        </a:p>
      </dgm:t>
    </dgm:pt>
    <dgm:pt modelId="{30A3F803-7052-4A3B-AC50-C7F9F646B51F}" type="par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CDEFD740-21AD-459B-BAF1-CEFA7068A97C}" type="sib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72C5E4E-A170-43B6-AEA8-6D89D6FCD28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What is Ben doing?</a:t>
          </a:r>
          <a:endParaRPr lang="en-US" dirty="0">
            <a:latin typeface="Chalkboard" panose="03050602040202020205" pitchFamily="66" charset="77"/>
          </a:endParaRPr>
        </a:p>
      </dgm:t>
    </dgm:pt>
    <dgm:pt modelId="{FD4B0A30-FF4A-4D59-9B64-6BEBD48E6BAD}" type="par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87BD1E9-39D3-4B17-A09D-E8ACC05C12BE}" type="sib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F847E35-F4B8-4ACA-942B-06AEC2BF78C6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How is Sioned?</a:t>
          </a:r>
          <a:endParaRPr lang="en-US" dirty="0">
            <a:latin typeface="Chalkboard" panose="03050602040202020205" pitchFamily="66" charset="77"/>
          </a:endParaRPr>
        </a:p>
      </dgm:t>
    </dgm:pt>
    <dgm:pt modelId="{3892CC69-93FA-4F01-B130-153BF0AFC6B6}" type="par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36C3C5A2-9832-4E65-AA8D-D9B82A1F84FA}" type="sib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D90714D0-FD08-42E4-9DED-5C664CF327E2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What time does he go out?</a:t>
          </a:r>
          <a:endParaRPr lang="en-US" dirty="0">
            <a:latin typeface="Chalkboard" panose="03050602040202020205" pitchFamily="66" charset="77"/>
          </a:endParaRPr>
        </a:p>
      </dgm:t>
    </dgm:pt>
    <dgm:pt modelId="{62C3B466-1571-4694-B287-C72AFBCBBA45}" type="par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E5249741-C2EF-45AF-84E9-A2311E621D0C}" type="sib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402ADBC-25AB-494D-88D3-2B24D2711DF1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What does Rhys want?</a:t>
          </a:r>
          <a:endParaRPr lang="en-US" dirty="0">
            <a:latin typeface="Chalkboard" panose="03050602040202020205" pitchFamily="66" charset="77"/>
          </a:endParaRPr>
        </a:p>
      </dgm:t>
    </dgm:pt>
    <dgm:pt modelId="{1342E906-B2DD-431C-B4C0-B1D44E1922DB}" type="par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FA19DB2F-36AF-4615-B7E8-B34FC58955E9}" type="sib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B93CABF-D004-481A-AF29-00B8EAC51393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Who is she?</a:t>
          </a:r>
          <a:endParaRPr lang="en-US" dirty="0">
            <a:latin typeface="Chalkboard" panose="03050602040202020205" pitchFamily="66" charset="77"/>
          </a:endParaRPr>
        </a:p>
      </dgm:t>
    </dgm:pt>
    <dgm:pt modelId="{269D7DA7-D1F0-4B25-8973-468126581C9A}" type="par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8710E6-3989-4E43-A1A7-ACFC7AB8D260}" type="sib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0DE3B7B1-10ED-2843-AEC1-ADA402088594}" type="pres">
      <dgm:prSet presAssocID="{FF6AFBF4-A7F7-4756-B5DE-689A95F7C8E3}" presName="vert0" presStyleCnt="0">
        <dgm:presLayoutVars>
          <dgm:dir/>
          <dgm:animOne val="branch"/>
          <dgm:animLvl val="lvl"/>
        </dgm:presLayoutVars>
      </dgm:prSet>
      <dgm:spPr/>
    </dgm:pt>
    <dgm:pt modelId="{0BFAEADA-BDBC-C345-A9B0-6CF3889E5BA6}" type="pres">
      <dgm:prSet presAssocID="{E6661AFB-B1A8-479D-86FE-AF034723DF7A}" presName="thickLine" presStyleLbl="alignNode1" presStyleIdx="0" presStyleCnt="8"/>
      <dgm:spPr/>
    </dgm:pt>
    <dgm:pt modelId="{04E6A76E-841A-BF4A-8EFB-97D026CCB07B}" type="pres">
      <dgm:prSet presAssocID="{E6661AFB-B1A8-479D-86FE-AF034723DF7A}" presName="horz1" presStyleCnt="0"/>
      <dgm:spPr/>
    </dgm:pt>
    <dgm:pt modelId="{86E0380D-3E7E-684B-8023-5FF233F7EB78}" type="pres">
      <dgm:prSet presAssocID="{E6661AFB-B1A8-479D-86FE-AF034723DF7A}" presName="tx1" presStyleLbl="revTx" presStyleIdx="0" presStyleCnt="8"/>
      <dgm:spPr/>
    </dgm:pt>
    <dgm:pt modelId="{ACD18E07-B9B5-E748-8E27-2C5A187894F9}" type="pres">
      <dgm:prSet presAssocID="{E6661AFB-B1A8-479D-86FE-AF034723DF7A}" presName="vert1" presStyleCnt="0"/>
      <dgm:spPr/>
    </dgm:pt>
    <dgm:pt modelId="{1C6F3084-C756-1849-9D0F-2945E827AA0A}" type="pres">
      <dgm:prSet presAssocID="{B019A875-DC09-4F13-BA34-CB6EF400530B}" presName="thickLine" presStyleLbl="alignNode1" presStyleIdx="1" presStyleCnt="8"/>
      <dgm:spPr/>
    </dgm:pt>
    <dgm:pt modelId="{CFBA4E3E-9AF3-1543-AE07-A00B3F0945CC}" type="pres">
      <dgm:prSet presAssocID="{B019A875-DC09-4F13-BA34-CB6EF400530B}" presName="horz1" presStyleCnt="0"/>
      <dgm:spPr/>
    </dgm:pt>
    <dgm:pt modelId="{55D15C3D-8BC0-124A-92C6-2215B343C2FB}" type="pres">
      <dgm:prSet presAssocID="{B019A875-DC09-4F13-BA34-CB6EF400530B}" presName="tx1" presStyleLbl="revTx" presStyleIdx="1" presStyleCnt="8"/>
      <dgm:spPr/>
    </dgm:pt>
    <dgm:pt modelId="{A9F3E3F3-D871-4D45-AA40-51BE0B201E49}" type="pres">
      <dgm:prSet presAssocID="{B019A875-DC09-4F13-BA34-CB6EF400530B}" presName="vert1" presStyleCnt="0"/>
      <dgm:spPr/>
    </dgm:pt>
    <dgm:pt modelId="{5B859C12-8E4D-AA46-9C99-7714A50CFE46}" type="pres">
      <dgm:prSet presAssocID="{6696E65E-9A7F-4715-97F1-0C1058471910}" presName="thickLine" presStyleLbl="alignNode1" presStyleIdx="2" presStyleCnt="8"/>
      <dgm:spPr/>
    </dgm:pt>
    <dgm:pt modelId="{FA2F303B-CE32-694E-881F-F0CE2139C508}" type="pres">
      <dgm:prSet presAssocID="{6696E65E-9A7F-4715-97F1-0C1058471910}" presName="horz1" presStyleCnt="0"/>
      <dgm:spPr/>
    </dgm:pt>
    <dgm:pt modelId="{819298F9-8AE0-F742-B0E1-9220FFC8C187}" type="pres">
      <dgm:prSet presAssocID="{6696E65E-9A7F-4715-97F1-0C1058471910}" presName="tx1" presStyleLbl="revTx" presStyleIdx="2" presStyleCnt="8"/>
      <dgm:spPr/>
    </dgm:pt>
    <dgm:pt modelId="{DD0CF6E2-7E13-6C45-9DD0-DC7CD09D261C}" type="pres">
      <dgm:prSet presAssocID="{6696E65E-9A7F-4715-97F1-0C1058471910}" presName="vert1" presStyleCnt="0"/>
      <dgm:spPr/>
    </dgm:pt>
    <dgm:pt modelId="{8E85E62E-E2D7-C64E-9C70-C8616A6A2E40}" type="pres">
      <dgm:prSet presAssocID="{972C5E4E-A170-43B6-AEA8-6D89D6FCD28A}" presName="thickLine" presStyleLbl="alignNode1" presStyleIdx="3" presStyleCnt="8"/>
      <dgm:spPr/>
    </dgm:pt>
    <dgm:pt modelId="{4D34EEFB-33F4-F745-8F9B-A0DD567C8B6D}" type="pres">
      <dgm:prSet presAssocID="{972C5E4E-A170-43B6-AEA8-6D89D6FCD28A}" presName="horz1" presStyleCnt="0"/>
      <dgm:spPr/>
    </dgm:pt>
    <dgm:pt modelId="{B253D749-3BB5-B44F-8636-16673BBB02D3}" type="pres">
      <dgm:prSet presAssocID="{972C5E4E-A170-43B6-AEA8-6D89D6FCD28A}" presName="tx1" presStyleLbl="revTx" presStyleIdx="3" presStyleCnt="8"/>
      <dgm:spPr/>
    </dgm:pt>
    <dgm:pt modelId="{9791AF44-62FC-F94B-B93C-665CBC4A6C83}" type="pres">
      <dgm:prSet presAssocID="{972C5E4E-A170-43B6-AEA8-6D89D6FCD28A}" presName="vert1" presStyleCnt="0"/>
      <dgm:spPr/>
    </dgm:pt>
    <dgm:pt modelId="{5535303C-8EBC-1F41-B8AB-B7E05101A401}" type="pres">
      <dgm:prSet presAssocID="{5F847E35-F4B8-4ACA-942B-06AEC2BF78C6}" presName="thickLine" presStyleLbl="alignNode1" presStyleIdx="4" presStyleCnt="8"/>
      <dgm:spPr/>
    </dgm:pt>
    <dgm:pt modelId="{A5A01A90-E0A2-554F-BD42-527A34F63612}" type="pres">
      <dgm:prSet presAssocID="{5F847E35-F4B8-4ACA-942B-06AEC2BF78C6}" presName="horz1" presStyleCnt="0"/>
      <dgm:spPr/>
    </dgm:pt>
    <dgm:pt modelId="{02CF851A-47CC-014F-B973-EC75B8B2F38A}" type="pres">
      <dgm:prSet presAssocID="{5F847E35-F4B8-4ACA-942B-06AEC2BF78C6}" presName="tx1" presStyleLbl="revTx" presStyleIdx="4" presStyleCnt="8"/>
      <dgm:spPr/>
    </dgm:pt>
    <dgm:pt modelId="{F622BBCC-9245-0F43-87D6-A04178BDABA8}" type="pres">
      <dgm:prSet presAssocID="{5F847E35-F4B8-4ACA-942B-06AEC2BF78C6}" presName="vert1" presStyleCnt="0"/>
      <dgm:spPr/>
    </dgm:pt>
    <dgm:pt modelId="{243665AB-F1AC-F34C-8146-3929E441BF2D}" type="pres">
      <dgm:prSet presAssocID="{D90714D0-FD08-42E4-9DED-5C664CF327E2}" presName="thickLine" presStyleLbl="alignNode1" presStyleIdx="5" presStyleCnt="8"/>
      <dgm:spPr/>
    </dgm:pt>
    <dgm:pt modelId="{6739DF8F-A6FB-5D43-900F-E21F4FB50D70}" type="pres">
      <dgm:prSet presAssocID="{D90714D0-FD08-42E4-9DED-5C664CF327E2}" presName="horz1" presStyleCnt="0"/>
      <dgm:spPr/>
    </dgm:pt>
    <dgm:pt modelId="{CF507A0A-2065-4447-A4C5-192CD23E7CB7}" type="pres">
      <dgm:prSet presAssocID="{D90714D0-FD08-42E4-9DED-5C664CF327E2}" presName="tx1" presStyleLbl="revTx" presStyleIdx="5" presStyleCnt="8"/>
      <dgm:spPr/>
    </dgm:pt>
    <dgm:pt modelId="{017D00BB-079A-D343-A2EA-A1B64DC0DD79}" type="pres">
      <dgm:prSet presAssocID="{D90714D0-FD08-42E4-9DED-5C664CF327E2}" presName="vert1" presStyleCnt="0"/>
      <dgm:spPr/>
    </dgm:pt>
    <dgm:pt modelId="{53EA0A80-F35D-AA48-8260-8D1E05FE8419}" type="pres">
      <dgm:prSet presAssocID="{6402ADBC-25AB-494D-88D3-2B24D2711DF1}" presName="thickLine" presStyleLbl="alignNode1" presStyleIdx="6" presStyleCnt="8"/>
      <dgm:spPr/>
    </dgm:pt>
    <dgm:pt modelId="{296CFF45-1F1C-8E49-8D18-7513A1B84478}" type="pres">
      <dgm:prSet presAssocID="{6402ADBC-25AB-494D-88D3-2B24D2711DF1}" presName="horz1" presStyleCnt="0"/>
      <dgm:spPr/>
    </dgm:pt>
    <dgm:pt modelId="{D1F8327D-2419-1841-9AD0-B4F80647E2F4}" type="pres">
      <dgm:prSet presAssocID="{6402ADBC-25AB-494D-88D3-2B24D2711DF1}" presName="tx1" presStyleLbl="revTx" presStyleIdx="6" presStyleCnt="8"/>
      <dgm:spPr/>
    </dgm:pt>
    <dgm:pt modelId="{DD59E0A2-0B12-F744-B6D5-6C7B87805533}" type="pres">
      <dgm:prSet presAssocID="{6402ADBC-25AB-494D-88D3-2B24D2711DF1}" presName="vert1" presStyleCnt="0"/>
      <dgm:spPr/>
    </dgm:pt>
    <dgm:pt modelId="{929AC88B-D875-BE4F-B4EE-C99F11C22ED5}" type="pres">
      <dgm:prSet presAssocID="{6B93CABF-D004-481A-AF29-00B8EAC51393}" presName="thickLine" presStyleLbl="alignNode1" presStyleIdx="7" presStyleCnt="8"/>
      <dgm:spPr/>
    </dgm:pt>
    <dgm:pt modelId="{530D345E-EA4E-A147-9654-190736292645}" type="pres">
      <dgm:prSet presAssocID="{6B93CABF-D004-481A-AF29-00B8EAC51393}" presName="horz1" presStyleCnt="0"/>
      <dgm:spPr/>
    </dgm:pt>
    <dgm:pt modelId="{62ED3BE0-92BB-E74C-8C54-69C0AD00ACA8}" type="pres">
      <dgm:prSet presAssocID="{6B93CABF-D004-481A-AF29-00B8EAC51393}" presName="tx1" presStyleLbl="revTx" presStyleIdx="7" presStyleCnt="8"/>
      <dgm:spPr/>
    </dgm:pt>
    <dgm:pt modelId="{8A85FA54-95F0-BA47-BD28-66DE748B5A59}" type="pres">
      <dgm:prSet presAssocID="{6B93CABF-D004-481A-AF29-00B8EAC51393}" presName="vert1" presStyleCnt="0"/>
      <dgm:spPr/>
    </dgm:pt>
  </dgm:ptLst>
  <dgm:cxnLst>
    <dgm:cxn modelId="{19B93C22-F456-4E54-A3C6-D8D93BD58972}" srcId="{FF6AFBF4-A7F7-4756-B5DE-689A95F7C8E3}" destId="{6402ADBC-25AB-494D-88D3-2B24D2711DF1}" srcOrd="6" destOrd="0" parTransId="{1342E906-B2DD-431C-B4C0-B1D44E1922DB}" sibTransId="{FA19DB2F-36AF-4615-B7E8-B34FC58955E9}"/>
    <dgm:cxn modelId="{35CF173C-8090-4ECB-BA1A-77E88126C5A3}" srcId="{FF6AFBF4-A7F7-4756-B5DE-689A95F7C8E3}" destId="{6696E65E-9A7F-4715-97F1-0C1058471910}" srcOrd="2" destOrd="0" parTransId="{30A3F803-7052-4A3B-AC50-C7F9F646B51F}" sibTransId="{CDEFD740-21AD-459B-BAF1-CEFA7068A97C}"/>
    <dgm:cxn modelId="{E2EF173F-F379-4993-9C38-C1FF4F065EEA}" srcId="{FF6AFBF4-A7F7-4756-B5DE-689A95F7C8E3}" destId="{5F847E35-F4B8-4ACA-942B-06AEC2BF78C6}" srcOrd="4" destOrd="0" parTransId="{3892CC69-93FA-4F01-B130-153BF0AFC6B6}" sibTransId="{36C3C5A2-9832-4E65-AA8D-D9B82A1F84FA}"/>
    <dgm:cxn modelId="{0EFF4B54-31AE-5142-8F5A-B0871F957D7A}" type="presOf" srcId="{6402ADBC-25AB-494D-88D3-2B24D2711DF1}" destId="{D1F8327D-2419-1841-9AD0-B4F80647E2F4}" srcOrd="0" destOrd="0" presId="urn:microsoft.com/office/officeart/2008/layout/LinedList"/>
    <dgm:cxn modelId="{92AC7B67-55EB-614C-AD7B-9256DEF7B30B}" type="presOf" srcId="{B019A875-DC09-4F13-BA34-CB6EF400530B}" destId="{55D15C3D-8BC0-124A-92C6-2215B343C2FB}" srcOrd="0" destOrd="0" presId="urn:microsoft.com/office/officeart/2008/layout/LinedList"/>
    <dgm:cxn modelId="{0311E872-A6A3-4D2B-9248-56DC47D1C419}" srcId="{FF6AFBF4-A7F7-4756-B5DE-689A95F7C8E3}" destId="{6B93CABF-D004-481A-AF29-00B8EAC51393}" srcOrd="7" destOrd="0" parTransId="{269D7DA7-D1F0-4B25-8973-468126581C9A}" sibTransId="{B08710E6-3989-4E43-A1A7-ACFC7AB8D260}"/>
    <dgm:cxn modelId="{328933A2-7D61-C34C-811F-B0B3C68572B6}" type="presOf" srcId="{6696E65E-9A7F-4715-97F1-0C1058471910}" destId="{819298F9-8AE0-F742-B0E1-9220FFC8C187}" srcOrd="0" destOrd="0" presId="urn:microsoft.com/office/officeart/2008/layout/LinedList"/>
    <dgm:cxn modelId="{5F6756A7-2858-1941-9B33-4E10F8700BD3}" type="presOf" srcId="{FF6AFBF4-A7F7-4756-B5DE-689A95F7C8E3}" destId="{0DE3B7B1-10ED-2843-AEC1-ADA402088594}" srcOrd="0" destOrd="0" presId="urn:microsoft.com/office/officeart/2008/layout/LinedList"/>
    <dgm:cxn modelId="{617D2FB7-881A-465B-8341-94CCBB19A409}" srcId="{FF6AFBF4-A7F7-4756-B5DE-689A95F7C8E3}" destId="{B019A875-DC09-4F13-BA34-CB6EF400530B}" srcOrd="1" destOrd="0" parTransId="{6174F7F7-47AD-4DE2-B0A9-13B022F02A34}" sibTransId="{922F795B-0751-48E4-A4A1-CD76089FE9D3}"/>
    <dgm:cxn modelId="{79CCCEB9-AFC5-064C-A0B1-D54BAAEC7AF7}" type="presOf" srcId="{D90714D0-FD08-42E4-9DED-5C664CF327E2}" destId="{CF507A0A-2065-4447-A4C5-192CD23E7CB7}" srcOrd="0" destOrd="0" presId="urn:microsoft.com/office/officeart/2008/layout/LinedList"/>
    <dgm:cxn modelId="{2DDB5BCC-06B0-D946-80EA-F335E26A593D}" type="presOf" srcId="{E6661AFB-B1A8-479D-86FE-AF034723DF7A}" destId="{86E0380D-3E7E-684B-8023-5FF233F7EB78}" srcOrd="0" destOrd="0" presId="urn:microsoft.com/office/officeart/2008/layout/LinedList"/>
    <dgm:cxn modelId="{8B433ED4-5DFF-449C-AF7A-0AA1FBFA48D2}" srcId="{FF6AFBF4-A7F7-4756-B5DE-689A95F7C8E3}" destId="{972C5E4E-A170-43B6-AEA8-6D89D6FCD28A}" srcOrd="3" destOrd="0" parTransId="{FD4B0A30-FF4A-4D59-9B64-6BEBD48E6BAD}" sibTransId="{587BD1E9-39D3-4B17-A09D-E8ACC05C12BE}"/>
    <dgm:cxn modelId="{AB9A4ADE-AF0A-456A-8F5B-18FC531ED18C}" srcId="{FF6AFBF4-A7F7-4756-B5DE-689A95F7C8E3}" destId="{D90714D0-FD08-42E4-9DED-5C664CF327E2}" srcOrd="5" destOrd="0" parTransId="{62C3B466-1571-4694-B287-C72AFBCBBA45}" sibTransId="{E5249741-C2EF-45AF-84E9-A2311E621D0C}"/>
    <dgm:cxn modelId="{1BC1C6DF-5447-DA4B-96F3-43A43A18B431}" type="presOf" srcId="{972C5E4E-A170-43B6-AEA8-6D89D6FCD28A}" destId="{B253D749-3BB5-B44F-8636-16673BBB02D3}" srcOrd="0" destOrd="0" presId="urn:microsoft.com/office/officeart/2008/layout/LinedList"/>
    <dgm:cxn modelId="{5A5104E0-CE50-F440-9106-F4BBD68EEE93}" type="presOf" srcId="{6B93CABF-D004-481A-AF29-00B8EAC51393}" destId="{62ED3BE0-92BB-E74C-8C54-69C0AD00ACA8}" srcOrd="0" destOrd="0" presId="urn:microsoft.com/office/officeart/2008/layout/LinedList"/>
    <dgm:cxn modelId="{CCE267F0-8898-4A44-8B6B-A49501A7707D}" type="presOf" srcId="{5F847E35-F4B8-4ACA-942B-06AEC2BF78C6}" destId="{02CF851A-47CC-014F-B973-EC75B8B2F38A}" srcOrd="0" destOrd="0" presId="urn:microsoft.com/office/officeart/2008/layout/LinedList"/>
    <dgm:cxn modelId="{851935FE-D45E-4514-BC6B-BE89E2DCD5C0}" srcId="{FF6AFBF4-A7F7-4756-B5DE-689A95F7C8E3}" destId="{E6661AFB-B1A8-479D-86FE-AF034723DF7A}" srcOrd="0" destOrd="0" parTransId="{09DC20F6-FD2F-45B9-96BE-42F292E838A1}" sibTransId="{2F5AFB53-66DE-4801-9692-57112B014B8C}"/>
    <dgm:cxn modelId="{5FA1742E-041A-A447-BBC7-2DA447D4A1E3}" type="presParOf" srcId="{0DE3B7B1-10ED-2843-AEC1-ADA402088594}" destId="{0BFAEADA-BDBC-C345-A9B0-6CF3889E5BA6}" srcOrd="0" destOrd="0" presId="urn:microsoft.com/office/officeart/2008/layout/LinedList"/>
    <dgm:cxn modelId="{F267D0CB-117B-9644-87BC-A1BA0C52DC99}" type="presParOf" srcId="{0DE3B7B1-10ED-2843-AEC1-ADA402088594}" destId="{04E6A76E-841A-BF4A-8EFB-97D026CCB07B}" srcOrd="1" destOrd="0" presId="urn:microsoft.com/office/officeart/2008/layout/LinedList"/>
    <dgm:cxn modelId="{599B22EE-F99F-F940-850A-EE227F84425C}" type="presParOf" srcId="{04E6A76E-841A-BF4A-8EFB-97D026CCB07B}" destId="{86E0380D-3E7E-684B-8023-5FF233F7EB78}" srcOrd="0" destOrd="0" presId="urn:microsoft.com/office/officeart/2008/layout/LinedList"/>
    <dgm:cxn modelId="{48187E51-9076-F44B-B5A7-A885B189C9E0}" type="presParOf" srcId="{04E6A76E-841A-BF4A-8EFB-97D026CCB07B}" destId="{ACD18E07-B9B5-E748-8E27-2C5A187894F9}" srcOrd="1" destOrd="0" presId="urn:microsoft.com/office/officeart/2008/layout/LinedList"/>
    <dgm:cxn modelId="{9B184C6B-F93D-2442-AA2C-DA7E79820A34}" type="presParOf" srcId="{0DE3B7B1-10ED-2843-AEC1-ADA402088594}" destId="{1C6F3084-C756-1849-9D0F-2945E827AA0A}" srcOrd="2" destOrd="0" presId="urn:microsoft.com/office/officeart/2008/layout/LinedList"/>
    <dgm:cxn modelId="{41A45059-685F-C148-9258-858629021E65}" type="presParOf" srcId="{0DE3B7B1-10ED-2843-AEC1-ADA402088594}" destId="{CFBA4E3E-9AF3-1543-AE07-A00B3F0945CC}" srcOrd="3" destOrd="0" presId="urn:microsoft.com/office/officeart/2008/layout/LinedList"/>
    <dgm:cxn modelId="{4FA3CFC1-703C-6E45-AD1D-DF04C04F119C}" type="presParOf" srcId="{CFBA4E3E-9AF3-1543-AE07-A00B3F0945CC}" destId="{55D15C3D-8BC0-124A-92C6-2215B343C2FB}" srcOrd="0" destOrd="0" presId="urn:microsoft.com/office/officeart/2008/layout/LinedList"/>
    <dgm:cxn modelId="{3F98A081-5942-ED4F-AA0A-DB06B93DFC8B}" type="presParOf" srcId="{CFBA4E3E-9AF3-1543-AE07-A00B3F0945CC}" destId="{A9F3E3F3-D871-4D45-AA40-51BE0B201E49}" srcOrd="1" destOrd="0" presId="urn:microsoft.com/office/officeart/2008/layout/LinedList"/>
    <dgm:cxn modelId="{C514A372-BE0F-EE49-9FB7-ACF6E0C5824F}" type="presParOf" srcId="{0DE3B7B1-10ED-2843-AEC1-ADA402088594}" destId="{5B859C12-8E4D-AA46-9C99-7714A50CFE46}" srcOrd="4" destOrd="0" presId="urn:microsoft.com/office/officeart/2008/layout/LinedList"/>
    <dgm:cxn modelId="{C58CA501-2248-AB46-991B-77070F0550E8}" type="presParOf" srcId="{0DE3B7B1-10ED-2843-AEC1-ADA402088594}" destId="{FA2F303B-CE32-694E-881F-F0CE2139C508}" srcOrd="5" destOrd="0" presId="urn:microsoft.com/office/officeart/2008/layout/LinedList"/>
    <dgm:cxn modelId="{11C2E52E-EA77-E64C-BF0F-A2C410F95078}" type="presParOf" srcId="{FA2F303B-CE32-694E-881F-F0CE2139C508}" destId="{819298F9-8AE0-F742-B0E1-9220FFC8C187}" srcOrd="0" destOrd="0" presId="urn:microsoft.com/office/officeart/2008/layout/LinedList"/>
    <dgm:cxn modelId="{F0B0D01A-4D7F-1646-9216-888191B3D6FA}" type="presParOf" srcId="{FA2F303B-CE32-694E-881F-F0CE2139C508}" destId="{DD0CF6E2-7E13-6C45-9DD0-DC7CD09D261C}" srcOrd="1" destOrd="0" presId="urn:microsoft.com/office/officeart/2008/layout/LinedList"/>
    <dgm:cxn modelId="{1A91909E-D51C-B740-A706-67C0EA8E8528}" type="presParOf" srcId="{0DE3B7B1-10ED-2843-AEC1-ADA402088594}" destId="{8E85E62E-E2D7-C64E-9C70-C8616A6A2E40}" srcOrd="6" destOrd="0" presId="urn:microsoft.com/office/officeart/2008/layout/LinedList"/>
    <dgm:cxn modelId="{D14AF61B-778A-7041-A5D2-A9FD2713FA88}" type="presParOf" srcId="{0DE3B7B1-10ED-2843-AEC1-ADA402088594}" destId="{4D34EEFB-33F4-F745-8F9B-A0DD567C8B6D}" srcOrd="7" destOrd="0" presId="urn:microsoft.com/office/officeart/2008/layout/LinedList"/>
    <dgm:cxn modelId="{E2587B10-32AA-A345-8456-122C8A7A748D}" type="presParOf" srcId="{4D34EEFB-33F4-F745-8F9B-A0DD567C8B6D}" destId="{B253D749-3BB5-B44F-8636-16673BBB02D3}" srcOrd="0" destOrd="0" presId="urn:microsoft.com/office/officeart/2008/layout/LinedList"/>
    <dgm:cxn modelId="{E94F3D9B-01E8-784F-991E-D0BB4BBEF4AE}" type="presParOf" srcId="{4D34EEFB-33F4-F745-8F9B-A0DD567C8B6D}" destId="{9791AF44-62FC-F94B-B93C-665CBC4A6C83}" srcOrd="1" destOrd="0" presId="urn:microsoft.com/office/officeart/2008/layout/LinedList"/>
    <dgm:cxn modelId="{AF3A3E51-8A75-A24F-B1D6-E9C369A46597}" type="presParOf" srcId="{0DE3B7B1-10ED-2843-AEC1-ADA402088594}" destId="{5535303C-8EBC-1F41-B8AB-B7E05101A401}" srcOrd="8" destOrd="0" presId="urn:microsoft.com/office/officeart/2008/layout/LinedList"/>
    <dgm:cxn modelId="{14F7D7D4-F361-1446-9899-77E3A6F04610}" type="presParOf" srcId="{0DE3B7B1-10ED-2843-AEC1-ADA402088594}" destId="{A5A01A90-E0A2-554F-BD42-527A34F63612}" srcOrd="9" destOrd="0" presId="urn:microsoft.com/office/officeart/2008/layout/LinedList"/>
    <dgm:cxn modelId="{A4D00C0A-4968-BC4F-BB41-C73CEC045F55}" type="presParOf" srcId="{A5A01A90-E0A2-554F-BD42-527A34F63612}" destId="{02CF851A-47CC-014F-B973-EC75B8B2F38A}" srcOrd="0" destOrd="0" presId="urn:microsoft.com/office/officeart/2008/layout/LinedList"/>
    <dgm:cxn modelId="{0430F584-6A90-1442-BD49-C724E2433468}" type="presParOf" srcId="{A5A01A90-E0A2-554F-BD42-527A34F63612}" destId="{F622BBCC-9245-0F43-87D6-A04178BDABA8}" srcOrd="1" destOrd="0" presId="urn:microsoft.com/office/officeart/2008/layout/LinedList"/>
    <dgm:cxn modelId="{54C50FAA-151F-9047-8203-06163408422E}" type="presParOf" srcId="{0DE3B7B1-10ED-2843-AEC1-ADA402088594}" destId="{243665AB-F1AC-F34C-8146-3929E441BF2D}" srcOrd="10" destOrd="0" presId="urn:microsoft.com/office/officeart/2008/layout/LinedList"/>
    <dgm:cxn modelId="{6C1F323C-3C5D-8745-931D-39C4C7819D72}" type="presParOf" srcId="{0DE3B7B1-10ED-2843-AEC1-ADA402088594}" destId="{6739DF8F-A6FB-5D43-900F-E21F4FB50D70}" srcOrd="11" destOrd="0" presId="urn:microsoft.com/office/officeart/2008/layout/LinedList"/>
    <dgm:cxn modelId="{F82EDC5F-86BC-F440-B087-BF33CD7F6010}" type="presParOf" srcId="{6739DF8F-A6FB-5D43-900F-E21F4FB50D70}" destId="{CF507A0A-2065-4447-A4C5-192CD23E7CB7}" srcOrd="0" destOrd="0" presId="urn:microsoft.com/office/officeart/2008/layout/LinedList"/>
    <dgm:cxn modelId="{76754899-16B5-3F43-944C-3BBFB4A9E552}" type="presParOf" srcId="{6739DF8F-A6FB-5D43-900F-E21F4FB50D70}" destId="{017D00BB-079A-D343-A2EA-A1B64DC0DD79}" srcOrd="1" destOrd="0" presId="urn:microsoft.com/office/officeart/2008/layout/LinedList"/>
    <dgm:cxn modelId="{C9DE29D6-8124-E049-9050-E7468A54B49F}" type="presParOf" srcId="{0DE3B7B1-10ED-2843-AEC1-ADA402088594}" destId="{53EA0A80-F35D-AA48-8260-8D1E05FE8419}" srcOrd="12" destOrd="0" presId="urn:microsoft.com/office/officeart/2008/layout/LinedList"/>
    <dgm:cxn modelId="{BC045F8B-C2DA-3F49-A4BB-734736858F48}" type="presParOf" srcId="{0DE3B7B1-10ED-2843-AEC1-ADA402088594}" destId="{296CFF45-1F1C-8E49-8D18-7513A1B84478}" srcOrd="13" destOrd="0" presId="urn:microsoft.com/office/officeart/2008/layout/LinedList"/>
    <dgm:cxn modelId="{01C55B0A-5508-3D40-BC8A-75E24D1E72A9}" type="presParOf" srcId="{296CFF45-1F1C-8E49-8D18-7513A1B84478}" destId="{D1F8327D-2419-1841-9AD0-B4F80647E2F4}" srcOrd="0" destOrd="0" presId="urn:microsoft.com/office/officeart/2008/layout/LinedList"/>
    <dgm:cxn modelId="{C43B9578-13B5-CA4A-858D-7B283CD2BB45}" type="presParOf" srcId="{296CFF45-1F1C-8E49-8D18-7513A1B84478}" destId="{DD59E0A2-0B12-F744-B6D5-6C7B87805533}" srcOrd="1" destOrd="0" presId="urn:microsoft.com/office/officeart/2008/layout/LinedList"/>
    <dgm:cxn modelId="{B7ECCAB4-C423-3640-B2C0-938B86B14274}" type="presParOf" srcId="{0DE3B7B1-10ED-2843-AEC1-ADA402088594}" destId="{929AC88B-D875-BE4F-B4EE-C99F11C22ED5}" srcOrd="14" destOrd="0" presId="urn:microsoft.com/office/officeart/2008/layout/LinedList"/>
    <dgm:cxn modelId="{9624D15B-5790-A240-9670-C911A9CCC8B1}" type="presParOf" srcId="{0DE3B7B1-10ED-2843-AEC1-ADA402088594}" destId="{530D345E-EA4E-A147-9654-190736292645}" srcOrd="15" destOrd="0" presId="urn:microsoft.com/office/officeart/2008/layout/LinedList"/>
    <dgm:cxn modelId="{69925561-A2E3-3E43-B9C1-340A01BD1891}" type="presParOf" srcId="{530D345E-EA4E-A147-9654-190736292645}" destId="{62ED3BE0-92BB-E74C-8C54-69C0AD00ACA8}" srcOrd="0" destOrd="0" presId="urn:microsoft.com/office/officeart/2008/layout/LinedList"/>
    <dgm:cxn modelId="{0A0582A6-8ED0-9E44-AC67-7B6F11BED14B}" type="presParOf" srcId="{530D345E-EA4E-A147-9654-190736292645}" destId="{8A85FA54-95F0-BA47-BD28-66DE748B5A59}" srcOrd="1" destOrd="0" presId="urn:microsoft.com/office/officeart/2008/layout/LinedList"/>
  </dgm:cxnLst>
  <dgm:bg>
    <a:solidFill>
      <a:srgbClr val="FFEC9A"/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F6AFBF4-A7F7-4756-B5DE-689A95F7C8E3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6661AFB-B1A8-479D-86FE-AF034723DF7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Ble </a:t>
          </a:r>
          <a:r>
            <a:rPr lang="cy-GB" u="sng" dirty="0">
              <a:latin typeface="Chalkboard" panose="03050602040202020205" pitchFamily="66" charset="77"/>
            </a:rPr>
            <a:t>mae hi’n</a:t>
          </a:r>
          <a:r>
            <a:rPr lang="cy-GB" u="none" dirty="0">
              <a:latin typeface="Chalkboard" panose="03050602040202020205" pitchFamily="66" charset="77"/>
            </a:rPr>
            <a:t> </a:t>
          </a:r>
          <a:r>
            <a:rPr lang="cy-GB" dirty="0">
              <a:latin typeface="Chalkboard" panose="03050602040202020205" pitchFamily="66" charset="77"/>
            </a:rPr>
            <a:t>byw?</a:t>
          </a:r>
          <a:endParaRPr lang="en-US" dirty="0">
            <a:latin typeface="Chalkboard" panose="03050602040202020205" pitchFamily="66" charset="77"/>
          </a:endParaRPr>
        </a:p>
      </dgm:t>
    </dgm:pt>
    <dgm:pt modelId="{09DC20F6-FD2F-45B9-96BE-42F292E838A1}" type="par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2F5AFB53-66DE-4801-9692-57112B014B8C}" type="sibTrans" cxnId="{851935FE-D45E-4514-BC6B-BE89E2DCD5C0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19A875-DC09-4F13-BA34-CB6EF400530B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Pryd mae e’n mynd?</a:t>
          </a:r>
          <a:endParaRPr lang="en-US" dirty="0">
            <a:latin typeface="Chalkboard" panose="03050602040202020205" pitchFamily="66" charset="77"/>
          </a:endParaRPr>
        </a:p>
      </dgm:t>
    </dgm:pt>
    <dgm:pt modelId="{6174F7F7-47AD-4DE2-B0A9-13B022F02A34}" type="par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22F795B-0751-48E4-A4A1-CD76089FE9D3}" type="sibTrans" cxnId="{617D2FB7-881A-465B-8341-94CCBB19A40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696E65E-9A7F-4715-97F1-0C1058471910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Pam mae hi’n hoffi...?</a:t>
          </a:r>
          <a:endParaRPr lang="en-US" dirty="0">
            <a:latin typeface="Chalkboard" panose="03050602040202020205" pitchFamily="66" charset="77"/>
          </a:endParaRPr>
        </a:p>
      </dgm:t>
    </dgm:pt>
    <dgm:pt modelId="{30A3F803-7052-4A3B-AC50-C7F9F646B51F}" type="par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CDEFD740-21AD-459B-BAF1-CEFA7068A97C}" type="sibTrans" cxnId="{35CF173C-8090-4ECB-BA1A-77E88126C5A3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972C5E4E-A170-43B6-AEA8-6D89D6FCD28A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Beth </a:t>
          </a:r>
          <a:r>
            <a:rPr lang="cy-GB" u="sng" dirty="0">
              <a:latin typeface="Chalkboard" panose="03050602040202020205" pitchFamily="66" charset="77"/>
            </a:rPr>
            <a:t>mae Ben yn</a:t>
          </a:r>
          <a:r>
            <a:rPr lang="cy-GB" dirty="0">
              <a:latin typeface="Chalkboard" panose="03050602040202020205" pitchFamily="66" charset="77"/>
            </a:rPr>
            <a:t> gwneud?</a:t>
          </a:r>
          <a:endParaRPr lang="en-US" dirty="0">
            <a:latin typeface="Chalkboard" panose="03050602040202020205" pitchFamily="66" charset="77"/>
          </a:endParaRPr>
        </a:p>
      </dgm:t>
    </dgm:pt>
    <dgm:pt modelId="{FD4B0A30-FF4A-4D59-9B64-6BEBD48E6BAD}" type="par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87BD1E9-39D3-4B17-A09D-E8ACC05C12BE}" type="sibTrans" cxnId="{8B433ED4-5DFF-449C-AF7A-0AA1FBFA48D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5F847E35-F4B8-4ACA-942B-06AEC2BF78C6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Sut </a:t>
          </a:r>
          <a:r>
            <a:rPr lang="cy-GB" u="sng" dirty="0">
              <a:latin typeface="Chalkboard" panose="03050602040202020205" pitchFamily="66" charset="77"/>
            </a:rPr>
            <a:t>mae Sioned yn</a:t>
          </a:r>
          <a:r>
            <a:rPr lang="cy-GB" u="none" dirty="0">
              <a:latin typeface="Chalkboard" panose="03050602040202020205" pitchFamily="66" charset="77"/>
            </a:rPr>
            <a:t> </a:t>
          </a:r>
          <a:r>
            <a:rPr lang="cy-GB" dirty="0">
              <a:latin typeface="Chalkboard" panose="03050602040202020205" pitchFamily="66" charset="77"/>
            </a:rPr>
            <a:t>teimlo?</a:t>
          </a:r>
          <a:endParaRPr lang="en-US" dirty="0">
            <a:latin typeface="Chalkboard" panose="03050602040202020205" pitchFamily="66" charset="77"/>
          </a:endParaRPr>
        </a:p>
      </dgm:t>
    </dgm:pt>
    <dgm:pt modelId="{3892CC69-93FA-4F01-B130-153BF0AFC6B6}" type="par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36C3C5A2-9832-4E65-AA8D-D9B82A1F84FA}" type="sibTrans" cxnId="{E2EF173F-F379-4993-9C38-C1FF4F065EEA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D90714D0-FD08-42E4-9DED-5C664CF327E2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Faint o'r gloch </a:t>
          </a:r>
          <a:r>
            <a:rPr lang="cy-GB" u="sng" dirty="0">
              <a:latin typeface="Chalkboard" panose="03050602040202020205" pitchFamily="66" charset="77"/>
            </a:rPr>
            <a:t>mae e’n</a:t>
          </a:r>
          <a:r>
            <a:rPr lang="cy-GB" u="none" dirty="0">
              <a:latin typeface="Chalkboard" panose="03050602040202020205" pitchFamily="66" charset="77"/>
            </a:rPr>
            <a:t> </a:t>
          </a:r>
          <a:r>
            <a:rPr lang="cy-GB" dirty="0">
              <a:latin typeface="Chalkboard" panose="03050602040202020205" pitchFamily="66" charset="77"/>
            </a:rPr>
            <a:t>mynd allan?</a:t>
          </a:r>
          <a:endParaRPr lang="en-US" dirty="0">
            <a:latin typeface="Chalkboard" panose="03050602040202020205" pitchFamily="66" charset="77"/>
          </a:endParaRPr>
        </a:p>
      </dgm:t>
    </dgm:pt>
    <dgm:pt modelId="{62C3B466-1571-4694-B287-C72AFBCBBA45}" type="par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E5249741-C2EF-45AF-84E9-A2311E621D0C}" type="sibTrans" cxnId="{AB9A4ADE-AF0A-456A-8F5B-18FC531ED18C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402ADBC-25AB-494D-88D3-2B24D2711DF1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Beth </a:t>
          </a:r>
          <a:r>
            <a:rPr lang="cy-GB" u="sng" dirty="0">
              <a:latin typeface="Chalkboard" panose="03050602040202020205" pitchFamily="66" charset="77"/>
            </a:rPr>
            <a:t>mae Rhys</a:t>
          </a:r>
          <a:r>
            <a:rPr lang="cy-GB" dirty="0">
              <a:latin typeface="Chalkboard" panose="03050602040202020205" pitchFamily="66" charset="77"/>
            </a:rPr>
            <a:t> eisiau?</a:t>
          </a:r>
          <a:endParaRPr lang="en-US" dirty="0">
            <a:latin typeface="Chalkboard" panose="03050602040202020205" pitchFamily="66" charset="77"/>
          </a:endParaRPr>
        </a:p>
      </dgm:t>
    </dgm:pt>
    <dgm:pt modelId="{1342E906-B2DD-431C-B4C0-B1D44E1922DB}" type="par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FA19DB2F-36AF-4615-B7E8-B34FC58955E9}" type="sibTrans" cxnId="{19B93C22-F456-4E54-A3C6-D8D93BD58972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6B93CABF-D004-481A-AF29-00B8EAC51393}">
      <dgm:prSet/>
      <dgm:spPr/>
      <dgm:t>
        <a:bodyPr/>
        <a:lstStyle/>
        <a:p>
          <a:r>
            <a:rPr lang="cy-GB" dirty="0">
              <a:latin typeface="Chalkboard" panose="03050602040202020205" pitchFamily="66" charset="77"/>
            </a:rPr>
            <a:t>Pwy </a:t>
          </a:r>
          <a:r>
            <a:rPr lang="cy-GB" u="sng" dirty="0">
              <a:latin typeface="Chalkboard" panose="03050602040202020205" pitchFamily="66" charset="77"/>
            </a:rPr>
            <a:t>is she</a:t>
          </a:r>
          <a:r>
            <a:rPr lang="cy-GB" dirty="0">
              <a:latin typeface="Chalkboard" panose="03050602040202020205" pitchFamily="66" charset="77"/>
            </a:rPr>
            <a:t>?</a:t>
          </a:r>
          <a:endParaRPr lang="en-US" dirty="0">
            <a:latin typeface="Chalkboard" panose="03050602040202020205" pitchFamily="66" charset="77"/>
          </a:endParaRPr>
        </a:p>
      </dgm:t>
    </dgm:pt>
    <dgm:pt modelId="{269D7DA7-D1F0-4B25-8973-468126581C9A}" type="par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B08710E6-3989-4E43-A1A7-ACFC7AB8D260}" type="sibTrans" cxnId="{0311E872-A6A3-4D2B-9248-56DC47D1C419}">
      <dgm:prSet/>
      <dgm:spPr/>
      <dgm:t>
        <a:bodyPr/>
        <a:lstStyle/>
        <a:p>
          <a:endParaRPr lang="en-US">
            <a:latin typeface="Chalkboard" panose="03050602040202020205" pitchFamily="66" charset="77"/>
          </a:endParaRPr>
        </a:p>
      </dgm:t>
    </dgm:pt>
    <dgm:pt modelId="{0DE3B7B1-10ED-2843-AEC1-ADA402088594}" type="pres">
      <dgm:prSet presAssocID="{FF6AFBF4-A7F7-4756-B5DE-689A95F7C8E3}" presName="vert0" presStyleCnt="0">
        <dgm:presLayoutVars>
          <dgm:dir/>
          <dgm:animOne val="branch"/>
          <dgm:animLvl val="lvl"/>
        </dgm:presLayoutVars>
      </dgm:prSet>
      <dgm:spPr/>
    </dgm:pt>
    <dgm:pt modelId="{0BFAEADA-BDBC-C345-A9B0-6CF3889E5BA6}" type="pres">
      <dgm:prSet presAssocID="{E6661AFB-B1A8-479D-86FE-AF034723DF7A}" presName="thickLine" presStyleLbl="alignNode1" presStyleIdx="0" presStyleCnt="8"/>
      <dgm:spPr/>
    </dgm:pt>
    <dgm:pt modelId="{04E6A76E-841A-BF4A-8EFB-97D026CCB07B}" type="pres">
      <dgm:prSet presAssocID="{E6661AFB-B1A8-479D-86FE-AF034723DF7A}" presName="horz1" presStyleCnt="0"/>
      <dgm:spPr/>
    </dgm:pt>
    <dgm:pt modelId="{86E0380D-3E7E-684B-8023-5FF233F7EB78}" type="pres">
      <dgm:prSet presAssocID="{E6661AFB-B1A8-479D-86FE-AF034723DF7A}" presName="tx1" presStyleLbl="revTx" presStyleIdx="0" presStyleCnt="8"/>
      <dgm:spPr/>
    </dgm:pt>
    <dgm:pt modelId="{ACD18E07-B9B5-E748-8E27-2C5A187894F9}" type="pres">
      <dgm:prSet presAssocID="{E6661AFB-B1A8-479D-86FE-AF034723DF7A}" presName="vert1" presStyleCnt="0"/>
      <dgm:spPr/>
    </dgm:pt>
    <dgm:pt modelId="{1C6F3084-C756-1849-9D0F-2945E827AA0A}" type="pres">
      <dgm:prSet presAssocID="{B019A875-DC09-4F13-BA34-CB6EF400530B}" presName="thickLine" presStyleLbl="alignNode1" presStyleIdx="1" presStyleCnt="8"/>
      <dgm:spPr/>
    </dgm:pt>
    <dgm:pt modelId="{CFBA4E3E-9AF3-1543-AE07-A00B3F0945CC}" type="pres">
      <dgm:prSet presAssocID="{B019A875-DC09-4F13-BA34-CB6EF400530B}" presName="horz1" presStyleCnt="0"/>
      <dgm:spPr/>
    </dgm:pt>
    <dgm:pt modelId="{55D15C3D-8BC0-124A-92C6-2215B343C2FB}" type="pres">
      <dgm:prSet presAssocID="{B019A875-DC09-4F13-BA34-CB6EF400530B}" presName="tx1" presStyleLbl="revTx" presStyleIdx="1" presStyleCnt="8"/>
      <dgm:spPr/>
    </dgm:pt>
    <dgm:pt modelId="{A9F3E3F3-D871-4D45-AA40-51BE0B201E49}" type="pres">
      <dgm:prSet presAssocID="{B019A875-DC09-4F13-BA34-CB6EF400530B}" presName="vert1" presStyleCnt="0"/>
      <dgm:spPr/>
    </dgm:pt>
    <dgm:pt modelId="{5B859C12-8E4D-AA46-9C99-7714A50CFE46}" type="pres">
      <dgm:prSet presAssocID="{6696E65E-9A7F-4715-97F1-0C1058471910}" presName="thickLine" presStyleLbl="alignNode1" presStyleIdx="2" presStyleCnt="8"/>
      <dgm:spPr/>
    </dgm:pt>
    <dgm:pt modelId="{FA2F303B-CE32-694E-881F-F0CE2139C508}" type="pres">
      <dgm:prSet presAssocID="{6696E65E-9A7F-4715-97F1-0C1058471910}" presName="horz1" presStyleCnt="0"/>
      <dgm:spPr/>
    </dgm:pt>
    <dgm:pt modelId="{819298F9-8AE0-F742-B0E1-9220FFC8C187}" type="pres">
      <dgm:prSet presAssocID="{6696E65E-9A7F-4715-97F1-0C1058471910}" presName="tx1" presStyleLbl="revTx" presStyleIdx="2" presStyleCnt="8"/>
      <dgm:spPr/>
    </dgm:pt>
    <dgm:pt modelId="{DD0CF6E2-7E13-6C45-9DD0-DC7CD09D261C}" type="pres">
      <dgm:prSet presAssocID="{6696E65E-9A7F-4715-97F1-0C1058471910}" presName="vert1" presStyleCnt="0"/>
      <dgm:spPr/>
    </dgm:pt>
    <dgm:pt modelId="{8E85E62E-E2D7-C64E-9C70-C8616A6A2E40}" type="pres">
      <dgm:prSet presAssocID="{972C5E4E-A170-43B6-AEA8-6D89D6FCD28A}" presName="thickLine" presStyleLbl="alignNode1" presStyleIdx="3" presStyleCnt="8"/>
      <dgm:spPr/>
    </dgm:pt>
    <dgm:pt modelId="{4D34EEFB-33F4-F745-8F9B-A0DD567C8B6D}" type="pres">
      <dgm:prSet presAssocID="{972C5E4E-A170-43B6-AEA8-6D89D6FCD28A}" presName="horz1" presStyleCnt="0"/>
      <dgm:spPr/>
    </dgm:pt>
    <dgm:pt modelId="{B253D749-3BB5-B44F-8636-16673BBB02D3}" type="pres">
      <dgm:prSet presAssocID="{972C5E4E-A170-43B6-AEA8-6D89D6FCD28A}" presName="tx1" presStyleLbl="revTx" presStyleIdx="3" presStyleCnt="8"/>
      <dgm:spPr/>
    </dgm:pt>
    <dgm:pt modelId="{9791AF44-62FC-F94B-B93C-665CBC4A6C83}" type="pres">
      <dgm:prSet presAssocID="{972C5E4E-A170-43B6-AEA8-6D89D6FCD28A}" presName="vert1" presStyleCnt="0"/>
      <dgm:spPr/>
    </dgm:pt>
    <dgm:pt modelId="{5535303C-8EBC-1F41-B8AB-B7E05101A401}" type="pres">
      <dgm:prSet presAssocID="{5F847E35-F4B8-4ACA-942B-06AEC2BF78C6}" presName="thickLine" presStyleLbl="alignNode1" presStyleIdx="4" presStyleCnt="8"/>
      <dgm:spPr/>
    </dgm:pt>
    <dgm:pt modelId="{A5A01A90-E0A2-554F-BD42-527A34F63612}" type="pres">
      <dgm:prSet presAssocID="{5F847E35-F4B8-4ACA-942B-06AEC2BF78C6}" presName="horz1" presStyleCnt="0"/>
      <dgm:spPr/>
    </dgm:pt>
    <dgm:pt modelId="{02CF851A-47CC-014F-B973-EC75B8B2F38A}" type="pres">
      <dgm:prSet presAssocID="{5F847E35-F4B8-4ACA-942B-06AEC2BF78C6}" presName="tx1" presStyleLbl="revTx" presStyleIdx="4" presStyleCnt="8"/>
      <dgm:spPr/>
    </dgm:pt>
    <dgm:pt modelId="{F622BBCC-9245-0F43-87D6-A04178BDABA8}" type="pres">
      <dgm:prSet presAssocID="{5F847E35-F4B8-4ACA-942B-06AEC2BF78C6}" presName="vert1" presStyleCnt="0"/>
      <dgm:spPr/>
    </dgm:pt>
    <dgm:pt modelId="{243665AB-F1AC-F34C-8146-3929E441BF2D}" type="pres">
      <dgm:prSet presAssocID="{D90714D0-FD08-42E4-9DED-5C664CF327E2}" presName="thickLine" presStyleLbl="alignNode1" presStyleIdx="5" presStyleCnt="8"/>
      <dgm:spPr/>
    </dgm:pt>
    <dgm:pt modelId="{6739DF8F-A6FB-5D43-900F-E21F4FB50D70}" type="pres">
      <dgm:prSet presAssocID="{D90714D0-FD08-42E4-9DED-5C664CF327E2}" presName="horz1" presStyleCnt="0"/>
      <dgm:spPr/>
    </dgm:pt>
    <dgm:pt modelId="{CF507A0A-2065-4447-A4C5-192CD23E7CB7}" type="pres">
      <dgm:prSet presAssocID="{D90714D0-FD08-42E4-9DED-5C664CF327E2}" presName="tx1" presStyleLbl="revTx" presStyleIdx="5" presStyleCnt="8"/>
      <dgm:spPr/>
    </dgm:pt>
    <dgm:pt modelId="{017D00BB-079A-D343-A2EA-A1B64DC0DD79}" type="pres">
      <dgm:prSet presAssocID="{D90714D0-FD08-42E4-9DED-5C664CF327E2}" presName="vert1" presStyleCnt="0"/>
      <dgm:spPr/>
    </dgm:pt>
    <dgm:pt modelId="{53EA0A80-F35D-AA48-8260-8D1E05FE8419}" type="pres">
      <dgm:prSet presAssocID="{6402ADBC-25AB-494D-88D3-2B24D2711DF1}" presName="thickLine" presStyleLbl="alignNode1" presStyleIdx="6" presStyleCnt="8"/>
      <dgm:spPr/>
    </dgm:pt>
    <dgm:pt modelId="{296CFF45-1F1C-8E49-8D18-7513A1B84478}" type="pres">
      <dgm:prSet presAssocID="{6402ADBC-25AB-494D-88D3-2B24D2711DF1}" presName="horz1" presStyleCnt="0"/>
      <dgm:spPr/>
    </dgm:pt>
    <dgm:pt modelId="{D1F8327D-2419-1841-9AD0-B4F80647E2F4}" type="pres">
      <dgm:prSet presAssocID="{6402ADBC-25AB-494D-88D3-2B24D2711DF1}" presName="tx1" presStyleLbl="revTx" presStyleIdx="6" presStyleCnt="8"/>
      <dgm:spPr/>
    </dgm:pt>
    <dgm:pt modelId="{DD59E0A2-0B12-F744-B6D5-6C7B87805533}" type="pres">
      <dgm:prSet presAssocID="{6402ADBC-25AB-494D-88D3-2B24D2711DF1}" presName="vert1" presStyleCnt="0"/>
      <dgm:spPr/>
    </dgm:pt>
    <dgm:pt modelId="{929AC88B-D875-BE4F-B4EE-C99F11C22ED5}" type="pres">
      <dgm:prSet presAssocID="{6B93CABF-D004-481A-AF29-00B8EAC51393}" presName="thickLine" presStyleLbl="alignNode1" presStyleIdx="7" presStyleCnt="8"/>
      <dgm:spPr/>
    </dgm:pt>
    <dgm:pt modelId="{530D345E-EA4E-A147-9654-190736292645}" type="pres">
      <dgm:prSet presAssocID="{6B93CABF-D004-481A-AF29-00B8EAC51393}" presName="horz1" presStyleCnt="0"/>
      <dgm:spPr/>
    </dgm:pt>
    <dgm:pt modelId="{62ED3BE0-92BB-E74C-8C54-69C0AD00ACA8}" type="pres">
      <dgm:prSet presAssocID="{6B93CABF-D004-481A-AF29-00B8EAC51393}" presName="tx1" presStyleLbl="revTx" presStyleIdx="7" presStyleCnt="8"/>
      <dgm:spPr/>
    </dgm:pt>
    <dgm:pt modelId="{8A85FA54-95F0-BA47-BD28-66DE748B5A59}" type="pres">
      <dgm:prSet presAssocID="{6B93CABF-D004-481A-AF29-00B8EAC51393}" presName="vert1" presStyleCnt="0"/>
      <dgm:spPr/>
    </dgm:pt>
  </dgm:ptLst>
  <dgm:cxnLst>
    <dgm:cxn modelId="{19B93C22-F456-4E54-A3C6-D8D93BD58972}" srcId="{FF6AFBF4-A7F7-4756-B5DE-689A95F7C8E3}" destId="{6402ADBC-25AB-494D-88D3-2B24D2711DF1}" srcOrd="6" destOrd="0" parTransId="{1342E906-B2DD-431C-B4C0-B1D44E1922DB}" sibTransId="{FA19DB2F-36AF-4615-B7E8-B34FC58955E9}"/>
    <dgm:cxn modelId="{35CF173C-8090-4ECB-BA1A-77E88126C5A3}" srcId="{FF6AFBF4-A7F7-4756-B5DE-689A95F7C8E3}" destId="{6696E65E-9A7F-4715-97F1-0C1058471910}" srcOrd="2" destOrd="0" parTransId="{30A3F803-7052-4A3B-AC50-C7F9F646B51F}" sibTransId="{CDEFD740-21AD-459B-BAF1-CEFA7068A97C}"/>
    <dgm:cxn modelId="{E2EF173F-F379-4993-9C38-C1FF4F065EEA}" srcId="{FF6AFBF4-A7F7-4756-B5DE-689A95F7C8E3}" destId="{5F847E35-F4B8-4ACA-942B-06AEC2BF78C6}" srcOrd="4" destOrd="0" parTransId="{3892CC69-93FA-4F01-B130-153BF0AFC6B6}" sibTransId="{36C3C5A2-9832-4E65-AA8D-D9B82A1F84FA}"/>
    <dgm:cxn modelId="{0EFF4B54-31AE-5142-8F5A-B0871F957D7A}" type="presOf" srcId="{6402ADBC-25AB-494D-88D3-2B24D2711DF1}" destId="{D1F8327D-2419-1841-9AD0-B4F80647E2F4}" srcOrd="0" destOrd="0" presId="urn:microsoft.com/office/officeart/2008/layout/LinedList"/>
    <dgm:cxn modelId="{92AC7B67-55EB-614C-AD7B-9256DEF7B30B}" type="presOf" srcId="{B019A875-DC09-4F13-BA34-CB6EF400530B}" destId="{55D15C3D-8BC0-124A-92C6-2215B343C2FB}" srcOrd="0" destOrd="0" presId="urn:microsoft.com/office/officeart/2008/layout/LinedList"/>
    <dgm:cxn modelId="{0311E872-A6A3-4D2B-9248-56DC47D1C419}" srcId="{FF6AFBF4-A7F7-4756-B5DE-689A95F7C8E3}" destId="{6B93CABF-D004-481A-AF29-00B8EAC51393}" srcOrd="7" destOrd="0" parTransId="{269D7DA7-D1F0-4B25-8973-468126581C9A}" sibTransId="{B08710E6-3989-4E43-A1A7-ACFC7AB8D260}"/>
    <dgm:cxn modelId="{328933A2-7D61-C34C-811F-B0B3C68572B6}" type="presOf" srcId="{6696E65E-9A7F-4715-97F1-0C1058471910}" destId="{819298F9-8AE0-F742-B0E1-9220FFC8C187}" srcOrd="0" destOrd="0" presId="urn:microsoft.com/office/officeart/2008/layout/LinedList"/>
    <dgm:cxn modelId="{5F6756A7-2858-1941-9B33-4E10F8700BD3}" type="presOf" srcId="{FF6AFBF4-A7F7-4756-B5DE-689A95F7C8E3}" destId="{0DE3B7B1-10ED-2843-AEC1-ADA402088594}" srcOrd="0" destOrd="0" presId="urn:microsoft.com/office/officeart/2008/layout/LinedList"/>
    <dgm:cxn modelId="{617D2FB7-881A-465B-8341-94CCBB19A409}" srcId="{FF6AFBF4-A7F7-4756-B5DE-689A95F7C8E3}" destId="{B019A875-DC09-4F13-BA34-CB6EF400530B}" srcOrd="1" destOrd="0" parTransId="{6174F7F7-47AD-4DE2-B0A9-13B022F02A34}" sibTransId="{922F795B-0751-48E4-A4A1-CD76089FE9D3}"/>
    <dgm:cxn modelId="{79CCCEB9-AFC5-064C-A0B1-D54BAAEC7AF7}" type="presOf" srcId="{D90714D0-FD08-42E4-9DED-5C664CF327E2}" destId="{CF507A0A-2065-4447-A4C5-192CD23E7CB7}" srcOrd="0" destOrd="0" presId="urn:microsoft.com/office/officeart/2008/layout/LinedList"/>
    <dgm:cxn modelId="{2DDB5BCC-06B0-D946-80EA-F335E26A593D}" type="presOf" srcId="{E6661AFB-B1A8-479D-86FE-AF034723DF7A}" destId="{86E0380D-3E7E-684B-8023-5FF233F7EB78}" srcOrd="0" destOrd="0" presId="urn:microsoft.com/office/officeart/2008/layout/LinedList"/>
    <dgm:cxn modelId="{8B433ED4-5DFF-449C-AF7A-0AA1FBFA48D2}" srcId="{FF6AFBF4-A7F7-4756-B5DE-689A95F7C8E3}" destId="{972C5E4E-A170-43B6-AEA8-6D89D6FCD28A}" srcOrd="3" destOrd="0" parTransId="{FD4B0A30-FF4A-4D59-9B64-6BEBD48E6BAD}" sibTransId="{587BD1E9-39D3-4B17-A09D-E8ACC05C12BE}"/>
    <dgm:cxn modelId="{AB9A4ADE-AF0A-456A-8F5B-18FC531ED18C}" srcId="{FF6AFBF4-A7F7-4756-B5DE-689A95F7C8E3}" destId="{D90714D0-FD08-42E4-9DED-5C664CF327E2}" srcOrd="5" destOrd="0" parTransId="{62C3B466-1571-4694-B287-C72AFBCBBA45}" sibTransId="{E5249741-C2EF-45AF-84E9-A2311E621D0C}"/>
    <dgm:cxn modelId="{1BC1C6DF-5447-DA4B-96F3-43A43A18B431}" type="presOf" srcId="{972C5E4E-A170-43B6-AEA8-6D89D6FCD28A}" destId="{B253D749-3BB5-B44F-8636-16673BBB02D3}" srcOrd="0" destOrd="0" presId="urn:microsoft.com/office/officeart/2008/layout/LinedList"/>
    <dgm:cxn modelId="{5A5104E0-CE50-F440-9106-F4BBD68EEE93}" type="presOf" srcId="{6B93CABF-D004-481A-AF29-00B8EAC51393}" destId="{62ED3BE0-92BB-E74C-8C54-69C0AD00ACA8}" srcOrd="0" destOrd="0" presId="urn:microsoft.com/office/officeart/2008/layout/LinedList"/>
    <dgm:cxn modelId="{CCE267F0-8898-4A44-8B6B-A49501A7707D}" type="presOf" srcId="{5F847E35-F4B8-4ACA-942B-06AEC2BF78C6}" destId="{02CF851A-47CC-014F-B973-EC75B8B2F38A}" srcOrd="0" destOrd="0" presId="urn:microsoft.com/office/officeart/2008/layout/LinedList"/>
    <dgm:cxn modelId="{851935FE-D45E-4514-BC6B-BE89E2DCD5C0}" srcId="{FF6AFBF4-A7F7-4756-B5DE-689A95F7C8E3}" destId="{E6661AFB-B1A8-479D-86FE-AF034723DF7A}" srcOrd="0" destOrd="0" parTransId="{09DC20F6-FD2F-45B9-96BE-42F292E838A1}" sibTransId="{2F5AFB53-66DE-4801-9692-57112B014B8C}"/>
    <dgm:cxn modelId="{5FA1742E-041A-A447-BBC7-2DA447D4A1E3}" type="presParOf" srcId="{0DE3B7B1-10ED-2843-AEC1-ADA402088594}" destId="{0BFAEADA-BDBC-C345-A9B0-6CF3889E5BA6}" srcOrd="0" destOrd="0" presId="urn:microsoft.com/office/officeart/2008/layout/LinedList"/>
    <dgm:cxn modelId="{F267D0CB-117B-9644-87BC-A1BA0C52DC99}" type="presParOf" srcId="{0DE3B7B1-10ED-2843-AEC1-ADA402088594}" destId="{04E6A76E-841A-BF4A-8EFB-97D026CCB07B}" srcOrd="1" destOrd="0" presId="urn:microsoft.com/office/officeart/2008/layout/LinedList"/>
    <dgm:cxn modelId="{599B22EE-F99F-F940-850A-EE227F84425C}" type="presParOf" srcId="{04E6A76E-841A-BF4A-8EFB-97D026CCB07B}" destId="{86E0380D-3E7E-684B-8023-5FF233F7EB78}" srcOrd="0" destOrd="0" presId="urn:microsoft.com/office/officeart/2008/layout/LinedList"/>
    <dgm:cxn modelId="{48187E51-9076-F44B-B5A7-A885B189C9E0}" type="presParOf" srcId="{04E6A76E-841A-BF4A-8EFB-97D026CCB07B}" destId="{ACD18E07-B9B5-E748-8E27-2C5A187894F9}" srcOrd="1" destOrd="0" presId="urn:microsoft.com/office/officeart/2008/layout/LinedList"/>
    <dgm:cxn modelId="{9B184C6B-F93D-2442-AA2C-DA7E79820A34}" type="presParOf" srcId="{0DE3B7B1-10ED-2843-AEC1-ADA402088594}" destId="{1C6F3084-C756-1849-9D0F-2945E827AA0A}" srcOrd="2" destOrd="0" presId="urn:microsoft.com/office/officeart/2008/layout/LinedList"/>
    <dgm:cxn modelId="{41A45059-685F-C148-9258-858629021E65}" type="presParOf" srcId="{0DE3B7B1-10ED-2843-AEC1-ADA402088594}" destId="{CFBA4E3E-9AF3-1543-AE07-A00B3F0945CC}" srcOrd="3" destOrd="0" presId="urn:microsoft.com/office/officeart/2008/layout/LinedList"/>
    <dgm:cxn modelId="{4FA3CFC1-703C-6E45-AD1D-DF04C04F119C}" type="presParOf" srcId="{CFBA4E3E-9AF3-1543-AE07-A00B3F0945CC}" destId="{55D15C3D-8BC0-124A-92C6-2215B343C2FB}" srcOrd="0" destOrd="0" presId="urn:microsoft.com/office/officeart/2008/layout/LinedList"/>
    <dgm:cxn modelId="{3F98A081-5942-ED4F-AA0A-DB06B93DFC8B}" type="presParOf" srcId="{CFBA4E3E-9AF3-1543-AE07-A00B3F0945CC}" destId="{A9F3E3F3-D871-4D45-AA40-51BE0B201E49}" srcOrd="1" destOrd="0" presId="urn:microsoft.com/office/officeart/2008/layout/LinedList"/>
    <dgm:cxn modelId="{C514A372-BE0F-EE49-9FB7-ACF6E0C5824F}" type="presParOf" srcId="{0DE3B7B1-10ED-2843-AEC1-ADA402088594}" destId="{5B859C12-8E4D-AA46-9C99-7714A50CFE46}" srcOrd="4" destOrd="0" presId="urn:microsoft.com/office/officeart/2008/layout/LinedList"/>
    <dgm:cxn modelId="{C58CA501-2248-AB46-991B-77070F0550E8}" type="presParOf" srcId="{0DE3B7B1-10ED-2843-AEC1-ADA402088594}" destId="{FA2F303B-CE32-694E-881F-F0CE2139C508}" srcOrd="5" destOrd="0" presId="urn:microsoft.com/office/officeart/2008/layout/LinedList"/>
    <dgm:cxn modelId="{11C2E52E-EA77-E64C-BF0F-A2C410F95078}" type="presParOf" srcId="{FA2F303B-CE32-694E-881F-F0CE2139C508}" destId="{819298F9-8AE0-F742-B0E1-9220FFC8C187}" srcOrd="0" destOrd="0" presId="urn:microsoft.com/office/officeart/2008/layout/LinedList"/>
    <dgm:cxn modelId="{F0B0D01A-4D7F-1646-9216-888191B3D6FA}" type="presParOf" srcId="{FA2F303B-CE32-694E-881F-F0CE2139C508}" destId="{DD0CF6E2-7E13-6C45-9DD0-DC7CD09D261C}" srcOrd="1" destOrd="0" presId="urn:microsoft.com/office/officeart/2008/layout/LinedList"/>
    <dgm:cxn modelId="{1A91909E-D51C-B740-A706-67C0EA8E8528}" type="presParOf" srcId="{0DE3B7B1-10ED-2843-AEC1-ADA402088594}" destId="{8E85E62E-E2D7-C64E-9C70-C8616A6A2E40}" srcOrd="6" destOrd="0" presId="urn:microsoft.com/office/officeart/2008/layout/LinedList"/>
    <dgm:cxn modelId="{D14AF61B-778A-7041-A5D2-A9FD2713FA88}" type="presParOf" srcId="{0DE3B7B1-10ED-2843-AEC1-ADA402088594}" destId="{4D34EEFB-33F4-F745-8F9B-A0DD567C8B6D}" srcOrd="7" destOrd="0" presId="urn:microsoft.com/office/officeart/2008/layout/LinedList"/>
    <dgm:cxn modelId="{E2587B10-32AA-A345-8456-122C8A7A748D}" type="presParOf" srcId="{4D34EEFB-33F4-F745-8F9B-A0DD567C8B6D}" destId="{B253D749-3BB5-B44F-8636-16673BBB02D3}" srcOrd="0" destOrd="0" presId="urn:microsoft.com/office/officeart/2008/layout/LinedList"/>
    <dgm:cxn modelId="{E94F3D9B-01E8-784F-991E-D0BB4BBEF4AE}" type="presParOf" srcId="{4D34EEFB-33F4-F745-8F9B-A0DD567C8B6D}" destId="{9791AF44-62FC-F94B-B93C-665CBC4A6C83}" srcOrd="1" destOrd="0" presId="urn:microsoft.com/office/officeart/2008/layout/LinedList"/>
    <dgm:cxn modelId="{AF3A3E51-8A75-A24F-B1D6-E9C369A46597}" type="presParOf" srcId="{0DE3B7B1-10ED-2843-AEC1-ADA402088594}" destId="{5535303C-8EBC-1F41-B8AB-B7E05101A401}" srcOrd="8" destOrd="0" presId="urn:microsoft.com/office/officeart/2008/layout/LinedList"/>
    <dgm:cxn modelId="{14F7D7D4-F361-1446-9899-77E3A6F04610}" type="presParOf" srcId="{0DE3B7B1-10ED-2843-AEC1-ADA402088594}" destId="{A5A01A90-E0A2-554F-BD42-527A34F63612}" srcOrd="9" destOrd="0" presId="urn:microsoft.com/office/officeart/2008/layout/LinedList"/>
    <dgm:cxn modelId="{A4D00C0A-4968-BC4F-BB41-C73CEC045F55}" type="presParOf" srcId="{A5A01A90-E0A2-554F-BD42-527A34F63612}" destId="{02CF851A-47CC-014F-B973-EC75B8B2F38A}" srcOrd="0" destOrd="0" presId="urn:microsoft.com/office/officeart/2008/layout/LinedList"/>
    <dgm:cxn modelId="{0430F584-6A90-1442-BD49-C724E2433468}" type="presParOf" srcId="{A5A01A90-E0A2-554F-BD42-527A34F63612}" destId="{F622BBCC-9245-0F43-87D6-A04178BDABA8}" srcOrd="1" destOrd="0" presId="urn:microsoft.com/office/officeart/2008/layout/LinedList"/>
    <dgm:cxn modelId="{54C50FAA-151F-9047-8203-06163408422E}" type="presParOf" srcId="{0DE3B7B1-10ED-2843-AEC1-ADA402088594}" destId="{243665AB-F1AC-F34C-8146-3929E441BF2D}" srcOrd="10" destOrd="0" presId="urn:microsoft.com/office/officeart/2008/layout/LinedList"/>
    <dgm:cxn modelId="{6C1F323C-3C5D-8745-931D-39C4C7819D72}" type="presParOf" srcId="{0DE3B7B1-10ED-2843-AEC1-ADA402088594}" destId="{6739DF8F-A6FB-5D43-900F-E21F4FB50D70}" srcOrd="11" destOrd="0" presId="urn:microsoft.com/office/officeart/2008/layout/LinedList"/>
    <dgm:cxn modelId="{F82EDC5F-86BC-F440-B087-BF33CD7F6010}" type="presParOf" srcId="{6739DF8F-A6FB-5D43-900F-E21F4FB50D70}" destId="{CF507A0A-2065-4447-A4C5-192CD23E7CB7}" srcOrd="0" destOrd="0" presId="urn:microsoft.com/office/officeart/2008/layout/LinedList"/>
    <dgm:cxn modelId="{76754899-16B5-3F43-944C-3BBFB4A9E552}" type="presParOf" srcId="{6739DF8F-A6FB-5D43-900F-E21F4FB50D70}" destId="{017D00BB-079A-D343-A2EA-A1B64DC0DD79}" srcOrd="1" destOrd="0" presId="urn:microsoft.com/office/officeart/2008/layout/LinedList"/>
    <dgm:cxn modelId="{C9DE29D6-8124-E049-9050-E7468A54B49F}" type="presParOf" srcId="{0DE3B7B1-10ED-2843-AEC1-ADA402088594}" destId="{53EA0A80-F35D-AA48-8260-8D1E05FE8419}" srcOrd="12" destOrd="0" presId="urn:microsoft.com/office/officeart/2008/layout/LinedList"/>
    <dgm:cxn modelId="{BC045F8B-C2DA-3F49-A4BB-734736858F48}" type="presParOf" srcId="{0DE3B7B1-10ED-2843-AEC1-ADA402088594}" destId="{296CFF45-1F1C-8E49-8D18-7513A1B84478}" srcOrd="13" destOrd="0" presId="urn:microsoft.com/office/officeart/2008/layout/LinedList"/>
    <dgm:cxn modelId="{01C55B0A-5508-3D40-BC8A-75E24D1E72A9}" type="presParOf" srcId="{296CFF45-1F1C-8E49-8D18-7513A1B84478}" destId="{D1F8327D-2419-1841-9AD0-B4F80647E2F4}" srcOrd="0" destOrd="0" presId="urn:microsoft.com/office/officeart/2008/layout/LinedList"/>
    <dgm:cxn modelId="{C43B9578-13B5-CA4A-858D-7B283CD2BB45}" type="presParOf" srcId="{296CFF45-1F1C-8E49-8D18-7513A1B84478}" destId="{DD59E0A2-0B12-F744-B6D5-6C7B87805533}" srcOrd="1" destOrd="0" presId="urn:microsoft.com/office/officeart/2008/layout/LinedList"/>
    <dgm:cxn modelId="{B7ECCAB4-C423-3640-B2C0-938B86B14274}" type="presParOf" srcId="{0DE3B7B1-10ED-2843-AEC1-ADA402088594}" destId="{929AC88B-D875-BE4F-B4EE-C99F11C22ED5}" srcOrd="14" destOrd="0" presId="urn:microsoft.com/office/officeart/2008/layout/LinedList"/>
    <dgm:cxn modelId="{9624D15B-5790-A240-9670-C911A9CCC8B1}" type="presParOf" srcId="{0DE3B7B1-10ED-2843-AEC1-ADA402088594}" destId="{530D345E-EA4E-A147-9654-190736292645}" srcOrd="15" destOrd="0" presId="urn:microsoft.com/office/officeart/2008/layout/LinedList"/>
    <dgm:cxn modelId="{69925561-A2E3-3E43-B9C1-340A01BD1891}" type="presParOf" srcId="{530D345E-EA4E-A147-9654-190736292645}" destId="{62ED3BE0-92BB-E74C-8C54-69C0AD00ACA8}" srcOrd="0" destOrd="0" presId="urn:microsoft.com/office/officeart/2008/layout/LinedList"/>
    <dgm:cxn modelId="{0A0582A6-8ED0-9E44-AC67-7B6F11BED14B}" type="presParOf" srcId="{530D345E-EA4E-A147-9654-190736292645}" destId="{8A85FA54-95F0-BA47-BD28-66DE748B5A59}" srcOrd="1" destOrd="0" presId="urn:microsoft.com/office/officeart/2008/layout/LinedList"/>
  </dgm:cxnLst>
  <dgm:bg>
    <a:solidFill>
      <a:srgbClr val="FFEC9A"/>
    </a:soli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14AC2AD-26E2-4838-8103-F87B752EB16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181DDD6-A004-4E85-9E99-041801D93ECF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Beth ydy dy enw di?</a:t>
          </a:r>
          <a:endParaRPr lang="en-US" dirty="0">
            <a:solidFill>
              <a:schemeClr val="tx1"/>
            </a:solidFill>
          </a:endParaRPr>
        </a:p>
      </dgm:t>
    </dgm:pt>
    <dgm:pt modelId="{CE42BF4D-C5B9-4346-920E-CA523A9A5976}" type="parTrans" cxnId="{8476F00F-4F66-4645-A7BB-2A7A82EF0071}">
      <dgm:prSet/>
      <dgm:spPr/>
      <dgm:t>
        <a:bodyPr/>
        <a:lstStyle/>
        <a:p>
          <a:endParaRPr lang="en-US"/>
        </a:p>
      </dgm:t>
    </dgm:pt>
    <dgm:pt modelId="{D3838E63-15DB-4745-9807-CF10DB3FEEC9}" type="sibTrans" cxnId="{8476F00F-4F66-4645-A7BB-2A7A82EF0071}">
      <dgm:prSet/>
      <dgm:spPr/>
      <dgm:t>
        <a:bodyPr/>
        <a:lstStyle/>
        <a:p>
          <a:endParaRPr lang="en-US"/>
        </a:p>
      </dgm:t>
    </dgm:pt>
    <dgm:pt modelId="{0241E9B4-E5E4-4119-9344-5BD02EBA962A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>
              <a:solidFill>
                <a:schemeClr val="tx1"/>
              </a:solidFill>
            </a:rPr>
            <a:t>Sut mae’r tywydd heddiw?</a:t>
          </a:r>
          <a:endParaRPr lang="en-US">
            <a:solidFill>
              <a:schemeClr val="tx1"/>
            </a:solidFill>
          </a:endParaRPr>
        </a:p>
      </dgm:t>
    </dgm:pt>
    <dgm:pt modelId="{73A9DE72-D235-484E-8DD8-56F3D594D52E}" type="parTrans" cxnId="{CBEB99C6-2791-4417-83D2-04E5D88BC309}">
      <dgm:prSet/>
      <dgm:spPr/>
      <dgm:t>
        <a:bodyPr/>
        <a:lstStyle/>
        <a:p>
          <a:endParaRPr lang="en-US"/>
        </a:p>
      </dgm:t>
    </dgm:pt>
    <dgm:pt modelId="{E9F454AA-226D-4C10-BE7D-38B605BDDF78}" type="sibTrans" cxnId="{CBEB99C6-2791-4417-83D2-04E5D88BC309}">
      <dgm:prSet/>
      <dgm:spPr/>
      <dgm:t>
        <a:bodyPr/>
        <a:lstStyle/>
        <a:p>
          <a:endParaRPr lang="en-US"/>
        </a:p>
      </dgm:t>
    </dgm:pt>
    <dgm:pt modelId="{EE3C1F02-CC2F-4CFD-A51F-0862BFC819C3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Beth wyt ti’n hoffi?</a:t>
          </a:r>
          <a:endParaRPr lang="en-US" dirty="0">
            <a:solidFill>
              <a:schemeClr val="tx1"/>
            </a:solidFill>
          </a:endParaRPr>
        </a:p>
      </dgm:t>
    </dgm:pt>
    <dgm:pt modelId="{C6AD5A8C-02DA-4FEB-8543-3C466A5C285D}" type="parTrans" cxnId="{04028CD4-8434-4D68-BF9D-39EDBDD8C54F}">
      <dgm:prSet/>
      <dgm:spPr/>
      <dgm:t>
        <a:bodyPr/>
        <a:lstStyle/>
        <a:p>
          <a:endParaRPr lang="en-US"/>
        </a:p>
      </dgm:t>
    </dgm:pt>
    <dgm:pt modelId="{61E87266-9F8A-4818-8CD5-02B626A65BC5}" type="sibTrans" cxnId="{04028CD4-8434-4D68-BF9D-39EDBDD8C54F}">
      <dgm:prSet/>
      <dgm:spPr/>
      <dgm:t>
        <a:bodyPr/>
        <a:lstStyle/>
        <a:p>
          <a:endParaRPr lang="en-US"/>
        </a:p>
      </dgm:t>
    </dgm:pt>
    <dgm:pt modelId="{92EC23A0-6BCC-4BF0-9250-4C57C007DDEB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Sut ydych chi?</a:t>
          </a:r>
          <a:endParaRPr lang="en-US" dirty="0">
            <a:solidFill>
              <a:schemeClr val="tx1"/>
            </a:solidFill>
          </a:endParaRPr>
        </a:p>
      </dgm:t>
    </dgm:pt>
    <dgm:pt modelId="{46A1137D-DEBE-417A-AE5D-51587CBAF9E2}" type="parTrans" cxnId="{E93ADE1D-F5B7-47BC-86AB-89642D5873C8}">
      <dgm:prSet/>
      <dgm:spPr/>
      <dgm:t>
        <a:bodyPr/>
        <a:lstStyle/>
        <a:p>
          <a:endParaRPr lang="en-US"/>
        </a:p>
      </dgm:t>
    </dgm:pt>
    <dgm:pt modelId="{B83BF599-7239-4953-90B2-05D7277AD897}" type="sibTrans" cxnId="{E93ADE1D-F5B7-47BC-86AB-89642D5873C8}">
      <dgm:prSet/>
      <dgm:spPr/>
      <dgm:t>
        <a:bodyPr/>
        <a:lstStyle/>
        <a:p>
          <a:endParaRPr lang="en-US"/>
        </a:p>
      </dgm:t>
    </dgm:pt>
    <dgm:pt modelId="{21CE8385-3E07-4CEE-B7A9-4E61D9774B87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Ydy Gareth Bale yn hoffi pêl-droed?</a:t>
          </a:r>
          <a:endParaRPr lang="en-US" dirty="0">
            <a:solidFill>
              <a:schemeClr val="tx1"/>
            </a:solidFill>
          </a:endParaRPr>
        </a:p>
      </dgm:t>
    </dgm:pt>
    <dgm:pt modelId="{21D3548D-38C7-44F3-B91F-F02DB4269506}" type="parTrans" cxnId="{FD57882A-AD03-45EC-9843-FF99ACE3A917}">
      <dgm:prSet/>
      <dgm:spPr/>
      <dgm:t>
        <a:bodyPr/>
        <a:lstStyle/>
        <a:p>
          <a:endParaRPr lang="en-US"/>
        </a:p>
      </dgm:t>
    </dgm:pt>
    <dgm:pt modelId="{8F1C79E7-18E4-4F08-9D80-2E5768B1C527}" type="sibTrans" cxnId="{FD57882A-AD03-45EC-9843-FF99ACE3A917}">
      <dgm:prSet/>
      <dgm:spPr/>
      <dgm:t>
        <a:bodyPr/>
        <a:lstStyle/>
        <a:p>
          <a:endParaRPr lang="en-US"/>
        </a:p>
      </dgm:t>
    </dgm:pt>
    <dgm:pt modelId="{386F264F-7AA0-4932-9423-BD662E1ABE61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>
              <a:solidFill>
                <a:schemeClr val="tx1"/>
              </a:solidFill>
            </a:rPr>
            <a:t>Wyt ti’n hoffi rhedeg?</a:t>
          </a:r>
          <a:endParaRPr lang="en-US">
            <a:solidFill>
              <a:schemeClr val="tx1"/>
            </a:solidFill>
          </a:endParaRPr>
        </a:p>
      </dgm:t>
    </dgm:pt>
    <dgm:pt modelId="{50AFC424-A6F5-4FBB-8610-07EB20308EFE}" type="parTrans" cxnId="{8025BDDD-463F-405A-A5BF-6AAC6D8B4597}">
      <dgm:prSet/>
      <dgm:spPr/>
      <dgm:t>
        <a:bodyPr/>
        <a:lstStyle/>
        <a:p>
          <a:endParaRPr lang="en-US"/>
        </a:p>
      </dgm:t>
    </dgm:pt>
    <dgm:pt modelId="{DBBB6CDC-576D-4E2A-B535-41506A2A13CD}" type="sibTrans" cxnId="{8025BDDD-463F-405A-A5BF-6AAC6D8B4597}">
      <dgm:prSet/>
      <dgm:spPr/>
      <dgm:t>
        <a:bodyPr/>
        <a:lstStyle/>
        <a:p>
          <a:endParaRPr lang="en-US"/>
        </a:p>
      </dgm:t>
    </dgm:pt>
    <dgm:pt modelId="{0F2AC24A-B549-4809-8EE9-E4A31627A4C1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Beth ydy dy rif ffôn di?</a:t>
          </a:r>
          <a:endParaRPr lang="en-US" dirty="0">
            <a:solidFill>
              <a:schemeClr val="tx1"/>
            </a:solidFill>
          </a:endParaRPr>
        </a:p>
      </dgm:t>
    </dgm:pt>
    <dgm:pt modelId="{9A7F1E42-5CB5-4B4C-880C-9ACC8B06A1CB}" type="parTrans" cxnId="{D114764A-A18A-44BD-98F3-25A825225E6C}">
      <dgm:prSet/>
      <dgm:spPr/>
      <dgm:t>
        <a:bodyPr/>
        <a:lstStyle/>
        <a:p>
          <a:endParaRPr lang="en-US"/>
        </a:p>
      </dgm:t>
    </dgm:pt>
    <dgm:pt modelId="{FA7972F3-A9E0-46E9-9152-BC7BDA2C1CC2}" type="sibTrans" cxnId="{D114764A-A18A-44BD-98F3-25A825225E6C}">
      <dgm:prSet/>
      <dgm:spPr/>
      <dgm:t>
        <a:bodyPr/>
        <a:lstStyle/>
        <a:p>
          <a:endParaRPr lang="en-US"/>
        </a:p>
      </dgm:t>
    </dgm:pt>
    <dgm:pt modelId="{D11176B4-9A90-4E2A-B82C-A527C82C5201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Ble mae Harri yn byw?</a:t>
          </a:r>
          <a:endParaRPr lang="en-US" dirty="0">
            <a:solidFill>
              <a:schemeClr val="tx1"/>
            </a:solidFill>
          </a:endParaRPr>
        </a:p>
      </dgm:t>
    </dgm:pt>
    <dgm:pt modelId="{31EF0A71-525E-4DF9-8C51-30114EB1DF58}" type="parTrans" cxnId="{B315C79F-1872-4869-A1E3-30FBDE625C30}">
      <dgm:prSet/>
      <dgm:spPr/>
      <dgm:t>
        <a:bodyPr/>
        <a:lstStyle/>
        <a:p>
          <a:endParaRPr lang="en-US"/>
        </a:p>
      </dgm:t>
    </dgm:pt>
    <dgm:pt modelId="{EEE3869A-1A53-4378-AD1F-79C428362F26}" type="sibTrans" cxnId="{B315C79F-1872-4869-A1E3-30FBDE625C30}">
      <dgm:prSet/>
      <dgm:spPr/>
      <dgm:t>
        <a:bodyPr/>
        <a:lstStyle/>
        <a:p>
          <a:endParaRPr lang="en-US"/>
        </a:p>
      </dgm:t>
    </dgm:pt>
    <dgm:pt modelId="{B7238547-58E7-4C32-8A7D-352531C9CB8A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Ydych chi eisiau help?</a:t>
          </a:r>
          <a:endParaRPr lang="en-US" dirty="0">
            <a:solidFill>
              <a:schemeClr val="tx1"/>
            </a:solidFill>
          </a:endParaRPr>
        </a:p>
      </dgm:t>
    </dgm:pt>
    <dgm:pt modelId="{B853B06A-3D58-4E73-AE03-B8DF5C2B98FF}" type="parTrans" cxnId="{C1656EE3-4313-4C84-A04C-08DCB911158D}">
      <dgm:prSet/>
      <dgm:spPr/>
      <dgm:t>
        <a:bodyPr/>
        <a:lstStyle/>
        <a:p>
          <a:endParaRPr lang="en-US"/>
        </a:p>
      </dgm:t>
    </dgm:pt>
    <dgm:pt modelId="{96A2ED26-4D46-44C7-94D2-E420F417E2F2}" type="sibTrans" cxnId="{C1656EE3-4313-4C84-A04C-08DCB911158D}">
      <dgm:prSet/>
      <dgm:spPr/>
      <dgm:t>
        <a:bodyPr/>
        <a:lstStyle/>
        <a:p>
          <a:endParaRPr lang="en-US"/>
        </a:p>
      </dgm:t>
    </dgm:pt>
    <dgm:pt modelId="{BEF981AF-6D67-4D93-98B0-29C10B090BC5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Wyt ti’n gweithio?</a:t>
          </a:r>
          <a:endParaRPr lang="en-US" dirty="0">
            <a:solidFill>
              <a:schemeClr val="tx1"/>
            </a:solidFill>
          </a:endParaRPr>
        </a:p>
      </dgm:t>
    </dgm:pt>
    <dgm:pt modelId="{EAEE75B2-C9D6-4A47-98FC-B5AE7492D83E}" type="parTrans" cxnId="{39CC3492-D457-421F-AA1C-0AAE62CCE9BF}">
      <dgm:prSet/>
      <dgm:spPr/>
      <dgm:t>
        <a:bodyPr/>
        <a:lstStyle/>
        <a:p>
          <a:endParaRPr lang="en-US"/>
        </a:p>
      </dgm:t>
    </dgm:pt>
    <dgm:pt modelId="{6FB69BC0-4C77-4C5D-A342-979D2DA9206F}" type="sibTrans" cxnId="{39CC3492-D457-421F-AA1C-0AAE62CCE9BF}">
      <dgm:prSet/>
      <dgm:spPr/>
      <dgm:t>
        <a:bodyPr/>
        <a:lstStyle/>
        <a:p>
          <a:endParaRPr lang="en-US"/>
        </a:p>
      </dgm:t>
    </dgm:pt>
    <dgm:pt modelId="{33AABD1E-BB64-4EFD-B27E-F0FD9478B70D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>
              <a:solidFill>
                <a:schemeClr val="tx1"/>
              </a:solidFill>
            </a:rPr>
            <a:t>Pryd mae dy ben-blwydd di?</a:t>
          </a:r>
          <a:endParaRPr lang="en-US">
            <a:solidFill>
              <a:schemeClr val="tx1"/>
            </a:solidFill>
          </a:endParaRPr>
        </a:p>
      </dgm:t>
    </dgm:pt>
    <dgm:pt modelId="{964D1199-BBF9-4BC2-AB17-487B9CFC4DE8}" type="parTrans" cxnId="{887035EB-C749-4032-B0FB-D58224BBC781}">
      <dgm:prSet/>
      <dgm:spPr/>
      <dgm:t>
        <a:bodyPr/>
        <a:lstStyle/>
        <a:p>
          <a:endParaRPr lang="en-US"/>
        </a:p>
      </dgm:t>
    </dgm:pt>
    <dgm:pt modelId="{9FF4759F-D62C-4238-BBD0-4DAB781D1011}" type="sibTrans" cxnId="{887035EB-C749-4032-B0FB-D58224BBC781}">
      <dgm:prSet/>
      <dgm:spPr/>
      <dgm:t>
        <a:bodyPr/>
        <a:lstStyle/>
        <a:p>
          <a:endParaRPr lang="en-US"/>
        </a:p>
      </dgm:t>
    </dgm:pt>
    <dgm:pt modelId="{A8DDDC14-7ED6-4503-AAC0-15743224341C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>
              <a:solidFill>
                <a:schemeClr val="tx1"/>
              </a:solidFill>
            </a:rPr>
            <a:t>Sut oedd y tywydd ddoe?</a:t>
          </a:r>
          <a:endParaRPr lang="en-US">
            <a:solidFill>
              <a:schemeClr val="tx1"/>
            </a:solidFill>
          </a:endParaRPr>
        </a:p>
      </dgm:t>
    </dgm:pt>
    <dgm:pt modelId="{808686DC-FCDF-48AB-996B-069453C5E87B}" type="parTrans" cxnId="{3A6AAFAD-2AAC-4918-A795-378E12DCAD1F}">
      <dgm:prSet/>
      <dgm:spPr/>
      <dgm:t>
        <a:bodyPr/>
        <a:lstStyle/>
        <a:p>
          <a:endParaRPr lang="en-US"/>
        </a:p>
      </dgm:t>
    </dgm:pt>
    <dgm:pt modelId="{69C40E91-EBBA-412E-B4CB-87C719F7360E}" type="sibTrans" cxnId="{3A6AAFAD-2AAC-4918-A795-378E12DCAD1F}">
      <dgm:prSet/>
      <dgm:spPr/>
      <dgm:t>
        <a:bodyPr/>
        <a:lstStyle/>
        <a:p>
          <a:endParaRPr lang="en-US"/>
        </a:p>
      </dgm:t>
    </dgm:pt>
    <dgm:pt modelId="{84B81138-C085-4756-A27E-8928730FC0DE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>
              <a:solidFill>
                <a:schemeClr val="tx1"/>
              </a:solidFill>
            </a:rPr>
            <a:t>Wyt ti’n gyrru car du?</a:t>
          </a:r>
          <a:endParaRPr lang="en-US">
            <a:solidFill>
              <a:schemeClr val="tx1"/>
            </a:solidFill>
          </a:endParaRPr>
        </a:p>
      </dgm:t>
    </dgm:pt>
    <dgm:pt modelId="{2CD3773C-64B3-4E0B-9745-7F600B6F75E1}" type="parTrans" cxnId="{19B85F6F-A741-4282-8823-0D95D14A838A}">
      <dgm:prSet/>
      <dgm:spPr/>
      <dgm:t>
        <a:bodyPr/>
        <a:lstStyle/>
        <a:p>
          <a:endParaRPr lang="en-US"/>
        </a:p>
      </dgm:t>
    </dgm:pt>
    <dgm:pt modelId="{5AAC3CE2-580B-450F-8C7C-29BE4F903A84}" type="sibTrans" cxnId="{19B85F6F-A741-4282-8823-0D95D14A838A}">
      <dgm:prSet/>
      <dgm:spPr/>
      <dgm:t>
        <a:bodyPr/>
        <a:lstStyle/>
        <a:p>
          <a:endParaRPr lang="en-US"/>
        </a:p>
      </dgm:t>
    </dgm:pt>
    <dgm:pt modelId="{302B87F7-B70A-484A-81DA-9409BB761E30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>
              <a:solidFill>
                <a:schemeClr val="tx1"/>
              </a:solidFill>
            </a:rPr>
            <a:t>Ydy’r plant yn mwynhau canu? </a:t>
          </a:r>
          <a:endParaRPr lang="en-US">
            <a:solidFill>
              <a:schemeClr val="tx1"/>
            </a:solidFill>
          </a:endParaRPr>
        </a:p>
      </dgm:t>
    </dgm:pt>
    <dgm:pt modelId="{846F2626-2A80-45C8-9429-0FB59C15F1B3}" type="parTrans" cxnId="{A89CBEF0-96DA-4B62-B46C-9AD4620E6D61}">
      <dgm:prSet/>
      <dgm:spPr/>
      <dgm:t>
        <a:bodyPr/>
        <a:lstStyle/>
        <a:p>
          <a:endParaRPr lang="en-US"/>
        </a:p>
      </dgm:t>
    </dgm:pt>
    <dgm:pt modelId="{C8A48C0E-EA6C-4F21-A79A-1797BE791593}" type="sibTrans" cxnId="{A89CBEF0-96DA-4B62-B46C-9AD4620E6D61}">
      <dgm:prSet/>
      <dgm:spPr/>
      <dgm:t>
        <a:bodyPr/>
        <a:lstStyle/>
        <a:p>
          <a:endParaRPr lang="en-US"/>
        </a:p>
      </dgm:t>
    </dgm:pt>
    <dgm:pt modelId="{23474053-2567-42A8-A808-BAA263C30037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Ydy hi’n bwrw glaw?</a:t>
          </a:r>
          <a:endParaRPr lang="en-US" dirty="0">
            <a:solidFill>
              <a:schemeClr val="tx1"/>
            </a:solidFill>
          </a:endParaRPr>
        </a:p>
      </dgm:t>
    </dgm:pt>
    <dgm:pt modelId="{0B0C4F10-676D-4C6D-AF7E-CB4FCBBA303B}" type="parTrans" cxnId="{ECAD9495-CCD9-4D3A-A9CE-57A215AF07EB}">
      <dgm:prSet/>
      <dgm:spPr/>
      <dgm:t>
        <a:bodyPr/>
        <a:lstStyle/>
        <a:p>
          <a:endParaRPr lang="en-US"/>
        </a:p>
      </dgm:t>
    </dgm:pt>
    <dgm:pt modelId="{3015F9B0-38F1-41A6-B7AA-48393918DF04}" type="sibTrans" cxnId="{ECAD9495-CCD9-4D3A-A9CE-57A215AF07EB}">
      <dgm:prSet/>
      <dgm:spPr/>
      <dgm:t>
        <a:bodyPr/>
        <a:lstStyle/>
        <a:p>
          <a:endParaRPr lang="en-US"/>
        </a:p>
      </dgm:t>
    </dgm:pt>
    <dgm:pt modelId="{62D8A9EA-640F-C244-A901-F008F107D34D}" type="pres">
      <dgm:prSet presAssocID="{214AC2AD-26E2-4838-8103-F87B752EB169}" presName="diagram" presStyleCnt="0">
        <dgm:presLayoutVars>
          <dgm:dir/>
          <dgm:resizeHandles val="exact"/>
        </dgm:presLayoutVars>
      </dgm:prSet>
      <dgm:spPr/>
    </dgm:pt>
    <dgm:pt modelId="{8B3E425F-C14B-9545-8A8C-DB7F3A69B7CD}" type="pres">
      <dgm:prSet presAssocID="{B181DDD6-A004-4E85-9E99-041801D93ECF}" presName="node" presStyleLbl="node1" presStyleIdx="0" presStyleCnt="15">
        <dgm:presLayoutVars>
          <dgm:bulletEnabled val="1"/>
        </dgm:presLayoutVars>
      </dgm:prSet>
      <dgm:spPr/>
    </dgm:pt>
    <dgm:pt modelId="{A0138D2B-2B0E-A44B-8253-22A276C5DD1A}" type="pres">
      <dgm:prSet presAssocID="{D3838E63-15DB-4745-9807-CF10DB3FEEC9}" presName="sibTrans" presStyleCnt="0"/>
      <dgm:spPr/>
    </dgm:pt>
    <dgm:pt modelId="{1029B94A-2EDE-7447-9972-F0BD498A3148}" type="pres">
      <dgm:prSet presAssocID="{0241E9B4-E5E4-4119-9344-5BD02EBA962A}" presName="node" presStyleLbl="node1" presStyleIdx="1" presStyleCnt="15">
        <dgm:presLayoutVars>
          <dgm:bulletEnabled val="1"/>
        </dgm:presLayoutVars>
      </dgm:prSet>
      <dgm:spPr/>
    </dgm:pt>
    <dgm:pt modelId="{63B2DE80-9188-4540-9FC4-39E11CFA895C}" type="pres">
      <dgm:prSet presAssocID="{E9F454AA-226D-4C10-BE7D-38B605BDDF78}" presName="sibTrans" presStyleCnt="0"/>
      <dgm:spPr/>
    </dgm:pt>
    <dgm:pt modelId="{2ECBD89B-F415-2E46-87BE-5A074BC2C12A}" type="pres">
      <dgm:prSet presAssocID="{EE3C1F02-CC2F-4CFD-A51F-0862BFC819C3}" presName="node" presStyleLbl="node1" presStyleIdx="2" presStyleCnt="15">
        <dgm:presLayoutVars>
          <dgm:bulletEnabled val="1"/>
        </dgm:presLayoutVars>
      </dgm:prSet>
      <dgm:spPr/>
    </dgm:pt>
    <dgm:pt modelId="{369AD07F-49BA-5442-87E2-9DD29C2E8814}" type="pres">
      <dgm:prSet presAssocID="{61E87266-9F8A-4818-8CD5-02B626A65BC5}" presName="sibTrans" presStyleCnt="0"/>
      <dgm:spPr/>
    </dgm:pt>
    <dgm:pt modelId="{7397511C-0AAB-6144-A741-F27E94879F92}" type="pres">
      <dgm:prSet presAssocID="{92EC23A0-6BCC-4BF0-9250-4C57C007DDEB}" presName="node" presStyleLbl="node1" presStyleIdx="3" presStyleCnt="15">
        <dgm:presLayoutVars>
          <dgm:bulletEnabled val="1"/>
        </dgm:presLayoutVars>
      </dgm:prSet>
      <dgm:spPr/>
    </dgm:pt>
    <dgm:pt modelId="{FD69A6DA-BF7A-4749-A7BB-5D322F5B0092}" type="pres">
      <dgm:prSet presAssocID="{B83BF599-7239-4953-90B2-05D7277AD897}" presName="sibTrans" presStyleCnt="0"/>
      <dgm:spPr/>
    </dgm:pt>
    <dgm:pt modelId="{71DAA5A5-4391-804A-B4A5-FB6E27B02D48}" type="pres">
      <dgm:prSet presAssocID="{21CE8385-3E07-4CEE-B7A9-4E61D9774B87}" presName="node" presStyleLbl="node1" presStyleIdx="4" presStyleCnt="15">
        <dgm:presLayoutVars>
          <dgm:bulletEnabled val="1"/>
        </dgm:presLayoutVars>
      </dgm:prSet>
      <dgm:spPr/>
    </dgm:pt>
    <dgm:pt modelId="{86707953-D309-B74F-924F-CC299C3BC7A3}" type="pres">
      <dgm:prSet presAssocID="{8F1C79E7-18E4-4F08-9D80-2E5768B1C527}" presName="sibTrans" presStyleCnt="0"/>
      <dgm:spPr/>
    </dgm:pt>
    <dgm:pt modelId="{D8C4FAC8-9ED1-5240-9ABC-AB922E34DC0B}" type="pres">
      <dgm:prSet presAssocID="{386F264F-7AA0-4932-9423-BD662E1ABE61}" presName="node" presStyleLbl="node1" presStyleIdx="5" presStyleCnt="15">
        <dgm:presLayoutVars>
          <dgm:bulletEnabled val="1"/>
        </dgm:presLayoutVars>
      </dgm:prSet>
      <dgm:spPr/>
    </dgm:pt>
    <dgm:pt modelId="{2CB11C9E-B607-6B45-A7E0-AB0CF3C0FA63}" type="pres">
      <dgm:prSet presAssocID="{DBBB6CDC-576D-4E2A-B535-41506A2A13CD}" presName="sibTrans" presStyleCnt="0"/>
      <dgm:spPr/>
    </dgm:pt>
    <dgm:pt modelId="{A2FE8CF6-3966-2944-A549-D5BE3CD524DD}" type="pres">
      <dgm:prSet presAssocID="{0F2AC24A-B549-4809-8EE9-E4A31627A4C1}" presName="node" presStyleLbl="node1" presStyleIdx="6" presStyleCnt="15">
        <dgm:presLayoutVars>
          <dgm:bulletEnabled val="1"/>
        </dgm:presLayoutVars>
      </dgm:prSet>
      <dgm:spPr/>
    </dgm:pt>
    <dgm:pt modelId="{02F6B0F8-7111-B84B-B516-B7C0CB4CD76A}" type="pres">
      <dgm:prSet presAssocID="{FA7972F3-A9E0-46E9-9152-BC7BDA2C1CC2}" presName="sibTrans" presStyleCnt="0"/>
      <dgm:spPr/>
    </dgm:pt>
    <dgm:pt modelId="{77CC524D-5BCA-7F4B-91C9-673FE4E1F54A}" type="pres">
      <dgm:prSet presAssocID="{D11176B4-9A90-4E2A-B82C-A527C82C5201}" presName="node" presStyleLbl="node1" presStyleIdx="7" presStyleCnt="15">
        <dgm:presLayoutVars>
          <dgm:bulletEnabled val="1"/>
        </dgm:presLayoutVars>
      </dgm:prSet>
      <dgm:spPr/>
    </dgm:pt>
    <dgm:pt modelId="{C5C7A3C3-4C65-2E41-8E9C-663CA681D474}" type="pres">
      <dgm:prSet presAssocID="{EEE3869A-1A53-4378-AD1F-79C428362F26}" presName="sibTrans" presStyleCnt="0"/>
      <dgm:spPr/>
    </dgm:pt>
    <dgm:pt modelId="{A71B0641-4A34-4D4C-94C2-3BE4EEF5C0B6}" type="pres">
      <dgm:prSet presAssocID="{B7238547-58E7-4C32-8A7D-352531C9CB8A}" presName="node" presStyleLbl="node1" presStyleIdx="8" presStyleCnt="15">
        <dgm:presLayoutVars>
          <dgm:bulletEnabled val="1"/>
        </dgm:presLayoutVars>
      </dgm:prSet>
      <dgm:spPr/>
    </dgm:pt>
    <dgm:pt modelId="{59F859F1-3291-2E42-9797-F571490B5803}" type="pres">
      <dgm:prSet presAssocID="{96A2ED26-4D46-44C7-94D2-E420F417E2F2}" presName="sibTrans" presStyleCnt="0"/>
      <dgm:spPr/>
    </dgm:pt>
    <dgm:pt modelId="{786EF3CA-0BF7-3D45-A130-BBF7F245D450}" type="pres">
      <dgm:prSet presAssocID="{BEF981AF-6D67-4D93-98B0-29C10B090BC5}" presName="node" presStyleLbl="node1" presStyleIdx="9" presStyleCnt="15">
        <dgm:presLayoutVars>
          <dgm:bulletEnabled val="1"/>
        </dgm:presLayoutVars>
      </dgm:prSet>
      <dgm:spPr/>
    </dgm:pt>
    <dgm:pt modelId="{767FA944-6F70-A245-89BB-06B6EBE497C9}" type="pres">
      <dgm:prSet presAssocID="{6FB69BC0-4C77-4C5D-A342-979D2DA9206F}" presName="sibTrans" presStyleCnt="0"/>
      <dgm:spPr/>
    </dgm:pt>
    <dgm:pt modelId="{4541A864-75B8-D148-85F4-DA2961248395}" type="pres">
      <dgm:prSet presAssocID="{33AABD1E-BB64-4EFD-B27E-F0FD9478B70D}" presName="node" presStyleLbl="node1" presStyleIdx="10" presStyleCnt="15">
        <dgm:presLayoutVars>
          <dgm:bulletEnabled val="1"/>
        </dgm:presLayoutVars>
      </dgm:prSet>
      <dgm:spPr/>
    </dgm:pt>
    <dgm:pt modelId="{AE0A37BE-E467-3645-8B2A-6046F63098F3}" type="pres">
      <dgm:prSet presAssocID="{9FF4759F-D62C-4238-BBD0-4DAB781D1011}" presName="sibTrans" presStyleCnt="0"/>
      <dgm:spPr/>
    </dgm:pt>
    <dgm:pt modelId="{2B7BAC85-34AB-594A-B640-A77B8046E3B2}" type="pres">
      <dgm:prSet presAssocID="{A8DDDC14-7ED6-4503-AAC0-15743224341C}" presName="node" presStyleLbl="node1" presStyleIdx="11" presStyleCnt="15">
        <dgm:presLayoutVars>
          <dgm:bulletEnabled val="1"/>
        </dgm:presLayoutVars>
      </dgm:prSet>
      <dgm:spPr/>
    </dgm:pt>
    <dgm:pt modelId="{ED87A813-CBEC-4E48-9275-DF0C714F1ECB}" type="pres">
      <dgm:prSet presAssocID="{69C40E91-EBBA-412E-B4CB-87C719F7360E}" presName="sibTrans" presStyleCnt="0"/>
      <dgm:spPr/>
    </dgm:pt>
    <dgm:pt modelId="{21C75600-9692-8F41-A388-2ED8073855D5}" type="pres">
      <dgm:prSet presAssocID="{84B81138-C085-4756-A27E-8928730FC0DE}" presName="node" presStyleLbl="node1" presStyleIdx="12" presStyleCnt="15">
        <dgm:presLayoutVars>
          <dgm:bulletEnabled val="1"/>
        </dgm:presLayoutVars>
      </dgm:prSet>
      <dgm:spPr/>
    </dgm:pt>
    <dgm:pt modelId="{2A09C2AB-D369-694E-9B3D-A807CBF0E746}" type="pres">
      <dgm:prSet presAssocID="{5AAC3CE2-580B-450F-8C7C-29BE4F903A84}" presName="sibTrans" presStyleCnt="0"/>
      <dgm:spPr/>
    </dgm:pt>
    <dgm:pt modelId="{FB11FC8B-828A-3041-BB27-3EF0D111AC4C}" type="pres">
      <dgm:prSet presAssocID="{302B87F7-B70A-484A-81DA-9409BB761E30}" presName="node" presStyleLbl="node1" presStyleIdx="13" presStyleCnt="15">
        <dgm:presLayoutVars>
          <dgm:bulletEnabled val="1"/>
        </dgm:presLayoutVars>
      </dgm:prSet>
      <dgm:spPr/>
    </dgm:pt>
    <dgm:pt modelId="{C165AEA7-B047-EE4D-B13D-7D3F80CE834C}" type="pres">
      <dgm:prSet presAssocID="{C8A48C0E-EA6C-4F21-A79A-1797BE791593}" presName="sibTrans" presStyleCnt="0"/>
      <dgm:spPr/>
    </dgm:pt>
    <dgm:pt modelId="{F4C2C249-7B0F-B349-A2BC-7D4F9935A142}" type="pres">
      <dgm:prSet presAssocID="{23474053-2567-42A8-A808-BAA263C30037}" presName="node" presStyleLbl="node1" presStyleIdx="14" presStyleCnt="15">
        <dgm:presLayoutVars>
          <dgm:bulletEnabled val="1"/>
        </dgm:presLayoutVars>
      </dgm:prSet>
      <dgm:spPr/>
    </dgm:pt>
  </dgm:ptLst>
  <dgm:cxnLst>
    <dgm:cxn modelId="{8476F00F-4F66-4645-A7BB-2A7A82EF0071}" srcId="{214AC2AD-26E2-4838-8103-F87B752EB169}" destId="{B181DDD6-A004-4E85-9E99-041801D93ECF}" srcOrd="0" destOrd="0" parTransId="{CE42BF4D-C5B9-4346-920E-CA523A9A5976}" sibTransId="{D3838E63-15DB-4745-9807-CF10DB3FEEC9}"/>
    <dgm:cxn modelId="{E93ADE1D-F5B7-47BC-86AB-89642D5873C8}" srcId="{214AC2AD-26E2-4838-8103-F87B752EB169}" destId="{92EC23A0-6BCC-4BF0-9250-4C57C007DDEB}" srcOrd="3" destOrd="0" parTransId="{46A1137D-DEBE-417A-AE5D-51587CBAF9E2}" sibTransId="{B83BF599-7239-4953-90B2-05D7277AD897}"/>
    <dgm:cxn modelId="{DFE18626-9661-BB42-9442-5848ECBCF547}" type="presOf" srcId="{92EC23A0-6BCC-4BF0-9250-4C57C007DDEB}" destId="{7397511C-0AAB-6144-A741-F27E94879F92}" srcOrd="0" destOrd="0" presId="urn:microsoft.com/office/officeart/2005/8/layout/default"/>
    <dgm:cxn modelId="{F8BEF728-62E1-E14B-B980-F3BF5EF28E4D}" type="presOf" srcId="{B181DDD6-A004-4E85-9E99-041801D93ECF}" destId="{8B3E425F-C14B-9545-8A8C-DB7F3A69B7CD}" srcOrd="0" destOrd="0" presId="urn:microsoft.com/office/officeart/2005/8/layout/default"/>
    <dgm:cxn modelId="{FD57882A-AD03-45EC-9843-FF99ACE3A917}" srcId="{214AC2AD-26E2-4838-8103-F87B752EB169}" destId="{21CE8385-3E07-4CEE-B7A9-4E61D9774B87}" srcOrd="4" destOrd="0" parTransId="{21D3548D-38C7-44F3-B91F-F02DB4269506}" sibTransId="{8F1C79E7-18E4-4F08-9D80-2E5768B1C527}"/>
    <dgm:cxn modelId="{4C1FE42C-F064-3D41-90CA-B5E6C749B880}" type="presOf" srcId="{33AABD1E-BB64-4EFD-B27E-F0FD9478B70D}" destId="{4541A864-75B8-D148-85F4-DA2961248395}" srcOrd="0" destOrd="0" presId="urn:microsoft.com/office/officeart/2005/8/layout/default"/>
    <dgm:cxn modelId="{D516032F-547F-F94D-AAB1-C3262BDF33B9}" type="presOf" srcId="{D11176B4-9A90-4E2A-B82C-A527C82C5201}" destId="{77CC524D-5BCA-7F4B-91C9-673FE4E1F54A}" srcOrd="0" destOrd="0" presId="urn:microsoft.com/office/officeart/2005/8/layout/default"/>
    <dgm:cxn modelId="{71990A35-F5D5-4547-8F6B-F8B0D32F059A}" type="presOf" srcId="{21CE8385-3E07-4CEE-B7A9-4E61D9774B87}" destId="{71DAA5A5-4391-804A-B4A5-FB6E27B02D48}" srcOrd="0" destOrd="0" presId="urn:microsoft.com/office/officeart/2005/8/layout/default"/>
    <dgm:cxn modelId="{D114764A-A18A-44BD-98F3-25A825225E6C}" srcId="{214AC2AD-26E2-4838-8103-F87B752EB169}" destId="{0F2AC24A-B549-4809-8EE9-E4A31627A4C1}" srcOrd="6" destOrd="0" parTransId="{9A7F1E42-5CB5-4B4C-880C-9ACC8B06A1CB}" sibTransId="{FA7972F3-A9E0-46E9-9152-BC7BDA2C1CC2}"/>
    <dgm:cxn modelId="{391C554B-521D-B947-B61A-F40B9D8CFB2E}" type="presOf" srcId="{23474053-2567-42A8-A808-BAA263C30037}" destId="{F4C2C249-7B0F-B349-A2BC-7D4F9935A142}" srcOrd="0" destOrd="0" presId="urn:microsoft.com/office/officeart/2005/8/layout/default"/>
    <dgm:cxn modelId="{EB7F915D-28ED-5F4E-9686-D1236AD81BDF}" type="presOf" srcId="{386F264F-7AA0-4932-9423-BD662E1ABE61}" destId="{D8C4FAC8-9ED1-5240-9ABC-AB922E34DC0B}" srcOrd="0" destOrd="0" presId="urn:microsoft.com/office/officeart/2005/8/layout/default"/>
    <dgm:cxn modelId="{19B85F6F-A741-4282-8823-0D95D14A838A}" srcId="{214AC2AD-26E2-4838-8103-F87B752EB169}" destId="{84B81138-C085-4756-A27E-8928730FC0DE}" srcOrd="12" destOrd="0" parTransId="{2CD3773C-64B3-4E0B-9745-7F600B6F75E1}" sibTransId="{5AAC3CE2-580B-450F-8C7C-29BE4F903A84}"/>
    <dgm:cxn modelId="{B247E985-F1CC-2A4E-B17E-75394CEB7D8C}" type="presOf" srcId="{0241E9B4-E5E4-4119-9344-5BD02EBA962A}" destId="{1029B94A-2EDE-7447-9972-F0BD498A3148}" srcOrd="0" destOrd="0" presId="urn:microsoft.com/office/officeart/2005/8/layout/default"/>
    <dgm:cxn modelId="{F3EBAA86-2A04-914C-AC01-F27C6868583B}" type="presOf" srcId="{A8DDDC14-7ED6-4503-AAC0-15743224341C}" destId="{2B7BAC85-34AB-594A-B640-A77B8046E3B2}" srcOrd="0" destOrd="0" presId="urn:microsoft.com/office/officeart/2005/8/layout/default"/>
    <dgm:cxn modelId="{39CC3492-D457-421F-AA1C-0AAE62CCE9BF}" srcId="{214AC2AD-26E2-4838-8103-F87B752EB169}" destId="{BEF981AF-6D67-4D93-98B0-29C10B090BC5}" srcOrd="9" destOrd="0" parTransId="{EAEE75B2-C9D6-4A47-98FC-B5AE7492D83E}" sibTransId="{6FB69BC0-4C77-4C5D-A342-979D2DA9206F}"/>
    <dgm:cxn modelId="{ECAD9495-CCD9-4D3A-A9CE-57A215AF07EB}" srcId="{214AC2AD-26E2-4838-8103-F87B752EB169}" destId="{23474053-2567-42A8-A808-BAA263C30037}" srcOrd="14" destOrd="0" parTransId="{0B0C4F10-676D-4C6D-AF7E-CB4FCBBA303B}" sibTransId="{3015F9B0-38F1-41A6-B7AA-48393918DF04}"/>
    <dgm:cxn modelId="{B315C79F-1872-4869-A1E3-30FBDE625C30}" srcId="{214AC2AD-26E2-4838-8103-F87B752EB169}" destId="{D11176B4-9A90-4E2A-B82C-A527C82C5201}" srcOrd="7" destOrd="0" parTransId="{31EF0A71-525E-4DF9-8C51-30114EB1DF58}" sibTransId="{EEE3869A-1A53-4378-AD1F-79C428362F26}"/>
    <dgm:cxn modelId="{3A6AAFAD-2AAC-4918-A795-378E12DCAD1F}" srcId="{214AC2AD-26E2-4838-8103-F87B752EB169}" destId="{A8DDDC14-7ED6-4503-AAC0-15743224341C}" srcOrd="11" destOrd="0" parTransId="{808686DC-FCDF-48AB-996B-069453C5E87B}" sibTransId="{69C40E91-EBBA-412E-B4CB-87C719F7360E}"/>
    <dgm:cxn modelId="{746B81B0-BA03-1645-A158-2B3865E552F7}" type="presOf" srcId="{BEF981AF-6D67-4D93-98B0-29C10B090BC5}" destId="{786EF3CA-0BF7-3D45-A130-BBF7F245D450}" srcOrd="0" destOrd="0" presId="urn:microsoft.com/office/officeart/2005/8/layout/default"/>
    <dgm:cxn modelId="{CBEB99C6-2791-4417-83D2-04E5D88BC309}" srcId="{214AC2AD-26E2-4838-8103-F87B752EB169}" destId="{0241E9B4-E5E4-4119-9344-5BD02EBA962A}" srcOrd="1" destOrd="0" parTransId="{73A9DE72-D235-484E-8DD8-56F3D594D52E}" sibTransId="{E9F454AA-226D-4C10-BE7D-38B605BDDF78}"/>
    <dgm:cxn modelId="{AEB8A0D2-7FD7-8D45-A336-C7B44C88814A}" type="presOf" srcId="{0F2AC24A-B549-4809-8EE9-E4A31627A4C1}" destId="{A2FE8CF6-3966-2944-A549-D5BE3CD524DD}" srcOrd="0" destOrd="0" presId="urn:microsoft.com/office/officeart/2005/8/layout/default"/>
    <dgm:cxn modelId="{04028CD4-8434-4D68-BF9D-39EDBDD8C54F}" srcId="{214AC2AD-26E2-4838-8103-F87B752EB169}" destId="{EE3C1F02-CC2F-4CFD-A51F-0862BFC819C3}" srcOrd="2" destOrd="0" parTransId="{C6AD5A8C-02DA-4FEB-8543-3C466A5C285D}" sibTransId="{61E87266-9F8A-4818-8CD5-02B626A65BC5}"/>
    <dgm:cxn modelId="{C3FA1FD9-379D-F04D-B6DC-489AAEADD4FE}" type="presOf" srcId="{214AC2AD-26E2-4838-8103-F87B752EB169}" destId="{62D8A9EA-640F-C244-A901-F008F107D34D}" srcOrd="0" destOrd="0" presId="urn:microsoft.com/office/officeart/2005/8/layout/default"/>
    <dgm:cxn modelId="{8025BDDD-463F-405A-A5BF-6AAC6D8B4597}" srcId="{214AC2AD-26E2-4838-8103-F87B752EB169}" destId="{386F264F-7AA0-4932-9423-BD662E1ABE61}" srcOrd="5" destOrd="0" parTransId="{50AFC424-A6F5-4FBB-8610-07EB20308EFE}" sibTransId="{DBBB6CDC-576D-4E2A-B535-41506A2A13CD}"/>
    <dgm:cxn modelId="{C1656EE3-4313-4C84-A04C-08DCB911158D}" srcId="{214AC2AD-26E2-4838-8103-F87B752EB169}" destId="{B7238547-58E7-4C32-8A7D-352531C9CB8A}" srcOrd="8" destOrd="0" parTransId="{B853B06A-3D58-4E73-AE03-B8DF5C2B98FF}" sibTransId="{96A2ED26-4D46-44C7-94D2-E420F417E2F2}"/>
    <dgm:cxn modelId="{E0CB86E8-52A3-1C40-8EE5-530695FB750B}" type="presOf" srcId="{EE3C1F02-CC2F-4CFD-A51F-0862BFC819C3}" destId="{2ECBD89B-F415-2E46-87BE-5A074BC2C12A}" srcOrd="0" destOrd="0" presId="urn:microsoft.com/office/officeart/2005/8/layout/default"/>
    <dgm:cxn modelId="{887035EB-C749-4032-B0FB-D58224BBC781}" srcId="{214AC2AD-26E2-4838-8103-F87B752EB169}" destId="{33AABD1E-BB64-4EFD-B27E-F0FD9478B70D}" srcOrd="10" destOrd="0" parTransId="{964D1199-BBF9-4BC2-AB17-487B9CFC4DE8}" sibTransId="{9FF4759F-D62C-4238-BBD0-4DAB781D1011}"/>
    <dgm:cxn modelId="{24AF36EF-DB7B-1E43-9C3F-F6E526721C40}" type="presOf" srcId="{84B81138-C085-4756-A27E-8928730FC0DE}" destId="{21C75600-9692-8F41-A388-2ED8073855D5}" srcOrd="0" destOrd="0" presId="urn:microsoft.com/office/officeart/2005/8/layout/default"/>
    <dgm:cxn modelId="{15E88AF0-C062-394D-8159-9D58F37B9A31}" type="presOf" srcId="{302B87F7-B70A-484A-81DA-9409BB761E30}" destId="{FB11FC8B-828A-3041-BB27-3EF0D111AC4C}" srcOrd="0" destOrd="0" presId="urn:microsoft.com/office/officeart/2005/8/layout/default"/>
    <dgm:cxn modelId="{A89CBEF0-96DA-4B62-B46C-9AD4620E6D61}" srcId="{214AC2AD-26E2-4838-8103-F87B752EB169}" destId="{302B87F7-B70A-484A-81DA-9409BB761E30}" srcOrd="13" destOrd="0" parTransId="{846F2626-2A80-45C8-9429-0FB59C15F1B3}" sibTransId="{C8A48C0E-EA6C-4F21-A79A-1797BE791593}"/>
    <dgm:cxn modelId="{C03232FE-FB86-A54F-B407-17C9609992B5}" type="presOf" srcId="{B7238547-58E7-4C32-8A7D-352531C9CB8A}" destId="{A71B0641-4A34-4D4C-94C2-3BE4EEF5C0B6}" srcOrd="0" destOrd="0" presId="urn:microsoft.com/office/officeart/2005/8/layout/default"/>
    <dgm:cxn modelId="{634656FD-1877-5C4A-8D66-0C7FDC950715}" type="presParOf" srcId="{62D8A9EA-640F-C244-A901-F008F107D34D}" destId="{8B3E425F-C14B-9545-8A8C-DB7F3A69B7CD}" srcOrd="0" destOrd="0" presId="urn:microsoft.com/office/officeart/2005/8/layout/default"/>
    <dgm:cxn modelId="{90724296-9332-5648-95E5-09BE0B7B03E0}" type="presParOf" srcId="{62D8A9EA-640F-C244-A901-F008F107D34D}" destId="{A0138D2B-2B0E-A44B-8253-22A276C5DD1A}" srcOrd="1" destOrd="0" presId="urn:microsoft.com/office/officeart/2005/8/layout/default"/>
    <dgm:cxn modelId="{0B3B8F3D-DBAF-C949-94B7-EF8B52FC9707}" type="presParOf" srcId="{62D8A9EA-640F-C244-A901-F008F107D34D}" destId="{1029B94A-2EDE-7447-9972-F0BD498A3148}" srcOrd="2" destOrd="0" presId="urn:microsoft.com/office/officeart/2005/8/layout/default"/>
    <dgm:cxn modelId="{5794CA4E-AE71-6C48-B415-039B408B2A15}" type="presParOf" srcId="{62D8A9EA-640F-C244-A901-F008F107D34D}" destId="{63B2DE80-9188-4540-9FC4-39E11CFA895C}" srcOrd="3" destOrd="0" presId="urn:microsoft.com/office/officeart/2005/8/layout/default"/>
    <dgm:cxn modelId="{7FEA62A8-49B2-0444-9C40-EDB033691FED}" type="presParOf" srcId="{62D8A9EA-640F-C244-A901-F008F107D34D}" destId="{2ECBD89B-F415-2E46-87BE-5A074BC2C12A}" srcOrd="4" destOrd="0" presId="urn:microsoft.com/office/officeart/2005/8/layout/default"/>
    <dgm:cxn modelId="{EEC63B27-9A15-194A-A21E-F03C9BCF02DA}" type="presParOf" srcId="{62D8A9EA-640F-C244-A901-F008F107D34D}" destId="{369AD07F-49BA-5442-87E2-9DD29C2E8814}" srcOrd="5" destOrd="0" presId="urn:microsoft.com/office/officeart/2005/8/layout/default"/>
    <dgm:cxn modelId="{52E2A4A4-4300-A941-806D-4A1E6257A76A}" type="presParOf" srcId="{62D8A9EA-640F-C244-A901-F008F107D34D}" destId="{7397511C-0AAB-6144-A741-F27E94879F92}" srcOrd="6" destOrd="0" presId="urn:microsoft.com/office/officeart/2005/8/layout/default"/>
    <dgm:cxn modelId="{C4A8FFC0-946F-F04B-9419-9A8ACB4B10C2}" type="presParOf" srcId="{62D8A9EA-640F-C244-A901-F008F107D34D}" destId="{FD69A6DA-BF7A-4749-A7BB-5D322F5B0092}" srcOrd="7" destOrd="0" presId="urn:microsoft.com/office/officeart/2005/8/layout/default"/>
    <dgm:cxn modelId="{042650DC-8B62-CC4F-9018-52D2DC5A3696}" type="presParOf" srcId="{62D8A9EA-640F-C244-A901-F008F107D34D}" destId="{71DAA5A5-4391-804A-B4A5-FB6E27B02D48}" srcOrd="8" destOrd="0" presId="urn:microsoft.com/office/officeart/2005/8/layout/default"/>
    <dgm:cxn modelId="{354B7505-6E03-2045-9DD7-3565D293910C}" type="presParOf" srcId="{62D8A9EA-640F-C244-A901-F008F107D34D}" destId="{86707953-D309-B74F-924F-CC299C3BC7A3}" srcOrd="9" destOrd="0" presId="urn:microsoft.com/office/officeart/2005/8/layout/default"/>
    <dgm:cxn modelId="{C852155A-5726-6A4C-AA71-B4A860AD711A}" type="presParOf" srcId="{62D8A9EA-640F-C244-A901-F008F107D34D}" destId="{D8C4FAC8-9ED1-5240-9ABC-AB922E34DC0B}" srcOrd="10" destOrd="0" presId="urn:microsoft.com/office/officeart/2005/8/layout/default"/>
    <dgm:cxn modelId="{2BEA723E-2D19-0145-B113-C78E7DDC3781}" type="presParOf" srcId="{62D8A9EA-640F-C244-A901-F008F107D34D}" destId="{2CB11C9E-B607-6B45-A7E0-AB0CF3C0FA63}" srcOrd="11" destOrd="0" presId="urn:microsoft.com/office/officeart/2005/8/layout/default"/>
    <dgm:cxn modelId="{EA3D64F5-D660-2F4A-8126-C8B0F4118D13}" type="presParOf" srcId="{62D8A9EA-640F-C244-A901-F008F107D34D}" destId="{A2FE8CF6-3966-2944-A549-D5BE3CD524DD}" srcOrd="12" destOrd="0" presId="urn:microsoft.com/office/officeart/2005/8/layout/default"/>
    <dgm:cxn modelId="{9FC693DD-83E5-6145-8512-E01ED4FEA476}" type="presParOf" srcId="{62D8A9EA-640F-C244-A901-F008F107D34D}" destId="{02F6B0F8-7111-B84B-B516-B7C0CB4CD76A}" srcOrd="13" destOrd="0" presId="urn:microsoft.com/office/officeart/2005/8/layout/default"/>
    <dgm:cxn modelId="{3E5E3754-2792-284E-BD00-1B9A7D6ECA75}" type="presParOf" srcId="{62D8A9EA-640F-C244-A901-F008F107D34D}" destId="{77CC524D-5BCA-7F4B-91C9-673FE4E1F54A}" srcOrd="14" destOrd="0" presId="urn:microsoft.com/office/officeart/2005/8/layout/default"/>
    <dgm:cxn modelId="{DD93F200-E0AD-6B40-81EF-3F4757273222}" type="presParOf" srcId="{62D8A9EA-640F-C244-A901-F008F107D34D}" destId="{C5C7A3C3-4C65-2E41-8E9C-663CA681D474}" srcOrd="15" destOrd="0" presId="urn:microsoft.com/office/officeart/2005/8/layout/default"/>
    <dgm:cxn modelId="{A35FC2EE-7DAF-0644-8AED-038984959329}" type="presParOf" srcId="{62D8A9EA-640F-C244-A901-F008F107D34D}" destId="{A71B0641-4A34-4D4C-94C2-3BE4EEF5C0B6}" srcOrd="16" destOrd="0" presId="urn:microsoft.com/office/officeart/2005/8/layout/default"/>
    <dgm:cxn modelId="{74638858-8FDC-F840-A435-ACA8EB0D08D1}" type="presParOf" srcId="{62D8A9EA-640F-C244-A901-F008F107D34D}" destId="{59F859F1-3291-2E42-9797-F571490B5803}" srcOrd="17" destOrd="0" presId="urn:microsoft.com/office/officeart/2005/8/layout/default"/>
    <dgm:cxn modelId="{5F707FD2-B57A-C84C-8073-5E70AB4782AA}" type="presParOf" srcId="{62D8A9EA-640F-C244-A901-F008F107D34D}" destId="{786EF3CA-0BF7-3D45-A130-BBF7F245D450}" srcOrd="18" destOrd="0" presId="urn:microsoft.com/office/officeart/2005/8/layout/default"/>
    <dgm:cxn modelId="{8DCFC306-F11B-DB43-81FD-414792B73C0E}" type="presParOf" srcId="{62D8A9EA-640F-C244-A901-F008F107D34D}" destId="{767FA944-6F70-A245-89BB-06B6EBE497C9}" srcOrd="19" destOrd="0" presId="urn:microsoft.com/office/officeart/2005/8/layout/default"/>
    <dgm:cxn modelId="{6AFE8619-E0E6-8042-8A33-CF1F75797FBF}" type="presParOf" srcId="{62D8A9EA-640F-C244-A901-F008F107D34D}" destId="{4541A864-75B8-D148-85F4-DA2961248395}" srcOrd="20" destOrd="0" presId="urn:microsoft.com/office/officeart/2005/8/layout/default"/>
    <dgm:cxn modelId="{9BE10199-F8D4-154D-990E-098080565B22}" type="presParOf" srcId="{62D8A9EA-640F-C244-A901-F008F107D34D}" destId="{AE0A37BE-E467-3645-8B2A-6046F63098F3}" srcOrd="21" destOrd="0" presId="urn:microsoft.com/office/officeart/2005/8/layout/default"/>
    <dgm:cxn modelId="{044BFFE5-5CDC-564C-8244-8F62D72F752E}" type="presParOf" srcId="{62D8A9EA-640F-C244-A901-F008F107D34D}" destId="{2B7BAC85-34AB-594A-B640-A77B8046E3B2}" srcOrd="22" destOrd="0" presId="urn:microsoft.com/office/officeart/2005/8/layout/default"/>
    <dgm:cxn modelId="{C76F6EE5-168D-BF44-9046-18157B9D52B3}" type="presParOf" srcId="{62D8A9EA-640F-C244-A901-F008F107D34D}" destId="{ED87A813-CBEC-4E48-9275-DF0C714F1ECB}" srcOrd="23" destOrd="0" presId="urn:microsoft.com/office/officeart/2005/8/layout/default"/>
    <dgm:cxn modelId="{62020457-3E16-DD4D-9ED0-84516DE05531}" type="presParOf" srcId="{62D8A9EA-640F-C244-A901-F008F107D34D}" destId="{21C75600-9692-8F41-A388-2ED8073855D5}" srcOrd="24" destOrd="0" presId="urn:microsoft.com/office/officeart/2005/8/layout/default"/>
    <dgm:cxn modelId="{40BDF9B5-145B-B34F-A10A-797C180248F4}" type="presParOf" srcId="{62D8A9EA-640F-C244-A901-F008F107D34D}" destId="{2A09C2AB-D369-694E-9B3D-A807CBF0E746}" srcOrd="25" destOrd="0" presId="urn:microsoft.com/office/officeart/2005/8/layout/default"/>
    <dgm:cxn modelId="{DC5FA01A-AA70-4749-BF57-12C0F6063CC3}" type="presParOf" srcId="{62D8A9EA-640F-C244-A901-F008F107D34D}" destId="{FB11FC8B-828A-3041-BB27-3EF0D111AC4C}" srcOrd="26" destOrd="0" presId="urn:microsoft.com/office/officeart/2005/8/layout/default"/>
    <dgm:cxn modelId="{0417EE96-AB99-DB43-9E90-C15711368294}" type="presParOf" srcId="{62D8A9EA-640F-C244-A901-F008F107D34D}" destId="{C165AEA7-B047-EE4D-B13D-7D3F80CE834C}" srcOrd="27" destOrd="0" presId="urn:microsoft.com/office/officeart/2005/8/layout/default"/>
    <dgm:cxn modelId="{0E0A75FD-79AD-0E48-BFB7-F10A2F193783}" type="presParOf" srcId="{62D8A9EA-640F-C244-A901-F008F107D34D}" destId="{F4C2C249-7B0F-B349-A2BC-7D4F9935A142}" srcOrd="28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14AC2AD-26E2-4838-8103-F87B752EB16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181DDD6-A004-4E85-9E99-041801D93ECF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Siw ydw i.</a:t>
          </a:r>
          <a:endParaRPr lang="en-US" dirty="0">
            <a:solidFill>
              <a:schemeClr val="tx1"/>
            </a:solidFill>
          </a:endParaRPr>
        </a:p>
      </dgm:t>
    </dgm:pt>
    <dgm:pt modelId="{CE42BF4D-C5B9-4346-920E-CA523A9A5976}" type="parTrans" cxnId="{8476F00F-4F66-4645-A7BB-2A7A82EF0071}">
      <dgm:prSet/>
      <dgm:spPr/>
      <dgm:t>
        <a:bodyPr/>
        <a:lstStyle/>
        <a:p>
          <a:endParaRPr lang="en-US"/>
        </a:p>
      </dgm:t>
    </dgm:pt>
    <dgm:pt modelId="{D3838E63-15DB-4745-9807-CF10DB3FEEC9}" type="sibTrans" cxnId="{8476F00F-4F66-4645-A7BB-2A7A82EF0071}">
      <dgm:prSet/>
      <dgm:spPr/>
      <dgm:t>
        <a:bodyPr/>
        <a:lstStyle/>
        <a:p>
          <a:endParaRPr lang="en-US"/>
        </a:p>
      </dgm:t>
    </dgm:pt>
    <dgm:pt modelId="{0241E9B4-E5E4-4119-9344-5BD02EBA962A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Mae hi’n bwrw glaw!</a:t>
          </a:r>
          <a:endParaRPr lang="en-US" dirty="0">
            <a:solidFill>
              <a:schemeClr val="tx1"/>
            </a:solidFill>
          </a:endParaRPr>
        </a:p>
      </dgm:t>
    </dgm:pt>
    <dgm:pt modelId="{73A9DE72-D235-484E-8DD8-56F3D594D52E}" type="parTrans" cxnId="{CBEB99C6-2791-4417-83D2-04E5D88BC309}">
      <dgm:prSet/>
      <dgm:spPr/>
      <dgm:t>
        <a:bodyPr/>
        <a:lstStyle/>
        <a:p>
          <a:endParaRPr lang="en-US"/>
        </a:p>
      </dgm:t>
    </dgm:pt>
    <dgm:pt modelId="{E9F454AA-226D-4C10-BE7D-38B605BDDF78}" type="sibTrans" cxnId="{CBEB99C6-2791-4417-83D2-04E5D88BC309}">
      <dgm:prSet/>
      <dgm:spPr/>
      <dgm:t>
        <a:bodyPr/>
        <a:lstStyle/>
        <a:p>
          <a:endParaRPr lang="en-US"/>
        </a:p>
      </dgm:t>
    </dgm:pt>
    <dgm:pt modelId="{EE3C1F02-CC2F-4CFD-A51F-0862BFC819C3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Rydw i’n gwisgo jîns a chrys T.</a:t>
          </a:r>
          <a:endParaRPr lang="en-US" dirty="0">
            <a:solidFill>
              <a:schemeClr val="tx1"/>
            </a:solidFill>
          </a:endParaRPr>
        </a:p>
      </dgm:t>
    </dgm:pt>
    <dgm:pt modelId="{C6AD5A8C-02DA-4FEB-8543-3C466A5C285D}" type="parTrans" cxnId="{04028CD4-8434-4D68-BF9D-39EDBDD8C54F}">
      <dgm:prSet/>
      <dgm:spPr/>
      <dgm:t>
        <a:bodyPr/>
        <a:lstStyle/>
        <a:p>
          <a:endParaRPr lang="en-US"/>
        </a:p>
      </dgm:t>
    </dgm:pt>
    <dgm:pt modelId="{61E87266-9F8A-4818-8CD5-02B626A65BC5}" type="sibTrans" cxnId="{04028CD4-8434-4D68-BF9D-39EDBDD8C54F}">
      <dgm:prSet/>
      <dgm:spPr/>
      <dgm:t>
        <a:bodyPr/>
        <a:lstStyle/>
        <a:p>
          <a:endParaRPr lang="en-US"/>
        </a:p>
      </dgm:t>
    </dgm:pt>
    <dgm:pt modelId="{92EC23A0-6BCC-4BF0-9250-4C57C007DDEB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Rydyn ni’n dda iawn.</a:t>
          </a:r>
          <a:endParaRPr lang="en-US" dirty="0">
            <a:solidFill>
              <a:schemeClr val="tx1"/>
            </a:solidFill>
          </a:endParaRPr>
        </a:p>
      </dgm:t>
    </dgm:pt>
    <dgm:pt modelId="{46A1137D-DEBE-417A-AE5D-51587CBAF9E2}" type="parTrans" cxnId="{E93ADE1D-F5B7-47BC-86AB-89642D5873C8}">
      <dgm:prSet/>
      <dgm:spPr/>
      <dgm:t>
        <a:bodyPr/>
        <a:lstStyle/>
        <a:p>
          <a:endParaRPr lang="en-US"/>
        </a:p>
      </dgm:t>
    </dgm:pt>
    <dgm:pt modelId="{B83BF599-7239-4953-90B2-05D7277AD897}" type="sibTrans" cxnId="{E93ADE1D-F5B7-47BC-86AB-89642D5873C8}">
      <dgm:prSet/>
      <dgm:spPr/>
      <dgm:t>
        <a:bodyPr/>
        <a:lstStyle/>
        <a:p>
          <a:endParaRPr lang="en-US"/>
        </a:p>
      </dgm:t>
    </dgm:pt>
    <dgm:pt modelId="{21CE8385-3E07-4CEE-B7A9-4E61D9774B87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Ydy, mae Gareth Bale yn hoffi pêl-droed.</a:t>
          </a:r>
          <a:endParaRPr lang="en-US" dirty="0">
            <a:solidFill>
              <a:schemeClr val="tx1"/>
            </a:solidFill>
          </a:endParaRPr>
        </a:p>
      </dgm:t>
    </dgm:pt>
    <dgm:pt modelId="{21D3548D-38C7-44F3-B91F-F02DB4269506}" type="parTrans" cxnId="{FD57882A-AD03-45EC-9843-FF99ACE3A917}">
      <dgm:prSet/>
      <dgm:spPr/>
      <dgm:t>
        <a:bodyPr/>
        <a:lstStyle/>
        <a:p>
          <a:endParaRPr lang="en-US"/>
        </a:p>
      </dgm:t>
    </dgm:pt>
    <dgm:pt modelId="{8F1C79E7-18E4-4F08-9D80-2E5768B1C527}" type="sibTrans" cxnId="{FD57882A-AD03-45EC-9843-FF99ACE3A917}">
      <dgm:prSet/>
      <dgm:spPr/>
      <dgm:t>
        <a:bodyPr/>
        <a:lstStyle/>
        <a:p>
          <a:endParaRPr lang="en-US"/>
        </a:p>
      </dgm:t>
    </dgm:pt>
    <dgm:pt modelId="{386F264F-7AA0-4932-9423-BD662E1ABE61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Nac ydw, dydw i ddim yn mwynhau rhedeg.</a:t>
          </a:r>
          <a:endParaRPr lang="en-US" dirty="0">
            <a:solidFill>
              <a:schemeClr val="tx1"/>
            </a:solidFill>
          </a:endParaRPr>
        </a:p>
      </dgm:t>
    </dgm:pt>
    <dgm:pt modelId="{50AFC424-A6F5-4FBB-8610-07EB20308EFE}" type="parTrans" cxnId="{8025BDDD-463F-405A-A5BF-6AAC6D8B4597}">
      <dgm:prSet/>
      <dgm:spPr/>
      <dgm:t>
        <a:bodyPr/>
        <a:lstStyle/>
        <a:p>
          <a:endParaRPr lang="en-US"/>
        </a:p>
      </dgm:t>
    </dgm:pt>
    <dgm:pt modelId="{DBBB6CDC-576D-4E2A-B535-41506A2A13CD}" type="sibTrans" cxnId="{8025BDDD-463F-405A-A5BF-6AAC6D8B4597}">
      <dgm:prSet/>
      <dgm:spPr/>
      <dgm:t>
        <a:bodyPr/>
        <a:lstStyle/>
        <a:p>
          <a:endParaRPr lang="en-US"/>
        </a:p>
      </dgm:t>
    </dgm:pt>
    <dgm:pt modelId="{0F2AC24A-B549-4809-8EE9-E4A31627A4C1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Ydy, mae’r tiwtor yn gwisgo siwmper las.</a:t>
          </a:r>
          <a:endParaRPr lang="en-US" dirty="0">
            <a:solidFill>
              <a:schemeClr val="tx1"/>
            </a:solidFill>
          </a:endParaRPr>
        </a:p>
      </dgm:t>
    </dgm:pt>
    <dgm:pt modelId="{9A7F1E42-5CB5-4B4C-880C-9ACC8B06A1CB}" type="parTrans" cxnId="{D114764A-A18A-44BD-98F3-25A825225E6C}">
      <dgm:prSet/>
      <dgm:spPr/>
      <dgm:t>
        <a:bodyPr/>
        <a:lstStyle/>
        <a:p>
          <a:endParaRPr lang="en-US"/>
        </a:p>
      </dgm:t>
    </dgm:pt>
    <dgm:pt modelId="{FA7972F3-A9E0-46E9-9152-BC7BDA2C1CC2}" type="sibTrans" cxnId="{D114764A-A18A-44BD-98F3-25A825225E6C}">
      <dgm:prSet/>
      <dgm:spPr/>
      <dgm:t>
        <a:bodyPr/>
        <a:lstStyle/>
        <a:p>
          <a:endParaRPr lang="en-US"/>
        </a:p>
      </dgm:t>
    </dgm:pt>
    <dgm:pt modelId="{D11176B4-9A90-4E2A-B82C-A527C82C5201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Mae Harri yn byw yng Nghaerdydd.</a:t>
          </a:r>
          <a:endParaRPr lang="en-US" dirty="0">
            <a:solidFill>
              <a:schemeClr val="tx1"/>
            </a:solidFill>
          </a:endParaRPr>
        </a:p>
      </dgm:t>
    </dgm:pt>
    <dgm:pt modelId="{31EF0A71-525E-4DF9-8C51-30114EB1DF58}" type="parTrans" cxnId="{B315C79F-1872-4869-A1E3-30FBDE625C30}">
      <dgm:prSet/>
      <dgm:spPr/>
      <dgm:t>
        <a:bodyPr/>
        <a:lstStyle/>
        <a:p>
          <a:endParaRPr lang="en-US"/>
        </a:p>
      </dgm:t>
    </dgm:pt>
    <dgm:pt modelId="{EEE3869A-1A53-4378-AD1F-79C428362F26}" type="sibTrans" cxnId="{B315C79F-1872-4869-A1E3-30FBDE625C30}">
      <dgm:prSet/>
      <dgm:spPr/>
      <dgm:t>
        <a:bodyPr/>
        <a:lstStyle/>
        <a:p>
          <a:endParaRPr lang="en-US"/>
        </a:p>
      </dgm:t>
    </dgm:pt>
    <dgm:pt modelId="{B7238547-58E7-4C32-8A7D-352531C9CB8A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Bydd hi’n heulog fory.</a:t>
          </a:r>
          <a:endParaRPr lang="en-US" dirty="0">
            <a:solidFill>
              <a:schemeClr val="tx1"/>
            </a:solidFill>
          </a:endParaRPr>
        </a:p>
      </dgm:t>
    </dgm:pt>
    <dgm:pt modelId="{B853B06A-3D58-4E73-AE03-B8DF5C2B98FF}" type="parTrans" cxnId="{C1656EE3-4313-4C84-A04C-08DCB911158D}">
      <dgm:prSet/>
      <dgm:spPr/>
      <dgm:t>
        <a:bodyPr/>
        <a:lstStyle/>
        <a:p>
          <a:endParaRPr lang="en-US"/>
        </a:p>
      </dgm:t>
    </dgm:pt>
    <dgm:pt modelId="{96A2ED26-4D46-44C7-94D2-E420F417E2F2}" type="sibTrans" cxnId="{C1656EE3-4313-4C84-A04C-08DCB911158D}">
      <dgm:prSet/>
      <dgm:spPr/>
      <dgm:t>
        <a:bodyPr/>
        <a:lstStyle/>
        <a:p>
          <a:endParaRPr lang="en-US"/>
        </a:p>
      </dgm:t>
    </dgm:pt>
    <dgm:pt modelId="{BEF981AF-6D67-4D93-98B0-29C10B090BC5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Ydy mae Siôn Corn yn gwisgo het.</a:t>
          </a:r>
          <a:endParaRPr lang="en-US" dirty="0">
            <a:solidFill>
              <a:schemeClr val="tx1"/>
            </a:solidFill>
          </a:endParaRPr>
        </a:p>
      </dgm:t>
    </dgm:pt>
    <dgm:pt modelId="{EAEE75B2-C9D6-4A47-98FC-B5AE7492D83E}" type="parTrans" cxnId="{39CC3492-D457-421F-AA1C-0AAE62CCE9BF}">
      <dgm:prSet/>
      <dgm:spPr/>
      <dgm:t>
        <a:bodyPr/>
        <a:lstStyle/>
        <a:p>
          <a:endParaRPr lang="en-US"/>
        </a:p>
      </dgm:t>
    </dgm:pt>
    <dgm:pt modelId="{6FB69BC0-4C77-4C5D-A342-979D2DA9206F}" type="sibTrans" cxnId="{39CC3492-D457-421F-AA1C-0AAE62CCE9BF}">
      <dgm:prSet/>
      <dgm:spPr/>
      <dgm:t>
        <a:bodyPr/>
        <a:lstStyle/>
        <a:p>
          <a:endParaRPr lang="en-US"/>
        </a:p>
      </dgm:t>
    </dgm:pt>
    <dgm:pt modelId="{33AABD1E-BB64-4EFD-B27E-F0FD9478B70D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Mae fy mhen-blwydd i ym mis Hydref.</a:t>
          </a:r>
          <a:endParaRPr lang="en-US" dirty="0">
            <a:solidFill>
              <a:schemeClr val="tx1"/>
            </a:solidFill>
          </a:endParaRPr>
        </a:p>
      </dgm:t>
    </dgm:pt>
    <dgm:pt modelId="{964D1199-BBF9-4BC2-AB17-487B9CFC4DE8}" type="parTrans" cxnId="{887035EB-C749-4032-B0FB-D58224BBC781}">
      <dgm:prSet/>
      <dgm:spPr/>
      <dgm:t>
        <a:bodyPr/>
        <a:lstStyle/>
        <a:p>
          <a:endParaRPr lang="en-US"/>
        </a:p>
      </dgm:t>
    </dgm:pt>
    <dgm:pt modelId="{9FF4759F-D62C-4238-BBD0-4DAB781D1011}" type="sibTrans" cxnId="{887035EB-C749-4032-B0FB-D58224BBC781}">
      <dgm:prSet/>
      <dgm:spPr/>
      <dgm:t>
        <a:bodyPr/>
        <a:lstStyle/>
        <a:p>
          <a:endParaRPr lang="en-US"/>
        </a:p>
      </dgm:t>
    </dgm:pt>
    <dgm:pt modelId="{A8DDDC14-7ED6-4503-AAC0-15743224341C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Roedd hi’n braf ddoe.</a:t>
          </a:r>
          <a:endParaRPr lang="en-US" dirty="0">
            <a:solidFill>
              <a:schemeClr val="tx1"/>
            </a:solidFill>
          </a:endParaRPr>
        </a:p>
      </dgm:t>
    </dgm:pt>
    <dgm:pt modelId="{808686DC-FCDF-48AB-996B-069453C5E87B}" type="parTrans" cxnId="{3A6AAFAD-2AAC-4918-A795-378E12DCAD1F}">
      <dgm:prSet/>
      <dgm:spPr/>
      <dgm:t>
        <a:bodyPr/>
        <a:lstStyle/>
        <a:p>
          <a:endParaRPr lang="en-US"/>
        </a:p>
      </dgm:t>
    </dgm:pt>
    <dgm:pt modelId="{69C40E91-EBBA-412E-B4CB-87C719F7360E}" type="sibTrans" cxnId="{3A6AAFAD-2AAC-4918-A795-378E12DCAD1F}">
      <dgm:prSet/>
      <dgm:spPr/>
      <dgm:t>
        <a:bodyPr/>
        <a:lstStyle/>
        <a:p>
          <a:endParaRPr lang="en-US"/>
        </a:p>
      </dgm:t>
    </dgm:pt>
    <dgm:pt modelId="{84B81138-C085-4756-A27E-8928730FC0DE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Nac ydw, rydw i’n gyrru car coch.</a:t>
          </a:r>
          <a:endParaRPr lang="en-US" dirty="0">
            <a:solidFill>
              <a:schemeClr val="tx1"/>
            </a:solidFill>
          </a:endParaRPr>
        </a:p>
      </dgm:t>
    </dgm:pt>
    <dgm:pt modelId="{2CD3773C-64B3-4E0B-9745-7F600B6F75E1}" type="parTrans" cxnId="{19B85F6F-A741-4282-8823-0D95D14A838A}">
      <dgm:prSet/>
      <dgm:spPr/>
      <dgm:t>
        <a:bodyPr/>
        <a:lstStyle/>
        <a:p>
          <a:endParaRPr lang="en-US"/>
        </a:p>
      </dgm:t>
    </dgm:pt>
    <dgm:pt modelId="{5AAC3CE2-580B-450F-8C7C-29BE4F903A84}" type="sibTrans" cxnId="{19B85F6F-A741-4282-8823-0D95D14A838A}">
      <dgm:prSet/>
      <dgm:spPr/>
      <dgm:t>
        <a:bodyPr/>
        <a:lstStyle/>
        <a:p>
          <a:endParaRPr lang="en-US"/>
        </a:p>
      </dgm:t>
    </dgm:pt>
    <dgm:pt modelId="{302B87F7-B70A-484A-81DA-9409BB761E30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Ydyn / Nac ydyn</a:t>
          </a:r>
          <a:endParaRPr lang="en-US" dirty="0">
            <a:solidFill>
              <a:schemeClr val="tx1"/>
            </a:solidFill>
          </a:endParaRPr>
        </a:p>
      </dgm:t>
    </dgm:pt>
    <dgm:pt modelId="{846F2626-2A80-45C8-9429-0FB59C15F1B3}" type="parTrans" cxnId="{A89CBEF0-96DA-4B62-B46C-9AD4620E6D61}">
      <dgm:prSet/>
      <dgm:spPr/>
      <dgm:t>
        <a:bodyPr/>
        <a:lstStyle/>
        <a:p>
          <a:endParaRPr lang="en-US"/>
        </a:p>
      </dgm:t>
    </dgm:pt>
    <dgm:pt modelId="{C8A48C0E-EA6C-4F21-A79A-1797BE791593}" type="sibTrans" cxnId="{A89CBEF0-96DA-4B62-B46C-9AD4620E6D61}">
      <dgm:prSet/>
      <dgm:spPr/>
      <dgm:t>
        <a:bodyPr/>
        <a:lstStyle/>
        <a:p>
          <a:endParaRPr lang="en-US"/>
        </a:p>
      </dgm:t>
    </dgm:pt>
    <dgm:pt modelId="{23474053-2567-42A8-A808-BAA263C30037}">
      <dgm:prSet/>
      <dgm:spPr>
        <a:solidFill>
          <a:srgbClr val="FFEC9A"/>
        </a:solidFill>
        <a:ln>
          <a:solidFill>
            <a:schemeClr val="tx1"/>
          </a:solidFill>
        </a:ln>
      </dgm:spPr>
      <dgm:t>
        <a:bodyPr/>
        <a:lstStyle/>
        <a:p>
          <a:r>
            <a:rPr lang="cy-GB" dirty="0">
              <a:solidFill>
                <a:schemeClr val="tx1"/>
              </a:solidFill>
            </a:rPr>
            <a:t>Fy hoff lyfr i ydy Harry Potter.</a:t>
          </a:r>
          <a:endParaRPr lang="en-US" dirty="0">
            <a:solidFill>
              <a:schemeClr val="tx1"/>
            </a:solidFill>
          </a:endParaRPr>
        </a:p>
      </dgm:t>
    </dgm:pt>
    <dgm:pt modelId="{0B0C4F10-676D-4C6D-AF7E-CB4FCBBA303B}" type="parTrans" cxnId="{ECAD9495-CCD9-4D3A-A9CE-57A215AF07EB}">
      <dgm:prSet/>
      <dgm:spPr/>
      <dgm:t>
        <a:bodyPr/>
        <a:lstStyle/>
        <a:p>
          <a:endParaRPr lang="en-US"/>
        </a:p>
      </dgm:t>
    </dgm:pt>
    <dgm:pt modelId="{3015F9B0-38F1-41A6-B7AA-48393918DF04}" type="sibTrans" cxnId="{ECAD9495-CCD9-4D3A-A9CE-57A215AF07EB}">
      <dgm:prSet/>
      <dgm:spPr/>
      <dgm:t>
        <a:bodyPr/>
        <a:lstStyle/>
        <a:p>
          <a:endParaRPr lang="en-US"/>
        </a:p>
      </dgm:t>
    </dgm:pt>
    <dgm:pt modelId="{62D8A9EA-640F-C244-A901-F008F107D34D}" type="pres">
      <dgm:prSet presAssocID="{214AC2AD-26E2-4838-8103-F87B752EB169}" presName="diagram" presStyleCnt="0">
        <dgm:presLayoutVars>
          <dgm:dir/>
          <dgm:resizeHandles val="exact"/>
        </dgm:presLayoutVars>
      </dgm:prSet>
      <dgm:spPr/>
    </dgm:pt>
    <dgm:pt modelId="{8B3E425F-C14B-9545-8A8C-DB7F3A69B7CD}" type="pres">
      <dgm:prSet presAssocID="{B181DDD6-A004-4E85-9E99-041801D93ECF}" presName="node" presStyleLbl="node1" presStyleIdx="0" presStyleCnt="15">
        <dgm:presLayoutVars>
          <dgm:bulletEnabled val="1"/>
        </dgm:presLayoutVars>
      </dgm:prSet>
      <dgm:spPr/>
    </dgm:pt>
    <dgm:pt modelId="{A0138D2B-2B0E-A44B-8253-22A276C5DD1A}" type="pres">
      <dgm:prSet presAssocID="{D3838E63-15DB-4745-9807-CF10DB3FEEC9}" presName="sibTrans" presStyleCnt="0"/>
      <dgm:spPr/>
    </dgm:pt>
    <dgm:pt modelId="{1029B94A-2EDE-7447-9972-F0BD498A3148}" type="pres">
      <dgm:prSet presAssocID="{0241E9B4-E5E4-4119-9344-5BD02EBA962A}" presName="node" presStyleLbl="node1" presStyleIdx="1" presStyleCnt="15">
        <dgm:presLayoutVars>
          <dgm:bulletEnabled val="1"/>
        </dgm:presLayoutVars>
      </dgm:prSet>
      <dgm:spPr/>
    </dgm:pt>
    <dgm:pt modelId="{63B2DE80-9188-4540-9FC4-39E11CFA895C}" type="pres">
      <dgm:prSet presAssocID="{E9F454AA-226D-4C10-BE7D-38B605BDDF78}" presName="sibTrans" presStyleCnt="0"/>
      <dgm:spPr/>
    </dgm:pt>
    <dgm:pt modelId="{2ECBD89B-F415-2E46-87BE-5A074BC2C12A}" type="pres">
      <dgm:prSet presAssocID="{EE3C1F02-CC2F-4CFD-A51F-0862BFC819C3}" presName="node" presStyleLbl="node1" presStyleIdx="2" presStyleCnt="15">
        <dgm:presLayoutVars>
          <dgm:bulletEnabled val="1"/>
        </dgm:presLayoutVars>
      </dgm:prSet>
      <dgm:spPr/>
    </dgm:pt>
    <dgm:pt modelId="{369AD07F-49BA-5442-87E2-9DD29C2E8814}" type="pres">
      <dgm:prSet presAssocID="{61E87266-9F8A-4818-8CD5-02B626A65BC5}" presName="sibTrans" presStyleCnt="0"/>
      <dgm:spPr/>
    </dgm:pt>
    <dgm:pt modelId="{7397511C-0AAB-6144-A741-F27E94879F92}" type="pres">
      <dgm:prSet presAssocID="{92EC23A0-6BCC-4BF0-9250-4C57C007DDEB}" presName="node" presStyleLbl="node1" presStyleIdx="3" presStyleCnt="15">
        <dgm:presLayoutVars>
          <dgm:bulletEnabled val="1"/>
        </dgm:presLayoutVars>
      </dgm:prSet>
      <dgm:spPr/>
    </dgm:pt>
    <dgm:pt modelId="{FD69A6DA-BF7A-4749-A7BB-5D322F5B0092}" type="pres">
      <dgm:prSet presAssocID="{B83BF599-7239-4953-90B2-05D7277AD897}" presName="sibTrans" presStyleCnt="0"/>
      <dgm:spPr/>
    </dgm:pt>
    <dgm:pt modelId="{71DAA5A5-4391-804A-B4A5-FB6E27B02D48}" type="pres">
      <dgm:prSet presAssocID="{21CE8385-3E07-4CEE-B7A9-4E61D9774B87}" presName="node" presStyleLbl="node1" presStyleIdx="4" presStyleCnt="15">
        <dgm:presLayoutVars>
          <dgm:bulletEnabled val="1"/>
        </dgm:presLayoutVars>
      </dgm:prSet>
      <dgm:spPr/>
    </dgm:pt>
    <dgm:pt modelId="{86707953-D309-B74F-924F-CC299C3BC7A3}" type="pres">
      <dgm:prSet presAssocID="{8F1C79E7-18E4-4F08-9D80-2E5768B1C527}" presName="sibTrans" presStyleCnt="0"/>
      <dgm:spPr/>
    </dgm:pt>
    <dgm:pt modelId="{D8C4FAC8-9ED1-5240-9ABC-AB922E34DC0B}" type="pres">
      <dgm:prSet presAssocID="{386F264F-7AA0-4932-9423-BD662E1ABE61}" presName="node" presStyleLbl="node1" presStyleIdx="5" presStyleCnt="15">
        <dgm:presLayoutVars>
          <dgm:bulletEnabled val="1"/>
        </dgm:presLayoutVars>
      </dgm:prSet>
      <dgm:spPr/>
    </dgm:pt>
    <dgm:pt modelId="{2CB11C9E-B607-6B45-A7E0-AB0CF3C0FA63}" type="pres">
      <dgm:prSet presAssocID="{DBBB6CDC-576D-4E2A-B535-41506A2A13CD}" presName="sibTrans" presStyleCnt="0"/>
      <dgm:spPr/>
    </dgm:pt>
    <dgm:pt modelId="{A2FE8CF6-3966-2944-A549-D5BE3CD524DD}" type="pres">
      <dgm:prSet presAssocID="{0F2AC24A-B549-4809-8EE9-E4A31627A4C1}" presName="node" presStyleLbl="node1" presStyleIdx="6" presStyleCnt="15">
        <dgm:presLayoutVars>
          <dgm:bulletEnabled val="1"/>
        </dgm:presLayoutVars>
      </dgm:prSet>
      <dgm:spPr/>
    </dgm:pt>
    <dgm:pt modelId="{02F6B0F8-7111-B84B-B516-B7C0CB4CD76A}" type="pres">
      <dgm:prSet presAssocID="{FA7972F3-A9E0-46E9-9152-BC7BDA2C1CC2}" presName="sibTrans" presStyleCnt="0"/>
      <dgm:spPr/>
    </dgm:pt>
    <dgm:pt modelId="{77CC524D-5BCA-7F4B-91C9-673FE4E1F54A}" type="pres">
      <dgm:prSet presAssocID="{D11176B4-9A90-4E2A-B82C-A527C82C5201}" presName="node" presStyleLbl="node1" presStyleIdx="7" presStyleCnt="15">
        <dgm:presLayoutVars>
          <dgm:bulletEnabled val="1"/>
        </dgm:presLayoutVars>
      </dgm:prSet>
      <dgm:spPr/>
    </dgm:pt>
    <dgm:pt modelId="{C5C7A3C3-4C65-2E41-8E9C-663CA681D474}" type="pres">
      <dgm:prSet presAssocID="{EEE3869A-1A53-4378-AD1F-79C428362F26}" presName="sibTrans" presStyleCnt="0"/>
      <dgm:spPr/>
    </dgm:pt>
    <dgm:pt modelId="{A71B0641-4A34-4D4C-94C2-3BE4EEF5C0B6}" type="pres">
      <dgm:prSet presAssocID="{B7238547-58E7-4C32-8A7D-352531C9CB8A}" presName="node" presStyleLbl="node1" presStyleIdx="8" presStyleCnt="15">
        <dgm:presLayoutVars>
          <dgm:bulletEnabled val="1"/>
        </dgm:presLayoutVars>
      </dgm:prSet>
      <dgm:spPr/>
    </dgm:pt>
    <dgm:pt modelId="{59F859F1-3291-2E42-9797-F571490B5803}" type="pres">
      <dgm:prSet presAssocID="{96A2ED26-4D46-44C7-94D2-E420F417E2F2}" presName="sibTrans" presStyleCnt="0"/>
      <dgm:spPr/>
    </dgm:pt>
    <dgm:pt modelId="{786EF3CA-0BF7-3D45-A130-BBF7F245D450}" type="pres">
      <dgm:prSet presAssocID="{BEF981AF-6D67-4D93-98B0-29C10B090BC5}" presName="node" presStyleLbl="node1" presStyleIdx="9" presStyleCnt="15">
        <dgm:presLayoutVars>
          <dgm:bulletEnabled val="1"/>
        </dgm:presLayoutVars>
      </dgm:prSet>
      <dgm:spPr/>
    </dgm:pt>
    <dgm:pt modelId="{767FA944-6F70-A245-89BB-06B6EBE497C9}" type="pres">
      <dgm:prSet presAssocID="{6FB69BC0-4C77-4C5D-A342-979D2DA9206F}" presName="sibTrans" presStyleCnt="0"/>
      <dgm:spPr/>
    </dgm:pt>
    <dgm:pt modelId="{4541A864-75B8-D148-85F4-DA2961248395}" type="pres">
      <dgm:prSet presAssocID="{33AABD1E-BB64-4EFD-B27E-F0FD9478B70D}" presName="node" presStyleLbl="node1" presStyleIdx="10" presStyleCnt="15">
        <dgm:presLayoutVars>
          <dgm:bulletEnabled val="1"/>
        </dgm:presLayoutVars>
      </dgm:prSet>
      <dgm:spPr/>
    </dgm:pt>
    <dgm:pt modelId="{AE0A37BE-E467-3645-8B2A-6046F63098F3}" type="pres">
      <dgm:prSet presAssocID="{9FF4759F-D62C-4238-BBD0-4DAB781D1011}" presName="sibTrans" presStyleCnt="0"/>
      <dgm:spPr/>
    </dgm:pt>
    <dgm:pt modelId="{2B7BAC85-34AB-594A-B640-A77B8046E3B2}" type="pres">
      <dgm:prSet presAssocID="{A8DDDC14-7ED6-4503-AAC0-15743224341C}" presName="node" presStyleLbl="node1" presStyleIdx="11" presStyleCnt="15">
        <dgm:presLayoutVars>
          <dgm:bulletEnabled val="1"/>
        </dgm:presLayoutVars>
      </dgm:prSet>
      <dgm:spPr/>
    </dgm:pt>
    <dgm:pt modelId="{ED87A813-CBEC-4E48-9275-DF0C714F1ECB}" type="pres">
      <dgm:prSet presAssocID="{69C40E91-EBBA-412E-B4CB-87C719F7360E}" presName="sibTrans" presStyleCnt="0"/>
      <dgm:spPr/>
    </dgm:pt>
    <dgm:pt modelId="{21C75600-9692-8F41-A388-2ED8073855D5}" type="pres">
      <dgm:prSet presAssocID="{84B81138-C085-4756-A27E-8928730FC0DE}" presName="node" presStyleLbl="node1" presStyleIdx="12" presStyleCnt="15">
        <dgm:presLayoutVars>
          <dgm:bulletEnabled val="1"/>
        </dgm:presLayoutVars>
      </dgm:prSet>
      <dgm:spPr/>
    </dgm:pt>
    <dgm:pt modelId="{2A09C2AB-D369-694E-9B3D-A807CBF0E746}" type="pres">
      <dgm:prSet presAssocID="{5AAC3CE2-580B-450F-8C7C-29BE4F903A84}" presName="sibTrans" presStyleCnt="0"/>
      <dgm:spPr/>
    </dgm:pt>
    <dgm:pt modelId="{FB11FC8B-828A-3041-BB27-3EF0D111AC4C}" type="pres">
      <dgm:prSet presAssocID="{302B87F7-B70A-484A-81DA-9409BB761E30}" presName="node" presStyleLbl="node1" presStyleIdx="13" presStyleCnt="15">
        <dgm:presLayoutVars>
          <dgm:bulletEnabled val="1"/>
        </dgm:presLayoutVars>
      </dgm:prSet>
      <dgm:spPr/>
    </dgm:pt>
    <dgm:pt modelId="{C165AEA7-B047-EE4D-B13D-7D3F80CE834C}" type="pres">
      <dgm:prSet presAssocID="{C8A48C0E-EA6C-4F21-A79A-1797BE791593}" presName="sibTrans" presStyleCnt="0"/>
      <dgm:spPr/>
    </dgm:pt>
    <dgm:pt modelId="{F4C2C249-7B0F-B349-A2BC-7D4F9935A142}" type="pres">
      <dgm:prSet presAssocID="{23474053-2567-42A8-A808-BAA263C30037}" presName="node" presStyleLbl="node1" presStyleIdx="14" presStyleCnt="15">
        <dgm:presLayoutVars>
          <dgm:bulletEnabled val="1"/>
        </dgm:presLayoutVars>
      </dgm:prSet>
      <dgm:spPr/>
    </dgm:pt>
  </dgm:ptLst>
  <dgm:cxnLst>
    <dgm:cxn modelId="{8476F00F-4F66-4645-A7BB-2A7A82EF0071}" srcId="{214AC2AD-26E2-4838-8103-F87B752EB169}" destId="{B181DDD6-A004-4E85-9E99-041801D93ECF}" srcOrd="0" destOrd="0" parTransId="{CE42BF4D-C5B9-4346-920E-CA523A9A5976}" sibTransId="{D3838E63-15DB-4745-9807-CF10DB3FEEC9}"/>
    <dgm:cxn modelId="{E93ADE1D-F5B7-47BC-86AB-89642D5873C8}" srcId="{214AC2AD-26E2-4838-8103-F87B752EB169}" destId="{92EC23A0-6BCC-4BF0-9250-4C57C007DDEB}" srcOrd="3" destOrd="0" parTransId="{46A1137D-DEBE-417A-AE5D-51587CBAF9E2}" sibTransId="{B83BF599-7239-4953-90B2-05D7277AD897}"/>
    <dgm:cxn modelId="{DFE18626-9661-BB42-9442-5848ECBCF547}" type="presOf" srcId="{92EC23A0-6BCC-4BF0-9250-4C57C007DDEB}" destId="{7397511C-0AAB-6144-A741-F27E94879F92}" srcOrd="0" destOrd="0" presId="urn:microsoft.com/office/officeart/2005/8/layout/default"/>
    <dgm:cxn modelId="{F8BEF728-62E1-E14B-B980-F3BF5EF28E4D}" type="presOf" srcId="{B181DDD6-A004-4E85-9E99-041801D93ECF}" destId="{8B3E425F-C14B-9545-8A8C-DB7F3A69B7CD}" srcOrd="0" destOrd="0" presId="urn:microsoft.com/office/officeart/2005/8/layout/default"/>
    <dgm:cxn modelId="{FD57882A-AD03-45EC-9843-FF99ACE3A917}" srcId="{214AC2AD-26E2-4838-8103-F87B752EB169}" destId="{21CE8385-3E07-4CEE-B7A9-4E61D9774B87}" srcOrd="4" destOrd="0" parTransId="{21D3548D-38C7-44F3-B91F-F02DB4269506}" sibTransId="{8F1C79E7-18E4-4F08-9D80-2E5768B1C527}"/>
    <dgm:cxn modelId="{4C1FE42C-F064-3D41-90CA-B5E6C749B880}" type="presOf" srcId="{33AABD1E-BB64-4EFD-B27E-F0FD9478B70D}" destId="{4541A864-75B8-D148-85F4-DA2961248395}" srcOrd="0" destOrd="0" presId="urn:microsoft.com/office/officeart/2005/8/layout/default"/>
    <dgm:cxn modelId="{D516032F-547F-F94D-AAB1-C3262BDF33B9}" type="presOf" srcId="{D11176B4-9A90-4E2A-B82C-A527C82C5201}" destId="{77CC524D-5BCA-7F4B-91C9-673FE4E1F54A}" srcOrd="0" destOrd="0" presId="urn:microsoft.com/office/officeart/2005/8/layout/default"/>
    <dgm:cxn modelId="{71990A35-F5D5-4547-8F6B-F8B0D32F059A}" type="presOf" srcId="{21CE8385-3E07-4CEE-B7A9-4E61D9774B87}" destId="{71DAA5A5-4391-804A-B4A5-FB6E27B02D48}" srcOrd="0" destOrd="0" presId="urn:microsoft.com/office/officeart/2005/8/layout/default"/>
    <dgm:cxn modelId="{D114764A-A18A-44BD-98F3-25A825225E6C}" srcId="{214AC2AD-26E2-4838-8103-F87B752EB169}" destId="{0F2AC24A-B549-4809-8EE9-E4A31627A4C1}" srcOrd="6" destOrd="0" parTransId="{9A7F1E42-5CB5-4B4C-880C-9ACC8B06A1CB}" sibTransId="{FA7972F3-A9E0-46E9-9152-BC7BDA2C1CC2}"/>
    <dgm:cxn modelId="{391C554B-521D-B947-B61A-F40B9D8CFB2E}" type="presOf" srcId="{23474053-2567-42A8-A808-BAA263C30037}" destId="{F4C2C249-7B0F-B349-A2BC-7D4F9935A142}" srcOrd="0" destOrd="0" presId="urn:microsoft.com/office/officeart/2005/8/layout/default"/>
    <dgm:cxn modelId="{EB7F915D-28ED-5F4E-9686-D1236AD81BDF}" type="presOf" srcId="{386F264F-7AA0-4932-9423-BD662E1ABE61}" destId="{D8C4FAC8-9ED1-5240-9ABC-AB922E34DC0B}" srcOrd="0" destOrd="0" presId="urn:microsoft.com/office/officeart/2005/8/layout/default"/>
    <dgm:cxn modelId="{19B85F6F-A741-4282-8823-0D95D14A838A}" srcId="{214AC2AD-26E2-4838-8103-F87B752EB169}" destId="{84B81138-C085-4756-A27E-8928730FC0DE}" srcOrd="12" destOrd="0" parTransId="{2CD3773C-64B3-4E0B-9745-7F600B6F75E1}" sibTransId="{5AAC3CE2-580B-450F-8C7C-29BE4F903A84}"/>
    <dgm:cxn modelId="{B247E985-F1CC-2A4E-B17E-75394CEB7D8C}" type="presOf" srcId="{0241E9B4-E5E4-4119-9344-5BD02EBA962A}" destId="{1029B94A-2EDE-7447-9972-F0BD498A3148}" srcOrd="0" destOrd="0" presId="urn:microsoft.com/office/officeart/2005/8/layout/default"/>
    <dgm:cxn modelId="{F3EBAA86-2A04-914C-AC01-F27C6868583B}" type="presOf" srcId="{A8DDDC14-7ED6-4503-AAC0-15743224341C}" destId="{2B7BAC85-34AB-594A-B640-A77B8046E3B2}" srcOrd="0" destOrd="0" presId="urn:microsoft.com/office/officeart/2005/8/layout/default"/>
    <dgm:cxn modelId="{39CC3492-D457-421F-AA1C-0AAE62CCE9BF}" srcId="{214AC2AD-26E2-4838-8103-F87B752EB169}" destId="{BEF981AF-6D67-4D93-98B0-29C10B090BC5}" srcOrd="9" destOrd="0" parTransId="{EAEE75B2-C9D6-4A47-98FC-B5AE7492D83E}" sibTransId="{6FB69BC0-4C77-4C5D-A342-979D2DA9206F}"/>
    <dgm:cxn modelId="{ECAD9495-CCD9-4D3A-A9CE-57A215AF07EB}" srcId="{214AC2AD-26E2-4838-8103-F87B752EB169}" destId="{23474053-2567-42A8-A808-BAA263C30037}" srcOrd="14" destOrd="0" parTransId="{0B0C4F10-676D-4C6D-AF7E-CB4FCBBA303B}" sibTransId="{3015F9B0-38F1-41A6-B7AA-48393918DF04}"/>
    <dgm:cxn modelId="{B315C79F-1872-4869-A1E3-30FBDE625C30}" srcId="{214AC2AD-26E2-4838-8103-F87B752EB169}" destId="{D11176B4-9A90-4E2A-B82C-A527C82C5201}" srcOrd="7" destOrd="0" parTransId="{31EF0A71-525E-4DF9-8C51-30114EB1DF58}" sibTransId="{EEE3869A-1A53-4378-AD1F-79C428362F26}"/>
    <dgm:cxn modelId="{3A6AAFAD-2AAC-4918-A795-378E12DCAD1F}" srcId="{214AC2AD-26E2-4838-8103-F87B752EB169}" destId="{A8DDDC14-7ED6-4503-AAC0-15743224341C}" srcOrd="11" destOrd="0" parTransId="{808686DC-FCDF-48AB-996B-069453C5E87B}" sibTransId="{69C40E91-EBBA-412E-B4CB-87C719F7360E}"/>
    <dgm:cxn modelId="{746B81B0-BA03-1645-A158-2B3865E552F7}" type="presOf" srcId="{BEF981AF-6D67-4D93-98B0-29C10B090BC5}" destId="{786EF3CA-0BF7-3D45-A130-BBF7F245D450}" srcOrd="0" destOrd="0" presId="urn:microsoft.com/office/officeart/2005/8/layout/default"/>
    <dgm:cxn modelId="{CBEB99C6-2791-4417-83D2-04E5D88BC309}" srcId="{214AC2AD-26E2-4838-8103-F87B752EB169}" destId="{0241E9B4-E5E4-4119-9344-5BD02EBA962A}" srcOrd="1" destOrd="0" parTransId="{73A9DE72-D235-484E-8DD8-56F3D594D52E}" sibTransId="{E9F454AA-226D-4C10-BE7D-38B605BDDF78}"/>
    <dgm:cxn modelId="{AEB8A0D2-7FD7-8D45-A336-C7B44C88814A}" type="presOf" srcId="{0F2AC24A-B549-4809-8EE9-E4A31627A4C1}" destId="{A2FE8CF6-3966-2944-A549-D5BE3CD524DD}" srcOrd="0" destOrd="0" presId="urn:microsoft.com/office/officeart/2005/8/layout/default"/>
    <dgm:cxn modelId="{04028CD4-8434-4D68-BF9D-39EDBDD8C54F}" srcId="{214AC2AD-26E2-4838-8103-F87B752EB169}" destId="{EE3C1F02-CC2F-4CFD-A51F-0862BFC819C3}" srcOrd="2" destOrd="0" parTransId="{C6AD5A8C-02DA-4FEB-8543-3C466A5C285D}" sibTransId="{61E87266-9F8A-4818-8CD5-02B626A65BC5}"/>
    <dgm:cxn modelId="{C3FA1FD9-379D-F04D-B6DC-489AAEADD4FE}" type="presOf" srcId="{214AC2AD-26E2-4838-8103-F87B752EB169}" destId="{62D8A9EA-640F-C244-A901-F008F107D34D}" srcOrd="0" destOrd="0" presId="urn:microsoft.com/office/officeart/2005/8/layout/default"/>
    <dgm:cxn modelId="{8025BDDD-463F-405A-A5BF-6AAC6D8B4597}" srcId="{214AC2AD-26E2-4838-8103-F87B752EB169}" destId="{386F264F-7AA0-4932-9423-BD662E1ABE61}" srcOrd="5" destOrd="0" parTransId="{50AFC424-A6F5-4FBB-8610-07EB20308EFE}" sibTransId="{DBBB6CDC-576D-4E2A-B535-41506A2A13CD}"/>
    <dgm:cxn modelId="{C1656EE3-4313-4C84-A04C-08DCB911158D}" srcId="{214AC2AD-26E2-4838-8103-F87B752EB169}" destId="{B7238547-58E7-4C32-8A7D-352531C9CB8A}" srcOrd="8" destOrd="0" parTransId="{B853B06A-3D58-4E73-AE03-B8DF5C2B98FF}" sibTransId="{96A2ED26-4D46-44C7-94D2-E420F417E2F2}"/>
    <dgm:cxn modelId="{E0CB86E8-52A3-1C40-8EE5-530695FB750B}" type="presOf" srcId="{EE3C1F02-CC2F-4CFD-A51F-0862BFC819C3}" destId="{2ECBD89B-F415-2E46-87BE-5A074BC2C12A}" srcOrd="0" destOrd="0" presId="urn:microsoft.com/office/officeart/2005/8/layout/default"/>
    <dgm:cxn modelId="{887035EB-C749-4032-B0FB-D58224BBC781}" srcId="{214AC2AD-26E2-4838-8103-F87B752EB169}" destId="{33AABD1E-BB64-4EFD-B27E-F0FD9478B70D}" srcOrd="10" destOrd="0" parTransId="{964D1199-BBF9-4BC2-AB17-487B9CFC4DE8}" sibTransId="{9FF4759F-D62C-4238-BBD0-4DAB781D1011}"/>
    <dgm:cxn modelId="{24AF36EF-DB7B-1E43-9C3F-F6E526721C40}" type="presOf" srcId="{84B81138-C085-4756-A27E-8928730FC0DE}" destId="{21C75600-9692-8F41-A388-2ED8073855D5}" srcOrd="0" destOrd="0" presId="urn:microsoft.com/office/officeart/2005/8/layout/default"/>
    <dgm:cxn modelId="{15E88AF0-C062-394D-8159-9D58F37B9A31}" type="presOf" srcId="{302B87F7-B70A-484A-81DA-9409BB761E30}" destId="{FB11FC8B-828A-3041-BB27-3EF0D111AC4C}" srcOrd="0" destOrd="0" presId="urn:microsoft.com/office/officeart/2005/8/layout/default"/>
    <dgm:cxn modelId="{A89CBEF0-96DA-4B62-B46C-9AD4620E6D61}" srcId="{214AC2AD-26E2-4838-8103-F87B752EB169}" destId="{302B87F7-B70A-484A-81DA-9409BB761E30}" srcOrd="13" destOrd="0" parTransId="{846F2626-2A80-45C8-9429-0FB59C15F1B3}" sibTransId="{C8A48C0E-EA6C-4F21-A79A-1797BE791593}"/>
    <dgm:cxn modelId="{C03232FE-FB86-A54F-B407-17C9609992B5}" type="presOf" srcId="{B7238547-58E7-4C32-8A7D-352531C9CB8A}" destId="{A71B0641-4A34-4D4C-94C2-3BE4EEF5C0B6}" srcOrd="0" destOrd="0" presId="urn:microsoft.com/office/officeart/2005/8/layout/default"/>
    <dgm:cxn modelId="{634656FD-1877-5C4A-8D66-0C7FDC950715}" type="presParOf" srcId="{62D8A9EA-640F-C244-A901-F008F107D34D}" destId="{8B3E425F-C14B-9545-8A8C-DB7F3A69B7CD}" srcOrd="0" destOrd="0" presId="urn:microsoft.com/office/officeart/2005/8/layout/default"/>
    <dgm:cxn modelId="{90724296-9332-5648-95E5-09BE0B7B03E0}" type="presParOf" srcId="{62D8A9EA-640F-C244-A901-F008F107D34D}" destId="{A0138D2B-2B0E-A44B-8253-22A276C5DD1A}" srcOrd="1" destOrd="0" presId="urn:microsoft.com/office/officeart/2005/8/layout/default"/>
    <dgm:cxn modelId="{0B3B8F3D-DBAF-C949-94B7-EF8B52FC9707}" type="presParOf" srcId="{62D8A9EA-640F-C244-A901-F008F107D34D}" destId="{1029B94A-2EDE-7447-9972-F0BD498A3148}" srcOrd="2" destOrd="0" presId="urn:microsoft.com/office/officeart/2005/8/layout/default"/>
    <dgm:cxn modelId="{5794CA4E-AE71-6C48-B415-039B408B2A15}" type="presParOf" srcId="{62D8A9EA-640F-C244-A901-F008F107D34D}" destId="{63B2DE80-9188-4540-9FC4-39E11CFA895C}" srcOrd="3" destOrd="0" presId="urn:microsoft.com/office/officeart/2005/8/layout/default"/>
    <dgm:cxn modelId="{7FEA62A8-49B2-0444-9C40-EDB033691FED}" type="presParOf" srcId="{62D8A9EA-640F-C244-A901-F008F107D34D}" destId="{2ECBD89B-F415-2E46-87BE-5A074BC2C12A}" srcOrd="4" destOrd="0" presId="urn:microsoft.com/office/officeart/2005/8/layout/default"/>
    <dgm:cxn modelId="{EEC63B27-9A15-194A-A21E-F03C9BCF02DA}" type="presParOf" srcId="{62D8A9EA-640F-C244-A901-F008F107D34D}" destId="{369AD07F-49BA-5442-87E2-9DD29C2E8814}" srcOrd="5" destOrd="0" presId="urn:microsoft.com/office/officeart/2005/8/layout/default"/>
    <dgm:cxn modelId="{52E2A4A4-4300-A941-806D-4A1E6257A76A}" type="presParOf" srcId="{62D8A9EA-640F-C244-A901-F008F107D34D}" destId="{7397511C-0AAB-6144-A741-F27E94879F92}" srcOrd="6" destOrd="0" presId="urn:microsoft.com/office/officeart/2005/8/layout/default"/>
    <dgm:cxn modelId="{C4A8FFC0-946F-F04B-9419-9A8ACB4B10C2}" type="presParOf" srcId="{62D8A9EA-640F-C244-A901-F008F107D34D}" destId="{FD69A6DA-BF7A-4749-A7BB-5D322F5B0092}" srcOrd="7" destOrd="0" presId="urn:microsoft.com/office/officeart/2005/8/layout/default"/>
    <dgm:cxn modelId="{042650DC-8B62-CC4F-9018-52D2DC5A3696}" type="presParOf" srcId="{62D8A9EA-640F-C244-A901-F008F107D34D}" destId="{71DAA5A5-4391-804A-B4A5-FB6E27B02D48}" srcOrd="8" destOrd="0" presId="urn:microsoft.com/office/officeart/2005/8/layout/default"/>
    <dgm:cxn modelId="{354B7505-6E03-2045-9DD7-3565D293910C}" type="presParOf" srcId="{62D8A9EA-640F-C244-A901-F008F107D34D}" destId="{86707953-D309-B74F-924F-CC299C3BC7A3}" srcOrd="9" destOrd="0" presId="urn:microsoft.com/office/officeart/2005/8/layout/default"/>
    <dgm:cxn modelId="{C852155A-5726-6A4C-AA71-B4A860AD711A}" type="presParOf" srcId="{62D8A9EA-640F-C244-A901-F008F107D34D}" destId="{D8C4FAC8-9ED1-5240-9ABC-AB922E34DC0B}" srcOrd="10" destOrd="0" presId="urn:microsoft.com/office/officeart/2005/8/layout/default"/>
    <dgm:cxn modelId="{2BEA723E-2D19-0145-B113-C78E7DDC3781}" type="presParOf" srcId="{62D8A9EA-640F-C244-A901-F008F107D34D}" destId="{2CB11C9E-B607-6B45-A7E0-AB0CF3C0FA63}" srcOrd="11" destOrd="0" presId="urn:microsoft.com/office/officeart/2005/8/layout/default"/>
    <dgm:cxn modelId="{EA3D64F5-D660-2F4A-8126-C8B0F4118D13}" type="presParOf" srcId="{62D8A9EA-640F-C244-A901-F008F107D34D}" destId="{A2FE8CF6-3966-2944-A549-D5BE3CD524DD}" srcOrd="12" destOrd="0" presId="urn:microsoft.com/office/officeart/2005/8/layout/default"/>
    <dgm:cxn modelId="{9FC693DD-83E5-6145-8512-E01ED4FEA476}" type="presParOf" srcId="{62D8A9EA-640F-C244-A901-F008F107D34D}" destId="{02F6B0F8-7111-B84B-B516-B7C0CB4CD76A}" srcOrd="13" destOrd="0" presId="urn:microsoft.com/office/officeart/2005/8/layout/default"/>
    <dgm:cxn modelId="{3E5E3754-2792-284E-BD00-1B9A7D6ECA75}" type="presParOf" srcId="{62D8A9EA-640F-C244-A901-F008F107D34D}" destId="{77CC524D-5BCA-7F4B-91C9-673FE4E1F54A}" srcOrd="14" destOrd="0" presId="urn:microsoft.com/office/officeart/2005/8/layout/default"/>
    <dgm:cxn modelId="{DD93F200-E0AD-6B40-81EF-3F4757273222}" type="presParOf" srcId="{62D8A9EA-640F-C244-A901-F008F107D34D}" destId="{C5C7A3C3-4C65-2E41-8E9C-663CA681D474}" srcOrd="15" destOrd="0" presId="urn:microsoft.com/office/officeart/2005/8/layout/default"/>
    <dgm:cxn modelId="{A35FC2EE-7DAF-0644-8AED-038984959329}" type="presParOf" srcId="{62D8A9EA-640F-C244-A901-F008F107D34D}" destId="{A71B0641-4A34-4D4C-94C2-3BE4EEF5C0B6}" srcOrd="16" destOrd="0" presId="urn:microsoft.com/office/officeart/2005/8/layout/default"/>
    <dgm:cxn modelId="{74638858-8FDC-F840-A435-ACA8EB0D08D1}" type="presParOf" srcId="{62D8A9EA-640F-C244-A901-F008F107D34D}" destId="{59F859F1-3291-2E42-9797-F571490B5803}" srcOrd="17" destOrd="0" presId="urn:microsoft.com/office/officeart/2005/8/layout/default"/>
    <dgm:cxn modelId="{5F707FD2-B57A-C84C-8073-5E70AB4782AA}" type="presParOf" srcId="{62D8A9EA-640F-C244-A901-F008F107D34D}" destId="{786EF3CA-0BF7-3D45-A130-BBF7F245D450}" srcOrd="18" destOrd="0" presId="urn:microsoft.com/office/officeart/2005/8/layout/default"/>
    <dgm:cxn modelId="{8DCFC306-F11B-DB43-81FD-414792B73C0E}" type="presParOf" srcId="{62D8A9EA-640F-C244-A901-F008F107D34D}" destId="{767FA944-6F70-A245-89BB-06B6EBE497C9}" srcOrd="19" destOrd="0" presId="urn:microsoft.com/office/officeart/2005/8/layout/default"/>
    <dgm:cxn modelId="{6AFE8619-E0E6-8042-8A33-CF1F75797FBF}" type="presParOf" srcId="{62D8A9EA-640F-C244-A901-F008F107D34D}" destId="{4541A864-75B8-D148-85F4-DA2961248395}" srcOrd="20" destOrd="0" presId="urn:microsoft.com/office/officeart/2005/8/layout/default"/>
    <dgm:cxn modelId="{9BE10199-F8D4-154D-990E-098080565B22}" type="presParOf" srcId="{62D8A9EA-640F-C244-A901-F008F107D34D}" destId="{AE0A37BE-E467-3645-8B2A-6046F63098F3}" srcOrd="21" destOrd="0" presId="urn:microsoft.com/office/officeart/2005/8/layout/default"/>
    <dgm:cxn modelId="{044BFFE5-5CDC-564C-8244-8F62D72F752E}" type="presParOf" srcId="{62D8A9EA-640F-C244-A901-F008F107D34D}" destId="{2B7BAC85-34AB-594A-B640-A77B8046E3B2}" srcOrd="22" destOrd="0" presId="urn:microsoft.com/office/officeart/2005/8/layout/default"/>
    <dgm:cxn modelId="{C76F6EE5-168D-BF44-9046-18157B9D52B3}" type="presParOf" srcId="{62D8A9EA-640F-C244-A901-F008F107D34D}" destId="{ED87A813-CBEC-4E48-9275-DF0C714F1ECB}" srcOrd="23" destOrd="0" presId="urn:microsoft.com/office/officeart/2005/8/layout/default"/>
    <dgm:cxn modelId="{62020457-3E16-DD4D-9ED0-84516DE05531}" type="presParOf" srcId="{62D8A9EA-640F-C244-A901-F008F107D34D}" destId="{21C75600-9692-8F41-A388-2ED8073855D5}" srcOrd="24" destOrd="0" presId="urn:microsoft.com/office/officeart/2005/8/layout/default"/>
    <dgm:cxn modelId="{40BDF9B5-145B-B34F-A10A-797C180248F4}" type="presParOf" srcId="{62D8A9EA-640F-C244-A901-F008F107D34D}" destId="{2A09C2AB-D369-694E-9B3D-A807CBF0E746}" srcOrd="25" destOrd="0" presId="urn:microsoft.com/office/officeart/2005/8/layout/default"/>
    <dgm:cxn modelId="{DC5FA01A-AA70-4749-BF57-12C0F6063CC3}" type="presParOf" srcId="{62D8A9EA-640F-C244-A901-F008F107D34D}" destId="{FB11FC8B-828A-3041-BB27-3EF0D111AC4C}" srcOrd="26" destOrd="0" presId="urn:microsoft.com/office/officeart/2005/8/layout/default"/>
    <dgm:cxn modelId="{0417EE96-AB99-DB43-9E90-C15711368294}" type="presParOf" srcId="{62D8A9EA-640F-C244-A901-F008F107D34D}" destId="{C165AEA7-B047-EE4D-B13D-7D3F80CE834C}" srcOrd="27" destOrd="0" presId="urn:microsoft.com/office/officeart/2005/8/layout/default"/>
    <dgm:cxn modelId="{0E0A75FD-79AD-0E48-BFB7-F10A2F193783}" type="presParOf" srcId="{62D8A9EA-640F-C244-A901-F008F107D34D}" destId="{F4C2C249-7B0F-B349-A2BC-7D4F9935A142}" srcOrd="28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A64D17E-1E26-43DA-B41B-C2F126F7341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50D930-D84F-4B3F-AE0D-7959601A8950}">
      <dgm:prSet/>
      <dgm:spPr/>
      <dgm:t>
        <a:bodyPr/>
        <a:lstStyle/>
        <a:p>
          <a:r>
            <a:rPr lang="en-US"/>
            <a:t>Rhaid = must</a:t>
          </a:r>
        </a:p>
      </dgm:t>
    </dgm:pt>
    <dgm:pt modelId="{4814327F-D1DD-47EE-92EA-DF4666EA2E17}" type="parTrans" cxnId="{950557BA-96F3-485E-B485-10CCC3A3137C}">
      <dgm:prSet/>
      <dgm:spPr/>
      <dgm:t>
        <a:bodyPr/>
        <a:lstStyle/>
        <a:p>
          <a:endParaRPr lang="en-US"/>
        </a:p>
      </dgm:t>
    </dgm:pt>
    <dgm:pt modelId="{8527C104-EDBC-41A2-BFDF-2B1DBFE035D1}" type="sibTrans" cxnId="{950557BA-96F3-485E-B485-10CCC3A3137C}">
      <dgm:prSet/>
      <dgm:spPr/>
      <dgm:t>
        <a:bodyPr/>
        <a:lstStyle/>
        <a:p>
          <a:endParaRPr lang="en-US"/>
        </a:p>
      </dgm:t>
    </dgm:pt>
    <dgm:pt modelId="{5E7F7DE8-0473-4F91-8159-1ED84CCE3B3E}">
      <dgm:prSet/>
      <dgm:spPr/>
      <dgm:t>
        <a:bodyPr/>
        <a:lstStyle/>
        <a:p>
          <a:r>
            <a:rPr lang="en-US"/>
            <a:t>Paid = Don’t (sing)</a:t>
          </a:r>
        </a:p>
      </dgm:t>
    </dgm:pt>
    <dgm:pt modelId="{435D737F-55BC-445F-9063-15B6DF0E0F18}" type="parTrans" cxnId="{415A8F84-E201-4CBD-A9ED-522D9973E2C5}">
      <dgm:prSet/>
      <dgm:spPr/>
      <dgm:t>
        <a:bodyPr/>
        <a:lstStyle/>
        <a:p>
          <a:endParaRPr lang="en-US"/>
        </a:p>
      </dgm:t>
    </dgm:pt>
    <dgm:pt modelId="{16C63395-2560-4518-93E6-87C10E7A9CB1}" type="sibTrans" cxnId="{415A8F84-E201-4CBD-A9ED-522D9973E2C5}">
      <dgm:prSet/>
      <dgm:spPr/>
      <dgm:t>
        <a:bodyPr/>
        <a:lstStyle/>
        <a:p>
          <a:endParaRPr lang="en-US"/>
        </a:p>
      </dgm:t>
    </dgm:pt>
    <dgm:pt modelId="{72CD1926-076D-4DBC-90EE-0D60B38FB74C}">
      <dgm:prSet/>
      <dgm:spPr/>
      <dgm:t>
        <a:bodyPr/>
        <a:lstStyle/>
        <a:p>
          <a:r>
            <a:rPr lang="en-US"/>
            <a:t>Peidiwch = Don’t (plu)</a:t>
          </a:r>
        </a:p>
      </dgm:t>
    </dgm:pt>
    <dgm:pt modelId="{9E96DB29-B4A4-4C1B-8BED-71314124163E}" type="parTrans" cxnId="{30A27BA7-7A6B-4607-8652-5DD9B676C40A}">
      <dgm:prSet/>
      <dgm:spPr/>
      <dgm:t>
        <a:bodyPr/>
        <a:lstStyle/>
        <a:p>
          <a:endParaRPr lang="en-US"/>
        </a:p>
      </dgm:t>
    </dgm:pt>
    <dgm:pt modelId="{2EF8B281-F51C-436A-81A2-8D5F5F640628}" type="sibTrans" cxnId="{30A27BA7-7A6B-4607-8652-5DD9B676C40A}">
      <dgm:prSet/>
      <dgm:spPr/>
      <dgm:t>
        <a:bodyPr/>
        <a:lstStyle/>
        <a:p>
          <a:endParaRPr lang="en-US"/>
        </a:p>
      </dgm:t>
    </dgm:pt>
    <dgm:pt modelId="{FEA03454-35BE-4218-80C3-4629BD816EE9}">
      <dgm:prSet/>
      <dgm:spPr/>
      <dgm:t>
        <a:bodyPr/>
        <a:lstStyle/>
        <a:p>
          <a:r>
            <a:rPr lang="en-US"/>
            <a:t>Dim = No</a:t>
          </a:r>
        </a:p>
      </dgm:t>
    </dgm:pt>
    <dgm:pt modelId="{8894270E-EE83-4B1A-B101-F188F2BADE3D}" type="parTrans" cxnId="{0684E5D5-9A45-418F-A203-7DF23D003B15}">
      <dgm:prSet/>
      <dgm:spPr/>
      <dgm:t>
        <a:bodyPr/>
        <a:lstStyle/>
        <a:p>
          <a:endParaRPr lang="en-US"/>
        </a:p>
      </dgm:t>
    </dgm:pt>
    <dgm:pt modelId="{F7D7271C-40FF-4EA1-BDAD-EFAFE95128E2}" type="sibTrans" cxnId="{0684E5D5-9A45-418F-A203-7DF23D003B15}">
      <dgm:prSet/>
      <dgm:spPr/>
      <dgm:t>
        <a:bodyPr/>
        <a:lstStyle/>
        <a:p>
          <a:endParaRPr lang="en-US"/>
        </a:p>
      </dgm:t>
    </dgm:pt>
    <dgm:pt modelId="{D2131695-835E-9F4E-9339-8F376D49689F}" type="pres">
      <dgm:prSet presAssocID="{1A64D17E-1E26-43DA-B41B-C2F126F7341D}" presName="linear" presStyleCnt="0">
        <dgm:presLayoutVars>
          <dgm:animLvl val="lvl"/>
          <dgm:resizeHandles val="exact"/>
        </dgm:presLayoutVars>
      </dgm:prSet>
      <dgm:spPr/>
    </dgm:pt>
    <dgm:pt modelId="{7FA147FC-A72A-9341-B5F7-8CC3F7EB4808}" type="pres">
      <dgm:prSet presAssocID="{7550D930-D84F-4B3F-AE0D-7959601A895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DD43855-B18B-F340-BBB0-D1A4786500AE}" type="pres">
      <dgm:prSet presAssocID="{8527C104-EDBC-41A2-BFDF-2B1DBFE035D1}" presName="spacer" presStyleCnt="0"/>
      <dgm:spPr/>
    </dgm:pt>
    <dgm:pt modelId="{2A882492-BEE3-C84E-B6D3-7D90F9BC00FB}" type="pres">
      <dgm:prSet presAssocID="{5E7F7DE8-0473-4F91-8159-1ED84CCE3B3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164E40F-B697-064A-A079-980109DA675F}" type="pres">
      <dgm:prSet presAssocID="{16C63395-2560-4518-93E6-87C10E7A9CB1}" presName="spacer" presStyleCnt="0"/>
      <dgm:spPr/>
    </dgm:pt>
    <dgm:pt modelId="{AD9F9B98-E808-5441-9F9D-E9FFF3DEE6CA}" type="pres">
      <dgm:prSet presAssocID="{72CD1926-076D-4DBC-90EE-0D60B38FB74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989FB13-E160-5242-961F-92C28B91DBE4}" type="pres">
      <dgm:prSet presAssocID="{2EF8B281-F51C-436A-81A2-8D5F5F640628}" presName="spacer" presStyleCnt="0"/>
      <dgm:spPr/>
    </dgm:pt>
    <dgm:pt modelId="{D36A4B40-2B01-434E-B2D0-60C6F1DE346E}" type="pres">
      <dgm:prSet presAssocID="{FEA03454-35BE-4218-80C3-4629BD816EE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0F88302-2549-0444-A44F-674CF650B21E}" type="presOf" srcId="{72CD1926-076D-4DBC-90EE-0D60B38FB74C}" destId="{AD9F9B98-E808-5441-9F9D-E9FFF3DEE6CA}" srcOrd="0" destOrd="0" presId="urn:microsoft.com/office/officeart/2005/8/layout/vList2"/>
    <dgm:cxn modelId="{CB529618-9B25-C848-B6E9-C1122E8CB825}" type="presOf" srcId="{FEA03454-35BE-4218-80C3-4629BD816EE9}" destId="{D36A4B40-2B01-434E-B2D0-60C6F1DE346E}" srcOrd="0" destOrd="0" presId="urn:microsoft.com/office/officeart/2005/8/layout/vList2"/>
    <dgm:cxn modelId="{415A8F84-E201-4CBD-A9ED-522D9973E2C5}" srcId="{1A64D17E-1E26-43DA-B41B-C2F126F7341D}" destId="{5E7F7DE8-0473-4F91-8159-1ED84CCE3B3E}" srcOrd="1" destOrd="0" parTransId="{435D737F-55BC-445F-9063-15B6DF0E0F18}" sibTransId="{16C63395-2560-4518-93E6-87C10E7A9CB1}"/>
    <dgm:cxn modelId="{1EFCB98B-915F-3740-913F-5E63F0913537}" type="presOf" srcId="{5E7F7DE8-0473-4F91-8159-1ED84CCE3B3E}" destId="{2A882492-BEE3-C84E-B6D3-7D90F9BC00FB}" srcOrd="0" destOrd="0" presId="urn:microsoft.com/office/officeart/2005/8/layout/vList2"/>
    <dgm:cxn modelId="{30A27BA7-7A6B-4607-8652-5DD9B676C40A}" srcId="{1A64D17E-1E26-43DA-B41B-C2F126F7341D}" destId="{72CD1926-076D-4DBC-90EE-0D60B38FB74C}" srcOrd="2" destOrd="0" parTransId="{9E96DB29-B4A4-4C1B-8BED-71314124163E}" sibTransId="{2EF8B281-F51C-436A-81A2-8D5F5F640628}"/>
    <dgm:cxn modelId="{950557BA-96F3-485E-B485-10CCC3A3137C}" srcId="{1A64D17E-1E26-43DA-B41B-C2F126F7341D}" destId="{7550D930-D84F-4B3F-AE0D-7959601A8950}" srcOrd="0" destOrd="0" parTransId="{4814327F-D1DD-47EE-92EA-DF4666EA2E17}" sibTransId="{8527C104-EDBC-41A2-BFDF-2B1DBFE035D1}"/>
    <dgm:cxn modelId="{6A7995CB-2662-5843-B668-75061F267D7E}" type="presOf" srcId="{7550D930-D84F-4B3F-AE0D-7959601A8950}" destId="{7FA147FC-A72A-9341-B5F7-8CC3F7EB4808}" srcOrd="0" destOrd="0" presId="urn:microsoft.com/office/officeart/2005/8/layout/vList2"/>
    <dgm:cxn modelId="{910162CC-ADDF-D04C-A412-2E41A353BDE6}" type="presOf" srcId="{1A64D17E-1E26-43DA-B41B-C2F126F7341D}" destId="{D2131695-835E-9F4E-9339-8F376D49689F}" srcOrd="0" destOrd="0" presId="urn:microsoft.com/office/officeart/2005/8/layout/vList2"/>
    <dgm:cxn modelId="{0684E5D5-9A45-418F-A203-7DF23D003B15}" srcId="{1A64D17E-1E26-43DA-B41B-C2F126F7341D}" destId="{FEA03454-35BE-4218-80C3-4629BD816EE9}" srcOrd="3" destOrd="0" parTransId="{8894270E-EE83-4B1A-B101-F188F2BADE3D}" sibTransId="{F7D7271C-40FF-4EA1-BDAD-EFAFE95128E2}"/>
    <dgm:cxn modelId="{6D92AC4F-9EFE-624A-8CF7-1EC7D728BF28}" type="presParOf" srcId="{D2131695-835E-9F4E-9339-8F376D49689F}" destId="{7FA147FC-A72A-9341-B5F7-8CC3F7EB4808}" srcOrd="0" destOrd="0" presId="urn:microsoft.com/office/officeart/2005/8/layout/vList2"/>
    <dgm:cxn modelId="{4F3175B5-7560-3E4B-842C-B7DB9794CAAA}" type="presParOf" srcId="{D2131695-835E-9F4E-9339-8F376D49689F}" destId="{7DD43855-B18B-F340-BBB0-D1A4786500AE}" srcOrd="1" destOrd="0" presId="urn:microsoft.com/office/officeart/2005/8/layout/vList2"/>
    <dgm:cxn modelId="{59932084-F2D0-3848-9A2B-B355B16D8125}" type="presParOf" srcId="{D2131695-835E-9F4E-9339-8F376D49689F}" destId="{2A882492-BEE3-C84E-B6D3-7D90F9BC00FB}" srcOrd="2" destOrd="0" presId="urn:microsoft.com/office/officeart/2005/8/layout/vList2"/>
    <dgm:cxn modelId="{3FE340CE-7BD3-DF4B-93B1-CD633FB742D7}" type="presParOf" srcId="{D2131695-835E-9F4E-9339-8F376D49689F}" destId="{3164E40F-B697-064A-A079-980109DA675F}" srcOrd="3" destOrd="0" presId="urn:microsoft.com/office/officeart/2005/8/layout/vList2"/>
    <dgm:cxn modelId="{3D85EB0E-FA77-214B-BAEB-E191C38A898B}" type="presParOf" srcId="{D2131695-835E-9F4E-9339-8F376D49689F}" destId="{AD9F9B98-E808-5441-9F9D-E9FFF3DEE6CA}" srcOrd="4" destOrd="0" presId="urn:microsoft.com/office/officeart/2005/8/layout/vList2"/>
    <dgm:cxn modelId="{93613772-7FA7-1740-8411-C393653FF792}" type="presParOf" srcId="{D2131695-835E-9F4E-9339-8F376D49689F}" destId="{A989FB13-E160-5242-961F-92C28B91DBE4}" srcOrd="5" destOrd="0" presId="urn:microsoft.com/office/officeart/2005/8/layout/vList2"/>
    <dgm:cxn modelId="{E964E46E-F310-7643-B922-DD57C1D3120C}" type="presParOf" srcId="{D2131695-835E-9F4E-9339-8F376D49689F}" destId="{D36A4B40-2B01-434E-B2D0-60C6F1DE346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AEADA-BDBC-C345-A9B0-6CF3889E5BA6}">
      <dsp:nvSpPr>
        <dsp:cNvPr id="0" name=""/>
        <dsp:cNvSpPr/>
      </dsp:nvSpPr>
      <dsp:spPr>
        <a:xfrm>
          <a:off x="0" y="0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0380D-3E7E-684B-8023-5FF233F7EB78}">
      <dsp:nvSpPr>
        <dsp:cNvPr id="0" name=""/>
        <dsp:cNvSpPr/>
      </dsp:nvSpPr>
      <dsp:spPr>
        <a:xfrm>
          <a:off x="0" y="0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Where do you live?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0"/>
        <a:ext cx="5800437" cy="720122"/>
      </dsp:txXfrm>
    </dsp:sp>
    <dsp:sp modelId="{1C6F3084-C756-1849-9D0F-2945E827AA0A}">
      <dsp:nvSpPr>
        <dsp:cNvPr id="0" name=""/>
        <dsp:cNvSpPr/>
      </dsp:nvSpPr>
      <dsp:spPr>
        <a:xfrm>
          <a:off x="0" y="720122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15C3D-8BC0-124A-92C6-2215B343C2FB}">
      <dsp:nvSpPr>
        <dsp:cNvPr id="0" name=""/>
        <dsp:cNvSpPr/>
      </dsp:nvSpPr>
      <dsp:spPr>
        <a:xfrm>
          <a:off x="0" y="720122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When are you going?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720122"/>
        <a:ext cx="5800437" cy="720122"/>
      </dsp:txXfrm>
    </dsp:sp>
    <dsp:sp modelId="{5B859C12-8E4D-AA46-9C99-7714A50CFE46}">
      <dsp:nvSpPr>
        <dsp:cNvPr id="0" name=""/>
        <dsp:cNvSpPr/>
      </dsp:nvSpPr>
      <dsp:spPr>
        <a:xfrm>
          <a:off x="0" y="1440244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298F9-8AE0-F742-B0E1-9220FFC8C187}">
      <dsp:nvSpPr>
        <dsp:cNvPr id="0" name=""/>
        <dsp:cNvSpPr/>
      </dsp:nvSpPr>
      <dsp:spPr>
        <a:xfrm>
          <a:off x="0" y="1440244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Why do you like?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1440244"/>
        <a:ext cx="5800437" cy="720122"/>
      </dsp:txXfrm>
    </dsp:sp>
    <dsp:sp modelId="{8E85E62E-E2D7-C64E-9C70-C8616A6A2E40}">
      <dsp:nvSpPr>
        <dsp:cNvPr id="0" name=""/>
        <dsp:cNvSpPr/>
      </dsp:nvSpPr>
      <dsp:spPr>
        <a:xfrm>
          <a:off x="0" y="2160366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3D749-3BB5-B44F-8636-16673BBB02D3}">
      <dsp:nvSpPr>
        <dsp:cNvPr id="0" name=""/>
        <dsp:cNvSpPr/>
      </dsp:nvSpPr>
      <dsp:spPr>
        <a:xfrm>
          <a:off x="0" y="2160366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What are you doing?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2160366"/>
        <a:ext cx="5800437" cy="720122"/>
      </dsp:txXfrm>
    </dsp:sp>
    <dsp:sp modelId="{5535303C-8EBC-1F41-B8AB-B7E05101A401}">
      <dsp:nvSpPr>
        <dsp:cNvPr id="0" name=""/>
        <dsp:cNvSpPr/>
      </dsp:nvSpPr>
      <dsp:spPr>
        <a:xfrm>
          <a:off x="0" y="2880489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F851A-47CC-014F-B973-EC75B8B2F38A}">
      <dsp:nvSpPr>
        <dsp:cNvPr id="0" name=""/>
        <dsp:cNvSpPr/>
      </dsp:nvSpPr>
      <dsp:spPr>
        <a:xfrm>
          <a:off x="0" y="2880489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How are you?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2880489"/>
        <a:ext cx="5800437" cy="720122"/>
      </dsp:txXfrm>
    </dsp:sp>
    <dsp:sp modelId="{243665AB-F1AC-F34C-8146-3929E441BF2D}">
      <dsp:nvSpPr>
        <dsp:cNvPr id="0" name=""/>
        <dsp:cNvSpPr/>
      </dsp:nvSpPr>
      <dsp:spPr>
        <a:xfrm>
          <a:off x="0" y="3600611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07A0A-2065-4447-A4C5-192CD23E7CB7}">
      <dsp:nvSpPr>
        <dsp:cNvPr id="0" name=""/>
        <dsp:cNvSpPr/>
      </dsp:nvSpPr>
      <dsp:spPr>
        <a:xfrm>
          <a:off x="0" y="3600611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What time do you go out?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3600611"/>
        <a:ext cx="5800437" cy="720122"/>
      </dsp:txXfrm>
    </dsp:sp>
    <dsp:sp modelId="{53EA0A80-F35D-AA48-8260-8D1E05FE8419}">
      <dsp:nvSpPr>
        <dsp:cNvPr id="0" name=""/>
        <dsp:cNvSpPr/>
      </dsp:nvSpPr>
      <dsp:spPr>
        <a:xfrm>
          <a:off x="0" y="4320733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8327D-2419-1841-9AD0-B4F80647E2F4}">
      <dsp:nvSpPr>
        <dsp:cNvPr id="0" name=""/>
        <dsp:cNvSpPr/>
      </dsp:nvSpPr>
      <dsp:spPr>
        <a:xfrm>
          <a:off x="0" y="4320733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What do you want?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4320733"/>
        <a:ext cx="5800437" cy="720122"/>
      </dsp:txXfrm>
    </dsp:sp>
    <dsp:sp modelId="{929AC88B-D875-BE4F-B4EE-C99F11C22ED5}">
      <dsp:nvSpPr>
        <dsp:cNvPr id="0" name=""/>
        <dsp:cNvSpPr/>
      </dsp:nvSpPr>
      <dsp:spPr>
        <a:xfrm>
          <a:off x="0" y="5040855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D3BE0-92BB-E74C-8C54-69C0AD00ACA8}">
      <dsp:nvSpPr>
        <dsp:cNvPr id="0" name=""/>
        <dsp:cNvSpPr/>
      </dsp:nvSpPr>
      <dsp:spPr>
        <a:xfrm>
          <a:off x="0" y="5040855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Who are you?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5040855"/>
        <a:ext cx="5800437" cy="7201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AEADA-BDBC-C345-A9B0-6CF3889E5BA6}">
      <dsp:nvSpPr>
        <dsp:cNvPr id="0" name=""/>
        <dsp:cNvSpPr/>
      </dsp:nvSpPr>
      <dsp:spPr>
        <a:xfrm>
          <a:off x="0" y="0"/>
          <a:ext cx="61897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0380D-3E7E-684B-8023-5FF233F7EB78}">
      <dsp:nvSpPr>
        <dsp:cNvPr id="0" name=""/>
        <dsp:cNvSpPr/>
      </dsp:nvSpPr>
      <dsp:spPr>
        <a:xfrm>
          <a:off x="0" y="0"/>
          <a:ext cx="6189751" cy="716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Ble </a:t>
          </a:r>
          <a:r>
            <a:rPr lang="cy-GB" sz="2900" u="sng" kern="1200" dirty="0">
              <a:latin typeface="Chalkboard" panose="03050602040202020205" pitchFamily="66" charset="77"/>
            </a:rPr>
            <a:t>wyt ti</a:t>
          </a:r>
          <a:r>
            <a:rPr lang="cy-GB" sz="2900" kern="1200" dirty="0">
              <a:latin typeface="Chalkboard" panose="03050602040202020205" pitchFamily="66" charset="77"/>
            </a:rPr>
            <a:t>'n byw?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0"/>
        <a:ext cx="6189751" cy="716139"/>
      </dsp:txXfrm>
    </dsp:sp>
    <dsp:sp modelId="{1C6F3084-C756-1849-9D0F-2945E827AA0A}">
      <dsp:nvSpPr>
        <dsp:cNvPr id="0" name=""/>
        <dsp:cNvSpPr/>
      </dsp:nvSpPr>
      <dsp:spPr>
        <a:xfrm>
          <a:off x="0" y="716139"/>
          <a:ext cx="61897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15C3D-8BC0-124A-92C6-2215B343C2FB}">
      <dsp:nvSpPr>
        <dsp:cNvPr id="0" name=""/>
        <dsp:cNvSpPr/>
      </dsp:nvSpPr>
      <dsp:spPr>
        <a:xfrm>
          <a:off x="0" y="716139"/>
          <a:ext cx="6189751" cy="716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>
              <a:latin typeface="Chalkboard" panose="03050602040202020205" pitchFamily="66" charset="77"/>
            </a:rPr>
            <a:t>Pryd </a:t>
          </a:r>
          <a:r>
            <a:rPr lang="cy-GB" sz="2900" u="sng" kern="1200">
              <a:latin typeface="Chalkboard" panose="03050602040202020205" pitchFamily="66" charset="77"/>
            </a:rPr>
            <a:t>wyt ti</a:t>
          </a:r>
          <a:r>
            <a:rPr lang="cy-GB" sz="2900" kern="1200">
              <a:latin typeface="Chalkboard" panose="03050602040202020205" pitchFamily="66" charset="77"/>
            </a:rPr>
            <a:t>'n mynd?</a:t>
          </a:r>
          <a:endParaRPr lang="en-US" sz="2900" kern="1200">
            <a:latin typeface="Chalkboard" panose="03050602040202020205" pitchFamily="66" charset="77"/>
          </a:endParaRPr>
        </a:p>
      </dsp:txBody>
      <dsp:txXfrm>
        <a:off x="0" y="716139"/>
        <a:ext cx="6189751" cy="716139"/>
      </dsp:txXfrm>
    </dsp:sp>
    <dsp:sp modelId="{5B859C12-8E4D-AA46-9C99-7714A50CFE46}">
      <dsp:nvSpPr>
        <dsp:cNvPr id="0" name=""/>
        <dsp:cNvSpPr/>
      </dsp:nvSpPr>
      <dsp:spPr>
        <a:xfrm>
          <a:off x="0" y="1432278"/>
          <a:ext cx="61897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298F9-8AE0-F742-B0E1-9220FFC8C187}">
      <dsp:nvSpPr>
        <dsp:cNvPr id="0" name=""/>
        <dsp:cNvSpPr/>
      </dsp:nvSpPr>
      <dsp:spPr>
        <a:xfrm>
          <a:off x="0" y="1432278"/>
          <a:ext cx="6189751" cy="716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>
              <a:latin typeface="Chalkboard" panose="03050602040202020205" pitchFamily="66" charset="77"/>
            </a:rPr>
            <a:t>Pam </a:t>
          </a:r>
          <a:r>
            <a:rPr lang="cy-GB" sz="2900" u="sng" kern="1200">
              <a:latin typeface="Chalkboard" panose="03050602040202020205" pitchFamily="66" charset="77"/>
            </a:rPr>
            <a:t>wyt ti</a:t>
          </a:r>
          <a:r>
            <a:rPr lang="cy-GB" sz="2900" kern="1200">
              <a:latin typeface="Chalkboard" panose="03050602040202020205" pitchFamily="66" charset="77"/>
            </a:rPr>
            <a:t>'n hoffi...?</a:t>
          </a:r>
          <a:endParaRPr lang="en-US" sz="2900" kern="1200">
            <a:latin typeface="Chalkboard" panose="03050602040202020205" pitchFamily="66" charset="77"/>
          </a:endParaRPr>
        </a:p>
      </dsp:txBody>
      <dsp:txXfrm>
        <a:off x="0" y="1432278"/>
        <a:ext cx="6189751" cy="716139"/>
      </dsp:txXfrm>
    </dsp:sp>
    <dsp:sp modelId="{8E85E62E-E2D7-C64E-9C70-C8616A6A2E40}">
      <dsp:nvSpPr>
        <dsp:cNvPr id="0" name=""/>
        <dsp:cNvSpPr/>
      </dsp:nvSpPr>
      <dsp:spPr>
        <a:xfrm>
          <a:off x="0" y="2148416"/>
          <a:ext cx="61897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3D749-3BB5-B44F-8636-16673BBB02D3}">
      <dsp:nvSpPr>
        <dsp:cNvPr id="0" name=""/>
        <dsp:cNvSpPr/>
      </dsp:nvSpPr>
      <dsp:spPr>
        <a:xfrm>
          <a:off x="0" y="2148417"/>
          <a:ext cx="6189751" cy="716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>
              <a:latin typeface="Chalkboard" panose="03050602040202020205" pitchFamily="66" charset="77"/>
            </a:rPr>
            <a:t>Beth </a:t>
          </a:r>
          <a:r>
            <a:rPr lang="cy-GB" sz="2900" u="sng" kern="1200">
              <a:latin typeface="Chalkboard" panose="03050602040202020205" pitchFamily="66" charset="77"/>
            </a:rPr>
            <a:t>wyt ti</a:t>
          </a:r>
          <a:r>
            <a:rPr lang="cy-GB" sz="2900" kern="1200">
              <a:latin typeface="Chalkboard" panose="03050602040202020205" pitchFamily="66" charset="77"/>
            </a:rPr>
            <a:t>'n wneud?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2148417"/>
        <a:ext cx="6189751" cy="716139"/>
      </dsp:txXfrm>
    </dsp:sp>
    <dsp:sp modelId="{5535303C-8EBC-1F41-B8AB-B7E05101A401}">
      <dsp:nvSpPr>
        <dsp:cNvPr id="0" name=""/>
        <dsp:cNvSpPr/>
      </dsp:nvSpPr>
      <dsp:spPr>
        <a:xfrm>
          <a:off x="0" y="2864556"/>
          <a:ext cx="61897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F851A-47CC-014F-B973-EC75B8B2F38A}">
      <dsp:nvSpPr>
        <dsp:cNvPr id="0" name=""/>
        <dsp:cNvSpPr/>
      </dsp:nvSpPr>
      <dsp:spPr>
        <a:xfrm>
          <a:off x="0" y="2864556"/>
          <a:ext cx="6189751" cy="716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>
              <a:latin typeface="Chalkboard" panose="03050602040202020205" pitchFamily="66" charset="77"/>
            </a:rPr>
            <a:t>Sut </a:t>
          </a:r>
          <a:r>
            <a:rPr lang="cy-GB" sz="2900" u="sng" kern="1200">
              <a:latin typeface="Chalkboard" panose="03050602040202020205" pitchFamily="66" charset="77"/>
            </a:rPr>
            <a:t>wyt ti</a:t>
          </a:r>
          <a:r>
            <a:rPr lang="cy-GB" sz="2900" kern="1200">
              <a:latin typeface="Chalkboard" panose="03050602040202020205" pitchFamily="66" charset="77"/>
            </a:rPr>
            <a:t>'n teimlo?</a:t>
          </a:r>
          <a:endParaRPr lang="en-US" sz="2900" kern="1200">
            <a:latin typeface="Chalkboard" panose="03050602040202020205" pitchFamily="66" charset="77"/>
          </a:endParaRPr>
        </a:p>
      </dsp:txBody>
      <dsp:txXfrm>
        <a:off x="0" y="2864556"/>
        <a:ext cx="6189751" cy="716139"/>
      </dsp:txXfrm>
    </dsp:sp>
    <dsp:sp modelId="{243665AB-F1AC-F34C-8146-3929E441BF2D}">
      <dsp:nvSpPr>
        <dsp:cNvPr id="0" name=""/>
        <dsp:cNvSpPr/>
      </dsp:nvSpPr>
      <dsp:spPr>
        <a:xfrm>
          <a:off x="0" y="3580695"/>
          <a:ext cx="61897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07A0A-2065-4447-A4C5-192CD23E7CB7}">
      <dsp:nvSpPr>
        <dsp:cNvPr id="0" name=""/>
        <dsp:cNvSpPr/>
      </dsp:nvSpPr>
      <dsp:spPr>
        <a:xfrm>
          <a:off x="0" y="3580695"/>
          <a:ext cx="6189751" cy="716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Faint o'r gloch </a:t>
          </a:r>
          <a:r>
            <a:rPr lang="cy-GB" sz="2900" u="sng" kern="1200" dirty="0">
              <a:latin typeface="Chalkboard" panose="03050602040202020205" pitchFamily="66" charset="77"/>
            </a:rPr>
            <a:t>wyt ti</a:t>
          </a:r>
          <a:r>
            <a:rPr lang="cy-GB" sz="2900" kern="1200" dirty="0">
              <a:latin typeface="Chalkboard" panose="03050602040202020205" pitchFamily="66" charset="77"/>
            </a:rPr>
            <a:t>’n mynd allan?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3580695"/>
        <a:ext cx="6189751" cy="716139"/>
      </dsp:txXfrm>
    </dsp:sp>
    <dsp:sp modelId="{53EA0A80-F35D-AA48-8260-8D1E05FE8419}">
      <dsp:nvSpPr>
        <dsp:cNvPr id="0" name=""/>
        <dsp:cNvSpPr/>
      </dsp:nvSpPr>
      <dsp:spPr>
        <a:xfrm>
          <a:off x="0" y="4296833"/>
          <a:ext cx="61897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8327D-2419-1841-9AD0-B4F80647E2F4}">
      <dsp:nvSpPr>
        <dsp:cNvPr id="0" name=""/>
        <dsp:cNvSpPr/>
      </dsp:nvSpPr>
      <dsp:spPr>
        <a:xfrm>
          <a:off x="0" y="4296834"/>
          <a:ext cx="6189751" cy="716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Beth </a:t>
          </a:r>
          <a:r>
            <a:rPr lang="cy-GB" sz="2900" u="sng" kern="1200" dirty="0">
              <a:latin typeface="Chalkboard" panose="03050602040202020205" pitchFamily="66" charset="77"/>
            </a:rPr>
            <a:t>wyt ti</a:t>
          </a:r>
          <a:r>
            <a:rPr lang="cy-GB" sz="2900" kern="1200" dirty="0">
              <a:latin typeface="Chalkboard" panose="03050602040202020205" pitchFamily="66" charset="77"/>
            </a:rPr>
            <a:t> eisiau?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4296834"/>
        <a:ext cx="6189751" cy="716139"/>
      </dsp:txXfrm>
    </dsp:sp>
    <dsp:sp modelId="{929AC88B-D875-BE4F-B4EE-C99F11C22ED5}">
      <dsp:nvSpPr>
        <dsp:cNvPr id="0" name=""/>
        <dsp:cNvSpPr/>
      </dsp:nvSpPr>
      <dsp:spPr>
        <a:xfrm>
          <a:off x="0" y="5012973"/>
          <a:ext cx="6189751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D3BE0-92BB-E74C-8C54-69C0AD00ACA8}">
      <dsp:nvSpPr>
        <dsp:cNvPr id="0" name=""/>
        <dsp:cNvSpPr/>
      </dsp:nvSpPr>
      <dsp:spPr>
        <a:xfrm>
          <a:off x="0" y="5012973"/>
          <a:ext cx="6189751" cy="716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>
              <a:latin typeface="Chalkboard" panose="03050602040202020205" pitchFamily="66" charset="77"/>
            </a:rPr>
            <a:t>Pwy </a:t>
          </a:r>
          <a:r>
            <a:rPr lang="cy-GB" sz="2900" u="sng" kern="1200">
              <a:latin typeface="Chalkboard" panose="03050602040202020205" pitchFamily="66" charset="77"/>
            </a:rPr>
            <a:t>wyt ti</a:t>
          </a:r>
          <a:r>
            <a:rPr lang="cy-GB" sz="2900" kern="1200">
              <a:latin typeface="Chalkboard" panose="03050602040202020205" pitchFamily="66" charset="77"/>
            </a:rPr>
            <a:t>?</a:t>
          </a:r>
          <a:endParaRPr lang="en-US" sz="2900" kern="1200">
            <a:latin typeface="Chalkboard" panose="03050602040202020205" pitchFamily="66" charset="77"/>
          </a:endParaRPr>
        </a:p>
      </dsp:txBody>
      <dsp:txXfrm>
        <a:off x="0" y="5012973"/>
        <a:ext cx="6189751" cy="7161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AEADA-BDBC-C345-A9B0-6CF3889E5BA6}">
      <dsp:nvSpPr>
        <dsp:cNvPr id="0" name=""/>
        <dsp:cNvSpPr/>
      </dsp:nvSpPr>
      <dsp:spPr>
        <a:xfrm>
          <a:off x="0" y="0"/>
          <a:ext cx="676734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0380D-3E7E-684B-8023-5FF233F7EB78}">
      <dsp:nvSpPr>
        <dsp:cNvPr id="0" name=""/>
        <dsp:cNvSpPr/>
      </dsp:nvSpPr>
      <dsp:spPr>
        <a:xfrm>
          <a:off x="0" y="0"/>
          <a:ext cx="6767344" cy="695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Ble r</a:t>
          </a:r>
          <a:r>
            <a:rPr lang="cy-GB" sz="2900" u="sng" kern="1200" dirty="0">
              <a:latin typeface="Chalkboard" panose="03050602040202020205" pitchFamily="66" charset="77"/>
            </a:rPr>
            <a:t>ydych chi’n </a:t>
          </a:r>
          <a:r>
            <a:rPr lang="cy-GB" sz="2900" kern="1200" dirty="0">
              <a:latin typeface="Chalkboard" panose="03050602040202020205" pitchFamily="66" charset="77"/>
            </a:rPr>
            <a:t>byw?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0"/>
        <a:ext cx="6767344" cy="695104"/>
      </dsp:txXfrm>
    </dsp:sp>
    <dsp:sp modelId="{1C6F3084-C756-1849-9D0F-2945E827AA0A}">
      <dsp:nvSpPr>
        <dsp:cNvPr id="0" name=""/>
        <dsp:cNvSpPr/>
      </dsp:nvSpPr>
      <dsp:spPr>
        <a:xfrm>
          <a:off x="0" y="695104"/>
          <a:ext cx="676734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15C3D-8BC0-124A-92C6-2215B343C2FB}">
      <dsp:nvSpPr>
        <dsp:cNvPr id="0" name=""/>
        <dsp:cNvSpPr/>
      </dsp:nvSpPr>
      <dsp:spPr>
        <a:xfrm>
          <a:off x="0" y="695104"/>
          <a:ext cx="6767344" cy="695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Pryd </a:t>
          </a:r>
          <a:r>
            <a:rPr lang="cy-GB" sz="2900" u="sng" kern="1200" dirty="0">
              <a:latin typeface="Chalkboard" panose="03050602040202020205" pitchFamily="66" charset="77"/>
            </a:rPr>
            <a:t>ydych chi’n </a:t>
          </a:r>
          <a:r>
            <a:rPr lang="cy-GB" sz="2900" kern="1200" dirty="0">
              <a:latin typeface="Chalkboard" panose="03050602040202020205" pitchFamily="66" charset="77"/>
            </a:rPr>
            <a:t>mynd?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695104"/>
        <a:ext cx="6767344" cy="695104"/>
      </dsp:txXfrm>
    </dsp:sp>
    <dsp:sp modelId="{5B859C12-8E4D-AA46-9C99-7714A50CFE46}">
      <dsp:nvSpPr>
        <dsp:cNvPr id="0" name=""/>
        <dsp:cNvSpPr/>
      </dsp:nvSpPr>
      <dsp:spPr>
        <a:xfrm>
          <a:off x="0" y="1390209"/>
          <a:ext cx="676734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298F9-8AE0-F742-B0E1-9220FFC8C187}">
      <dsp:nvSpPr>
        <dsp:cNvPr id="0" name=""/>
        <dsp:cNvSpPr/>
      </dsp:nvSpPr>
      <dsp:spPr>
        <a:xfrm>
          <a:off x="0" y="1390209"/>
          <a:ext cx="6767344" cy="695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Pam </a:t>
          </a:r>
          <a:r>
            <a:rPr lang="cy-GB" sz="2900" u="sng" kern="1200" dirty="0">
              <a:latin typeface="Chalkboard" panose="03050602040202020205" pitchFamily="66" charset="77"/>
            </a:rPr>
            <a:t>ydych chi</a:t>
          </a:r>
          <a:r>
            <a:rPr lang="cy-GB" sz="2900" kern="1200" dirty="0">
              <a:latin typeface="Chalkboard" panose="03050602040202020205" pitchFamily="66" charset="77"/>
            </a:rPr>
            <a:t>'n hoffi...?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1390209"/>
        <a:ext cx="6767344" cy="695104"/>
      </dsp:txXfrm>
    </dsp:sp>
    <dsp:sp modelId="{8E85E62E-E2D7-C64E-9C70-C8616A6A2E40}">
      <dsp:nvSpPr>
        <dsp:cNvPr id="0" name=""/>
        <dsp:cNvSpPr/>
      </dsp:nvSpPr>
      <dsp:spPr>
        <a:xfrm>
          <a:off x="0" y="2085314"/>
          <a:ext cx="676734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3D749-3BB5-B44F-8636-16673BBB02D3}">
      <dsp:nvSpPr>
        <dsp:cNvPr id="0" name=""/>
        <dsp:cNvSpPr/>
      </dsp:nvSpPr>
      <dsp:spPr>
        <a:xfrm>
          <a:off x="0" y="2085314"/>
          <a:ext cx="6767344" cy="695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Beth </a:t>
          </a:r>
          <a:r>
            <a:rPr lang="cy-GB" sz="2900" u="sng" kern="1200" dirty="0">
              <a:latin typeface="Chalkboard" panose="03050602040202020205" pitchFamily="66" charset="77"/>
            </a:rPr>
            <a:t>ydych chi’n</a:t>
          </a:r>
          <a:r>
            <a:rPr lang="cy-GB" sz="2900" u="none" kern="1200" dirty="0">
              <a:latin typeface="Chalkboard" panose="03050602040202020205" pitchFamily="66" charset="77"/>
            </a:rPr>
            <a:t> </a:t>
          </a:r>
          <a:r>
            <a:rPr lang="cy-GB" sz="2900" kern="1200" dirty="0">
              <a:latin typeface="Chalkboard" panose="03050602040202020205" pitchFamily="66" charset="77"/>
            </a:rPr>
            <a:t>wneud?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2085314"/>
        <a:ext cx="6767344" cy="695104"/>
      </dsp:txXfrm>
    </dsp:sp>
    <dsp:sp modelId="{5535303C-8EBC-1F41-B8AB-B7E05101A401}">
      <dsp:nvSpPr>
        <dsp:cNvPr id="0" name=""/>
        <dsp:cNvSpPr/>
      </dsp:nvSpPr>
      <dsp:spPr>
        <a:xfrm>
          <a:off x="0" y="2780419"/>
          <a:ext cx="676734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F851A-47CC-014F-B973-EC75B8B2F38A}">
      <dsp:nvSpPr>
        <dsp:cNvPr id="0" name=""/>
        <dsp:cNvSpPr/>
      </dsp:nvSpPr>
      <dsp:spPr>
        <a:xfrm>
          <a:off x="0" y="2780419"/>
          <a:ext cx="6767344" cy="695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Sut </a:t>
          </a:r>
          <a:r>
            <a:rPr lang="cy-GB" sz="2900" u="sng" kern="1200" dirty="0">
              <a:latin typeface="Chalkboard" panose="03050602040202020205" pitchFamily="66" charset="77"/>
            </a:rPr>
            <a:t>ydych chi</a:t>
          </a:r>
          <a:r>
            <a:rPr lang="cy-GB" sz="2900" kern="1200" dirty="0">
              <a:latin typeface="Chalkboard" panose="03050602040202020205" pitchFamily="66" charset="77"/>
            </a:rPr>
            <a:t>'n teimlo?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2780419"/>
        <a:ext cx="6767344" cy="695104"/>
      </dsp:txXfrm>
    </dsp:sp>
    <dsp:sp modelId="{243665AB-F1AC-F34C-8146-3929E441BF2D}">
      <dsp:nvSpPr>
        <dsp:cNvPr id="0" name=""/>
        <dsp:cNvSpPr/>
      </dsp:nvSpPr>
      <dsp:spPr>
        <a:xfrm>
          <a:off x="0" y="3475524"/>
          <a:ext cx="676734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07A0A-2065-4447-A4C5-192CD23E7CB7}">
      <dsp:nvSpPr>
        <dsp:cNvPr id="0" name=""/>
        <dsp:cNvSpPr/>
      </dsp:nvSpPr>
      <dsp:spPr>
        <a:xfrm>
          <a:off x="0" y="3475524"/>
          <a:ext cx="6767344" cy="695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Faint o'r gloch </a:t>
          </a:r>
          <a:r>
            <a:rPr lang="cy-GB" sz="2900" u="sng" kern="1200" dirty="0">
              <a:latin typeface="Chalkboard" panose="03050602040202020205" pitchFamily="66" charset="77"/>
            </a:rPr>
            <a:t>ydych chi’n</a:t>
          </a:r>
          <a:r>
            <a:rPr lang="cy-GB" sz="2900" kern="1200" dirty="0">
              <a:latin typeface="Chalkboard" panose="03050602040202020205" pitchFamily="66" charset="77"/>
            </a:rPr>
            <a:t> mynd allan?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3475524"/>
        <a:ext cx="6767344" cy="695104"/>
      </dsp:txXfrm>
    </dsp:sp>
    <dsp:sp modelId="{53EA0A80-F35D-AA48-8260-8D1E05FE8419}">
      <dsp:nvSpPr>
        <dsp:cNvPr id="0" name=""/>
        <dsp:cNvSpPr/>
      </dsp:nvSpPr>
      <dsp:spPr>
        <a:xfrm>
          <a:off x="0" y="4170629"/>
          <a:ext cx="676734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8327D-2419-1841-9AD0-B4F80647E2F4}">
      <dsp:nvSpPr>
        <dsp:cNvPr id="0" name=""/>
        <dsp:cNvSpPr/>
      </dsp:nvSpPr>
      <dsp:spPr>
        <a:xfrm>
          <a:off x="0" y="4170629"/>
          <a:ext cx="6767344" cy="695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Beth </a:t>
          </a:r>
          <a:r>
            <a:rPr lang="cy-GB" sz="2900" u="sng" kern="1200" dirty="0">
              <a:latin typeface="Chalkboard" panose="03050602040202020205" pitchFamily="66" charset="77"/>
            </a:rPr>
            <a:t>ydych chi</a:t>
          </a:r>
          <a:r>
            <a:rPr lang="cy-GB" sz="2900" kern="1200" dirty="0">
              <a:latin typeface="Chalkboard" panose="03050602040202020205" pitchFamily="66" charset="77"/>
            </a:rPr>
            <a:t> eisiau?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4170629"/>
        <a:ext cx="6767344" cy="695104"/>
      </dsp:txXfrm>
    </dsp:sp>
    <dsp:sp modelId="{929AC88B-D875-BE4F-B4EE-C99F11C22ED5}">
      <dsp:nvSpPr>
        <dsp:cNvPr id="0" name=""/>
        <dsp:cNvSpPr/>
      </dsp:nvSpPr>
      <dsp:spPr>
        <a:xfrm>
          <a:off x="0" y="4865734"/>
          <a:ext cx="676734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D3BE0-92BB-E74C-8C54-69C0AD00ACA8}">
      <dsp:nvSpPr>
        <dsp:cNvPr id="0" name=""/>
        <dsp:cNvSpPr/>
      </dsp:nvSpPr>
      <dsp:spPr>
        <a:xfrm>
          <a:off x="0" y="4865734"/>
          <a:ext cx="6767344" cy="695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>
              <a:latin typeface="Chalkboard" panose="03050602040202020205" pitchFamily="66" charset="77"/>
            </a:rPr>
            <a:t>Pwy </a:t>
          </a:r>
          <a:r>
            <a:rPr lang="cy-GB" sz="2900" u="sng" kern="1200" dirty="0">
              <a:latin typeface="Chalkboard" panose="03050602040202020205" pitchFamily="66" charset="77"/>
            </a:rPr>
            <a:t>ydych chi</a:t>
          </a:r>
          <a:r>
            <a:rPr lang="cy-GB" sz="2900" kern="1200" dirty="0">
              <a:latin typeface="Chalkboard" panose="03050602040202020205" pitchFamily="66" charset="77"/>
            </a:rPr>
            <a:t>?</a:t>
          </a:r>
          <a:endParaRPr lang="en-US" sz="2900" kern="1200" dirty="0">
            <a:latin typeface="Chalkboard" panose="03050602040202020205" pitchFamily="66" charset="77"/>
          </a:endParaRPr>
        </a:p>
      </dsp:txBody>
      <dsp:txXfrm>
        <a:off x="0" y="4865734"/>
        <a:ext cx="6767344" cy="6951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AEADA-BDBC-C345-A9B0-6CF3889E5BA6}">
      <dsp:nvSpPr>
        <dsp:cNvPr id="0" name=""/>
        <dsp:cNvSpPr/>
      </dsp:nvSpPr>
      <dsp:spPr>
        <a:xfrm>
          <a:off x="0" y="0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0380D-3E7E-684B-8023-5FF233F7EB78}">
      <dsp:nvSpPr>
        <dsp:cNvPr id="0" name=""/>
        <dsp:cNvSpPr/>
      </dsp:nvSpPr>
      <dsp:spPr>
        <a:xfrm>
          <a:off x="0" y="0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Where does she live?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0"/>
        <a:ext cx="5800437" cy="720122"/>
      </dsp:txXfrm>
    </dsp:sp>
    <dsp:sp modelId="{1C6F3084-C756-1849-9D0F-2945E827AA0A}">
      <dsp:nvSpPr>
        <dsp:cNvPr id="0" name=""/>
        <dsp:cNvSpPr/>
      </dsp:nvSpPr>
      <dsp:spPr>
        <a:xfrm>
          <a:off x="0" y="720122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15C3D-8BC0-124A-92C6-2215B343C2FB}">
      <dsp:nvSpPr>
        <dsp:cNvPr id="0" name=""/>
        <dsp:cNvSpPr/>
      </dsp:nvSpPr>
      <dsp:spPr>
        <a:xfrm>
          <a:off x="0" y="720122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When is he going?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720122"/>
        <a:ext cx="5800437" cy="720122"/>
      </dsp:txXfrm>
    </dsp:sp>
    <dsp:sp modelId="{5B859C12-8E4D-AA46-9C99-7714A50CFE46}">
      <dsp:nvSpPr>
        <dsp:cNvPr id="0" name=""/>
        <dsp:cNvSpPr/>
      </dsp:nvSpPr>
      <dsp:spPr>
        <a:xfrm>
          <a:off x="0" y="1440244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298F9-8AE0-F742-B0E1-9220FFC8C187}">
      <dsp:nvSpPr>
        <dsp:cNvPr id="0" name=""/>
        <dsp:cNvSpPr/>
      </dsp:nvSpPr>
      <dsp:spPr>
        <a:xfrm>
          <a:off x="0" y="1440244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Why does she like?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1440244"/>
        <a:ext cx="5800437" cy="720122"/>
      </dsp:txXfrm>
    </dsp:sp>
    <dsp:sp modelId="{8E85E62E-E2D7-C64E-9C70-C8616A6A2E40}">
      <dsp:nvSpPr>
        <dsp:cNvPr id="0" name=""/>
        <dsp:cNvSpPr/>
      </dsp:nvSpPr>
      <dsp:spPr>
        <a:xfrm>
          <a:off x="0" y="2160366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3D749-3BB5-B44F-8636-16673BBB02D3}">
      <dsp:nvSpPr>
        <dsp:cNvPr id="0" name=""/>
        <dsp:cNvSpPr/>
      </dsp:nvSpPr>
      <dsp:spPr>
        <a:xfrm>
          <a:off x="0" y="2160366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What is Ben doing?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2160366"/>
        <a:ext cx="5800437" cy="720122"/>
      </dsp:txXfrm>
    </dsp:sp>
    <dsp:sp modelId="{5535303C-8EBC-1F41-B8AB-B7E05101A401}">
      <dsp:nvSpPr>
        <dsp:cNvPr id="0" name=""/>
        <dsp:cNvSpPr/>
      </dsp:nvSpPr>
      <dsp:spPr>
        <a:xfrm>
          <a:off x="0" y="2880489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F851A-47CC-014F-B973-EC75B8B2F38A}">
      <dsp:nvSpPr>
        <dsp:cNvPr id="0" name=""/>
        <dsp:cNvSpPr/>
      </dsp:nvSpPr>
      <dsp:spPr>
        <a:xfrm>
          <a:off x="0" y="2880489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How is Sioned?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2880489"/>
        <a:ext cx="5800437" cy="720122"/>
      </dsp:txXfrm>
    </dsp:sp>
    <dsp:sp modelId="{243665AB-F1AC-F34C-8146-3929E441BF2D}">
      <dsp:nvSpPr>
        <dsp:cNvPr id="0" name=""/>
        <dsp:cNvSpPr/>
      </dsp:nvSpPr>
      <dsp:spPr>
        <a:xfrm>
          <a:off x="0" y="3600611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07A0A-2065-4447-A4C5-192CD23E7CB7}">
      <dsp:nvSpPr>
        <dsp:cNvPr id="0" name=""/>
        <dsp:cNvSpPr/>
      </dsp:nvSpPr>
      <dsp:spPr>
        <a:xfrm>
          <a:off x="0" y="3600611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What time does he go out?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3600611"/>
        <a:ext cx="5800437" cy="720122"/>
      </dsp:txXfrm>
    </dsp:sp>
    <dsp:sp modelId="{53EA0A80-F35D-AA48-8260-8D1E05FE8419}">
      <dsp:nvSpPr>
        <dsp:cNvPr id="0" name=""/>
        <dsp:cNvSpPr/>
      </dsp:nvSpPr>
      <dsp:spPr>
        <a:xfrm>
          <a:off x="0" y="4320733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8327D-2419-1841-9AD0-B4F80647E2F4}">
      <dsp:nvSpPr>
        <dsp:cNvPr id="0" name=""/>
        <dsp:cNvSpPr/>
      </dsp:nvSpPr>
      <dsp:spPr>
        <a:xfrm>
          <a:off x="0" y="4320733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What does Rhys want?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4320733"/>
        <a:ext cx="5800437" cy="720122"/>
      </dsp:txXfrm>
    </dsp:sp>
    <dsp:sp modelId="{929AC88B-D875-BE4F-B4EE-C99F11C22ED5}">
      <dsp:nvSpPr>
        <dsp:cNvPr id="0" name=""/>
        <dsp:cNvSpPr/>
      </dsp:nvSpPr>
      <dsp:spPr>
        <a:xfrm>
          <a:off x="0" y="5040855"/>
          <a:ext cx="580043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D3BE0-92BB-E74C-8C54-69C0AD00ACA8}">
      <dsp:nvSpPr>
        <dsp:cNvPr id="0" name=""/>
        <dsp:cNvSpPr/>
      </dsp:nvSpPr>
      <dsp:spPr>
        <a:xfrm>
          <a:off x="0" y="5040855"/>
          <a:ext cx="5800437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dirty="0">
              <a:latin typeface="Chalkboard" panose="03050602040202020205" pitchFamily="66" charset="77"/>
            </a:rPr>
            <a:t>Who is she?</a:t>
          </a:r>
          <a:endParaRPr lang="en-US" sz="3200" kern="1200" dirty="0">
            <a:latin typeface="Chalkboard" panose="03050602040202020205" pitchFamily="66" charset="77"/>
          </a:endParaRPr>
        </a:p>
      </dsp:txBody>
      <dsp:txXfrm>
        <a:off x="0" y="5040855"/>
        <a:ext cx="5800437" cy="7201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AEADA-BDBC-C345-A9B0-6CF3889E5BA6}">
      <dsp:nvSpPr>
        <dsp:cNvPr id="0" name=""/>
        <dsp:cNvSpPr/>
      </dsp:nvSpPr>
      <dsp:spPr>
        <a:xfrm>
          <a:off x="0" y="0"/>
          <a:ext cx="644957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0380D-3E7E-684B-8023-5FF233F7EB78}">
      <dsp:nvSpPr>
        <dsp:cNvPr id="0" name=""/>
        <dsp:cNvSpPr/>
      </dsp:nvSpPr>
      <dsp:spPr>
        <a:xfrm>
          <a:off x="0" y="0"/>
          <a:ext cx="6449573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Chalkboard" panose="03050602040202020205" pitchFamily="66" charset="77"/>
            </a:rPr>
            <a:t>Ble </a:t>
          </a:r>
          <a:r>
            <a:rPr lang="cy-GB" sz="3000" u="sng" kern="1200" dirty="0">
              <a:latin typeface="Chalkboard" panose="03050602040202020205" pitchFamily="66" charset="77"/>
            </a:rPr>
            <a:t>mae hi’n</a:t>
          </a:r>
          <a:r>
            <a:rPr lang="cy-GB" sz="3000" u="none" kern="1200" dirty="0">
              <a:latin typeface="Chalkboard" panose="03050602040202020205" pitchFamily="66" charset="77"/>
            </a:rPr>
            <a:t> </a:t>
          </a:r>
          <a:r>
            <a:rPr lang="cy-GB" sz="3000" kern="1200" dirty="0">
              <a:latin typeface="Chalkboard" panose="03050602040202020205" pitchFamily="66" charset="77"/>
            </a:rPr>
            <a:t>byw?</a:t>
          </a:r>
          <a:endParaRPr lang="en-US" sz="3000" kern="1200" dirty="0">
            <a:latin typeface="Chalkboard" panose="03050602040202020205" pitchFamily="66" charset="77"/>
          </a:endParaRPr>
        </a:p>
      </dsp:txBody>
      <dsp:txXfrm>
        <a:off x="0" y="0"/>
        <a:ext cx="6449573" cy="720122"/>
      </dsp:txXfrm>
    </dsp:sp>
    <dsp:sp modelId="{1C6F3084-C756-1849-9D0F-2945E827AA0A}">
      <dsp:nvSpPr>
        <dsp:cNvPr id="0" name=""/>
        <dsp:cNvSpPr/>
      </dsp:nvSpPr>
      <dsp:spPr>
        <a:xfrm>
          <a:off x="0" y="720122"/>
          <a:ext cx="644957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15C3D-8BC0-124A-92C6-2215B343C2FB}">
      <dsp:nvSpPr>
        <dsp:cNvPr id="0" name=""/>
        <dsp:cNvSpPr/>
      </dsp:nvSpPr>
      <dsp:spPr>
        <a:xfrm>
          <a:off x="0" y="720122"/>
          <a:ext cx="6449573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Chalkboard" panose="03050602040202020205" pitchFamily="66" charset="77"/>
            </a:rPr>
            <a:t>Pryd mae e’n mynd?</a:t>
          </a:r>
          <a:endParaRPr lang="en-US" sz="3000" kern="1200" dirty="0">
            <a:latin typeface="Chalkboard" panose="03050602040202020205" pitchFamily="66" charset="77"/>
          </a:endParaRPr>
        </a:p>
      </dsp:txBody>
      <dsp:txXfrm>
        <a:off x="0" y="720122"/>
        <a:ext cx="6449573" cy="720122"/>
      </dsp:txXfrm>
    </dsp:sp>
    <dsp:sp modelId="{5B859C12-8E4D-AA46-9C99-7714A50CFE46}">
      <dsp:nvSpPr>
        <dsp:cNvPr id="0" name=""/>
        <dsp:cNvSpPr/>
      </dsp:nvSpPr>
      <dsp:spPr>
        <a:xfrm>
          <a:off x="0" y="1440244"/>
          <a:ext cx="644957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298F9-8AE0-F742-B0E1-9220FFC8C187}">
      <dsp:nvSpPr>
        <dsp:cNvPr id="0" name=""/>
        <dsp:cNvSpPr/>
      </dsp:nvSpPr>
      <dsp:spPr>
        <a:xfrm>
          <a:off x="0" y="1440244"/>
          <a:ext cx="6449573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Chalkboard" panose="03050602040202020205" pitchFamily="66" charset="77"/>
            </a:rPr>
            <a:t>Pam mae hi’n hoffi...?</a:t>
          </a:r>
          <a:endParaRPr lang="en-US" sz="3000" kern="1200" dirty="0">
            <a:latin typeface="Chalkboard" panose="03050602040202020205" pitchFamily="66" charset="77"/>
          </a:endParaRPr>
        </a:p>
      </dsp:txBody>
      <dsp:txXfrm>
        <a:off x="0" y="1440244"/>
        <a:ext cx="6449573" cy="720122"/>
      </dsp:txXfrm>
    </dsp:sp>
    <dsp:sp modelId="{8E85E62E-E2D7-C64E-9C70-C8616A6A2E40}">
      <dsp:nvSpPr>
        <dsp:cNvPr id="0" name=""/>
        <dsp:cNvSpPr/>
      </dsp:nvSpPr>
      <dsp:spPr>
        <a:xfrm>
          <a:off x="0" y="2160366"/>
          <a:ext cx="644957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3D749-3BB5-B44F-8636-16673BBB02D3}">
      <dsp:nvSpPr>
        <dsp:cNvPr id="0" name=""/>
        <dsp:cNvSpPr/>
      </dsp:nvSpPr>
      <dsp:spPr>
        <a:xfrm>
          <a:off x="0" y="2160366"/>
          <a:ext cx="6449573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Chalkboard" panose="03050602040202020205" pitchFamily="66" charset="77"/>
            </a:rPr>
            <a:t>Beth </a:t>
          </a:r>
          <a:r>
            <a:rPr lang="cy-GB" sz="3000" u="sng" kern="1200" dirty="0">
              <a:latin typeface="Chalkboard" panose="03050602040202020205" pitchFamily="66" charset="77"/>
            </a:rPr>
            <a:t>mae Ben yn</a:t>
          </a:r>
          <a:r>
            <a:rPr lang="cy-GB" sz="3000" kern="1200" dirty="0">
              <a:latin typeface="Chalkboard" panose="03050602040202020205" pitchFamily="66" charset="77"/>
            </a:rPr>
            <a:t> gwneud?</a:t>
          </a:r>
          <a:endParaRPr lang="en-US" sz="3000" kern="1200" dirty="0">
            <a:latin typeface="Chalkboard" panose="03050602040202020205" pitchFamily="66" charset="77"/>
          </a:endParaRPr>
        </a:p>
      </dsp:txBody>
      <dsp:txXfrm>
        <a:off x="0" y="2160366"/>
        <a:ext cx="6449573" cy="720122"/>
      </dsp:txXfrm>
    </dsp:sp>
    <dsp:sp modelId="{5535303C-8EBC-1F41-B8AB-B7E05101A401}">
      <dsp:nvSpPr>
        <dsp:cNvPr id="0" name=""/>
        <dsp:cNvSpPr/>
      </dsp:nvSpPr>
      <dsp:spPr>
        <a:xfrm>
          <a:off x="0" y="2880489"/>
          <a:ext cx="644957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F851A-47CC-014F-B973-EC75B8B2F38A}">
      <dsp:nvSpPr>
        <dsp:cNvPr id="0" name=""/>
        <dsp:cNvSpPr/>
      </dsp:nvSpPr>
      <dsp:spPr>
        <a:xfrm>
          <a:off x="0" y="2880489"/>
          <a:ext cx="6449573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Chalkboard" panose="03050602040202020205" pitchFamily="66" charset="77"/>
            </a:rPr>
            <a:t>Sut </a:t>
          </a:r>
          <a:r>
            <a:rPr lang="cy-GB" sz="3000" u="sng" kern="1200" dirty="0">
              <a:latin typeface="Chalkboard" panose="03050602040202020205" pitchFamily="66" charset="77"/>
            </a:rPr>
            <a:t>mae Sioned yn</a:t>
          </a:r>
          <a:r>
            <a:rPr lang="cy-GB" sz="3000" u="none" kern="1200" dirty="0">
              <a:latin typeface="Chalkboard" panose="03050602040202020205" pitchFamily="66" charset="77"/>
            </a:rPr>
            <a:t> </a:t>
          </a:r>
          <a:r>
            <a:rPr lang="cy-GB" sz="3000" kern="1200" dirty="0">
              <a:latin typeface="Chalkboard" panose="03050602040202020205" pitchFamily="66" charset="77"/>
            </a:rPr>
            <a:t>teimlo?</a:t>
          </a:r>
          <a:endParaRPr lang="en-US" sz="3000" kern="1200" dirty="0">
            <a:latin typeface="Chalkboard" panose="03050602040202020205" pitchFamily="66" charset="77"/>
          </a:endParaRPr>
        </a:p>
      </dsp:txBody>
      <dsp:txXfrm>
        <a:off x="0" y="2880489"/>
        <a:ext cx="6449573" cy="720122"/>
      </dsp:txXfrm>
    </dsp:sp>
    <dsp:sp modelId="{243665AB-F1AC-F34C-8146-3929E441BF2D}">
      <dsp:nvSpPr>
        <dsp:cNvPr id="0" name=""/>
        <dsp:cNvSpPr/>
      </dsp:nvSpPr>
      <dsp:spPr>
        <a:xfrm>
          <a:off x="0" y="3600611"/>
          <a:ext cx="644957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07A0A-2065-4447-A4C5-192CD23E7CB7}">
      <dsp:nvSpPr>
        <dsp:cNvPr id="0" name=""/>
        <dsp:cNvSpPr/>
      </dsp:nvSpPr>
      <dsp:spPr>
        <a:xfrm>
          <a:off x="0" y="3600611"/>
          <a:ext cx="6449573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Chalkboard" panose="03050602040202020205" pitchFamily="66" charset="77"/>
            </a:rPr>
            <a:t>Faint o'r gloch </a:t>
          </a:r>
          <a:r>
            <a:rPr lang="cy-GB" sz="3000" u="sng" kern="1200" dirty="0">
              <a:latin typeface="Chalkboard" panose="03050602040202020205" pitchFamily="66" charset="77"/>
            </a:rPr>
            <a:t>mae e’n</a:t>
          </a:r>
          <a:r>
            <a:rPr lang="cy-GB" sz="3000" u="none" kern="1200" dirty="0">
              <a:latin typeface="Chalkboard" panose="03050602040202020205" pitchFamily="66" charset="77"/>
            </a:rPr>
            <a:t> </a:t>
          </a:r>
          <a:r>
            <a:rPr lang="cy-GB" sz="3000" kern="1200" dirty="0">
              <a:latin typeface="Chalkboard" panose="03050602040202020205" pitchFamily="66" charset="77"/>
            </a:rPr>
            <a:t>mynd allan?</a:t>
          </a:r>
          <a:endParaRPr lang="en-US" sz="3000" kern="1200" dirty="0">
            <a:latin typeface="Chalkboard" panose="03050602040202020205" pitchFamily="66" charset="77"/>
          </a:endParaRPr>
        </a:p>
      </dsp:txBody>
      <dsp:txXfrm>
        <a:off x="0" y="3600611"/>
        <a:ext cx="6449573" cy="720122"/>
      </dsp:txXfrm>
    </dsp:sp>
    <dsp:sp modelId="{53EA0A80-F35D-AA48-8260-8D1E05FE8419}">
      <dsp:nvSpPr>
        <dsp:cNvPr id="0" name=""/>
        <dsp:cNvSpPr/>
      </dsp:nvSpPr>
      <dsp:spPr>
        <a:xfrm>
          <a:off x="0" y="4320733"/>
          <a:ext cx="644957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8327D-2419-1841-9AD0-B4F80647E2F4}">
      <dsp:nvSpPr>
        <dsp:cNvPr id="0" name=""/>
        <dsp:cNvSpPr/>
      </dsp:nvSpPr>
      <dsp:spPr>
        <a:xfrm>
          <a:off x="0" y="4320733"/>
          <a:ext cx="6449573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Chalkboard" panose="03050602040202020205" pitchFamily="66" charset="77"/>
            </a:rPr>
            <a:t>Beth </a:t>
          </a:r>
          <a:r>
            <a:rPr lang="cy-GB" sz="3000" u="sng" kern="1200" dirty="0">
              <a:latin typeface="Chalkboard" panose="03050602040202020205" pitchFamily="66" charset="77"/>
            </a:rPr>
            <a:t>mae Rhys</a:t>
          </a:r>
          <a:r>
            <a:rPr lang="cy-GB" sz="3000" kern="1200" dirty="0">
              <a:latin typeface="Chalkboard" panose="03050602040202020205" pitchFamily="66" charset="77"/>
            </a:rPr>
            <a:t> eisiau?</a:t>
          </a:r>
          <a:endParaRPr lang="en-US" sz="3000" kern="1200" dirty="0">
            <a:latin typeface="Chalkboard" panose="03050602040202020205" pitchFamily="66" charset="77"/>
          </a:endParaRPr>
        </a:p>
      </dsp:txBody>
      <dsp:txXfrm>
        <a:off x="0" y="4320733"/>
        <a:ext cx="6449573" cy="720122"/>
      </dsp:txXfrm>
    </dsp:sp>
    <dsp:sp modelId="{929AC88B-D875-BE4F-B4EE-C99F11C22ED5}">
      <dsp:nvSpPr>
        <dsp:cNvPr id="0" name=""/>
        <dsp:cNvSpPr/>
      </dsp:nvSpPr>
      <dsp:spPr>
        <a:xfrm>
          <a:off x="0" y="5040855"/>
          <a:ext cx="6449573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D3BE0-92BB-E74C-8C54-69C0AD00ACA8}">
      <dsp:nvSpPr>
        <dsp:cNvPr id="0" name=""/>
        <dsp:cNvSpPr/>
      </dsp:nvSpPr>
      <dsp:spPr>
        <a:xfrm>
          <a:off x="0" y="5040855"/>
          <a:ext cx="6449573" cy="720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Chalkboard" panose="03050602040202020205" pitchFamily="66" charset="77"/>
            </a:rPr>
            <a:t>Pwy </a:t>
          </a:r>
          <a:r>
            <a:rPr lang="cy-GB" sz="3000" u="sng" kern="1200" dirty="0">
              <a:latin typeface="Chalkboard" panose="03050602040202020205" pitchFamily="66" charset="77"/>
            </a:rPr>
            <a:t>is she</a:t>
          </a:r>
          <a:r>
            <a:rPr lang="cy-GB" sz="3000" kern="1200" dirty="0">
              <a:latin typeface="Chalkboard" panose="03050602040202020205" pitchFamily="66" charset="77"/>
            </a:rPr>
            <a:t>?</a:t>
          </a:r>
          <a:endParaRPr lang="en-US" sz="3000" kern="1200" dirty="0">
            <a:latin typeface="Chalkboard" panose="03050602040202020205" pitchFamily="66" charset="77"/>
          </a:endParaRPr>
        </a:p>
      </dsp:txBody>
      <dsp:txXfrm>
        <a:off x="0" y="5040855"/>
        <a:ext cx="6449573" cy="7201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E425F-C14B-9545-8A8C-DB7F3A69B7CD}">
      <dsp:nvSpPr>
        <dsp:cNvPr id="0" name=""/>
        <dsp:cNvSpPr/>
      </dsp:nvSpPr>
      <dsp:spPr>
        <a:xfrm>
          <a:off x="3594" y="229666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Beth ydy dy enw di?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3594" y="229666"/>
        <a:ext cx="1946002" cy="1167601"/>
      </dsp:txXfrm>
    </dsp:sp>
    <dsp:sp modelId="{1029B94A-2EDE-7447-9972-F0BD498A3148}">
      <dsp:nvSpPr>
        <dsp:cNvPr id="0" name=""/>
        <dsp:cNvSpPr/>
      </dsp:nvSpPr>
      <dsp:spPr>
        <a:xfrm>
          <a:off x="2144196" y="229666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>
              <a:solidFill>
                <a:schemeClr val="tx1"/>
              </a:solidFill>
            </a:rPr>
            <a:t>Sut mae’r tywydd heddiw?</a:t>
          </a:r>
          <a:endParaRPr lang="en-US" sz="2300" kern="1200">
            <a:solidFill>
              <a:schemeClr val="tx1"/>
            </a:solidFill>
          </a:endParaRPr>
        </a:p>
      </dsp:txBody>
      <dsp:txXfrm>
        <a:off x="2144196" y="229666"/>
        <a:ext cx="1946002" cy="1167601"/>
      </dsp:txXfrm>
    </dsp:sp>
    <dsp:sp modelId="{2ECBD89B-F415-2E46-87BE-5A074BC2C12A}">
      <dsp:nvSpPr>
        <dsp:cNvPr id="0" name=""/>
        <dsp:cNvSpPr/>
      </dsp:nvSpPr>
      <dsp:spPr>
        <a:xfrm>
          <a:off x="4284798" y="229666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Beth wyt ti’n hoffi?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4284798" y="229666"/>
        <a:ext cx="1946002" cy="1167601"/>
      </dsp:txXfrm>
    </dsp:sp>
    <dsp:sp modelId="{7397511C-0AAB-6144-A741-F27E94879F92}">
      <dsp:nvSpPr>
        <dsp:cNvPr id="0" name=""/>
        <dsp:cNvSpPr/>
      </dsp:nvSpPr>
      <dsp:spPr>
        <a:xfrm>
          <a:off x="6425401" y="229666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Sut ydych chi?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6425401" y="229666"/>
        <a:ext cx="1946002" cy="1167601"/>
      </dsp:txXfrm>
    </dsp:sp>
    <dsp:sp modelId="{71DAA5A5-4391-804A-B4A5-FB6E27B02D48}">
      <dsp:nvSpPr>
        <dsp:cNvPr id="0" name=""/>
        <dsp:cNvSpPr/>
      </dsp:nvSpPr>
      <dsp:spPr>
        <a:xfrm>
          <a:off x="8566003" y="229666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Ydy Gareth Bale yn hoffi pêl-droed?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8566003" y="229666"/>
        <a:ext cx="1946002" cy="1167601"/>
      </dsp:txXfrm>
    </dsp:sp>
    <dsp:sp modelId="{D8C4FAC8-9ED1-5240-9ABC-AB922E34DC0B}">
      <dsp:nvSpPr>
        <dsp:cNvPr id="0" name=""/>
        <dsp:cNvSpPr/>
      </dsp:nvSpPr>
      <dsp:spPr>
        <a:xfrm>
          <a:off x="3594" y="1591868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>
              <a:solidFill>
                <a:schemeClr val="tx1"/>
              </a:solidFill>
            </a:rPr>
            <a:t>Wyt ti’n hoffi rhedeg?</a:t>
          </a:r>
          <a:endParaRPr lang="en-US" sz="2300" kern="1200">
            <a:solidFill>
              <a:schemeClr val="tx1"/>
            </a:solidFill>
          </a:endParaRPr>
        </a:p>
      </dsp:txBody>
      <dsp:txXfrm>
        <a:off x="3594" y="1591868"/>
        <a:ext cx="1946002" cy="1167601"/>
      </dsp:txXfrm>
    </dsp:sp>
    <dsp:sp modelId="{A2FE8CF6-3966-2944-A549-D5BE3CD524DD}">
      <dsp:nvSpPr>
        <dsp:cNvPr id="0" name=""/>
        <dsp:cNvSpPr/>
      </dsp:nvSpPr>
      <dsp:spPr>
        <a:xfrm>
          <a:off x="2144196" y="1591868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Beth ydy dy rif ffôn di?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2144196" y="1591868"/>
        <a:ext cx="1946002" cy="1167601"/>
      </dsp:txXfrm>
    </dsp:sp>
    <dsp:sp modelId="{77CC524D-5BCA-7F4B-91C9-673FE4E1F54A}">
      <dsp:nvSpPr>
        <dsp:cNvPr id="0" name=""/>
        <dsp:cNvSpPr/>
      </dsp:nvSpPr>
      <dsp:spPr>
        <a:xfrm>
          <a:off x="4284798" y="1591868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Ble mae Harri yn byw?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4284798" y="1591868"/>
        <a:ext cx="1946002" cy="1167601"/>
      </dsp:txXfrm>
    </dsp:sp>
    <dsp:sp modelId="{A71B0641-4A34-4D4C-94C2-3BE4EEF5C0B6}">
      <dsp:nvSpPr>
        <dsp:cNvPr id="0" name=""/>
        <dsp:cNvSpPr/>
      </dsp:nvSpPr>
      <dsp:spPr>
        <a:xfrm>
          <a:off x="6425401" y="1591868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Ydych chi eisiau help?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6425401" y="1591868"/>
        <a:ext cx="1946002" cy="1167601"/>
      </dsp:txXfrm>
    </dsp:sp>
    <dsp:sp modelId="{786EF3CA-0BF7-3D45-A130-BBF7F245D450}">
      <dsp:nvSpPr>
        <dsp:cNvPr id="0" name=""/>
        <dsp:cNvSpPr/>
      </dsp:nvSpPr>
      <dsp:spPr>
        <a:xfrm>
          <a:off x="8566003" y="1591868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Wyt ti’n gweithio?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8566003" y="1591868"/>
        <a:ext cx="1946002" cy="1167601"/>
      </dsp:txXfrm>
    </dsp:sp>
    <dsp:sp modelId="{4541A864-75B8-D148-85F4-DA2961248395}">
      <dsp:nvSpPr>
        <dsp:cNvPr id="0" name=""/>
        <dsp:cNvSpPr/>
      </dsp:nvSpPr>
      <dsp:spPr>
        <a:xfrm>
          <a:off x="3594" y="2954069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>
              <a:solidFill>
                <a:schemeClr val="tx1"/>
              </a:solidFill>
            </a:rPr>
            <a:t>Pryd mae dy ben-blwydd di?</a:t>
          </a:r>
          <a:endParaRPr lang="en-US" sz="2300" kern="1200">
            <a:solidFill>
              <a:schemeClr val="tx1"/>
            </a:solidFill>
          </a:endParaRPr>
        </a:p>
      </dsp:txBody>
      <dsp:txXfrm>
        <a:off x="3594" y="2954069"/>
        <a:ext cx="1946002" cy="1167601"/>
      </dsp:txXfrm>
    </dsp:sp>
    <dsp:sp modelId="{2B7BAC85-34AB-594A-B640-A77B8046E3B2}">
      <dsp:nvSpPr>
        <dsp:cNvPr id="0" name=""/>
        <dsp:cNvSpPr/>
      </dsp:nvSpPr>
      <dsp:spPr>
        <a:xfrm>
          <a:off x="2144196" y="2954069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>
              <a:solidFill>
                <a:schemeClr val="tx1"/>
              </a:solidFill>
            </a:rPr>
            <a:t>Sut oedd y tywydd ddoe?</a:t>
          </a:r>
          <a:endParaRPr lang="en-US" sz="2300" kern="1200">
            <a:solidFill>
              <a:schemeClr val="tx1"/>
            </a:solidFill>
          </a:endParaRPr>
        </a:p>
      </dsp:txBody>
      <dsp:txXfrm>
        <a:off x="2144196" y="2954069"/>
        <a:ext cx="1946002" cy="1167601"/>
      </dsp:txXfrm>
    </dsp:sp>
    <dsp:sp modelId="{21C75600-9692-8F41-A388-2ED8073855D5}">
      <dsp:nvSpPr>
        <dsp:cNvPr id="0" name=""/>
        <dsp:cNvSpPr/>
      </dsp:nvSpPr>
      <dsp:spPr>
        <a:xfrm>
          <a:off x="4284798" y="2954069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>
              <a:solidFill>
                <a:schemeClr val="tx1"/>
              </a:solidFill>
            </a:rPr>
            <a:t>Wyt ti’n gyrru car du?</a:t>
          </a:r>
          <a:endParaRPr lang="en-US" sz="2300" kern="1200">
            <a:solidFill>
              <a:schemeClr val="tx1"/>
            </a:solidFill>
          </a:endParaRPr>
        </a:p>
      </dsp:txBody>
      <dsp:txXfrm>
        <a:off x="4284798" y="2954069"/>
        <a:ext cx="1946002" cy="1167601"/>
      </dsp:txXfrm>
    </dsp:sp>
    <dsp:sp modelId="{FB11FC8B-828A-3041-BB27-3EF0D111AC4C}">
      <dsp:nvSpPr>
        <dsp:cNvPr id="0" name=""/>
        <dsp:cNvSpPr/>
      </dsp:nvSpPr>
      <dsp:spPr>
        <a:xfrm>
          <a:off x="6425401" y="2954069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>
              <a:solidFill>
                <a:schemeClr val="tx1"/>
              </a:solidFill>
            </a:rPr>
            <a:t>Ydy’r plant yn mwynhau canu? </a:t>
          </a:r>
          <a:endParaRPr lang="en-US" sz="2300" kern="1200">
            <a:solidFill>
              <a:schemeClr val="tx1"/>
            </a:solidFill>
          </a:endParaRPr>
        </a:p>
      </dsp:txBody>
      <dsp:txXfrm>
        <a:off x="6425401" y="2954069"/>
        <a:ext cx="1946002" cy="1167601"/>
      </dsp:txXfrm>
    </dsp:sp>
    <dsp:sp modelId="{F4C2C249-7B0F-B349-A2BC-7D4F9935A142}">
      <dsp:nvSpPr>
        <dsp:cNvPr id="0" name=""/>
        <dsp:cNvSpPr/>
      </dsp:nvSpPr>
      <dsp:spPr>
        <a:xfrm>
          <a:off x="8566003" y="2954069"/>
          <a:ext cx="1946002" cy="1167601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chemeClr val="tx1"/>
              </a:solidFill>
            </a:rPr>
            <a:t>Ydy hi’n bwrw glaw?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8566003" y="2954069"/>
        <a:ext cx="1946002" cy="11676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E425F-C14B-9545-8A8C-DB7F3A69B7CD}">
      <dsp:nvSpPr>
        <dsp:cNvPr id="0" name=""/>
        <dsp:cNvSpPr/>
      </dsp:nvSpPr>
      <dsp:spPr>
        <a:xfrm>
          <a:off x="3724" y="362359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Siw ydw i.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3724" y="362359"/>
        <a:ext cx="2016509" cy="1209905"/>
      </dsp:txXfrm>
    </dsp:sp>
    <dsp:sp modelId="{1029B94A-2EDE-7447-9972-F0BD498A3148}">
      <dsp:nvSpPr>
        <dsp:cNvPr id="0" name=""/>
        <dsp:cNvSpPr/>
      </dsp:nvSpPr>
      <dsp:spPr>
        <a:xfrm>
          <a:off x="2221884" y="362359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Mae hi’n bwrw glaw!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2221884" y="362359"/>
        <a:ext cx="2016509" cy="1209905"/>
      </dsp:txXfrm>
    </dsp:sp>
    <dsp:sp modelId="{2ECBD89B-F415-2E46-87BE-5A074BC2C12A}">
      <dsp:nvSpPr>
        <dsp:cNvPr id="0" name=""/>
        <dsp:cNvSpPr/>
      </dsp:nvSpPr>
      <dsp:spPr>
        <a:xfrm>
          <a:off x="4440045" y="362359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Rydw i’n gwisgo jîns a chrys T.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440045" y="362359"/>
        <a:ext cx="2016509" cy="1209905"/>
      </dsp:txXfrm>
    </dsp:sp>
    <dsp:sp modelId="{7397511C-0AAB-6144-A741-F27E94879F92}">
      <dsp:nvSpPr>
        <dsp:cNvPr id="0" name=""/>
        <dsp:cNvSpPr/>
      </dsp:nvSpPr>
      <dsp:spPr>
        <a:xfrm>
          <a:off x="6658205" y="362359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Rydyn ni’n dda iawn.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6658205" y="362359"/>
        <a:ext cx="2016509" cy="1209905"/>
      </dsp:txXfrm>
    </dsp:sp>
    <dsp:sp modelId="{71DAA5A5-4391-804A-B4A5-FB6E27B02D48}">
      <dsp:nvSpPr>
        <dsp:cNvPr id="0" name=""/>
        <dsp:cNvSpPr/>
      </dsp:nvSpPr>
      <dsp:spPr>
        <a:xfrm>
          <a:off x="8876366" y="362359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Ydy, mae Gareth Bale yn hoffi pêl-droed.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8876366" y="362359"/>
        <a:ext cx="2016509" cy="1209905"/>
      </dsp:txXfrm>
    </dsp:sp>
    <dsp:sp modelId="{D8C4FAC8-9ED1-5240-9ABC-AB922E34DC0B}">
      <dsp:nvSpPr>
        <dsp:cNvPr id="0" name=""/>
        <dsp:cNvSpPr/>
      </dsp:nvSpPr>
      <dsp:spPr>
        <a:xfrm>
          <a:off x="3724" y="1773916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Nac ydw, dydw i ddim yn mwynhau rhedeg.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3724" y="1773916"/>
        <a:ext cx="2016509" cy="1209905"/>
      </dsp:txXfrm>
    </dsp:sp>
    <dsp:sp modelId="{A2FE8CF6-3966-2944-A549-D5BE3CD524DD}">
      <dsp:nvSpPr>
        <dsp:cNvPr id="0" name=""/>
        <dsp:cNvSpPr/>
      </dsp:nvSpPr>
      <dsp:spPr>
        <a:xfrm>
          <a:off x="2221884" y="1773916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Ydy, mae’r tiwtor yn gwisgo siwmper las.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2221884" y="1773916"/>
        <a:ext cx="2016509" cy="1209905"/>
      </dsp:txXfrm>
    </dsp:sp>
    <dsp:sp modelId="{77CC524D-5BCA-7F4B-91C9-673FE4E1F54A}">
      <dsp:nvSpPr>
        <dsp:cNvPr id="0" name=""/>
        <dsp:cNvSpPr/>
      </dsp:nvSpPr>
      <dsp:spPr>
        <a:xfrm>
          <a:off x="4440045" y="1773916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Mae Harri yn byw yng Nghaerdydd.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440045" y="1773916"/>
        <a:ext cx="2016509" cy="1209905"/>
      </dsp:txXfrm>
    </dsp:sp>
    <dsp:sp modelId="{A71B0641-4A34-4D4C-94C2-3BE4EEF5C0B6}">
      <dsp:nvSpPr>
        <dsp:cNvPr id="0" name=""/>
        <dsp:cNvSpPr/>
      </dsp:nvSpPr>
      <dsp:spPr>
        <a:xfrm>
          <a:off x="6658205" y="1773916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Bydd hi’n heulog fory.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6658205" y="1773916"/>
        <a:ext cx="2016509" cy="1209905"/>
      </dsp:txXfrm>
    </dsp:sp>
    <dsp:sp modelId="{786EF3CA-0BF7-3D45-A130-BBF7F245D450}">
      <dsp:nvSpPr>
        <dsp:cNvPr id="0" name=""/>
        <dsp:cNvSpPr/>
      </dsp:nvSpPr>
      <dsp:spPr>
        <a:xfrm>
          <a:off x="8876366" y="1773916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Ydy mae Siôn Corn yn gwisgo het.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8876366" y="1773916"/>
        <a:ext cx="2016509" cy="1209905"/>
      </dsp:txXfrm>
    </dsp:sp>
    <dsp:sp modelId="{4541A864-75B8-D148-85F4-DA2961248395}">
      <dsp:nvSpPr>
        <dsp:cNvPr id="0" name=""/>
        <dsp:cNvSpPr/>
      </dsp:nvSpPr>
      <dsp:spPr>
        <a:xfrm>
          <a:off x="3724" y="3185472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Mae fy mhen-blwydd i ym mis Hydref.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3724" y="3185472"/>
        <a:ext cx="2016509" cy="1209905"/>
      </dsp:txXfrm>
    </dsp:sp>
    <dsp:sp modelId="{2B7BAC85-34AB-594A-B640-A77B8046E3B2}">
      <dsp:nvSpPr>
        <dsp:cNvPr id="0" name=""/>
        <dsp:cNvSpPr/>
      </dsp:nvSpPr>
      <dsp:spPr>
        <a:xfrm>
          <a:off x="2221884" y="3185472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Roedd hi’n braf ddoe.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2221884" y="3185472"/>
        <a:ext cx="2016509" cy="1209905"/>
      </dsp:txXfrm>
    </dsp:sp>
    <dsp:sp modelId="{21C75600-9692-8F41-A388-2ED8073855D5}">
      <dsp:nvSpPr>
        <dsp:cNvPr id="0" name=""/>
        <dsp:cNvSpPr/>
      </dsp:nvSpPr>
      <dsp:spPr>
        <a:xfrm>
          <a:off x="4440045" y="3185472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Nac ydw, rydw i’n gyrru car coch.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4440045" y="3185472"/>
        <a:ext cx="2016509" cy="1209905"/>
      </dsp:txXfrm>
    </dsp:sp>
    <dsp:sp modelId="{FB11FC8B-828A-3041-BB27-3EF0D111AC4C}">
      <dsp:nvSpPr>
        <dsp:cNvPr id="0" name=""/>
        <dsp:cNvSpPr/>
      </dsp:nvSpPr>
      <dsp:spPr>
        <a:xfrm>
          <a:off x="6658205" y="3185472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Ydyn / Nac ydyn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6658205" y="3185472"/>
        <a:ext cx="2016509" cy="1209905"/>
      </dsp:txXfrm>
    </dsp:sp>
    <dsp:sp modelId="{F4C2C249-7B0F-B349-A2BC-7D4F9935A142}">
      <dsp:nvSpPr>
        <dsp:cNvPr id="0" name=""/>
        <dsp:cNvSpPr/>
      </dsp:nvSpPr>
      <dsp:spPr>
        <a:xfrm>
          <a:off x="8876366" y="3185472"/>
          <a:ext cx="2016509" cy="1209905"/>
        </a:xfrm>
        <a:prstGeom prst="rect">
          <a:avLst/>
        </a:prstGeom>
        <a:solidFill>
          <a:srgbClr val="FFEC9A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chemeClr val="tx1"/>
              </a:solidFill>
            </a:rPr>
            <a:t>Fy hoff lyfr i ydy Harry Potter.</a:t>
          </a:r>
          <a:endParaRPr lang="en-US" sz="1900" kern="1200" dirty="0">
            <a:solidFill>
              <a:schemeClr val="tx1"/>
            </a:solidFill>
          </a:endParaRPr>
        </a:p>
      </dsp:txBody>
      <dsp:txXfrm>
        <a:off x="8876366" y="3185472"/>
        <a:ext cx="2016509" cy="12099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147FC-A72A-9341-B5F7-8CC3F7EB4808}">
      <dsp:nvSpPr>
        <dsp:cNvPr id="0" name=""/>
        <dsp:cNvSpPr/>
      </dsp:nvSpPr>
      <dsp:spPr>
        <a:xfrm>
          <a:off x="0" y="52026"/>
          <a:ext cx="5048612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Rhaid = must</a:t>
          </a:r>
        </a:p>
      </dsp:txBody>
      <dsp:txXfrm>
        <a:off x="37467" y="89493"/>
        <a:ext cx="4973678" cy="692586"/>
      </dsp:txXfrm>
    </dsp:sp>
    <dsp:sp modelId="{2A882492-BEE3-C84E-B6D3-7D90F9BC00FB}">
      <dsp:nvSpPr>
        <dsp:cNvPr id="0" name=""/>
        <dsp:cNvSpPr/>
      </dsp:nvSpPr>
      <dsp:spPr>
        <a:xfrm>
          <a:off x="0" y="911706"/>
          <a:ext cx="5048612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Paid = Don’t (sing)</a:t>
          </a:r>
        </a:p>
      </dsp:txBody>
      <dsp:txXfrm>
        <a:off x="37467" y="949173"/>
        <a:ext cx="4973678" cy="692586"/>
      </dsp:txXfrm>
    </dsp:sp>
    <dsp:sp modelId="{AD9F9B98-E808-5441-9F9D-E9FFF3DEE6CA}">
      <dsp:nvSpPr>
        <dsp:cNvPr id="0" name=""/>
        <dsp:cNvSpPr/>
      </dsp:nvSpPr>
      <dsp:spPr>
        <a:xfrm>
          <a:off x="0" y="1771386"/>
          <a:ext cx="5048612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Peidiwch = Don’t (plu)</a:t>
          </a:r>
        </a:p>
      </dsp:txBody>
      <dsp:txXfrm>
        <a:off x="37467" y="1808853"/>
        <a:ext cx="4973678" cy="692586"/>
      </dsp:txXfrm>
    </dsp:sp>
    <dsp:sp modelId="{D36A4B40-2B01-434E-B2D0-60C6F1DE346E}">
      <dsp:nvSpPr>
        <dsp:cNvPr id="0" name=""/>
        <dsp:cNvSpPr/>
      </dsp:nvSpPr>
      <dsp:spPr>
        <a:xfrm>
          <a:off x="0" y="2631066"/>
          <a:ext cx="5048612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Dim = No</a:t>
          </a:r>
        </a:p>
      </dsp:txBody>
      <dsp:txXfrm>
        <a:off x="37467" y="2668533"/>
        <a:ext cx="4973678" cy="692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11/26/23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E7FD67-07E2-F24E-A7AE-5710079FDB0E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960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8021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878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62013-1A22-BA0D-FE12-7467AC591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3503B-F43A-5153-3CA3-D85A393716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64D7C-83CA-A580-F73C-9C490AD82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1C869-E74E-4667-87A9-6D339FFC615E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B8F7F-C556-4159-6073-D6D55CBF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29A3F-33B8-88F0-E0F6-8597D36B5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4759B-1A43-4071-B695-4E2118CBE67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866554D2-9626-90D6-5F6A-7263C914BB74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115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F9583-EF69-FC90-A832-A015A7DAE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D58D0-B660-02BB-413F-5B902A896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5EC29-9059-0598-3A14-7371A433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6A574-46EB-53B0-EE3D-920ADFFBE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E66DB-FFD2-0DFA-C49A-8CADC9A3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610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8EC0A-EEAB-D535-8A8B-20B3D3C16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55FA5-46EB-66F2-F573-A00F4A5D4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9E773-158C-5867-C6DB-1A101FC8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F909A-A984-5F6E-B0EC-12D82F246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277E4-ABCF-E874-08E0-CD49A6A36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579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5D8CA-9406-D5C8-D0CD-99770418A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48748-1D54-6CDB-CDA4-B43723E95D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1C4C0-8979-2282-69D7-2A495F948C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96052-B720-F63D-1A29-33F849614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E896C-3C78-8272-E8E0-1DCC0404F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1C8134-ABC4-FB69-AE2F-C3DAE8988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3973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9DEA6-FB7E-E3D1-A46C-A0AD02364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28FBA-D3CF-D7A9-C353-F6EE70B055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E90A3-D648-D776-8E05-576F18008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C1A052-65CC-24CB-BC44-E4560F25BA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11CAC-421D-04EC-C34C-586602F958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32E396-871A-8DAC-54CC-4FCAD2A43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3ECB99-B071-689C-0BE2-6DBF785F8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E2EC9A-D727-9770-C5E2-45E7CB4FD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902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8AC04-8E5E-C51F-3A48-0F5372A4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E99D58-505E-E86F-B3CE-DA7A71A69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5828B-8FAD-2FF1-3CCE-B90626C86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90DCB-D697-80B0-2CB4-D527ABF7D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055902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C0EBDE-8902-0D9B-6CAF-69E9E9CB7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C19558-CF63-61D6-51B6-3E453FD59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D1519-19D5-3E6E-B365-0C7B2C225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287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EBE17-86A7-539A-527E-A467121A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844F9-325F-3351-C44D-38D177F19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9DC89A-AC1E-FD3E-F448-13E7FD0A39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26CB7-4121-C0C0-DC0C-7DDE187CD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AF030-D869-ED95-4D06-7CF864F5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BB1EE-D263-4185-D0B9-A19B54FE5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4984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B461B-1903-DAA3-917E-EE9F0943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3D1613-F73B-8F8E-2F03-3841CB829E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AB32EE-76F6-41D9-8D0D-C09726FD6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95F78-C56C-E6B2-4193-16C6D1D30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DE604-3044-8A4C-89F7-CEE2C48C6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943C8-BCDB-2E7D-9154-C55832025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3833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91A2B-23B7-390D-FF2D-38338F1D5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4CC70-47B8-2F58-B6CB-6DAC24F6A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A0F9C-5D71-0029-AF87-4B02B682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4375C-EE85-DC7E-0712-9D68EFD0F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43C59-2E24-0B6F-5434-8374950BC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834653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831164-7615-6E40-2980-2BA4616130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9429DE-8B03-6A03-5196-9BA0043261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17307-72C8-C40F-B6C6-A437DFFF1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EE000-E601-06DC-CEBD-BD9444824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36AA9-EB1E-C409-FAB8-163AB533D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457010"/>
      </p:ext>
    </p:extLst>
  </p:cSld>
  <p:clrMapOvr>
    <a:masterClrMapping/>
  </p:clrMapOvr>
  <p:hf hd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8E7F8-483A-8FC4-B68B-5D3413DEC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9D379-4A9D-324E-1B8E-1CF638D2A6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7C22B-28EF-C60E-ACDC-7FB6E48AD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6D4E6-36D7-7B0E-6EAD-6D6F370BF6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9D3C7-0B53-D83C-5430-B7A8F43CF1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57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s.hartlewis@uwtsd.ac.uk" TargetMode="Externa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sv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5.svg"/><Relationship Id="rId7" Type="http://schemas.openxmlformats.org/officeDocument/2006/relationships/diagramColors" Target="../diagrams/colors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5.svg"/><Relationship Id="rId7" Type="http://schemas.openxmlformats.org/officeDocument/2006/relationships/diagramColors" Target="../diagrams/colors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2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2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0.svg"/><Relationship Id="rId18" Type="http://schemas.openxmlformats.org/officeDocument/2006/relationships/image" Target="../media/image40.svg"/><Relationship Id="rId3" Type="http://schemas.openxmlformats.org/officeDocument/2006/relationships/image" Target="../media/image29.svg"/><Relationship Id="rId21" Type="http://schemas.openxmlformats.org/officeDocument/2006/relationships/image" Target="../media/image17.png"/><Relationship Id="rId7" Type="http://schemas.openxmlformats.org/officeDocument/2006/relationships/image" Target="../media/image33.svg"/><Relationship Id="rId12" Type="http://schemas.openxmlformats.org/officeDocument/2006/relationships/image" Target="../media/image19.png"/><Relationship Id="rId17" Type="http://schemas.openxmlformats.org/officeDocument/2006/relationships/image" Target="../media/image39.png"/><Relationship Id="rId2" Type="http://schemas.openxmlformats.org/officeDocument/2006/relationships/image" Target="../media/image28.png"/><Relationship Id="rId16" Type="http://schemas.openxmlformats.org/officeDocument/2006/relationships/image" Target="../media/image38.svg"/><Relationship Id="rId20" Type="http://schemas.openxmlformats.org/officeDocument/2006/relationships/image" Target="../media/image42.sv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32.png"/><Relationship Id="rId11" Type="http://schemas.openxmlformats.org/officeDocument/2006/relationships/image" Target="../media/image35.svg"/><Relationship Id="rId5" Type="http://schemas.openxmlformats.org/officeDocument/2006/relationships/image" Target="../media/image31.svg"/><Relationship Id="rId15" Type="http://schemas.openxmlformats.org/officeDocument/2006/relationships/image" Target="../media/image37.png"/><Relationship Id="rId10" Type="http://schemas.openxmlformats.org/officeDocument/2006/relationships/image" Target="../media/image34.png"/><Relationship Id="rId19" Type="http://schemas.openxmlformats.org/officeDocument/2006/relationships/image" Target="../media/image41.png"/><Relationship Id="rId4" Type="http://schemas.openxmlformats.org/officeDocument/2006/relationships/image" Target="../media/image30.png"/><Relationship Id="rId9" Type="http://schemas.openxmlformats.org/officeDocument/2006/relationships/image" Target="../media/image22.svg"/><Relationship Id="rId14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diagramLayout" Target="../diagrams/layout8.xml"/><Relationship Id="rId7" Type="http://schemas.openxmlformats.org/officeDocument/2006/relationships/image" Target="../media/image43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10" Type="http://schemas.openxmlformats.org/officeDocument/2006/relationships/image" Target="../media/image46.png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0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9" y="770382"/>
            <a:ext cx="6886076" cy="4371464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bg2"/>
                </a:solidFill>
              </a:rPr>
              <a:t>Academi </a:t>
            </a:r>
            <a:r>
              <a:rPr lang="en-US" sz="5400" dirty="0" err="1">
                <a:solidFill>
                  <a:schemeClr val="bg2"/>
                </a:solidFill>
              </a:rPr>
              <a:t>Golau</a:t>
            </a:r>
            <a:r>
              <a:rPr lang="en-US" sz="5400" dirty="0">
                <a:solidFill>
                  <a:schemeClr val="bg2"/>
                </a:solidFill>
              </a:rPr>
              <a:t> </a:t>
            </a:r>
            <a:r>
              <a:rPr lang="en-US" sz="5400" dirty="0" err="1">
                <a:solidFill>
                  <a:schemeClr val="bg2"/>
                </a:solidFill>
              </a:rPr>
              <a:t>Glas</a:t>
            </a:r>
            <a:br>
              <a:rPr lang="en-US" sz="5400" dirty="0">
                <a:solidFill>
                  <a:schemeClr val="bg2"/>
                </a:solidFill>
              </a:rPr>
            </a:br>
            <a:r>
              <a:rPr lang="en-US" sz="5400" dirty="0" err="1">
                <a:solidFill>
                  <a:schemeClr val="bg2"/>
                </a:solidFill>
              </a:rPr>
              <a:t>Cymraeg</a:t>
            </a:r>
            <a:r>
              <a:rPr lang="en-US" sz="5400" dirty="0">
                <a:solidFill>
                  <a:schemeClr val="bg2"/>
                </a:solidFill>
              </a:rPr>
              <a:t> </a:t>
            </a:r>
            <a:r>
              <a:rPr lang="en-US" sz="5400" dirty="0" err="1">
                <a:solidFill>
                  <a:schemeClr val="bg2"/>
                </a:solidFill>
              </a:rPr>
              <a:t>yn</a:t>
            </a:r>
            <a:r>
              <a:rPr lang="en-US" sz="5400" dirty="0">
                <a:solidFill>
                  <a:schemeClr val="bg2"/>
                </a:solidFill>
              </a:rPr>
              <a:t> y </a:t>
            </a:r>
            <a:r>
              <a:rPr lang="en-US" sz="5400" dirty="0" err="1">
                <a:solidFill>
                  <a:schemeClr val="bg2"/>
                </a:solidFill>
              </a:rPr>
              <a:t>Gweithle</a:t>
            </a:r>
            <a:br>
              <a:rPr lang="en-US" sz="5400" dirty="0">
                <a:solidFill>
                  <a:schemeClr val="bg2"/>
                </a:solidFill>
              </a:rPr>
            </a:br>
            <a:r>
              <a:rPr lang="en-US" sz="5400" dirty="0" err="1">
                <a:solidFill>
                  <a:schemeClr val="bg2"/>
                </a:solidFill>
              </a:rPr>
              <a:t>Adolygu</a:t>
            </a:r>
            <a:br>
              <a:rPr lang="en-US" sz="5400" dirty="0">
                <a:solidFill>
                  <a:schemeClr val="bg2"/>
                </a:solidFill>
              </a:rPr>
            </a:br>
            <a:r>
              <a:rPr lang="en-US" sz="5400" dirty="0" err="1">
                <a:solidFill>
                  <a:schemeClr val="bg2"/>
                </a:solidFill>
              </a:rPr>
              <a:t>Grwp</a:t>
            </a:r>
            <a:r>
              <a:rPr lang="en-US" sz="5400" dirty="0">
                <a:solidFill>
                  <a:schemeClr val="bg2"/>
                </a:solidFill>
              </a:rPr>
              <a:t> 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0031" y="5298258"/>
            <a:ext cx="4833112" cy="1110884"/>
          </a:xfrm>
        </p:spPr>
        <p:txBody>
          <a:bodyPr/>
          <a:lstStyle/>
          <a:p>
            <a:r>
              <a:rPr lang="en-US" dirty="0" err="1">
                <a:solidFill>
                  <a:schemeClr val="bg2"/>
                </a:solidFill>
              </a:rPr>
              <a:t>Tiwtor</a:t>
            </a:r>
            <a:r>
              <a:rPr lang="en-US" dirty="0">
                <a:solidFill>
                  <a:schemeClr val="bg2"/>
                </a:solidFill>
              </a:rPr>
              <a:t>: </a:t>
            </a:r>
            <a:r>
              <a:rPr lang="en-US" dirty="0" err="1">
                <a:solidFill>
                  <a:schemeClr val="bg2"/>
                </a:solidFill>
              </a:rPr>
              <a:t>Siw</a:t>
            </a:r>
            <a:r>
              <a:rPr lang="en-US" dirty="0">
                <a:solidFill>
                  <a:schemeClr val="bg2"/>
                </a:solidFill>
              </a:rPr>
              <a:t> Hart-Lewis</a:t>
            </a:r>
          </a:p>
          <a:p>
            <a:r>
              <a:rPr lang="en-US" dirty="0">
                <a:solidFill>
                  <a:schemeClr val="accent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s.hartlewis@uwtsd.ac.uk</a:t>
            </a:r>
            <a:r>
              <a:rPr lang="en-US" dirty="0">
                <a:solidFill>
                  <a:schemeClr val="accent2"/>
                </a:solidFill>
              </a:rPr>
              <a:t> </a:t>
            </a:r>
          </a:p>
        </p:txBody>
      </p:sp>
      <p:pic>
        <p:nvPicPr>
          <p:cNvPr id="4" name="Picture 16">
            <a:extLst>
              <a:ext uri="{FF2B5EF4-FFF2-40B4-BE49-F238E27FC236}">
                <a16:creationId xmlns:a16="http://schemas.microsoft.com/office/drawing/2014/main" id="{71CD4D55-7DBC-3995-A636-8F96DD8FB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994" y="5974492"/>
            <a:ext cx="5414746" cy="88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03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670999"/>
            <a:ext cx="7261076" cy="3927054"/>
          </a:xfrm>
        </p:spPr>
        <p:txBody>
          <a:bodyPr>
            <a:noAutofit/>
          </a:bodyPr>
          <a:lstStyle/>
          <a:p>
            <a:r>
              <a:rPr lang="en-US" sz="5400" dirty="0" err="1">
                <a:solidFill>
                  <a:schemeClr val="bg2"/>
                </a:solidFill>
              </a:rPr>
              <a:t>Adolygu</a:t>
            </a:r>
            <a:r>
              <a:rPr lang="en-US" sz="5400" dirty="0">
                <a:solidFill>
                  <a:schemeClr val="bg2"/>
                </a:solidFill>
              </a:rPr>
              <a:t> </a:t>
            </a:r>
            <a:endParaRPr lang="en-US" sz="5400" dirty="0">
              <a:solidFill>
                <a:schemeClr val="bg2"/>
              </a:solidFill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1811" y="3991504"/>
            <a:ext cx="4057454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Llun</a:t>
            </a:r>
            <a:r>
              <a:rPr lang="en-US" dirty="0"/>
              <a:t>, </a:t>
            </a:r>
            <a:r>
              <a:rPr lang="en-US" dirty="0" err="1"/>
              <a:t>Tachwedd</a:t>
            </a:r>
            <a:r>
              <a:rPr lang="en-US" dirty="0"/>
              <a:t> 27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 panose="020F0502020204030204"/>
              </a:rPr>
              <a:t>Dydd</a:t>
            </a:r>
            <a:r>
              <a:rPr lang="en-US" dirty="0">
                <a:cs typeface="Calibri" panose="020F0502020204030204"/>
              </a:rPr>
              <a:t> Mawrth, </a:t>
            </a:r>
            <a:r>
              <a:rPr lang="en-US" dirty="0" err="1">
                <a:cs typeface="Calibri" panose="020F0502020204030204"/>
              </a:rPr>
              <a:t>Tachwedd</a:t>
            </a:r>
            <a:r>
              <a:rPr lang="en-US" dirty="0">
                <a:cs typeface="Calibri" panose="020F0502020204030204"/>
              </a:rPr>
              <a:t> 28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24853" y="-1572824"/>
            <a:ext cx="7330191" cy="6731483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bg2"/>
                </a:solidFill>
              </a:rPr>
              <a:t>Nod y </a:t>
            </a:r>
            <a:r>
              <a:rPr lang="en-US" sz="2800" dirty="0" err="1">
                <a:solidFill>
                  <a:schemeClr val="bg2"/>
                </a:solidFill>
              </a:rPr>
              <a:t>wers</a:t>
            </a:r>
            <a:r>
              <a:rPr lang="en-US" sz="2800" dirty="0">
                <a:solidFill>
                  <a:schemeClr val="bg2"/>
                </a:solidFill>
              </a:rPr>
              <a:t>:</a:t>
            </a:r>
            <a:br>
              <a:rPr lang="en-US" sz="2800" dirty="0">
                <a:solidFill>
                  <a:schemeClr val="bg2"/>
                </a:solidFill>
              </a:rPr>
            </a:br>
            <a:r>
              <a:rPr lang="en-US" sz="2800" dirty="0" err="1">
                <a:solidFill>
                  <a:schemeClr val="bg2"/>
                </a:solidFill>
              </a:rPr>
              <a:t>Defnyddio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termau’r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heddlu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mewn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brawddegau</a:t>
            </a:r>
            <a:r>
              <a:rPr lang="en-US" sz="2800" dirty="0">
                <a:solidFill>
                  <a:schemeClr val="bg2"/>
                </a:solidFill>
              </a:rPr>
              <a:t>. </a:t>
            </a:r>
            <a:r>
              <a:rPr lang="en-US" sz="2800" dirty="0" err="1">
                <a:solidFill>
                  <a:schemeClr val="bg2"/>
                </a:solidFill>
              </a:rPr>
              <a:t>Gofyn</a:t>
            </a:r>
            <a:r>
              <a:rPr lang="en-US" sz="2800" dirty="0">
                <a:solidFill>
                  <a:schemeClr val="bg2"/>
                </a:solidFill>
              </a:rPr>
              <a:t> ac </a:t>
            </a:r>
            <a:r>
              <a:rPr lang="en-US" sz="2800" dirty="0" err="1">
                <a:solidFill>
                  <a:schemeClr val="bg2"/>
                </a:solidFill>
              </a:rPr>
              <a:t>ateb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cwestiynau</a:t>
            </a:r>
            <a:r>
              <a:rPr lang="en-US" sz="2800" dirty="0">
                <a:solidFill>
                  <a:schemeClr val="bg2"/>
                </a:solidFill>
              </a:rPr>
              <a:t> a </a:t>
            </a:r>
            <a:r>
              <a:rPr lang="en-US" sz="2800" dirty="0" err="1">
                <a:solidFill>
                  <a:schemeClr val="bg2"/>
                </a:solidFill>
              </a:rPr>
              <a:t>rhoi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gorchmynion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syml</a:t>
            </a:r>
            <a:r>
              <a:rPr lang="en-US" sz="2800" dirty="0">
                <a:solidFill>
                  <a:schemeClr val="bg2"/>
                </a:solidFill>
              </a:rPr>
              <a:t>.</a:t>
            </a:r>
            <a:br>
              <a:rPr lang="en-US" sz="2800" dirty="0">
                <a:solidFill>
                  <a:schemeClr val="bg2"/>
                </a:solidFill>
              </a:rPr>
            </a:br>
            <a:br>
              <a:rPr lang="en-US" sz="2800" dirty="0">
                <a:solidFill>
                  <a:schemeClr val="bg2"/>
                </a:solidFill>
              </a:rPr>
            </a:br>
            <a:r>
              <a:rPr lang="en-US" sz="2800" dirty="0">
                <a:solidFill>
                  <a:schemeClr val="bg2"/>
                </a:solidFill>
              </a:rPr>
              <a:t>To be able </a:t>
            </a:r>
            <a:r>
              <a:rPr lang="en-US" sz="2800" i="1" dirty="0">
                <a:solidFill>
                  <a:schemeClr val="bg2"/>
                </a:solidFill>
              </a:rPr>
              <a:t>to use policing terms correctly in sentences To be able to give simple commands.</a:t>
            </a:r>
          </a:p>
        </p:txBody>
      </p:sp>
    </p:spTree>
    <p:extLst>
      <p:ext uri="{BB962C8B-B14F-4D97-AF65-F5344CB8AC3E}">
        <p14:creationId xmlns:p14="http://schemas.microsoft.com/office/powerpoint/2010/main" val="3992962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2598B-A631-F0CA-C6AC-12F8BC5A1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123" y="255147"/>
            <a:ext cx="4067328" cy="1553328"/>
          </a:xfrm>
        </p:spPr>
        <p:txBody>
          <a:bodyPr>
            <a:normAutofit fontScale="90000"/>
          </a:bodyPr>
          <a:lstStyle/>
          <a:p>
            <a:r>
              <a:rPr lang="cy-GB" sz="5400" dirty="0">
                <a:latin typeface="Segoe Print" panose="02000800000000000000" pitchFamily="2" charset="0"/>
              </a:rPr>
              <a:t>Geirfa B</a:t>
            </a:r>
            <a:br>
              <a:rPr lang="cy-GB" sz="5400" dirty="0">
                <a:latin typeface="Segoe Print" panose="02000800000000000000" pitchFamily="2" charset="0"/>
              </a:rPr>
            </a:br>
            <a:r>
              <a:rPr lang="cy-GB" sz="5400" dirty="0">
                <a:latin typeface="Segoe Print" panose="02000800000000000000" pitchFamily="2" charset="0"/>
              </a:rPr>
              <a:t>Saesneg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0F7615-2ECB-09B6-B185-FE83602B73FA}"/>
              </a:ext>
            </a:extLst>
          </p:cNvPr>
          <p:cNvSpPr txBox="1"/>
          <p:nvPr/>
        </p:nvSpPr>
        <p:spPr>
          <a:xfrm rot="21226330">
            <a:off x="863041" y="2009204"/>
            <a:ext cx="31835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Police officer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DFFE65-A6D4-EB73-4B4E-C59B3C2395B6}"/>
              </a:ext>
            </a:extLst>
          </p:cNvPr>
          <p:cNvSpPr txBox="1"/>
          <p:nvPr/>
        </p:nvSpPr>
        <p:spPr>
          <a:xfrm>
            <a:off x="6242520" y="3812496"/>
            <a:ext cx="29252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call for help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B47ACF-BD85-CFF1-9DE7-7FBE14DBD116}"/>
              </a:ext>
            </a:extLst>
          </p:cNvPr>
          <p:cNvSpPr txBox="1"/>
          <p:nvPr/>
        </p:nvSpPr>
        <p:spPr>
          <a:xfrm rot="20932417">
            <a:off x="706157" y="3759763"/>
            <a:ext cx="20071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want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3DE9E6-D77F-6875-ED44-E5DA07A236C3}"/>
              </a:ext>
            </a:extLst>
          </p:cNvPr>
          <p:cNvSpPr txBox="1"/>
          <p:nvPr/>
        </p:nvSpPr>
        <p:spPr>
          <a:xfrm rot="20835248">
            <a:off x="1639971" y="5488286"/>
            <a:ext cx="15536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4400" b="1" i="1" dirty="0">
                <a:solidFill>
                  <a:srgbClr val="7030A0"/>
                </a:solidFill>
                <a:latin typeface="Calibri" panose="020F0502020204030204"/>
              </a:rPr>
              <a:t>W</a:t>
            </a: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1C3160-5223-9A60-78EE-7584A5BA5AFC}"/>
              </a:ext>
            </a:extLst>
          </p:cNvPr>
          <p:cNvSpPr txBox="1"/>
          <p:nvPr/>
        </p:nvSpPr>
        <p:spPr>
          <a:xfrm rot="801722">
            <a:off x="9584571" y="3920632"/>
            <a:ext cx="21853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arrest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E0EDDE-0843-D69C-E33A-44A39D78A08A}"/>
              </a:ext>
            </a:extLst>
          </p:cNvPr>
          <p:cNvSpPr txBox="1"/>
          <p:nvPr/>
        </p:nvSpPr>
        <p:spPr>
          <a:xfrm rot="692222">
            <a:off x="8930449" y="934204"/>
            <a:ext cx="24910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4400" b="1" i="1" dirty="0">
                <a:solidFill>
                  <a:srgbClr val="E86A58"/>
                </a:solidFill>
                <a:latin typeface="Calibri" panose="020F0502020204030204"/>
              </a:rPr>
              <a:t>Constable</a:t>
            </a:r>
            <a:endParaRPr kumimoji="0" lang="cy-GB" sz="4400" b="1" i="1" u="none" strike="noStrike" kern="1200" cap="none" spc="0" normalizeH="0" baseline="0" noProof="0" dirty="0">
              <a:ln>
                <a:noFill/>
              </a:ln>
              <a:solidFill>
                <a:srgbClr val="E86A5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BCC98E-2C9D-31BB-939A-C107BA60DB92}"/>
              </a:ext>
            </a:extLst>
          </p:cNvPr>
          <p:cNvSpPr txBox="1"/>
          <p:nvPr/>
        </p:nvSpPr>
        <p:spPr>
          <a:xfrm>
            <a:off x="3400441" y="3401307"/>
            <a:ext cx="17491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EE766E-658D-92AD-0225-1EDD653E733D}"/>
              </a:ext>
            </a:extLst>
          </p:cNvPr>
          <p:cNvSpPr txBox="1"/>
          <p:nvPr/>
        </p:nvSpPr>
        <p:spPr>
          <a:xfrm>
            <a:off x="5534031" y="516159"/>
            <a:ext cx="21166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work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0233CD-9853-85C0-29DC-0DCBC96A1AAF}"/>
              </a:ext>
            </a:extLst>
          </p:cNvPr>
          <p:cNvSpPr txBox="1"/>
          <p:nvPr/>
        </p:nvSpPr>
        <p:spPr>
          <a:xfrm rot="268828">
            <a:off x="9122069" y="5654494"/>
            <a:ext cx="1523110" cy="7717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4400" b="1" dirty="0">
                <a:solidFill>
                  <a:srgbClr val="C00000"/>
                </a:solidFill>
                <a:latin typeface="Calibri" panose="020F0502020204030204"/>
              </a:rPr>
              <a:t>H</a:t>
            </a:r>
            <a:r>
              <a:rPr kumimoji="0" lang="cy-GB" sz="4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ow?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1B578C1-C7FD-A943-C14C-8181C5368617}"/>
              </a:ext>
            </a:extLst>
          </p:cNvPr>
          <p:cNvSpPr txBox="1"/>
          <p:nvPr/>
        </p:nvSpPr>
        <p:spPr>
          <a:xfrm rot="231350">
            <a:off x="8605141" y="2398086"/>
            <a:ext cx="23169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go out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CDF99D-17B4-9637-85F7-42F52CB1EA50}"/>
              </a:ext>
            </a:extLst>
          </p:cNvPr>
          <p:cNvSpPr txBox="1"/>
          <p:nvPr/>
        </p:nvSpPr>
        <p:spPr>
          <a:xfrm>
            <a:off x="4636643" y="2086985"/>
            <a:ext cx="33236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400" b="1" i="1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police station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9717BA-D24F-2E3C-1248-11FA5D946BAD}"/>
              </a:ext>
            </a:extLst>
          </p:cNvPr>
          <p:cNvSpPr txBox="1"/>
          <p:nvPr/>
        </p:nvSpPr>
        <p:spPr>
          <a:xfrm>
            <a:off x="3964041" y="5423048"/>
            <a:ext cx="42639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4400" b="1" i="1" dirty="0">
                <a:solidFill>
                  <a:srgbClr val="ED7D31"/>
                </a:solidFill>
                <a:latin typeface="Calibri" panose="020F0502020204030204"/>
              </a:rPr>
              <a:t>Special Constable</a:t>
            </a:r>
            <a:endParaRPr kumimoji="0" lang="cy-GB" sz="4400" b="1" i="1" u="none" strike="noStrike" kern="120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3096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2598B-A631-F0CA-C6AC-12F8BC5A1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123" y="255147"/>
            <a:ext cx="4067328" cy="1553328"/>
          </a:xfrm>
        </p:spPr>
        <p:txBody>
          <a:bodyPr>
            <a:normAutofit fontScale="90000"/>
          </a:bodyPr>
          <a:lstStyle/>
          <a:p>
            <a:r>
              <a:rPr lang="cy-GB" sz="5400" dirty="0">
                <a:latin typeface="Segoe Print" panose="02000800000000000000" pitchFamily="2" charset="0"/>
              </a:rPr>
              <a:t>Geirfa B</a:t>
            </a:r>
            <a:br>
              <a:rPr lang="cy-GB" sz="5400" dirty="0">
                <a:latin typeface="Segoe Print" panose="02000800000000000000" pitchFamily="2" charset="0"/>
              </a:rPr>
            </a:br>
            <a:r>
              <a:rPr lang="cy-GB" sz="5400" dirty="0">
                <a:latin typeface="Segoe Print" panose="02000800000000000000" pitchFamily="2" charset="0"/>
              </a:rPr>
              <a:t>Cymraeg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0F7615-2ECB-09B6-B185-FE83602B73FA}"/>
              </a:ext>
            </a:extLst>
          </p:cNvPr>
          <p:cNvSpPr txBox="1"/>
          <p:nvPr/>
        </p:nvSpPr>
        <p:spPr>
          <a:xfrm rot="21226330">
            <a:off x="571262" y="2039981"/>
            <a:ext cx="37670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Swyddog Heddlu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DFFE65-A6D4-EB73-4B4E-C59B3C2395B6}"/>
              </a:ext>
            </a:extLst>
          </p:cNvPr>
          <p:cNvSpPr txBox="1"/>
          <p:nvPr/>
        </p:nvSpPr>
        <p:spPr>
          <a:xfrm rot="356313">
            <a:off x="6196162" y="3812496"/>
            <a:ext cx="30180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4000" b="1" dirty="0">
                <a:solidFill>
                  <a:srgbClr val="7030A0"/>
                </a:solidFill>
                <a:latin typeface="Calibri" panose="020F0502020204030204"/>
              </a:rPr>
              <a:t>galw am help</a:t>
            </a:r>
            <a:endParaRPr kumimoji="0" lang="cy-GB" sz="40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B47ACF-BD85-CFF1-9DE7-7FBE14DBD116}"/>
              </a:ext>
            </a:extLst>
          </p:cNvPr>
          <p:cNvSpPr txBox="1"/>
          <p:nvPr/>
        </p:nvSpPr>
        <p:spPr>
          <a:xfrm rot="20932417">
            <a:off x="994634" y="3790540"/>
            <a:ext cx="14301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eisiau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3DE9E6-D77F-6875-ED44-E5DA07A236C3}"/>
              </a:ext>
            </a:extLst>
          </p:cNvPr>
          <p:cNvSpPr txBox="1"/>
          <p:nvPr/>
        </p:nvSpPr>
        <p:spPr>
          <a:xfrm rot="20835248">
            <a:off x="1755098" y="5519063"/>
            <a:ext cx="1323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Pwy?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1C3160-5223-9A60-78EE-7584A5BA5AFC}"/>
              </a:ext>
            </a:extLst>
          </p:cNvPr>
          <p:cNvSpPr txBox="1"/>
          <p:nvPr/>
        </p:nvSpPr>
        <p:spPr>
          <a:xfrm rot="801722">
            <a:off x="9850893" y="3951409"/>
            <a:ext cx="1652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arestio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E0EDDE-0843-D69C-E33A-44A39D78A08A}"/>
              </a:ext>
            </a:extLst>
          </p:cNvPr>
          <p:cNvSpPr txBox="1"/>
          <p:nvPr/>
        </p:nvSpPr>
        <p:spPr>
          <a:xfrm rot="692222">
            <a:off x="9105558" y="964981"/>
            <a:ext cx="21407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Cwnstabl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BCC98E-2C9D-31BB-939A-C107BA60DB92}"/>
              </a:ext>
            </a:extLst>
          </p:cNvPr>
          <p:cNvSpPr txBox="1"/>
          <p:nvPr/>
        </p:nvSpPr>
        <p:spPr>
          <a:xfrm>
            <a:off x="3566512" y="3401307"/>
            <a:ext cx="14170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3200" b="1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EE766E-658D-92AD-0225-1EDD653E733D}"/>
              </a:ext>
            </a:extLst>
          </p:cNvPr>
          <p:cNvSpPr txBox="1"/>
          <p:nvPr/>
        </p:nvSpPr>
        <p:spPr>
          <a:xfrm>
            <a:off x="5569073" y="516159"/>
            <a:ext cx="20465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gweithio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0233CD-9853-85C0-29DC-0DCBC96A1AAF}"/>
              </a:ext>
            </a:extLst>
          </p:cNvPr>
          <p:cNvSpPr txBox="1"/>
          <p:nvPr/>
        </p:nvSpPr>
        <p:spPr>
          <a:xfrm rot="268828">
            <a:off x="9209756" y="5677435"/>
            <a:ext cx="11176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Sut?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1B578C1-C7FD-A943-C14C-8181C5368617}"/>
              </a:ext>
            </a:extLst>
          </p:cNvPr>
          <p:cNvSpPr txBox="1"/>
          <p:nvPr/>
        </p:nvSpPr>
        <p:spPr>
          <a:xfrm rot="231350">
            <a:off x="8494534" y="2428863"/>
            <a:ext cx="25381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mynd allan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CDF99D-17B4-9637-85F7-42F52CB1EA50}"/>
              </a:ext>
            </a:extLst>
          </p:cNvPr>
          <p:cNvSpPr txBox="1"/>
          <p:nvPr/>
        </p:nvSpPr>
        <p:spPr>
          <a:xfrm>
            <a:off x="4479517" y="2086985"/>
            <a:ext cx="36379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gorsaf yr heddlu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9717BA-D24F-2E3C-1248-11FA5D946BAD}"/>
              </a:ext>
            </a:extLst>
          </p:cNvPr>
          <p:cNvSpPr txBox="1"/>
          <p:nvPr/>
        </p:nvSpPr>
        <p:spPr>
          <a:xfrm>
            <a:off x="4479517" y="5280589"/>
            <a:ext cx="4205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Cwnstabl Arbennig</a:t>
            </a:r>
          </a:p>
        </p:txBody>
      </p:sp>
    </p:spTree>
    <p:extLst>
      <p:ext uri="{BB962C8B-B14F-4D97-AF65-F5344CB8AC3E}">
        <p14:creationId xmlns:p14="http://schemas.microsoft.com/office/powerpoint/2010/main" val="3333646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2598B-A631-F0CA-C6AC-12F8BC5A1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123" y="255147"/>
            <a:ext cx="4067328" cy="1553328"/>
          </a:xfrm>
        </p:spPr>
        <p:txBody>
          <a:bodyPr>
            <a:normAutofit/>
          </a:bodyPr>
          <a:lstStyle/>
          <a:p>
            <a:r>
              <a:rPr lang="cy-GB" sz="5400" dirty="0">
                <a:latin typeface="Segoe Print" panose="02000800000000000000" pitchFamily="2" charset="0"/>
              </a:rPr>
              <a:t>Geirfa B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0F7615-2ECB-09B6-B185-FE83602B73FA}"/>
              </a:ext>
            </a:extLst>
          </p:cNvPr>
          <p:cNvSpPr txBox="1"/>
          <p:nvPr/>
        </p:nvSpPr>
        <p:spPr>
          <a:xfrm rot="21226330">
            <a:off x="571262" y="1793760"/>
            <a:ext cx="37670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Swyddog Heddlu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Police officer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DFFE65-A6D4-EB73-4B4E-C59B3C2395B6}"/>
              </a:ext>
            </a:extLst>
          </p:cNvPr>
          <p:cNvSpPr txBox="1"/>
          <p:nvPr/>
        </p:nvSpPr>
        <p:spPr>
          <a:xfrm>
            <a:off x="6196162" y="3812496"/>
            <a:ext cx="30180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4000" b="1" dirty="0">
                <a:solidFill>
                  <a:srgbClr val="7030A0"/>
                </a:solidFill>
                <a:latin typeface="Calibri" panose="020F0502020204030204"/>
              </a:rPr>
              <a:t>galw am help</a:t>
            </a:r>
            <a:endParaRPr kumimoji="0" lang="cy-GB" sz="40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call for help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B47ACF-BD85-CFF1-9DE7-7FBE14DBD116}"/>
              </a:ext>
            </a:extLst>
          </p:cNvPr>
          <p:cNvSpPr txBox="1"/>
          <p:nvPr/>
        </p:nvSpPr>
        <p:spPr>
          <a:xfrm rot="20932417">
            <a:off x="954655" y="3544319"/>
            <a:ext cx="15101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eisiau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want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3DE9E6-D77F-6875-ED44-E5DA07A236C3}"/>
              </a:ext>
            </a:extLst>
          </p:cNvPr>
          <p:cNvSpPr txBox="1"/>
          <p:nvPr/>
        </p:nvSpPr>
        <p:spPr>
          <a:xfrm rot="20835248">
            <a:off x="1708258" y="5272842"/>
            <a:ext cx="14170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1C3160-5223-9A60-78EE-7584A5BA5AFC}"/>
              </a:ext>
            </a:extLst>
          </p:cNvPr>
          <p:cNvSpPr txBox="1"/>
          <p:nvPr/>
        </p:nvSpPr>
        <p:spPr>
          <a:xfrm rot="801722">
            <a:off x="9850893" y="3705188"/>
            <a:ext cx="16526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arestio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arrest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E0EDDE-0843-D69C-E33A-44A39D78A08A}"/>
              </a:ext>
            </a:extLst>
          </p:cNvPr>
          <p:cNvSpPr txBox="1"/>
          <p:nvPr/>
        </p:nvSpPr>
        <p:spPr>
          <a:xfrm rot="692222">
            <a:off x="9105558" y="718760"/>
            <a:ext cx="21407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Cwnstabl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E86A58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go 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BCC98E-2C9D-31BB-939A-C107BA60DB92}"/>
              </a:ext>
            </a:extLst>
          </p:cNvPr>
          <p:cNvSpPr txBox="1"/>
          <p:nvPr/>
        </p:nvSpPr>
        <p:spPr>
          <a:xfrm>
            <a:off x="3613351" y="3401307"/>
            <a:ext cx="13233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Pwy?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EE766E-658D-92AD-0225-1EDD653E733D}"/>
              </a:ext>
            </a:extLst>
          </p:cNvPr>
          <p:cNvSpPr txBox="1"/>
          <p:nvPr/>
        </p:nvSpPr>
        <p:spPr>
          <a:xfrm>
            <a:off x="5569073" y="516159"/>
            <a:ext cx="20465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gweithio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work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0233CD-9853-85C0-29DC-0DCBC96A1AAF}"/>
              </a:ext>
            </a:extLst>
          </p:cNvPr>
          <p:cNvSpPr txBox="1"/>
          <p:nvPr/>
        </p:nvSpPr>
        <p:spPr>
          <a:xfrm rot="268828">
            <a:off x="9209756" y="5431214"/>
            <a:ext cx="11176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4000" b="1" dirty="0">
                <a:solidFill>
                  <a:srgbClr val="C00000"/>
                </a:solidFill>
                <a:latin typeface="Calibri" panose="020F0502020204030204"/>
              </a:rPr>
              <a:t>S</a:t>
            </a: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ut?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1B578C1-C7FD-A943-C14C-8181C5368617}"/>
              </a:ext>
            </a:extLst>
          </p:cNvPr>
          <p:cNvSpPr txBox="1"/>
          <p:nvPr/>
        </p:nvSpPr>
        <p:spPr>
          <a:xfrm rot="231350">
            <a:off x="8494534" y="2182642"/>
            <a:ext cx="25381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mynd allan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go out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CDF99D-17B4-9637-85F7-42F52CB1EA50}"/>
              </a:ext>
            </a:extLst>
          </p:cNvPr>
          <p:cNvSpPr txBox="1"/>
          <p:nvPr/>
        </p:nvSpPr>
        <p:spPr>
          <a:xfrm>
            <a:off x="4479517" y="2086985"/>
            <a:ext cx="36379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gorsaf yr heddlu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1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police station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9717BA-D24F-2E3C-1248-11FA5D946BAD}"/>
              </a:ext>
            </a:extLst>
          </p:cNvPr>
          <p:cNvSpPr txBox="1"/>
          <p:nvPr/>
        </p:nvSpPr>
        <p:spPr>
          <a:xfrm>
            <a:off x="3993279" y="5423048"/>
            <a:ext cx="4205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Cwnstabl Arbennig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3200" b="1" i="1" dirty="0">
                <a:solidFill>
                  <a:srgbClr val="ED7D31"/>
                </a:solidFill>
                <a:latin typeface="Calibri" panose="020F0502020204030204"/>
              </a:rPr>
              <a:t>Special Constable</a:t>
            </a:r>
            <a:endParaRPr kumimoji="0" lang="cy-GB" sz="3200" b="1" i="1" u="none" strike="noStrike" kern="120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1714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>
            <a:extLst>
              <a:ext uri="{FF2B5EF4-FFF2-40B4-BE49-F238E27FC236}">
                <a16:creationId xmlns:a16="http://schemas.microsoft.com/office/drawing/2014/main" id="{6CBA44BA-B0AD-48F4-A822-FF7C9AC9DE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605094" y="3974600"/>
            <a:ext cx="2774270" cy="2774270"/>
          </a:xfrm>
          <a:prstGeom prst="rect">
            <a:avLst/>
          </a:prstGeom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F5ADD82B-24BF-4805-90B1-27EB716411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932734" y="1017069"/>
            <a:ext cx="2796889" cy="2796889"/>
          </a:xfrm>
          <a:prstGeom prst="rect">
            <a:avLst/>
          </a:prstGeom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289207F1-9CE4-4BAC-97A1-4002CE75E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530937" y="3429000"/>
            <a:ext cx="2614545" cy="2614545"/>
          </a:xfrm>
          <a:prstGeom prst="rect">
            <a:avLst/>
          </a:prstGeom>
        </p:spPr>
      </p:pic>
      <p:pic>
        <p:nvPicPr>
          <p:cNvPr id="15" name="Picture 2">
            <a:extLst>
              <a:ext uri="{FF2B5EF4-FFF2-40B4-BE49-F238E27FC236}">
                <a16:creationId xmlns:a16="http://schemas.microsoft.com/office/drawing/2014/main" id="{D15F01CF-CAD3-4E04-8EDC-CA6D5EFE6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151121" y="4030459"/>
            <a:ext cx="2796889" cy="2796889"/>
          </a:xfrm>
          <a:prstGeom prst="rect">
            <a:avLst/>
          </a:prstGeom>
        </p:spPr>
      </p:pic>
      <p:pic>
        <p:nvPicPr>
          <p:cNvPr id="16" name="Picture 2">
            <a:extLst>
              <a:ext uri="{FF2B5EF4-FFF2-40B4-BE49-F238E27FC236}">
                <a16:creationId xmlns:a16="http://schemas.microsoft.com/office/drawing/2014/main" id="{1ADF40AC-F9C7-44FE-8072-EC8D7D38A9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678" y="4061111"/>
            <a:ext cx="2796889" cy="2796889"/>
          </a:xfrm>
          <a:prstGeom prst="rect">
            <a:avLst/>
          </a:prstGeom>
        </p:spPr>
      </p:pic>
      <p:pic>
        <p:nvPicPr>
          <p:cNvPr id="18" name="Picture 2">
            <a:extLst>
              <a:ext uri="{FF2B5EF4-FFF2-40B4-BE49-F238E27FC236}">
                <a16:creationId xmlns:a16="http://schemas.microsoft.com/office/drawing/2014/main" id="{2D0AA98D-3CEE-45E8-856D-2897829B8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260159" y="442186"/>
            <a:ext cx="2970246" cy="297024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E331DD1-E0A3-4A65-BB25-052751B2F5B5}"/>
              </a:ext>
            </a:extLst>
          </p:cNvPr>
          <p:cNvSpPr txBox="1"/>
          <p:nvPr/>
        </p:nvSpPr>
        <p:spPr>
          <a:xfrm>
            <a:off x="9157812" y="1281714"/>
            <a:ext cx="1778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400" b="1" dirty="0">
                <a:solidFill>
                  <a:prstClr val="black"/>
                </a:solidFill>
                <a:latin typeface="Calibri" panose="020F0502020204030204"/>
              </a:rPr>
              <a:t>Beth?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F81925F-C767-455F-9C66-C873ADB5CC4E}"/>
              </a:ext>
            </a:extLst>
          </p:cNvPr>
          <p:cNvSpPr txBox="1"/>
          <p:nvPr/>
        </p:nvSpPr>
        <p:spPr>
          <a:xfrm>
            <a:off x="10234407" y="4024278"/>
            <a:ext cx="1778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400" b="1" dirty="0">
                <a:solidFill>
                  <a:prstClr val="black"/>
                </a:solidFill>
                <a:latin typeface="Calibri" panose="020F0502020204030204"/>
              </a:rPr>
              <a:t>Pam?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2EEA22F-BDA7-4068-AC6C-24E0CA8DF82B}"/>
              </a:ext>
            </a:extLst>
          </p:cNvPr>
          <p:cNvSpPr txBox="1"/>
          <p:nvPr/>
        </p:nvSpPr>
        <p:spPr>
          <a:xfrm>
            <a:off x="4053078" y="4656119"/>
            <a:ext cx="1778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400" b="1" dirty="0" err="1">
                <a:solidFill>
                  <a:prstClr val="black"/>
                </a:solidFill>
                <a:latin typeface="Calibri" panose="020F0502020204030204"/>
              </a:rPr>
              <a:t>Ble</a:t>
            </a:r>
            <a:r>
              <a:rPr lang="en-GB" sz="4400" b="1" dirty="0">
                <a:solidFill>
                  <a:prstClr val="black"/>
                </a:solidFill>
                <a:latin typeface="Calibri" panose="020F0502020204030204"/>
              </a:rPr>
              <a:t>?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CE5191-2F2A-45EA-9949-681B408D4150}"/>
              </a:ext>
            </a:extLst>
          </p:cNvPr>
          <p:cNvSpPr txBox="1"/>
          <p:nvPr/>
        </p:nvSpPr>
        <p:spPr>
          <a:xfrm>
            <a:off x="1012410" y="4735852"/>
            <a:ext cx="20563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400" b="1" dirty="0">
                <a:solidFill>
                  <a:prstClr val="black"/>
                </a:solidFill>
                <a:latin typeface="Calibri" panose="020F0502020204030204"/>
              </a:rPr>
              <a:t>Sut?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6B094F-B46C-4F2D-83EF-766855B4AB27}"/>
              </a:ext>
            </a:extLst>
          </p:cNvPr>
          <p:cNvSpPr txBox="1"/>
          <p:nvPr/>
        </p:nvSpPr>
        <p:spPr>
          <a:xfrm>
            <a:off x="5665333" y="1688310"/>
            <a:ext cx="1778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400" b="1" dirty="0" err="1">
                <a:solidFill>
                  <a:prstClr val="black"/>
                </a:solidFill>
                <a:latin typeface="Calibri" panose="020F0502020204030204"/>
              </a:rPr>
              <a:t>Pryd</a:t>
            </a:r>
            <a:r>
              <a:rPr lang="en-GB" sz="4400" b="1" dirty="0">
                <a:solidFill>
                  <a:prstClr val="black"/>
                </a:solidFill>
                <a:latin typeface="Calibri" panose="020F0502020204030204"/>
              </a:rPr>
              <a:t>?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867EF2F-0E7E-4DE6-B5B7-481E90040124}"/>
              </a:ext>
            </a:extLst>
          </p:cNvPr>
          <p:cNvSpPr txBox="1"/>
          <p:nvPr/>
        </p:nvSpPr>
        <p:spPr>
          <a:xfrm>
            <a:off x="7379812" y="4547079"/>
            <a:ext cx="1778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400" b="1" dirty="0" err="1">
                <a:solidFill>
                  <a:prstClr val="black"/>
                </a:solidFill>
                <a:latin typeface="Calibri" panose="020F0502020204030204"/>
              </a:rPr>
              <a:t>Pwy</a:t>
            </a:r>
            <a:r>
              <a:rPr lang="en-GB" sz="4400" b="1" dirty="0">
                <a:solidFill>
                  <a:prstClr val="black"/>
                </a:solidFill>
                <a:latin typeface="Calibri" panose="020F0502020204030204"/>
              </a:rPr>
              <a:t>?</a:t>
            </a:r>
          </a:p>
        </p:txBody>
      </p:sp>
      <p:pic>
        <p:nvPicPr>
          <p:cNvPr id="27" name="Picture 2">
            <a:extLst>
              <a:ext uri="{FF2B5EF4-FFF2-40B4-BE49-F238E27FC236}">
                <a16:creationId xmlns:a16="http://schemas.microsoft.com/office/drawing/2014/main" id="{68DDAE75-8C52-4C4F-B62B-8448375962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256188" y="1096801"/>
            <a:ext cx="2796890" cy="279689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EA24F783-062C-45E8-82D8-3814569802A7}"/>
              </a:ext>
            </a:extLst>
          </p:cNvPr>
          <p:cNvSpPr txBox="1"/>
          <p:nvPr/>
        </p:nvSpPr>
        <p:spPr>
          <a:xfrm>
            <a:off x="1859624" y="1763213"/>
            <a:ext cx="2118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Faint o?</a:t>
            </a:r>
          </a:p>
        </p:txBody>
      </p:sp>
      <p:sp>
        <p:nvSpPr>
          <p:cNvPr id="3" name="TextBox 9">
            <a:extLst>
              <a:ext uri="{FF2B5EF4-FFF2-40B4-BE49-F238E27FC236}">
                <a16:creationId xmlns:a16="http://schemas.microsoft.com/office/drawing/2014/main" id="{E9436C98-9F1C-68FE-D873-60E433E072B0}"/>
              </a:ext>
            </a:extLst>
          </p:cNvPr>
          <p:cNvSpPr txBox="1"/>
          <p:nvPr/>
        </p:nvSpPr>
        <p:spPr>
          <a:xfrm>
            <a:off x="43050" y="198268"/>
            <a:ext cx="6849280" cy="55207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2667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Geiriau</a:t>
            </a:r>
            <a:r>
              <a:rPr lang="en-US" sz="2667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667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cwestiwn</a:t>
            </a:r>
            <a:r>
              <a:rPr lang="en-US" sz="2667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/ Question words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2669BC-7430-3ABA-8C9A-7B917E387DD4}"/>
              </a:ext>
            </a:extLst>
          </p:cNvPr>
          <p:cNvSpPr txBox="1"/>
          <p:nvPr/>
        </p:nvSpPr>
        <p:spPr>
          <a:xfrm>
            <a:off x="1416458" y="2361944"/>
            <a:ext cx="28809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How many?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D0B891-F5D9-DCB5-FFA9-B44627DFCFC4}"/>
              </a:ext>
            </a:extLst>
          </p:cNvPr>
          <p:cNvSpPr txBox="1"/>
          <p:nvPr/>
        </p:nvSpPr>
        <p:spPr>
          <a:xfrm>
            <a:off x="5648219" y="2339897"/>
            <a:ext cx="2118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When?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F2DA7E-BAE1-3CCD-7C42-2B4E89611077}"/>
              </a:ext>
            </a:extLst>
          </p:cNvPr>
          <p:cNvSpPr txBox="1"/>
          <p:nvPr/>
        </p:nvSpPr>
        <p:spPr>
          <a:xfrm>
            <a:off x="9098323" y="1810705"/>
            <a:ext cx="2118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What?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CC2D5E-E36E-1312-B360-0EF571709F3A}"/>
              </a:ext>
            </a:extLst>
          </p:cNvPr>
          <p:cNvSpPr txBox="1"/>
          <p:nvPr/>
        </p:nvSpPr>
        <p:spPr>
          <a:xfrm>
            <a:off x="10270097" y="4642282"/>
            <a:ext cx="2118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Why?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3916F2-D258-BB89-BF03-F82B8AC9044F}"/>
              </a:ext>
            </a:extLst>
          </p:cNvPr>
          <p:cNvSpPr txBox="1"/>
          <p:nvPr/>
        </p:nvSpPr>
        <p:spPr>
          <a:xfrm>
            <a:off x="7348615" y="5308714"/>
            <a:ext cx="16625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Who?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26918C-BC63-9D13-894E-47CA140EEB8C}"/>
              </a:ext>
            </a:extLst>
          </p:cNvPr>
          <p:cNvSpPr txBox="1"/>
          <p:nvPr/>
        </p:nvSpPr>
        <p:spPr>
          <a:xfrm>
            <a:off x="916547" y="5411797"/>
            <a:ext cx="16088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How?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F56997-7C79-63D0-F1C1-7449CE85BC6D}"/>
              </a:ext>
            </a:extLst>
          </p:cNvPr>
          <p:cNvSpPr txBox="1"/>
          <p:nvPr/>
        </p:nvSpPr>
        <p:spPr>
          <a:xfrm>
            <a:off x="3763538" y="5316520"/>
            <a:ext cx="2118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>
              <a:defRPr/>
            </a:pPr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Where?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>
            <a:off x="457201" y="424351"/>
            <a:ext cx="11226799" cy="6154249"/>
          </a:xfrm>
          <a:custGeom>
            <a:avLst/>
            <a:gdLst/>
            <a:ahLst/>
            <a:cxnLst/>
            <a:rect l="l" t="t" r="r" b="b"/>
            <a:pathLst>
              <a:path w="2567349" h="2069539">
                <a:moveTo>
                  <a:pt x="40505" y="0"/>
                </a:moveTo>
                <a:lnTo>
                  <a:pt x="2526844" y="0"/>
                </a:lnTo>
                <a:cubicBezTo>
                  <a:pt x="2549214" y="0"/>
                  <a:pt x="2567349" y="18135"/>
                  <a:pt x="2567349" y="40505"/>
                </a:cubicBezTo>
                <a:lnTo>
                  <a:pt x="2567349" y="2029034"/>
                </a:lnTo>
                <a:cubicBezTo>
                  <a:pt x="2567349" y="2051405"/>
                  <a:pt x="2549214" y="2069539"/>
                  <a:pt x="2526844" y="2069539"/>
                </a:cubicBezTo>
                <a:lnTo>
                  <a:pt x="40505" y="2069539"/>
                </a:lnTo>
                <a:cubicBezTo>
                  <a:pt x="18135" y="2069539"/>
                  <a:pt x="0" y="2051405"/>
                  <a:pt x="0" y="2029034"/>
                </a:cubicBezTo>
                <a:lnTo>
                  <a:pt x="0" y="40505"/>
                </a:lnTo>
                <a:cubicBezTo>
                  <a:pt x="0" y="18135"/>
                  <a:pt x="18135" y="0"/>
                  <a:pt x="40505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/>
          <a:lstStyle/>
          <a:p>
            <a:endParaRPr lang="cy-GB" sz="1200"/>
          </a:p>
        </p:txBody>
      </p:sp>
      <p:grpSp>
        <p:nvGrpSpPr>
          <p:cNvPr id="6" name="Group 6"/>
          <p:cNvGrpSpPr/>
          <p:nvPr/>
        </p:nvGrpSpPr>
        <p:grpSpPr>
          <a:xfrm>
            <a:off x="953806" y="1352656"/>
            <a:ext cx="4152689" cy="4152689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2AB92"/>
            </a:solidFill>
          </p:spPr>
          <p:txBody>
            <a:bodyPr/>
            <a:lstStyle/>
            <a:p>
              <a:endParaRPr lang="cy-GB" sz="120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953806" y="2593200"/>
            <a:ext cx="4152689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Cyfieithwch</a:t>
            </a: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/Translate y </a:t>
            </a: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cwestiynau</a:t>
            </a:r>
            <a:endParaRPr lang="en-US" sz="4400" spc="399" dirty="0">
              <a:solidFill>
                <a:srgbClr val="FFFFFF"/>
              </a:solidFill>
              <a:latin typeface="Chalkboard" panose="03050602040202020205" pitchFamily="66" charset="77"/>
            </a:endParaRPr>
          </a:p>
        </p:txBody>
      </p:sp>
      <p:sp>
        <p:nvSpPr>
          <p:cNvPr id="14" name="Freeform 14"/>
          <p:cNvSpPr/>
          <p:nvPr/>
        </p:nvSpPr>
        <p:spPr>
          <a:xfrm rot="2534254">
            <a:off x="395957" y="-275900"/>
            <a:ext cx="1105786" cy="1778311"/>
          </a:xfrm>
          <a:custGeom>
            <a:avLst/>
            <a:gdLst/>
            <a:ahLst/>
            <a:cxnLst/>
            <a:rect l="l" t="t" r="r" b="b"/>
            <a:pathLst>
              <a:path w="1658679" h="2667466">
                <a:moveTo>
                  <a:pt x="0" y="0"/>
                </a:moveTo>
                <a:lnTo>
                  <a:pt x="1658679" y="0"/>
                </a:lnTo>
                <a:lnTo>
                  <a:pt x="1658679" y="2667467"/>
                </a:lnTo>
                <a:lnTo>
                  <a:pt x="0" y="26674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/>
          </a:p>
        </p:txBody>
      </p:sp>
      <p:graphicFrame>
        <p:nvGraphicFramePr>
          <p:cNvPr id="16" name="TextBox 7">
            <a:extLst>
              <a:ext uri="{FF2B5EF4-FFF2-40B4-BE49-F238E27FC236}">
                <a16:creationId xmlns:a16="http://schemas.microsoft.com/office/drawing/2014/main" id="{FC045806-6132-7FF3-26D8-AE56C807F1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1507048"/>
              </p:ext>
            </p:extLst>
          </p:nvPr>
        </p:nvGraphicFramePr>
        <p:xfrm>
          <a:off x="5234427" y="672672"/>
          <a:ext cx="5800437" cy="5760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94988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>
            <a:extLst>
              <a:ext uri="{FF2B5EF4-FFF2-40B4-BE49-F238E27FC236}">
                <a16:creationId xmlns:a16="http://schemas.microsoft.com/office/drawing/2014/main" id="{026062D4-367B-9967-146C-8352F188E34E}"/>
              </a:ext>
            </a:extLst>
          </p:cNvPr>
          <p:cNvSpPr/>
          <p:nvPr/>
        </p:nvSpPr>
        <p:spPr>
          <a:xfrm>
            <a:off x="3452160" y="5015391"/>
            <a:ext cx="5287680" cy="1394912"/>
          </a:xfrm>
          <a:custGeom>
            <a:avLst/>
            <a:gdLst/>
            <a:ahLst/>
            <a:cxnLst/>
            <a:rect l="l" t="t" r="r" b="b"/>
            <a:pathLst>
              <a:path w="7534656" h="2062218">
                <a:moveTo>
                  <a:pt x="6906878" y="2007741"/>
                </a:moveTo>
                <a:cubicBezTo>
                  <a:pt x="6906878" y="2007741"/>
                  <a:pt x="6176003" y="2062218"/>
                  <a:pt x="5193909" y="2059597"/>
                </a:cubicBezTo>
                <a:cubicBezTo>
                  <a:pt x="2929032" y="2057434"/>
                  <a:pt x="1057074" y="2049610"/>
                  <a:pt x="1057074" y="2049610"/>
                </a:cubicBezTo>
                <a:cubicBezTo>
                  <a:pt x="812932" y="2040776"/>
                  <a:pt x="449110" y="2019545"/>
                  <a:pt x="282371" y="1961368"/>
                </a:cubicBezTo>
                <a:cubicBezTo>
                  <a:pt x="4469" y="1864405"/>
                  <a:pt x="0" y="1691126"/>
                  <a:pt x="0" y="1341478"/>
                </a:cubicBezTo>
                <a:lnTo>
                  <a:pt x="0" y="134146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1978712" y="15681"/>
                  <a:pt x="4358773" y="7673"/>
                </a:cubicBezTo>
                <a:cubicBezTo>
                  <a:pt x="5957075" y="0"/>
                  <a:pt x="6673809" y="6979"/>
                  <a:pt x="6673809" y="6979"/>
                </a:cubicBezTo>
                <a:cubicBezTo>
                  <a:pt x="7042117" y="14458"/>
                  <a:pt x="7180376" y="42638"/>
                  <a:pt x="7378116" y="165219"/>
                </a:cubicBezTo>
                <a:cubicBezTo>
                  <a:pt x="7529133" y="258836"/>
                  <a:pt x="7534656" y="476157"/>
                  <a:pt x="7525515" y="1341468"/>
                </a:cubicBezTo>
                <a:lnTo>
                  <a:pt x="7525515" y="1341478"/>
                </a:lnTo>
                <a:cubicBezTo>
                  <a:pt x="7525514" y="1809091"/>
                  <a:pt x="7482730" y="1957679"/>
                  <a:pt x="6906878" y="2007741"/>
                </a:cubicBezTo>
                <a:close/>
              </a:path>
            </a:pathLst>
          </a:custGeom>
          <a:solidFill>
            <a:srgbClr val="FFF9ED"/>
          </a:solidFill>
        </p:spPr>
        <p:txBody>
          <a:bodyPr/>
          <a:lstStyle/>
          <a:p>
            <a:endParaRPr lang="cy-GB"/>
          </a:p>
        </p:txBody>
      </p:sp>
      <p:grpSp>
        <p:nvGrpSpPr>
          <p:cNvPr id="2" name="Group 2"/>
          <p:cNvGrpSpPr/>
          <p:nvPr/>
        </p:nvGrpSpPr>
        <p:grpSpPr>
          <a:xfrm>
            <a:off x="431322" y="148874"/>
            <a:ext cx="2605201" cy="1494186"/>
            <a:chOff x="0" y="0"/>
            <a:chExt cx="14682140" cy="1940093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688530" cy="1946696"/>
            </a:xfrm>
            <a:custGeom>
              <a:avLst/>
              <a:gdLst/>
              <a:ahLst/>
              <a:cxnLst/>
              <a:rect l="l" t="t" r="r" b="b"/>
              <a:pathLst>
                <a:path w="14688530" h="1946696">
                  <a:moveTo>
                    <a:pt x="14060753" y="1892218"/>
                  </a:moveTo>
                  <a:cubicBezTo>
                    <a:pt x="14060753" y="1892218"/>
                    <a:pt x="13329878" y="1946696"/>
                    <a:pt x="11321073" y="1944075"/>
                  </a:cubicBezTo>
                  <a:cubicBezTo>
                    <a:pt x="5334503" y="1941912"/>
                    <a:pt x="1057074" y="1934088"/>
                    <a:pt x="1057074" y="1934088"/>
                  </a:cubicBezTo>
                  <a:cubicBezTo>
                    <a:pt x="812932" y="1925254"/>
                    <a:pt x="449110" y="1904023"/>
                    <a:pt x="282371" y="1845846"/>
                  </a:cubicBezTo>
                  <a:cubicBezTo>
                    <a:pt x="4469" y="1748882"/>
                    <a:pt x="0" y="1575604"/>
                    <a:pt x="0" y="1246360"/>
                  </a:cubicBezTo>
                  <a:lnTo>
                    <a:pt x="0" y="1246351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22598" y="15681"/>
                    <a:pt x="9113624" y="7673"/>
                  </a:cubicBezTo>
                  <a:cubicBezTo>
                    <a:pt x="13110950" y="0"/>
                    <a:pt x="13827683" y="6979"/>
                    <a:pt x="13827683" y="6979"/>
                  </a:cubicBezTo>
                  <a:cubicBezTo>
                    <a:pt x="14195991" y="14458"/>
                    <a:pt x="14334251" y="42638"/>
                    <a:pt x="14531991" y="165219"/>
                  </a:cubicBezTo>
                  <a:cubicBezTo>
                    <a:pt x="14683008" y="258836"/>
                    <a:pt x="14688530" y="476157"/>
                    <a:pt x="14679389" y="1246351"/>
                  </a:cubicBezTo>
                  <a:lnTo>
                    <a:pt x="14679389" y="1246360"/>
                  </a:lnTo>
                  <a:cubicBezTo>
                    <a:pt x="14679389" y="1693569"/>
                    <a:pt x="14636606" y="1842156"/>
                    <a:pt x="14060753" y="1892218"/>
                  </a:cubicBezTo>
                  <a:close/>
                </a:path>
              </a:pathLst>
            </a:custGeom>
            <a:solidFill>
              <a:srgbClr val="BAE6FF"/>
            </a:solidFill>
          </p:spPr>
          <p:txBody>
            <a:bodyPr/>
            <a:lstStyle/>
            <a:p>
              <a:endParaRPr lang="cy-GB"/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890000" y="1049130"/>
            <a:ext cx="2325745" cy="1825709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-1711308" y="447697"/>
            <a:ext cx="6891593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040"/>
              </a:lnSpc>
              <a:spcBef>
                <a:spcPct val="0"/>
              </a:spcBef>
            </a:pPr>
            <a:r>
              <a:rPr lang="en-US" sz="5866" dirty="0" err="1">
                <a:solidFill>
                  <a:srgbClr val="272626"/>
                </a:solidFill>
                <a:latin typeface="Calibri"/>
              </a:rPr>
              <a:t>Ti</a:t>
            </a:r>
            <a:endParaRPr lang="en-US" sz="5866" dirty="0">
              <a:solidFill>
                <a:srgbClr val="272626"/>
              </a:solidFill>
              <a:latin typeface="Calibr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360516" y="5316299"/>
            <a:ext cx="558134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618"/>
              </a:lnSpc>
            </a:pPr>
            <a:r>
              <a:rPr lang="en-US" sz="3015" dirty="0">
                <a:solidFill>
                  <a:srgbClr val="272626"/>
                </a:solidFill>
                <a:latin typeface="Calibri"/>
              </a:rPr>
              <a:t>One person</a:t>
            </a:r>
            <a:br>
              <a:rPr lang="en-US" sz="3015" dirty="0">
                <a:solidFill>
                  <a:srgbClr val="272626"/>
                </a:solidFill>
                <a:latin typeface="Calibri"/>
              </a:rPr>
            </a:br>
            <a:r>
              <a:rPr lang="en-US" sz="3015" dirty="0">
                <a:solidFill>
                  <a:srgbClr val="272626"/>
                </a:solidFill>
                <a:latin typeface="Calibri"/>
              </a:rPr>
              <a:t>Someone we know</a:t>
            </a:r>
          </a:p>
          <a:p>
            <a:pPr algn="ctr" defTabSz="609630">
              <a:lnSpc>
                <a:spcPts val="3618"/>
              </a:lnSpc>
              <a:spcBef>
                <a:spcPct val="0"/>
              </a:spcBef>
            </a:pPr>
            <a:endParaRPr lang="en-US" sz="3015" dirty="0">
              <a:solidFill>
                <a:srgbClr val="272626"/>
              </a:solidFill>
              <a:latin typeface="Calibr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607076" y="1344906"/>
            <a:ext cx="6891593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040"/>
              </a:lnSpc>
              <a:spcBef>
                <a:spcPct val="0"/>
              </a:spcBef>
            </a:pPr>
            <a:r>
              <a:rPr lang="en-US" sz="5866" dirty="0" err="1">
                <a:solidFill>
                  <a:srgbClr val="272626"/>
                </a:solidFill>
                <a:latin typeface="Calibri"/>
              </a:rPr>
              <a:t>Ti</a:t>
            </a:r>
            <a:endParaRPr lang="en-US" sz="5866" dirty="0">
              <a:solidFill>
                <a:srgbClr val="272626"/>
              </a:solidFill>
              <a:latin typeface="Calibri"/>
            </a:endParaRPr>
          </a:p>
        </p:txBody>
      </p:sp>
      <p:pic>
        <p:nvPicPr>
          <p:cNvPr id="2050" name="Picture 2" descr="Police volunteer roles | Careers | Metropolitan Police">
            <a:extLst>
              <a:ext uri="{FF2B5EF4-FFF2-40B4-BE49-F238E27FC236}">
                <a16:creationId xmlns:a16="http://schemas.microsoft.com/office/drawing/2014/main" id="{5CED3FDF-8062-60C4-59EE-E9A2CAB2B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667" y="2133600"/>
            <a:ext cx="4656667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557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>
            <a:off x="457201" y="424351"/>
            <a:ext cx="11226799" cy="6154249"/>
          </a:xfrm>
          <a:custGeom>
            <a:avLst/>
            <a:gdLst/>
            <a:ahLst/>
            <a:cxnLst/>
            <a:rect l="l" t="t" r="r" b="b"/>
            <a:pathLst>
              <a:path w="2567349" h="2069539">
                <a:moveTo>
                  <a:pt x="40505" y="0"/>
                </a:moveTo>
                <a:lnTo>
                  <a:pt x="2526844" y="0"/>
                </a:lnTo>
                <a:cubicBezTo>
                  <a:pt x="2549214" y="0"/>
                  <a:pt x="2567349" y="18135"/>
                  <a:pt x="2567349" y="40505"/>
                </a:cubicBezTo>
                <a:lnTo>
                  <a:pt x="2567349" y="2029034"/>
                </a:lnTo>
                <a:cubicBezTo>
                  <a:pt x="2567349" y="2051405"/>
                  <a:pt x="2549214" y="2069539"/>
                  <a:pt x="2526844" y="2069539"/>
                </a:cubicBezTo>
                <a:lnTo>
                  <a:pt x="40505" y="2069539"/>
                </a:lnTo>
                <a:cubicBezTo>
                  <a:pt x="18135" y="2069539"/>
                  <a:pt x="0" y="2051405"/>
                  <a:pt x="0" y="2029034"/>
                </a:cubicBezTo>
                <a:lnTo>
                  <a:pt x="0" y="40505"/>
                </a:lnTo>
                <a:cubicBezTo>
                  <a:pt x="0" y="18135"/>
                  <a:pt x="18135" y="0"/>
                  <a:pt x="40505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/>
          <a:lstStyle/>
          <a:p>
            <a:endParaRPr lang="cy-GB" sz="1200"/>
          </a:p>
        </p:txBody>
      </p:sp>
      <p:grpSp>
        <p:nvGrpSpPr>
          <p:cNvPr id="6" name="Group 6"/>
          <p:cNvGrpSpPr/>
          <p:nvPr/>
        </p:nvGrpSpPr>
        <p:grpSpPr>
          <a:xfrm>
            <a:off x="767822" y="1450794"/>
            <a:ext cx="4152689" cy="4152689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2AB92"/>
            </a:solidFill>
          </p:spPr>
          <p:txBody>
            <a:bodyPr/>
            <a:lstStyle/>
            <a:p>
              <a:endParaRPr lang="cy-GB" sz="120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179825" y="2760736"/>
            <a:ext cx="3328683" cy="2462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Mwy</a:t>
            </a: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 o </a:t>
            </a: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gwestiynau</a:t>
            </a:r>
            <a:endParaRPr lang="en-US" sz="4400" spc="399" dirty="0">
              <a:solidFill>
                <a:srgbClr val="FFFFFF"/>
              </a:solidFill>
              <a:latin typeface="Chalkboard" panose="03050602040202020205" pitchFamily="66" charset="77"/>
            </a:endParaRPr>
          </a:p>
          <a:p>
            <a:pPr algn="ctr">
              <a:lnSpc>
                <a:spcPts val="4800"/>
              </a:lnSpc>
            </a:pP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‘</a:t>
            </a: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ti</a:t>
            </a: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’</a:t>
            </a:r>
          </a:p>
          <a:p>
            <a:pPr algn="ctr">
              <a:lnSpc>
                <a:spcPts val="4800"/>
              </a:lnSpc>
            </a:pPr>
            <a:endParaRPr lang="en-US" sz="4400" spc="399" dirty="0">
              <a:solidFill>
                <a:srgbClr val="FFFFFF"/>
              </a:solidFill>
              <a:latin typeface="Chalkboard" panose="03050602040202020205" pitchFamily="66" charset="77"/>
            </a:endParaRPr>
          </a:p>
        </p:txBody>
      </p:sp>
      <p:sp>
        <p:nvSpPr>
          <p:cNvPr id="14" name="Freeform 14"/>
          <p:cNvSpPr/>
          <p:nvPr/>
        </p:nvSpPr>
        <p:spPr>
          <a:xfrm rot="2534254">
            <a:off x="395957" y="-275900"/>
            <a:ext cx="1105786" cy="1778311"/>
          </a:xfrm>
          <a:custGeom>
            <a:avLst/>
            <a:gdLst/>
            <a:ahLst/>
            <a:cxnLst/>
            <a:rect l="l" t="t" r="r" b="b"/>
            <a:pathLst>
              <a:path w="1658679" h="2667466">
                <a:moveTo>
                  <a:pt x="0" y="0"/>
                </a:moveTo>
                <a:lnTo>
                  <a:pt x="1658679" y="0"/>
                </a:lnTo>
                <a:lnTo>
                  <a:pt x="1658679" y="2667467"/>
                </a:lnTo>
                <a:lnTo>
                  <a:pt x="0" y="26674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/>
          </a:p>
        </p:txBody>
      </p:sp>
      <p:graphicFrame>
        <p:nvGraphicFramePr>
          <p:cNvPr id="16" name="TextBox 7">
            <a:extLst>
              <a:ext uri="{FF2B5EF4-FFF2-40B4-BE49-F238E27FC236}">
                <a16:creationId xmlns:a16="http://schemas.microsoft.com/office/drawing/2014/main" id="{FC045806-6132-7FF3-26D8-AE56C807F1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9484808"/>
              </p:ext>
            </p:extLst>
          </p:nvPr>
        </p:nvGraphicFramePr>
        <p:xfrm>
          <a:off x="5234427" y="704538"/>
          <a:ext cx="6189751" cy="5729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95721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817678" y="5163751"/>
            <a:ext cx="5278322" cy="1384995"/>
            <a:chOff x="0" y="0"/>
            <a:chExt cx="6921725" cy="1677467"/>
          </a:xfrm>
        </p:grpSpPr>
        <p:sp>
          <p:nvSpPr>
            <p:cNvPr id="5" name="Freeform 5"/>
            <p:cNvSpPr/>
            <p:nvPr/>
          </p:nvSpPr>
          <p:spPr>
            <a:xfrm>
              <a:off x="0" y="-4073"/>
              <a:ext cx="6928115" cy="1684070"/>
            </a:xfrm>
            <a:custGeom>
              <a:avLst/>
              <a:gdLst/>
              <a:ahLst/>
              <a:cxnLst/>
              <a:rect l="l" t="t" r="r" b="b"/>
              <a:pathLst>
                <a:path w="6928115" h="1684070">
                  <a:moveTo>
                    <a:pt x="6300338" y="1629592"/>
                  </a:moveTo>
                  <a:cubicBezTo>
                    <a:pt x="6300338" y="1629592"/>
                    <a:pt x="5569463" y="1684070"/>
                    <a:pt x="4674419" y="1681449"/>
                  </a:cubicBezTo>
                  <a:cubicBezTo>
                    <a:pt x="2725084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907163" y="15681"/>
                    <a:pt x="3955634" y="7673"/>
                  </a:cubicBezTo>
                  <a:cubicBezTo>
                    <a:pt x="5350535" y="0"/>
                    <a:pt x="6067269" y="6979"/>
                    <a:pt x="6067269" y="6979"/>
                  </a:cubicBezTo>
                  <a:cubicBezTo>
                    <a:pt x="6435577" y="14458"/>
                    <a:pt x="6573836" y="42638"/>
                    <a:pt x="6771577" y="165219"/>
                  </a:cubicBezTo>
                  <a:cubicBezTo>
                    <a:pt x="6922594" y="258836"/>
                    <a:pt x="6928115" y="476157"/>
                    <a:pt x="6918975" y="1030114"/>
                  </a:cubicBezTo>
                  <a:lnTo>
                    <a:pt x="6918975" y="1030120"/>
                  </a:lnTo>
                  <a:cubicBezTo>
                    <a:pt x="6918974" y="1430942"/>
                    <a:pt x="6876190" y="1579530"/>
                    <a:pt x="6300338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717003" y="5160389"/>
            <a:ext cx="5283195" cy="1390446"/>
            <a:chOff x="0" y="0"/>
            <a:chExt cx="7528265" cy="2055616"/>
          </a:xfrm>
        </p:grpSpPr>
        <p:sp>
          <p:nvSpPr>
            <p:cNvPr id="7" name="Freeform 7"/>
            <p:cNvSpPr/>
            <p:nvPr/>
          </p:nvSpPr>
          <p:spPr>
            <a:xfrm>
              <a:off x="0" y="-4073"/>
              <a:ext cx="7534656" cy="2062218"/>
            </a:xfrm>
            <a:custGeom>
              <a:avLst/>
              <a:gdLst/>
              <a:ahLst/>
              <a:cxnLst/>
              <a:rect l="l" t="t" r="r" b="b"/>
              <a:pathLst>
                <a:path w="7534656" h="2062218">
                  <a:moveTo>
                    <a:pt x="6906878" y="2007741"/>
                  </a:moveTo>
                  <a:cubicBezTo>
                    <a:pt x="6906878" y="2007741"/>
                    <a:pt x="6176003" y="2062218"/>
                    <a:pt x="5193909" y="2059597"/>
                  </a:cubicBezTo>
                  <a:cubicBezTo>
                    <a:pt x="2929032" y="2057434"/>
                    <a:pt x="1057074" y="2049610"/>
                    <a:pt x="1057074" y="2049610"/>
                  </a:cubicBezTo>
                  <a:cubicBezTo>
                    <a:pt x="812932" y="2040776"/>
                    <a:pt x="449110" y="2019545"/>
                    <a:pt x="282371" y="1961368"/>
                  </a:cubicBezTo>
                  <a:cubicBezTo>
                    <a:pt x="4469" y="1864405"/>
                    <a:pt x="0" y="1691126"/>
                    <a:pt x="0" y="1341478"/>
                  </a:cubicBezTo>
                  <a:lnTo>
                    <a:pt x="0" y="134146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978712" y="15681"/>
                    <a:pt x="4358773" y="7673"/>
                  </a:cubicBezTo>
                  <a:cubicBezTo>
                    <a:pt x="5957075" y="0"/>
                    <a:pt x="6673809" y="6979"/>
                    <a:pt x="6673809" y="6979"/>
                  </a:cubicBezTo>
                  <a:cubicBezTo>
                    <a:pt x="7042117" y="14458"/>
                    <a:pt x="7180376" y="42638"/>
                    <a:pt x="7378116" y="165219"/>
                  </a:cubicBezTo>
                  <a:cubicBezTo>
                    <a:pt x="7529133" y="258836"/>
                    <a:pt x="7534656" y="476157"/>
                    <a:pt x="7525515" y="1341468"/>
                  </a:cubicBezTo>
                  <a:lnTo>
                    <a:pt x="7525515" y="1341478"/>
                  </a:lnTo>
                  <a:cubicBezTo>
                    <a:pt x="7525514" y="1809091"/>
                    <a:pt x="7482730" y="1957679"/>
                    <a:pt x="6906878" y="2007741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/>
            </a:p>
          </p:txBody>
        </p:sp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96567" y="0"/>
            <a:ext cx="2325745" cy="1825709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2650204" y="401041"/>
            <a:ext cx="6891593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040"/>
              </a:lnSpc>
              <a:spcBef>
                <a:spcPct val="0"/>
              </a:spcBef>
            </a:pPr>
            <a:r>
              <a:rPr lang="en-US" sz="5866" dirty="0">
                <a:solidFill>
                  <a:srgbClr val="272626"/>
                </a:solidFill>
                <a:latin typeface="Calibri"/>
              </a:rPr>
              <a:t>Chi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32969" y="5413593"/>
            <a:ext cx="4452612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618"/>
              </a:lnSpc>
            </a:pPr>
            <a:r>
              <a:rPr lang="en-US" sz="3015" dirty="0" err="1">
                <a:solidFill>
                  <a:srgbClr val="272626"/>
                </a:solidFill>
                <a:latin typeface="Calibri"/>
              </a:rPr>
              <a:t>Gr</a:t>
            </a:r>
            <a:r>
              <a:rPr lang="en-US" sz="3015" b="1" dirty="0" err="1">
                <a:solidFill>
                  <a:srgbClr val="272626"/>
                </a:solidFill>
                <a:latin typeface="Calibri"/>
              </a:rPr>
              <a:t>ŵ</a:t>
            </a:r>
            <a:r>
              <a:rPr lang="en-US" sz="3015" dirty="0" err="1">
                <a:solidFill>
                  <a:srgbClr val="272626"/>
                </a:solidFill>
                <a:latin typeface="Calibri"/>
              </a:rPr>
              <a:t>p</a:t>
            </a:r>
            <a:r>
              <a:rPr lang="en-US" sz="3015" dirty="0">
                <a:solidFill>
                  <a:srgbClr val="272626"/>
                </a:solidFill>
                <a:latin typeface="Calibri"/>
              </a:rPr>
              <a:t> o </a:t>
            </a:r>
            <a:r>
              <a:rPr lang="en-US" sz="3015" dirty="0" err="1">
                <a:solidFill>
                  <a:srgbClr val="272626"/>
                </a:solidFill>
                <a:latin typeface="Calibri"/>
              </a:rPr>
              <a:t>bobl</a:t>
            </a:r>
            <a:br>
              <a:rPr lang="en-US" sz="3015" dirty="0">
                <a:solidFill>
                  <a:srgbClr val="272626"/>
                </a:solidFill>
                <a:latin typeface="Calibri"/>
              </a:rPr>
            </a:br>
            <a:r>
              <a:rPr lang="en-US" sz="3015" dirty="0">
                <a:solidFill>
                  <a:srgbClr val="272626"/>
                </a:solidFill>
                <a:latin typeface="Calibri"/>
              </a:rPr>
              <a:t>plural - LLUOSOG</a:t>
            </a:r>
          </a:p>
          <a:p>
            <a:pPr algn="ctr" defTabSz="609630">
              <a:lnSpc>
                <a:spcPts val="3618"/>
              </a:lnSpc>
              <a:spcBef>
                <a:spcPct val="0"/>
              </a:spcBef>
            </a:pPr>
            <a:endParaRPr lang="en-US" sz="3015" dirty="0">
              <a:solidFill>
                <a:srgbClr val="272626"/>
              </a:solidFill>
              <a:latin typeface="Lazydog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331254" y="5460199"/>
            <a:ext cx="5673429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526"/>
              </a:lnSpc>
              <a:spcBef>
                <a:spcPct val="0"/>
              </a:spcBef>
            </a:pPr>
            <a:r>
              <a:rPr lang="en-US" sz="2938" dirty="0">
                <a:solidFill>
                  <a:srgbClr val="272626"/>
                </a:solidFill>
                <a:latin typeface="Lazydog"/>
              </a:rPr>
              <a:t>to show respect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-2086358" y="434451"/>
            <a:ext cx="6891593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040"/>
              </a:lnSpc>
              <a:spcBef>
                <a:spcPct val="0"/>
              </a:spcBef>
            </a:pPr>
            <a:r>
              <a:rPr lang="en-US" sz="5866" dirty="0">
                <a:solidFill>
                  <a:srgbClr val="272626"/>
                </a:solidFill>
                <a:latin typeface="Calibri"/>
              </a:rPr>
              <a:t>Chi</a:t>
            </a:r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>
            <a:off x="9840325" y="0"/>
            <a:ext cx="2325745" cy="1825709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7557400" y="325097"/>
            <a:ext cx="6891593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040"/>
              </a:lnSpc>
              <a:spcBef>
                <a:spcPct val="0"/>
              </a:spcBef>
            </a:pPr>
            <a:r>
              <a:rPr lang="en-US" sz="5866" dirty="0">
                <a:solidFill>
                  <a:srgbClr val="272626"/>
                </a:solidFill>
                <a:latin typeface="Calibri"/>
              </a:rPr>
              <a:t>Chi</a:t>
            </a:r>
          </a:p>
        </p:txBody>
      </p:sp>
      <p:pic>
        <p:nvPicPr>
          <p:cNvPr id="1026" name="Picture 2" descr="Chief Officer Group | Gloucestershire Constabulary">
            <a:extLst>
              <a:ext uri="{FF2B5EF4-FFF2-40B4-BE49-F238E27FC236}">
                <a16:creationId xmlns:a16="http://schemas.microsoft.com/office/drawing/2014/main" id="{9F5585D7-492E-CC06-7063-4414DFB677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62" t="10800" r="27635" b="19841"/>
          <a:stretch/>
        </p:blipFill>
        <p:spPr bwMode="auto">
          <a:xfrm>
            <a:off x="7754713" y="1730049"/>
            <a:ext cx="2775383" cy="307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Government nearly half-way to recruiting 20,000 more officers - GOV.UK">
            <a:extLst>
              <a:ext uri="{FF2B5EF4-FFF2-40B4-BE49-F238E27FC236}">
                <a16:creationId xmlns:a16="http://schemas.microsoft.com/office/drawing/2014/main" id="{4A20136C-7066-56D0-49A9-02F525571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725" y="1958792"/>
            <a:ext cx="4166851" cy="277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10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4">
            <a:extLst>
              <a:ext uri="{FF2B5EF4-FFF2-40B4-BE49-F238E27FC236}">
                <a16:creationId xmlns:a16="http://schemas.microsoft.com/office/drawing/2014/main" id="{C03296B0-CB94-42EF-3B66-09A8C61EEDC7}"/>
              </a:ext>
            </a:extLst>
          </p:cNvPr>
          <p:cNvSpPr/>
          <p:nvPr/>
        </p:nvSpPr>
        <p:spPr>
          <a:xfrm>
            <a:off x="457201" y="424351"/>
            <a:ext cx="11226799" cy="6154249"/>
          </a:xfrm>
          <a:custGeom>
            <a:avLst/>
            <a:gdLst/>
            <a:ahLst/>
            <a:cxnLst/>
            <a:rect l="l" t="t" r="r" b="b"/>
            <a:pathLst>
              <a:path w="2567349" h="2069539">
                <a:moveTo>
                  <a:pt x="40505" y="0"/>
                </a:moveTo>
                <a:lnTo>
                  <a:pt x="2526844" y="0"/>
                </a:lnTo>
                <a:cubicBezTo>
                  <a:pt x="2549214" y="0"/>
                  <a:pt x="2567349" y="18135"/>
                  <a:pt x="2567349" y="40505"/>
                </a:cubicBezTo>
                <a:lnTo>
                  <a:pt x="2567349" y="2029034"/>
                </a:lnTo>
                <a:cubicBezTo>
                  <a:pt x="2567349" y="2051405"/>
                  <a:pt x="2549214" y="2069539"/>
                  <a:pt x="2526844" y="2069539"/>
                </a:cubicBezTo>
                <a:lnTo>
                  <a:pt x="40505" y="2069539"/>
                </a:lnTo>
                <a:cubicBezTo>
                  <a:pt x="18135" y="2069539"/>
                  <a:pt x="0" y="2051405"/>
                  <a:pt x="0" y="2029034"/>
                </a:cubicBezTo>
                <a:lnTo>
                  <a:pt x="0" y="40505"/>
                </a:lnTo>
                <a:cubicBezTo>
                  <a:pt x="0" y="18135"/>
                  <a:pt x="18135" y="0"/>
                  <a:pt x="40505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/>
          <a:lstStyle/>
          <a:p>
            <a:endParaRPr lang="cy-GB" sz="1200"/>
          </a:p>
        </p:txBody>
      </p:sp>
      <p:sp>
        <p:nvSpPr>
          <p:cNvPr id="4" name="Freeform 4"/>
          <p:cNvSpPr/>
          <p:nvPr/>
        </p:nvSpPr>
        <p:spPr>
          <a:xfrm>
            <a:off x="4775201" y="549017"/>
            <a:ext cx="6498603" cy="5956243"/>
          </a:xfrm>
          <a:custGeom>
            <a:avLst/>
            <a:gdLst/>
            <a:ahLst/>
            <a:cxnLst/>
            <a:rect l="l" t="t" r="r" b="b"/>
            <a:pathLst>
              <a:path w="2567349" h="2069539">
                <a:moveTo>
                  <a:pt x="40505" y="0"/>
                </a:moveTo>
                <a:lnTo>
                  <a:pt x="2526844" y="0"/>
                </a:lnTo>
                <a:cubicBezTo>
                  <a:pt x="2549214" y="0"/>
                  <a:pt x="2567349" y="18135"/>
                  <a:pt x="2567349" y="40505"/>
                </a:cubicBezTo>
                <a:lnTo>
                  <a:pt x="2567349" y="2029034"/>
                </a:lnTo>
                <a:cubicBezTo>
                  <a:pt x="2567349" y="2051405"/>
                  <a:pt x="2549214" y="2069539"/>
                  <a:pt x="2526844" y="2069539"/>
                </a:cubicBezTo>
                <a:lnTo>
                  <a:pt x="40505" y="2069539"/>
                </a:lnTo>
                <a:cubicBezTo>
                  <a:pt x="18135" y="2069539"/>
                  <a:pt x="0" y="2051405"/>
                  <a:pt x="0" y="2029034"/>
                </a:cubicBezTo>
                <a:lnTo>
                  <a:pt x="0" y="40505"/>
                </a:lnTo>
                <a:cubicBezTo>
                  <a:pt x="0" y="18135"/>
                  <a:pt x="18135" y="0"/>
                  <a:pt x="40505" y="0"/>
                </a:cubicBezTo>
                <a:close/>
              </a:path>
            </a:pathLst>
          </a:custGeom>
          <a:solidFill>
            <a:srgbClr val="FFEC9A"/>
          </a:solidFill>
        </p:spPr>
        <p:txBody>
          <a:bodyPr/>
          <a:lstStyle/>
          <a:p>
            <a:endParaRPr lang="cy-GB" sz="1200"/>
          </a:p>
        </p:txBody>
      </p:sp>
      <p:grpSp>
        <p:nvGrpSpPr>
          <p:cNvPr id="6" name="Group 6"/>
          <p:cNvGrpSpPr/>
          <p:nvPr/>
        </p:nvGrpSpPr>
        <p:grpSpPr>
          <a:xfrm>
            <a:off x="622512" y="1352655"/>
            <a:ext cx="4152689" cy="4152689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2AB92"/>
            </a:solidFill>
          </p:spPr>
          <p:txBody>
            <a:bodyPr/>
            <a:lstStyle/>
            <a:p>
              <a:endParaRPr lang="cy-GB" sz="120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48541" y="2249322"/>
            <a:ext cx="3516464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 </a:t>
            </a: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Cwestiynau</a:t>
            </a:r>
            <a:endParaRPr lang="en-US" sz="4400" spc="399" dirty="0">
              <a:solidFill>
                <a:srgbClr val="FFFFFF"/>
              </a:solidFill>
              <a:latin typeface="Chalkboard" panose="03050602040202020205" pitchFamily="66" charset="77"/>
            </a:endParaRPr>
          </a:p>
          <a:p>
            <a:pPr algn="ctr">
              <a:lnSpc>
                <a:spcPts val="4800"/>
              </a:lnSpc>
            </a:pP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‘chi’</a:t>
            </a:r>
          </a:p>
        </p:txBody>
      </p:sp>
      <p:sp>
        <p:nvSpPr>
          <p:cNvPr id="14" name="Freeform 14"/>
          <p:cNvSpPr/>
          <p:nvPr/>
        </p:nvSpPr>
        <p:spPr>
          <a:xfrm rot="2534254">
            <a:off x="560834" y="-8268"/>
            <a:ext cx="1105786" cy="1778311"/>
          </a:xfrm>
          <a:custGeom>
            <a:avLst/>
            <a:gdLst/>
            <a:ahLst/>
            <a:cxnLst/>
            <a:rect l="l" t="t" r="r" b="b"/>
            <a:pathLst>
              <a:path w="1658679" h="2667466">
                <a:moveTo>
                  <a:pt x="0" y="0"/>
                </a:moveTo>
                <a:lnTo>
                  <a:pt x="1658679" y="0"/>
                </a:lnTo>
                <a:lnTo>
                  <a:pt x="1658679" y="2667467"/>
                </a:lnTo>
                <a:lnTo>
                  <a:pt x="0" y="26674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/>
          </a:p>
        </p:txBody>
      </p:sp>
      <p:graphicFrame>
        <p:nvGraphicFramePr>
          <p:cNvPr id="16" name="TextBox 7">
            <a:extLst>
              <a:ext uri="{FF2B5EF4-FFF2-40B4-BE49-F238E27FC236}">
                <a16:creationId xmlns:a16="http://schemas.microsoft.com/office/drawing/2014/main" id="{FC045806-6132-7FF3-26D8-AE56C807F1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8292240"/>
              </p:ext>
            </p:extLst>
          </p:nvPr>
        </p:nvGraphicFramePr>
        <p:xfrm>
          <a:off x="4856972" y="748144"/>
          <a:ext cx="6767344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198206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>
            <a:off x="457201" y="424351"/>
            <a:ext cx="11226799" cy="6154249"/>
          </a:xfrm>
          <a:custGeom>
            <a:avLst/>
            <a:gdLst/>
            <a:ahLst/>
            <a:cxnLst/>
            <a:rect l="l" t="t" r="r" b="b"/>
            <a:pathLst>
              <a:path w="2567349" h="2069539">
                <a:moveTo>
                  <a:pt x="40505" y="0"/>
                </a:moveTo>
                <a:lnTo>
                  <a:pt x="2526844" y="0"/>
                </a:lnTo>
                <a:cubicBezTo>
                  <a:pt x="2549214" y="0"/>
                  <a:pt x="2567349" y="18135"/>
                  <a:pt x="2567349" y="40505"/>
                </a:cubicBezTo>
                <a:lnTo>
                  <a:pt x="2567349" y="2029034"/>
                </a:lnTo>
                <a:cubicBezTo>
                  <a:pt x="2567349" y="2051405"/>
                  <a:pt x="2549214" y="2069539"/>
                  <a:pt x="2526844" y="2069539"/>
                </a:cubicBezTo>
                <a:lnTo>
                  <a:pt x="40505" y="2069539"/>
                </a:lnTo>
                <a:cubicBezTo>
                  <a:pt x="18135" y="2069539"/>
                  <a:pt x="0" y="2051405"/>
                  <a:pt x="0" y="2029034"/>
                </a:cubicBezTo>
                <a:lnTo>
                  <a:pt x="0" y="40505"/>
                </a:lnTo>
                <a:cubicBezTo>
                  <a:pt x="0" y="18135"/>
                  <a:pt x="18135" y="0"/>
                  <a:pt x="40505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/>
          <a:lstStyle/>
          <a:p>
            <a:endParaRPr lang="cy-GB" sz="1200"/>
          </a:p>
        </p:txBody>
      </p:sp>
      <p:grpSp>
        <p:nvGrpSpPr>
          <p:cNvPr id="6" name="Group 6"/>
          <p:cNvGrpSpPr/>
          <p:nvPr/>
        </p:nvGrpSpPr>
        <p:grpSpPr>
          <a:xfrm>
            <a:off x="916004" y="1352656"/>
            <a:ext cx="4152689" cy="4152689"/>
            <a:chOff x="-7399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-7399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</p:spPr>
          <p:txBody>
            <a:bodyPr/>
            <a:lstStyle/>
            <a:p>
              <a:endParaRPr lang="cy-GB" sz="1200" dirty="0">
                <a:highlight>
                  <a:srgbClr val="FFFF00"/>
                </a:highlight>
              </a:endParaRP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953806" y="2593200"/>
            <a:ext cx="4152689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Cyfieithwch</a:t>
            </a: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/Translate y </a:t>
            </a: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cwestiynau</a:t>
            </a:r>
            <a:endParaRPr lang="en-US" sz="4400" spc="399" dirty="0">
              <a:solidFill>
                <a:srgbClr val="FFFFFF"/>
              </a:solidFill>
              <a:latin typeface="Chalkboard" panose="03050602040202020205" pitchFamily="66" charset="77"/>
            </a:endParaRPr>
          </a:p>
        </p:txBody>
      </p:sp>
      <p:sp>
        <p:nvSpPr>
          <p:cNvPr id="14" name="Freeform 14"/>
          <p:cNvSpPr/>
          <p:nvPr/>
        </p:nvSpPr>
        <p:spPr>
          <a:xfrm rot="2534254">
            <a:off x="395957" y="-275900"/>
            <a:ext cx="1105786" cy="1778311"/>
          </a:xfrm>
          <a:custGeom>
            <a:avLst/>
            <a:gdLst/>
            <a:ahLst/>
            <a:cxnLst/>
            <a:rect l="l" t="t" r="r" b="b"/>
            <a:pathLst>
              <a:path w="1658679" h="2667466">
                <a:moveTo>
                  <a:pt x="0" y="0"/>
                </a:moveTo>
                <a:lnTo>
                  <a:pt x="1658679" y="0"/>
                </a:lnTo>
                <a:lnTo>
                  <a:pt x="1658679" y="2667467"/>
                </a:lnTo>
                <a:lnTo>
                  <a:pt x="0" y="26674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/>
          </a:p>
        </p:txBody>
      </p:sp>
      <p:graphicFrame>
        <p:nvGraphicFramePr>
          <p:cNvPr id="16" name="TextBox 7">
            <a:extLst>
              <a:ext uri="{FF2B5EF4-FFF2-40B4-BE49-F238E27FC236}">
                <a16:creationId xmlns:a16="http://schemas.microsoft.com/office/drawing/2014/main" id="{FC045806-6132-7FF3-26D8-AE56C807F1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8535827"/>
              </p:ext>
            </p:extLst>
          </p:nvPr>
        </p:nvGraphicFramePr>
        <p:xfrm>
          <a:off x="5234427" y="672672"/>
          <a:ext cx="5800437" cy="5760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873521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>
            <a:off x="457201" y="424351"/>
            <a:ext cx="11226799" cy="6154249"/>
          </a:xfrm>
          <a:custGeom>
            <a:avLst/>
            <a:gdLst/>
            <a:ahLst/>
            <a:cxnLst/>
            <a:rect l="l" t="t" r="r" b="b"/>
            <a:pathLst>
              <a:path w="2567349" h="2069539">
                <a:moveTo>
                  <a:pt x="40505" y="0"/>
                </a:moveTo>
                <a:lnTo>
                  <a:pt x="2526844" y="0"/>
                </a:lnTo>
                <a:cubicBezTo>
                  <a:pt x="2549214" y="0"/>
                  <a:pt x="2567349" y="18135"/>
                  <a:pt x="2567349" y="40505"/>
                </a:cubicBezTo>
                <a:lnTo>
                  <a:pt x="2567349" y="2029034"/>
                </a:lnTo>
                <a:cubicBezTo>
                  <a:pt x="2567349" y="2051405"/>
                  <a:pt x="2549214" y="2069539"/>
                  <a:pt x="2526844" y="2069539"/>
                </a:cubicBezTo>
                <a:lnTo>
                  <a:pt x="40505" y="2069539"/>
                </a:lnTo>
                <a:cubicBezTo>
                  <a:pt x="18135" y="2069539"/>
                  <a:pt x="0" y="2051405"/>
                  <a:pt x="0" y="2029034"/>
                </a:cubicBezTo>
                <a:lnTo>
                  <a:pt x="0" y="40505"/>
                </a:lnTo>
                <a:cubicBezTo>
                  <a:pt x="0" y="18135"/>
                  <a:pt x="18135" y="0"/>
                  <a:pt x="40505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/>
          <a:lstStyle/>
          <a:p>
            <a:endParaRPr lang="cy-GB" sz="1200"/>
          </a:p>
        </p:txBody>
      </p:sp>
      <p:grpSp>
        <p:nvGrpSpPr>
          <p:cNvPr id="6" name="Group 6"/>
          <p:cNvGrpSpPr/>
          <p:nvPr/>
        </p:nvGrpSpPr>
        <p:grpSpPr>
          <a:xfrm>
            <a:off x="767822" y="1450794"/>
            <a:ext cx="4152689" cy="4152689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</p:spPr>
          <p:txBody>
            <a:bodyPr/>
            <a:lstStyle/>
            <a:p>
              <a:endParaRPr lang="cy-GB" sz="120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179825" y="2760736"/>
            <a:ext cx="3328683" cy="24622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Mwy</a:t>
            </a: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 o </a:t>
            </a:r>
            <a:r>
              <a:rPr lang="en-US" sz="4400" spc="399" dirty="0" err="1">
                <a:solidFill>
                  <a:srgbClr val="FFFFFF"/>
                </a:solidFill>
                <a:latin typeface="Chalkboard" panose="03050602040202020205" pitchFamily="66" charset="77"/>
              </a:rPr>
              <a:t>gwestiynau</a:t>
            </a:r>
            <a:endParaRPr lang="en-US" sz="4400" spc="399" dirty="0">
              <a:solidFill>
                <a:srgbClr val="FFFFFF"/>
              </a:solidFill>
              <a:latin typeface="Chalkboard" panose="03050602040202020205" pitchFamily="66" charset="77"/>
            </a:endParaRPr>
          </a:p>
          <a:p>
            <a:pPr algn="ctr">
              <a:lnSpc>
                <a:spcPts val="4800"/>
              </a:lnSpc>
            </a:pPr>
            <a:r>
              <a:rPr lang="en-US" sz="4400" spc="399" dirty="0">
                <a:solidFill>
                  <a:srgbClr val="FFFFFF"/>
                </a:solidFill>
                <a:latin typeface="Chalkboard" panose="03050602040202020205" pitchFamily="66" charset="77"/>
              </a:rPr>
              <a:t>‘e / hi’</a:t>
            </a:r>
          </a:p>
          <a:p>
            <a:pPr algn="ctr">
              <a:lnSpc>
                <a:spcPts val="4800"/>
              </a:lnSpc>
            </a:pPr>
            <a:endParaRPr lang="en-US" sz="4400" spc="399" dirty="0">
              <a:solidFill>
                <a:srgbClr val="FFFFFF"/>
              </a:solidFill>
              <a:latin typeface="Chalkboard" panose="03050602040202020205" pitchFamily="66" charset="77"/>
            </a:endParaRPr>
          </a:p>
        </p:txBody>
      </p:sp>
      <p:sp>
        <p:nvSpPr>
          <p:cNvPr id="14" name="Freeform 14"/>
          <p:cNvSpPr/>
          <p:nvPr/>
        </p:nvSpPr>
        <p:spPr>
          <a:xfrm rot="2534254">
            <a:off x="395957" y="-275900"/>
            <a:ext cx="1105786" cy="1778311"/>
          </a:xfrm>
          <a:custGeom>
            <a:avLst/>
            <a:gdLst/>
            <a:ahLst/>
            <a:cxnLst/>
            <a:rect l="l" t="t" r="r" b="b"/>
            <a:pathLst>
              <a:path w="1658679" h="2667466">
                <a:moveTo>
                  <a:pt x="0" y="0"/>
                </a:moveTo>
                <a:lnTo>
                  <a:pt x="1658679" y="0"/>
                </a:lnTo>
                <a:lnTo>
                  <a:pt x="1658679" y="2667467"/>
                </a:lnTo>
                <a:lnTo>
                  <a:pt x="0" y="26674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/>
          </a:p>
        </p:txBody>
      </p:sp>
      <p:graphicFrame>
        <p:nvGraphicFramePr>
          <p:cNvPr id="16" name="TextBox 7">
            <a:extLst>
              <a:ext uri="{FF2B5EF4-FFF2-40B4-BE49-F238E27FC236}">
                <a16:creationId xmlns:a16="http://schemas.microsoft.com/office/drawing/2014/main" id="{FC045806-6132-7FF3-26D8-AE56C807F1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6611250"/>
              </p:ext>
            </p:extLst>
          </p:nvPr>
        </p:nvGraphicFramePr>
        <p:xfrm>
          <a:off x="5234427" y="672672"/>
          <a:ext cx="6449573" cy="5760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74013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8A46247C-76CE-8623-6D02-45F1799B59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1631244"/>
              </p:ext>
            </p:extLst>
          </p:nvPr>
        </p:nvGraphicFramePr>
        <p:xfrm>
          <a:off x="838200" y="176748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10">
            <a:extLst>
              <a:ext uri="{FF2B5EF4-FFF2-40B4-BE49-F238E27FC236}">
                <a16:creationId xmlns:a16="http://schemas.microsoft.com/office/drawing/2014/main" id="{42A8D807-B0E9-0B78-594B-D28A4351999E}"/>
              </a:ext>
            </a:extLst>
          </p:cNvPr>
          <p:cNvSpPr txBox="1"/>
          <p:nvPr/>
        </p:nvSpPr>
        <p:spPr>
          <a:xfrm>
            <a:off x="990600" y="340929"/>
            <a:ext cx="10210800" cy="1374864"/>
          </a:xfrm>
          <a:prstGeom prst="rect">
            <a:avLst/>
          </a:prstGeom>
          <a:solidFill>
            <a:srgbClr val="FFEC9A"/>
          </a:solidFill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3600" dirty="0" err="1">
                <a:latin typeface="Chalkboard" panose="03050602040202020205" pitchFamily="66" charset="77"/>
              </a:rPr>
              <a:t>Atebwch</a:t>
            </a:r>
            <a:r>
              <a:rPr lang="en-US" sz="3600" dirty="0">
                <a:latin typeface="Chalkboard" panose="03050602040202020205" pitchFamily="66" charset="77"/>
              </a:rPr>
              <a:t> y </a:t>
            </a:r>
            <a:r>
              <a:rPr lang="en-US" sz="3600" dirty="0" err="1">
                <a:latin typeface="Chalkboard" panose="03050602040202020205" pitchFamily="66" charset="77"/>
              </a:rPr>
              <a:t>Cwestiynau</a:t>
            </a:r>
            <a:r>
              <a:rPr lang="en-US" sz="3600" dirty="0"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latin typeface="Chalkboard" panose="03050602040202020205" pitchFamily="66" charset="77"/>
              </a:rPr>
              <a:t>yma</a:t>
            </a:r>
            <a:r>
              <a:rPr lang="en-US" sz="3600" dirty="0">
                <a:latin typeface="Chalkboard" panose="03050602040202020205" pitchFamily="66" charset="77"/>
              </a:rPr>
              <a:t>.</a:t>
            </a:r>
          </a:p>
          <a:p>
            <a:pPr algn="ctr"/>
            <a:r>
              <a:rPr lang="en-US" sz="2667" dirty="0">
                <a:latin typeface="Chalkboard" panose="03050602040202020205" pitchFamily="66" charset="77"/>
              </a:rPr>
              <a:t>Have a go at answering as many questions as you can before moving to the next slide.</a:t>
            </a:r>
          </a:p>
        </p:txBody>
      </p:sp>
    </p:spTree>
    <p:extLst>
      <p:ext uri="{BB962C8B-B14F-4D97-AF65-F5344CB8AC3E}">
        <p14:creationId xmlns:p14="http://schemas.microsoft.com/office/powerpoint/2010/main" val="765730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8A46247C-76CE-8623-6D02-45F1799B5929}"/>
              </a:ext>
            </a:extLst>
          </p:cNvPr>
          <p:cNvGraphicFramePr/>
          <p:nvPr/>
        </p:nvGraphicFramePr>
        <p:xfrm>
          <a:off x="901700" y="1498600"/>
          <a:ext cx="10896600" cy="4757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0">
            <a:extLst>
              <a:ext uri="{FF2B5EF4-FFF2-40B4-BE49-F238E27FC236}">
                <a16:creationId xmlns:a16="http://schemas.microsoft.com/office/drawing/2014/main" id="{243F0E4A-9E37-578C-AF84-FE621F6ECDA4}"/>
              </a:ext>
            </a:extLst>
          </p:cNvPr>
          <p:cNvSpPr txBox="1"/>
          <p:nvPr/>
        </p:nvSpPr>
        <p:spPr>
          <a:xfrm>
            <a:off x="2641600" y="355600"/>
            <a:ext cx="7416800" cy="1005340"/>
          </a:xfrm>
          <a:prstGeom prst="rect">
            <a:avLst/>
          </a:prstGeom>
          <a:solidFill>
            <a:srgbClr val="FFEC9A"/>
          </a:solidFill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3600" dirty="0" err="1">
                <a:latin typeface="Chalkboard" panose="03050602040202020205" pitchFamily="66" charset="77"/>
              </a:rPr>
              <a:t>Dyma</a:t>
            </a:r>
            <a:r>
              <a:rPr lang="en-US" sz="3600" dirty="0"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latin typeface="Chalkboard" panose="03050602040202020205" pitchFamily="66" charset="77"/>
              </a:rPr>
              <a:t>sut</a:t>
            </a:r>
            <a:r>
              <a:rPr lang="en-US" sz="3600" dirty="0"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latin typeface="Chalkboard" panose="03050602040202020205" pitchFamily="66" charset="77"/>
              </a:rPr>
              <a:t>mae</a:t>
            </a:r>
            <a:r>
              <a:rPr lang="en-US" sz="3600" dirty="0">
                <a:latin typeface="Chalkboard" panose="03050602040202020205" pitchFamily="66" charset="77"/>
              </a:rPr>
              <a:t> </a:t>
            </a:r>
            <a:r>
              <a:rPr lang="en-US" sz="3600" dirty="0" err="1">
                <a:latin typeface="Chalkboard" panose="03050602040202020205" pitchFamily="66" charset="77"/>
              </a:rPr>
              <a:t>ateb</a:t>
            </a:r>
            <a:r>
              <a:rPr lang="en-US" sz="3600" dirty="0">
                <a:latin typeface="Chalkboard" panose="03050602040202020205" pitchFamily="66" charset="77"/>
              </a:rPr>
              <a:t> y </a:t>
            </a:r>
            <a:r>
              <a:rPr lang="en-US" sz="3600" dirty="0" err="1">
                <a:latin typeface="Chalkboard" panose="03050602040202020205" pitchFamily="66" charset="77"/>
              </a:rPr>
              <a:t>Cwestiynau</a:t>
            </a:r>
            <a:endParaRPr lang="en-US" sz="3600" dirty="0">
              <a:latin typeface="Chalkboard" panose="03050602040202020205" pitchFamily="66" charset="77"/>
            </a:endParaRPr>
          </a:p>
          <a:p>
            <a:pPr algn="ctr"/>
            <a:r>
              <a:rPr lang="en-US" sz="2933" i="1" dirty="0">
                <a:latin typeface="Chalkboard" panose="03050602040202020205" pitchFamily="66" charset="77"/>
              </a:rPr>
              <a:t>Here is how to answer.</a:t>
            </a:r>
          </a:p>
        </p:txBody>
      </p:sp>
    </p:spTree>
    <p:extLst>
      <p:ext uri="{BB962C8B-B14F-4D97-AF65-F5344CB8AC3E}">
        <p14:creationId xmlns:p14="http://schemas.microsoft.com/office/powerpoint/2010/main" val="22654900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812134" y="0"/>
            <a:ext cx="6242988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Tasg</a:t>
            </a:r>
            <a:endParaRPr kumimoji="0" lang="en-US" sz="7370" b="0" i="0" u="none" strike="noStrike" kern="1200" cap="none" spc="-479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A0CE57-CB9F-9339-7AF1-D819C30984F9}"/>
              </a:ext>
            </a:extLst>
          </p:cNvPr>
          <p:cNvSpPr txBox="1"/>
          <p:nvPr/>
        </p:nvSpPr>
        <p:spPr>
          <a:xfrm>
            <a:off x="505383" y="1038746"/>
            <a:ext cx="10472057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/>
              <a:t>After you’ve read the conversation with your partner the prepare a new conversation. </a:t>
            </a:r>
            <a:r>
              <a:rPr lang="en-US" sz="2600" dirty="0" err="1"/>
              <a:t>Rydych</a:t>
            </a:r>
            <a:r>
              <a:rPr lang="en-US" sz="2600" dirty="0"/>
              <a:t> </a:t>
            </a:r>
            <a:r>
              <a:rPr lang="en-US" sz="2600" dirty="0" err="1"/>
              <a:t>chi’n</a:t>
            </a:r>
            <a:r>
              <a:rPr lang="en-US" sz="2600" dirty="0"/>
              <a:t> </a:t>
            </a:r>
            <a:r>
              <a:rPr lang="en-US" sz="2600" dirty="0" err="1"/>
              <a:t>cyfweld</a:t>
            </a:r>
            <a:r>
              <a:rPr lang="en-US" sz="2600" dirty="0"/>
              <a:t> ag </a:t>
            </a:r>
            <a:r>
              <a:rPr lang="en-US" sz="2600" dirty="0" err="1"/>
              <a:t>aelod</a:t>
            </a:r>
            <a:r>
              <a:rPr lang="en-US" sz="2600" dirty="0"/>
              <a:t> </a:t>
            </a:r>
            <a:r>
              <a:rPr lang="en-US" sz="2600" dirty="0" err="1"/>
              <a:t>o’r</a:t>
            </a:r>
            <a:r>
              <a:rPr lang="en-US" sz="2600" dirty="0"/>
              <a:t> </a:t>
            </a:r>
            <a:r>
              <a:rPr lang="en-US" sz="2600" dirty="0" err="1"/>
              <a:t>cyhoedd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yr</a:t>
            </a:r>
            <a:r>
              <a:rPr lang="en-US" sz="2600" dirty="0"/>
              <a:t> </a:t>
            </a:r>
            <a:r>
              <a:rPr lang="en-US" sz="2600" dirty="0" err="1"/>
              <a:t>orsaf</a:t>
            </a:r>
            <a:r>
              <a:rPr lang="en-US" sz="2600" dirty="0"/>
              <a:t>.</a:t>
            </a:r>
          </a:p>
          <a:p>
            <a:r>
              <a:rPr lang="en-US" sz="2600" i="1" dirty="0"/>
              <a:t>You are interviewing a member of the public in the station.  Ask for the following information: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600" dirty="0" err="1"/>
              <a:t>enw</a:t>
            </a:r>
            <a:r>
              <a:rPr lang="en-US" sz="26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600" dirty="0" err="1"/>
              <a:t>byw</a:t>
            </a:r>
            <a:endParaRPr lang="en-US" sz="2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600" dirty="0" err="1"/>
              <a:t>rhif</a:t>
            </a:r>
            <a:r>
              <a:rPr lang="en-US" sz="2600" dirty="0"/>
              <a:t> </a:t>
            </a:r>
            <a:r>
              <a:rPr lang="en-US" sz="2600" dirty="0" err="1"/>
              <a:t>ffôn</a:t>
            </a:r>
            <a:endParaRPr lang="en-US" sz="2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600" dirty="0"/>
              <a:t>do they want tea/coffee/milk/sugar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600" dirty="0"/>
              <a:t>Don’t forget to introduce yourself and ask ‘Sut </a:t>
            </a:r>
            <a:r>
              <a:rPr lang="en-US" sz="2600" dirty="0" err="1"/>
              <a:t>ydych</a:t>
            </a:r>
            <a:r>
              <a:rPr lang="en-US" sz="2600" dirty="0"/>
              <a:t> chi?’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600" dirty="0"/>
          </a:p>
          <a:p>
            <a:r>
              <a:rPr lang="en-US" sz="2600" dirty="0"/>
              <a:t>To extend your conversation try to include commands such as;</a:t>
            </a:r>
          </a:p>
          <a:p>
            <a:r>
              <a:rPr lang="en-US" sz="2600" dirty="0"/>
              <a:t>	sit down please</a:t>
            </a:r>
          </a:p>
          <a:p>
            <a:r>
              <a:rPr lang="en-US" sz="2600" dirty="0"/>
              <a:t>	don’t worry</a:t>
            </a:r>
          </a:p>
          <a:p>
            <a:r>
              <a:rPr lang="en-US" sz="2600" dirty="0"/>
              <a:t>	wait a minute</a:t>
            </a:r>
          </a:p>
          <a:p>
            <a:endParaRPr lang="en-US" sz="2600" dirty="0"/>
          </a:p>
          <a:p>
            <a:endParaRPr lang="en-US" sz="2600" dirty="0"/>
          </a:p>
          <a:p>
            <a:endParaRPr lang="en-US" sz="2600" dirty="0"/>
          </a:p>
          <a:p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3202348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2088277"/>
              </p:ext>
            </p:extLst>
          </p:nvPr>
        </p:nvGraphicFramePr>
        <p:xfrm>
          <a:off x="417285" y="371928"/>
          <a:ext cx="11471345" cy="6295968"/>
        </p:xfrm>
        <a:graphic>
          <a:graphicData uri="http://schemas.openxmlformats.org/drawingml/2006/table">
            <a:tbl>
              <a:tblPr firstRow="1" firstCol="1" bandRow="1"/>
              <a:tblGrid>
                <a:gridCol w="53000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712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57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4000" dirty="0" err="1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Ewch</a:t>
                      </a:r>
                      <a:r>
                        <a:rPr lang="en-US" sz="4000" dirty="0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 </a:t>
                      </a:r>
                      <a:endParaRPr lang="en-GB" sz="4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allan. </a:t>
                      </a:r>
                      <a:r>
                        <a:rPr lang="cy-GB" sz="36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(</a:t>
                      </a:r>
                      <a:r>
                        <a:rPr lang="cy-GB" sz="360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out</a:t>
                      </a:r>
                      <a:r>
                        <a:rPr lang="cy-GB" sz="36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)</a:t>
                      </a:r>
                      <a:endParaRPr lang="en-GB" sz="3600">
                        <a:solidFill>
                          <a:schemeClr val="accent2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54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4000" dirty="0" err="1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Dewch</a:t>
                      </a:r>
                      <a:r>
                        <a:rPr lang="en-US" sz="4000" dirty="0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  </a:t>
                      </a:r>
                      <a:endParaRPr lang="en-GB" sz="4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400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i</a:t>
                      </a:r>
                      <a:r>
                        <a:rPr lang="en-US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 </a:t>
                      </a:r>
                      <a:r>
                        <a:rPr lang="en-US" sz="400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mewn</a:t>
                      </a:r>
                      <a:r>
                        <a:rPr lang="en-US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. </a:t>
                      </a:r>
                      <a:r>
                        <a:rPr lang="en-US" sz="3600" i="1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(in)</a:t>
                      </a:r>
                      <a:endParaRPr lang="en-GB" sz="3600" i="1">
                        <a:solidFill>
                          <a:schemeClr val="accent2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766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4000" dirty="0" err="1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Gwrandewch</a:t>
                      </a:r>
                      <a:r>
                        <a:rPr lang="en-US" sz="4000" dirty="0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  </a:t>
                      </a:r>
                      <a:endParaRPr lang="en-GB" sz="4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4000" dirty="0" err="1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Codwch</a:t>
                      </a:r>
                      <a:r>
                        <a:rPr lang="en-US" sz="4000" dirty="0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 </a:t>
                      </a:r>
                      <a:endParaRPr lang="en-GB" sz="4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yn ofalus. </a:t>
                      </a:r>
                      <a:r>
                        <a:rPr lang="cy-GB" sz="3600" i="1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(</a:t>
                      </a:r>
                      <a:r>
                        <a:rPr lang="cy-GB" sz="3600" i="1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carefully</a:t>
                      </a:r>
                      <a:r>
                        <a:rPr lang="cy-GB" sz="3600" i="1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)</a:t>
                      </a:r>
                      <a:endParaRPr lang="en-GB" sz="3600" i="1">
                        <a:solidFill>
                          <a:schemeClr val="accent2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yn araf</a:t>
                      </a:r>
                      <a:r>
                        <a:rPr lang="en-US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. </a:t>
                      </a:r>
                      <a:r>
                        <a:rPr lang="en-US" sz="3600" i="1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(slowly)</a:t>
                      </a:r>
                      <a:endParaRPr lang="en-GB" sz="3600" i="1">
                        <a:solidFill>
                          <a:schemeClr val="accent2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8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4000" dirty="0" err="1"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Byddwch</a:t>
                      </a:r>
                      <a:endParaRPr lang="en-GB" sz="4000" dirty="0">
                        <a:effectLst/>
                        <a:latin typeface="+mn-lt"/>
                        <a:ea typeface="Times New Roman" panose="02020603050405020304" pitchFamily="18" charset="0"/>
                        <a:cs typeface="Arial"/>
                      </a:endParaRPr>
                    </a:p>
                  </a:txBody>
                  <a:tcPr marL="68580" marR="68580" marT="0" marB="0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4000" dirty="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yn</a:t>
                      </a:r>
                      <a:r>
                        <a:rPr lang="en-US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 </a:t>
                      </a:r>
                      <a:r>
                        <a:rPr lang="en-US" sz="4000" dirty="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ofalus</a:t>
                      </a:r>
                      <a:r>
                        <a:rPr lang="en-US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Arial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8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4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Ysgrifennwch</a:t>
                      </a:r>
                      <a:r>
                        <a:rPr lang="en-GB" sz="4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400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yma</a:t>
                      </a:r>
                      <a:r>
                        <a:rPr lang="en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</a:t>
                      </a:r>
                      <a:r>
                        <a:rPr lang="en-GB" sz="3600" i="1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(here)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949448723"/>
                  </a:ext>
                </a:extLst>
              </a:tr>
              <a:tr h="60986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4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Arhoswch</a:t>
                      </a:r>
                      <a:r>
                        <a:rPr lang="en-GB" sz="4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400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funud</a:t>
                      </a:r>
                      <a:r>
                        <a:rPr lang="en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</a:t>
                      </a:r>
                      <a:r>
                        <a:rPr lang="en-GB" sz="3600" i="1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(minute)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23647645"/>
                  </a:ext>
                </a:extLst>
              </a:tr>
              <a:tr h="609866"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4000" dirty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Gyrrwch</a:t>
                      </a:r>
                      <a:r>
                        <a:rPr lang="en-GB" sz="4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lnTlToBr w="0">
                      <a:noFill/>
                    </a:lnTlToBr>
                    <a:lnBlToTr w="0">
                      <a:noFill/>
                    </a:lnBlToTr>
                  </a:tcPr>
                </a:tc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4000" dirty="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4000" dirty="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ofalus</a:t>
                      </a:r>
                      <a:r>
                        <a:rPr lang="en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lnTlToBr w="0">
                      <a:noFill/>
                    </a:lnTlToBr>
                    <a:lnBlToTr w="0">
                      <a:noFill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89619334"/>
                  </a:ext>
                </a:extLst>
              </a:tr>
              <a:tr h="1237669"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400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Peidiwch</a:t>
                      </a:r>
                      <a:endParaRPr lang="en-GB" sz="4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lnTlToBr w="0">
                      <a:noFill/>
                    </a:lnTlToBr>
                    <a:lnBlToTr w="0">
                      <a:noFill/>
                    </a:lnBlToTr>
                  </a:tcPr>
                </a:tc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  <a:buNone/>
                      </a:pPr>
                      <a:r>
                        <a:rPr lang="en-GB" sz="4000" dirty="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gweiddi</a:t>
                      </a:r>
                      <a:r>
                        <a:rPr lang="en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en-GB" sz="4000" dirty="0" err="1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rhegi</a:t>
                      </a:r>
                      <a:r>
                        <a:rPr lang="en-GB" sz="4000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600" i="1" dirty="0">
                          <a:solidFill>
                            <a:schemeClr val="accent2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(shout/ swear)</a:t>
                      </a:r>
                    </a:p>
                  </a:txBody>
                  <a:tcPr marL="68580" marR="68580" marT="0" marB="0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lnTlToBr w="0">
                      <a:noFill/>
                    </a:lnTlToBr>
                    <a:lnBlToTr w="0">
                      <a:noFill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9987699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60915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4">
            <a:extLst>
              <a:ext uri="{FF2B5EF4-FFF2-40B4-BE49-F238E27FC236}">
                <a16:creationId xmlns:a16="http://schemas.microsoft.com/office/drawing/2014/main" id="{CECD0AF1-9C70-438E-8861-187A1351331D}"/>
              </a:ext>
            </a:extLst>
          </p:cNvPr>
          <p:cNvSpPr txBox="1"/>
          <p:nvPr/>
        </p:nvSpPr>
        <p:spPr>
          <a:xfrm>
            <a:off x="513380" y="2184589"/>
            <a:ext cx="8201642" cy="436277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Bore da, Beth ydych enw chi?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Bore da, Mr Jones ydw i. </a:t>
            </a:r>
            <a:endParaRPr lang="cy-GB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Cwnstabl Davies 2345 ydw i.  Sut ydych chi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Iawn.  Sut ydych chi Cwnstabl?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Da iawn diolch.  Beth ydych cyfeiriad chi? </a:t>
            </a: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Rydw i’n byw yn Heol Samlet, Llansamlet.</a:t>
            </a: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Diolch.  Beth ydych rhif ffôn chi Mr Jones?</a:t>
            </a: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07987243116.</a:t>
            </a: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Bendigedig.  Diolch yn fawr.  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Ydych chi eisiau te neu goffi?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Ydw os gwelwch yn dda.  Rydw i eisiau coffi.</a:t>
            </a: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Ydych chi eisiau llaeth a siwgwr?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Ydw, rydw i eisiau llaeth ond dim siwgwr.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Dyma chi.</a:t>
            </a: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Diolch.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Croeso!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383FB521-6BAB-7C43-F6AD-3E03A51D619D}"/>
              </a:ext>
            </a:extLst>
          </p:cNvPr>
          <p:cNvSpPr txBox="1"/>
          <p:nvPr/>
        </p:nvSpPr>
        <p:spPr>
          <a:xfrm>
            <a:off x="513380" y="0"/>
            <a:ext cx="4521464" cy="19563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Tasg</a:t>
            </a:r>
            <a:r>
              <a:rPr kumimoji="0" lang="en-US" sz="36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6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Wrando</a:t>
            </a:r>
            <a:endParaRPr kumimoji="0" lang="en-US" sz="3600" b="0" i="0" u="none" strike="noStrike" kern="1200" cap="none" spc="-479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0" marR="0" lvl="0" indent="0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Sgwrs</a:t>
            </a:r>
            <a:r>
              <a:rPr kumimoji="0" lang="en-US" sz="36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6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yn</a:t>
            </a:r>
            <a:r>
              <a:rPr kumimoji="0" lang="en-US" sz="36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6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yr</a:t>
            </a:r>
            <a:r>
              <a:rPr kumimoji="0" lang="en-US" sz="36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6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orsaf</a:t>
            </a:r>
            <a:r>
              <a:rPr kumimoji="0" lang="en-US" sz="36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:</a:t>
            </a:r>
          </a:p>
        </p:txBody>
      </p:sp>
      <p:pic>
        <p:nvPicPr>
          <p:cNvPr id="3" name="Graphic 2" descr="Headphones">
            <a:extLst>
              <a:ext uri="{FF2B5EF4-FFF2-40B4-BE49-F238E27FC236}">
                <a16:creationId xmlns:a16="http://schemas.microsoft.com/office/drawing/2014/main" id="{229BF794-8DF3-2783-9E28-C099F6A04E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60676" y="2060632"/>
            <a:ext cx="2470743" cy="2470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001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383FB521-6BAB-7C43-F6AD-3E03A51D619D}"/>
              </a:ext>
            </a:extLst>
          </p:cNvPr>
          <p:cNvSpPr txBox="1"/>
          <p:nvPr/>
        </p:nvSpPr>
        <p:spPr>
          <a:xfrm>
            <a:off x="363479" y="-134911"/>
            <a:ext cx="4521464" cy="14157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Tasg</a:t>
            </a:r>
            <a:r>
              <a:rPr kumimoji="0" lang="en-US" sz="32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2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Wrando</a:t>
            </a:r>
            <a:endParaRPr kumimoji="0" lang="en-US" sz="3200" b="0" i="0" u="none" strike="noStrike" kern="1200" cap="none" spc="-479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Sgwrs</a:t>
            </a:r>
            <a:r>
              <a:rPr kumimoji="0" lang="en-US" sz="32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2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yn</a:t>
            </a:r>
            <a:r>
              <a:rPr kumimoji="0" lang="en-US" sz="32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2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yr</a:t>
            </a:r>
            <a:r>
              <a:rPr kumimoji="0" lang="en-US" sz="32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20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orsaf</a:t>
            </a:r>
            <a:r>
              <a:rPr kumimoji="0" lang="en-US" sz="320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:</a:t>
            </a:r>
          </a:p>
        </p:txBody>
      </p:sp>
      <p:pic>
        <p:nvPicPr>
          <p:cNvPr id="3" name="Graphic 2" descr="Headphones">
            <a:extLst>
              <a:ext uri="{FF2B5EF4-FFF2-40B4-BE49-F238E27FC236}">
                <a16:creationId xmlns:a16="http://schemas.microsoft.com/office/drawing/2014/main" id="{229BF794-8DF3-2783-9E28-C099F6A04E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59580" y="1883899"/>
            <a:ext cx="2470743" cy="2470743"/>
          </a:xfrm>
          <a:prstGeom prst="rect">
            <a:avLst/>
          </a:prstGeo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87B22347-58DF-E0C0-57A3-D5B1E600384C}"/>
              </a:ext>
            </a:extLst>
          </p:cNvPr>
          <p:cNvSpPr txBox="1"/>
          <p:nvPr/>
        </p:nvSpPr>
        <p:spPr>
          <a:xfrm>
            <a:off x="322424" y="1558977"/>
            <a:ext cx="8885453" cy="559133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Bore da, beth ydych ______ chi?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________ da, Mr Jones ydw i.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Cwnstabl Davies 2345 ____ i.  Sut ydych chi Mr Jones?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______.  Sut ydych chi Cwnstabl?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Da iawn _______.  Beth ydych cyfeiriad ____?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Rydw i’n _______ yn Heol Samlet, Llansamlet.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Diolch.  Beth ydych ____ _____ chi Mr Jones?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07987243_ _ _.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________.  Diolch yn fawr.  Ydych chi eisiau ___ neu goffi?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Ydw os gwelwch yn dda.  Rydw i eisiau coffi.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Ydych chi ______ llaeth a siwgr?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Ydw, rydw i eisiau llaeth ond ____ siwgr.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Dyma ___.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Diolch.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_____!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38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69533" y="2571628"/>
            <a:ext cx="6242988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37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Dydd</a:t>
            </a:r>
            <a:r>
              <a:rPr kumimoji="0" lang="en-US" sz="737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Mawrth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851882" y="685800"/>
            <a:ext cx="1656004" cy="5764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464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26182" y="-1068904"/>
            <a:ext cx="6139638" cy="89958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79887" y="129476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6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 err="1">
                <a:solidFill>
                  <a:prstClr val="black"/>
                </a:solidFill>
                <a:latin typeface="DM Sans"/>
              </a:rPr>
              <a:t>Gorchmynion</a:t>
            </a:r>
            <a:endParaRPr lang="en-US" sz="6000" spc="-479" dirty="0">
              <a:solidFill>
                <a:prstClr val="black"/>
              </a:solidFill>
              <a:latin typeface="DM Sans"/>
            </a:endParaRP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D8618B7C-B516-302A-0CE5-ED9A150A773C}"/>
              </a:ext>
            </a:extLst>
          </p:cNvPr>
          <p:cNvSpPr txBox="1"/>
          <p:nvPr/>
        </p:nvSpPr>
        <p:spPr>
          <a:xfrm>
            <a:off x="2879887" y="4733902"/>
            <a:ext cx="6917848" cy="995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6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Commands</a:t>
            </a:r>
            <a:endParaRPr lang="en-US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30C54692-E3E5-6DFC-FD0C-DD4BB08FF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026" y="2702267"/>
            <a:ext cx="1729270" cy="1665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B079DA0-E494-EDEF-358D-0ACFA3B798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0287" y="2635514"/>
            <a:ext cx="1729270" cy="1729270"/>
          </a:xfrm>
          <a:prstGeom prst="rect">
            <a:avLst/>
          </a:prstGeom>
        </p:spPr>
      </p:pic>
      <p:pic>
        <p:nvPicPr>
          <p:cNvPr id="10" name="Picture 20">
            <a:extLst>
              <a:ext uri="{FF2B5EF4-FFF2-40B4-BE49-F238E27FC236}">
                <a16:creationId xmlns:a16="http://schemas.microsoft.com/office/drawing/2014/main" id="{EE9418F1-1C86-8819-95E5-6050E8275D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796456" y="2699489"/>
            <a:ext cx="915418" cy="1613717"/>
          </a:xfrm>
          <a:prstGeom prst="rect">
            <a:avLst/>
          </a:prstGeom>
        </p:spPr>
      </p:pic>
      <p:pic>
        <p:nvPicPr>
          <p:cNvPr id="9" name="Picture 18">
            <a:extLst>
              <a:ext uri="{FF2B5EF4-FFF2-40B4-BE49-F238E27FC236}">
                <a16:creationId xmlns:a16="http://schemas.microsoft.com/office/drawing/2014/main" id="{0DC3D702-6FC8-4EBF-B154-54CAF3BC31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684113" y="2817819"/>
            <a:ext cx="1341619" cy="1452540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95ED124E-3142-3C55-39F8-F6156F0C61F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2441" y="6149614"/>
            <a:ext cx="3329559" cy="7341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664290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0" y="0"/>
            <a:ext cx="984100" cy="6858000"/>
          </a:xfrm>
          <a:prstGeom prst="rect">
            <a:avLst/>
          </a:prstGeom>
          <a:solidFill>
            <a:srgbClr val="FDF5B6"/>
          </a:solid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2796317" y="834080"/>
            <a:ext cx="6858212" cy="2051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8000"/>
              </a:lnSpc>
              <a:spcBef>
                <a:spcPct val="0"/>
              </a:spcBef>
            </a:pPr>
            <a:r>
              <a:rPr lang="en-US" sz="6667" dirty="0" err="1">
                <a:solidFill>
                  <a:srgbClr val="272626"/>
                </a:solidFill>
                <a:latin typeface=""/>
              </a:rPr>
              <a:t>Gorchmynion</a:t>
            </a:r>
            <a:endParaRPr lang="en-US" sz="6667" dirty="0">
              <a:solidFill>
                <a:srgbClr val="272626"/>
              </a:solidFill>
              <a:latin typeface=""/>
            </a:endParaRPr>
          </a:p>
          <a:p>
            <a:pPr algn="ctr" defTabSz="609630">
              <a:lnSpc>
                <a:spcPts val="8000"/>
              </a:lnSpc>
              <a:spcBef>
                <a:spcPct val="0"/>
              </a:spcBef>
            </a:pPr>
            <a:r>
              <a:rPr lang="en-US" sz="6667" dirty="0">
                <a:solidFill>
                  <a:srgbClr val="272626"/>
                </a:solidFill>
                <a:latin typeface=""/>
              </a:rPr>
              <a:t>commands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558818" y="3471382"/>
            <a:ext cx="7316525" cy="1956343"/>
            <a:chOff x="0" y="0"/>
            <a:chExt cx="13128572" cy="3510408"/>
          </a:xfrm>
        </p:grpSpPr>
        <p:sp>
          <p:nvSpPr>
            <p:cNvPr id="6" name="Freeform 6"/>
            <p:cNvSpPr/>
            <p:nvPr/>
          </p:nvSpPr>
          <p:spPr>
            <a:xfrm>
              <a:off x="-1" y="0"/>
              <a:ext cx="13136232" cy="3510408"/>
            </a:xfrm>
            <a:custGeom>
              <a:avLst/>
              <a:gdLst/>
              <a:ahLst/>
              <a:cxnLst/>
              <a:rect l="l" t="t" r="r" b="b"/>
              <a:pathLst>
                <a:path w="13136232" h="3510408">
                  <a:moveTo>
                    <a:pt x="12629792" y="3493489"/>
                  </a:moveTo>
                  <a:cubicBezTo>
                    <a:pt x="12629792" y="3493489"/>
                    <a:pt x="12392796" y="3483520"/>
                    <a:pt x="12030657" y="3496964"/>
                  </a:cubicBezTo>
                  <a:cubicBezTo>
                    <a:pt x="11668519" y="3510408"/>
                    <a:pt x="490924" y="3510408"/>
                    <a:pt x="490924" y="3510408"/>
                  </a:cubicBezTo>
                  <a:cubicBezTo>
                    <a:pt x="245502" y="3510408"/>
                    <a:pt x="32509" y="3413140"/>
                    <a:pt x="31032" y="3253026"/>
                  </a:cubicBezTo>
                  <a:cubicBezTo>
                    <a:pt x="31032" y="3253026"/>
                    <a:pt x="0" y="1950484"/>
                    <a:pt x="0" y="606979"/>
                  </a:cubicBezTo>
                  <a:cubicBezTo>
                    <a:pt x="0" y="392820"/>
                    <a:pt x="15517" y="249246"/>
                    <a:pt x="15517" y="249246"/>
                  </a:cubicBezTo>
                  <a:cubicBezTo>
                    <a:pt x="15518" y="120578"/>
                    <a:pt x="1" y="0"/>
                    <a:pt x="459892" y="8134"/>
                  </a:cubicBezTo>
                  <a:cubicBezTo>
                    <a:pt x="459892" y="8134"/>
                    <a:pt x="1144663" y="28433"/>
                    <a:pt x="1627778" y="20834"/>
                  </a:cubicBezTo>
                  <a:cubicBezTo>
                    <a:pt x="2144992" y="12700"/>
                    <a:pt x="12583244" y="0"/>
                    <a:pt x="12583244" y="0"/>
                  </a:cubicBezTo>
                  <a:cubicBezTo>
                    <a:pt x="12895144" y="0"/>
                    <a:pt x="13128573" y="101069"/>
                    <a:pt x="13120715" y="303616"/>
                  </a:cubicBezTo>
                  <a:cubicBezTo>
                    <a:pt x="13120715" y="303616"/>
                    <a:pt x="13118720" y="1831002"/>
                    <a:pt x="13127476" y="2553439"/>
                  </a:cubicBezTo>
                  <a:cubicBezTo>
                    <a:pt x="13136232" y="2846740"/>
                    <a:pt x="13089683" y="3179812"/>
                    <a:pt x="13089683" y="3179812"/>
                  </a:cubicBezTo>
                  <a:cubicBezTo>
                    <a:pt x="13086718" y="3359837"/>
                    <a:pt x="12875214" y="3493489"/>
                    <a:pt x="12629792" y="3493489"/>
                  </a:cubicBezTo>
                  <a:close/>
                </a:path>
              </a:pathLst>
            </a:custGeom>
            <a:solidFill>
              <a:srgbClr val="FFFEFE"/>
            </a:solidFill>
          </p:spPr>
          <p:txBody>
            <a:bodyPr/>
            <a:lstStyle/>
            <a:p>
              <a:endParaRPr lang="cy-GB"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654529" y="3483762"/>
            <a:ext cx="707469" cy="707469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2459455">
            <a:off x="2252805" y="3462005"/>
            <a:ext cx="1372149" cy="318212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3430314" y="3522736"/>
            <a:ext cx="5577799" cy="1667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6506"/>
              </a:lnSpc>
              <a:spcBef>
                <a:spcPct val="0"/>
              </a:spcBef>
            </a:pPr>
            <a:r>
              <a:rPr lang="en-US" sz="5422" dirty="0" err="1">
                <a:solidFill>
                  <a:srgbClr val="272626"/>
                </a:solidFill>
                <a:latin typeface="Lazydog"/>
              </a:rPr>
              <a:t>Rheolaidd</a:t>
            </a:r>
            <a:endParaRPr lang="en-US" sz="5422" dirty="0">
              <a:solidFill>
                <a:srgbClr val="272626"/>
              </a:solidFill>
              <a:latin typeface="Lazydog"/>
            </a:endParaRPr>
          </a:p>
          <a:p>
            <a:pPr algn="ctr" defTabSz="609630">
              <a:lnSpc>
                <a:spcPts val="6506"/>
              </a:lnSpc>
              <a:spcBef>
                <a:spcPct val="0"/>
              </a:spcBef>
            </a:pPr>
            <a:r>
              <a:rPr lang="en-US" sz="5422" dirty="0">
                <a:solidFill>
                  <a:srgbClr val="272626"/>
                </a:solidFill>
                <a:latin typeface="Lazydog"/>
              </a:rPr>
              <a:t>regular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733516" y="4198152"/>
            <a:ext cx="573574" cy="1634537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353071" y="1562048"/>
            <a:ext cx="1620221" cy="1399282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9052431" y="1652378"/>
            <a:ext cx="1260231" cy="1111295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509454" y="1525160"/>
            <a:ext cx="1179785" cy="1277327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86910" y="1519642"/>
            <a:ext cx="1454087" cy="1390636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238358" y="4012920"/>
            <a:ext cx="915418" cy="1613717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3978712" y="4185593"/>
            <a:ext cx="1620221" cy="1268369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174015" y="4198152"/>
            <a:ext cx="1314923" cy="1302969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>
            <a:fillRect/>
          </a:stretch>
        </p:blipFill>
        <p:spPr>
          <a:xfrm>
            <a:off x="6786915" y="1562049"/>
            <a:ext cx="1260231" cy="1293147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rcRect/>
          <a:stretch>
            <a:fillRect/>
          </a:stretch>
        </p:blipFill>
        <p:spPr>
          <a:xfrm>
            <a:off x="6320310" y="4133557"/>
            <a:ext cx="940201" cy="1367565"/>
          </a:xfrm>
          <a:prstGeom prst="rect">
            <a:avLst/>
          </a:prstGeom>
        </p:spPr>
      </p:pic>
      <p:sp>
        <p:nvSpPr>
          <p:cNvPr id="28" name="TextBox 28"/>
          <p:cNvSpPr txBox="1"/>
          <p:nvPr/>
        </p:nvSpPr>
        <p:spPr>
          <a:xfrm>
            <a:off x="2509452" y="315465"/>
            <a:ext cx="7173093" cy="71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  <a:spcBef>
                <a:spcPct val="0"/>
              </a:spcBef>
            </a:pPr>
            <a:r>
              <a:rPr lang="en-US" sz="4667" dirty="0" err="1">
                <a:solidFill>
                  <a:srgbClr val="272626"/>
                </a:solidFill>
                <a:latin typeface="Lazydog"/>
              </a:rPr>
              <a:t>Berfau</a:t>
            </a:r>
            <a:r>
              <a:rPr lang="en-US" sz="4667" dirty="0">
                <a:solidFill>
                  <a:srgbClr val="272626"/>
                </a:solidFill>
                <a:latin typeface="Lazydog"/>
              </a:rPr>
              <a:t> </a:t>
            </a:r>
            <a:r>
              <a:rPr lang="en-US" sz="4667" dirty="0" err="1">
                <a:solidFill>
                  <a:srgbClr val="272626"/>
                </a:solidFill>
                <a:latin typeface="Lazydog"/>
              </a:rPr>
              <a:t>bendigedig</a:t>
            </a:r>
            <a:r>
              <a:rPr lang="en-US" sz="4667" dirty="0">
                <a:solidFill>
                  <a:srgbClr val="272626"/>
                </a:solidFill>
                <a:latin typeface="Lazydog"/>
              </a:rPr>
              <a:t>!</a:t>
            </a:r>
          </a:p>
        </p:txBody>
      </p:sp>
      <p:sp>
        <p:nvSpPr>
          <p:cNvPr id="31" name="TextBox 31"/>
          <p:cNvSpPr txBox="1"/>
          <p:nvPr/>
        </p:nvSpPr>
        <p:spPr>
          <a:xfrm flipH="1">
            <a:off x="212155" y="3293721"/>
            <a:ext cx="2347747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rhedeg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2805146" y="3293721"/>
            <a:ext cx="915418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yfed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222315" y="6042652"/>
            <a:ext cx="1346668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gwrando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2127511" y="6053748"/>
            <a:ext cx="1346668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darllen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4608826" y="3301244"/>
            <a:ext cx="1391199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cerdded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420816" y="6053748"/>
            <a:ext cx="1033758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siarad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343251" y="6053748"/>
            <a:ext cx="1207832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eistedd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307090" y="3274063"/>
            <a:ext cx="1169081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bwyta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8648879" y="6042652"/>
            <a:ext cx="945231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sefyll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950425" y="3293721"/>
            <a:ext cx="1531367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ysgrifennu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DC23545B-78D9-696D-F769-294F8C5AD6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2662" y="4172557"/>
            <a:ext cx="1528253" cy="147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40">
            <a:extLst>
              <a:ext uri="{FF2B5EF4-FFF2-40B4-BE49-F238E27FC236}">
                <a16:creationId xmlns:a16="http://schemas.microsoft.com/office/drawing/2014/main" id="{61330D00-1808-ED1A-7E14-052EC7E7A43A}"/>
              </a:ext>
            </a:extLst>
          </p:cNvPr>
          <p:cNvSpPr txBox="1"/>
          <p:nvPr/>
        </p:nvSpPr>
        <p:spPr>
          <a:xfrm>
            <a:off x="10603679" y="5979265"/>
            <a:ext cx="945231" cy="2922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129"/>
              </a:lnSpc>
            </a:pPr>
            <a:r>
              <a:rPr lang="en-US" sz="2667" dirty="0" err="1">
                <a:solidFill>
                  <a:srgbClr val="000000"/>
                </a:solidFill>
                <a:latin typeface="More Sugar Thin"/>
              </a:rPr>
              <a:t>gyrru</a:t>
            </a:r>
            <a:endParaRPr lang="en-US" sz="2667" dirty="0">
              <a:solidFill>
                <a:srgbClr val="000000"/>
              </a:solidFill>
              <a:latin typeface="More Sugar Thi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3" grpId="0"/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1625936" y="903733"/>
            <a:ext cx="8940128" cy="5323719"/>
            <a:chOff x="0" y="0"/>
            <a:chExt cx="11240032" cy="7384718"/>
          </a:xfrm>
          <a:solidFill>
            <a:srgbClr val="FEF5B6"/>
          </a:solidFill>
        </p:grpSpPr>
        <p:sp>
          <p:nvSpPr>
            <p:cNvPr id="8" name="Freeform 8"/>
            <p:cNvSpPr/>
            <p:nvPr/>
          </p:nvSpPr>
          <p:spPr>
            <a:xfrm>
              <a:off x="0" y="-4073"/>
              <a:ext cx="11246422" cy="7391321"/>
            </a:xfrm>
            <a:custGeom>
              <a:avLst/>
              <a:gdLst/>
              <a:ahLst/>
              <a:cxnLst/>
              <a:rect l="l" t="t" r="r" b="b"/>
              <a:pathLst>
                <a:path w="11246422" h="7391321">
                  <a:moveTo>
                    <a:pt x="10618645" y="7336843"/>
                  </a:moveTo>
                  <a:cubicBezTo>
                    <a:pt x="10618645" y="7336843"/>
                    <a:pt x="9887770" y="7391321"/>
                    <a:pt x="8372970" y="7388700"/>
                  </a:cubicBezTo>
                  <a:cubicBezTo>
                    <a:pt x="4177104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416559" y="15681"/>
                    <a:pt x="6825813" y="7673"/>
                  </a:cubicBezTo>
                  <a:cubicBezTo>
                    <a:pt x="9668842" y="0"/>
                    <a:pt x="10385575" y="6979"/>
                    <a:pt x="10385575" y="6979"/>
                  </a:cubicBezTo>
                  <a:cubicBezTo>
                    <a:pt x="10753883" y="14458"/>
                    <a:pt x="10892143" y="42638"/>
                    <a:pt x="11089884" y="165219"/>
                  </a:cubicBezTo>
                  <a:cubicBezTo>
                    <a:pt x="11240900" y="258836"/>
                    <a:pt x="11246422" y="476157"/>
                    <a:pt x="11237282" y="5729258"/>
                  </a:cubicBezTo>
                  <a:lnTo>
                    <a:pt x="11237282" y="5729321"/>
                  </a:lnTo>
                  <a:cubicBezTo>
                    <a:pt x="11237281" y="7138194"/>
                    <a:pt x="11194497" y="7286781"/>
                    <a:pt x="10618645" y="7336843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604228" y="1834647"/>
            <a:ext cx="7173093" cy="71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5600"/>
              </a:lnSpc>
              <a:spcBef>
                <a:spcPct val="0"/>
              </a:spcBef>
            </a:pPr>
            <a:r>
              <a:rPr lang="en-US" sz="4667">
                <a:solidFill>
                  <a:srgbClr val="272626"/>
                </a:solidFill>
                <a:latin typeface="Calibri"/>
              </a:rPr>
              <a:t>Bonyn y ferf + terfyniad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04228" y="3019943"/>
            <a:ext cx="7173093" cy="71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5600"/>
              </a:lnSpc>
              <a:spcBef>
                <a:spcPct val="0"/>
              </a:spcBef>
            </a:pPr>
            <a:r>
              <a:rPr lang="en-US" sz="4667">
                <a:solidFill>
                  <a:srgbClr val="272626"/>
                </a:solidFill>
                <a:latin typeface="Calibri"/>
              </a:rPr>
              <a:t>Verb stem + ending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2693120" y="4481322"/>
            <a:ext cx="3125389" cy="1470727"/>
            <a:chOff x="0" y="0"/>
            <a:chExt cx="3564724" cy="1677467"/>
          </a:xfrm>
        </p:grpSpPr>
        <p:sp>
          <p:nvSpPr>
            <p:cNvPr id="12" name="Freeform 12"/>
            <p:cNvSpPr/>
            <p:nvPr/>
          </p:nvSpPr>
          <p:spPr>
            <a:xfrm>
              <a:off x="0" y="-4073"/>
              <a:ext cx="3571115" cy="168407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557158" y="4481322"/>
            <a:ext cx="3125389" cy="1470727"/>
            <a:chOff x="0" y="0"/>
            <a:chExt cx="3564724" cy="1677467"/>
          </a:xfrm>
        </p:grpSpPr>
        <p:sp>
          <p:nvSpPr>
            <p:cNvPr id="14" name="Freeform 14"/>
            <p:cNvSpPr/>
            <p:nvPr/>
          </p:nvSpPr>
          <p:spPr>
            <a:xfrm>
              <a:off x="0" y="-4073"/>
              <a:ext cx="3571115" cy="168407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6509770" y="4594683"/>
            <a:ext cx="3220164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920"/>
              </a:lnSpc>
            </a:pPr>
            <a:r>
              <a:rPr lang="en-US" sz="4100">
                <a:solidFill>
                  <a:srgbClr val="272626"/>
                </a:solidFill>
                <a:latin typeface="More Sugar Thin"/>
              </a:rPr>
              <a:t>-wch</a:t>
            </a:r>
          </a:p>
          <a:p>
            <a:pPr algn="ctr" defTabSz="609630">
              <a:lnSpc>
                <a:spcPts val="4920"/>
              </a:lnSpc>
              <a:spcBef>
                <a:spcPct val="0"/>
              </a:spcBef>
            </a:pPr>
            <a:r>
              <a:rPr lang="en-US" sz="4100">
                <a:solidFill>
                  <a:srgbClr val="272626"/>
                </a:solidFill>
                <a:latin typeface="More Sugar Thin"/>
              </a:rPr>
              <a:t>-a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509453" y="4594683"/>
            <a:ext cx="3220164" cy="1256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4920"/>
              </a:lnSpc>
            </a:pPr>
            <a:r>
              <a:rPr lang="en-US" sz="4100" dirty="0" err="1">
                <a:solidFill>
                  <a:srgbClr val="272626"/>
                </a:solidFill>
                <a:latin typeface="Calibri"/>
              </a:rPr>
              <a:t>eistedd</a:t>
            </a:r>
            <a:r>
              <a:rPr lang="en-US" sz="4100" dirty="0">
                <a:solidFill>
                  <a:srgbClr val="272626"/>
                </a:solidFill>
                <a:latin typeface="Calibri"/>
              </a:rPr>
              <a:t>-</a:t>
            </a:r>
          </a:p>
          <a:p>
            <a:pPr algn="ctr" defTabSz="609630">
              <a:lnSpc>
                <a:spcPts val="4920"/>
              </a:lnSpc>
              <a:spcBef>
                <a:spcPct val="0"/>
              </a:spcBef>
            </a:pPr>
            <a:r>
              <a:rPr lang="en-US" sz="4100" dirty="0" err="1">
                <a:solidFill>
                  <a:srgbClr val="272626"/>
                </a:solidFill>
                <a:latin typeface="Calibri"/>
              </a:rPr>
              <a:t>sef</a:t>
            </a:r>
            <a:r>
              <a:rPr lang="en-US" sz="4100" dirty="0">
                <a:solidFill>
                  <a:srgbClr val="272626"/>
                </a:solidFill>
                <a:latin typeface="Calibri"/>
              </a:rPr>
              <a:t>-</a:t>
            </a:r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>
            <a:off x="8812139" y="3947983"/>
            <a:ext cx="1255531" cy="985591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7528553" y="4113608"/>
            <a:ext cx="3822702" cy="50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905"/>
              </a:lnSpc>
              <a:spcBef>
                <a:spcPct val="0"/>
              </a:spcBef>
            </a:pPr>
            <a:r>
              <a:rPr lang="en-US" sz="3254" dirty="0">
                <a:solidFill>
                  <a:srgbClr val="272626"/>
                </a:solidFill>
                <a:latin typeface="Lazydog"/>
              </a:rPr>
              <a:t>chi</a:t>
            </a: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015401" flipH="1" flipV="1">
            <a:off x="8695875" y="5473857"/>
            <a:ext cx="1255531" cy="985591"/>
          </a:xfrm>
          <a:prstGeom prst="rect">
            <a:avLst/>
          </a:prstGeom>
        </p:spPr>
      </p:pic>
      <p:sp>
        <p:nvSpPr>
          <p:cNvPr id="20" name="TextBox 20"/>
          <p:cNvSpPr txBox="1"/>
          <p:nvPr/>
        </p:nvSpPr>
        <p:spPr>
          <a:xfrm>
            <a:off x="7384894" y="5778853"/>
            <a:ext cx="3822702" cy="500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905"/>
              </a:lnSpc>
              <a:spcBef>
                <a:spcPct val="0"/>
              </a:spcBef>
            </a:pPr>
            <a:r>
              <a:rPr lang="en-US" sz="3254" dirty="0" err="1">
                <a:solidFill>
                  <a:srgbClr val="272626"/>
                </a:solidFill>
                <a:latin typeface="Calibri"/>
              </a:rPr>
              <a:t>ti</a:t>
            </a:r>
            <a:endParaRPr lang="en-US" sz="3254" dirty="0">
              <a:solidFill>
                <a:srgbClr val="272626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66761-8EA1-DD48-84AB-2A63426A8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4852" y="551988"/>
            <a:ext cx="9603275" cy="1049235"/>
          </a:xfrm>
        </p:spPr>
        <p:txBody>
          <a:bodyPr>
            <a:normAutofit fontScale="90000"/>
          </a:bodyPr>
          <a:lstStyle/>
          <a:p>
            <a:pPr>
              <a:lnSpc>
                <a:spcPts val="8428"/>
              </a:lnSpc>
            </a:pPr>
            <a:r>
              <a:rPr lang="en-US" sz="6400" dirty="0" err="1">
                <a:solidFill>
                  <a:srgbClr val="000000"/>
                </a:solidFill>
                <a:latin typeface="Nectarine"/>
              </a:rPr>
              <a:t>Gorchmynion</a:t>
            </a:r>
            <a:r>
              <a:rPr lang="en-US" sz="6400" dirty="0">
                <a:solidFill>
                  <a:srgbClr val="000000"/>
                </a:solidFill>
                <a:latin typeface="Nectarine"/>
              </a:rPr>
              <a:t> </a:t>
            </a:r>
            <a:r>
              <a:rPr lang="en-US" sz="6400" dirty="0" err="1">
                <a:solidFill>
                  <a:srgbClr val="000000"/>
                </a:solidFill>
                <a:latin typeface="Nectarine"/>
              </a:rPr>
              <a:t>syml</a:t>
            </a:r>
            <a:endParaRPr lang="en-US" sz="6400" dirty="0">
              <a:solidFill>
                <a:srgbClr val="000000"/>
              </a:solidFill>
              <a:latin typeface="Nectarine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D489C34-05BB-41E7-4D12-872201C39C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2850" y="2035611"/>
          <a:ext cx="5048612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689E8BD-FAD4-0248-BB68-705AB73CD656}"/>
              </a:ext>
            </a:extLst>
          </p:cNvPr>
          <p:cNvSpPr txBox="1">
            <a:spLocks/>
          </p:cNvSpPr>
          <p:nvPr/>
        </p:nvSpPr>
        <p:spPr>
          <a:xfrm>
            <a:off x="7434678" y="3005011"/>
            <a:ext cx="5048612" cy="10492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000" dirty="0"/>
              <a:t>Verb (Doing word)</a:t>
            </a:r>
          </a:p>
        </p:txBody>
      </p:sp>
      <p:pic>
        <p:nvPicPr>
          <p:cNvPr id="6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34B711A3-3FE0-1849-8C11-178C678959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4020" y="2904382"/>
            <a:ext cx="1308100" cy="1308100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97755F7C-2DC3-A275-8511-EC6EA3FF26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7694" y="3956565"/>
            <a:ext cx="1502033" cy="1502033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C585CB30-362C-FD5F-8F29-C0D1DA29E6F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64111" y="1052276"/>
            <a:ext cx="1336803" cy="1336803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252550F5-5478-C80C-F8AC-E9B714900B3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70350">
            <a:off x="4645480" y="5372399"/>
            <a:ext cx="1901795" cy="1096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0360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195027DD-53A0-FB0E-6008-C8C5BEB3CE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2799685" y="-1179486"/>
            <a:ext cx="6139638" cy="89958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8F4399-8C1E-7692-339A-D3B55EC81569}"/>
              </a:ext>
            </a:extLst>
          </p:cNvPr>
          <p:cNvSpPr txBox="1"/>
          <p:nvPr/>
        </p:nvSpPr>
        <p:spPr>
          <a:xfrm>
            <a:off x="2637076" y="4998095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6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>
                <a:solidFill>
                  <a:prstClr val="black"/>
                </a:solidFill>
                <a:latin typeface="DM Sans"/>
              </a:rPr>
              <a:t>No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1AFB0B-1115-51DA-82E2-C1C764152B26}"/>
              </a:ext>
            </a:extLst>
          </p:cNvPr>
          <p:cNvSpPr txBox="1"/>
          <p:nvPr/>
        </p:nvSpPr>
        <p:spPr>
          <a:xfrm>
            <a:off x="2637076" y="736600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6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>
                <a:solidFill>
                  <a:prstClr val="black"/>
                </a:solidFill>
                <a:latin typeface="DM Sans"/>
              </a:rPr>
              <a:t>Dim  </a:t>
            </a:r>
          </a:p>
        </p:txBody>
      </p:sp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613A484D-CF8A-193B-B57D-65B2B500CA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3968" y="1926968"/>
            <a:ext cx="3004065" cy="3004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0963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Icon&#10;&#10;Description automatically generated">
            <a:extLst>
              <a:ext uri="{FF2B5EF4-FFF2-40B4-BE49-F238E27FC236}">
                <a16:creationId xmlns:a16="http://schemas.microsoft.com/office/drawing/2014/main" id="{6670B124-2439-6E44-905F-9F63B1E307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3751" y="853779"/>
            <a:ext cx="2619525" cy="2176989"/>
          </a:xfrm>
          <a:prstGeom prst="rect">
            <a:avLst/>
          </a:prstGeom>
        </p:spPr>
      </p:pic>
      <p:pic>
        <p:nvPicPr>
          <p:cNvPr id="2" name="Picture 1" descr="A red circle with a cross in it&#10;&#10;Description automatically generated">
            <a:extLst>
              <a:ext uri="{FF2B5EF4-FFF2-40B4-BE49-F238E27FC236}">
                <a16:creationId xmlns:a16="http://schemas.microsoft.com/office/drawing/2014/main" id="{BA101F73-2192-3642-A9C1-6486D686A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6922" y="682646"/>
            <a:ext cx="2746354" cy="27463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25D2212-93DD-2A44-8507-52D17331A06C}"/>
              </a:ext>
            </a:extLst>
          </p:cNvPr>
          <p:cNvSpPr txBox="1"/>
          <p:nvPr/>
        </p:nvSpPr>
        <p:spPr>
          <a:xfrm>
            <a:off x="665751" y="3975339"/>
            <a:ext cx="4663487" cy="124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024128">
              <a:spcAft>
                <a:spcPts val="600"/>
              </a:spcAft>
            </a:pPr>
            <a:r>
              <a:rPr lang="en-US" sz="7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Dim </a:t>
            </a:r>
            <a:r>
              <a:rPr lang="en-US" sz="7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yfed</a:t>
            </a:r>
            <a:endParaRPr lang="en-US" sz="7200" b="1" dirty="0"/>
          </a:p>
        </p:txBody>
      </p:sp>
      <p:pic>
        <p:nvPicPr>
          <p:cNvPr id="3" name="Content Placeholder 2" descr="Don T Drink Drive Stock Illustrations – 65 Don T Drink Drive Stock  Illustrations, Vectors &amp; Clipart - Dreamstime">
            <a:extLst>
              <a:ext uri="{FF2B5EF4-FFF2-40B4-BE49-F238E27FC236}">
                <a16:creationId xmlns:a16="http://schemas.microsoft.com/office/drawing/2014/main" id="{D0A8FD71-58AE-DDBC-858A-82606F43FB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0" t="7945" r="6232" b="8165"/>
          <a:stretch/>
        </p:blipFill>
        <p:spPr bwMode="auto">
          <a:xfrm>
            <a:off x="7923708" y="814329"/>
            <a:ext cx="2956668" cy="2833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6D7A0C-2BD7-A499-CA67-D3D4461F10EE}"/>
              </a:ext>
            </a:extLst>
          </p:cNvPr>
          <p:cNvSpPr txBox="1"/>
          <p:nvPr/>
        </p:nvSpPr>
        <p:spPr>
          <a:xfrm>
            <a:off x="6862763" y="3823194"/>
            <a:ext cx="4663487" cy="2391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024128">
              <a:spcAft>
                <a:spcPts val="600"/>
              </a:spcAft>
            </a:pPr>
            <a:r>
              <a:rPr lang="en-US" sz="7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Dim </a:t>
            </a:r>
            <a:r>
              <a:rPr lang="en-US" sz="7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yfed</a:t>
            </a:r>
            <a:r>
              <a:rPr lang="en-US" sz="7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US" sz="7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gyrru</a:t>
            </a:r>
            <a:endParaRPr lang="en-US" sz="7200" b="1" dirty="0"/>
          </a:p>
        </p:txBody>
      </p:sp>
    </p:spTree>
    <p:extLst>
      <p:ext uri="{BB962C8B-B14F-4D97-AF65-F5344CB8AC3E}">
        <p14:creationId xmlns:p14="http://schemas.microsoft.com/office/powerpoint/2010/main" val="10229909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195027DD-53A0-FB0E-6008-C8C5BEB3CE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2799685" y="-1179486"/>
            <a:ext cx="6139638" cy="89958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8F4399-8C1E-7692-339A-D3B55EC81569}"/>
              </a:ext>
            </a:extLst>
          </p:cNvPr>
          <p:cNvSpPr txBox="1"/>
          <p:nvPr/>
        </p:nvSpPr>
        <p:spPr>
          <a:xfrm>
            <a:off x="2637076" y="4998095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6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>
                <a:solidFill>
                  <a:prstClr val="black"/>
                </a:solidFill>
                <a:latin typeface="DM Sans"/>
              </a:rPr>
              <a:t>Don’t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1AFB0B-1115-51DA-82E2-C1C764152B26}"/>
              </a:ext>
            </a:extLst>
          </p:cNvPr>
          <p:cNvSpPr txBox="1"/>
          <p:nvPr/>
        </p:nvSpPr>
        <p:spPr>
          <a:xfrm>
            <a:off x="2637076" y="736600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914446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 err="1">
                <a:solidFill>
                  <a:prstClr val="black"/>
                </a:solidFill>
                <a:latin typeface="DM Sans"/>
              </a:rPr>
              <a:t>Peidiwch</a:t>
            </a:r>
            <a:r>
              <a:rPr lang="en-US" sz="6000" spc="-479" dirty="0">
                <a:solidFill>
                  <a:prstClr val="black"/>
                </a:solidFill>
                <a:latin typeface="DM Sans"/>
              </a:rPr>
              <a:t>  </a:t>
            </a:r>
          </a:p>
        </p:txBody>
      </p:sp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DA3423AD-DAF2-64BF-7821-05A589E8B2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8572" y="1810008"/>
            <a:ext cx="3314856" cy="3314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558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D25D2212-93DD-2A44-8507-52D17331A06C}"/>
              </a:ext>
            </a:extLst>
          </p:cNvPr>
          <p:cNvSpPr txBox="1"/>
          <p:nvPr/>
        </p:nvSpPr>
        <p:spPr>
          <a:xfrm>
            <a:off x="554637" y="3975338"/>
            <a:ext cx="4774602" cy="2176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024128">
              <a:spcAft>
                <a:spcPts val="600"/>
              </a:spcAft>
            </a:pPr>
            <a:r>
              <a:rPr lang="en-US" sz="66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Peidiwch</a:t>
            </a:r>
            <a:r>
              <a:rPr lang="en-US" sz="6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66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siarad</a:t>
            </a:r>
            <a:endParaRPr lang="en-US" sz="66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6D7A0C-2BD7-A499-CA67-D3D4461F10EE}"/>
              </a:ext>
            </a:extLst>
          </p:cNvPr>
          <p:cNvSpPr txBox="1"/>
          <p:nvPr/>
        </p:nvSpPr>
        <p:spPr>
          <a:xfrm>
            <a:off x="6733883" y="3975338"/>
            <a:ext cx="51091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024128">
              <a:spcAft>
                <a:spcPts val="600"/>
              </a:spcAft>
            </a:pPr>
            <a:r>
              <a:rPr lang="en-US" sz="60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Peidiwch</a:t>
            </a:r>
            <a:r>
              <a:rPr lang="en-US" sz="6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gweiddi</a:t>
            </a:r>
            <a:r>
              <a:rPr lang="en-US" sz="6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 </a:t>
            </a:r>
            <a:r>
              <a:rPr lang="en-US" sz="60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rhegi</a:t>
            </a:r>
            <a:endParaRPr lang="en-US" sz="6000" b="1" dirty="0"/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45234E04-E3B2-0C29-40EE-1784287965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9974" y="705673"/>
            <a:ext cx="3443798" cy="2694773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BECD151D-B115-8710-C97C-34A4CF70E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7406" y="780066"/>
            <a:ext cx="2648934" cy="2648934"/>
          </a:xfrm>
          <a:prstGeom prst="rect">
            <a:avLst/>
          </a:prstGeom>
        </p:spPr>
      </p:pic>
      <p:pic>
        <p:nvPicPr>
          <p:cNvPr id="7" name="Picture 2" descr="shouting at others - Clip Art Library">
            <a:extLst>
              <a:ext uri="{FF2B5EF4-FFF2-40B4-BE49-F238E27FC236}">
                <a16:creationId xmlns:a16="http://schemas.microsoft.com/office/drawing/2014/main" id="{47F18DDC-DA8B-0D19-41DB-2D7F5C59EF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819" y="959861"/>
            <a:ext cx="3443799" cy="2469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72C575D5-343F-5B09-B6F2-C64CEF6DF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1230" y="873337"/>
            <a:ext cx="2555663" cy="2555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7001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2636F14-BB21-B99F-848B-E8262B3ADE4D}"/>
              </a:ext>
            </a:extLst>
          </p:cNvPr>
          <p:cNvSpPr txBox="1"/>
          <p:nvPr/>
        </p:nvSpPr>
        <p:spPr>
          <a:xfrm>
            <a:off x="609600" y="2514600"/>
            <a:ext cx="109728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/>
              <a:t>Peidiwch</a:t>
            </a:r>
            <a:r>
              <a:rPr lang="en-US" sz="9600" b="1" dirty="0"/>
              <a:t> </a:t>
            </a:r>
            <a:r>
              <a:rPr lang="en-US" sz="9600" b="1" dirty="0" err="1"/>
              <a:t>â</a:t>
            </a:r>
            <a:r>
              <a:rPr lang="en-US" sz="9600" b="1" dirty="0"/>
              <a:t> </a:t>
            </a:r>
            <a:r>
              <a:rPr lang="en-US" sz="9600" b="1" dirty="0" err="1">
                <a:solidFill>
                  <a:srgbClr val="0070C0"/>
                </a:solidFill>
              </a:rPr>
              <a:t>ph</a:t>
            </a:r>
            <a:r>
              <a:rPr lang="en-US" sz="9600" b="1" dirty="0" err="1"/>
              <a:t>oeni</a:t>
            </a:r>
            <a:r>
              <a:rPr lang="en-US" sz="9600" b="1" dirty="0">
                <a:solidFill>
                  <a:srgbClr val="0070C0"/>
                </a:solidFill>
              </a:rPr>
              <a:t>!</a:t>
            </a:r>
          </a:p>
          <a:p>
            <a:pPr algn="ctr"/>
            <a:r>
              <a:rPr lang="en-US" sz="9600" b="1" i="1" dirty="0"/>
              <a:t>Don’t worry!</a:t>
            </a:r>
          </a:p>
        </p:txBody>
      </p:sp>
    </p:spTree>
    <p:extLst>
      <p:ext uri="{BB962C8B-B14F-4D97-AF65-F5344CB8AC3E}">
        <p14:creationId xmlns:p14="http://schemas.microsoft.com/office/powerpoint/2010/main" val="19520577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69533" y="2571628"/>
            <a:ext cx="6242988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37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Da </a:t>
            </a:r>
            <a:r>
              <a:rPr kumimoji="0" lang="en-US" sz="737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iawn</a:t>
            </a:r>
            <a:r>
              <a:rPr kumimoji="0" lang="en-US" sz="737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!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851882" y="685800"/>
            <a:ext cx="1656004" cy="5764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73869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FCC198-DBFA-46B2-A241-8E3888E63670}">
  <ds:schemaRefs>
    <ds:schemaRef ds:uri="http://schemas.microsoft.com/office/2006/documentManagement/types"/>
    <ds:schemaRef ds:uri="http://schemas.microsoft.com/office/2006/metadata/properties"/>
    <ds:schemaRef ds:uri="71af3243-3dd4-4a8d-8c0d-dd76da1f02a5"/>
    <ds:schemaRef ds:uri="http://purl.org/dc/dcmitype/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16c05727-aa75-4e4a-9b5f-8a80a116589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{FF75157F-0AC6-4D81-A5A7-C3CCA4194010}tf89080264_win32</Template>
  <TotalTime>6003</TotalTime>
  <Words>1232</Words>
  <Application>Microsoft Macintosh PowerPoint</Application>
  <PresentationFormat>Widescreen</PresentationFormat>
  <Paragraphs>277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7" baseType="lpstr">
      <vt:lpstr>Arial</vt:lpstr>
      <vt:lpstr>Calibri</vt:lpstr>
      <vt:lpstr>Calibri Light</vt:lpstr>
      <vt:lpstr>Century Gothic</vt:lpstr>
      <vt:lpstr>Chalkboard</vt:lpstr>
      <vt:lpstr>DM Sans</vt:lpstr>
      <vt:lpstr>DM Sans Bold</vt:lpstr>
      <vt:lpstr>Elephant</vt:lpstr>
      <vt:lpstr>Lazydog</vt:lpstr>
      <vt:lpstr>More Sugar Thin</vt:lpstr>
      <vt:lpstr>Nectarine</vt:lpstr>
      <vt:lpstr>Segoe Print</vt:lpstr>
      <vt:lpstr>Times New Roman</vt:lpstr>
      <vt:lpstr>Brush</vt:lpstr>
      <vt:lpstr>Office Theme</vt:lpstr>
      <vt:lpstr>Academi Golau Glas Cymraeg yn y Gweithle Adolygu Grwp B</vt:lpstr>
      <vt:lpstr>Adolygu </vt:lpstr>
      <vt:lpstr>Nod y wers: Defnyddio termau’r heddlu mewn brawddegau. Gofyn ac ateb cwestiynau a rhoi gorchmynion syml.  To be able to use policing terms correctly in sentences To be able to give simple commands.</vt:lpstr>
      <vt:lpstr>Geirfa B Saesneg </vt:lpstr>
      <vt:lpstr>Geirfa B Cymraeg </vt:lpstr>
      <vt:lpstr>Geirfa B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Gorchmynion syml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 Golau Glas Cwrs Heddlu Lefel Mynediad</dc:title>
  <dc:creator>Susan Hart-Lewis</dc:creator>
  <cp:lastModifiedBy>Susan Hart-Lewis</cp:lastModifiedBy>
  <cp:revision>323</cp:revision>
  <dcterms:created xsi:type="dcterms:W3CDTF">2022-08-30T11:09:05Z</dcterms:created>
  <dcterms:modified xsi:type="dcterms:W3CDTF">2023-11-26T21:25:01Z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