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2"/>
  </p:notesMasterIdLst>
  <p:handoutMasterIdLst>
    <p:handoutMasterId r:id="rId23"/>
  </p:handoutMasterIdLst>
  <p:sldIdLst>
    <p:sldId id="256" r:id="rId5"/>
    <p:sldId id="266" r:id="rId6"/>
    <p:sldId id="299" r:id="rId7"/>
    <p:sldId id="305" r:id="rId8"/>
    <p:sldId id="307" r:id="rId9"/>
    <p:sldId id="308" r:id="rId10"/>
    <p:sldId id="309" r:id="rId11"/>
    <p:sldId id="271" r:id="rId12"/>
    <p:sldId id="304" r:id="rId13"/>
    <p:sldId id="311" r:id="rId14"/>
    <p:sldId id="284" r:id="rId15"/>
    <p:sldId id="301" r:id="rId16"/>
    <p:sldId id="312" r:id="rId17"/>
    <p:sldId id="302" r:id="rId18"/>
    <p:sldId id="288" r:id="rId19"/>
    <p:sldId id="295" r:id="rId20"/>
    <p:sldId id="314"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598" autoAdjust="0"/>
  </p:normalViewPr>
  <p:slideViewPr>
    <p:cSldViewPr snapToGrid="0">
      <p:cViewPr varScale="1">
        <p:scale>
          <a:sx n="114" d="100"/>
          <a:sy n="114" d="100"/>
        </p:scale>
        <p:origin x="672" y="91"/>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 Id="rId4" Type="http://schemas.openxmlformats.org/officeDocument/2006/relationships/image" Target="../media/image13.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 Id="rId4"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rtlCol="0"/>
        <a:lstStyle/>
        <a:p>
          <a:pPr rtl="0"/>
          <a:endParaRPr lang="en-GB"/>
        </a:p>
      </dgm:t>
    </dgm:pt>
    <dgm:pt modelId="{23CA95F9-8BCF-40C1-B842-BCFFD43632F6}">
      <dgm:prSet custT="1"/>
      <dgm:spPr/>
      <dgm:t>
        <a:bodyPr rtlCol="0"/>
        <a:lstStyle/>
        <a:p>
          <a:pPr algn="ctr" rtl="0">
            <a:lnSpc>
              <a:spcPct val="100000"/>
            </a:lnSpc>
            <a:defRPr b="1" spc="20">
              <a:latin typeface="+mj-lt"/>
            </a:defRPr>
          </a:pPr>
          <a:r>
            <a:rPr lang="en-GB" sz="1800" b="1" dirty="0">
              <a:solidFill>
                <a:schemeClr val="tx1"/>
              </a:solidFill>
            </a:rPr>
            <a:t>Eigenfaces</a:t>
          </a:r>
        </a:p>
        <a:p>
          <a:pPr algn="ctr" rtl="0">
            <a:lnSpc>
              <a:spcPct val="100000"/>
            </a:lnSpc>
            <a:defRPr b="1" spc="20">
              <a:latin typeface="+mj-lt"/>
            </a:defRPr>
          </a:pPr>
          <a:r>
            <a:rPr lang="en-GB" sz="1100" b="0" dirty="0">
              <a:solidFill>
                <a:schemeClr val="tx1"/>
              </a:solidFill>
              <a:latin typeface="+mn-lt"/>
            </a:rPr>
            <a:t>Picture datasets from standardised face constituents</a:t>
          </a:r>
        </a:p>
      </dgm:t>
    </dgm:pt>
    <dgm:pt modelId="{FC4F4986-5DCD-4DC2-B7FD-2C5FABEF9979}" type="parTrans" cxnId="{E6EDE7CF-5B3F-4E2C-99EE-D5462F0EC9CE}">
      <dgm:prSet/>
      <dgm:spPr/>
      <dgm:t>
        <a:bodyPr rtlCol="0"/>
        <a:lstStyle/>
        <a:p>
          <a:pPr rtl="0"/>
          <a:endParaRPr lang="en-GB"/>
        </a:p>
      </dgm:t>
    </dgm:pt>
    <dgm:pt modelId="{D868EA7F-D868-4231-86D5-66D9B2DF2F62}" type="sibTrans" cxnId="{E6EDE7CF-5B3F-4E2C-99EE-D5462F0EC9CE}">
      <dgm:prSet/>
      <dgm:spPr/>
      <dgm:t>
        <a:bodyPr rtlCol="0"/>
        <a:lstStyle/>
        <a:p>
          <a:pPr rtl="0"/>
          <a:endParaRPr lang="en-GB"/>
        </a:p>
      </dgm:t>
    </dgm:pt>
    <dgm:pt modelId="{1E293C9C-50F7-4DF0-A45F-EF6AA41E15B2}">
      <dgm:prSet custT="1"/>
      <dgm:spPr/>
      <dgm:t>
        <a:bodyPr rtlCol="0"/>
        <a:lstStyle/>
        <a:p>
          <a:pPr algn="ctr" rtl="0">
            <a:lnSpc>
              <a:spcPct val="100000"/>
            </a:lnSpc>
            <a:defRPr b="1" spc="20">
              <a:latin typeface="+mj-lt"/>
            </a:defRPr>
          </a:pPr>
          <a:r>
            <a:rPr lang="en-GB" sz="1800" b="1" dirty="0" err="1">
              <a:solidFill>
                <a:schemeClr val="tx1"/>
              </a:solidFill>
            </a:rPr>
            <a:t>DeepFace</a:t>
          </a:r>
          <a:br>
            <a:rPr lang="en-GB" sz="1600" dirty="0">
              <a:solidFill>
                <a:schemeClr val="tx1"/>
              </a:solidFill>
            </a:rPr>
          </a:br>
          <a:r>
            <a:rPr lang="en-GB" sz="1100" b="0" dirty="0">
              <a:solidFill>
                <a:schemeClr val="tx1"/>
              </a:solidFill>
              <a:latin typeface="+mn-lt"/>
            </a:rPr>
            <a:t>Neural Network trained on </a:t>
          </a:r>
          <a:r>
            <a:rPr lang="en-GB" sz="1100" b="0" dirty="0" err="1">
              <a:solidFill>
                <a:schemeClr val="tx1"/>
              </a:solidFill>
              <a:latin typeface="+mn-lt"/>
            </a:rPr>
            <a:t>FaceBook</a:t>
          </a:r>
          <a:r>
            <a:rPr lang="en-GB" sz="1100" b="0" dirty="0">
              <a:solidFill>
                <a:schemeClr val="tx1"/>
              </a:solidFill>
              <a:latin typeface="+mn-lt"/>
            </a:rPr>
            <a:t> data</a:t>
          </a:r>
        </a:p>
      </dgm:t>
    </dgm:pt>
    <dgm:pt modelId="{04936CC5-1B2F-4620-ABDF-F195956C3F4A}" type="parTrans" cxnId="{A7E7000F-0D10-4D88-844F-C9CB2A6A39DA}">
      <dgm:prSet/>
      <dgm:spPr/>
      <dgm:t>
        <a:bodyPr rtlCol="0"/>
        <a:lstStyle/>
        <a:p>
          <a:pPr rtl="0"/>
          <a:endParaRPr lang="en-GB"/>
        </a:p>
      </dgm:t>
    </dgm:pt>
    <dgm:pt modelId="{E019F05B-61F4-4915-9D10-5D6F328EA591}" type="sibTrans" cxnId="{A7E7000F-0D10-4D88-844F-C9CB2A6A39DA}">
      <dgm:prSet/>
      <dgm:spPr/>
      <dgm:t>
        <a:bodyPr rtlCol="0"/>
        <a:lstStyle/>
        <a:p>
          <a:pPr rtl="0"/>
          <a:endParaRPr lang="en-GB"/>
        </a:p>
      </dgm:t>
    </dgm:pt>
    <dgm:pt modelId="{DA3F2F2F-B5A8-4CFD-ABCE-1BC48CD913AF}">
      <dgm:prSet custT="1"/>
      <dgm:spPr/>
      <dgm:t>
        <a:bodyPr rtlCol="0"/>
        <a:lstStyle/>
        <a:p>
          <a:pPr algn="ctr" rtl="0">
            <a:lnSpc>
              <a:spcPct val="100000"/>
            </a:lnSpc>
            <a:defRPr b="1" spc="20">
              <a:latin typeface="+mj-lt"/>
            </a:defRPr>
          </a:pPr>
          <a:r>
            <a:rPr lang="en-GB" sz="1600" dirty="0" err="1">
              <a:solidFill>
                <a:schemeClr val="tx1"/>
              </a:solidFill>
            </a:rPr>
            <a:t>Fisherfaces</a:t>
          </a:r>
          <a:endParaRPr lang="en-GB" sz="1600" dirty="0">
            <a:solidFill>
              <a:schemeClr val="tx1"/>
            </a:solidFill>
          </a:endParaRPr>
        </a:p>
        <a:p>
          <a:pPr algn="ctr" rtl="0">
            <a:lnSpc>
              <a:spcPct val="100000"/>
            </a:lnSpc>
            <a:defRPr b="1" spc="20">
              <a:latin typeface="+mj-lt"/>
            </a:defRPr>
          </a:pPr>
          <a:r>
            <a:rPr lang="en-GB" sz="1100" b="0" dirty="0">
              <a:solidFill>
                <a:schemeClr val="tx1"/>
              </a:solidFill>
              <a:latin typeface="+mn-lt"/>
            </a:rPr>
            <a:t>Enhances Eigenfaces, with variations accepted </a:t>
          </a:r>
        </a:p>
      </dgm:t>
    </dgm:pt>
    <dgm:pt modelId="{D4AFA5E0-6624-49A6-B10B-4FFA7483C001}" type="parTrans" cxnId="{307321D6-32A9-4F29-A35B-8328C6417311}">
      <dgm:prSet/>
      <dgm:spPr/>
      <dgm:t>
        <a:bodyPr rtlCol="0"/>
        <a:lstStyle/>
        <a:p>
          <a:pPr rtl="0"/>
          <a:endParaRPr lang="en-GB"/>
        </a:p>
      </dgm:t>
    </dgm:pt>
    <dgm:pt modelId="{038FE749-6004-418E-86C7-7C1B1D7930F4}" type="sibTrans" cxnId="{307321D6-32A9-4F29-A35B-8328C6417311}">
      <dgm:prSet/>
      <dgm:spPr/>
      <dgm:t>
        <a:bodyPr rtlCol="0"/>
        <a:lstStyle/>
        <a:p>
          <a:pPr rtl="0"/>
          <a:endParaRPr lang="en-GB"/>
        </a:p>
      </dgm:t>
    </dgm:pt>
    <dgm:pt modelId="{B2F9B3BC-1849-4A4A-BBE4-752B9B492C76}">
      <dgm:prSet custT="1"/>
      <dgm:spPr/>
      <dgm:t>
        <a:bodyPr rtlCol="0"/>
        <a:lstStyle/>
        <a:p>
          <a:pPr algn="ctr" rtl="0">
            <a:lnSpc>
              <a:spcPct val="100000"/>
            </a:lnSpc>
            <a:defRPr b="1" spc="20">
              <a:latin typeface="+mj-lt"/>
            </a:defRPr>
          </a:pPr>
          <a:r>
            <a:rPr lang="en-GB" sz="1800" b="1" dirty="0">
              <a:solidFill>
                <a:schemeClr val="tx1"/>
              </a:solidFill>
            </a:rPr>
            <a:t>HOG</a:t>
          </a:r>
        </a:p>
        <a:p>
          <a:pPr algn="ctr" rtl="0">
            <a:lnSpc>
              <a:spcPct val="100000"/>
            </a:lnSpc>
            <a:defRPr b="1" spc="20">
              <a:latin typeface="+mj-lt"/>
            </a:defRPr>
          </a:pPr>
          <a:r>
            <a:rPr lang="en-GB" sz="1100" b="0" dirty="0">
              <a:solidFill>
                <a:schemeClr val="tx1"/>
              </a:solidFill>
              <a:latin typeface="+mn-lt"/>
            </a:rPr>
            <a:t>Histogram of Oriented Gradients</a:t>
          </a:r>
        </a:p>
      </dgm:t>
    </dgm:pt>
    <dgm:pt modelId="{48FD486C-824F-4590-8CFC-BC1053E533DD}" type="parTrans" cxnId="{BB48F2B9-3F80-43D5-9223-76526A774C2D}">
      <dgm:prSet/>
      <dgm:spPr/>
      <dgm:t>
        <a:bodyPr rtlCol="0"/>
        <a:lstStyle/>
        <a:p>
          <a:pPr rtl="0"/>
          <a:endParaRPr lang="en-GB"/>
        </a:p>
      </dgm:t>
    </dgm:pt>
    <dgm:pt modelId="{2946CE56-B018-4C0E-918D-0B36D170024F}" type="sibTrans" cxnId="{BB48F2B9-3F80-43D5-9223-76526A774C2D}">
      <dgm:prSet/>
      <dgm:spPr/>
      <dgm:t>
        <a:bodyPr rtlCol="0"/>
        <a:lstStyle/>
        <a:p>
          <a:pPr rtl="0"/>
          <a:endParaRPr lang="en-GB"/>
        </a:p>
      </dgm:t>
    </dgm:pt>
    <dgm:pt modelId="{BF30E86D-EAFC-44CE-B56C-D7C5EC7742F3}" type="pres">
      <dgm:prSet presAssocID="{5C72703F-EB58-4B0C-8B2A-EDF2A51B2C6C}" presName="root" presStyleCnt="0">
        <dgm:presLayoutVars>
          <dgm:dir/>
          <dgm:resizeHandles val="exact"/>
        </dgm:presLayoutVars>
      </dgm:prSet>
      <dgm:spPr/>
    </dgm:pt>
    <dgm:pt modelId="{34A89649-B4A9-4A6F-8793-5A3DB37DDDA6}" type="pres">
      <dgm:prSet presAssocID="{23CA95F9-8BCF-40C1-B842-BCFFD43632F6}" presName="compNode" presStyleCnt="0"/>
      <dgm:spPr/>
    </dgm:pt>
    <dgm:pt modelId="{FFB9F511-6797-4909-9D3B-89EBC96F25A8}" type="pres">
      <dgm:prSet presAssocID="{23CA95F9-8BCF-40C1-B842-BCFFD43632F6}" presName="topSpace" presStyleCnt="0"/>
      <dgm:spPr/>
    </dgm:pt>
    <dgm:pt modelId="{73073D5B-7ADA-4F8B-AD34-0BE114905A44}" type="pres">
      <dgm:prSet presAssocID="{23CA95F9-8BCF-40C1-B842-BCFFD43632F6}" presName="photoElip" presStyleLbl="node1" presStyleIdx="0" presStyleCnt="4" custScaleX="123193" custScaleY="123193"/>
      <dgm:spPr>
        <a:prstGeom prst="rect">
          <a:avLst/>
        </a:prstGeom>
        <a:blipFill rotWithShape="1">
          <a:blip xmlns:r="http://schemas.openxmlformats.org/officeDocument/2006/relationships" r:embed="rId1"/>
          <a:srcRect/>
          <a:stretch>
            <a:fillRect/>
          </a:stretch>
        </a:blipFill>
        <a:ln>
          <a:noFill/>
        </a:ln>
      </dgm:spPr>
    </dgm:pt>
    <dgm:pt modelId="{EE33220B-2292-4F19-BD6E-B7F529CD8414}" type="pres">
      <dgm:prSet presAssocID="{23CA95F9-8BCF-40C1-B842-BCFFD43632F6}" presName="iconSpace" presStyleCnt="0"/>
      <dgm:spPr/>
    </dgm:pt>
    <dgm:pt modelId="{FDFAF16A-4FD0-49F4-8593-32E9A31A4FF7}" type="pres">
      <dgm:prSet presAssocID="{23CA95F9-8BCF-40C1-B842-BCFFD43632F6}" presName="nameTx" presStyleLbl="revTx" presStyleIdx="0" presStyleCnt="8" custLinFactNeighborY="17872">
        <dgm:presLayoutVars>
          <dgm:chMax val="0"/>
          <dgm:chPref val="0"/>
        </dgm:presLayoutVars>
      </dgm:prSet>
      <dgm:spPr/>
    </dgm:pt>
    <dgm:pt modelId="{EEB88C88-E325-43D0-B163-BFD87C897361}" type="pres">
      <dgm:prSet presAssocID="{23CA95F9-8BCF-40C1-B842-BCFFD43632F6}" presName="txSpace" presStyleCnt="0"/>
      <dgm:spPr/>
    </dgm:pt>
    <dgm:pt modelId="{7D166BBB-55AF-452C-B9A0-94A1EE55FF4F}" type="pres">
      <dgm:prSet presAssocID="{23CA95F9-8BCF-40C1-B842-BCFFD43632F6}" presName="desTx" presStyleLbl="revTx" presStyleIdx="1" presStyleCnt="8">
        <dgm:presLayoutVars/>
      </dgm:prSet>
      <dgm:spPr/>
    </dgm:pt>
    <dgm:pt modelId="{860D3358-284A-4827-88CC-2F74FF5A1E56}" type="pres">
      <dgm:prSet presAssocID="{23CA95F9-8BCF-40C1-B842-BCFFD43632F6}" presName="bottSpace" presStyleCnt="0"/>
      <dgm:spPr/>
    </dgm:pt>
    <dgm:pt modelId="{0D4A0804-490F-47AA-B7FA-08C890B0D841}" type="pres">
      <dgm:prSet presAssocID="{D868EA7F-D868-4231-86D5-66D9B2DF2F62}" presName="sibTrans" presStyleCnt="0"/>
      <dgm:spPr/>
    </dgm:pt>
    <dgm:pt modelId="{E40BB94D-AE1C-4F05-8AA5-E9FA9A8CCCDE}" type="pres">
      <dgm:prSet presAssocID="{1E293C9C-50F7-4DF0-A45F-EF6AA41E15B2}" presName="compNode" presStyleCnt="0"/>
      <dgm:spPr/>
    </dgm:pt>
    <dgm:pt modelId="{1BC7C3C6-BE78-4F0A-9E69-54742F1AA0F3}" type="pres">
      <dgm:prSet presAssocID="{1E293C9C-50F7-4DF0-A45F-EF6AA41E15B2}" presName="topSpace" presStyleCnt="0"/>
      <dgm:spPr/>
    </dgm:pt>
    <dgm:pt modelId="{25238F18-07B8-41D8-8BD9-9F8514E8F9C4}" type="pres">
      <dgm:prSet presAssocID="{1E293C9C-50F7-4DF0-A45F-EF6AA41E15B2}" presName="photoElip" presStyleLbl="node1" presStyleIdx="1" presStyleCnt="4" custScaleX="124520" custScaleY="118424" custLinFactX="107847" custLinFactNeighborX="200000" custLinFactNeighborY="9248"/>
      <dgm:spPr>
        <a:prstGeom prst="rect">
          <a:avLst/>
        </a:prstGeom>
        <a:blipFill dpi="0" rotWithShape="1">
          <a:blip xmlns:r="http://schemas.openxmlformats.org/officeDocument/2006/relationships" r:embed="rId2"/>
          <a:srcRect/>
          <a:stretch>
            <a:fillRect t="-1087" b="-26913"/>
          </a:stretch>
        </a:blipFill>
        <a:ln>
          <a:noFill/>
        </a:ln>
      </dgm:spPr>
    </dgm:pt>
    <dgm:pt modelId="{6FFE343B-847F-4D3F-A2F9-B95E826EC656}" type="pres">
      <dgm:prSet presAssocID="{1E293C9C-50F7-4DF0-A45F-EF6AA41E15B2}" presName="iconSpace" presStyleCnt="0"/>
      <dgm:spPr/>
    </dgm:pt>
    <dgm:pt modelId="{866F95BB-E9D9-40E2-AB9F-99D5F69BA82A}" type="pres">
      <dgm:prSet presAssocID="{1E293C9C-50F7-4DF0-A45F-EF6AA41E15B2}" presName="nameTx" presStyleLbl="revTx" presStyleIdx="2" presStyleCnt="8" custLinFactX="100000" custLinFactNeighborX="131450" custLinFactNeighborY="19475">
        <dgm:presLayoutVars>
          <dgm:chMax val="0"/>
          <dgm:chPref val="0"/>
        </dgm:presLayoutVars>
      </dgm:prSet>
      <dgm:spPr/>
    </dgm:pt>
    <dgm:pt modelId="{B22197FE-7BF1-485D-9B2D-0AD12CF41435}" type="pres">
      <dgm:prSet presAssocID="{1E293C9C-50F7-4DF0-A45F-EF6AA41E15B2}" presName="txSpace" presStyleCnt="0"/>
      <dgm:spPr/>
    </dgm:pt>
    <dgm:pt modelId="{1223E777-77CB-4A9A-BF21-12B513842696}" type="pres">
      <dgm:prSet presAssocID="{1E293C9C-50F7-4DF0-A45F-EF6AA41E15B2}" presName="desTx" presStyleLbl="revTx" presStyleIdx="3" presStyleCnt="8">
        <dgm:presLayoutVars/>
      </dgm:prSet>
      <dgm:spPr/>
    </dgm:pt>
    <dgm:pt modelId="{48A93FE3-F550-4840-B560-2DB8553BED7D}" type="pres">
      <dgm:prSet presAssocID="{1E293C9C-50F7-4DF0-A45F-EF6AA41E15B2}" presName="bottSpace" presStyleCnt="0"/>
      <dgm:spPr/>
    </dgm:pt>
    <dgm:pt modelId="{DCDF700C-8587-4AD0-95CF-A8CEBB3AD30B}" type="pres">
      <dgm:prSet presAssocID="{E019F05B-61F4-4915-9D10-5D6F328EA591}" presName="sibTrans" presStyleCnt="0"/>
      <dgm:spPr/>
    </dgm:pt>
    <dgm:pt modelId="{D5C9CF54-A3DB-4262-A188-C006BBF08A29}" type="pres">
      <dgm:prSet presAssocID="{DA3F2F2F-B5A8-4CFD-ABCE-1BC48CD913AF}" presName="compNode" presStyleCnt="0"/>
      <dgm:spPr/>
    </dgm:pt>
    <dgm:pt modelId="{EB21A753-DAF6-4914-9F97-D017DE4534D0}" type="pres">
      <dgm:prSet presAssocID="{DA3F2F2F-B5A8-4CFD-ABCE-1BC48CD913AF}" presName="topSpace" presStyleCnt="0"/>
      <dgm:spPr/>
    </dgm:pt>
    <dgm:pt modelId="{418E44D8-60E4-4008-9F09-1A652C62E8A6}" type="pres">
      <dgm:prSet presAssocID="{DA3F2F2F-B5A8-4CFD-ABCE-1BC48CD913AF}" presName="photoElip" presStyleLbl="node1" presStyleIdx="2" presStyleCnt="4" custScaleX="123193" custScaleY="123193"/>
      <dgm:spPr>
        <a:prstGeom prst="rect">
          <a:avLst/>
        </a:prstGeom>
        <a:blipFill rotWithShape="1">
          <a:blip xmlns:r="http://schemas.openxmlformats.org/officeDocument/2006/relationships" r:embed="rId3"/>
          <a:srcRect/>
          <a:stretch>
            <a:fillRect l="-2000" r="-2000"/>
          </a:stretch>
        </a:blipFill>
        <a:ln>
          <a:noFill/>
        </a:ln>
      </dgm:spPr>
    </dgm:pt>
    <dgm:pt modelId="{51349271-76B0-4CC0-A678-325A9A4D3475}" type="pres">
      <dgm:prSet presAssocID="{DA3F2F2F-B5A8-4CFD-ABCE-1BC48CD913AF}" presName="iconSpace" presStyleCnt="0"/>
      <dgm:spPr/>
    </dgm:pt>
    <dgm:pt modelId="{9B5C14B8-8D61-4009-9F8C-194486F530FA}" type="pres">
      <dgm:prSet presAssocID="{DA3F2F2F-B5A8-4CFD-ABCE-1BC48CD913AF}" presName="nameTx" presStyleLbl="revTx" presStyleIdx="4" presStyleCnt="8" custLinFactNeighborY="17872">
        <dgm:presLayoutVars>
          <dgm:chMax val="0"/>
          <dgm:chPref val="0"/>
        </dgm:presLayoutVars>
      </dgm:prSet>
      <dgm:spPr/>
    </dgm:pt>
    <dgm:pt modelId="{7C23080D-6185-431F-BAF8-5277AA3C0E29}" type="pres">
      <dgm:prSet presAssocID="{DA3F2F2F-B5A8-4CFD-ABCE-1BC48CD913AF}" presName="txSpace" presStyleCnt="0"/>
      <dgm:spPr/>
    </dgm:pt>
    <dgm:pt modelId="{EE420F84-477D-4635-BEF8-66426E9A259D}" type="pres">
      <dgm:prSet presAssocID="{DA3F2F2F-B5A8-4CFD-ABCE-1BC48CD913AF}" presName="desTx" presStyleLbl="revTx" presStyleIdx="5" presStyleCnt="8" custLinFactY="-45265" custLinFactNeighborX="14101" custLinFactNeighborY="-100000">
        <dgm:presLayoutVars/>
      </dgm:prSet>
      <dgm:spPr/>
    </dgm:pt>
    <dgm:pt modelId="{DB61A93F-5AE0-4A97-AFE4-E1EA7F61D044}" type="pres">
      <dgm:prSet presAssocID="{DA3F2F2F-B5A8-4CFD-ABCE-1BC48CD913AF}" presName="bottSpace" presStyleCnt="0"/>
      <dgm:spPr/>
    </dgm:pt>
    <dgm:pt modelId="{75D7FAE6-857D-40F6-B564-3F282FD27B77}" type="pres">
      <dgm:prSet presAssocID="{038FE749-6004-418E-86C7-7C1B1D7930F4}" presName="sibTrans" presStyleCnt="0"/>
      <dgm:spPr/>
    </dgm:pt>
    <dgm:pt modelId="{F836F72C-94C1-41ED-BA62-813057647F9C}" type="pres">
      <dgm:prSet presAssocID="{B2F9B3BC-1849-4A4A-BBE4-752B9B492C76}" presName="compNode" presStyleCnt="0"/>
      <dgm:spPr/>
    </dgm:pt>
    <dgm:pt modelId="{8D7BA638-A338-4090-BADA-C1ECE7868394}" type="pres">
      <dgm:prSet presAssocID="{B2F9B3BC-1849-4A4A-BBE4-752B9B492C76}" presName="topSpace" presStyleCnt="0"/>
      <dgm:spPr/>
    </dgm:pt>
    <dgm:pt modelId="{04A8E640-7EB5-4EF2-8C83-19A3E5328324}" type="pres">
      <dgm:prSet presAssocID="{B2F9B3BC-1849-4A4A-BBE4-752B9B492C76}" presName="photoElip" presStyleLbl="node1" presStyleIdx="3" presStyleCnt="4" custScaleX="123193" custScaleY="123193" custLinFactX="-110648" custLinFactNeighborX="-200000" custLinFactNeighborY="729"/>
      <dgm:spPr>
        <a:prstGeom prst="rect">
          <a:avLst/>
        </a:prstGeom>
        <a:blipFill rotWithShape="1">
          <a:blip xmlns:r="http://schemas.openxmlformats.org/officeDocument/2006/relationships" r:embed="rId4"/>
          <a:srcRect/>
          <a:stretch>
            <a:fillRect l="-1000" r="-1000"/>
          </a:stretch>
        </a:blipFill>
        <a:ln>
          <a:noFill/>
        </a:ln>
      </dgm:spPr>
    </dgm:pt>
    <dgm:pt modelId="{278B038A-7223-4C22-98FA-84D16AB2359F}" type="pres">
      <dgm:prSet presAssocID="{B2F9B3BC-1849-4A4A-BBE4-752B9B492C76}" presName="iconSpace" presStyleCnt="0"/>
      <dgm:spPr/>
    </dgm:pt>
    <dgm:pt modelId="{79C5F495-3DD9-41C8-99AE-150A333447D0}" type="pres">
      <dgm:prSet presAssocID="{B2F9B3BC-1849-4A4A-BBE4-752B9B492C76}" presName="nameTx" presStyleLbl="revTx" presStyleIdx="6" presStyleCnt="8" custLinFactX="-100000" custLinFactNeighborX="-132672" custLinFactNeighborY="22681">
        <dgm:presLayoutVars>
          <dgm:chMax val="0"/>
          <dgm:chPref val="0"/>
        </dgm:presLayoutVars>
      </dgm:prSet>
      <dgm:spPr/>
    </dgm:pt>
    <dgm:pt modelId="{0D329E5F-B8D6-4027-B396-6AF7DD7D0537}" type="pres">
      <dgm:prSet presAssocID="{B2F9B3BC-1849-4A4A-BBE4-752B9B492C76}" presName="txSpace" presStyleCnt="0"/>
      <dgm:spPr/>
    </dgm:pt>
    <dgm:pt modelId="{5A7600AF-A34B-4D03-B3D6-B3C760AE8E06}" type="pres">
      <dgm:prSet presAssocID="{B2F9B3BC-1849-4A4A-BBE4-752B9B492C76}" presName="desTx" presStyleLbl="revTx" presStyleIdx="7" presStyleCnt="8" custLinFactNeighborX="1819" custLinFactNeighborY="-7212">
        <dgm:presLayoutVars/>
      </dgm:prSet>
      <dgm:spPr/>
    </dgm:pt>
    <dgm:pt modelId="{F9799C58-A628-4E75-9DAC-6616D2E34649}" type="pres">
      <dgm:prSet presAssocID="{B2F9B3BC-1849-4A4A-BBE4-752B9B492C76}" presName="bottSpace" presStyleCnt="0"/>
      <dgm:spPr/>
    </dgm:pt>
  </dgm:ptLst>
  <dgm:cxnLst>
    <dgm:cxn modelId="{A7E7000F-0D10-4D88-844F-C9CB2A6A39DA}" srcId="{5C72703F-EB58-4B0C-8B2A-EDF2A51B2C6C}" destId="{1E293C9C-50F7-4DF0-A45F-EF6AA41E15B2}" srcOrd="1" destOrd="0" parTransId="{04936CC5-1B2F-4620-ABDF-F195956C3F4A}" sibTransId="{E019F05B-61F4-4915-9D10-5D6F328EA591}"/>
    <dgm:cxn modelId="{540FED75-CB4E-4EAD-804F-81226869B095}" type="presOf" srcId="{1E293C9C-50F7-4DF0-A45F-EF6AA41E15B2}" destId="{866F95BB-E9D9-40E2-AB9F-99D5F69BA82A}" srcOrd="0" destOrd="0" presId="urn:microsoft.com/office/officeart/2019/1/layout/PeoplePortraitsList"/>
    <dgm:cxn modelId="{4C525577-8965-4DD8-A876-005F65E1D723}" type="presOf" srcId="{B2F9B3BC-1849-4A4A-BBE4-752B9B492C76}" destId="{79C5F495-3DD9-41C8-99AE-150A333447D0}" srcOrd="0" destOrd="0" presId="urn:microsoft.com/office/officeart/2019/1/layout/PeoplePortraitsList"/>
    <dgm:cxn modelId="{103DE3A3-70BD-4C08-B354-5518A18B954E}" type="presOf" srcId="{DA3F2F2F-B5A8-4CFD-ABCE-1BC48CD913AF}" destId="{9B5C14B8-8D61-4009-9F8C-194486F530FA}" srcOrd="0" destOrd="0" presId="urn:microsoft.com/office/officeart/2019/1/layout/PeoplePortraitsList"/>
    <dgm:cxn modelId="{BB48F2B9-3F80-43D5-9223-76526A774C2D}" srcId="{5C72703F-EB58-4B0C-8B2A-EDF2A51B2C6C}" destId="{B2F9B3BC-1849-4A4A-BBE4-752B9B492C76}" srcOrd="3" destOrd="0" parTransId="{48FD486C-824F-4590-8CFC-BC1053E533DD}" sibTransId="{2946CE56-B018-4C0E-918D-0B36D170024F}"/>
    <dgm:cxn modelId="{E6EDE7CF-5B3F-4E2C-99EE-D5462F0EC9CE}" srcId="{5C72703F-EB58-4B0C-8B2A-EDF2A51B2C6C}" destId="{23CA95F9-8BCF-40C1-B842-BCFFD43632F6}" srcOrd="0" destOrd="0" parTransId="{FC4F4986-5DCD-4DC2-B7FD-2C5FABEF9979}" sibTransId="{D868EA7F-D868-4231-86D5-66D9B2DF2F62}"/>
    <dgm:cxn modelId="{307321D6-32A9-4F29-A35B-8328C6417311}" srcId="{5C72703F-EB58-4B0C-8B2A-EDF2A51B2C6C}" destId="{DA3F2F2F-B5A8-4CFD-ABCE-1BC48CD913AF}" srcOrd="2" destOrd="0" parTransId="{D4AFA5E0-6624-49A6-B10B-4FFA7483C001}" sibTransId="{038FE749-6004-418E-86C7-7C1B1D7930F4}"/>
    <dgm:cxn modelId="{DE44E4D8-C5CF-4438-860F-3C376D4D64F5}" type="presOf" srcId="{23CA95F9-8BCF-40C1-B842-BCFFD43632F6}" destId="{FDFAF16A-4FD0-49F4-8593-32E9A31A4FF7}" srcOrd="0" destOrd="0" presId="urn:microsoft.com/office/officeart/2019/1/layout/PeoplePortraitsList"/>
    <dgm:cxn modelId="{74A68EEE-876E-4134-B088-DC53246E11FE}" type="presOf" srcId="{5C72703F-EB58-4B0C-8B2A-EDF2A51B2C6C}" destId="{BF30E86D-EAFC-44CE-B56C-D7C5EC7742F3}" srcOrd="0" destOrd="0" presId="urn:microsoft.com/office/officeart/2019/1/layout/PeoplePortraitsList"/>
    <dgm:cxn modelId="{3D9D2C87-FAC6-440F-8296-405914DA77FA}" type="presParOf" srcId="{BF30E86D-EAFC-44CE-B56C-D7C5EC7742F3}" destId="{34A89649-B4A9-4A6F-8793-5A3DB37DDDA6}" srcOrd="0" destOrd="0" presId="urn:microsoft.com/office/officeart/2019/1/layout/PeoplePortraitsList"/>
    <dgm:cxn modelId="{10208EBB-3996-40BD-88FB-7743A0FCFC0C}" type="presParOf" srcId="{34A89649-B4A9-4A6F-8793-5A3DB37DDDA6}" destId="{FFB9F511-6797-4909-9D3B-89EBC96F25A8}" srcOrd="0" destOrd="0" presId="urn:microsoft.com/office/officeart/2019/1/layout/PeoplePortraitsList"/>
    <dgm:cxn modelId="{680FCFE1-C0D6-41B7-81EE-34F07569A758}" type="presParOf" srcId="{34A89649-B4A9-4A6F-8793-5A3DB37DDDA6}" destId="{73073D5B-7ADA-4F8B-AD34-0BE114905A44}" srcOrd="1" destOrd="0" presId="urn:microsoft.com/office/officeart/2019/1/layout/PeoplePortraitsList"/>
    <dgm:cxn modelId="{84E22014-947A-4B8C-A1FF-A1E4AAD40AF2}" type="presParOf" srcId="{34A89649-B4A9-4A6F-8793-5A3DB37DDDA6}" destId="{EE33220B-2292-4F19-BD6E-B7F529CD8414}" srcOrd="2" destOrd="0" presId="urn:microsoft.com/office/officeart/2019/1/layout/PeoplePortraitsList"/>
    <dgm:cxn modelId="{6B5D3C86-47CA-4D7E-A443-7DF8A6130E63}" type="presParOf" srcId="{34A89649-B4A9-4A6F-8793-5A3DB37DDDA6}" destId="{FDFAF16A-4FD0-49F4-8593-32E9A31A4FF7}" srcOrd="3" destOrd="0" presId="urn:microsoft.com/office/officeart/2019/1/layout/PeoplePortraitsList"/>
    <dgm:cxn modelId="{119527D7-3755-4E3D-BC66-7A27143BBB8B}" type="presParOf" srcId="{34A89649-B4A9-4A6F-8793-5A3DB37DDDA6}" destId="{EEB88C88-E325-43D0-B163-BFD87C897361}" srcOrd="4" destOrd="0" presId="urn:microsoft.com/office/officeart/2019/1/layout/PeoplePortraitsList"/>
    <dgm:cxn modelId="{8B410EAE-BFFA-4BD7-B4BA-16AABEF1EAA9}" type="presParOf" srcId="{34A89649-B4A9-4A6F-8793-5A3DB37DDDA6}" destId="{7D166BBB-55AF-452C-B9A0-94A1EE55FF4F}" srcOrd="5" destOrd="0" presId="urn:microsoft.com/office/officeart/2019/1/layout/PeoplePortraitsList"/>
    <dgm:cxn modelId="{02A3AE73-815E-459E-B530-44D4C95EF771}" type="presParOf" srcId="{34A89649-B4A9-4A6F-8793-5A3DB37DDDA6}" destId="{860D3358-284A-4827-88CC-2F74FF5A1E56}" srcOrd="6" destOrd="0" presId="urn:microsoft.com/office/officeart/2019/1/layout/PeoplePortraitsList"/>
    <dgm:cxn modelId="{6C30D5CD-53EE-463E-B6E2-B237F041E4C3}" type="presParOf" srcId="{BF30E86D-EAFC-44CE-B56C-D7C5EC7742F3}" destId="{0D4A0804-490F-47AA-B7FA-08C890B0D841}" srcOrd="1" destOrd="0" presId="urn:microsoft.com/office/officeart/2019/1/layout/PeoplePortraitsList"/>
    <dgm:cxn modelId="{E4C40201-6BC4-420D-A8E7-A3465911B5D7}" type="presParOf" srcId="{BF30E86D-EAFC-44CE-B56C-D7C5EC7742F3}" destId="{E40BB94D-AE1C-4F05-8AA5-E9FA9A8CCCDE}" srcOrd="2" destOrd="0" presId="urn:microsoft.com/office/officeart/2019/1/layout/PeoplePortraitsList"/>
    <dgm:cxn modelId="{DF091FE9-5356-4A17-932D-C2EAD2530E8C}" type="presParOf" srcId="{E40BB94D-AE1C-4F05-8AA5-E9FA9A8CCCDE}" destId="{1BC7C3C6-BE78-4F0A-9E69-54742F1AA0F3}" srcOrd="0" destOrd="0" presId="urn:microsoft.com/office/officeart/2019/1/layout/PeoplePortraitsList"/>
    <dgm:cxn modelId="{43A6DAE1-8229-474F-B737-E5233B5044F7}" type="presParOf" srcId="{E40BB94D-AE1C-4F05-8AA5-E9FA9A8CCCDE}" destId="{25238F18-07B8-41D8-8BD9-9F8514E8F9C4}" srcOrd="1" destOrd="0" presId="urn:microsoft.com/office/officeart/2019/1/layout/PeoplePortraitsList"/>
    <dgm:cxn modelId="{811B328F-D513-4A25-BB09-9EDD8689ED34}" type="presParOf" srcId="{E40BB94D-AE1C-4F05-8AA5-E9FA9A8CCCDE}" destId="{6FFE343B-847F-4D3F-A2F9-B95E826EC656}" srcOrd="2" destOrd="0" presId="urn:microsoft.com/office/officeart/2019/1/layout/PeoplePortraitsList"/>
    <dgm:cxn modelId="{B86088D4-B825-4152-895F-72CD7428D68F}" type="presParOf" srcId="{E40BB94D-AE1C-4F05-8AA5-E9FA9A8CCCDE}" destId="{866F95BB-E9D9-40E2-AB9F-99D5F69BA82A}" srcOrd="3" destOrd="0" presId="urn:microsoft.com/office/officeart/2019/1/layout/PeoplePortraitsList"/>
    <dgm:cxn modelId="{9DF4ADBA-E8BF-45F3-B4C1-57BC4E46838A}" type="presParOf" srcId="{E40BB94D-AE1C-4F05-8AA5-E9FA9A8CCCDE}" destId="{B22197FE-7BF1-485D-9B2D-0AD12CF41435}" srcOrd="4" destOrd="0" presId="urn:microsoft.com/office/officeart/2019/1/layout/PeoplePortraitsList"/>
    <dgm:cxn modelId="{AE599A69-85C5-4380-827C-D751478A667D}" type="presParOf" srcId="{E40BB94D-AE1C-4F05-8AA5-E9FA9A8CCCDE}" destId="{1223E777-77CB-4A9A-BF21-12B513842696}" srcOrd="5" destOrd="0" presId="urn:microsoft.com/office/officeart/2019/1/layout/PeoplePortraitsList"/>
    <dgm:cxn modelId="{F8E06700-DE35-4D59-8FE6-04C15FF36365}" type="presParOf" srcId="{E40BB94D-AE1C-4F05-8AA5-E9FA9A8CCCDE}" destId="{48A93FE3-F550-4840-B560-2DB8553BED7D}" srcOrd="6" destOrd="0" presId="urn:microsoft.com/office/officeart/2019/1/layout/PeoplePortraitsList"/>
    <dgm:cxn modelId="{B3BC6484-B724-49D7-B0A5-B96774D6C5A7}" type="presParOf" srcId="{BF30E86D-EAFC-44CE-B56C-D7C5EC7742F3}" destId="{DCDF700C-8587-4AD0-95CF-A8CEBB3AD30B}" srcOrd="3" destOrd="0" presId="urn:microsoft.com/office/officeart/2019/1/layout/PeoplePortraitsList"/>
    <dgm:cxn modelId="{123A582B-C4F8-4519-967F-856EBB9F6F06}" type="presParOf" srcId="{BF30E86D-EAFC-44CE-B56C-D7C5EC7742F3}" destId="{D5C9CF54-A3DB-4262-A188-C006BBF08A29}" srcOrd="4" destOrd="0" presId="urn:microsoft.com/office/officeart/2019/1/layout/PeoplePortraitsList"/>
    <dgm:cxn modelId="{0A329E61-D0BD-4638-AFBB-ECC1E1BB2FE5}" type="presParOf" srcId="{D5C9CF54-A3DB-4262-A188-C006BBF08A29}" destId="{EB21A753-DAF6-4914-9F97-D017DE4534D0}" srcOrd="0" destOrd="0" presId="urn:microsoft.com/office/officeart/2019/1/layout/PeoplePortraitsList"/>
    <dgm:cxn modelId="{4E8CFC80-611A-4174-A442-0AFBB471F58A}" type="presParOf" srcId="{D5C9CF54-A3DB-4262-A188-C006BBF08A29}" destId="{418E44D8-60E4-4008-9F09-1A652C62E8A6}" srcOrd="1" destOrd="0" presId="urn:microsoft.com/office/officeart/2019/1/layout/PeoplePortraitsList"/>
    <dgm:cxn modelId="{D991B0D3-565F-44D9-A83F-197781E114D0}" type="presParOf" srcId="{D5C9CF54-A3DB-4262-A188-C006BBF08A29}" destId="{51349271-76B0-4CC0-A678-325A9A4D3475}" srcOrd="2" destOrd="0" presId="urn:microsoft.com/office/officeart/2019/1/layout/PeoplePortraitsList"/>
    <dgm:cxn modelId="{7FC54EBB-A416-48DA-AADE-209AE477B46E}" type="presParOf" srcId="{D5C9CF54-A3DB-4262-A188-C006BBF08A29}" destId="{9B5C14B8-8D61-4009-9F8C-194486F530FA}" srcOrd="3" destOrd="0" presId="urn:microsoft.com/office/officeart/2019/1/layout/PeoplePortraitsList"/>
    <dgm:cxn modelId="{2DCC0C79-D17C-4625-A51E-8C6146272B0A}" type="presParOf" srcId="{D5C9CF54-A3DB-4262-A188-C006BBF08A29}" destId="{7C23080D-6185-431F-BAF8-5277AA3C0E29}" srcOrd="4" destOrd="0" presId="urn:microsoft.com/office/officeart/2019/1/layout/PeoplePortraitsList"/>
    <dgm:cxn modelId="{A2D210FF-C687-4AED-82B0-395AAD28B698}" type="presParOf" srcId="{D5C9CF54-A3DB-4262-A188-C006BBF08A29}" destId="{EE420F84-477D-4635-BEF8-66426E9A259D}" srcOrd="5" destOrd="0" presId="urn:microsoft.com/office/officeart/2019/1/layout/PeoplePortraitsList"/>
    <dgm:cxn modelId="{948ADD0E-8022-4129-AB57-AF1F16DEEC20}" type="presParOf" srcId="{D5C9CF54-A3DB-4262-A188-C006BBF08A29}" destId="{DB61A93F-5AE0-4A97-AFE4-E1EA7F61D044}" srcOrd="6" destOrd="0" presId="urn:microsoft.com/office/officeart/2019/1/layout/PeoplePortraitsList"/>
    <dgm:cxn modelId="{B37D38BA-04F9-4FDE-90E3-13C84B9D3351}" type="presParOf" srcId="{BF30E86D-EAFC-44CE-B56C-D7C5EC7742F3}" destId="{75D7FAE6-857D-40F6-B564-3F282FD27B77}" srcOrd="5" destOrd="0" presId="urn:microsoft.com/office/officeart/2019/1/layout/PeoplePortraitsList"/>
    <dgm:cxn modelId="{C9461069-5B02-4E7D-89BF-60D89C5520D1}" type="presParOf" srcId="{BF30E86D-EAFC-44CE-B56C-D7C5EC7742F3}" destId="{F836F72C-94C1-41ED-BA62-813057647F9C}" srcOrd="6" destOrd="0" presId="urn:microsoft.com/office/officeart/2019/1/layout/PeoplePortraitsList"/>
    <dgm:cxn modelId="{074A72EB-DB29-40AB-9670-D77CF64F72EE}" type="presParOf" srcId="{F836F72C-94C1-41ED-BA62-813057647F9C}" destId="{8D7BA638-A338-4090-BADA-C1ECE7868394}" srcOrd="0" destOrd="0" presId="urn:microsoft.com/office/officeart/2019/1/layout/PeoplePortraitsList"/>
    <dgm:cxn modelId="{ACF70A6D-0F45-437B-9C70-8A65D4111C5E}" type="presParOf" srcId="{F836F72C-94C1-41ED-BA62-813057647F9C}" destId="{04A8E640-7EB5-4EF2-8C83-19A3E5328324}" srcOrd="1" destOrd="0" presId="urn:microsoft.com/office/officeart/2019/1/layout/PeoplePortraitsList"/>
    <dgm:cxn modelId="{207CB733-8608-4FD4-8942-AEF56B8AD050}" type="presParOf" srcId="{F836F72C-94C1-41ED-BA62-813057647F9C}" destId="{278B038A-7223-4C22-98FA-84D16AB2359F}" srcOrd="2" destOrd="0" presId="urn:microsoft.com/office/officeart/2019/1/layout/PeoplePortraitsList"/>
    <dgm:cxn modelId="{ABBDB8AD-1D60-4A5E-A05E-58E73FB4EE6D}" type="presParOf" srcId="{F836F72C-94C1-41ED-BA62-813057647F9C}" destId="{79C5F495-3DD9-41C8-99AE-150A333447D0}" srcOrd="3" destOrd="0" presId="urn:microsoft.com/office/officeart/2019/1/layout/PeoplePortraitsList"/>
    <dgm:cxn modelId="{4C2F2B28-9C3F-433B-AB15-CE2605DCD325}" type="presParOf" srcId="{F836F72C-94C1-41ED-BA62-813057647F9C}" destId="{0D329E5F-B8D6-4027-B396-6AF7DD7D0537}" srcOrd="4" destOrd="0" presId="urn:microsoft.com/office/officeart/2019/1/layout/PeoplePortraitsList"/>
    <dgm:cxn modelId="{A3CD0915-11F1-4C29-91BA-EF724E1525A8}" type="presParOf" srcId="{F836F72C-94C1-41ED-BA62-813057647F9C}" destId="{5A7600AF-A34B-4D03-B3D6-B3C760AE8E06}" srcOrd="5" destOrd="0" presId="urn:microsoft.com/office/officeart/2019/1/layout/PeoplePortraitsList"/>
    <dgm:cxn modelId="{82E4B52A-F0D2-438B-8CA3-5A6EB2771E78}" type="presParOf" srcId="{F836F72C-94C1-41ED-BA62-813057647F9C}" destId="{F9799C58-A628-4E75-9DAC-6616D2E34649}" srcOrd="6" destOrd="0" presId="urn:microsoft.com/office/officeart/2019/1/layout/PeoplePortraits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rtlCol="0"/>
        <a:lstStyle/>
        <a:p>
          <a:pPr rtl="0"/>
          <a:endParaRPr lang="en-GB"/>
        </a:p>
      </dgm:t>
    </dgm:pt>
    <dgm:pt modelId="{23CA95F9-8BCF-40C1-B842-BCFFD43632F6}">
      <dgm:prSet custT="1"/>
      <dgm:spPr/>
      <dgm:t>
        <a:bodyPr rtlCol="0"/>
        <a:lstStyle/>
        <a:p>
          <a:pPr algn="ctr" rtl="0">
            <a:lnSpc>
              <a:spcPct val="100000"/>
            </a:lnSpc>
            <a:defRPr b="1" spc="20">
              <a:latin typeface="+mj-lt"/>
            </a:defRPr>
          </a:pPr>
          <a:r>
            <a:rPr lang="en-GB" sz="1800" b="1" dirty="0">
              <a:solidFill>
                <a:schemeClr val="tx1"/>
              </a:solidFill>
            </a:rPr>
            <a:t>OpenCV</a:t>
          </a:r>
          <a:br>
            <a:rPr lang="en-GB" sz="1600" dirty="0">
              <a:solidFill>
                <a:schemeClr val="tx1"/>
              </a:solidFill>
            </a:rPr>
          </a:br>
          <a:r>
            <a:rPr lang="en-GB" sz="1600" b="0" dirty="0">
              <a:solidFill>
                <a:schemeClr val="tx1"/>
              </a:solidFill>
              <a:latin typeface="+mn-lt"/>
            </a:rPr>
            <a:t>Computer Vision Library</a:t>
          </a:r>
        </a:p>
      </dgm:t>
    </dgm:pt>
    <dgm:pt modelId="{FC4F4986-5DCD-4DC2-B7FD-2C5FABEF9979}" type="parTrans" cxnId="{E6EDE7CF-5B3F-4E2C-99EE-D5462F0EC9CE}">
      <dgm:prSet/>
      <dgm:spPr/>
      <dgm:t>
        <a:bodyPr rtlCol="0"/>
        <a:lstStyle/>
        <a:p>
          <a:pPr rtl="0"/>
          <a:endParaRPr lang="en-GB"/>
        </a:p>
      </dgm:t>
    </dgm:pt>
    <dgm:pt modelId="{D868EA7F-D868-4231-86D5-66D9B2DF2F62}" type="sibTrans" cxnId="{E6EDE7CF-5B3F-4E2C-99EE-D5462F0EC9CE}">
      <dgm:prSet/>
      <dgm:spPr/>
      <dgm:t>
        <a:bodyPr rtlCol="0"/>
        <a:lstStyle/>
        <a:p>
          <a:pPr rtl="0"/>
          <a:endParaRPr lang="en-GB"/>
        </a:p>
      </dgm:t>
    </dgm:pt>
    <dgm:pt modelId="{1E293C9C-50F7-4DF0-A45F-EF6AA41E15B2}">
      <dgm:prSet custT="1"/>
      <dgm:spPr/>
      <dgm:t>
        <a:bodyPr rtlCol="0"/>
        <a:lstStyle/>
        <a:p>
          <a:pPr algn="ctr" rtl="0">
            <a:lnSpc>
              <a:spcPct val="100000"/>
            </a:lnSpc>
            <a:defRPr b="1" spc="20">
              <a:latin typeface="+mj-lt"/>
            </a:defRPr>
          </a:pPr>
          <a:r>
            <a:rPr lang="en-GB" sz="1800" b="1" dirty="0" err="1">
              <a:solidFill>
                <a:schemeClr val="tx1"/>
              </a:solidFill>
            </a:rPr>
            <a:t>FaceNet</a:t>
          </a:r>
          <a:br>
            <a:rPr lang="en-GB" sz="1600" dirty="0">
              <a:solidFill>
                <a:schemeClr val="tx1"/>
              </a:solidFill>
            </a:rPr>
          </a:br>
          <a:r>
            <a:rPr lang="en-GB" sz="1200" b="0" dirty="0">
              <a:solidFill>
                <a:schemeClr val="tx1"/>
              </a:solidFill>
              <a:latin typeface="+mn-lt"/>
            </a:rPr>
            <a:t>Maps face to 128 dimensional Euclidean space - Google</a:t>
          </a:r>
        </a:p>
      </dgm:t>
    </dgm:pt>
    <dgm:pt modelId="{04936CC5-1B2F-4620-ABDF-F195956C3F4A}" type="parTrans" cxnId="{A7E7000F-0D10-4D88-844F-C9CB2A6A39DA}">
      <dgm:prSet/>
      <dgm:spPr/>
      <dgm:t>
        <a:bodyPr rtlCol="0"/>
        <a:lstStyle/>
        <a:p>
          <a:pPr rtl="0"/>
          <a:endParaRPr lang="en-GB"/>
        </a:p>
      </dgm:t>
    </dgm:pt>
    <dgm:pt modelId="{E019F05B-61F4-4915-9D10-5D6F328EA591}" type="sibTrans" cxnId="{A7E7000F-0D10-4D88-844F-C9CB2A6A39DA}">
      <dgm:prSet/>
      <dgm:spPr/>
      <dgm:t>
        <a:bodyPr rtlCol="0"/>
        <a:lstStyle/>
        <a:p>
          <a:pPr rtl="0"/>
          <a:endParaRPr lang="en-GB"/>
        </a:p>
      </dgm:t>
    </dgm:pt>
    <dgm:pt modelId="{DA3F2F2F-B5A8-4CFD-ABCE-1BC48CD913AF}">
      <dgm:prSet custT="1"/>
      <dgm:spPr/>
      <dgm:t>
        <a:bodyPr rtlCol="0"/>
        <a:lstStyle/>
        <a:p>
          <a:pPr algn="ctr" rtl="0">
            <a:lnSpc>
              <a:spcPct val="100000"/>
            </a:lnSpc>
            <a:defRPr b="1" spc="20">
              <a:latin typeface="+mj-lt"/>
            </a:defRPr>
          </a:pPr>
          <a:r>
            <a:rPr lang="en-GB" sz="1600" dirty="0" err="1">
              <a:solidFill>
                <a:schemeClr val="tx1"/>
              </a:solidFill>
            </a:rPr>
            <a:t>Rekognition</a:t>
          </a:r>
          <a:br>
            <a:rPr lang="en-GB" sz="1600" dirty="0">
              <a:solidFill>
                <a:schemeClr val="tx1"/>
              </a:solidFill>
            </a:rPr>
          </a:br>
          <a:r>
            <a:rPr lang="en-GB" sz="1600" b="0" dirty="0">
              <a:solidFill>
                <a:schemeClr val="tx1"/>
              </a:solidFill>
              <a:latin typeface="+mn-lt"/>
            </a:rPr>
            <a:t>Amazon AWS based API </a:t>
          </a:r>
        </a:p>
      </dgm:t>
    </dgm:pt>
    <dgm:pt modelId="{D4AFA5E0-6624-49A6-B10B-4FFA7483C001}" type="parTrans" cxnId="{307321D6-32A9-4F29-A35B-8328C6417311}">
      <dgm:prSet/>
      <dgm:spPr/>
      <dgm:t>
        <a:bodyPr rtlCol="0"/>
        <a:lstStyle/>
        <a:p>
          <a:pPr rtl="0"/>
          <a:endParaRPr lang="en-GB"/>
        </a:p>
      </dgm:t>
    </dgm:pt>
    <dgm:pt modelId="{038FE749-6004-418E-86C7-7C1B1D7930F4}" type="sibTrans" cxnId="{307321D6-32A9-4F29-A35B-8328C6417311}">
      <dgm:prSet/>
      <dgm:spPr/>
      <dgm:t>
        <a:bodyPr rtlCol="0"/>
        <a:lstStyle/>
        <a:p>
          <a:pPr rtl="0"/>
          <a:endParaRPr lang="en-GB"/>
        </a:p>
      </dgm:t>
    </dgm:pt>
    <dgm:pt modelId="{B2F9B3BC-1849-4A4A-BBE4-752B9B492C76}">
      <dgm:prSet custT="1"/>
      <dgm:spPr/>
      <dgm:t>
        <a:bodyPr rtlCol="0"/>
        <a:lstStyle/>
        <a:p>
          <a:pPr algn="ctr" rtl="0">
            <a:lnSpc>
              <a:spcPct val="100000"/>
            </a:lnSpc>
            <a:defRPr b="1" spc="20">
              <a:latin typeface="+mj-lt"/>
            </a:defRPr>
          </a:pPr>
          <a:r>
            <a:rPr lang="en-GB" sz="1800" b="1" dirty="0" err="1">
              <a:solidFill>
                <a:schemeClr val="tx1"/>
              </a:solidFill>
            </a:rPr>
            <a:t>DLib</a:t>
          </a:r>
          <a:br>
            <a:rPr lang="en-GB" sz="1600" dirty="0">
              <a:solidFill>
                <a:schemeClr val="tx1"/>
              </a:solidFill>
            </a:rPr>
          </a:br>
          <a:r>
            <a:rPr lang="en-GB" sz="1600" b="0" dirty="0">
              <a:solidFill>
                <a:schemeClr val="tx1"/>
              </a:solidFill>
              <a:latin typeface="+mn-lt"/>
            </a:rPr>
            <a:t>Histogram of Oriented Gradients</a:t>
          </a:r>
        </a:p>
      </dgm:t>
    </dgm:pt>
    <dgm:pt modelId="{48FD486C-824F-4590-8CFC-BC1053E533DD}" type="parTrans" cxnId="{BB48F2B9-3F80-43D5-9223-76526A774C2D}">
      <dgm:prSet/>
      <dgm:spPr/>
      <dgm:t>
        <a:bodyPr rtlCol="0"/>
        <a:lstStyle/>
        <a:p>
          <a:pPr rtl="0"/>
          <a:endParaRPr lang="en-GB"/>
        </a:p>
      </dgm:t>
    </dgm:pt>
    <dgm:pt modelId="{2946CE56-B018-4C0E-918D-0B36D170024F}" type="sibTrans" cxnId="{BB48F2B9-3F80-43D5-9223-76526A774C2D}">
      <dgm:prSet/>
      <dgm:spPr/>
      <dgm:t>
        <a:bodyPr rtlCol="0"/>
        <a:lstStyle/>
        <a:p>
          <a:pPr rtl="0"/>
          <a:endParaRPr lang="en-GB"/>
        </a:p>
      </dgm:t>
    </dgm:pt>
    <dgm:pt modelId="{BF30E86D-EAFC-44CE-B56C-D7C5EC7742F3}" type="pres">
      <dgm:prSet presAssocID="{5C72703F-EB58-4B0C-8B2A-EDF2A51B2C6C}" presName="root" presStyleCnt="0">
        <dgm:presLayoutVars>
          <dgm:dir/>
          <dgm:resizeHandles val="exact"/>
        </dgm:presLayoutVars>
      </dgm:prSet>
      <dgm:spPr/>
    </dgm:pt>
    <dgm:pt modelId="{34A89649-B4A9-4A6F-8793-5A3DB37DDDA6}" type="pres">
      <dgm:prSet presAssocID="{23CA95F9-8BCF-40C1-B842-BCFFD43632F6}" presName="compNode" presStyleCnt="0"/>
      <dgm:spPr/>
    </dgm:pt>
    <dgm:pt modelId="{FFB9F511-6797-4909-9D3B-89EBC96F25A8}" type="pres">
      <dgm:prSet presAssocID="{23CA95F9-8BCF-40C1-B842-BCFFD43632F6}" presName="topSpace" presStyleCnt="0"/>
      <dgm:spPr/>
    </dgm:pt>
    <dgm:pt modelId="{73073D5B-7ADA-4F8B-AD34-0BE114905A44}" type="pres">
      <dgm:prSet presAssocID="{23CA95F9-8BCF-40C1-B842-BCFFD43632F6}" presName="photoElip" presStyleLbl="node1" presStyleIdx="0" presStyleCnt="4" custScaleX="123193" custScaleY="123193"/>
      <dgm:spPr>
        <a:prstGeom prst="rect">
          <a:avLst/>
        </a:prstGeom>
        <a:solidFill>
          <a:schemeClr val="bg1"/>
        </a:solidFill>
        <a:ln>
          <a:noFill/>
        </a:ln>
      </dgm:spPr>
    </dgm:pt>
    <dgm:pt modelId="{EE33220B-2292-4F19-BD6E-B7F529CD8414}" type="pres">
      <dgm:prSet presAssocID="{23CA95F9-8BCF-40C1-B842-BCFFD43632F6}" presName="iconSpace" presStyleCnt="0"/>
      <dgm:spPr/>
    </dgm:pt>
    <dgm:pt modelId="{FDFAF16A-4FD0-49F4-8593-32E9A31A4FF7}" type="pres">
      <dgm:prSet presAssocID="{23CA95F9-8BCF-40C1-B842-BCFFD43632F6}" presName="nameTx" presStyleLbl="revTx" presStyleIdx="0" presStyleCnt="8" custLinFactNeighborY="17872">
        <dgm:presLayoutVars>
          <dgm:chMax val="0"/>
          <dgm:chPref val="0"/>
        </dgm:presLayoutVars>
      </dgm:prSet>
      <dgm:spPr/>
    </dgm:pt>
    <dgm:pt modelId="{EEB88C88-E325-43D0-B163-BFD87C897361}" type="pres">
      <dgm:prSet presAssocID="{23CA95F9-8BCF-40C1-B842-BCFFD43632F6}" presName="txSpace" presStyleCnt="0"/>
      <dgm:spPr/>
    </dgm:pt>
    <dgm:pt modelId="{7D166BBB-55AF-452C-B9A0-94A1EE55FF4F}" type="pres">
      <dgm:prSet presAssocID="{23CA95F9-8BCF-40C1-B842-BCFFD43632F6}" presName="desTx" presStyleLbl="revTx" presStyleIdx="1" presStyleCnt="8">
        <dgm:presLayoutVars/>
      </dgm:prSet>
      <dgm:spPr/>
    </dgm:pt>
    <dgm:pt modelId="{860D3358-284A-4827-88CC-2F74FF5A1E56}" type="pres">
      <dgm:prSet presAssocID="{23CA95F9-8BCF-40C1-B842-BCFFD43632F6}" presName="bottSpace" presStyleCnt="0"/>
      <dgm:spPr/>
    </dgm:pt>
    <dgm:pt modelId="{0D4A0804-490F-47AA-B7FA-08C890B0D841}" type="pres">
      <dgm:prSet presAssocID="{D868EA7F-D868-4231-86D5-66D9B2DF2F62}" presName="sibTrans" presStyleCnt="0"/>
      <dgm:spPr/>
    </dgm:pt>
    <dgm:pt modelId="{E40BB94D-AE1C-4F05-8AA5-E9FA9A8CCCDE}" type="pres">
      <dgm:prSet presAssocID="{1E293C9C-50F7-4DF0-A45F-EF6AA41E15B2}" presName="compNode" presStyleCnt="0"/>
      <dgm:spPr/>
    </dgm:pt>
    <dgm:pt modelId="{1BC7C3C6-BE78-4F0A-9E69-54742F1AA0F3}" type="pres">
      <dgm:prSet presAssocID="{1E293C9C-50F7-4DF0-A45F-EF6AA41E15B2}" presName="topSpace" presStyleCnt="0"/>
      <dgm:spPr/>
    </dgm:pt>
    <dgm:pt modelId="{25238F18-07B8-41D8-8BD9-9F8514E8F9C4}" type="pres">
      <dgm:prSet presAssocID="{1E293C9C-50F7-4DF0-A45F-EF6AA41E15B2}" presName="photoElip" presStyleLbl="node1" presStyleIdx="1" presStyleCnt="4" custScaleX="124520" custScaleY="118424" custLinFactX="-55390" custLinFactNeighborX="-100000" custLinFactNeighborY="481"/>
      <dgm:spPr>
        <a:prstGeom prst="rect">
          <a:avLst/>
        </a:prstGeom>
        <a:blipFill dpi="0" rotWithShape="1">
          <a:blip xmlns:r="http://schemas.openxmlformats.org/officeDocument/2006/relationships" r:embed="rId1"/>
          <a:srcRect/>
          <a:stretch>
            <a:fillRect l="9649" t="-729" r="9649" b="-729"/>
          </a:stretch>
        </a:blipFill>
        <a:ln>
          <a:noFill/>
        </a:ln>
      </dgm:spPr>
    </dgm:pt>
    <dgm:pt modelId="{6FFE343B-847F-4D3F-A2F9-B95E826EC656}" type="pres">
      <dgm:prSet presAssocID="{1E293C9C-50F7-4DF0-A45F-EF6AA41E15B2}" presName="iconSpace" presStyleCnt="0"/>
      <dgm:spPr/>
    </dgm:pt>
    <dgm:pt modelId="{866F95BB-E9D9-40E2-AB9F-99D5F69BA82A}" type="pres">
      <dgm:prSet presAssocID="{1E293C9C-50F7-4DF0-A45F-EF6AA41E15B2}" presName="nameTx" presStyleLbl="revTx" presStyleIdx="2" presStyleCnt="8" custLinFactX="100000" custLinFactNeighborX="131450" custLinFactNeighborY="19475">
        <dgm:presLayoutVars>
          <dgm:chMax val="0"/>
          <dgm:chPref val="0"/>
        </dgm:presLayoutVars>
      </dgm:prSet>
      <dgm:spPr/>
    </dgm:pt>
    <dgm:pt modelId="{B22197FE-7BF1-485D-9B2D-0AD12CF41435}" type="pres">
      <dgm:prSet presAssocID="{1E293C9C-50F7-4DF0-A45F-EF6AA41E15B2}" presName="txSpace" presStyleCnt="0"/>
      <dgm:spPr/>
    </dgm:pt>
    <dgm:pt modelId="{1223E777-77CB-4A9A-BF21-12B513842696}" type="pres">
      <dgm:prSet presAssocID="{1E293C9C-50F7-4DF0-A45F-EF6AA41E15B2}" presName="desTx" presStyleLbl="revTx" presStyleIdx="3" presStyleCnt="8">
        <dgm:presLayoutVars/>
      </dgm:prSet>
      <dgm:spPr/>
    </dgm:pt>
    <dgm:pt modelId="{48A93FE3-F550-4840-B560-2DB8553BED7D}" type="pres">
      <dgm:prSet presAssocID="{1E293C9C-50F7-4DF0-A45F-EF6AA41E15B2}" presName="bottSpace" presStyleCnt="0"/>
      <dgm:spPr/>
    </dgm:pt>
    <dgm:pt modelId="{DCDF700C-8587-4AD0-95CF-A8CEBB3AD30B}" type="pres">
      <dgm:prSet presAssocID="{E019F05B-61F4-4915-9D10-5D6F328EA591}" presName="sibTrans" presStyleCnt="0"/>
      <dgm:spPr/>
    </dgm:pt>
    <dgm:pt modelId="{D5C9CF54-A3DB-4262-A188-C006BBF08A29}" type="pres">
      <dgm:prSet presAssocID="{DA3F2F2F-B5A8-4CFD-ABCE-1BC48CD913AF}" presName="compNode" presStyleCnt="0"/>
      <dgm:spPr/>
    </dgm:pt>
    <dgm:pt modelId="{EB21A753-DAF6-4914-9F97-D017DE4534D0}" type="pres">
      <dgm:prSet presAssocID="{DA3F2F2F-B5A8-4CFD-ABCE-1BC48CD913AF}" presName="topSpace" presStyleCnt="0"/>
      <dgm:spPr/>
    </dgm:pt>
    <dgm:pt modelId="{418E44D8-60E4-4008-9F09-1A652C62E8A6}" type="pres">
      <dgm:prSet presAssocID="{DA3F2F2F-B5A8-4CFD-ABCE-1BC48CD913AF}" presName="photoElip" presStyleLbl="node1" presStyleIdx="2" presStyleCnt="4" custScaleX="123193" custScaleY="123193"/>
      <dgm:spPr>
        <a:prstGeom prst="rect">
          <a:avLst/>
        </a:prstGeom>
        <a:blipFill rotWithShape="1">
          <a:blip xmlns:r="http://schemas.openxmlformats.org/officeDocument/2006/relationships" r:embed="rId2"/>
          <a:srcRect/>
          <a:stretch>
            <a:fillRect l="-2000" r="-2000"/>
          </a:stretch>
        </a:blipFill>
        <a:ln>
          <a:noFill/>
        </a:ln>
      </dgm:spPr>
    </dgm:pt>
    <dgm:pt modelId="{51349271-76B0-4CC0-A678-325A9A4D3475}" type="pres">
      <dgm:prSet presAssocID="{DA3F2F2F-B5A8-4CFD-ABCE-1BC48CD913AF}" presName="iconSpace" presStyleCnt="0"/>
      <dgm:spPr/>
    </dgm:pt>
    <dgm:pt modelId="{9B5C14B8-8D61-4009-9F8C-194486F530FA}" type="pres">
      <dgm:prSet presAssocID="{DA3F2F2F-B5A8-4CFD-ABCE-1BC48CD913AF}" presName="nameTx" presStyleLbl="revTx" presStyleIdx="4" presStyleCnt="8" custLinFactNeighborY="17872">
        <dgm:presLayoutVars>
          <dgm:chMax val="0"/>
          <dgm:chPref val="0"/>
        </dgm:presLayoutVars>
      </dgm:prSet>
      <dgm:spPr/>
    </dgm:pt>
    <dgm:pt modelId="{7C23080D-6185-431F-BAF8-5277AA3C0E29}" type="pres">
      <dgm:prSet presAssocID="{DA3F2F2F-B5A8-4CFD-ABCE-1BC48CD913AF}" presName="txSpace" presStyleCnt="0"/>
      <dgm:spPr/>
    </dgm:pt>
    <dgm:pt modelId="{EE420F84-477D-4635-BEF8-66426E9A259D}" type="pres">
      <dgm:prSet presAssocID="{DA3F2F2F-B5A8-4CFD-ABCE-1BC48CD913AF}" presName="desTx" presStyleLbl="revTx" presStyleIdx="5" presStyleCnt="8" custLinFactY="-45265" custLinFactNeighborX="14101" custLinFactNeighborY="-100000">
        <dgm:presLayoutVars/>
      </dgm:prSet>
      <dgm:spPr/>
    </dgm:pt>
    <dgm:pt modelId="{DB61A93F-5AE0-4A97-AFE4-E1EA7F61D044}" type="pres">
      <dgm:prSet presAssocID="{DA3F2F2F-B5A8-4CFD-ABCE-1BC48CD913AF}" presName="bottSpace" presStyleCnt="0"/>
      <dgm:spPr/>
    </dgm:pt>
    <dgm:pt modelId="{75D7FAE6-857D-40F6-B564-3F282FD27B77}" type="pres">
      <dgm:prSet presAssocID="{038FE749-6004-418E-86C7-7C1B1D7930F4}" presName="sibTrans" presStyleCnt="0"/>
      <dgm:spPr/>
    </dgm:pt>
    <dgm:pt modelId="{F836F72C-94C1-41ED-BA62-813057647F9C}" type="pres">
      <dgm:prSet presAssocID="{B2F9B3BC-1849-4A4A-BBE4-752B9B492C76}" presName="compNode" presStyleCnt="0"/>
      <dgm:spPr/>
    </dgm:pt>
    <dgm:pt modelId="{8D7BA638-A338-4090-BADA-C1ECE7868394}" type="pres">
      <dgm:prSet presAssocID="{B2F9B3BC-1849-4A4A-BBE4-752B9B492C76}" presName="topSpace" presStyleCnt="0"/>
      <dgm:spPr/>
    </dgm:pt>
    <dgm:pt modelId="{04A8E640-7EB5-4EF2-8C83-19A3E5328324}" type="pres">
      <dgm:prSet presAssocID="{B2F9B3BC-1849-4A4A-BBE4-752B9B492C76}" presName="photoElip" presStyleLbl="node1" presStyleIdx="3" presStyleCnt="4" custScaleX="123193" custScaleY="123193" custLinFactX="-110648" custLinFactNeighborX="-200000" custLinFactNeighborY="729"/>
      <dgm:spPr>
        <a:prstGeom prst="rect">
          <a:avLst/>
        </a:prstGeom>
        <a:blipFill dpi="0" rotWithShape="1">
          <a:blip xmlns:r="http://schemas.openxmlformats.org/officeDocument/2006/relationships" r:embed="rId3"/>
          <a:srcRect/>
          <a:stretch>
            <a:fillRect l="-3199" t="26060" r="-3199" b="26060"/>
          </a:stretch>
        </a:blipFill>
        <a:ln>
          <a:noFill/>
        </a:ln>
      </dgm:spPr>
    </dgm:pt>
    <dgm:pt modelId="{278B038A-7223-4C22-98FA-84D16AB2359F}" type="pres">
      <dgm:prSet presAssocID="{B2F9B3BC-1849-4A4A-BBE4-752B9B492C76}" presName="iconSpace" presStyleCnt="0"/>
      <dgm:spPr/>
    </dgm:pt>
    <dgm:pt modelId="{79C5F495-3DD9-41C8-99AE-150A333447D0}" type="pres">
      <dgm:prSet presAssocID="{B2F9B3BC-1849-4A4A-BBE4-752B9B492C76}" presName="nameTx" presStyleLbl="revTx" presStyleIdx="6" presStyleCnt="8" custLinFactX="-100000" custLinFactNeighborX="-132672" custLinFactNeighborY="22681">
        <dgm:presLayoutVars>
          <dgm:chMax val="0"/>
          <dgm:chPref val="0"/>
        </dgm:presLayoutVars>
      </dgm:prSet>
      <dgm:spPr/>
    </dgm:pt>
    <dgm:pt modelId="{0D329E5F-B8D6-4027-B396-6AF7DD7D0537}" type="pres">
      <dgm:prSet presAssocID="{B2F9B3BC-1849-4A4A-BBE4-752B9B492C76}" presName="txSpace" presStyleCnt="0"/>
      <dgm:spPr/>
    </dgm:pt>
    <dgm:pt modelId="{5A7600AF-A34B-4D03-B3D6-B3C760AE8E06}" type="pres">
      <dgm:prSet presAssocID="{B2F9B3BC-1849-4A4A-BBE4-752B9B492C76}" presName="desTx" presStyleLbl="revTx" presStyleIdx="7" presStyleCnt="8" custLinFactNeighborX="1819" custLinFactNeighborY="-7212">
        <dgm:presLayoutVars/>
      </dgm:prSet>
      <dgm:spPr/>
    </dgm:pt>
    <dgm:pt modelId="{F9799C58-A628-4E75-9DAC-6616D2E34649}" type="pres">
      <dgm:prSet presAssocID="{B2F9B3BC-1849-4A4A-BBE4-752B9B492C76}" presName="bottSpace" presStyleCnt="0"/>
      <dgm:spPr/>
    </dgm:pt>
  </dgm:ptLst>
  <dgm:cxnLst>
    <dgm:cxn modelId="{A7E7000F-0D10-4D88-844F-C9CB2A6A39DA}" srcId="{5C72703F-EB58-4B0C-8B2A-EDF2A51B2C6C}" destId="{1E293C9C-50F7-4DF0-A45F-EF6AA41E15B2}" srcOrd="1" destOrd="0" parTransId="{04936CC5-1B2F-4620-ABDF-F195956C3F4A}" sibTransId="{E019F05B-61F4-4915-9D10-5D6F328EA591}"/>
    <dgm:cxn modelId="{540FED75-CB4E-4EAD-804F-81226869B095}" type="presOf" srcId="{1E293C9C-50F7-4DF0-A45F-EF6AA41E15B2}" destId="{866F95BB-E9D9-40E2-AB9F-99D5F69BA82A}" srcOrd="0" destOrd="0" presId="urn:microsoft.com/office/officeart/2019/1/layout/PeoplePortraitsList"/>
    <dgm:cxn modelId="{4C525577-8965-4DD8-A876-005F65E1D723}" type="presOf" srcId="{B2F9B3BC-1849-4A4A-BBE4-752B9B492C76}" destId="{79C5F495-3DD9-41C8-99AE-150A333447D0}" srcOrd="0" destOrd="0" presId="urn:microsoft.com/office/officeart/2019/1/layout/PeoplePortraitsList"/>
    <dgm:cxn modelId="{103DE3A3-70BD-4C08-B354-5518A18B954E}" type="presOf" srcId="{DA3F2F2F-B5A8-4CFD-ABCE-1BC48CD913AF}" destId="{9B5C14B8-8D61-4009-9F8C-194486F530FA}" srcOrd="0" destOrd="0" presId="urn:microsoft.com/office/officeart/2019/1/layout/PeoplePortraitsList"/>
    <dgm:cxn modelId="{BB48F2B9-3F80-43D5-9223-76526A774C2D}" srcId="{5C72703F-EB58-4B0C-8B2A-EDF2A51B2C6C}" destId="{B2F9B3BC-1849-4A4A-BBE4-752B9B492C76}" srcOrd="3" destOrd="0" parTransId="{48FD486C-824F-4590-8CFC-BC1053E533DD}" sibTransId="{2946CE56-B018-4C0E-918D-0B36D170024F}"/>
    <dgm:cxn modelId="{E6EDE7CF-5B3F-4E2C-99EE-D5462F0EC9CE}" srcId="{5C72703F-EB58-4B0C-8B2A-EDF2A51B2C6C}" destId="{23CA95F9-8BCF-40C1-B842-BCFFD43632F6}" srcOrd="0" destOrd="0" parTransId="{FC4F4986-5DCD-4DC2-B7FD-2C5FABEF9979}" sibTransId="{D868EA7F-D868-4231-86D5-66D9B2DF2F62}"/>
    <dgm:cxn modelId="{307321D6-32A9-4F29-A35B-8328C6417311}" srcId="{5C72703F-EB58-4B0C-8B2A-EDF2A51B2C6C}" destId="{DA3F2F2F-B5A8-4CFD-ABCE-1BC48CD913AF}" srcOrd="2" destOrd="0" parTransId="{D4AFA5E0-6624-49A6-B10B-4FFA7483C001}" sibTransId="{038FE749-6004-418E-86C7-7C1B1D7930F4}"/>
    <dgm:cxn modelId="{DE44E4D8-C5CF-4438-860F-3C376D4D64F5}" type="presOf" srcId="{23CA95F9-8BCF-40C1-B842-BCFFD43632F6}" destId="{FDFAF16A-4FD0-49F4-8593-32E9A31A4FF7}" srcOrd="0" destOrd="0" presId="urn:microsoft.com/office/officeart/2019/1/layout/PeoplePortraitsList"/>
    <dgm:cxn modelId="{74A68EEE-876E-4134-B088-DC53246E11FE}" type="presOf" srcId="{5C72703F-EB58-4B0C-8B2A-EDF2A51B2C6C}" destId="{BF30E86D-EAFC-44CE-B56C-D7C5EC7742F3}" srcOrd="0" destOrd="0" presId="urn:microsoft.com/office/officeart/2019/1/layout/PeoplePortraitsList"/>
    <dgm:cxn modelId="{3D9D2C87-FAC6-440F-8296-405914DA77FA}" type="presParOf" srcId="{BF30E86D-EAFC-44CE-B56C-D7C5EC7742F3}" destId="{34A89649-B4A9-4A6F-8793-5A3DB37DDDA6}" srcOrd="0" destOrd="0" presId="urn:microsoft.com/office/officeart/2019/1/layout/PeoplePortraitsList"/>
    <dgm:cxn modelId="{10208EBB-3996-40BD-88FB-7743A0FCFC0C}" type="presParOf" srcId="{34A89649-B4A9-4A6F-8793-5A3DB37DDDA6}" destId="{FFB9F511-6797-4909-9D3B-89EBC96F25A8}" srcOrd="0" destOrd="0" presId="urn:microsoft.com/office/officeart/2019/1/layout/PeoplePortraitsList"/>
    <dgm:cxn modelId="{680FCFE1-C0D6-41B7-81EE-34F07569A758}" type="presParOf" srcId="{34A89649-B4A9-4A6F-8793-5A3DB37DDDA6}" destId="{73073D5B-7ADA-4F8B-AD34-0BE114905A44}" srcOrd="1" destOrd="0" presId="urn:microsoft.com/office/officeart/2019/1/layout/PeoplePortraitsList"/>
    <dgm:cxn modelId="{84E22014-947A-4B8C-A1FF-A1E4AAD40AF2}" type="presParOf" srcId="{34A89649-B4A9-4A6F-8793-5A3DB37DDDA6}" destId="{EE33220B-2292-4F19-BD6E-B7F529CD8414}" srcOrd="2" destOrd="0" presId="urn:microsoft.com/office/officeart/2019/1/layout/PeoplePortraitsList"/>
    <dgm:cxn modelId="{6B5D3C86-47CA-4D7E-A443-7DF8A6130E63}" type="presParOf" srcId="{34A89649-B4A9-4A6F-8793-5A3DB37DDDA6}" destId="{FDFAF16A-4FD0-49F4-8593-32E9A31A4FF7}" srcOrd="3" destOrd="0" presId="urn:microsoft.com/office/officeart/2019/1/layout/PeoplePortraitsList"/>
    <dgm:cxn modelId="{119527D7-3755-4E3D-BC66-7A27143BBB8B}" type="presParOf" srcId="{34A89649-B4A9-4A6F-8793-5A3DB37DDDA6}" destId="{EEB88C88-E325-43D0-B163-BFD87C897361}" srcOrd="4" destOrd="0" presId="urn:microsoft.com/office/officeart/2019/1/layout/PeoplePortraitsList"/>
    <dgm:cxn modelId="{8B410EAE-BFFA-4BD7-B4BA-16AABEF1EAA9}" type="presParOf" srcId="{34A89649-B4A9-4A6F-8793-5A3DB37DDDA6}" destId="{7D166BBB-55AF-452C-B9A0-94A1EE55FF4F}" srcOrd="5" destOrd="0" presId="urn:microsoft.com/office/officeart/2019/1/layout/PeoplePortraitsList"/>
    <dgm:cxn modelId="{02A3AE73-815E-459E-B530-44D4C95EF771}" type="presParOf" srcId="{34A89649-B4A9-4A6F-8793-5A3DB37DDDA6}" destId="{860D3358-284A-4827-88CC-2F74FF5A1E56}" srcOrd="6" destOrd="0" presId="urn:microsoft.com/office/officeart/2019/1/layout/PeoplePortraitsList"/>
    <dgm:cxn modelId="{6C30D5CD-53EE-463E-B6E2-B237F041E4C3}" type="presParOf" srcId="{BF30E86D-EAFC-44CE-B56C-D7C5EC7742F3}" destId="{0D4A0804-490F-47AA-B7FA-08C890B0D841}" srcOrd="1" destOrd="0" presId="urn:microsoft.com/office/officeart/2019/1/layout/PeoplePortraitsList"/>
    <dgm:cxn modelId="{E4C40201-6BC4-420D-A8E7-A3465911B5D7}" type="presParOf" srcId="{BF30E86D-EAFC-44CE-B56C-D7C5EC7742F3}" destId="{E40BB94D-AE1C-4F05-8AA5-E9FA9A8CCCDE}" srcOrd="2" destOrd="0" presId="urn:microsoft.com/office/officeart/2019/1/layout/PeoplePortraitsList"/>
    <dgm:cxn modelId="{DF091FE9-5356-4A17-932D-C2EAD2530E8C}" type="presParOf" srcId="{E40BB94D-AE1C-4F05-8AA5-E9FA9A8CCCDE}" destId="{1BC7C3C6-BE78-4F0A-9E69-54742F1AA0F3}" srcOrd="0" destOrd="0" presId="urn:microsoft.com/office/officeart/2019/1/layout/PeoplePortraitsList"/>
    <dgm:cxn modelId="{43A6DAE1-8229-474F-B737-E5233B5044F7}" type="presParOf" srcId="{E40BB94D-AE1C-4F05-8AA5-E9FA9A8CCCDE}" destId="{25238F18-07B8-41D8-8BD9-9F8514E8F9C4}" srcOrd="1" destOrd="0" presId="urn:microsoft.com/office/officeart/2019/1/layout/PeoplePortraitsList"/>
    <dgm:cxn modelId="{811B328F-D513-4A25-BB09-9EDD8689ED34}" type="presParOf" srcId="{E40BB94D-AE1C-4F05-8AA5-E9FA9A8CCCDE}" destId="{6FFE343B-847F-4D3F-A2F9-B95E826EC656}" srcOrd="2" destOrd="0" presId="urn:microsoft.com/office/officeart/2019/1/layout/PeoplePortraitsList"/>
    <dgm:cxn modelId="{B86088D4-B825-4152-895F-72CD7428D68F}" type="presParOf" srcId="{E40BB94D-AE1C-4F05-8AA5-E9FA9A8CCCDE}" destId="{866F95BB-E9D9-40E2-AB9F-99D5F69BA82A}" srcOrd="3" destOrd="0" presId="urn:microsoft.com/office/officeart/2019/1/layout/PeoplePortraitsList"/>
    <dgm:cxn modelId="{9DF4ADBA-E8BF-45F3-B4C1-57BC4E46838A}" type="presParOf" srcId="{E40BB94D-AE1C-4F05-8AA5-E9FA9A8CCCDE}" destId="{B22197FE-7BF1-485D-9B2D-0AD12CF41435}" srcOrd="4" destOrd="0" presId="urn:microsoft.com/office/officeart/2019/1/layout/PeoplePortraitsList"/>
    <dgm:cxn modelId="{AE599A69-85C5-4380-827C-D751478A667D}" type="presParOf" srcId="{E40BB94D-AE1C-4F05-8AA5-E9FA9A8CCCDE}" destId="{1223E777-77CB-4A9A-BF21-12B513842696}" srcOrd="5" destOrd="0" presId="urn:microsoft.com/office/officeart/2019/1/layout/PeoplePortraitsList"/>
    <dgm:cxn modelId="{F8E06700-DE35-4D59-8FE6-04C15FF36365}" type="presParOf" srcId="{E40BB94D-AE1C-4F05-8AA5-E9FA9A8CCCDE}" destId="{48A93FE3-F550-4840-B560-2DB8553BED7D}" srcOrd="6" destOrd="0" presId="urn:microsoft.com/office/officeart/2019/1/layout/PeoplePortraitsList"/>
    <dgm:cxn modelId="{B3BC6484-B724-49D7-B0A5-B96774D6C5A7}" type="presParOf" srcId="{BF30E86D-EAFC-44CE-B56C-D7C5EC7742F3}" destId="{DCDF700C-8587-4AD0-95CF-A8CEBB3AD30B}" srcOrd="3" destOrd="0" presId="urn:microsoft.com/office/officeart/2019/1/layout/PeoplePortraitsList"/>
    <dgm:cxn modelId="{123A582B-C4F8-4519-967F-856EBB9F6F06}" type="presParOf" srcId="{BF30E86D-EAFC-44CE-B56C-D7C5EC7742F3}" destId="{D5C9CF54-A3DB-4262-A188-C006BBF08A29}" srcOrd="4" destOrd="0" presId="urn:microsoft.com/office/officeart/2019/1/layout/PeoplePortraitsList"/>
    <dgm:cxn modelId="{0A329E61-D0BD-4638-AFBB-ECC1E1BB2FE5}" type="presParOf" srcId="{D5C9CF54-A3DB-4262-A188-C006BBF08A29}" destId="{EB21A753-DAF6-4914-9F97-D017DE4534D0}" srcOrd="0" destOrd="0" presId="urn:microsoft.com/office/officeart/2019/1/layout/PeoplePortraitsList"/>
    <dgm:cxn modelId="{4E8CFC80-611A-4174-A442-0AFBB471F58A}" type="presParOf" srcId="{D5C9CF54-A3DB-4262-A188-C006BBF08A29}" destId="{418E44D8-60E4-4008-9F09-1A652C62E8A6}" srcOrd="1" destOrd="0" presId="urn:microsoft.com/office/officeart/2019/1/layout/PeoplePortraitsList"/>
    <dgm:cxn modelId="{D991B0D3-565F-44D9-A83F-197781E114D0}" type="presParOf" srcId="{D5C9CF54-A3DB-4262-A188-C006BBF08A29}" destId="{51349271-76B0-4CC0-A678-325A9A4D3475}" srcOrd="2" destOrd="0" presId="urn:microsoft.com/office/officeart/2019/1/layout/PeoplePortraitsList"/>
    <dgm:cxn modelId="{7FC54EBB-A416-48DA-AADE-209AE477B46E}" type="presParOf" srcId="{D5C9CF54-A3DB-4262-A188-C006BBF08A29}" destId="{9B5C14B8-8D61-4009-9F8C-194486F530FA}" srcOrd="3" destOrd="0" presId="urn:microsoft.com/office/officeart/2019/1/layout/PeoplePortraitsList"/>
    <dgm:cxn modelId="{2DCC0C79-D17C-4625-A51E-8C6146272B0A}" type="presParOf" srcId="{D5C9CF54-A3DB-4262-A188-C006BBF08A29}" destId="{7C23080D-6185-431F-BAF8-5277AA3C0E29}" srcOrd="4" destOrd="0" presId="urn:microsoft.com/office/officeart/2019/1/layout/PeoplePortraitsList"/>
    <dgm:cxn modelId="{A2D210FF-C687-4AED-82B0-395AAD28B698}" type="presParOf" srcId="{D5C9CF54-A3DB-4262-A188-C006BBF08A29}" destId="{EE420F84-477D-4635-BEF8-66426E9A259D}" srcOrd="5" destOrd="0" presId="urn:microsoft.com/office/officeart/2019/1/layout/PeoplePortraitsList"/>
    <dgm:cxn modelId="{948ADD0E-8022-4129-AB57-AF1F16DEEC20}" type="presParOf" srcId="{D5C9CF54-A3DB-4262-A188-C006BBF08A29}" destId="{DB61A93F-5AE0-4A97-AFE4-E1EA7F61D044}" srcOrd="6" destOrd="0" presId="urn:microsoft.com/office/officeart/2019/1/layout/PeoplePortraitsList"/>
    <dgm:cxn modelId="{B37D38BA-04F9-4FDE-90E3-13C84B9D3351}" type="presParOf" srcId="{BF30E86D-EAFC-44CE-B56C-D7C5EC7742F3}" destId="{75D7FAE6-857D-40F6-B564-3F282FD27B77}" srcOrd="5" destOrd="0" presId="urn:microsoft.com/office/officeart/2019/1/layout/PeoplePortraitsList"/>
    <dgm:cxn modelId="{C9461069-5B02-4E7D-89BF-60D89C5520D1}" type="presParOf" srcId="{BF30E86D-EAFC-44CE-B56C-D7C5EC7742F3}" destId="{F836F72C-94C1-41ED-BA62-813057647F9C}" srcOrd="6" destOrd="0" presId="urn:microsoft.com/office/officeart/2019/1/layout/PeoplePortraitsList"/>
    <dgm:cxn modelId="{074A72EB-DB29-40AB-9670-D77CF64F72EE}" type="presParOf" srcId="{F836F72C-94C1-41ED-BA62-813057647F9C}" destId="{8D7BA638-A338-4090-BADA-C1ECE7868394}" srcOrd="0" destOrd="0" presId="urn:microsoft.com/office/officeart/2019/1/layout/PeoplePortraitsList"/>
    <dgm:cxn modelId="{ACF70A6D-0F45-437B-9C70-8A65D4111C5E}" type="presParOf" srcId="{F836F72C-94C1-41ED-BA62-813057647F9C}" destId="{04A8E640-7EB5-4EF2-8C83-19A3E5328324}" srcOrd="1" destOrd="0" presId="urn:microsoft.com/office/officeart/2019/1/layout/PeoplePortraitsList"/>
    <dgm:cxn modelId="{207CB733-8608-4FD4-8942-AEF56B8AD050}" type="presParOf" srcId="{F836F72C-94C1-41ED-BA62-813057647F9C}" destId="{278B038A-7223-4C22-98FA-84D16AB2359F}" srcOrd="2" destOrd="0" presId="urn:microsoft.com/office/officeart/2019/1/layout/PeoplePortraitsList"/>
    <dgm:cxn modelId="{ABBDB8AD-1D60-4A5E-A05E-58E73FB4EE6D}" type="presParOf" srcId="{F836F72C-94C1-41ED-BA62-813057647F9C}" destId="{79C5F495-3DD9-41C8-99AE-150A333447D0}" srcOrd="3" destOrd="0" presId="urn:microsoft.com/office/officeart/2019/1/layout/PeoplePortraitsList"/>
    <dgm:cxn modelId="{4C2F2B28-9C3F-433B-AB15-CE2605DCD325}" type="presParOf" srcId="{F836F72C-94C1-41ED-BA62-813057647F9C}" destId="{0D329E5F-B8D6-4027-B396-6AF7DD7D0537}" srcOrd="4" destOrd="0" presId="urn:microsoft.com/office/officeart/2019/1/layout/PeoplePortraitsList"/>
    <dgm:cxn modelId="{A3CD0915-11F1-4C29-91BA-EF724E1525A8}" type="presParOf" srcId="{F836F72C-94C1-41ED-BA62-813057647F9C}" destId="{5A7600AF-A34B-4D03-B3D6-B3C760AE8E06}" srcOrd="5" destOrd="0" presId="urn:microsoft.com/office/officeart/2019/1/layout/PeoplePortraitsList"/>
    <dgm:cxn modelId="{82E4B52A-F0D2-438B-8CA3-5A6EB2771E78}" type="presParOf" srcId="{F836F72C-94C1-41ED-BA62-813057647F9C}" destId="{F9799C58-A628-4E75-9DAC-6616D2E34649}" srcOrd="6" destOrd="0" presId="urn:microsoft.com/office/officeart/2019/1/layout/PeoplePortraits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D67ED0-6EEA-48F6-A9C1-BE754AABC76A}" type="doc">
      <dgm:prSet loTypeId="urn:microsoft.com/office/officeart/2017/3/layout/HorizontalPathTimeline#2" loCatId="other" qsTypeId="urn:microsoft.com/office/officeart/2005/8/quickstyle/simple1" qsCatId="simple" csTypeId="urn:microsoft.com/office/officeart/2005/8/colors/accent1_2" csCatId="accent1" phldr="1"/>
      <dgm:spPr/>
      <dgm:t>
        <a:bodyPr rtlCol="0"/>
        <a:lstStyle/>
        <a:p>
          <a:pPr rtl="0"/>
          <a:endParaRPr lang="en-GB"/>
        </a:p>
      </dgm:t>
    </dgm:pt>
    <dgm:pt modelId="{AE62509E-8FD5-4BC0-8484-49407DA07B2D}">
      <dgm:prSet phldrT="[Text]"/>
      <dgm:spPr/>
      <dgm:t>
        <a:bodyPr rtlCol="0"/>
        <a:lstStyle/>
        <a:p>
          <a:pPr rtl="0">
            <a:lnSpc>
              <a:spcPct val="100000"/>
            </a:lnSpc>
            <a:spcAft>
              <a:spcPts val="0"/>
            </a:spcAft>
          </a:pPr>
          <a:r>
            <a:rPr lang="en-GB" spc="100" dirty="0">
              <a:solidFill>
                <a:schemeClr val="tx1"/>
              </a:solidFill>
            </a:rPr>
            <a:t>Learn</a:t>
          </a:r>
        </a:p>
      </dgm:t>
    </dgm:pt>
    <dgm:pt modelId="{8F2C679D-77AF-46F9-9ACE-1E1D440B1883}" type="parTrans" cxnId="{B681E0E7-0B3A-4DB8-BF19-F9AE0E1C787B}">
      <dgm:prSet/>
      <dgm:spPr/>
      <dgm:t>
        <a:bodyPr rtlCol="0"/>
        <a:lstStyle/>
        <a:p>
          <a:pPr rtl="0"/>
          <a:endParaRPr lang="en-GB">
            <a:solidFill>
              <a:schemeClr val="tx1"/>
            </a:solidFill>
          </a:endParaRPr>
        </a:p>
      </dgm:t>
    </dgm:pt>
    <dgm:pt modelId="{5C2CB4AF-F88D-4FBE-A40E-0CC048A23B9E}" type="sibTrans" cxnId="{B681E0E7-0B3A-4DB8-BF19-F9AE0E1C787B}">
      <dgm:prSet/>
      <dgm:spPr/>
      <dgm:t>
        <a:bodyPr rtlCol="0"/>
        <a:lstStyle/>
        <a:p>
          <a:pPr rtl="0"/>
          <a:endParaRPr lang="en-GB">
            <a:solidFill>
              <a:schemeClr val="tx1"/>
            </a:solidFill>
          </a:endParaRPr>
        </a:p>
      </dgm:t>
    </dgm:pt>
    <dgm:pt modelId="{54A260F9-80FA-4E2A-BE87-2C0670B83857}">
      <dgm:prSet phldrT="[Text]" custT="1"/>
      <dgm:spPr/>
      <dgm:t>
        <a:bodyPr rtlCol="0"/>
        <a:lstStyle/>
        <a:p>
          <a:pPr rtl="0">
            <a:lnSpc>
              <a:spcPct val="90000"/>
            </a:lnSpc>
            <a:spcAft>
              <a:spcPts val="0"/>
            </a:spcAft>
            <a:buFont typeface="Arial" panose="020B0604020202020204" pitchFamily="34" charset="0"/>
            <a:buChar char="•"/>
          </a:pPr>
          <a:r>
            <a:rPr lang="en-GB" sz="1100" b="0" i="0" spc="100" dirty="0">
              <a:solidFill>
                <a:schemeClr val="tx1"/>
              </a:solidFill>
            </a:rPr>
            <a:t>Create routines to access webcams, take images and analyse.</a:t>
          </a:r>
          <a:endParaRPr lang="en-GB" sz="1100" spc="100" baseline="0" dirty="0">
            <a:solidFill>
              <a:schemeClr val="tx1"/>
            </a:solidFill>
          </a:endParaRPr>
        </a:p>
      </dgm:t>
    </dgm:pt>
    <dgm:pt modelId="{3E4E3177-8F1B-40ED-B20A-6A6F0041E180}" type="parTrans" cxnId="{0D49E980-DE7B-46C8-A240-0AF3E38E1055}">
      <dgm:prSet/>
      <dgm:spPr/>
      <dgm:t>
        <a:bodyPr rtlCol="0"/>
        <a:lstStyle/>
        <a:p>
          <a:pPr rtl="0"/>
          <a:endParaRPr lang="en-GB">
            <a:solidFill>
              <a:schemeClr val="tx1"/>
            </a:solidFill>
          </a:endParaRPr>
        </a:p>
      </dgm:t>
    </dgm:pt>
    <dgm:pt modelId="{BA9E60E0-CF2E-4096-A9F4-556713DB9AE4}" type="sibTrans" cxnId="{0D49E980-DE7B-46C8-A240-0AF3E38E1055}">
      <dgm:prSet/>
      <dgm:spPr/>
      <dgm:t>
        <a:bodyPr rtlCol="0"/>
        <a:lstStyle/>
        <a:p>
          <a:pPr rtl="0"/>
          <a:endParaRPr lang="en-GB">
            <a:solidFill>
              <a:schemeClr val="tx1"/>
            </a:solidFill>
          </a:endParaRPr>
        </a:p>
      </dgm:t>
    </dgm:pt>
    <dgm:pt modelId="{20928AAA-F457-4A09-8AAC-A82210983FBE}">
      <dgm:prSet phldrT="[Text]"/>
      <dgm:spPr/>
      <dgm:t>
        <a:bodyPr rtlCol="0"/>
        <a:lstStyle/>
        <a:p>
          <a:pPr rtl="0">
            <a:lnSpc>
              <a:spcPct val="100000"/>
            </a:lnSpc>
            <a:spcAft>
              <a:spcPts val="0"/>
            </a:spcAft>
          </a:pPr>
          <a:r>
            <a:rPr lang="en-GB" spc="100" dirty="0">
              <a:solidFill>
                <a:schemeClr val="tx1"/>
              </a:solidFill>
            </a:rPr>
            <a:t>Code</a:t>
          </a:r>
        </a:p>
      </dgm:t>
    </dgm:pt>
    <dgm:pt modelId="{915085CE-2C78-4B64-8FF4-E48DB7BD55D2}" type="parTrans" cxnId="{BA476174-221B-4A3D-B4E2-5FCC084B59D3}">
      <dgm:prSet/>
      <dgm:spPr/>
      <dgm:t>
        <a:bodyPr rtlCol="0"/>
        <a:lstStyle/>
        <a:p>
          <a:pPr rtl="0"/>
          <a:endParaRPr lang="en-GB">
            <a:solidFill>
              <a:schemeClr val="tx1"/>
            </a:solidFill>
          </a:endParaRPr>
        </a:p>
      </dgm:t>
    </dgm:pt>
    <dgm:pt modelId="{EB5D5454-A5E9-4E37-B514-DFC5324A66C0}" type="sibTrans" cxnId="{BA476174-221B-4A3D-B4E2-5FCC084B59D3}">
      <dgm:prSet/>
      <dgm:spPr/>
      <dgm:t>
        <a:bodyPr rtlCol="0"/>
        <a:lstStyle/>
        <a:p>
          <a:pPr rtl="0"/>
          <a:endParaRPr lang="en-GB">
            <a:solidFill>
              <a:schemeClr val="tx1"/>
            </a:solidFill>
          </a:endParaRPr>
        </a:p>
      </dgm:t>
    </dgm:pt>
    <dgm:pt modelId="{9C6534A9-4C27-4998-80A5-DF23882CAE25}">
      <dgm:prSet phldrT="[Text]" custT="1"/>
      <dgm:spPr/>
      <dgm:t>
        <a:bodyPr rtlCol="0"/>
        <a:lstStyle/>
        <a:p>
          <a:pPr rtl="0">
            <a:lnSpc>
              <a:spcPct val="90000"/>
            </a:lnSpc>
            <a:spcAft>
              <a:spcPts val="0"/>
            </a:spcAft>
            <a:buFont typeface="Arial" panose="020B0604020202020204" pitchFamily="34" charset="0"/>
            <a:buChar char="•"/>
          </a:pPr>
          <a:r>
            <a:rPr lang="en-GB" sz="1100" b="0" i="0" spc="100" dirty="0">
              <a:solidFill>
                <a:schemeClr val="tx1"/>
              </a:solidFill>
            </a:rPr>
            <a:t>Complete all coding routines and amalgamate into one complete application that runs.</a:t>
          </a:r>
          <a:endParaRPr lang="en-GB" sz="1100" spc="100" baseline="0" dirty="0">
            <a:solidFill>
              <a:schemeClr val="tx1"/>
            </a:solidFill>
          </a:endParaRPr>
        </a:p>
      </dgm:t>
    </dgm:pt>
    <dgm:pt modelId="{0AA7231B-9394-4732-A7BE-3EB3CF2F8D70}" type="parTrans" cxnId="{82290D4D-2346-4E6C-B254-B9EAA4D01A23}">
      <dgm:prSet/>
      <dgm:spPr/>
      <dgm:t>
        <a:bodyPr rtlCol="0"/>
        <a:lstStyle/>
        <a:p>
          <a:pPr rtl="0"/>
          <a:endParaRPr lang="en-GB">
            <a:solidFill>
              <a:schemeClr val="tx1"/>
            </a:solidFill>
          </a:endParaRPr>
        </a:p>
      </dgm:t>
    </dgm:pt>
    <dgm:pt modelId="{83B69D46-737C-4589-B359-6BD9DD58BC91}" type="sibTrans" cxnId="{82290D4D-2346-4E6C-B254-B9EAA4D01A23}">
      <dgm:prSet/>
      <dgm:spPr/>
      <dgm:t>
        <a:bodyPr rtlCol="0"/>
        <a:lstStyle/>
        <a:p>
          <a:pPr rtl="0"/>
          <a:endParaRPr lang="en-GB">
            <a:solidFill>
              <a:schemeClr val="tx1"/>
            </a:solidFill>
          </a:endParaRPr>
        </a:p>
      </dgm:t>
    </dgm:pt>
    <dgm:pt modelId="{03738E35-4243-4E7D-A93F-C07DA3901E78}">
      <dgm:prSet phldrT="[Text]"/>
      <dgm:spPr/>
      <dgm:t>
        <a:bodyPr rtlCol="0"/>
        <a:lstStyle/>
        <a:p>
          <a:pPr rtl="0">
            <a:lnSpc>
              <a:spcPct val="100000"/>
            </a:lnSpc>
            <a:spcAft>
              <a:spcPts val="0"/>
            </a:spcAft>
          </a:pPr>
          <a:r>
            <a:rPr lang="en-GB" spc="100" dirty="0">
              <a:solidFill>
                <a:schemeClr val="tx1"/>
              </a:solidFill>
            </a:rPr>
            <a:t>Debug</a:t>
          </a:r>
        </a:p>
      </dgm:t>
    </dgm:pt>
    <dgm:pt modelId="{DABBAF6C-D1C9-42E1-B928-5ACDE3D21AB0}" type="parTrans" cxnId="{E41AD5BE-76F3-4A9E-8059-7FC968661703}">
      <dgm:prSet/>
      <dgm:spPr/>
      <dgm:t>
        <a:bodyPr rtlCol="0"/>
        <a:lstStyle/>
        <a:p>
          <a:pPr rtl="0"/>
          <a:endParaRPr lang="en-GB">
            <a:solidFill>
              <a:schemeClr val="tx1"/>
            </a:solidFill>
          </a:endParaRPr>
        </a:p>
      </dgm:t>
    </dgm:pt>
    <dgm:pt modelId="{6BF5896A-A334-45B0-B451-09159F55B184}" type="sibTrans" cxnId="{E41AD5BE-76F3-4A9E-8059-7FC968661703}">
      <dgm:prSet/>
      <dgm:spPr/>
      <dgm:t>
        <a:bodyPr rtlCol="0"/>
        <a:lstStyle/>
        <a:p>
          <a:pPr rtl="0"/>
          <a:endParaRPr lang="en-GB">
            <a:solidFill>
              <a:schemeClr val="tx1"/>
            </a:solidFill>
          </a:endParaRPr>
        </a:p>
      </dgm:t>
    </dgm:pt>
    <dgm:pt modelId="{34C8CD19-04E2-4488-965F-DC841C470D45}">
      <dgm:prSet phldrT="[Text]" custT="1"/>
      <dgm:spPr/>
      <dgm:t>
        <a:bodyPr rtlCol="0"/>
        <a:lstStyle/>
        <a:p>
          <a:pPr rtl="0">
            <a:lnSpc>
              <a:spcPct val="90000"/>
            </a:lnSpc>
            <a:spcAft>
              <a:spcPts val="0"/>
            </a:spcAft>
            <a:buFont typeface="Arial" panose="020B0604020202020204" pitchFamily="34" charset="0"/>
            <a:buChar char="•"/>
          </a:pPr>
          <a:r>
            <a:rPr lang="en-GB" sz="1100" b="0" i="0" spc="150" dirty="0">
              <a:solidFill>
                <a:schemeClr val="tx1"/>
              </a:solidFill>
            </a:rPr>
            <a:t>Optimise the code and create a working application that is robust enough to be tested.</a:t>
          </a:r>
          <a:endParaRPr lang="en-GB" sz="1100" spc="150" baseline="0" dirty="0">
            <a:solidFill>
              <a:schemeClr val="tx1"/>
            </a:solidFill>
          </a:endParaRPr>
        </a:p>
      </dgm:t>
    </dgm:pt>
    <dgm:pt modelId="{CD5F7DE2-2AD1-4CE8-AAC7-AD9C8E180CEA}" type="parTrans" cxnId="{07030C4E-4D62-4240-B10F-E41B801C763E}">
      <dgm:prSet/>
      <dgm:spPr/>
      <dgm:t>
        <a:bodyPr rtlCol="0"/>
        <a:lstStyle/>
        <a:p>
          <a:pPr rtl="0"/>
          <a:endParaRPr lang="en-GB">
            <a:solidFill>
              <a:schemeClr val="tx1"/>
            </a:solidFill>
          </a:endParaRPr>
        </a:p>
      </dgm:t>
    </dgm:pt>
    <dgm:pt modelId="{7CE5955C-EC28-4D1B-9459-0C5458B1797D}" type="sibTrans" cxnId="{07030C4E-4D62-4240-B10F-E41B801C763E}">
      <dgm:prSet/>
      <dgm:spPr/>
      <dgm:t>
        <a:bodyPr rtlCol="0"/>
        <a:lstStyle/>
        <a:p>
          <a:pPr rtl="0"/>
          <a:endParaRPr lang="en-GB">
            <a:solidFill>
              <a:schemeClr val="tx1"/>
            </a:solidFill>
          </a:endParaRPr>
        </a:p>
      </dgm:t>
    </dgm:pt>
    <dgm:pt modelId="{962BFD33-E216-4331-BBD8-38EEDAB2E2C0}">
      <dgm:prSet phldrT="[Text]"/>
      <dgm:spPr/>
      <dgm:t>
        <a:bodyPr rtlCol="0"/>
        <a:lstStyle/>
        <a:p>
          <a:pPr rtl="0">
            <a:lnSpc>
              <a:spcPct val="90000"/>
            </a:lnSpc>
            <a:spcAft>
              <a:spcPts val="0"/>
            </a:spcAft>
            <a:buFont typeface="Arial" panose="020B0604020202020204" pitchFamily="34" charset="0"/>
            <a:buChar char="•"/>
          </a:pPr>
          <a:r>
            <a:rPr lang="en-GB" spc="100" dirty="0">
              <a:solidFill>
                <a:schemeClr val="tx1"/>
              </a:solidFill>
            </a:rPr>
            <a:t>Deploy</a:t>
          </a:r>
        </a:p>
      </dgm:t>
    </dgm:pt>
    <dgm:pt modelId="{AB5F98BE-C987-462F-85E3-90E8BE69A319}" type="parTrans" cxnId="{D77C3B5C-C13D-41B7-AA50-BE60CD5D3FAD}">
      <dgm:prSet/>
      <dgm:spPr/>
      <dgm:t>
        <a:bodyPr rtlCol="0"/>
        <a:lstStyle/>
        <a:p>
          <a:pPr rtl="0"/>
          <a:endParaRPr lang="en-GB">
            <a:solidFill>
              <a:schemeClr val="tx1"/>
            </a:solidFill>
          </a:endParaRPr>
        </a:p>
      </dgm:t>
    </dgm:pt>
    <dgm:pt modelId="{FF557E39-8331-4155-901F-701688C4CCAD}" type="sibTrans" cxnId="{D77C3B5C-C13D-41B7-AA50-BE60CD5D3FAD}">
      <dgm:prSet/>
      <dgm:spPr/>
      <dgm:t>
        <a:bodyPr rtlCol="0"/>
        <a:lstStyle/>
        <a:p>
          <a:pPr rtl="0"/>
          <a:endParaRPr lang="en-GB">
            <a:solidFill>
              <a:schemeClr val="tx1"/>
            </a:solidFill>
          </a:endParaRPr>
        </a:p>
      </dgm:t>
    </dgm:pt>
    <dgm:pt modelId="{4B075034-3129-4DD5-98D7-318F326739CC}">
      <dgm:prSet phldrT="[Text]"/>
      <dgm:spPr/>
      <dgm:t>
        <a:bodyPr rtlCol="0"/>
        <a:lstStyle/>
        <a:p>
          <a:pPr rtl="0">
            <a:lnSpc>
              <a:spcPct val="90000"/>
            </a:lnSpc>
            <a:spcAft>
              <a:spcPts val="0"/>
            </a:spcAft>
            <a:buFont typeface="Arial" panose="020B0604020202020204" pitchFamily="34" charset="0"/>
            <a:buChar char="•"/>
          </a:pPr>
          <a:r>
            <a:rPr lang="en-GB" spc="100" dirty="0">
              <a:solidFill>
                <a:schemeClr val="tx1"/>
              </a:solidFill>
            </a:rPr>
            <a:t>Enhance</a:t>
          </a:r>
        </a:p>
      </dgm:t>
    </dgm:pt>
    <dgm:pt modelId="{ACA0AE6F-8D87-4F61-8D3E-12FC4D4132DA}" type="parTrans" cxnId="{3FFF5DC7-0983-4794-B4CB-F1F2D9CE51EC}">
      <dgm:prSet/>
      <dgm:spPr/>
      <dgm:t>
        <a:bodyPr rtlCol="0"/>
        <a:lstStyle/>
        <a:p>
          <a:pPr rtl="0"/>
          <a:endParaRPr lang="en-GB">
            <a:solidFill>
              <a:schemeClr val="tx1"/>
            </a:solidFill>
          </a:endParaRPr>
        </a:p>
      </dgm:t>
    </dgm:pt>
    <dgm:pt modelId="{4F1D94B4-1627-4363-B86E-DD3281EE398D}" type="sibTrans" cxnId="{3FFF5DC7-0983-4794-B4CB-F1F2D9CE51EC}">
      <dgm:prSet/>
      <dgm:spPr/>
      <dgm:t>
        <a:bodyPr rtlCol="0"/>
        <a:lstStyle/>
        <a:p>
          <a:pPr rtl="0"/>
          <a:endParaRPr lang="en-GB">
            <a:solidFill>
              <a:schemeClr val="tx1"/>
            </a:solidFill>
          </a:endParaRPr>
        </a:p>
      </dgm:t>
    </dgm:pt>
    <dgm:pt modelId="{B296910E-5EDD-40B6-9F5C-49436E692D0A}">
      <dgm:prSet custT="1"/>
      <dgm:spPr/>
      <dgm:t>
        <a:bodyPr rtlCol="0"/>
        <a:lstStyle/>
        <a:p>
          <a:pPr rtl="0">
            <a:buFont typeface="Arial" panose="020B0604020202020204" pitchFamily="34" charset="0"/>
            <a:buChar char="•"/>
          </a:pPr>
          <a:r>
            <a:rPr lang="en-GB" sz="1100" b="0" i="0" spc="100" dirty="0">
              <a:solidFill>
                <a:schemeClr val="tx1"/>
              </a:solidFill>
            </a:rPr>
            <a:t>Create the environment and utilise hardware to implement the system along with volunteer users.</a:t>
          </a:r>
          <a:endParaRPr lang="en-GB" sz="1100" spc="100" baseline="0" dirty="0">
            <a:solidFill>
              <a:schemeClr val="tx1"/>
            </a:solidFill>
          </a:endParaRPr>
        </a:p>
      </dgm:t>
    </dgm:pt>
    <dgm:pt modelId="{911B340C-3486-4299-920E-5DB640C4EDC9}" type="parTrans" cxnId="{047969A5-710C-4C0E-B61E-734F166269A0}">
      <dgm:prSet/>
      <dgm:spPr/>
      <dgm:t>
        <a:bodyPr rtlCol="0"/>
        <a:lstStyle/>
        <a:p>
          <a:pPr rtl="0"/>
          <a:endParaRPr lang="en-GB">
            <a:solidFill>
              <a:schemeClr val="tx1"/>
            </a:solidFill>
          </a:endParaRPr>
        </a:p>
      </dgm:t>
    </dgm:pt>
    <dgm:pt modelId="{33A0507C-F24C-416A-8E94-DB84555D29CB}" type="sibTrans" cxnId="{047969A5-710C-4C0E-B61E-734F166269A0}">
      <dgm:prSet/>
      <dgm:spPr/>
      <dgm:t>
        <a:bodyPr rtlCol="0"/>
        <a:lstStyle/>
        <a:p>
          <a:pPr rtl="0"/>
          <a:endParaRPr lang="en-GB">
            <a:solidFill>
              <a:schemeClr val="tx1"/>
            </a:solidFill>
          </a:endParaRPr>
        </a:p>
      </dgm:t>
    </dgm:pt>
    <dgm:pt modelId="{1080EDDF-ADDC-4DF2-8E5F-F49A7CF611ED}">
      <dgm:prSet custT="1"/>
      <dgm:spPr/>
      <dgm:t>
        <a:bodyPr rtlCol="0"/>
        <a:lstStyle/>
        <a:p>
          <a:pPr rtl="0">
            <a:buFont typeface="Arial" panose="020B0604020202020204" pitchFamily="34" charset="0"/>
            <a:buChar char="•"/>
          </a:pPr>
          <a:r>
            <a:rPr lang="en-GB" sz="1100" b="0" i="0" spc="100" dirty="0">
              <a:solidFill>
                <a:schemeClr val="tx1"/>
              </a:solidFill>
            </a:rPr>
            <a:t>Feedback from users as to what requires enhancing, can system be spoofed. What improvements can be made? Work on improvements.</a:t>
          </a:r>
          <a:endParaRPr lang="en-GB" sz="1100" spc="100" baseline="0" dirty="0">
            <a:solidFill>
              <a:schemeClr val="tx1"/>
            </a:solidFill>
          </a:endParaRPr>
        </a:p>
      </dgm:t>
    </dgm:pt>
    <dgm:pt modelId="{8583E403-5FDD-4D7C-B9B3-0CD49AFEBACE}" type="parTrans" cxnId="{0DE29C93-78F2-43AA-B58C-7715B6F0EBD8}">
      <dgm:prSet/>
      <dgm:spPr/>
      <dgm:t>
        <a:bodyPr rtlCol="0"/>
        <a:lstStyle/>
        <a:p>
          <a:pPr rtl="0"/>
          <a:endParaRPr lang="en-GB">
            <a:solidFill>
              <a:schemeClr val="tx1"/>
            </a:solidFill>
          </a:endParaRPr>
        </a:p>
      </dgm:t>
    </dgm:pt>
    <dgm:pt modelId="{4C9E55B0-B04E-4552-BC60-A9DA24745302}" type="sibTrans" cxnId="{0DE29C93-78F2-43AA-B58C-7715B6F0EBD8}">
      <dgm:prSet/>
      <dgm:spPr/>
      <dgm:t>
        <a:bodyPr rtlCol="0"/>
        <a:lstStyle/>
        <a:p>
          <a:pPr rtl="0"/>
          <a:endParaRPr lang="en-GB">
            <a:solidFill>
              <a:schemeClr val="tx1"/>
            </a:solidFill>
          </a:endParaRPr>
        </a:p>
      </dgm:t>
    </dgm:pt>
    <dgm:pt modelId="{93C358AC-5BA0-4CB6-B22F-1B95FA53D0F3}" type="pres">
      <dgm:prSet presAssocID="{44D67ED0-6EEA-48F6-A9C1-BE754AABC76A}" presName="root" presStyleCnt="0">
        <dgm:presLayoutVars>
          <dgm:chMax/>
          <dgm:chPref/>
          <dgm:dir/>
          <dgm:animLvl val="lvl"/>
        </dgm:presLayoutVars>
      </dgm:prSet>
      <dgm:spPr/>
    </dgm:pt>
    <dgm:pt modelId="{9F83E70B-EE6D-407B-8E1F-FE26817B3B1D}" type="pres">
      <dgm:prSet presAssocID="{44D67ED0-6EEA-48F6-A9C1-BE754AABC76A}" presName="divider" presStyleLbl="asst0" presStyleIdx="0" presStyleCnt="1"/>
      <dgm:spPr>
        <a:solidFill>
          <a:schemeClr val="accent3"/>
        </a:solidFill>
        <a:ln>
          <a:noFill/>
        </a:ln>
      </dgm:spPr>
    </dgm:pt>
    <dgm:pt modelId="{EE6F6E1A-AC88-44BD-8034-0C2734A7943C}" type="pres">
      <dgm:prSet presAssocID="{44D67ED0-6EEA-48F6-A9C1-BE754AABC76A}" presName="nodes" presStyleCnt="0">
        <dgm:presLayoutVars>
          <dgm:chMax/>
          <dgm:chPref/>
          <dgm:animLvl val="lvl"/>
        </dgm:presLayoutVars>
      </dgm:prSet>
      <dgm:spPr/>
    </dgm:pt>
    <dgm:pt modelId="{27CC3FEA-4989-4FE6-A03A-48D0F90DB146}" type="pres">
      <dgm:prSet presAssocID="{AE62509E-8FD5-4BC0-8484-49407DA07B2D}" presName="composite" presStyleCnt="0"/>
      <dgm:spPr/>
    </dgm:pt>
    <dgm:pt modelId="{B3AC6DBE-85B6-4AF3-BADF-7E1E82B735CC}" type="pres">
      <dgm:prSet presAssocID="{AE62509E-8FD5-4BC0-8484-49407DA07B2D}" presName="ConnectorPoint" presStyleLbl="fgAcc1" presStyleIdx="0" presStyleCnt="5"/>
      <dgm:spPr>
        <a:ln>
          <a:noFill/>
        </a:ln>
      </dgm:spPr>
    </dgm:pt>
    <dgm:pt modelId="{EAA550E8-D286-40B4-9B20-40DE0FCA02CE}" type="pres">
      <dgm:prSet presAssocID="{AE62509E-8FD5-4BC0-8484-49407DA07B2D}" presName="ConnectLine" presStyleLbl="alignNode1" presStyleIdx="0"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13B6FF8E-261C-4941-9C10-4D13C6F1D5E7}" type="pres">
      <dgm:prSet presAssocID="{AE62509E-8FD5-4BC0-8484-49407DA07B2D}" presName="FlexibleEmptyPlaceHolder" presStyleCnt="0"/>
      <dgm:spPr/>
    </dgm:pt>
    <dgm:pt modelId="{408DCC00-CC60-4F76-9C61-F00E7DBFC778}" type="pres">
      <dgm:prSet presAssocID="{AE62509E-8FD5-4BC0-8484-49407DA07B2D}" presName="L2TextContainer" presStyleLbl="bgAcc1" presStyleIdx="0" presStyleCnt="5" custScaleX="98025" custLinFactNeighborX="-7160">
        <dgm:presLayoutVars>
          <dgm:chMax val="0"/>
          <dgm:chPref val="0"/>
          <dgm:bulletEnabled val="1"/>
        </dgm:presLayoutVars>
      </dgm:prSet>
      <dgm:spPr/>
    </dgm:pt>
    <dgm:pt modelId="{5C96A5F5-16B2-4AEA-9591-B66C220F4A65}" type="pres">
      <dgm:prSet presAssocID="{AE62509E-8FD5-4BC0-8484-49407DA07B2D}" presName="L1TextContainer" presStyleLbl="revTx" presStyleIdx="0" presStyleCnt="5" custLinFactNeighborX="-8075">
        <dgm:presLayoutVars>
          <dgm:chMax val="1"/>
          <dgm:chPref val="1"/>
          <dgm:bulletEnabled val="1"/>
        </dgm:presLayoutVars>
      </dgm:prSet>
      <dgm:spPr/>
    </dgm:pt>
    <dgm:pt modelId="{22931EBF-FF0E-4476-B965-7C4CFFC57D5D}" type="pres">
      <dgm:prSet presAssocID="{AE62509E-8FD5-4BC0-8484-49407DA07B2D}" presName="EmptyPlaceHolder" presStyleCnt="0"/>
      <dgm:spPr/>
    </dgm:pt>
    <dgm:pt modelId="{E3B24336-549D-49F0-9359-D66050EB5874}" type="pres">
      <dgm:prSet presAssocID="{5C2CB4AF-F88D-4FBE-A40E-0CC048A23B9E}" presName="spaceBetweenRectangles" presStyleCnt="0"/>
      <dgm:spPr/>
    </dgm:pt>
    <dgm:pt modelId="{8BD40F87-7EF8-4BE4-972F-FA3FE5A18736}" type="pres">
      <dgm:prSet presAssocID="{20928AAA-F457-4A09-8AAC-A82210983FBE}" presName="composite" presStyleCnt="0"/>
      <dgm:spPr/>
    </dgm:pt>
    <dgm:pt modelId="{F34C40A7-6131-4EF1-9887-E7EEA86D1562}" type="pres">
      <dgm:prSet presAssocID="{20928AAA-F457-4A09-8AAC-A82210983FBE}" presName="ConnectorPoint" presStyleLbl="fgAcc1" presStyleIdx="1" presStyleCnt="5"/>
      <dgm:spPr>
        <a:ln>
          <a:noFill/>
        </a:ln>
      </dgm:spPr>
    </dgm:pt>
    <dgm:pt modelId="{14186A17-7B9F-4674-AD57-FF0C87A3CB32}" type="pres">
      <dgm:prSet presAssocID="{20928AAA-F457-4A09-8AAC-A82210983FBE}" presName="ConnectLine" presStyleLbl="alignNode1" presStyleIdx="1"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975F3CEC-6BAC-4EFC-B44F-278583CEC78C}" type="pres">
      <dgm:prSet presAssocID="{20928AAA-F457-4A09-8AAC-A82210983FBE}" presName="FlexibleEmptyPlaceHolder" presStyleCnt="0"/>
      <dgm:spPr/>
    </dgm:pt>
    <dgm:pt modelId="{3A73CBFE-397D-467A-A65B-E19FAB2953BB}" type="pres">
      <dgm:prSet presAssocID="{20928AAA-F457-4A09-8AAC-A82210983FBE}" presName="L2TextContainer" presStyleLbl="bgAcc1" presStyleIdx="1" presStyleCnt="5" custScaleX="108133" custLinFactNeighborX="-13302">
        <dgm:presLayoutVars>
          <dgm:chMax val="0"/>
          <dgm:chPref val="0"/>
          <dgm:bulletEnabled val="1"/>
        </dgm:presLayoutVars>
      </dgm:prSet>
      <dgm:spPr/>
    </dgm:pt>
    <dgm:pt modelId="{730471FC-8FAF-49B2-8F42-63D391F759BE}" type="pres">
      <dgm:prSet presAssocID="{20928AAA-F457-4A09-8AAC-A82210983FBE}" presName="L1TextContainer" presStyleLbl="revTx" presStyleIdx="1" presStyleCnt="5" custLinFactNeighborX="-14631">
        <dgm:presLayoutVars>
          <dgm:chMax val="1"/>
          <dgm:chPref val="1"/>
          <dgm:bulletEnabled val="1"/>
        </dgm:presLayoutVars>
      </dgm:prSet>
      <dgm:spPr/>
    </dgm:pt>
    <dgm:pt modelId="{E5B7BEAE-1C65-4A3E-9D69-CA6F92F97FF3}" type="pres">
      <dgm:prSet presAssocID="{20928AAA-F457-4A09-8AAC-A82210983FBE}" presName="EmptyPlaceHolder" presStyleCnt="0"/>
      <dgm:spPr/>
    </dgm:pt>
    <dgm:pt modelId="{1BC83304-6330-4FF6-994A-D02AC933FCB6}" type="pres">
      <dgm:prSet presAssocID="{EB5D5454-A5E9-4E37-B514-DFC5324A66C0}" presName="spaceBetweenRectangles" presStyleCnt="0"/>
      <dgm:spPr/>
    </dgm:pt>
    <dgm:pt modelId="{8D6C0F72-35C7-4FDF-BDAC-4FF565A33A17}" type="pres">
      <dgm:prSet presAssocID="{03738E35-4243-4E7D-A93F-C07DA3901E78}" presName="composite" presStyleCnt="0"/>
      <dgm:spPr/>
    </dgm:pt>
    <dgm:pt modelId="{79B0CEDC-0005-4ACE-AB25-DB9533DC85C2}" type="pres">
      <dgm:prSet presAssocID="{03738E35-4243-4E7D-A93F-C07DA3901E78}" presName="ConnectorPoint" presStyleLbl="fgAcc1" presStyleIdx="2" presStyleCnt="5"/>
      <dgm:spPr>
        <a:ln>
          <a:noFill/>
        </a:ln>
      </dgm:spPr>
    </dgm:pt>
    <dgm:pt modelId="{F1C3FD7B-71E0-4012-B7CE-2C80433ED975}" type="pres">
      <dgm:prSet presAssocID="{03738E35-4243-4E7D-A93F-C07DA3901E78}" presName="ConnectLine" presStyleLbl="alignNode1" presStyleIdx="2"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8D7DE9DA-72BE-42E6-8909-E3D0EB4CA475}" type="pres">
      <dgm:prSet presAssocID="{03738E35-4243-4E7D-A93F-C07DA3901E78}" presName="FlexibleEmptyPlaceHolder" presStyleCnt="0"/>
      <dgm:spPr/>
    </dgm:pt>
    <dgm:pt modelId="{2467EBEC-ACAC-4EF4-B856-39067B4D928B}" type="pres">
      <dgm:prSet presAssocID="{03738E35-4243-4E7D-A93F-C07DA3901E78}" presName="L2TextContainer" presStyleLbl="bgAcc1" presStyleIdx="2" presStyleCnt="5" custScaleX="103785" custLinFactNeighborX="-1001">
        <dgm:presLayoutVars>
          <dgm:chMax val="0"/>
          <dgm:chPref val="0"/>
          <dgm:bulletEnabled val="1"/>
        </dgm:presLayoutVars>
      </dgm:prSet>
      <dgm:spPr/>
    </dgm:pt>
    <dgm:pt modelId="{7605329C-2B32-4CD7-9B69-1B3DAB88562E}" type="pres">
      <dgm:prSet presAssocID="{03738E35-4243-4E7D-A93F-C07DA3901E78}" presName="L1TextContainer" presStyleLbl="revTx" presStyleIdx="2" presStyleCnt="5" custLinFactNeighborX="-11968">
        <dgm:presLayoutVars>
          <dgm:chMax val="1"/>
          <dgm:chPref val="1"/>
          <dgm:bulletEnabled val="1"/>
        </dgm:presLayoutVars>
      </dgm:prSet>
      <dgm:spPr/>
    </dgm:pt>
    <dgm:pt modelId="{E4D18DE3-4D68-4CCA-A662-044FD68AA3B7}" type="pres">
      <dgm:prSet presAssocID="{03738E35-4243-4E7D-A93F-C07DA3901E78}" presName="EmptyPlaceHolder" presStyleCnt="0"/>
      <dgm:spPr/>
    </dgm:pt>
    <dgm:pt modelId="{77D7097C-1EDE-4274-97C6-BE5F0924C39C}" type="pres">
      <dgm:prSet presAssocID="{6BF5896A-A334-45B0-B451-09159F55B184}" presName="spaceBetweenRectangles" presStyleCnt="0"/>
      <dgm:spPr/>
    </dgm:pt>
    <dgm:pt modelId="{DA0D1A8F-1D92-476F-972C-E82839B78B96}" type="pres">
      <dgm:prSet presAssocID="{962BFD33-E216-4331-BBD8-38EEDAB2E2C0}" presName="composite" presStyleCnt="0"/>
      <dgm:spPr/>
    </dgm:pt>
    <dgm:pt modelId="{A72D3A03-5E34-4B13-9747-5EFFE003B8C1}" type="pres">
      <dgm:prSet presAssocID="{962BFD33-E216-4331-BBD8-38EEDAB2E2C0}" presName="ConnectorPoint" presStyleLbl="fgAcc1" presStyleIdx="3" presStyleCnt="5"/>
      <dgm:spPr>
        <a:ln>
          <a:noFill/>
        </a:ln>
      </dgm:spPr>
    </dgm:pt>
    <dgm:pt modelId="{EB9D58D6-E34B-4990-86E2-B1CAE3536A29}" type="pres">
      <dgm:prSet presAssocID="{962BFD33-E216-4331-BBD8-38EEDAB2E2C0}" presName="ConnectLine" presStyleLbl="alignNode1" presStyleIdx="3"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B9FF588F-5F27-4094-9B6D-747FD10A48B7}" type="pres">
      <dgm:prSet presAssocID="{962BFD33-E216-4331-BBD8-38EEDAB2E2C0}" presName="FlexibleEmptyPlaceHolder" presStyleCnt="0"/>
      <dgm:spPr/>
    </dgm:pt>
    <dgm:pt modelId="{160E0A3B-47C8-4C2F-8C45-EC9C3DFA1FFB}" type="pres">
      <dgm:prSet presAssocID="{962BFD33-E216-4331-BBD8-38EEDAB2E2C0}" presName="L2TextContainer" presStyleLbl="bgAcc1" presStyleIdx="3" presStyleCnt="5" custScaleX="101911" custLinFactNeighborX="4296">
        <dgm:presLayoutVars>
          <dgm:chMax val="0"/>
          <dgm:chPref val="0"/>
          <dgm:bulletEnabled val="1"/>
        </dgm:presLayoutVars>
      </dgm:prSet>
      <dgm:spPr/>
    </dgm:pt>
    <dgm:pt modelId="{5646D4EB-C7F1-4D0E-8051-C7D6C1D31ADE}" type="pres">
      <dgm:prSet presAssocID="{962BFD33-E216-4331-BBD8-38EEDAB2E2C0}" presName="L1TextContainer" presStyleLbl="revTx" presStyleIdx="3" presStyleCnt="5" custLinFactNeighborX="4657">
        <dgm:presLayoutVars>
          <dgm:chMax val="1"/>
          <dgm:chPref val="1"/>
          <dgm:bulletEnabled val="1"/>
        </dgm:presLayoutVars>
      </dgm:prSet>
      <dgm:spPr/>
    </dgm:pt>
    <dgm:pt modelId="{937215CC-5D52-40FA-BAD6-30FFF9CDB26A}" type="pres">
      <dgm:prSet presAssocID="{962BFD33-E216-4331-BBD8-38EEDAB2E2C0}" presName="EmptyPlaceHolder" presStyleCnt="0"/>
      <dgm:spPr/>
    </dgm:pt>
    <dgm:pt modelId="{33552C7C-A2D4-4FB7-AD93-DCB3C798AA86}" type="pres">
      <dgm:prSet presAssocID="{FF557E39-8331-4155-901F-701688C4CCAD}" presName="spaceBetweenRectangles" presStyleCnt="0"/>
      <dgm:spPr/>
    </dgm:pt>
    <dgm:pt modelId="{E02EEA3C-5485-4B77-B7B0-7A39B10F0BB4}" type="pres">
      <dgm:prSet presAssocID="{4B075034-3129-4DD5-98D7-318F326739CC}" presName="composite" presStyleCnt="0"/>
      <dgm:spPr/>
    </dgm:pt>
    <dgm:pt modelId="{864F9172-41AB-4727-BD60-71E6F62154FB}" type="pres">
      <dgm:prSet presAssocID="{4B075034-3129-4DD5-98D7-318F326739CC}" presName="ConnectorPoint" presStyleLbl="fgAcc1" presStyleIdx="4" presStyleCnt="5"/>
      <dgm:spPr>
        <a:ln>
          <a:noFill/>
        </a:ln>
      </dgm:spPr>
    </dgm:pt>
    <dgm:pt modelId="{9DE62C25-DC37-4130-AE3D-9F589C2E8903}" type="pres">
      <dgm:prSet presAssocID="{4B075034-3129-4DD5-98D7-318F326739CC}" presName="ConnectLine" presStyleLbl="alignNode1" presStyleIdx="4"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D7C473BF-4C1D-41EC-BA7A-018501A202B0}" type="pres">
      <dgm:prSet presAssocID="{4B075034-3129-4DD5-98D7-318F326739CC}" presName="FlexibleEmptyPlaceHolder" presStyleCnt="0"/>
      <dgm:spPr/>
    </dgm:pt>
    <dgm:pt modelId="{277020A5-7024-4F77-9051-8B38AF80BE13}" type="pres">
      <dgm:prSet presAssocID="{4B075034-3129-4DD5-98D7-318F326739CC}" presName="L2TextContainer" presStyleLbl="bgAcc1" presStyleIdx="4" presStyleCnt="5" custScaleX="97063" custScaleY="100004" custLinFactNeighborX="7343">
        <dgm:presLayoutVars>
          <dgm:chMax val="0"/>
          <dgm:chPref val="0"/>
          <dgm:bulletEnabled val="1"/>
        </dgm:presLayoutVars>
      </dgm:prSet>
      <dgm:spPr/>
    </dgm:pt>
    <dgm:pt modelId="{03CEA676-E009-456C-B86F-9C9A7D3DA364}" type="pres">
      <dgm:prSet presAssocID="{4B075034-3129-4DD5-98D7-318F326739CC}" presName="L1TextContainer" presStyleLbl="revTx" presStyleIdx="4" presStyleCnt="5" custLinFactNeighborX="7433">
        <dgm:presLayoutVars>
          <dgm:chMax val="1"/>
          <dgm:chPref val="1"/>
          <dgm:bulletEnabled val="1"/>
        </dgm:presLayoutVars>
      </dgm:prSet>
      <dgm:spPr/>
    </dgm:pt>
    <dgm:pt modelId="{0FF1AF1C-630A-46D4-9EE9-7D0F99B23BBE}" type="pres">
      <dgm:prSet presAssocID="{4B075034-3129-4DD5-98D7-318F326739CC}" presName="EmptyPlaceHolder" presStyleCnt="0"/>
      <dgm:spPr/>
    </dgm:pt>
  </dgm:ptLst>
  <dgm:cxnLst>
    <dgm:cxn modelId="{1A1A5602-9CFD-454D-B81F-1F25DEBDBB35}" type="presOf" srcId="{34C8CD19-04E2-4488-965F-DC841C470D45}" destId="{2467EBEC-ACAC-4EF4-B856-39067B4D928B}" srcOrd="0" destOrd="0" presId="urn:microsoft.com/office/officeart/2017/3/layout/HorizontalPathTimeline#2"/>
    <dgm:cxn modelId="{9005EF1F-0C44-4C76-B6AD-2665A722A440}" type="presOf" srcId="{4B075034-3129-4DD5-98D7-318F326739CC}" destId="{03CEA676-E009-456C-B86F-9C9A7D3DA364}" srcOrd="0" destOrd="0" presId="urn:microsoft.com/office/officeart/2017/3/layout/HorizontalPathTimeline#2"/>
    <dgm:cxn modelId="{ABC35420-2881-483F-B687-1FB2F346360F}" type="presOf" srcId="{44D67ED0-6EEA-48F6-A9C1-BE754AABC76A}" destId="{93C358AC-5BA0-4CB6-B22F-1B95FA53D0F3}" srcOrd="0" destOrd="0" presId="urn:microsoft.com/office/officeart/2017/3/layout/HorizontalPathTimeline#2"/>
    <dgm:cxn modelId="{D77C3B5C-C13D-41B7-AA50-BE60CD5D3FAD}" srcId="{44D67ED0-6EEA-48F6-A9C1-BE754AABC76A}" destId="{962BFD33-E216-4331-BBD8-38EEDAB2E2C0}" srcOrd="3" destOrd="0" parTransId="{AB5F98BE-C987-462F-85E3-90E8BE69A319}" sibTransId="{FF557E39-8331-4155-901F-701688C4CCAD}"/>
    <dgm:cxn modelId="{82290D4D-2346-4E6C-B254-B9EAA4D01A23}" srcId="{20928AAA-F457-4A09-8AAC-A82210983FBE}" destId="{9C6534A9-4C27-4998-80A5-DF23882CAE25}" srcOrd="0" destOrd="0" parTransId="{0AA7231B-9394-4732-A7BE-3EB3CF2F8D70}" sibTransId="{83B69D46-737C-4589-B359-6BD9DD58BC91}"/>
    <dgm:cxn modelId="{07030C4E-4D62-4240-B10F-E41B801C763E}" srcId="{03738E35-4243-4E7D-A93F-C07DA3901E78}" destId="{34C8CD19-04E2-4488-965F-DC841C470D45}" srcOrd="0" destOrd="0" parTransId="{CD5F7DE2-2AD1-4CE8-AAC7-AD9C8E180CEA}" sibTransId="{7CE5955C-EC28-4D1B-9459-0C5458B1797D}"/>
    <dgm:cxn modelId="{BA476174-221B-4A3D-B4E2-5FCC084B59D3}" srcId="{44D67ED0-6EEA-48F6-A9C1-BE754AABC76A}" destId="{20928AAA-F457-4A09-8AAC-A82210983FBE}" srcOrd="1" destOrd="0" parTransId="{915085CE-2C78-4B64-8FF4-E48DB7BD55D2}" sibTransId="{EB5D5454-A5E9-4E37-B514-DFC5324A66C0}"/>
    <dgm:cxn modelId="{6D78A77D-E8C3-44F7-BA7A-2EB94AAF655C}" type="presOf" srcId="{9C6534A9-4C27-4998-80A5-DF23882CAE25}" destId="{3A73CBFE-397D-467A-A65B-E19FAB2953BB}" srcOrd="0" destOrd="0" presId="urn:microsoft.com/office/officeart/2017/3/layout/HorizontalPathTimeline#2"/>
    <dgm:cxn modelId="{0D49E980-DE7B-46C8-A240-0AF3E38E1055}" srcId="{AE62509E-8FD5-4BC0-8484-49407DA07B2D}" destId="{54A260F9-80FA-4E2A-BE87-2C0670B83857}" srcOrd="0" destOrd="0" parTransId="{3E4E3177-8F1B-40ED-B20A-6A6F0041E180}" sibTransId="{BA9E60E0-CF2E-4096-A9F4-556713DB9AE4}"/>
    <dgm:cxn modelId="{0DE29C93-78F2-43AA-B58C-7715B6F0EBD8}" srcId="{4B075034-3129-4DD5-98D7-318F326739CC}" destId="{1080EDDF-ADDC-4DF2-8E5F-F49A7CF611ED}" srcOrd="0" destOrd="0" parTransId="{8583E403-5FDD-4D7C-B9B3-0CD49AFEBACE}" sibTransId="{4C9E55B0-B04E-4552-BC60-A9DA24745302}"/>
    <dgm:cxn modelId="{047969A5-710C-4C0E-B61E-734F166269A0}" srcId="{962BFD33-E216-4331-BBD8-38EEDAB2E2C0}" destId="{B296910E-5EDD-40B6-9F5C-49436E692D0A}" srcOrd="0" destOrd="0" parTransId="{911B340C-3486-4299-920E-5DB640C4EDC9}" sibTransId="{33A0507C-F24C-416A-8E94-DB84555D29CB}"/>
    <dgm:cxn modelId="{4746DDBA-39D9-4779-AA84-9E67056DD78D}" type="presOf" srcId="{20928AAA-F457-4A09-8AAC-A82210983FBE}" destId="{730471FC-8FAF-49B2-8F42-63D391F759BE}" srcOrd="0" destOrd="0" presId="urn:microsoft.com/office/officeart/2017/3/layout/HorizontalPathTimeline#2"/>
    <dgm:cxn modelId="{E41AD5BE-76F3-4A9E-8059-7FC968661703}" srcId="{44D67ED0-6EEA-48F6-A9C1-BE754AABC76A}" destId="{03738E35-4243-4E7D-A93F-C07DA3901E78}" srcOrd="2" destOrd="0" parTransId="{DABBAF6C-D1C9-42E1-B928-5ACDE3D21AB0}" sibTransId="{6BF5896A-A334-45B0-B451-09159F55B184}"/>
    <dgm:cxn modelId="{8E29C2C0-0274-4EA3-9FF2-BC466EA71A55}" type="presOf" srcId="{54A260F9-80FA-4E2A-BE87-2C0670B83857}" destId="{408DCC00-CC60-4F76-9C61-F00E7DBFC778}" srcOrd="0" destOrd="0" presId="urn:microsoft.com/office/officeart/2017/3/layout/HorizontalPathTimeline#2"/>
    <dgm:cxn modelId="{F02F5BC1-ADCB-49B8-8B9B-A880FE3F3007}" type="presOf" srcId="{03738E35-4243-4E7D-A93F-C07DA3901E78}" destId="{7605329C-2B32-4CD7-9B69-1B3DAB88562E}" srcOrd="0" destOrd="0" presId="urn:microsoft.com/office/officeart/2017/3/layout/HorizontalPathTimeline#2"/>
    <dgm:cxn modelId="{FB22A1C5-F573-4FC4-BF5E-BFBDF858D131}" type="presOf" srcId="{AE62509E-8FD5-4BC0-8484-49407DA07B2D}" destId="{5C96A5F5-16B2-4AEA-9591-B66C220F4A65}" srcOrd="0" destOrd="0" presId="urn:microsoft.com/office/officeart/2017/3/layout/HorizontalPathTimeline#2"/>
    <dgm:cxn modelId="{3FFF5DC7-0983-4794-B4CB-F1F2D9CE51EC}" srcId="{44D67ED0-6EEA-48F6-A9C1-BE754AABC76A}" destId="{4B075034-3129-4DD5-98D7-318F326739CC}" srcOrd="4" destOrd="0" parTransId="{ACA0AE6F-8D87-4F61-8D3E-12FC4D4132DA}" sibTransId="{4F1D94B4-1627-4363-B86E-DD3281EE398D}"/>
    <dgm:cxn modelId="{A48A7ACB-725B-40E0-9300-DE9CD4B48CEA}" type="presOf" srcId="{B296910E-5EDD-40B6-9F5C-49436E692D0A}" destId="{160E0A3B-47C8-4C2F-8C45-EC9C3DFA1FFB}" srcOrd="0" destOrd="0" presId="urn:microsoft.com/office/officeart/2017/3/layout/HorizontalPathTimeline#2"/>
    <dgm:cxn modelId="{B681E0E7-0B3A-4DB8-BF19-F9AE0E1C787B}" srcId="{44D67ED0-6EEA-48F6-A9C1-BE754AABC76A}" destId="{AE62509E-8FD5-4BC0-8484-49407DA07B2D}" srcOrd="0" destOrd="0" parTransId="{8F2C679D-77AF-46F9-9ACE-1E1D440B1883}" sibTransId="{5C2CB4AF-F88D-4FBE-A40E-0CC048A23B9E}"/>
    <dgm:cxn modelId="{E561ABF3-D381-4ACD-A1E0-00CFFAB2B8CD}" type="presOf" srcId="{1080EDDF-ADDC-4DF2-8E5F-F49A7CF611ED}" destId="{277020A5-7024-4F77-9051-8B38AF80BE13}" srcOrd="0" destOrd="0" presId="urn:microsoft.com/office/officeart/2017/3/layout/HorizontalPathTimeline#2"/>
    <dgm:cxn modelId="{69E0CAF8-BA7B-4071-83F2-34B7499AB9BD}" type="presOf" srcId="{962BFD33-E216-4331-BBD8-38EEDAB2E2C0}" destId="{5646D4EB-C7F1-4D0E-8051-C7D6C1D31ADE}" srcOrd="0" destOrd="0" presId="urn:microsoft.com/office/officeart/2017/3/layout/HorizontalPathTimeline#2"/>
    <dgm:cxn modelId="{149B274D-97B1-4D7D-8606-A060E69D9396}" type="presParOf" srcId="{93C358AC-5BA0-4CB6-B22F-1B95FA53D0F3}" destId="{9F83E70B-EE6D-407B-8E1F-FE26817B3B1D}" srcOrd="0" destOrd="0" presId="urn:microsoft.com/office/officeart/2017/3/layout/HorizontalPathTimeline#2"/>
    <dgm:cxn modelId="{9C64AB4C-6C50-4B98-94C3-1FB3A10037C8}" type="presParOf" srcId="{93C358AC-5BA0-4CB6-B22F-1B95FA53D0F3}" destId="{EE6F6E1A-AC88-44BD-8034-0C2734A7943C}" srcOrd="1" destOrd="0" presId="urn:microsoft.com/office/officeart/2017/3/layout/HorizontalPathTimeline#2"/>
    <dgm:cxn modelId="{1FD49278-35FB-4A87-8037-150A03088969}" type="presParOf" srcId="{EE6F6E1A-AC88-44BD-8034-0C2734A7943C}" destId="{27CC3FEA-4989-4FE6-A03A-48D0F90DB146}" srcOrd="0" destOrd="0" presId="urn:microsoft.com/office/officeart/2017/3/layout/HorizontalPathTimeline#2"/>
    <dgm:cxn modelId="{0FDCEE2C-9049-4A7D-A4AD-A3FAB2668504}" type="presParOf" srcId="{27CC3FEA-4989-4FE6-A03A-48D0F90DB146}" destId="{B3AC6DBE-85B6-4AF3-BADF-7E1E82B735CC}" srcOrd="0" destOrd="0" presId="urn:microsoft.com/office/officeart/2017/3/layout/HorizontalPathTimeline#2"/>
    <dgm:cxn modelId="{BD07AC6A-3A2F-47FE-9350-7DA4A29DB905}" type="presParOf" srcId="{27CC3FEA-4989-4FE6-A03A-48D0F90DB146}" destId="{EAA550E8-D286-40B4-9B20-40DE0FCA02CE}" srcOrd="1" destOrd="0" presId="urn:microsoft.com/office/officeart/2017/3/layout/HorizontalPathTimeline#2"/>
    <dgm:cxn modelId="{4EF19140-CE0B-4443-9D3C-912EE4A13BBB}" type="presParOf" srcId="{27CC3FEA-4989-4FE6-A03A-48D0F90DB146}" destId="{13B6FF8E-261C-4941-9C10-4D13C6F1D5E7}" srcOrd="2" destOrd="0" presId="urn:microsoft.com/office/officeart/2017/3/layout/HorizontalPathTimeline#2"/>
    <dgm:cxn modelId="{BF1AB424-047D-439E-A52A-C93F108309A7}" type="presParOf" srcId="{27CC3FEA-4989-4FE6-A03A-48D0F90DB146}" destId="{408DCC00-CC60-4F76-9C61-F00E7DBFC778}" srcOrd="3" destOrd="0" presId="urn:microsoft.com/office/officeart/2017/3/layout/HorizontalPathTimeline#2"/>
    <dgm:cxn modelId="{27C26064-6724-421D-AD07-4F8CD8E80135}" type="presParOf" srcId="{27CC3FEA-4989-4FE6-A03A-48D0F90DB146}" destId="{5C96A5F5-16B2-4AEA-9591-B66C220F4A65}" srcOrd="4" destOrd="0" presId="urn:microsoft.com/office/officeart/2017/3/layout/HorizontalPathTimeline#2"/>
    <dgm:cxn modelId="{292F4599-0304-4E05-BAB2-EE49D095460E}" type="presParOf" srcId="{27CC3FEA-4989-4FE6-A03A-48D0F90DB146}" destId="{22931EBF-FF0E-4476-B965-7C4CFFC57D5D}" srcOrd="5" destOrd="0" presId="urn:microsoft.com/office/officeart/2017/3/layout/HorizontalPathTimeline#2"/>
    <dgm:cxn modelId="{8392B015-2B04-43E7-9510-B7789EEB7846}" type="presParOf" srcId="{EE6F6E1A-AC88-44BD-8034-0C2734A7943C}" destId="{E3B24336-549D-49F0-9359-D66050EB5874}" srcOrd="1" destOrd="0" presId="urn:microsoft.com/office/officeart/2017/3/layout/HorizontalPathTimeline#2"/>
    <dgm:cxn modelId="{B4F8EBC0-FB8F-4814-B17C-8A8160450CE9}" type="presParOf" srcId="{EE6F6E1A-AC88-44BD-8034-0C2734A7943C}" destId="{8BD40F87-7EF8-4BE4-972F-FA3FE5A18736}" srcOrd="2" destOrd="0" presId="urn:microsoft.com/office/officeart/2017/3/layout/HorizontalPathTimeline#2"/>
    <dgm:cxn modelId="{BDBA57D5-9585-44EE-8137-B662DD0CCB3D}" type="presParOf" srcId="{8BD40F87-7EF8-4BE4-972F-FA3FE5A18736}" destId="{F34C40A7-6131-4EF1-9887-E7EEA86D1562}" srcOrd="0" destOrd="0" presId="urn:microsoft.com/office/officeart/2017/3/layout/HorizontalPathTimeline#2"/>
    <dgm:cxn modelId="{A58D608F-ECC9-4F53-924C-CA1FA9876CB6}" type="presParOf" srcId="{8BD40F87-7EF8-4BE4-972F-FA3FE5A18736}" destId="{14186A17-7B9F-4674-AD57-FF0C87A3CB32}" srcOrd="1" destOrd="0" presId="urn:microsoft.com/office/officeart/2017/3/layout/HorizontalPathTimeline#2"/>
    <dgm:cxn modelId="{35DB642F-8986-4C8A-8727-43F26FC8D8C5}" type="presParOf" srcId="{8BD40F87-7EF8-4BE4-972F-FA3FE5A18736}" destId="{975F3CEC-6BAC-4EFC-B44F-278583CEC78C}" srcOrd="2" destOrd="0" presId="urn:microsoft.com/office/officeart/2017/3/layout/HorizontalPathTimeline#2"/>
    <dgm:cxn modelId="{5F763E16-0EC2-45FD-9E65-98D18623BFAC}" type="presParOf" srcId="{8BD40F87-7EF8-4BE4-972F-FA3FE5A18736}" destId="{3A73CBFE-397D-467A-A65B-E19FAB2953BB}" srcOrd="3" destOrd="0" presId="urn:microsoft.com/office/officeart/2017/3/layout/HorizontalPathTimeline#2"/>
    <dgm:cxn modelId="{756051C9-E47D-483A-A215-FDD1F893B06F}" type="presParOf" srcId="{8BD40F87-7EF8-4BE4-972F-FA3FE5A18736}" destId="{730471FC-8FAF-49B2-8F42-63D391F759BE}" srcOrd="4" destOrd="0" presId="urn:microsoft.com/office/officeart/2017/3/layout/HorizontalPathTimeline#2"/>
    <dgm:cxn modelId="{5BE04A7E-2CB3-4EBF-92EC-859AF2F0516B}" type="presParOf" srcId="{8BD40F87-7EF8-4BE4-972F-FA3FE5A18736}" destId="{E5B7BEAE-1C65-4A3E-9D69-CA6F92F97FF3}" srcOrd="5" destOrd="0" presId="urn:microsoft.com/office/officeart/2017/3/layout/HorizontalPathTimeline#2"/>
    <dgm:cxn modelId="{DA44D99E-95F4-455B-924A-281175A3046A}" type="presParOf" srcId="{EE6F6E1A-AC88-44BD-8034-0C2734A7943C}" destId="{1BC83304-6330-4FF6-994A-D02AC933FCB6}" srcOrd="3" destOrd="0" presId="urn:microsoft.com/office/officeart/2017/3/layout/HorizontalPathTimeline#2"/>
    <dgm:cxn modelId="{DDACE856-1745-4149-B5B3-4C4B7FF09D1D}" type="presParOf" srcId="{EE6F6E1A-AC88-44BD-8034-0C2734A7943C}" destId="{8D6C0F72-35C7-4FDF-BDAC-4FF565A33A17}" srcOrd="4" destOrd="0" presId="urn:microsoft.com/office/officeart/2017/3/layout/HorizontalPathTimeline#2"/>
    <dgm:cxn modelId="{A02D9B70-41D7-496D-956C-A57245DB7C97}" type="presParOf" srcId="{8D6C0F72-35C7-4FDF-BDAC-4FF565A33A17}" destId="{79B0CEDC-0005-4ACE-AB25-DB9533DC85C2}" srcOrd="0" destOrd="0" presId="urn:microsoft.com/office/officeart/2017/3/layout/HorizontalPathTimeline#2"/>
    <dgm:cxn modelId="{A40BF6BD-D76C-49F7-AFD2-3BBED3A0034D}" type="presParOf" srcId="{8D6C0F72-35C7-4FDF-BDAC-4FF565A33A17}" destId="{F1C3FD7B-71E0-4012-B7CE-2C80433ED975}" srcOrd="1" destOrd="0" presId="urn:microsoft.com/office/officeart/2017/3/layout/HorizontalPathTimeline#2"/>
    <dgm:cxn modelId="{FD0F136A-2C48-4E26-B042-74A913D58944}" type="presParOf" srcId="{8D6C0F72-35C7-4FDF-BDAC-4FF565A33A17}" destId="{8D7DE9DA-72BE-42E6-8909-E3D0EB4CA475}" srcOrd="2" destOrd="0" presId="urn:microsoft.com/office/officeart/2017/3/layout/HorizontalPathTimeline#2"/>
    <dgm:cxn modelId="{C87FB66A-D457-4ABE-9A01-18B0288F7603}" type="presParOf" srcId="{8D6C0F72-35C7-4FDF-BDAC-4FF565A33A17}" destId="{2467EBEC-ACAC-4EF4-B856-39067B4D928B}" srcOrd="3" destOrd="0" presId="urn:microsoft.com/office/officeart/2017/3/layout/HorizontalPathTimeline#2"/>
    <dgm:cxn modelId="{FC2E878F-005A-4C2D-BDCB-A15D56AFD437}" type="presParOf" srcId="{8D6C0F72-35C7-4FDF-BDAC-4FF565A33A17}" destId="{7605329C-2B32-4CD7-9B69-1B3DAB88562E}" srcOrd="4" destOrd="0" presId="urn:microsoft.com/office/officeart/2017/3/layout/HorizontalPathTimeline#2"/>
    <dgm:cxn modelId="{91A72D46-162A-44DF-8333-8CF3D7F18806}" type="presParOf" srcId="{8D6C0F72-35C7-4FDF-BDAC-4FF565A33A17}" destId="{E4D18DE3-4D68-4CCA-A662-044FD68AA3B7}" srcOrd="5" destOrd="0" presId="urn:microsoft.com/office/officeart/2017/3/layout/HorizontalPathTimeline#2"/>
    <dgm:cxn modelId="{195E9820-BD28-4383-BB8B-3801C236D4B5}" type="presParOf" srcId="{EE6F6E1A-AC88-44BD-8034-0C2734A7943C}" destId="{77D7097C-1EDE-4274-97C6-BE5F0924C39C}" srcOrd="5" destOrd="0" presId="urn:microsoft.com/office/officeart/2017/3/layout/HorizontalPathTimeline#2"/>
    <dgm:cxn modelId="{29CBD66A-1B9E-4227-A0A6-0A74303F6865}" type="presParOf" srcId="{EE6F6E1A-AC88-44BD-8034-0C2734A7943C}" destId="{DA0D1A8F-1D92-476F-972C-E82839B78B96}" srcOrd="6" destOrd="0" presId="urn:microsoft.com/office/officeart/2017/3/layout/HorizontalPathTimeline#2"/>
    <dgm:cxn modelId="{A350293D-0963-4BB3-858D-81760720AD56}" type="presParOf" srcId="{DA0D1A8F-1D92-476F-972C-E82839B78B96}" destId="{A72D3A03-5E34-4B13-9747-5EFFE003B8C1}" srcOrd="0" destOrd="0" presId="urn:microsoft.com/office/officeart/2017/3/layout/HorizontalPathTimeline#2"/>
    <dgm:cxn modelId="{AD06762D-21EE-4261-AD3E-60C1BFF2A574}" type="presParOf" srcId="{DA0D1A8F-1D92-476F-972C-E82839B78B96}" destId="{EB9D58D6-E34B-4990-86E2-B1CAE3536A29}" srcOrd="1" destOrd="0" presId="urn:microsoft.com/office/officeart/2017/3/layout/HorizontalPathTimeline#2"/>
    <dgm:cxn modelId="{BD022CFF-7A00-46AD-B49E-4FA70BAD24AF}" type="presParOf" srcId="{DA0D1A8F-1D92-476F-972C-E82839B78B96}" destId="{B9FF588F-5F27-4094-9B6D-747FD10A48B7}" srcOrd="2" destOrd="0" presId="urn:microsoft.com/office/officeart/2017/3/layout/HorizontalPathTimeline#2"/>
    <dgm:cxn modelId="{374BA1B3-3DEE-43EA-8E3F-977385263DC1}" type="presParOf" srcId="{DA0D1A8F-1D92-476F-972C-E82839B78B96}" destId="{160E0A3B-47C8-4C2F-8C45-EC9C3DFA1FFB}" srcOrd="3" destOrd="0" presId="urn:microsoft.com/office/officeart/2017/3/layout/HorizontalPathTimeline#2"/>
    <dgm:cxn modelId="{939964A6-04CF-4914-B621-59A261345117}" type="presParOf" srcId="{DA0D1A8F-1D92-476F-972C-E82839B78B96}" destId="{5646D4EB-C7F1-4D0E-8051-C7D6C1D31ADE}" srcOrd="4" destOrd="0" presId="urn:microsoft.com/office/officeart/2017/3/layout/HorizontalPathTimeline#2"/>
    <dgm:cxn modelId="{15513A16-9781-40EE-8F14-298BAFFAC844}" type="presParOf" srcId="{DA0D1A8F-1D92-476F-972C-E82839B78B96}" destId="{937215CC-5D52-40FA-BAD6-30FFF9CDB26A}" srcOrd="5" destOrd="0" presId="urn:microsoft.com/office/officeart/2017/3/layout/HorizontalPathTimeline#2"/>
    <dgm:cxn modelId="{63CC12B3-2BEC-4C22-AA69-B71529AA12A0}" type="presParOf" srcId="{EE6F6E1A-AC88-44BD-8034-0C2734A7943C}" destId="{33552C7C-A2D4-4FB7-AD93-DCB3C798AA86}" srcOrd="7" destOrd="0" presId="urn:microsoft.com/office/officeart/2017/3/layout/HorizontalPathTimeline#2"/>
    <dgm:cxn modelId="{BC239F0C-73B2-46F5-8CD5-C0E05EE657B1}" type="presParOf" srcId="{EE6F6E1A-AC88-44BD-8034-0C2734A7943C}" destId="{E02EEA3C-5485-4B77-B7B0-7A39B10F0BB4}" srcOrd="8" destOrd="0" presId="urn:microsoft.com/office/officeart/2017/3/layout/HorizontalPathTimeline#2"/>
    <dgm:cxn modelId="{E97A20AD-2C06-4101-A62B-1654DCD99024}" type="presParOf" srcId="{E02EEA3C-5485-4B77-B7B0-7A39B10F0BB4}" destId="{864F9172-41AB-4727-BD60-71E6F62154FB}" srcOrd="0" destOrd="0" presId="urn:microsoft.com/office/officeart/2017/3/layout/HorizontalPathTimeline#2"/>
    <dgm:cxn modelId="{CECCA3E3-40D1-4D70-A156-21D51D151C9D}" type="presParOf" srcId="{E02EEA3C-5485-4B77-B7B0-7A39B10F0BB4}" destId="{9DE62C25-DC37-4130-AE3D-9F589C2E8903}" srcOrd="1" destOrd="0" presId="urn:microsoft.com/office/officeart/2017/3/layout/HorizontalPathTimeline#2"/>
    <dgm:cxn modelId="{551F1B8E-C761-4A0D-BD20-1ADC2F8E7D4F}" type="presParOf" srcId="{E02EEA3C-5485-4B77-B7B0-7A39B10F0BB4}" destId="{D7C473BF-4C1D-41EC-BA7A-018501A202B0}" srcOrd="2" destOrd="0" presId="urn:microsoft.com/office/officeart/2017/3/layout/HorizontalPathTimeline#2"/>
    <dgm:cxn modelId="{B9F151E5-365B-4B4B-8365-7636CB8EE0DE}" type="presParOf" srcId="{E02EEA3C-5485-4B77-B7B0-7A39B10F0BB4}" destId="{277020A5-7024-4F77-9051-8B38AF80BE13}" srcOrd="3" destOrd="0" presId="urn:microsoft.com/office/officeart/2017/3/layout/HorizontalPathTimeline#2"/>
    <dgm:cxn modelId="{AD8E32F4-AD88-42BA-A1B7-B83C695C09E4}" type="presParOf" srcId="{E02EEA3C-5485-4B77-B7B0-7A39B10F0BB4}" destId="{03CEA676-E009-456C-B86F-9C9A7D3DA364}" srcOrd="4" destOrd="0" presId="urn:microsoft.com/office/officeart/2017/3/layout/HorizontalPathTimeline#2"/>
    <dgm:cxn modelId="{A5187015-38E2-4D85-A481-DFB73A5E1632}" type="presParOf" srcId="{E02EEA3C-5485-4B77-B7B0-7A39B10F0BB4}" destId="{0FF1AF1C-630A-46D4-9EE9-7D0F99B23BBE}" srcOrd="5" destOrd="0" presId="urn:microsoft.com/office/officeart/2017/3/layout/HorizontalPathTimelin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73D5B-7ADA-4F8B-AD34-0BE114905A44}">
      <dsp:nvSpPr>
        <dsp:cNvPr id="0" name=""/>
        <dsp:cNvSpPr/>
      </dsp:nvSpPr>
      <dsp:spPr>
        <a:xfrm>
          <a:off x="338589" y="530458"/>
          <a:ext cx="2030132" cy="2030132"/>
        </a:xfrm>
        <a:prstGeom prst="rect">
          <a:avLst/>
        </a:prstGeom>
        <a:blipFill rotWithShape="1">
          <a:blip xmlns:r="http://schemas.openxmlformats.org/officeDocument/2006/relationships" r:embed="rId1"/>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FAF16A-4FD0-49F4-8593-32E9A31A4FF7}">
      <dsp:nvSpPr>
        <dsp:cNvPr id="0" name=""/>
        <dsp:cNvSpPr/>
      </dsp:nvSpPr>
      <dsp:spPr>
        <a:xfrm>
          <a:off x="271492"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dirty="0">
              <a:solidFill>
                <a:schemeClr val="tx1"/>
              </a:solidFill>
            </a:rPr>
            <a:t>Eigenfaces</a:t>
          </a:r>
        </a:p>
        <a:p>
          <a:pPr marL="0" lvl="0" indent="0" algn="ctr" defTabSz="800100" rtl="0">
            <a:lnSpc>
              <a:spcPct val="100000"/>
            </a:lnSpc>
            <a:spcBef>
              <a:spcPct val="0"/>
            </a:spcBef>
            <a:spcAft>
              <a:spcPct val="35000"/>
            </a:spcAft>
            <a:buNone/>
            <a:defRPr b="1" spc="20">
              <a:latin typeface="+mj-lt"/>
            </a:defRPr>
          </a:pPr>
          <a:r>
            <a:rPr lang="en-GB" sz="1100" b="0" kern="1200" dirty="0">
              <a:solidFill>
                <a:schemeClr val="tx1"/>
              </a:solidFill>
              <a:latin typeface="+mn-lt"/>
            </a:rPr>
            <a:t>Picture datasets from standardised face constituents</a:t>
          </a:r>
        </a:p>
      </dsp:txBody>
      <dsp:txXfrm>
        <a:off x="271492" y="2736121"/>
        <a:ext cx="2164327" cy="432164"/>
      </dsp:txXfrm>
    </dsp:sp>
    <dsp:sp modelId="{7D166BBB-55AF-452C-B9A0-94A1EE55FF4F}">
      <dsp:nvSpPr>
        <dsp:cNvPr id="0" name=""/>
        <dsp:cNvSpPr/>
      </dsp:nvSpPr>
      <dsp:spPr>
        <a:xfrm>
          <a:off x="271492" y="3148928"/>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25238F18-07B8-41D8-8BD9-9F8514E8F9C4}">
      <dsp:nvSpPr>
        <dsp:cNvPr id="0" name=""/>
        <dsp:cNvSpPr/>
      </dsp:nvSpPr>
      <dsp:spPr>
        <a:xfrm>
          <a:off x="7943839" y="722153"/>
          <a:ext cx="2052000" cy="1951543"/>
        </a:xfrm>
        <a:prstGeom prst="rect">
          <a:avLst/>
        </a:prstGeom>
        <a:blipFill dpi="0" rotWithShape="1">
          <a:blip xmlns:r="http://schemas.openxmlformats.org/officeDocument/2006/relationships" r:embed="rId2"/>
          <a:srcRect/>
          <a:stretch>
            <a:fillRect t="-1087" b="-26913"/>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6F95BB-E9D9-40E2-AB9F-99D5F69BA82A}">
      <dsp:nvSpPr>
        <dsp:cNvPr id="0" name=""/>
        <dsp:cNvSpPr/>
      </dsp:nvSpPr>
      <dsp:spPr>
        <a:xfrm>
          <a:off x="7823912" y="2743049"/>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dirty="0" err="1">
              <a:solidFill>
                <a:schemeClr val="tx1"/>
              </a:solidFill>
            </a:rPr>
            <a:t>DeepFace</a:t>
          </a:r>
          <a:br>
            <a:rPr lang="en-GB" sz="1600" kern="1200" dirty="0">
              <a:solidFill>
                <a:schemeClr val="tx1"/>
              </a:solidFill>
            </a:rPr>
          </a:br>
          <a:r>
            <a:rPr lang="en-GB" sz="1100" b="0" kern="1200" dirty="0">
              <a:solidFill>
                <a:schemeClr val="tx1"/>
              </a:solidFill>
              <a:latin typeface="+mn-lt"/>
            </a:rPr>
            <a:t>Neural Network trained on </a:t>
          </a:r>
          <a:r>
            <a:rPr lang="en-GB" sz="1100" b="0" kern="1200" dirty="0" err="1">
              <a:solidFill>
                <a:schemeClr val="tx1"/>
              </a:solidFill>
              <a:latin typeface="+mn-lt"/>
            </a:rPr>
            <a:t>FaceBook</a:t>
          </a:r>
          <a:r>
            <a:rPr lang="en-GB" sz="1100" b="0" kern="1200" dirty="0">
              <a:solidFill>
                <a:schemeClr val="tx1"/>
              </a:solidFill>
              <a:latin typeface="+mn-lt"/>
            </a:rPr>
            <a:t> data</a:t>
          </a:r>
        </a:p>
      </dsp:txBody>
      <dsp:txXfrm>
        <a:off x="7823912" y="2743049"/>
        <a:ext cx="2164327" cy="432164"/>
      </dsp:txXfrm>
    </dsp:sp>
    <dsp:sp modelId="{1223E777-77CB-4A9A-BF21-12B513842696}">
      <dsp:nvSpPr>
        <dsp:cNvPr id="0" name=""/>
        <dsp:cNvSpPr/>
      </dsp:nvSpPr>
      <dsp:spPr>
        <a:xfrm>
          <a:off x="2814576" y="3148928"/>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418E44D8-60E4-4008-9F09-1A652C62E8A6}">
      <dsp:nvSpPr>
        <dsp:cNvPr id="0" name=""/>
        <dsp:cNvSpPr/>
      </dsp:nvSpPr>
      <dsp:spPr>
        <a:xfrm>
          <a:off x="5424758" y="530458"/>
          <a:ext cx="2030132" cy="2030132"/>
        </a:xfrm>
        <a:prstGeom prst="rect">
          <a:avLst/>
        </a:prstGeom>
        <a:blipFill rotWithShape="1">
          <a:blip xmlns:r="http://schemas.openxmlformats.org/officeDocument/2006/relationships" r:embed="rId3"/>
          <a:srcRect/>
          <a:stretch>
            <a:fillRect l="-2000" r="-2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5C14B8-8D61-4009-9F8C-194486F530FA}">
      <dsp:nvSpPr>
        <dsp:cNvPr id="0" name=""/>
        <dsp:cNvSpPr/>
      </dsp:nvSpPr>
      <dsp:spPr>
        <a:xfrm>
          <a:off x="5357661"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100000"/>
            </a:lnSpc>
            <a:spcBef>
              <a:spcPct val="0"/>
            </a:spcBef>
            <a:spcAft>
              <a:spcPct val="35000"/>
            </a:spcAft>
            <a:buNone/>
            <a:defRPr b="1" spc="20">
              <a:latin typeface="+mj-lt"/>
            </a:defRPr>
          </a:pPr>
          <a:r>
            <a:rPr lang="en-GB" sz="1600" kern="1200" dirty="0" err="1">
              <a:solidFill>
                <a:schemeClr val="tx1"/>
              </a:solidFill>
            </a:rPr>
            <a:t>Fisherfaces</a:t>
          </a:r>
          <a:endParaRPr lang="en-GB" sz="1600" kern="1200" dirty="0">
            <a:solidFill>
              <a:schemeClr val="tx1"/>
            </a:solidFill>
          </a:endParaRPr>
        </a:p>
        <a:p>
          <a:pPr marL="0" lvl="0" indent="0" algn="ctr" defTabSz="711200" rtl="0">
            <a:lnSpc>
              <a:spcPct val="100000"/>
            </a:lnSpc>
            <a:spcBef>
              <a:spcPct val="0"/>
            </a:spcBef>
            <a:spcAft>
              <a:spcPct val="35000"/>
            </a:spcAft>
            <a:buNone/>
            <a:defRPr b="1" spc="20">
              <a:latin typeface="+mj-lt"/>
            </a:defRPr>
          </a:pPr>
          <a:r>
            <a:rPr lang="en-GB" sz="1100" b="0" kern="1200" dirty="0">
              <a:solidFill>
                <a:schemeClr val="tx1"/>
              </a:solidFill>
              <a:latin typeface="+mn-lt"/>
            </a:rPr>
            <a:t>Enhances Eigenfaces, with variations accepted </a:t>
          </a:r>
        </a:p>
      </dsp:txBody>
      <dsp:txXfrm>
        <a:off x="5357661" y="2736121"/>
        <a:ext cx="2164327" cy="432164"/>
      </dsp:txXfrm>
    </dsp:sp>
    <dsp:sp modelId="{EE420F84-477D-4635-BEF8-66426E9A259D}">
      <dsp:nvSpPr>
        <dsp:cNvPr id="0" name=""/>
        <dsp:cNvSpPr/>
      </dsp:nvSpPr>
      <dsp:spPr>
        <a:xfrm>
          <a:off x="5662853" y="2371205"/>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04A8E640-7EB5-4EF2-8C83-19A3E5328324}">
      <dsp:nvSpPr>
        <dsp:cNvPr id="0" name=""/>
        <dsp:cNvSpPr/>
      </dsp:nvSpPr>
      <dsp:spPr>
        <a:xfrm>
          <a:off x="2848586" y="542471"/>
          <a:ext cx="2030132" cy="2030132"/>
        </a:xfrm>
        <a:prstGeom prst="rect">
          <a:avLst/>
        </a:prstGeom>
        <a:blipFill rotWithShape="1">
          <a:blip xmlns:r="http://schemas.openxmlformats.org/officeDocument/2006/relationships" r:embed="rId4"/>
          <a:srcRect/>
          <a:stretch>
            <a:fillRect l="-1000" r="-1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C5F495-3DD9-41C8-99AE-150A333447D0}">
      <dsp:nvSpPr>
        <dsp:cNvPr id="0" name=""/>
        <dsp:cNvSpPr/>
      </dsp:nvSpPr>
      <dsp:spPr>
        <a:xfrm>
          <a:off x="2864962" y="2756904"/>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dirty="0">
              <a:solidFill>
                <a:schemeClr val="tx1"/>
              </a:solidFill>
            </a:rPr>
            <a:t>HOG</a:t>
          </a:r>
        </a:p>
        <a:p>
          <a:pPr marL="0" lvl="0" indent="0" algn="ctr" defTabSz="800100" rtl="0">
            <a:lnSpc>
              <a:spcPct val="100000"/>
            </a:lnSpc>
            <a:spcBef>
              <a:spcPct val="0"/>
            </a:spcBef>
            <a:spcAft>
              <a:spcPct val="35000"/>
            </a:spcAft>
            <a:buNone/>
            <a:defRPr b="1" spc="20">
              <a:latin typeface="+mj-lt"/>
            </a:defRPr>
          </a:pPr>
          <a:r>
            <a:rPr lang="en-GB" sz="1100" b="0" kern="1200" dirty="0">
              <a:solidFill>
                <a:schemeClr val="tx1"/>
              </a:solidFill>
              <a:latin typeface="+mn-lt"/>
            </a:rPr>
            <a:t>Histogram of Oriented Gradients</a:t>
          </a:r>
        </a:p>
      </dsp:txBody>
      <dsp:txXfrm>
        <a:off x="2864962" y="2756904"/>
        <a:ext cx="2164327" cy="432164"/>
      </dsp:txXfrm>
    </dsp:sp>
    <dsp:sp modelId="{5A7600AF-A34B-4D03-B3D6-B3C760AE8E06}">
      <dsp:nvSpPr>
        <dsp:cNvPr id="0" name=""/>
        <dsp:cNvSpPr/>
      </dsp:nvSpPr>
      <dsp:spPr>
        <a:xfrm>
          <a:off x="7940115" y="3110316"/>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73D5B-7ADA-4F8B-AD34-0BE114905A44}">
      <dsp:nvSpPr>
        <dsp:cNvPr id="0" name=""/>
        <dsp:cNvSpPr/>
      </dsp:nvSpPr>
      <dsp:spPr>
        <a:xfrm>
          <a:off x="338589" y="530458"/>
          <a:ext cx="2030132" cy="2030132"/>
        </a:xfrm>
        <a:prstGeom prst="rect">
          <a:avLst/>
        </a:prstGeom>
        <a:solidFill>
          <a:schemeClr val="bg1"/>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FAF16A-4FD0-49F4-8593-32E9A31A4FF7}">
      <dsp:nvSpPr>
        <dsp:cNvPr id="0" name=""/>
        <dsp:cNvSpPr/>
      </dsp:nvSpPr>
      <dsp:spPr>
        <a:xfrm>
          <a:off x="271492"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dirty="0">
              <a:solidFill>
                <a:schemeClr val="tx1"/>
              </a:solidFill>
            </a:rPr>
            <a:t>OpenCV</a:t>
          </a:r>
          <a:br>
            <a:rPr lang="en-GB" sz="1600" kern="1200" dirty="0">
              <a:solidFill>
                <a:schemeClr val="tx1"/>
              </a:solidFill>
            </a:rPr>
          </a:br>
          <a:r>
            <a:rPr lang="en-GB" sz="1600" b="0" kern="1200" dirty="0">
              <a:solidFill>
                <a:schemeClr val="tx1"/>
              </a:solidFill>
              <a:latin typeface="+mn-lt"/>
            </a:rPr>
            <a:t>Computer Vision Library</a:t>
          </a:r>
        </a:p>
      </dsp:txBody>
      <dsp:txXfrm>
        <a:off x="271492" y="2736121"/>
        <a:ext cx="2164327" cy="432164"/>
      </dsp:txXfrm>
    </dsp:sp>
    <dsp:sp modelId="{7D166BBB-55AF-452C-B9A0-94A1EE55FF4F}">
      <dsp:nvSpPr>
        <dsp:cNvPr id="0" name=""/>
        <dsp:cNvSpPr/>
      </dsp:nvSpPr>
      <dsp:spPr>
        <a:xfrm>
          <a:off x="271492" y="3148928"/>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25238F18-07B8-41D8-8BD9-9F8514E8F9C4}">
      <dsp:nvSpPr>
        <dsp:cNvPr id="0" name=""/>
        <dsp:cNvSpPr/>
      </dsp:nvSpPr>
      <dsp:spPr>
        <a:xfrm>
          <a:off x="310023" y="577679"/>
          <a:ext cx="2052000" cy="1951543"/>
        </a:xfrm>
        <a:prstGeom prst="rect">
          <a:avLst/>
        </a:prstGeom>
        <a:blipFill dpi="0" rotWithShape="1">
          <a:blip xmlns:r="http://schemas.openxmlformats.org/officeDocument/2006/relationships" r:embed="rId1"/>
          <a:srcRect/>
          <a:stretch>
            <a:fillRect l="9649" t="-729" r="9649" b="-729"/>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6F95BB-E9D9-40E2-AB9F-99D5F69BA82A}">
      <dsp:nvSpPr>
        <dsp:cNvPr id="0" name=""/>
        <dsp:cNvSpPr/>
      </dsp:nvSpPr>
      <dsp:spPr>
        <a:xfrm>
          <a:off x="7823912" y="2743049"/>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dirty="0" err="1">
              <a:solidFill>
                <a:schemeClr val="tx1"/>
              </a:solidFill>
            </a:rPr>
            <a:t>FaceNet</a:t>
          </a:r>
          <a:br>
            <a:rPr lang="en-GB" sz="1600" kern="1200" dirty="0">
              <a:solidFill>
                <a:schemeClr val="tx1"/>
              </a:solidFill>
            </a:rPr>
          </a:br>
          <a:r>
            <a:rPr lang="en-GB" sz="1200" b="0" kern="1200" dirty="0">
              <a:solidFill>
                <a:schemeClr val="tx1"/>
              </a:solidFill>
              <a:latin typeface="+mn-lt"/>
            </a:rPr>
            <a:t>Maps face to 128 dimensional Euclidean space - Google</a:t>
          </a:r>
        </a:p>
      </dsp:txBody>
      <dsp:txXfrm>
        <a:off x="7823912" y="2743049"/>
        <a:ext cx="2164327" cy="432164"/>
      </dsp:txXfrm>
    </dsp:sp>
    <dsp:sp modelId="{1223E777-77CB-4A9A-BF21-12B513842696}">
      <dsp:nvSpPr>
        <dsp:cNvPr id="0" name=""/>
        <dsp:cNvSpPr/>
      </dsp:nvSpPr>
      <dsp:spPr>
        <a:xfrm>
          <a:off x="2814576" y="3148928"/>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418E44D8-60E4-4008-9F09-1A652C62E8A6}">
      <dsp:nvSpPr>
        <dsp:cNvPr id="0" name=""/>
        <dsp:cNvSpPr/>
      </dsp:nvSpPr>
      <dsp:spPr>
        <a:xfrm>
          <a:off x="5424758" y="530458"/>
          <a:ext cx="2030132" cy="2030132"/>
        </a:xfrm>
        <a:prstGeom prst="rect">
          <a:avLst/>
        </a:prstGeom>
        <a:blipFill rotWithShape="1">
          <a:blip xmlns:r="http://schemas.openxmlformats.org/officeDocument/2006/relationships" r:embed="rId2"/>
          <a:srcRect/>
          <a:stretch>
            <a:fillRect l="-2000" r="-2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5C14B8-8D61-4009-9F8C-194486F530FA}">
      <dsp:nvSpPr>
        <dsp:cNvPr id="0" name=""/>
        <dsp:cNvSpPr/>
      </dsp:nvSpPr>
      <dsp:spPr>
        <a:xfrm>
          <a:off x="5357661"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100000"/>
            </a:lnSpc>
            <a:spcBef>
              <a:spcPct val="0"/>
            </a:spcBef>
            <a:spcAft>
              <a:spcPct val="35000"/>
            </a:spcAft>
            <a:buNone/>
            <a:defRPr b="1" spc="20">
              <a:latin typeface="+mj-lt"/>
            </a:defRPr>
          </a:pPr>
          <a:r>
            <a:rPr lang="en-GB" sz="1600" kern="1200" dirty="0" err="1">
              <a:solidFill>
                <a:schemeClr val="tx1"/>
              </a:solidFill>
            </a:rPr>
            <a:t>Rekognition</a:t>
          </a:r>
          <a:br>
            <a:rPr lang="en-GB" sz="1600" kern="1200" dirty="0">
              <a:solidFill>
                <a:schemeClr val="tx1"/>
              </a:solidFill>
            </a:rPr>
          </a:br>
          <a:r>
            <a:rPr lang="en-GB" sz="1600" b="0" kern="1200" dirty="0">
              <a:solidFill>
                <a:schemeClr val="tx1"/>
              </a:solidFill>
              <a:latin typeface="+mn-lt"/>
            </a:rPr>
            <a:t>Amazon AWS based API </a:t>
          </a:r>
        </a:p>
      </dsp:txBody>
      <dsp:txXfrm>
        <a:off x="5357661" y="2736121"/>
        <a:ext cx="2164327" cy="432164"/>
      </dsp:txXfrm>
    </dsp:sp>
    <dsp:sp modelId="{EE420F84-477D-4635-BEF8-66426E9A259D}">
      <dsp:nvSpPr>
        <dsp:cNvPr id="0" name=""/>
        <dsp:cNvSpPr/>
      </dsp:nvSpPr>
      <dsp:spPr>
        <a:xfrm>
          <a:off x="5662853" y="2371205"/>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04A8E640-7EB5-4EF2-8C83-19A3E5328324}">
      <dsp:nvSpPr>
        <dsp:cNvPr id="0" name=""/>
        <dsp:cNvSpPr/>
      </dsp:nvSpPr>
      <dsp:spPr>
        <a:xfrm>
          <a:off x="2848586" y="542471"/>
          <a:ext cx="2030132" cy="2030132"/>
        </a:xfrm>
        <a:prstGeom prst="rect">
          <a:avLst/>
        </a:prstGeom>
        <a:blipFill dpi="0" rotWithShape="1">
          <a:blip xmlns:r="http://schemas.openxmlformats.org/officeDocument/2006/relationships" r:embed="rId3"/>
          <a:srcRect/>
          <a:stretch>
            <a:fillRect l="-3199" t="26060" r="-3199" b="2606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C5F495-3DD9-41C8-99AE-150A333447D0}">
      <dsp:nvSpPr>
        <dsp:cNvPr id="0" name=""/>
        <dsp:cNvSpPr/>
      </dsp:nvSpPr>
      <dsp:spPr>
        <a:xfrm>
          <a:off x="2864962" y="2756904"/>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dirty="0" err="1">
              <a:solidFill>
                <a:schemeClr val="tx1"/>
              </a:solidFill>
            </a:rPr>
            <a:t>DLib</a:t>
          </a:r>
          <a:br>
            <a:rPr lang="en-GB" sz="1600" kern="1200" dirty="0">
              <a:solidFill>
                <a:schemeClr val="tx1"/>
              </a:solidFill>
            </a:rPr>
          </a:br>
          <a:r>
            <a:rPr lang="en-GB" sz="1600" b="0" kern="1200" dirty="0">
              <a:solidFill>
                <a:schemeClr val="tx1"/>
              </a:solidFill>
              <a:latin typeface="+mn-lt"/>
            </a:rPr>
            <a:t>Histogram of Oriented Gradients</a:t>
          </a:r>
        </a:p>
      </dsp:txBody>
      <dsp:txXfrm>
        <a:off x="2864962" y="2756904"/>
        <a:ext cx="2164327" cy="432164"/>
      </dsp:txXfrm>
    </dsp:sp>
    <dsp:sp modelId="{5A7600AF-A34B-4D03-B3D6-B3C760AE8E06}">
      <dsp:nvSpPr>
        <dsp:cNvPr id="0" name=""/>
        <dsp:cNvSpPr/>
      </dsp:nvSpPr>
      <dsp:spPr>
        <a:xfrm>
          <a:off x="7940115" y="3110316"/>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3E70B-EE6D-407B-8E1F-FE26817B3B1D}">
      <dsp:nvSpPr>
        <dsp:cNvPr id="0" name=""/>
        <dsp:cNvSpPr/>
      </dsp:nvSpPr>
      <dsp:spPr>
        <a:xfrm>
          <a:off x="0" y="1988954"/>
          <a:ext cx="10013709" cy="165746"/>
        </a:xfrm>
        <a:prstGeom prst="rect">
          <a:avLst/>
        </a:prstGeom>
        <a:solidFill>
          <a:schemeClr val="accent3"/>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A550E8-D286-40B4-9B20-40DE0FCA02CE}">
      <dsp:nvSpPr>
        <dsp:cNvPr id="0" name=""/>
        <dsp:cNvSpPr/>
      </dsp:nvSpPr>
      <dsp:spPr>
        <a:xfrm>
          <a:off x="1472761"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08DCC00-CC60-4F76-9C61-F00E7DBFC778}">
      <dsp:nvSpPr>
        <dsp:cNvPr id="0" name=""/>
        <dsp:cNvSpPr/>
      </dsp:nvSpPr>
      <dsp:spPr>
        <a:xfrm>
          <a:off x="36788" y="437188"/>
          <a:ext cx="2819718" cy="84734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069" tIns="50817" rIns="142069" bIns="50817"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00" dirty="0">
              <a:solidFill>
                <a:schemeClr val="tx1"/>
              </a:solidFill>
            </a:rPr>
            <a:t>Create routines to access webcams, take images and analyse.</a:t>
          </a:r>
          <a:endParaRPr lang="en-GB" sz="1100" kern="1200" spc="100" baseline="0" dirty="0">
            <a:solidFill>
              <a:schemeClr val="tx1"/>
            </a:solidFill>
          </a:endParaRPr>
        </a:p>
      </dsp:txBody>
      <dsp:txXfrm>
        <a:off x="36788" y="437188"/>
        <a:ext cx="2819718" cy="847345"/>
      </dsp:txXfrm>
    </dsp:sp>
    <dsp:sp modelId="{5C96A5F5-16B2-4AEA-9591-B66C220F4A65}">
      <dsp:nvSpPr>
        <dsp:cNvPr id="0" name=""/>
        <dsp:cNvSpPr/>
      </dsp:nvSpPr>
      <dsp:spPr>
        <a:xfrm>
          <a:off x="132470" y="2225143"/>
          <a:ext cx="2662506"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00100" rtl="0">
            <a:lnSpc>
              <a:spcPct val="100000"/>
            </a:lnSpc>
            <a:spcBef>
              <a:spcPct val="0"/>
            </a:spcBef>
            <a:spcAft>
              <a:spcPts val="0"/>
            </a:spcAft>
            <a:buNone/>
          </a:pPr>
          <a:r>
            <a:rPr lang="en-GB" sz="1800" kern="1200" spc="100" dirty="0">
              <a:solidFill>
                <a:schemeClr val="tx1"/>
              </a:solidFill>
            </a:rPr>
            <a:t>Learn</a:t>
          </a:r>
        </a:p>
      </dsp:txBody>
      <dsp:txXfrm>
        <a:off x="132470" y="2225143"/>
        <a:ext cx="2662506" cy="468233"/>
      </dsp:txXfrm>
    </dsp:sp>
    <dsp:sp modelId="{B3AC6DBE-85B6-4AF3-BADF-7E1E82B735CC}">
      <dsp:nvSpPr>
        <dsp:cNvPr id="0" name=""/>
        <dsp:cNvSpPr/>
      </dsp:nvSpPr>
      <dsp:spPr>
        <a:xfrm>
          <a:off x="1422991" y="2020032"/>
          <a:ext cx="99539" cy="103591"/>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14186A17-7B9F-4674-AD57-FF0C87A3CB32}">
      <dsp:nvSpPr>
        <dsp:cNvPr id="0" name=""/>
        <dsp:cNvSpPr/>
      </dsp:nvSpPr>
      <dsp:spPr>
        <a:xfrm>
          <a:off x="2953204"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A73CBFE-397D-467A-A65B-E19FAB2953BB}">
      <dsp:nvSpPr>
        <dsp:cNvPr id="0" name=""/>
        <dsp:cNvSpPr/>
      </dsp:nvSpPr>
      <dsp:spPr>
        <a:xfrm>
          <a:off x="1369727" y="2859122"/>
          <a:ext cx="3166953" cy="84734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648" tIns="50817" rIns="144648" bIns="50817"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00" dirty="0">
              <a:solidFill>
                <a:schemeClr val="tx1"/>
              </a:solidFill>
            </a:rPr>
            <a:t>Complete all coding routines and amalgamate into one complete application that runs.</a:t>
          </a:r>
          <a:endParaRPr lang="en-GB" sz="1100" kern="1200" spc="100" baseline="0" dirty="0">
            <a:solidFill>
              <a:schemeClr val="tx1"/>
            </a:solidFill>
          </a:endParaRPr>
        </a:p>
      </dsp:txBody>
      <dsp:txXfrm>
        <a:off x="1369727" y="2859122"/>
        <a:ext cx="3166953" cy="847345"/>
      </dsp:txXfrm>
    </dsp:sp>
    <dsp:sp modelId="{730471FC-8FAF-49B2-8F42-63D391F759BE}">
      <dsp:nvSpPr>
        <dsp:cNvPr id="0" name=""/>
        <dsp:cNvSpPr/>
      </dsp:nvSpPr>
      <dsp:spPr>
        <a:xfrm>
          <a:off x="1621982" y="1450279"/>
          <a:ext cx="2662506"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00100" rtl="0">
            <a:lnSpc>
              <a:spcPct val="100000"/>
            </a:lnSpc>
            <a:spcBef>
              <a:spcPct val="0"/>
            </a:spcBef>
            <a:spcAft>
              <a:spcPts val="0"/>
            </a:spcAft>
            <a:buNone/>
          </a:pPr>
          <a:r>
            <a:rPr lang="en-GB" sz="1800" kern="1200" spc="100" dirty="0">
              <a:solidFill>
                <a:schemeClr val="tx1"/>
              </a:solidFill>
            </a:rPr>
            <a:t>Code</a:t>
          </a:r>
        </a:p>
      </dsp:txBody>
      <dsp:txXfrm>
        <a:off x="1621982" y="1450279"/>
        <a:ext cx="2662506" cy="468233"/>
      </dsp:txXfrm>
    </dsp:sp>
    <dsp:sp modelId="{F34C40A7-6131-4EF1-9887-E7EEA86D1562}">
      <dsp:nvSpPr>
        <dsp:cNvPr id="0" name=""/>
        <dsp:cNvSpPr/>
      </dsp:nvSpPr>
      <dsp:spPr>
        <a:xfrm>
          <a:off x="2897196" y="2020032"/>
          <a:ext cx="112016" cy="103591"/>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F1C3FD7B-71E0-4012-B7CE-2C80433ED975}">
      <dsp:nvSpPr>
        <dsp:cNvPr id="0" name=""/>
        <dsp:cNvSpPr/>
      </dsp:nvSpPr>
      <dsp:spPr>
        <a:xfrm>
          <a:off x="4977537"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67EBEC-ACAC-4EF4-B856-39067B4D928B}">
      <dsp:nvSpPr>
        <dsp:cNvPr id="0" name=""/>
        <dsp:cNvSpPr/>
      </dsp:nvSpPr>
      <dsp:spPr>
        <a:xfrm>
          <a:off x="3457732" y="437188"/>
          <a:ext cx="3039610" cy="84734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648" tIns="50817" rIns="144648" bIns="50817"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50" dirty="0">
              <a:solidFill>
                <a:schemeClr val="tx1"/>
              </a:solidFill>
            </a:rPr>
            <a:t>Optimise the code and create a working application that is robust enough to be tested.</a:t>
          </a:r>
          <a:endParaRPr lang="en-GB" sz="1100" kern="1200" spc="150" baseline="0" dirty="0">
            <a:solidFill>
              <a:schemeClr val="tx1"/>
            </a:solidFill>
          </a:endParaRPr>
        </a:p>
      </dsp:txBody>
      <dsp:txXfrm>
        <a:off x="3457732" y="437188"/>
        <a:ext cx="3039610" cy="847345"/>
      </dsp:txXfrm>
    </dsp:sp>
    <dsp:sp modelId="{7605329C-2B32-4CD7-9B69-1B3DAB88562E}">
      <dsp:nvSpPr>
        <dsp:cNvPr id="0" name=""/>
        <dsp:cNvSpPr/>
      </dsp:nvSpPr>
      <dsp:spPr>
        <a:xfrm>
          <a:off x="3356952" y="2225143"/>
          <a:ext cx="2662506"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00100" rtl="0">
            <a:lnSpc>
              <a:spcPct val="100000"/>
            </a:lnSpc>
            <a:spcBef>
              <a:spcPct val="0"/>
            </a:spcBef>
            <a:spcAft>
              <a:spcPts val="0"/>
            </a:spcAft>
            <a:buNone/>
          </a:pPr>
          <a:r>
            <a:rPr lang="en-GB" sz="1800" kern="1200" spc="100" dirty="0">
              <a:solidFill>
                <a:schemeClr val="tx1"/>
              </a:solidFill>
            </a:rPr>
            <a:t>Debug</a:t>
          </a:r>
        </a:p>
      </dsp:txBody>
      <dsp:txXfrm>
        <a:off x="3356952" y="2225143"/>
        <a:ext cx="2662506" cy="468233"/>
      </dsp:txXfrm>
    </dsp:sp>
    <dsp:sp modelId="{79B0CEDC-0005-4ACE-AB25-DB9533DC85C2}">
      <dsp:nvSpPr>
        <dsp:cNvPr id="0" name=""/>
        <dsp:cNvSpPr/>
      </dsp:nvSpPr>
      <dsp:spPr>
        <a:xfrm>
          <a:off x="4923781" y="2020032"/>
          <a:ext cx="107512" cy="103591"/>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EB9D58D6-E34B-4990-86E2-B1CAE3536A29}">
      <dsp:nvSpPr>
        <dsp:cNvPr id="0" name=""/>
        <dsp:cNvSpPr/>
      </dsp:nvSpPr>
      <dsp:spPr>
        <a:xfrm>
          <a:off x="6796740"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60E0A3B-47C8-4C2F-8C45-EC9C3DFA1FFB}">
      <dsp:nvSpPr>
        <dsp:cNvPr id="0" name=""/>
        <dsp:cNvSpPr/>
      </dsp:nvSpPr>
      <dsp:spPr>
        <a:xfrm>
          <a:off x="5304377" y="2859122"/>
          <a:ext cx="2984726" cy="112655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648" tIns="67562" rIns="144648" bIns="67562" numCol="1" spcCol="1270" rtlCol="0" anchor="ctr" anchorCtr="0">
          <a:noAutofit/>
        </a:bodyPr>
        <a:lstStyle/>
        <a:p>
          <a:pPr marL="0" lvl="0" indent="0" algn="l" defTabSz="488950" rtl="0">
            <a:lnSpc>
              <a:spcPct val="90000"/>
            </a:lnSpc>
            <a:spcBef>
              <a:spcPct val="0"/>
            </a:spcBef>
            <a:spcAft>
              <a:spcPct val="35000"/>
            </a:spcAft>
            <a:buFont typeface="Arial" panose="020B0604020202020204" pitchFamily="34" charset="0"/>
            <a:buNone/>
          </a:pPr>
          <a:r>
            <a:rPr lang="en-GB" sz="1100" b="0" i="0" kern="1200" spc="100" dirty="0">
              <a:solidFill>
                <a:schemeClr val="tx1"/>
              </a:solidFill>
            </a:rPr>
            <a:t>Create the environment and utilise hardware to implement the system along with volunteer users.</a:t>
          </a:r>
          <a:endParaRPr lang="en-GB" sz="1100" kern="1200" spc="100" baseline="0" dirty="0">
            <a:solidFill>
              <a:schemeClr val="tx1"/>
            </a:solidFill>
          </a:endParaRPr>
        </a:p>
      </dsp:txBody>
      <dsp:txXfrm>
        <a:off x="5304377" y="2859122"/>
        <a:ext cx="2984726" cy="1126556"/>
      </dsp:txXfrm>
    </dsp:sp>
    <dsp:sp modelId="{5646D4EB-C7F1-4D0E-8051-C7D6C1D31ADE}">
      <dsp:nvSpPr>
        <dsp:cNvPr id="0" name=""/>
        <dsp:cNvSpPr/>
      </dsp:nvSpPr>
      <dsp:spPr>
        <a:xfrm>
          <a:off x="5463660" y="1450279"/>
          <a:ext cx="2662506"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00100" rtl="0">
            <a:lnSpc>
              <a:spcPct val="90000"/>
            </a:lnSpc>
            <a:spcBef>
              <a:spcPct val="0"/>
            </a:spcBef>
            <a:spcAft>
              <a:spcPts val="0"/>
            </a:spcAft>
            <a:buFont typeface="Arial" panose="020B0604020202020204" pitchFamily="34" charset="0"/>
            <a:buNone/>
          </a:pPr>
          <a:r>
            <a:rPr lang="en-GB" sz="1800" kern="1200" spc="100" dirty="0">
              <a:solidFill>
                <a:schemeClr val="tx1"/>
              </a:solidFill>
            </a:rPr>
            <a:t>Deploy</a:t>
          </a:r>
        </a:p>
      </dsp:txBody>
      <dsp:txXfrm>
        <a:off x="5463660" y="1450279"/>
        <a:ext cx="2662506" cy="468233"/>
      </dsp:txXfrm>
    </dsp:sp>
    <dsp:sp modelId="{A72D3A03-5E34-4B13-9747-5EFFE003B8C1}">
      <dsp:nvSpPr>
        <dsp:cNvPr id="0" name=""/>
        <dsp:cNvSpPr/>
      </dsp:nvSpPr>
      <dsp:spPr>
        <a:xfrm>
          <a:off x="6743955" y="2020032"/>
          <a:ext cx="105571" cy="103591"/>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9DE62C25-DC37-4130-AE3D-9F589C2E8903}">
      <dsp:nvSpPr>
        <dsp:cNvPr id="0" name=""/>
        <dsp:cNvSpPr/>
      </dsp:nvSpPr>
      <dsp:spPr>
        <a:xfrm>
          <a:off x="8544138" y="1284530"/>
          <a:ext cx="0" cy="787326"/>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77020A5-7024-4F77-9051-8B38AF80BE13}">
      <dsp:nvSpPr>
        <dsp:cNvPr id="0" name=""/>
        <dsp:cNvSpPr/>
      </dsp:nvSpPr>
      <dsp:spPr>
        <a:xfrm>
          <a:off x="7121587" y="-12"/>
          <a:ext cx="2764645" cy="128458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674" tIns="77036" rIns="140674" bIns="77036" numCol="1" spcCol="1270" rtlCol="0" anchor="ctr" anchorCtr="0">
          <a:noAutofit/>
        </a:bodyPr>
        <a:lstStyle/>
        <a:p>
          <a:pPr marL="0" lvl="0" indent="0" algn="l" defTabSz="488950" rtl="0">
            <a:lnSpc>
              <a:spcPct val="90000"/>
            </a:lnSpc>
            <a:spcBef>
              <a:spcPct val="0"/>
            </a:spcBef>
            <a:spcAft>
              <a:spcPct val="35000"/>
            </a:spcAft>
            <a:buFont typeface="Arial" panose="020B0604020202020204" pitchFamily="34" charset="0"/>
            <a:buNone/>
          </a:pPr>
          <a:r>
            <a:rPr lang="en-GB" sz="1100" b="0" i="0" kern="1200" spc="100" dirty="0">
              <a:solidFill>
                <a:schemeClr val="tx1"/>
              </a:solidFill>
            </a:rPr>
            <a:t>Feedback from users as to what requires enhancing, can system be spoofed. What improvements can be made? Work on improvements.</a:t>
          </a:r>
          <a:endParaRPr lang="en-GB" sz="1100" kern="1200" spc="100" baseline="0" dirty="0">
            <a:solidFill>
              <a:schemeClr val="tx1"/>
            </a:solidFill>
          </a:endParaRPr>
        </a:p>
      </dsp:txBody>
      <dsp:txXfrm>
        <a:off x="7121587" y="-12"/>
        <a:ext cx="2764645" cy="1284584"/>
      </dsp:txXfrm>
    </dsp:sp>
    <dsp:sp modelId="{03CEA676-E009-456C-B86F-9C9A7D3DA364}">
      <dsp:nvSpPr>
        <dsp:cNvPr id="0" name=""/>
        <dsp:cNvSpPr/>
      </dsp:nvSpPr>
      <dsp:spPr>
        <a:xfrm>
          <a:off x="7201638" y="2225156"/>
          <a:ext cx="2662506"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00100" rtl="0">
            <a:lnSpc>
              <a:spcPct val="90000"/>
            </a:lnSpc>
            <a:spcBef>
              <a:spcPct val="0"/>
            </a:spcBef>
            <a:spcAft>
              <a:spcPts val="0"/>
            </a:spcAft>
            <a:buFont typeface="Arial" panose="020B0604020202020204" pitchFamily="34" charset="0"/>
            <a:buNone/>
          </a:pPr>
          <a:r>
            <a:rPr lang="en-GB" sz="1800" kern="1200" spc="100" dirty="0">
              <a:solidFill>
                <a:schemeClr val="tx1"/>
              </a:solidFill>
            </a:rPr>
            <a:t>Enhance</a:t>
          </a:r>
        </a:p>
      </dsp:txBody>
      <dsp:txXfrm>
        <a:off x="7201638" y="2225156"/>
        <a:ext cx="2662506" cy="468233"/>
      </dsp:txXfrm>
    </dsp:sp>
    <dsp:sp modelId="{864F9172-41AB-4727-BD60-71E6F62154FB}">
      <dsp:nvSpPr>
        <dsp:cNvPr id="0" name=""/>
        <dsp:cNvSpPr/>
      </dsp:nvSpPr>
      <dsp:spPr>
        <a:xfrm>
          <a:off x="8495340" y="2020043"/>
          <a:ext cx="97595" cy="103595"/>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layout2.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PathTimeline#2">
  <dgm:title val="Horizontal Path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asst0">
      <dgm:alg type="sp"/>
      <dgm:shape xmlns:r="http://schemas.openxmlformats.org/officeDocument/2006/relationships" type="rect" r:blip="">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6"/>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2TextContainer" refType="w" fact="0.88"/>
                <dgm:constr type="h" for="ch" forName="L2TextContainer" refType="h" fact="0.15"/>
                <dgm:constr type="h" for="ch" forName="L2TextContainer" refType="h" op="lte" fact="0.31"/>
                <dgm:constr type="b" for="ch" forName="L2TextContainer" refType="h" fact="0.31"/>
                <dgm:constr type="l" for="ch" forName="L2TextContainer" refType="w" fact="0.06"/>
                <dgm:constr type="w" for="ch" forName="ConnectLine"/>
                <dgm:constr type="l" for="ch" forName="ConnectLine" refType="w" fact="0.5"/>
                <dgm:constr type="h" for="ch" forName="ConnectLine" refType="h" fact="0.19"/>
                <dgm:constr type="t" for="ch" forName="ConnectLine" refType="h" fact="0.31"/>
                <dgm:constr type="w" for="ch" forName="FlexibleEmptyPlaceHolder" refType="w"/>
                <dgm:constr type="h" for="ch" forName="FlexibleEmptyPlaceHolder" refType="h" fact="0.16"/>
                <dgm:constr type="h" for="ch" forName="FlexibleEmptyPlaceHolder" refType="h" op="gte" fact="0.005"/>
                <dgm:constr type="t" for="ch" forName="FlexibleEmptyPlaceHolder" refType="h" fact="0"/>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L1TextContainer" refType="w" fact="0.8"/>
                <dgm:constr type="l" for="ch" forName="L1TextContainer" refType="w" fact="0.1"/>
                <dgm:constr type="t" for="ch" forName="L1TextContainer" refType="h" fact="0.537"/>
                <dgm:constr type="h" for="ch" forName="L1TextContainer" refType="h" fact="0.113"/>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EmptyPlaceHolder" refType="w"/>
                <dgm:constr type="h" for="ch" forName="EmptyPlaceHolder" refType="h" fact="0.35"/>
                <dgm:constr type="t" for="ch" forName="EmptyPlaceHolder" refType="h" fact="0"/>
                <dgm:constr type="w" for="ch" forName="FlexibleEmptyPlaceHolder" refType="w"/>
                <dgm:constr type="h" for="ch" forName="FlexibleEmptyPlaceHolder" refType="h" fact="0.16"/>
                <dgm:constr type="h" for="ch" forName="FlexibleEmptyPlaceHolder" refType="h" op="gte" fact="0.005"/>
                <dgm:constr type="b" for="ch" forName="FlexibleEmptyPlaceHolder" refType="h"/>
                <dgm:constr type="w" for="ch" forName="L1TextContainer" refType="w" fact="0.8"/>
                <dgm:constr type="l" for="ch" forName="L1TextContainer" refType="w" fact="0.1"/>
                <dgm:constr type="t" for="ch" forName="L1TextContainer" refType="h" fact="0.35"/>
                <dgm:constr type="h" for="ch" forName="L1TextContainer" refType="h" fact="0.113"/>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ConnectLine"/>
                <dgm:constr type="l" for="ch" forName="ConnectLine" refType="w" fact="0.5"/>
                <dgm:constr type="h" for="ch" forName="ConnectLine" refType="h" fact="0.19"/>
                <dgm:constr type="t" for="ch" forName="ConnectLine" refType="h" fact="0.5"/>
                <dgm:constr type="w" for="ch" forName="L2TextContainer" refType="w" fact="0.88"/>
                <dgm:constr type="h" for="ch" forName="L2TextContainer" refType="h" fact="0.15"/>
                <dgm:constr type="h" for="ch" forName="L2TextContainer" refType="h" op="lte" fact="0.31"/>
                <dgm:constr type="t" for="ch" forName="L2TextContainer" refType="h" fact="0.69"/>
                <dgm:constr type="l" for="ch" forName="L2TextContainer" refType="w" fact="0.06"/>
              </dgm:constrLst>
            </dgm:else>
          </dgm:choose>
          <dgm:layoutNode name="ConnectorPoint" styleLbl="fgAcc1" moveWith="L2TextContainer">
            <dgm:alg type="sp"/>
            <dgm:shape xmlns:r="http://schemas.openxmlformats.org/officeDocument/2006/relationships" type="ellipse" r:blip="" zOrderOff="10">
              <dgm:adjLst/>
            </dgm:shape>
            <dgm:presOf/>
            <dgm:constrLst/>
          </dgm:layoutNode>
          <dgm:layoutNode name="ConnectLine" styleLbl="alignNode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FlexibleEmptyPlaceHolder">
            <dgm:alg type="sp"/>
            <dgm:shape xmlns:r="http://schemas.openxmlformats.org/officeDocument/2006/relationships" r:blip="">
              <dgm:adjLst/>
            </dgm:shape>
            <dgm:presOf/>
            <dgm:constrLst/>
          </dgm:layoutNode>
          <dgm:layoutNode name="L2TextContainer" styleLbl="bgAcc1">
            <dgm:varLst>
              <dgm:chMax val="0"/>
              <dgm:chPref val="0"/>
              <dgm:bulletEnabled val="1"/>
            </dgm:varLst>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w" fact="0.14"/>
              <dgm:constr type="rMarg" refType="w" fact="0.14"/>
              <dgm:constr type="tMarg" refType="h" fact="0.17"/>
              <dgm:constr type="bMarg" refType="h" fact="0.17"/>
            </dgm:constrLst>
            <dgm:ruleLst>
              <dgm:rule type="h" val="INF" fact="NaN" max="NaN"/>
              <dgm:rule type="primFontSz" val="11" fact="NaN" max="NaN"/>
            </dgm:ruleLst>
          </dgm:layoutNod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RTLAlign" val="ctr"/>
                  <dgm:param type="parTxRTLAlign" val="ctr"/>
                </dgm:alg>
              </dgm:if>
              <dgm:else name="Name89">
                <dgm:alg type="tx">
                  <dgm:param type="txAnchorHorz" val="ctr"/>
                  <dgm:param type="txAnchorVert" val="b"/>
                  <dgm:param type="parTxRTL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65D721-3F0A-41A3-B555-1F61C07BF1BE}" type="datetime1">
              <a:rPr lang="en-GB" smtClean="0"/>
              <a:t>13/09/2024</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543ED9D-E132-4572-9D4D-99356D8DF6B4}" type="datetime1">
              <a:rPr lang="en-GB" smtClean="0"/>
              <a:t>13/09/2024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2</a:t>
            </a:fld>
            <a:endParaRPr lang="en-GB" dirty="0"/>
          </a:p>
        </p:txBody>
      </p:sp>
      <p:sp>
        <p:nvSpPr>
          <p:cNvPr id="5" name="Date Placeholder 4">
            <a:extLst>
              <a:ext uri="{FF2B5EF4-FFF2-40B4-BE49-F238E27FC236}">
                <a16:creationId xmlns:a16="http://schemas.microsoft.com/office/drawing/2014/main" id="{63C3856A-F3CD-4032-ADA9-B0D70F59EF3B}"/>
              </a:ext>
            </a:extLst>
          </p:cNvPr>
          <p:cNvSpPr>
            <a:spLocks noGrp="1"/>
          </p:cNvSpPr>
          <p:nvPr>
            <p:ph type="dt" idx="1"/>
          </p:nvPr>
        </p:nvSpPr>
        <p:spPr/>
        <p:txBody>
          <a:bodyPr/>
          <a:lstStyle/>
          <a:p>
            <a:pPr rtl="0"/>
            <a:fld id="{A64ED303-13BD-42F6-8013-753048B08EED}" type="datetime1">
              <a:rPr lang="en-GB" smtClean="0"/>
              <a:t>13/09/2024</a:t>
            </a:fld>
            <a:endParaRPr lang="en-GB" dirty="0"/>
          </a:p>
        </p:txBody>
      </p:sp>
    </p:spTree>
    <p:extLst>
      <p:ext uri="{BB962C8B-B14F-4D97-AF65-F5344CB8AC3E}">
        <p14:creationId xmlns:p14="http://schemas.microsoft.com/office/powerpoint/2010/main" val="1727451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3</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13/09/2024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8</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13/09/2024</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10</a:t>
            </a:fld>
            <a:endParaRPr lang="en-GB" dirty="0"/>
          </a:p>
        </p:txBody>
      </p:sp>
      <p:sp>
        <p:nvSpPr>
          <p:cNvPr id="5" name="Date Placeholder 4">
            <a:extLst>
              <a:ext uri="{FF2B5EF4-FFF2-40B4-BE49-F238E27FC236}">
                <a16:creationId xmlns:a16="http://schemas.microsoft.com/office/drawing/2014/main" id="{F571E5B3-2618-4553-8624-6AB20213AF83}"/>
              </a:ext>
            </a:extLst>
          </p:cNvPr>
          <p:cNvSpPr>
            <a:spLocks noGrp="1"/>
          </p:cNvSpPr>
          <p:nvPr>
            <p:ph type="dt" idx="1"/>
          </p:nvPr>
        </p:nvSpPr>
        <p:spPr/>
        <p:txBody>
          <a:bodyPr/>
          <a:lstStyle/>
          <a:p>
            <a:pPr rtl="0"/>
            <a:fld id="{0CBC6739-7F1F-4A44-8E33-B36B45653CDF}" type="datetime1">
              <a:rPr lang="en-GB" smtClean="0"/>
              <a:t>13/09/2024</a:t>
            </a:fld>
            <a:endParaRPr lang="en-GB" dirty="0"/>
          </a:p>
        </p:txBody>
      </p:sp>
    </p:spTree>
    <p:extLst>
      <p:ext uri="{BB962C8B-B14F-4D97-AF65-F5344CB8AC3E}">
        <p14:creationId xmlns:p14="http://schemas.microsoft.com/office/powerpoint/2010/main" val="3650266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11</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127C5A01-94D3-43E1-9CA2-D1881CA49B46}" type="datetime1">
              <a:rPr lang="en-GB" smtClean="0"/>
              <a:t>13/09/2024</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12</a:t>
            </a:fld>
            <a:endParaRPr lang="en-GB" dirty="0"/>
          </a:p>
        </p:txBody>
      </p:sp>
      <p:sp>
        <p:nvSpPr>
          <p:cNvPr id="5" name="Date Placeholder 4">
            <a:extLst>
              <a:ext uri="{FF2B5EF4-FFF2-40B4-BE49-F238E27FC236}">
                <a16:creationId xmlns:a16="http://schemas.microsoft.com/office/drawing/2014/main" id="{208C6C60-DAD2-49CF-AF9B-8D9AB0AD38E9}"/>
              </a:ext>
            </a:extLst>
          </p:cNvPr>
          <p:cNvSpPr>
            <a:spLocks noGrp="1"/>
          </p:cNvSpPr>
          <p:nvPr>
            <p:ph type="dt" idx="1"/>
          </p:nvPr>
        </p:nvSpPr>
        <p:spPr/>
        <p:txBody>
          <a:bodyPr/>
          <a:lstStyle/>
          <a:p>
            <a:pPr rtl="0"/>
            <a:fld id="{4B351C22-81E3-47F3-8252-105EAA931404}" type="datetime1">
              <a:rPr lang="en-GB" smtClean="0"/>
              <a:t>13/09/2024</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13</a:t>
            </a:fld>
            <a:endParaRPr lang="en-GB" dirty="0"/>
          </a:p>
        </p:txBody>
      </p:sp>
      <p:sp>
        <p:nvSpPr>
          <p:cNvPr id="5" name="Date Placeholder 4">
            <a:extLst>
              <a:ext uri="{FF2B5EF4-FFF2-40B4-BE49-F238E27FC236}">
                <a16:creationId xmlns:a16="http://schemas.microsoft.com/office/drawing/2014/main" id="{208C6C60-DAD2-49CF-AF9B-8D9AB0AD38E9}"/>
              </a:ext>
            </a:extLst>
          </p:cNvPr>
          <p:cNvSpPr>
            <a:spLocks noGrp="1"/>
          </p:cNvSpPr>
          <p:nvPr>
            <p:ph type="dt" idx="1"/>
          </p:nvPr>
        </p:nvSpPr>
        <p:spPr/>
        <p:txBody>
          <a:bodyPr/>
          <a:lstStyle/>
          <a:p>
            <a:pPr rtl="0"/>
            <a:fld id="{4B351C22-81E3-47F3-8252-105EAA931404}" type="datetime1">
              <a:rPr lang="en-GB" smtClean="0"/>
              <a:t>13/09/2024</a:t>
            </a:fld>
            <a:endParaRPr lang="en-GB" dirty="0"/>
          </a:p>
        </p:txBody>
      </p:sp>
    </p:spTree>
    <p:extLst>
      <p:ext uri="{BB962C8B-B14F-4D97-AF65-F5344CB8AC3E}">
        <p14:creationId xmlns:p14="http://schemas.microsoft.com/office/powerpoint/2010/main" val="2715028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15</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13/09/2024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16</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13/09/2024</a:t>
            </a:fld>
            <a:endParaRPr lang="en-GB"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421976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pPr rtl="0"/>
            <a:r>
              <a:rPr lang="en-US"/>
              <a:t>Click to edit Master title style</a:t>
            </a:r>
            <a:endParaRPr lang="en-GB"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2/1/20XX</a:t>
            </a:r>
            <a:endParaRPr lang="en-GB"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pPr rtl="0"/>
            <a:fld id="{FAEF9944-A4F6-4C59-AEBD-678D6480B8EA}" type="slidenum">
              <a:rPr lang="en-GB" smtClean="0"/>
              <a:pPr/>
              <a:t>‹#›</a:t>
            </a:fld>
            <a:endParaRPr lang="en-GB"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1.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4a"/><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microsoft.com/office/2007/relationships/media" Target="../media/media3.m4a"/><Relationship Id="rId1" Type="http://schemas.openxmlformats.org/officeDocument/2006/relationships/audio" Target="NULL" TargetMode="External"/><Relationship Id="rId6" Type="http://schemas.openxmlformats.org/officeDocument/2006/relationships/image" Target="../media/image5.webp"/><Relationship Id="rId5" Type="http://schemas.openxmlformats.org/officeDocument/2006/relationships/image" Target="../media/image4.webp"/><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8.xml"/><Relationship Id="rId7" Type="http://schemas.openxmlformats.org/officeDocument/2006/relationships/diagramQuickStyle" Target="../diagrams/quickStyle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8.xml"/><Relationship Id="rId7" Type="http://schemas.openxmlformats.org/officeDocument/2006/relationships/diagramQuickStyle" Target="../diagrams/quickStyle2.xml"/><Relationship Id="rId2" Type="http://schemas.microsoft.com/office/2007/relationships/media" Target="../media/media13.m4a"/><Relationship Id="rId1" Type="http://schemas.openxmlformats.org/officeDocument/2006/relationships/audio" Target="NULL" TargetMode="Externa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9.xml"/><Relationship Id="rId7" Type="http://schemas.openxmlformats.org/officeDocument/2006/relationships/diagramColors" Target="../diagrams/colors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2.xml"/><Relationship Id="rId7" Type="http://schemas.openxmlformats.org/officeDocument/2006/relationships/image" Target="../media/image1.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3.xml"/><Relationship Id="rId7" Type="http://schemas.openxmlformats.org/officeDocument/2006/relationships/image" Target="../media/image2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personal-data-my-employer-can-keep-about-me" TargetMode="External"/><Relationship Id="rId3" Type="http://schemas.openxmlformats.org/officeDocument/2006/relationships/hyperlink" Target="https://visagetechnologies.com/offline-face-recognition/" TargetMode="External"/><Relationship Id="rId7" Type="http://schemas.openxmlformats.org/officeDocument/2006/relationships/hyperlink" Target="https://www.daslaw.co.uk/blog/facial-recognition-cameras-what-your-rights-are" TargetMode="External"/><Relationship Id="rId12" Type="http://schemas.openxmlformats.org/officeDocument/2006/relationships/hyperlink" Target="https://www.scirp.org/journal/paperinformation?paperid=104599" TargetMode="External"/><Relationship Id="rId2" Type="http://schemas.openxmlformats.org/officeDocument/2006/relationships/hyperlink" Target="https://www.cyberlink.com/faceme/insights/articles/473/build-an-access-control-system-with-facial-recognition-technology" TargetMode="External"/><Relationship Id="rId1" Type="http://schemas.openxmlformats.org/officeDocument/2006/relationships/slideLayout" Target="../slideLayouts/slideLayout11.xml"/><Relationship Id="rId6" Type="http://schemas.openxmlformats.org/officeDocument/2006/relationships/hyperlink" Target="https://blogs.microsoft.com/on-the-issues/2018/12/06/facial-recognition-its-time-for-action/" TargetMode="External"/><Relationship Id="rId11" Type="http://schemas.openxmlformats.org/officeDocument/2006/relationships/hyperlink" Target="https://www.twine.net/blog/top-10-open-source-facial-recognition-library-and-tools/" TargetMode="External"/><Relationship Id="rId5" Type="http://schemas.openxmlformats.org/officeDocument/2006/relationships/hyperlink" Target="https://vpnoverview.com/privacy/apps/facial-recognition/" TargetMode="External"/><Relationship Id="rId10" Type="http://schemas.openxmlformats.org/officeDocument/2006/relationships/hyperlink" Target="https://recfaces.com/articles/facial-recognition-algorithms#2" TargetMode="External"/><Relationship Id="rId4" Type="http://schemas.openxmlformats.org/officeDocument/2006/relationships/hyperlink" Target="https://www.aratek.co/news/how-does-facial-recognition-work" TargetMode="External"/><Relationship Id="rId9" Type="http://schemas.openxmlformats.org/officeDocument/2006/relationships/hyperlink" Target="https://medium.com/analytics-vidhya/how-facial-recognition-systems-work-edcbb227e6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1" name="Picture Placeholder 40" descr="A large room with glass walls&#10;">
            <a:extLst>
              <a:ext uri="{FF2B5EF4-FFF2-40B4-BE49-F238E27FC236}">
                <a16:creationId xmlns:a16="http://schemas.microsoft.com/office/drawing/2014/main" id="{9FB4A3D7-302B-4FAB-B9BD-5F75A796AC7C}"/>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a:stretch/>
        </p:blipFill>
        <p:spPr>
          <a:xfrm>
            <a:off x="6859936" y="-2"/>
            <a:ext cx="5332064" cy="6858002"/>
          </a:xfrm>
        </p:spPr>
      </p:pic>
      <p:pic>
        <p:nvPicPr>
          <p:cNvPr id="2" name="Intro Page">
            <a:hlinkClick r:id="" action="ppaction://media"/>
            <a:extLst>
              <a:ext uri="{FF2B5EF4-FFF2-40B4-BE49-F238E27FC236}">
                <a16:creationId xmlns:a16="http://schemas.microsoft.com/office/drawing/2014/main" id="{5B218E68-1DE9-F51E-EE5B-699EE9A142D8}"/>
              </a:ext>
            </a:extLst>
          </p:cNvPr>
          <p:cNvPicPr>
            <a:picLocks noChangeAspect="1"/>
          </p:cNvPicPr>
          <p:nvPr>
            <a:audioFile r:link="rId1"/>
            <p:extLst>
              <p:ext uri="{DAA4B4D4-6D71-4841-9C94-3DE7FCFB9230}">
                <p14:media xmlns:p14="http://schemas.microsoft.com/office/powerpoint/2010/main" r:embed="rId2">
                  <p14:trim st="684" end="910.3197"/>
                </p14:media>
              </p:ext>
            </p:extLst>
          </p:nvPr>
        </p:nvPicPr>
        <p:blipFill>
          <a:blip r:embed="rId5"/>
          <a:stretch>
            <a:fillRect/>
          </a:stretch>
        </p:blipFill>
        <p:spPr>
          <a:xfrm>
            <a:off x="11626859" y="6294278"/>
            <a:ext cx="487363" cy="487363"/>
          </a:xfrm>
          <a:prstGeom prst="rect">
            <a:avLst/>
          </a:prstGeom>
        </p:spPr>
      </p:pic>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310062" y="1101792"/>
            <a:ext cx="5122545" cy="2173288"/>
          </a:xfrm>
        </p:spPr>
        <p:txBody>
          <a:bodyPr vert="horz" lIns="109728" tIns="109728" rIns="109728" bIns="91440" rtlCol="0" anchor="ctr">
            <a:normAutofit/>
          </a:bodyPr>
          <a:lstStyle/>
          <a:p>
            <a:pPr rtl="0"/>
            <a:r>
              <a:rPr lang="en-GB" sz="3000" dirty="0"/>
              <a:t>Access Monitoring System using Facial Recognition</a:t>
            </a:r>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1646643" y="3751119"/>
            <a:ext cx="4985065" cy="1606163"/>
          </a:xfrm>
        </p:spPr>
        <p:txBody>
          <a:bodyPr vert="horz" lIns="109728" tIns="109728" rIns="109728" bIns="91440" rtlCol="0" anchor="t">
            <a:normAutofit/>
          </a:bodyPr>
          <a:lstStyle/>
          <a:p>
            <a:pPr rtl="0"/>
            <a:r>
              <a:rPr lang="en-GB" dirty="0"/>
              <a:t>Charles Gill</a:t>
            </a:r>
          </a:p>
        </p:txBody>
      </p:sp>
      <p:sp>
        <p:nvSpPr>
          <p:cNvPr id="5" name="Date Placeholder 4">
            <a:extLst>
              <a:ext uri="{FF2B5EF4-FFF2-40B4-BE49-F238E27FC236}">
                <a16:creationId xmlns:a16="http://schemas.microsoft.com/office/drawing/2014/main" id="{63029686-87BE-4E75-8373-8D06DD4412B3}"/>
              </a:ext>
            </a:extLst>
          </p:cNvPr>
          <p:cNvSpPr>
            <a:spLocks noGrp="1"/>
          </p:cNvSpPr>
          <p:nvPr>
            <p:ph type="dt" sz="half" idx="10"/>
          </p:nvPr>
        </p:nvSpPr>
        <p:spPr/>
        <p:txBody>
          <a:bodyPr rtlCol="0"/>
          <a:lstStyle/>
          <a:p>
            <a:pPr algn="l" rtl="0"/>
            <a:r>
              <a:rPr lang="en-GB" dirty="0">
                <a:solidFill>
                  <a:srgbClr val="FFFFFF"/>
                </a:solidFill>
                <a:effectLst>
                  <a:outerShdw blurRad="50800" dist="38100" dir="2700000" algn="tl" rotWithShape="0">
                    <a:prstClr val="black">
                      <a:alpha val="43000"/>
                    </a:prstClr>
                  </a:outerShdw>
                </a:effectLst>
              </a:rPr>
              <a:t>13/09/2024</a:t>
            </a:r>
          </a:p>
        </p:txBody>
      </p:sp>
      <p:sp>
        <p:nvSpPr>
          <p:cNvPr id="6" name="Footer Placeholder 5">
            <a:extLst>
              <a:ext uri="{FF2B5EF4-FFF2-40B4-BE49-F238E27FC236}">
                <a16:creationId xmlns:a16="http://schemas.microsoft.com/office/drawing/2014/main" id="{112A0352-7A16-48F0-9C66-57C647D319F8}"/>
              </a:ext>
            </a:extLst>
          </p:cNvPr>
          <p:cNvSpPr>
            <a:spLocks noGrp="1"/>
          </p:cNvSpPr>
          <p:nvPr>
            <p:ph type="ftr" sz="quarter" idx="11"/>
          </p:nvPr>
        </p:nvSpPr>
        <p:spPr>
          <a:xfrm>
            <a:off x="1447542" y="6309360"/>
            <a:ext cx="4985065" cy="457200"/>
          </a:xfrm>
        </p:spPr>
        <p:txBody>
          <a:bodyPr rtlCol="0"/>
          <a:lstStyle/>
          <a:p>
            <a:pPr algn="l" rtl="0"/>
            <a:r>
              <a:rPr lang="en-GB" dirty="0"/>
              <a:t>Access Monitoring System using Facial Recognition</a:t>
            </a: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1</a:t>
            </a:fld>
            <a:endParaRPr lang="en-GB"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3111549375"/>
      </p:ext>
    </p:extLst>
  </p:cSld>
  <p:clrMapOvr>
    <a:masterClrMapping/>
  </p:clrMapOvr>
  <mc:AlternateContent xmlns:mc="http://schemas.openxmlformats.org/markup-compatibility/2006" xmlns:p14="http://schemas.microsoft.com/office/powerpoint/2010/main">
    <mc:Choice Requires="p14">
      <p:transition spd="slow" p14:dur="2000" advTm="19602">
        <p14:prism isContent="1"/>
      </p:transition>
    </mc:Choice>
    <mc:Fallback xmlns="">
      <p:transition spd="slow" advTm="196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0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787178" y="1475399"/>
            <a:ext cx="6623040" cy="791861"/>
          </a:xfrm>
        </p:spPr>
        <p:txBody>
          <a:bodyPr rtlCol="0">
            <a:normAutofit fontScale="90000"/>
          </a:bodyPr>
          <a:lstStyle/>
          <a:p>
            <a:pPr rtl="0"/>
            <a:r>
              <a:rPr lang="en-GB"/>
              <a:t>Agenda</a:t>
            </a:r>
          </a:p>
        </p:txBody>
      </p:sp>
      <p:sp>
        <p:nvSpPr>
          <p:cNvPr id="5" name="Content Placeholder 4">
            <a:extLst>
              <a:ext uri="{FF2B5EF4-FFF2-40B4-BE49-F238E27FC236}">
                <a16:creationId xmlns:a16="http://schemas.microsoft.com/office/drawing/2014/main" id="{30EB58E2-A9A0-481A-8B5B-381B836CE40B}"/>
              </a:ext>
            </a:extLst>
          </p:cNvPr>
          <p:cNvSpPr>
            <a:spLocks noGrp="1"/>
          </p:cNvSpPr>
          <p:nvPr>
            <p:ph idx="1"/>
          </p:nvPr>
        </p:nvSpPr>
        <p:spPr>
          <a:xfrm>
            <a:off x="787179" y="2502047"/>
            <a:ext cx="6623039" cy="3165888"/>
          </a:xfrm>
        </p:spPr>
        <p:txBody>
          <a:bodyPr rtlCol="0">
            <a:normAutofit fontScale="85000" lnSpcReduction="20000"/>
          </a:bodyPr>
          <a:lstStyle/>
          <a:p>
            <a:pPr rtl="0"/>
            <a:r>
              <a:rPr lang="en-GB" dirty="0"/>
              <a:t>Introduction &amp; Definitions</a:t>
            </a:r>
          </a:p>
          <a:p>
            <a:pPr rtl="0"/>
            <a:r>
              <a:rPr lang="en-GB" dirty="0"/>
              <a:t>Advantages</a:t>
            </a:r>
          </a:p>
          <a:p>
            <a:pPr rtl="0"/>
            <a:r>
              <a:rPr lang="en-GB" dirty="0"/>
              <a:t>Limitations</a:t>
            </a:r>
          </a:p>
          <a:p>
            <a:pPr rtl="0"/>
            <a:r>
              <a:rPr lang="en-GB" dirty="0"/>
              <a:t>Laws</a:t>
            </a:r>
          </a:p>
          <a:p>
            <a:r>
              <a:rPr lang="en-GB" dirty="0"/>
              <a:t>The Project</a:t>
            </a:r>
          </a:p>
          <a:p>
            <a:pPr rtl="0"/>
            <a:r>
              <a:rPr lang="en-GB" dirty="0"/>
              <a:t>The Technology</a:t>
            </a:r>
          </a:p>
          <a:p>
            <a:pPr rtl="0"/>
            <a:r>
              <a:rPr lang="en-GB" dirty="0"/>
              <a:t>Project Timeline</a:t>
            </a:r>
          </a:p>
        </p:txBody>
      </p:sp>
      <p:sp>
        <p:nvSpPr>
          <p:cNvPr id="23" name="Footer Placeholder 22">
            <a:extLst>
              <a:ext uri="{FF2B5EF4-FFF2-40B4-BE49-F238E27FC236}">
                <a16:creationId xmlns:a16="http://schemas.microsoft.com/office/drawing/2014/main" id="{C50BB1C4-223C-42B9-AF6A-F40E305B1A0E}"/>
              </a:ext>
            </a:extLst>
          </p:cNvPr>
          <p:cNvSpPr>
            <a:spLocks noGrp="1"/>
          </p:cNvSpPr>
          <p:nvPr>
            <p:ph type="ftr" sz="quarter" idx="11"/>
          </p:nvPr>
        </p:nvSpPr>
        <p:spPr>
          <a:xfrm>
            <a:off x="787178" y="6309360"/>
            <a:ext cx="6623040" cy="457200"/>
          </a:xfrm>
        </p:spPr>
        <p:txBody>
          <a:bodyPr rtlCol="0"/>
          <a:lstStyle/>
          <a:p>
            <a:pPr algn="l" rtl="0"/>
            <a:r>
              <a:rPr lang="en-GB" dirty="0"/>
              <a:t>Access Monitoring System using Facial Recognition</a:t>
            </a:r>
          </a:p>
        </p:txBody>
      </p:sp>
      <p:sp>
        <p:nvSpPr>
          <p:cNvPr id="21" name="Date Placeholder 20">
            <a:extLst>
              <a:ext uri="{FF2B5EF4-FFF2-40B4-BE49-F238E27FC236}">
                <a16:creationId xmlns:a16="http://schemas.microsoft.com/office/drawing/2014/main" id="{9DE3C7A9-21F2-4569-A617-6303685EAA30}"/>
              </a:ext>
            </a:extLst>
          </p:cNvPr>
          <p:cNvSpPr>
            <a:spLocks noGrp="1"/>
          </p:cNvSpPr>
          <p:nvPr>
            <p:ph type="dt" sz="half" idx="10"/>
          </p:nvPr>
        </p:nvSpPr>
        <p:spPr>
          <a:xfrm>
            <a:off x="8379537" y="6309360"/>
            <a:ext cx="1885598" cy="457200"/>
          </a:xfrm>
        </p:spPr>
        <p:txBody>
          <a:bodyPr rtlCol="0"/>
          <a:lstStyle/>
          <a:p>
            <a:pPr rtl="0"/>
            <a:r>
              <a:rPr lang="en-GB" dirty="0"/>
              <a:t>13/09/2024</a:t>
            </a:r>
          </a:p>
        </p:txBody>
      </p:sp>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a:t>2</a:t>
            </a:fld>
            <a:endParaRPr lang="en-GB" dirty="0"/>
          </a:p>
        </p:txBody>
      </p:sp>
      <p:pic>
        <p:nvPicPr>
          <p:cNvPr id="7" name="Picture Placeholder 6">
            <a:extLst>
              <a:ext uri="{FF2B5EF4-FFF2-40B4-BE49-F238E27FC236}">
                <a16:creationId xmlns:a16="http://schemas.microsoft.com/office/drawing/2014/main" id="{29F4710E-21FF-EE7D-8DFF-29689DD7A0AC}"/>
              </a:ext>
            </a:extLst>
          </p:cNvPr>
          <p:cNvPicPr>
            <a:picLocks noGrp="1" noChangeAspect="1"/>
          </p:cNvPicPr>
          <p:nvPr>
            <p:ph type="pic" sz="quarter" idx="13"/>
          </p:nvPr>
        </p:nvPicPr>
        <p:blipFill>
          <a:blip r:embed="rId5"/>
          <a:srcRect l="27681" r="27681"/>
          <a:stretch>
            <a:fillRect/>
          </a:stretch>
        </p:blipFill>
        <p:spPr>
          <a:xfrm>
            <a:off x="8202706" y="1085431"/>
            <a:ext cx="3989294" cy="5037857"/>
          </a:xfrm>
        </p:spPr>
      </p:pic>
      <p:pic>
        <p:nvPicPr>
          <p:cNvPr id="2" name="Agenda">
            <a:hlinkClick r:id="" action="ppaction://media"/>
            <a:extLst>
              <a:ext uri="{FF2B5EF4-FFF2-40B4-BE49-F238E27FC236}">
                <a16:creationId xmlns:a16="http://schemas.microsoft.com/office/drawing/2014/main" id="{CF25D7C6-1D28-9788-1F2F-048786745062}"/>
              </a:ext>
            </a:extLst>
          </p:cNvPr>
          <p:cNvPicPr>
            <a:picLocks noChangeAspect="1"/>
          </p:cNvPicPr>
          <p:nvPr>
            <a:audioFile r:link="rId1"/>
            <p:extLst>
              <p:ext uri="{DAA4B4D4-6D71-4841-9C94-3DE7FCFB9230}">
                <p14:media xmlns:p14="http://schemas.microsoft.com/office/powerpoint/2010/main" r:embed="rId2">
                  <p14:trim st="624" end="1446.4013"/>
                </p14:media>
              </p:ext>
            </p:extLst>
          </p:nvPr>
        </p:nvPicPr>
        <p:blipFill>
          <a:blip r:embed="rId6"/>
          <a:stretch>
            <a:fillRect/>
          </a:stretch>
        </p:blipFill>
        <p:spPr>
          <a:xfrm>
            <a:off x="11609466" y="6279197"/>
            <a:ext cx="487363" cy="487363"/>
          </a:xfrm>
          <a:prstGeom prst="rect">
            <a:avLst/>
          </a:prstGeom>
        </p:spPr>
      </p:pic>
    </p:spTree>
    <p:extLst>
      <p:ext uri="{BB962C8B-B14F-4D97-AF65-F5344CB8AC3E}">
        <p14:creationId xmlns:p14="http://schemas.microsoft.com/office/powerpoint/2010/main" val="3318299500"/>
      </p:ext>
    </p:extLst>
  </p:cSld>
  <p:clrMapOvr>
    <a:masterClrMapping/>
  </p:clrMapOvr>
  <mc:AlternateContent xmlns:mc="http://schemas.openxmlformats.org/markup-compatibility/2006" xmlns:p14="http://schemas.microsoft.com/office/powerpoint/2010/main">
    <mc:Choice Requires="p14">
      <p:transition spd="slow" p14:dur="1400" advTm="20000">
        <p14:doors dir="vert"/>
      </p:transition>
    </mc:Choice>
    <mc:Fallback xmlns="">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5" y="673308"/>
            <a:ext cx="6457717" cy="1580890"/>
          </a:xfrm>
        </p:spPr>
        <p:txBody>
          <a:bodyPr rtlCol="0"/>
          <a:lstStyle/>
          <a:p>
            <a:pPr rtl="0"/>
            <a:r>
              <a:rPr lang="en-GB"/>
              <a:t>Introduction</a:t>
            </a:r>
          </a:p>
        </p:txBody>
      </p:sp>
      <p:sp>
        <p:nvSpPr>
          <p:cNvPr id="9" name="Content Placeholder 8">
            <a:extLst>
              <a:ext uri="{FF2B5EF4-FFF2-40B4-BE49-F238E27FC236}">
                <a16:creationId xmlns:a16="http://schemas.microsoft.com/office/drawing/2014/main" id="{469D770A-D8B9-4D5E-BB61-CD763E29DC55}"/>
              </a:ext>
            </a:extLst>
          </p:cNvPr>
          <p:cNvSpPr>
            <a:spLocks noGrp="1"/>
          </p:cNvSpPr>
          <p:nvPr>
            <p:ph idx="1"/>
          </p:nvPr>
        </p:nvSpPr>
        <p:spPr>
          <a:xfrm>
            <a:off x="5205918" y="2353586"/>
            <a:ext cx="6457717" cy="3767496"/>
          </a:xfrm>
        </p:spPr>
        <p:txBody>
          <a:bodyPr rtlCol="0"/>
          <a:lstStyle/>
          <a:p>
            <a:pPr marL="285750" indent="-285750" rtl="0">
              <a:buFont typeface="Wingdings" panose="05000000000000000000" pitchFamily="2" charset="2"/>
              <a:buChar char="Ø"/>
            </a:pPr>
            <a:r>
              <a:rPr lang="en-GB" dirty="0"/>
              <a:t>Utilises facial recognition to monitor visitors to an area. ​</a:t>
            </a:r>
          </a:p>
          <a:p>
            <a:pPr marL="285750" indent="-285750" rtl="0">
              <a:buFont typeface="Wingdings" panose="05000000000000000000" pitchFamily="2" charset="2"/>
              <a:buChar char="Ø"/>
            </a:pPr>
            <a:r>
              <a:rPr lang="en-GB" dirty="0"/>
              <a:t>Replaces hard copy books with wet signatures</a:t>
            </a:r>
          </a:p>
          <a:p>
            <a:pPr marL="285750" indent="-285750" rtl="0">
              <a:buFont typeface="Wingdings" panose="05000000000000000000" pitchFamily="2" charset="2"/>
              <a:buChar char="Ø"/>
            </a:pPr>
            <a:r>
              <a:rPr lang="en-GB" dirty="0"/>
              <a:t>Creates records of visitors </a:t>
            </a:r>
          </a:p>
          <a:p>
            <a:pPr marL="285750" indent="-285750" rtl="0">
              <a:buFont typeface="Wingdings" panose="05000000000000000000" pitchFamily="2" charset="2"/>
              <a:buChar char="Ø"/>
            </a:pPr>
            <a:r>
              <a:rPr lang="en-GB" dirty="0"/>
              <a:t>Remembers them for subsequent visits</a:t>
            </a:r>
          </a:p>
          <a:p>
            <a:pPr marL="285750" indent="-285750" rtl="0">
              <a:buFont typeface="Wingdings" panose="05000000000000000000" pitchFamily="2" charset="2"/>
              <a:buChar char="Ø"/>
            </a:pPr>
            <a:r>
              <a:rPr lang="en-GB" dirty="0"/>
              <a:t>Minimises interaction with record keeping</a:t>
            </a:r>
          </a:p>
        </p:txBody>
      </p:sp>
      <p:sp>
        <p:nvSpPr>
          <p:cNvPr id="2" name="Date Placeholder 1">
            <a:extLst>
              <a:ext uri="{FF2B5EF4-FFF2-40B4-BE49-F238E27FC236}">
                <a16:creationId xmlns:a16="http://schemas.microsoft.com/office/drawing/2014/main" id="{D3FE66FD-2026-4582-A911-F6DABAE0514E}"/>
              </a:ext>
            </a:extLst>
          </p:cNvPr>
          <p:cNvSpPr>
            <a:spLocks noGrp="1"/>
          </p:cNvSpPr>
          <p:nvPr>
            <p:ph type="dt" sz="half" idx="10"/>
          </p:nvPr>
        </p:nvSpPr>
        <p:spPr>
          <a:xfrm>
            <a:off x="6462603" y="6309360"/>
            <a:ext cx="3411973" cy="457200"/>
          </a:xfrm>
        </p:spPr>
        <p:txBody>
          <a:bodyPr rtlCol="0"/>
          <a:lstStyle/>
          <a:p>
            <a:pPr rtl="0"/>
            <a:r>
              <a:rPr lang="en-GB" dirty="0"/>
              <a:t>13/09/2024</a:t>
            </a:r>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a:t>3</a:t>
            </a:fld>
            <a:endParaRPr lang="en-GB" dirty="0"/>
          </a:p>
        </p:txBody>
      </p:sp>
      <p:pic>
        <p:nvPicPr>
          <p:cNvPr id="6" name="Picture Placeholder 5">
            <a:extLst>
              <a:ext uri="{FF2B5EF4-FFF2-40B4-BE49-F238E27FC236}">
                <a16:creationId xmlns:a16="http://schemas.microsoft.com/office/drawing/2014/main" id="{7F300718-3BF2-2F28-E76F-8BF8DD151E01}"/>
              </a:ext>
            </a:extLst>
          </p:cNvPr>
          <p:cNvPicPr>
            <a:picLocks noGrp="1" noChangeAspect="1"/>
          </p:cNvPicPr>
          <p:nvPr>
            <p:ph type="pic" sz="quarter" idx="13"/>
          </p:nvPr>
        </p:nvPicPr>
        <p:blipFill>
          <a:blip r:embed="rId5"/>
          <a:srcRect l="3442" r="3442"/>
          <a:stretch>
            <a:fillRect/>
          </a:stretch>
        </p:blipFill>
        <p:spPr/>
      </p:pic>
      <p:pic>
        <p:nvPicPr>
          <p:cNvPr id="12" name="Picture Placeholder 11">
            <a:extLst>
              <a:ext uri="{FF2B5EF4-FFF2-40B4-BE49-F238E27FC236}">
                <a16:creationId xmlns:a16="http://schemas.microsoft.com/office/drawing/2014/main" id="{311CD3A1-6793-D0D8-6056-F34E02035A72}"/>
              </a:ext>
            </a:extLst>
          </p:cNvPr>
          <p:cNvPicPr>
            <a:picLocks noGrp="1" noChangeAspect="1"/>
          </p:cNvPicPr>
          <p:nvPr>
            <p:ph type="pic" sz="quarter" idx="14"/>
          </p:nvPr>
        </p:nvPicPr>
        <p:blipFill>
          <a:blip r:embed="rId6"/>
          <a:srcRect l="4749" r="46522"/>
          <a:stretch/>
        </p:blipFill>
        <p:spPr>
          <a:xfrm>
            <a:off x="0" y="3461004"/>
            <a:ext cx="4613548" cy="3396996"/>
          </a:xfrm>
        </p:spPr>
      </p:pic>
      <p:sp>
        <p:nvSpPr>
          <p:cNvPr id="22" name="Footer Placeholder 21">
            <a:extLst>
              <a:ext uri="{FF2B5EF4-FFF2-40B4-BE49-F238E27FC236}">
                <a16:creationId xmlns:a16="http://schemas.microsoft.com/office/drawing/2014/main" id="{A0C89215-7880-40F7-A389-2C9A09EE3692}"/>
              </a:ext>
            </a:extLst>
          </p:cNvPr>
          <p:cNvSpPr>
            <a:spLocks noGrp="1"/>
          </p:cNvSpPr>
          <p:nvPr>
            <p:ph type="ftr" sz="quarter" idx="11"/>
          </p:nvPr>
        </p:nvSpPr>
        <p:spPr>
          <a:xfrm>
            <a:off x="134471" y="6309360"/>
            <a:ext cx="4921623" cy="457200"/>
          </a:xfrm>
        </p:spPr>
        <p:txBody>
          <a:bodyPr rtlCol="0"/>
          <a:lstStyle/>
          <a:p>
            <a:pPr algn="l" rtl="0"/>
            <a:r>
              <a:rPr lang="en-GB" dirty="0">
                <a:solidFill>
                  <a:schemeClr val="bg1"/>
                </a:solidFill>
              </a:rPr>
              <a:t>Access Monitoring System using Facial Recognition</a:t>
            </a:r>
          </a:p>
        </p:txBody>
      </p:sp>
      <p:pic>
        <p:nvPicPr>
          <p:cNvPr id="4" name="Introduction">
            <a:hlinkClick r:id="" action="ppaction://media"/>
            <a:extLst>
              <a:ext uri="{FF2B5EF4-FFF2-40B4-BE49-F238E27FC236}">
                <a16:creationId xmlns:a16="http://schemas.microsoft.com/office/drawing/2014/main" id="{E04FD28E-E1F8-5246-08FF-F777E6AF277B}"/>
              </a:ext>
            </a:extLst>
          </p:cNvPr>
          <p:cNvPicPr>
            <a:picLocks noChangeAspect="1"/>
          </p:cNvPicPr>
          <p:nvPr>
            <a:audioFile r:link="rId1"/>
            <p:extLst>
              <p:ext uri="{DAA4B4D4-6D71-4841-9C94-3DE7FCFB9230}">
                <p14:media xmlns:p14="http://schemas.microsoft.com/office/powerpoint/2010/main" r:embed="rId2">
                  <p14:trim end="321.4331"/>
                </p14:media>
              </p:ext>
            </p:extLst>
          </p:nvPr>
        </p:nvPicPr>
        <p:blipFill>
          <a:blip r:embed="rId7"/>
          <a:stretch>
            <a:fillRect/>
          </a:stretch>
        </p:blipFill>
        <p:spPr>
          <a:xfrm>
            <a:off x="11614990" y="6309360"/>
            <a:ext cx="487363" cy="487363"/>
          </a:xfrm>
          <a:prstGeom prst="rect">
            <a:avLst/>
          </a:prstGeom>
        </p:spPr>
      </p:pic>
    </p:spTree>
    <p:extLst>
      <p:ext uri="{BB962C8B-B14F-4D97-AF65-F5344CB8AC3E}">
        <p14:creationId xmlns:p14="http://schemas.microsoft.com/office/powerpoint/2010/main" val="1109332271"/>
      </p:ext>
    </p:extLst>
  </p:cSld>
  <p:clrMapOvr>
    <a:masterClrMapping/>
  </p:clrMapOvr>
  <mc:AlternateContent xmlns:mc="http://schemas.openxmlformats.org/markup-compatibility/2006" xmlns:p14="http://schemas.microsoft.com/office/powerpoint/2010/main">
    <mc:Choice Requires="p14">
      <p:transition spd="slow" p14:dur="1400" advTm="57000">
        <p14:doors dir="vert"/>
      </p:transition>
    </mc:Choice>
    <mc:Fallback xmlns="">
      <p:transition spd="slow" advTm="5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1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3EB71-B4A0-A06D-1AAB-FFF0930F4313}"/>
              </a:ext>
            </a:extLst>
          </p:cNvPr>
          <p:cNvSpPr>
            <a:spLocks noGrp="1"/>
          </p:cNvSpPr>
          <p:nvPr>
            <p:ph type="ctrTitle"/>
          </p:nvPr>
        </p:nvSpPr>
        <p:spPr/>
        <p:txBody>
          <a:bodyPr anchor="t"/>
          <a:lstStyle/>
          <a:p>
            <a:r>
              <a:rPr lang="en-GB" dirty="0"/>
              <a:t>Facial Matching</a:t>
            </a:r>
          </a:p>
        </p:txBody>
      </p:sp>
      <p:sp>
        <p:nvSpPr>
          <p:cNvPr id="3" name="Subtitle 2">
            <a:extLst>
              <a:ext uri="{FF2B5EF4-FFF2-40B4-BE49-F238E27FC236}">
                <a16:creationId xmlns:a16="http://schemas.microsoft.com/office/drawing/2014/main" id="{D907FCC7-BCFD-FA08-7AEB-CDB3E33BBEC2}"/>
              </a:ext>
            </a:extLst>
          </p:cNvPr>
          <p:cNvSpPr>
            <a:spLocks noGrp="1"/>
          </p:cNvSpPr>
          <p:nvPr>
            <p:ph type="subTitle" idx="1"/>
          </p:nvPr>
        </p:nvSpPr>
        <p:spPr>
          <a:xfrm>
            <a:off x="7973503" y="3115827"/>
            <a:ext cx="3989897" cy="2528515"/>
          </a:xfrm>
        </p:spPr>
        <p:txBody>
          <a:bodyPr>
            <a:normAutofit fontScale="92500" lnSpcReduction="20000"/>
          </a:bodyPr>
          <a:lstStyle/>
          <a:p>
            <a:pPr marL="285750" indent="-285750">
              <a:buFont typeface="Wingdings" panose="05000000000000000000" pitchFamily="2" charset="2"/>
              <a:buChar char="Ø"/>
            </a:pPr>
            <a:r>
              <a:rPr lang="en-GB" dirty="0"/>
              <a:t>1:1</a:t>
            </a:r>
          </a:p>
          <a:p>
            <a:pPr marL="285750" indent="-285750">
              <a:buFont typeface="Wingdings" panose="05000000000000000000" pitchFamily="2" charset="2"/>
              <a:buChar char="Ø"/>
            </a:pPr>
            <a:r>
              <a:rPr lang="en-GB" dirty="0"/>
              <a:t>Compares against an ID card</a:t>
            </a:r>
          </a:p>
          <a:p>
            <a:pPr marL="285750" indent="-285750">
              <a:buFont typeface="Wingdings" panose="05000000000000000000" pitchFamily="2" charset="2"/>
              <a:buChar char="Ø"/>
            </a:pPr>
            <a:r>
              <a:rPr lang="en-GB" dirty="0"/>
              <a:t>Used for verification</a:t>
            </a:r>
          </a:p>
          <a:p>
            <a:pPr marL="285750" indent="-285750">
              <a:buFont typeface="Wingdings" panose="05000000000000000000" pitchFamily="2" charset="2"/>
              <a:buChar char="Ø"/>
            </a:pPr>
            <a:r>
              <a:rPr lang="en-GB" dirty="0"/>
              <a:t>Bank transactions</a:t>
            </a:r>
          </a:p>
          <a:p>
            <a:pPr marL="285750" indent="-285750">
              <a:buFont typeface="Wingdings" panose="05000000000000000000" pitchFamily="2" charset="2"/>
              <a:buChar char="Ø"/>
            </a:pPr>
            <a:r>
              <a:rPr lang="en-GB" dirty="0"/>
              <a:t>Staff at unit do have ID cards</a:t>
            </a:r>
          </a:p>
          <a:p>
            <a:pPr marL="285750" indent="-285750">
              <a:buFont typeface="Wingdings" panose="05000000000000000000" pitchFamily="2" charset="2"/>
              <a:buChar char="Ø"/>
            </a:pPr>
            <a:r>
              <a:rPr lang="en-GB" dirty="0"/>
              <a:t>Visitors may not</a:t>
            </a:r>
          </a:p>
          <a:p>
            <a:pPr marL="285750" indent="-285750">
              <a:buFont typeface="Wingdings" panose="05000000000000000000" pitchFamily="2" charset="2"/>
              <a:buChar char="Ø"/>
            </a:pPr>
            <a:endParaRPr lang="en-GB" dirty="0"/>
          </a:p>
          <a:p>
            <a:endParaRPr lang="en-GB" dirty="0"/>
          </a:p>
        </p:txBody>
      </p:sp>
      <p:pic>
        <p:nvPicPr>
          <p:cNvPr id="6" name="Picture Placeholder 5">
            <a:extLst>
              <a:ext uri="{FF2B5EF4-FFF2-40B4-BE49-F238E27FC236}">
                <a16:creationId xmlns:a16="http://schemas.microsoft.com/office/drawing/2014/main" id="{C6DE8F7E-FB0F-F63D-BC11-36EEBEA005A4}"/>
              </a:ext>
            </a:extLst>
          </p:cNvPr>
          <p:cNvPicPr>
            <a:picLocks noGrp="1" noChangeAspect="1"/>
          </p:cNvPicPr>
          <p:nvPr>
            <p:ph type="pic" sz="quarter" idx="13"/>
          </p:nvPr>
        </p:nvPicPr>
        <p:blipFill>
          <a:blip r:embed="rId4"/>
          <a:srcRect l="6278" r="6278"/>
          <a:stretch>
            <a:fillRect/>
          </a:stretch>
        </p:blipFill>
        <p:spPr>
          <a:xfrm>
            <a:off x="0" y="1095509"/>
            <a:ext cx="7568033" cy="5048982"/>
          </a:xfrm>
        </p:spPr>
      </p:pic>
      <p:sp>
        <p:nvSpPr>
          <p:cNvPr id="4" name="TextBox 3">
            <a:extLst>
              <a:ext uri="{FF2B5EF4-FFF2-40B4-BE49-F238E27FC236}">
                <a16:creationId xmlns:a16="http://schemas.microsoft.com/office/drawing/2014/main" id="{51BB9855-6295-6FAC-8CCE-EECAF06A7271}"/>
              </a:ext>
            </a:extLst>
          </p:cNvPr>
          <p:cNvSpPr txBox="1"/>
          <p:nvPr/>
        </p:nvSpPr>
        <p:spPr>
          <a:xfrm>
            <a:off x="0" y="104463"/>
            <a:ext cx="5856194" cy="923330"/>
          </a:xfrm>
          <a:prstGeom prst="rect">
            <a:avLst/>
          </a:prstGeom>
          <a:noFill/>
        </p:spPr>
        <p:txBody>
          <a:bodyPr wrap="square" rtlCol="0">
            <a:spAutoFit/>
          </a:bodyPr>
          <a:lstStyle/>
          <a:p>
            <a:r>
              <a:rPr lang="en-GB" sz="5400" dirty="0"/>
              <a:t>Definitions</a:t>
            </a:r>
          </a:p>
        </p:txBody>
      </p:sp>
      <p:pic>
        <p:nvPicPr>
          <p:cNvPr id="7" name="Facial Matching">
            <a:hlinkClick r:id="" action="ppaction://media"/>
            <a:extLst>
              <a:ext uri="{FF2B5EF4-FFF2-40B4-BE49-F238E27FC236}">
                <a16:creationId xmlns:a16="http://schemas.microsoft.com/office/drawing/2014/main" id="{BB8BE5E2-D8EF-132F-C571-8A65DF4146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761" y="6284072"/>
            <a:ext cx="487363" cy="487363"/>
          </a:xfrm>
          <a:prstGeom prst="rect">
            <a:avLst/>
          </a:prstGeom>
        </p:spPr>
      </p:pic>
    </p:spTree>
    <p:extLst>
      <p:ext uri="{BB962C8B-B14F-4D97-AF65-F5344CB8AC3E}">
        <p14:creationId xmlns:p14="http://schemas.microsoft.com/office/powerpoint/2010/main" val="1752169823"/>
      </p:ext>
    </p:extLst>
  </p:cSld>
  <p:clrMapOvr>
    <a:masterClrMapping/>
  </p:clrMapOvr>
  <mc:AlternateContent xmlns:mc="http://schemas.openxmlformats.org/markup-compatibility/2006" xmlns:p14="http://schemas.microsoft.com/office/powerpoint/2010/main">
    <mc:Choice Requires="p14">
      <p:transition spd="slow" p14:dur="1400" advTm="65000">
        <p14:doors dir="vert"/>
      </p:transition>
    </mc:Choice>
    <mc:Fallback xmlns="">
      <p:transition spd="slow" advTm="6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50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7C36-3B38-A9FB-D863-A20B6CFAAD7F}"/>
              </a:ext>
            </a:extLst>
          </p:cNvPr>
          <p:cNvSpPr>
            <a:spLocks noGrp="1"/>
          </p:cNvSpPr>
          <p:nvPr>
            <p:ph type="ctrTitle"/>
          </p:nvPr>
        </p:nvSpPr>
        <p:spPr>
          <a:xfrm>
            <a:off x="7973503" y="1709531"/>
            <a:ext cx="3754671" cy="1350878"/>
          </a:xfrm>
        </p:spPr>
        <p:txBody>
          <a:bodyPr anchor="t"/>
          <a:lstStyle/>
          <a:p>
            <a:r>
              <a:rPr lang="en-GB" dirty="0"/>
              <a:t>Facial Recognition</a:t>
            </a:r>
          </a:p>
        </p:txBody>
      </p:sp>
      <p:sp>
        <p:nvSpPr>
          <p:cNvPr id="3" name="Subtitle 2">
            <a:extLst>
              <a:ext uri="{FF2B5EF4-FFF2-40B4-BE49-F238E27FC236}">
                <a16:creationId xmlns:a16="http://schemas.microsoft.com/office/drawing/2014/main" id="{23A8036A-C042-0B66-CB52-6B3666DADCD2}"/>
              </a:ext>
            </a:extLst>
          </p:cNvPr>
          <p:cNvSpPr>
            <a:spLocks noGrp="1"/>
          </p:cNvSpPr>
          <p:nvPr>
            <p:ph type="subTitle" idx="1"/>
          </p:nvPr>
        </p:nvSpPr>
        <p:spPr>
          <a:xfrm>
            <a:off x="7973503" y="3060408"/>
            <a:ext cx="3806919" cy="2980173"/>
          </a:xfrm>
        </p:spPr>
        <p:txBody>
          <a:bodyPr>
            <a:normAutofit fontScale="77500" lnSpcReduction="20000"/>
          </a:bodyPr>
          <a:lstStyle/>
          <a:p>
            <a:pPr marL="285750" indent="-285750">
              <a:buFont typeface="Wingdings" panose="05000000000000000000" pitchFamily="2" charset="2"/>
              <a:buChar char="Ø"/>
            </a:pPr>
            <a:r>
              <a:rPr lang="en-GB" dirty="0"/>
              <a:t>1 : Many</a:t>
            </a:r>
          </a:p>
          <a:p>
            <a:pPr marL="285750" indent="-285750">
              <a:buFont typeface="Wingdings" panose="05000000000000000000" pitchFamily="2" charset="2"/>
              <a:buChar char="Ø"/>
            </a:pPr>
            <a:r>
              <a:rPr lang="en-GB" dirty="0"/>
              <a:t>Biometrics stored of multiple individuals</a:t>
            </a:r>
          </a:p>
          <a:p>
            <a:pPr marL="285750" indent="-285750">
              <a:buFont typeface="Wingdings" panose="05000000000000000000" pitchFamily="2" charset="2"/>
              <a:buChar char="Ø"/>
            </a:pPr>
            <a:r>
              <a:rPr lang="en-GB" dirty="0"/>
              <a:t>Live camera scan finds faces and associated biometrics</a:t>
            </a:r>
          </a:p>
          <a:p>
            <a:pPr marL="285750" indent="-285750">
              <a:buFont typeface="Wingdings" panose="05000000000000000000" pitchFamily="2" charset="2"/>
              <a:buChar char="Ø"/>
            </a:pPr>
            <a:r>
              <a:rPr lang="en-GB" dirty="0"/>
              <a:t>Searches database of stored individuals</a:t>
            </a:r>
          </a:p>
          <a:p>
            <a:pPr marL="285750" indent="-285750">
              <a:buFont typeface="Wingdings" panose="05000000000000000000" pitchFamily="2" charset="2"/>
              <a:buChar char="Ø"/>
            </a:pPr>
            <a:r>
              <a:rPr lang="en-GB" dirty="0"/>
              <a:t>Surveillance especially borders</a:t>
            </a:r>
          </a:p>
          <a:p>
            <a:pPr marL="285750" indent="-285750">
              <a:buFont typeface="Wingdings" panose="05000000000000000000" pitchFamily="2" charset="2"/>
              <a:buChar char="Ø"/>
            </a:pPr>
            <a:r>
              <a:rPr lang="en-GB" dirty="0"/>
              <a:t>Limited staff at the unit (&lt;50)</a:t>
            </a:r>
          </a:p>
          <a:p>
            <a:pPr marL="285750" indent="-285750">
              <a:buFont typeface="Wingdings" panose="05000000000000000000" pitchFamily="2" charset="2"/>
              <a:buChar char="Ø"/>
            </a:pPr>
            <a:endParaRPr lang="en-GB" dirty="0"/>
          </a:p>
        </p:txBody>
      </p:sp>
      <p:pic>
        <p:nvPicPr>
          <p:cNvPr id="6" name="Picture Placeholder 5">
            <a:extLst>
              <a:ext uri="{FF2B5EF4-FFF2-40B4-BE49-F238E27FC236}">
                <a16:creationId xmlns:a16="http://schemas.microsoft.com/office/drawing/2014/main" id="{7EFC7FD5-12FB-3BCD-EC64-C32CBB3960A6}"/>
              </a:ext>
            </a:extLst>
          </p:cNvPr>
          <p:cNvPicPr>
            <a:picLocks noGrp="1" noChangeAspect="1"/>
          </p:cNvPicPr>
          <p:nvPr>
            <p:ph type="pic" sz="quarter" idx="13"/>
          </p:nvPr>
        </p:nvPicPr>
        <p:blipFill>
          <a:blip r:embed="rId4"/>
          <a:srcRect l="7839" r="7839"/>
          <a:stretch>
            <a:fillRect/>
          </a:stretch>
        </p:blipFill>
        <p:spPr>
          <a:xfrm>
            <a:off x="1" y="1095509"/>
            <a:ext cx="7519932" cy="5016892"/>
          </a:xfrm>
        </p:spPr>
      </p:pic>
      <p:pic>
        <p:nvPicPr>
          <p:cNvPr id="5" name="Facial Recognition">
            <a:hlinkClick r:id="" action="ppaction://media"/>
            <a:extLst>
              <a:ext uri="{FF2B5EF4-FFF2-40B4-BE49-F238E27FC236}">
                <a16:creationId xmlns:a16="http://schemas.microsoft.com/office/drawing/2014/main" id="{02C979BF-A6B9-9A00-3C21-BDA5077787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27037" y="6277349"/>
            <a:ext cx="487363" cy="487363"/>
          </a:xfrm>
          <a:prstGeom prst="rect">
            <a:avLst/>
          </a:prstGeom>
        </p:spPr>
      </p:pic>
    </p:spTree>
    <p:extLst>
      <p:ext uri="{BB962C8B-B14F-4D97-AF65-F5344CB8AC3E}">
        <p14:creationId xmlns:p14="http://schemas.microsoft.com/office/powerpoint/2010/main" val="1839906735"/>
      </p:ext>
    </p:extLst>
  </p:cSld>
  <p:clrMapOvr>
    <a:masterClrMapping/>
  </p:clrMapOvr>
  <mc:AlternateContent xmlns:mc="http://schemas.openxmlformats.org/markup-compatibility/2006" xmlns:p14="http://schemas.microsoft.com/office/powerpoint/2010/main">
    <mc:Choice Requires="p14">
      <p:transition spd="med" p14:dur="700" advTm="69000">
        <p:fade/>
      </p:transition>
    </mc:Choice>
    <mc:Fallback xmlns="">
      <p:transition spd="med" advTm="6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2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BABCA-3FC1-7901-9595-D17173AC9840}"/>
              </a:ext>
            </a:extLst>
          </p:cNvPr>
          <p:cNvSpPr>
            <a:spLocks noGrp="1"/>
          </p:cNvSpPr>
          <p:nvPr>
            <p:ph type="title"/>
          </p:nvPr>
        </p:nvSpPr>
        <p:spPr/>
        <p:txBody>
          <a:bodyPr/>
          <a:lstStyle/>
          <a:p>
            <a:r>
              <a:rPr lang="en-GB" dirty="0"/>
              <a:t>Advantages</a:t>
            </a:r>
          </a:p>
        </p:txBody>
      </p:sp>
      <p:sp>
        <p:nvSpPr>
          <p:cNvPr id="3" name="Footer Placeholder 2">
            <a:extLst>
              <a:ext uri="{FF2B5EF4-FFF2-40B4-BE49-F238E27FC236}">
                <a16:creationId xmlns:a16="http://schemas.microsoft.com/office/drawing/2014/main" id="{1CD53367-5C70-DAC6-8596-F348E4CEED09}"/>
              </a:ext>
            </a:extLst>
          </p:cNvPr>
          <p:cNvSpPr>
            <a:spLocks noGrp="1"/>
          </p:cNvSpPr>
          <p:nvPr>
            <p:ph type="ftr" sz="quarter" idx="11"/>
          </p:nvPr>
        </p:nvSpPr>
        <p:spPr/>
        <p:txBody>
          <a:bodyPr/>
          <a:lstStyle/>
          <a:p>
            <a:pPr algn="l" rtl="0"/>
            <a:r>
              <a:rPr lang="en-GB" dirty="0"/>
              <a:t>Access Monitoring System using Facial Recognition</a:t>
            </a:r>
          </a:p>
        </p:txBody>
      </p:sp>
      <p:sp>
        <p:nvSpPr>
          <p:cNvPr id="4" name="Date Placeholder 3">
            <a:extLst>
              <a:ext uri="{FF2B5EF4-FFF2-40B4-BE49-F238E27FC236}">
                <a16:creationId xmlns:a16="http://schemas.microsoft.com/office/drawing/2014/main" id="{FF05AD62-59F4-B0BD-89F8-CDAA3DF54170}"/>
              </a:ext>
            </a:extLst>
          </p:cNvPr>
          <p:cNvSpPr>
            <a:spLocks noGrp="1"/>
          </p:cNvSpPr>
          <p:nvPr>
            <p:ph type="dt" sz="half" idx="10"/>
          </p:nvPr>
        </p:nvSpPr>
        <p:spPr/>
        <p:txBody>
          <a:bodyPr/>
          <a:lstStyle/>
          <a:p>
            <a:pPr rtl="0"/>
            <a:r>
              <a:rPr lang="en-GB" dirty="0"/>
              <a:t>13/09/2024</a:t>
            </a:r>
          </a:p>
        </p:txBody>
      </p:sp>
      <p:sp>
        <p:nvSpPr>
          <p:cNvPr id="5" name="Slide Number Placeholder 4">
            <a:extLst>
              <a:ext uri="{FF2B5EF4-FFF2-40B4-BE49-F238E27FC236}">
                <a16:creationId xmlns:a16="http://schemas.microsoft.com/office/drawing/2014/main" id="{0E292B8E-05C0-3D66-BABA-A2262A79C451}"/>
              </a:ext>
            </a:extLst>
          </p:cNvPr>
          <p:cNvSpPr>
            <a:spLocks noGrp="1"/>
          </p:cNvSpPr>
          <p:nvPr>
            <p:ph type="sldNum" sz="quarter" idx="12"/>
          </p:nvPr>
        </p:nvSpPr>
        <p:spPr/>
        <p:txBody>
          <a:bodyPr/>
          <a:lstStyle/>
          <a:p>
            <a:pPr rtl="0"/>
            <a:fld id="{FAEF9944-A4F6-4C59-AEBD-678D6480B8EA}" type="slidenum">
              <a:rPr lang="en-GB" smtClean="0"/>
              <a:t>6</a:t>
            </a:fld>
            <a:endParaRPr lang="en-GB" dirty="0"/>
          </a:p>
        </p:txBody>
      </p:sp>
      <p:sp>
        <p:nvSpPr>
          <p:cNvPr id="6" name="Subtitle 14">
            <a:extLst>
              <a:ext uri="{FF2B5EF4-FFF2-40B4-BE49-F238E27FC236}">
                <a16:creationId xmlns:a16="http://schemas.microsoft.com/office/drawing/2014/main" id="{ADE20090-05FB-D1C2-5405-E42495798D48}"/>
              </a:ext>
            </a:extLst>
          </p:cNvPr>
          <p:cNvSpPr txBox="1">
            <a:spLocks/>
          </p:cNvSpPr>
          <p:nvPr/>
        </p:nvSpPr>
        <p:spPr>
          <a:xfrm>
            <a:off x="1535371" y="2812473"/>
            <a:ext cx="10234065" cy="3200399"/>
          </a:xfrm>
          <a:prstGeom prst="rect">
            <a:avLst/>
          </a:prstGeom>
        </p:spPr>
        <p:txBody>
          <a:bodyPr rtlCol="0"/>
          <a:lst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Wingdings" panose="05000000000000000000" pitchFamily="2" charset="2"/>
              <a:buChar char="Ø"/>
            </a:pPr>
            <a:r>
              <a:rPr lang="en-GB" dirty="0"/>
              <a:t>User Convenience  (Face is only ID required)</a:t>
            </a:r>
          </a:p>
          <a:p>
            <a:pPr marL="285750" indent="-285750">
              <a:buFont typeface="Wingdings" panose="05000000000000000000" pitchFamily="2" charset="2"/>
              <a:buChar char="Ø"/>
            </a:pPr>
            <a:r>
              <a:rPr lang="en-GB" dirty="0"/>
              <a:t>Better security (No lost or stolen keys, sharing of PINs/badges)</a:t>
            </a:r>
          </a:p>
          <a:p>
            <a:pPr marL="285750" indent="-285750">
              <a:buFont typeface="Wingdings" panose="05000000000000000000" pitchFamily="2" charset="2"/>
              <a:buChar char="Ø"/>
            </a:pPr>
            <a:r>
              <a:rPr lang="en-GB" dirty="0"/>
              <a:t>Security logs (Automatically dated and timed, no forgotten entries)</a:t>
            </a:r>
          </a:p>
          <a:p>
            <a:pPr marL="285750" indent="-285750">
              <a:buFont typeface="Wingdings" panose="05000000000000000000" pitchFamily="2" charset="2"/>
              <a:buChar char="Ø"/>
            </a:pPr>
            <a:r>
              <a:rPr lang="en-GB" dirty="0"/>
              <a:t>Automation (Contactless access, no paper/books or pens required)</a:t>
            </a:r>
          </a:p>
          <a:p>
            <a:pPr marL="285750" indent="-285750">
              <a:buFont typeface="Wingdings" panose="05000000000000000000" pitchFamily="2" charset="2"/>
              <a:buChar char="Ø"/>
            </a:pPr>
            <a:r>
              <a:rPr lang="en-GB" dirty="0"/>
              <a:t>Initial verified ID is manual (Human verified initial entry, permission agreed at this point)</a:t>
            </a:r>
          </a:p>
        </p:txBody>
      </p:sp>
      <p:pic>
        <p:nvPicPr>
          <p:cNvPr id="8" name="Advantages">
            <a:hlinkClick r:id="" action="ppaction://media"/>
            <a:extLst>
              <a:ext uri="{FF2B5EF4-FFF2-40B4-BE49-F238E27FC236}">
                <a16:creationId xmlns:a16="http://schemas.microsoft.com/office/drawing/2014/main" id="{F558A6F7-2220-02E5-F482-BC8DCA7707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49080" y="6295913"/>
            <a:ext cx="487363" cy="487363"/>
          </a:xfrm>
          <a:prstGeom prst="rect">
            <a:avLst/>
          </a:prstGeom>
        </p:spPr>
      </p:pic>
    </p:spTree>
    <p:extLst>
      <p:ext uri="{BB962C8B-B14F-4D97-AF65-F5344CB8AC3E}">
        <p14:creationId xmlns:p14="http://schemas.microsoft.com/office/powerpoint/2010/main" val="2846003510"/>
      </p:ext>
    </p:extLst>
  </p:cSld>
  <p:clrMapOvr>
    <a:masterClrMapping/>
  </p:clrMapOvr>
  <mc:AlternateContent xmlns:mc="http://schemas.openxmlformats.org/markup-compatibility/2006" xmlns:p14="http://schemas.microsoft.com/office/powerpoint/2010/main">
    <mc:Choice Requires="p14">
      <p:transition spd="slow" p14:dur="1400" advTm="85000">
        <p14:doors dir="vert"/>
      </p:transition>
    </mc:Choice>
    <mc:Fallback xmlns="">
      <p:transition spd="slow" advTm="8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49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DB20B-C42C-C1EB-4E53-CF5C19A206EB}"/>
              </a:ext>
            </a:extLst>
          </p:cNvPr>
          <p:cNvSpPr>
            <a:spLocks noGrp="1"/>
          </p:cNvSpPr>
          <p:nvPr>
            <p:ph type="title"/>
          </p:nvPr>
        </p:nvSpPr>
        <p:spPr/>
        <p:txBody>
          <a:bodyPr/>
          <a:lstStyle/>
          <a:p>
            <a:r>
              <a:rPr lang="en-GB" dirty="0"/>
              <a:t>Disadvantages</a:t>
            </a:r>
          </a:p>
        </p:txBody>
      </p:sp>
      <p:sp>
        <p:nvSpPr>
          <p:cNvPr id="3" name="Footer Placeholder 2">
            <a:extLst>
              <a:ext uri="{FF2B5EF4-FFF2-40B4-BE49-F238E27FC236}">
                <a16:creationId xmlns:a16="http://schemas.microsoft.com/office/drawing/2014/main" id="{C1F78ECE-0B9F-AE09-754A-547FF56F6F06}"/>
              </a:ext>
            </a:extLst>
          </p:cNvPr>
          <p:cNvSpPr>
            <a:spLocks noGrp="1"/>
          </p:cNvSpPr>
          <p:nvPr>
            <p:ph type="ftr" sz="quarter" idx="11"/>
          </p:nvPr>
        </p:nvSpPr>
        <p:spPr/>
        <p:txBody>
          <a:bodyPr/>
          <a:lstStyle/>
          <a:p>
            <a:pPr algn="l" rtl="0"/>
            <a:r>
              <a:rPr lang="en-GB" dirty="0"/>
              <a:t>Access Monitoring System using Facial Recognition</a:t>
            </a:r>
          </a:p>
        </p:txBody>
      </p:sp>
      <p:sp>
        <p:nvSpPr>
          <p:cNvPr id="4" name="Date Placeholder 3">
            <a:extLst>
              <a:ext uri="{FF2B5EF4-FFF2-40B4-BE49-F238E27FC236}">
                <a16:creationId xmlns:a16="http://schemas.microsoft.com/office/drawing/2014/main" id="{9887F7AC-7DAE-E0BF-8CE1-8D391F6B38A9}"/>
              </a:ext>
            </a:extLst>
          </p:cNvPr>
          <p:cNvSpPr>
            <a:spLocks noGrp="1"/>
          </p:cNvSpPr>
          <p:nvPr>
            <p:ph type="dt" sz="half" idx="10"/>
          </p:nvPr>
        </p:nvSpPr>
        <p:spPr/>
        <p:txBody>
          <a:bodyPr/>
          <a:lstStyle/>
          <a:p>
            <a:pPr rtl="0"/>
            <a:r>
              <a:rPr lang="en-GB" dirty="0"/>
              <a:t>13/09/2024</a:t>
            </a:r>
          </a:p>
        </p:txBody>
      </p:sp>
      <p:sp>
        <p:nvSpPr>
          <p:cNvPr id="5" name="Slide Number Placeholder 4">
            <a:extLst>
              <a:ext uri="{FF2B5EF4-FFF2-40B4-BE49-F238E27FC236}">
                <a16:creationId xmlns:a16="http://schemas.microsoft.com/office/drawing/2014/main" id="{168D61AA-F420-525F-68DB-FB6023D02745}"/>
              </a:ext>
            </a:extLst>
          </p:cNvPr>
          <p:cNvSpPr>
            <a:spLocks noGrp="1"/>
          </p:cNvSpPr>
          <p:nvPr>
            <p:ph type="sldNum" sz="quarter" idx="12"/>
          </p:nvPr>
        </p:nvSpPr>
        <p:spPr/>
        <p:txBody>
          <a:bodyPr/>
          <a:lstStyle/>
          <a:p>
            <a:pPr rtl="0"/>
            <a:fld id="{FAEF9944-A4F6-4C59-AEBD-678D6480B8EA}" type="slidenum">
              <a:rPr lang="en-GB" smtClean="0"/>
              <a:t>7</a:t>
            </a:fld>
            <a:endParaRPr lang="en-GB" dirty="0"/>
          </a:p>
        </p:txBody>
      </p:sp>
      <p:sp>
        <p:nvSpPr>
          <p:cNvPr id="6" name="Subtitle 14">
            <a:extLst>
              <a:ext uri="{FF2B5EF4-FFF2-40B4-BE49-F238E27FC236}">
                <a16:creationId xmlns:a16="http://schemas.microsoft.com/office/drawing/2014/main" id="{2E41A7C7-C916-1E86-F204-FDD8A565B74D}"/>
              </a:ext>
            </a:extLst>
          </p:cNvPr>
          <p:cNvSpPr txBox="1">
            <a:spLocks/>
          </p:cNvSpPr>
          <p:nvPr/>
        </p:nvSpPr>
        <p:spPr>
          <a:xfrm>
            <a:off x="1535371" y="2938200"/>
            <a:ext cx="10268702" cy="2820527"/>
          </a:xfrm>
          <a:prstGeom prst="rect">
            <a:avLst/>
          </a:prstGeom>
        </p:spPr>
        <p:txBody>
          <a:bodyPr rtlCol="0"/>
          <a:lst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Wingdings" panose="05000000000000000000" pitchFamily="2" charset="2"/>
              <a:buChar char="Ø"/>
            </a:pPr>
            <a:r>
              <a:rPr lang="en-GB" dirty="0"/>
              <a:t>Spoofing (Liveness detection to prevent substitution attack – photos)</a:t>
            </a:r>
          </a:p>
          <a:p>
            <a:pPr marL="285750" indent="-285750">
              <a:buFont typeface="Wingdings" panose="05000000000000000000" pitchFamily="2" charset="2"/>
              <a:buChar char="Ø"/>
            </a:pPr>
            <a:r>
              <a:rPr lang="en-GB" dirty="0"/>
              <a:t>Entry or Exit (Use of two cameras to detect entry or exit accuracy)</a:t>
            </a:r>
          </a:p>
          <a:p>
            <a:pPr marL="285750" indent="-285750">
              <a:buFont typeface="Wingdings" panose="05000000000000000000" pitchFamily="2" charset="2"/>
              <a:buChar char="Ø"/>
            </a:pPr>
            <a:r>
              <a:rPr lang="en-GB" dirty="0"/>
              <a:t>Accuracy of facial detection and live biometric measuring at differing angles. (If system is not accurate enough, records will be inaccurate)</a:t>
            </a:r>
          </a:p>
          <a:p>
            <a:pPr marL="285750" indent="-285750">
              <a:buFont typeface="Wingdings" panose="05000000000000000000" pitchFamily="2" charset="2"/>
              <a:buChar char="Ø"/>
            </a:pPr>
            <a:r>
              <a:rPr lang="en-GB" dirty="0"/>
              <a:t>Data protection (Any storing of personal data including biometrics has an enhanced level of protection under GDPR and the DPA2018)</a:t>
            </a:r>
          </a:p>
          <a:p>
            <a:pPr marL="285750" indent="-285750">
              <a:buFont typeface="Wingdings" panose="05000000000000000000" pitchFamily="2" charset="2"/>
              <a:buChar char="Ø"/>
            </a:pPr>
            <a:endParaRPr lang="en-GB" dirty="0"/>
          </a:p>
        </p:txBody>
      </p:sp>
      <p:pic>
        <p:nvPicPr>
          <p:cNvPr id="8" name="Disadvantages">
            <a:hlinkClick r:id="" action="ppaction://media"/>
            <a:extLst>
              <a:ext uri="{FF2B5EF4-FFF2-40B4-BE49-F238E27FC236}">
                <a16:creationId xmlns:a16="http://schemas.microsoft.com/office/drawing/2014/main" id="{4B746FD5-D1C9-1F52-239D-BF32081304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0391" y="6294278"/>
            <a:ext cx="487363" cy="487363"/>
          </a:xfrm>
          <a:prstGeom prst="rect">
            <a:avLst/>
          </a:prstGeom>
        </p:spPr>
      </p:pic>
    </p:spTree>
    <p:extLst>
      <p:ext uri="{BB962C8B-B14F-4D97-AF65-F5344CB8AC3E}">
        <p14:creationId xmlns:p14="http://schemas.microsoft.com/office/powerpoint/2010/main" val="1575094834"/>
      </p:ext>
    </p:extLst>
  </p:cSld>
  <p:clrMapOvr>
    <a:masterClrMapping/>
  </p:clrMapOvr>
  <mc:AlternateContent xmlns:mc="http://schemas.openxmlformats.org/markup-compatibility/2006" xmlns:p14="http://schemas.microsoft.com/office/powerpoint/2010/main">
    <mc:Choice Requires="p14">
      <p:transition spd="med" p14:dur="700" advTm="103000">
        <p:fade/>
      </p:transition>
    </mc:Choice>
    <mc:Fallback xmlns="">
      <p:transition spd="med" advTm="10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79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973503" y="1709531"/>
            <a:ext cx="3754671" cy="910424"/>
          </a:xfrm>
        </p:spPr>
        <p:txBody>
          <a:bodyPr rtlCol="0"/>
          <a:lstStyle/>
          <a:p>
            <a:pPr rtl="0"/>
            <a:r>
              <a:rPr lang="en-GB" dirty="0"/>
              <a:t>Laws</a:t>
            </a: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973503" y="2733253"/>
            <a:ext cx="3806919" cy="1741404"/>
          </a:xfrm>
        </p:spPr>
        <p:txBody>
          <a:bodyPr rtlCol="0"/>
          <a:lstStyle/>
          <a:p>
            <a:pPr rtl="0"/>
            <a:r>
              <a:rPr lang="en-GB" dirty="0"/>
              <a:t>GDPR</a:t>
            </a:r>
          </a:p>
          <a:p>
            <a:pPr rtl="0"/>
            <a:r>
              <a:rPr lang="en-GB" dirty="0"/>
              <a:t>DPA 2018</a:t>
            </a:r>
          </a:p>
        </p:txBody>
      </p:sp>
      <p:pic>
        <p:nvPicPr>
          <p:cNvPr id="8" name="Picture Placeholder 7">
            <a:extLst>
              <a:ext uri="{FF2B5EF4-FFF2-40B4-BE49-F238E27FC236}">
                <a16:creationId xmlns:a16="http://schemas.microsoft.com/office/drawing/2014/main" id="{0B7B2ACC-F8E5-AC20-E48F-6357A4F0889D}"/>
              </a:ext>
            </a:extLst>
          </p:cNvPr>
          <p:cNvPicPr>
            <a:picLocks noGrp="1" noChangeAspect="1"/>
          </p:cNvPicPr>
          <p:nvPr>
            <p:ph type="pic" sz="quarter" idx="13"/>
          </p:nvPr>
        </p:nvPicPr>
        <p:blipFill>
          <a:blip r:embed="rId5"/>
          <a:srcRect l="7978" r="7978"/>
          <a:stretch>
            <a:fillRect/>
          </a:stretch>
        </p:blipFill>
        <p:spPr>
          <a:xfrm>
            <a:off x="0" y="1095376"/>
            <a:ext cx="7503459" cy="5002866"/>
          </a:xfrm>
        </p:spPr>
      </p:pic>
      <p:pic>
        <p:nvPicPr>
          <p:cNvPr id="3" name="Laws">
            <a:hlinkClick r:id="" action="ppaction://media"/>
            <a:extLst>
              <a:ext uri="{FF2B5EF4-FFF2-40B4-BE49-F238E27FC236}">
                <a16:creationId xmlns:a16="http://schemas.microsoft.com/office/drawing/2014/main" id="{DC2B098B-E82E-9366-805C-A20D0E18FE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36740" y="6263902"/>
            <a:ext cx="487363" cy="487363"/>
          </a:xfrm>
          <a:prstGeom prst="rect">
            <a:avLst/>
          </a:prstGeom>
        </p:spPr>
      </p:pic>
    </p:spTree>
    <p:extLst>
      <p:ext uri="{BB962C8B-B14F-4D97-AF65-F5344CB8AC3E}">
        <p14:creationId xmlns:p14="http://schemas.microsoft.com/office/powerpoint/2010/main" val="2779792646"/>
      </p:ext>
    </p:extLst>
  </p:cSld>
  <p:clrMapOvr>
    <a:masterClrMapping/>
  </p:clrMapOvr>
  <mc:AlternateContent xmlns:mc="http://schemas.openxmlformats.org/markup-compatibility/2006" xmlns:p14="http://schemas.microsoft.com/office/powerpoint/2010/main">
    <mc:Choice Requires="p14">
      <p:transition spd="slow" p14:dur="1400" advTm="30000">
        <p14:doors dir="vert"/>
      </p:transition>
    </mc:Choice>
    <mc:Fallback xmlns="">
      <p:transition spd="slow" advTm="3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0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D0AE722-3A17-4292-8B0C-015DEE23F973}"/>
              </a:ext>
            </a:extLst>
          </p:cNvPr>
          <p:cNvSpPr>
            <a:spLocks noGrp="1"/>
          </p:cNvSpPr>
          <p:nvPr>
            <p:ph type="title"/>
          </p:nvPr>
        </p:nvSpPr>
        <p:spPr>
          <a:xfrm>
            <a:off x="648935" y="180644"/>
            <a:ext cx="10900146" cy="935776"/>
          </a:xfrm>
        </p:spPr>
        <p:txBody>
          <a:bodyPr rtlCol="0">
            <a:noAutofit/>
          </a:bodyPr>
          <a:lstStyle/>
          <a:p>
            <a:pPr rtl="0"/>
            <a:r>
              <a:rPr lang="en-GB" dirty="0"/>
              <a:t>Law considerations</a:t>
            </a:r>
          </a:p>
        </p:txBody>
      </p:sp>
      <p:sp>
        <p:nvSpPr>
          <p:cNvPr id="12" name="Content Placeholder 11">
            <a:extLst>
              <a:ext uri="{FF2B5EF4-FFF2-40B4-BE49-F238E27FC236}">
                <a16:creationId xmlns:a16="http://schemas.microsoft.com/office/drawing/2014/main" id="{DA519990-3C01-4761-BF8E-8A8BC2C56B38}"/>
              </a:ext>
            </a:extLst>
          </p:cNvPr>
          <p:cNvSpPr>
            <a:spLocks noGrp="1"/>
          </p:cNvSpPr>
          <p:nvPr>
            <p:ph idx="14"/>
          </p:nvPr>
        </p:nvSpPr>
        <p:spPr>
          <a:xfrm>
            <a:off x="648935" y="1834005"/>
            <a:ext cx="3519028" cy="465155"/>
          </a:xfrm>
        </p:spPr>
        <p:txBody>
          <a:bodyPr rtlCol="0"/>
          <a:lstStyle/>
          <a:p>
            <a:pPr rtl="0"/>
            <a:r>
              <a:rPr lang="en-GB" sz="1800" dirty="0"/>
              <a:t>GOV.UK Personal Data</a:t>
            </a:r>
          </a:p>
        </p:txBody>
      </p:sp>
      <p:sp>
        <p:nvSpPr>
          <p:cNvPr id="11" name="Content Placeholder 10">
            <a:extLst>
              <a:ext uri="{FF2B5EF4-FFF2-40B4-BE49-F238E27FC236}">
                <a16:creationId xmlns:a16="http://schemas.microsoft.com/office/drawing/2014/main" id="{0ED48AB2-7B87-4FA9-90BB-0B88AD92D396}"/>
              </a:ext>
            </a:extLst>
          </p:cNvPr>
          <p:cNvSpPr>
            <a:spLocks noGrp="1"/>
          </p:cNvSpPr>
          <p:nvPr>
            <p:ph idx="1"/>
          </p:nvPr>
        </p:nvSpPr>
        <p:spPr>
          <a:xfrm>
            <a:off x="648935" y="2419555"/>
            <a:ext cx="3519028" cy="3197260"/>
          </a:xfrm>
        </p:spPr>
        <p:txBody>
          <a:bodyPr rtlCol="0">
            <a:normAutofit/>
          </a:bodyPr>
          <a:lstStyle/>
          <a:p>
            <a:pPr rtl="0"/>
            <a:r>
              <a:rPr lang="en-GB" dirty="0"/>
              <a:t>Employers must keep personal data safe</a:t>
            </a:r>
          </a:p>
        </p:txBody>
      </p:sp>
      <p:sp>
        <p:nvSpPr>
          <p:cNvPr id="16" name="Content Placeholder 15">
            <a:extLst>
              <a:ext uri="{FF2B5EF4-FFF2-40B4-BE49-F238E27FC236}">
                <a16:creationId xmlns:a16="http://schemas.microsoft.com/office/drawing/2014/main" id="{98A93BCF-7682-4066-8958-65ED5DD2241C}"/>
              </a:ext>
            </a:extLst>
          </p:cNvPr>
          <p:cNvSpPr>
            <a:spLocks noGrp="1"/>
          </p:cNvSpPr>
          <p:nvPr>
            <p:ph idx="18"/>
          </p:nvPr>
        </p:nvSpPr>
        <p:spPr>
          <a:xfrm>
            <a:off x="4336486" y="2534747"/>
            <a:ext cx="3519028" cy="465155"/>
          </a:xfrm>
        </p:spPr>
        <p:txBody>
          <a:bodyPr rtlCol="0"/>
          <a:lstStyle/>
          <a:p>
            <a:pPr rtl="0"/>
            <a:r>
              <a:rPr lang="en-GB" dirty="0"/>
              <a:t>Without permission</a:t>
            </a:r>
          </a:p>
        </p:txBody>
      </p:sp>
      <p:sp>
        <p:nvSpPr>
          <p:cNvPr id="15" name="Content Placeholder 14">
            <a:extLst>
              <a:ext uri="{FF2B5EF4-FFF2-40B4-BE49-F238E27FC236}">
                <a16:creationId xmlns:a16="http://schemas.microsoft.com/office/drawing/2014/main" id="{E73F035B-87AE-4E99-A92D-75E5EC280DE7}"/>
              </a:ext>
            </a:extLst>
          </p:cNvPr>
          <p:cNvSpPr>
            <a:spLocks noGrp="1"/>
          </p:cNvSpPr>
          <p:nvPr>
            <p:ph idx="17"/>
          </p:nvPr>
        </p:nvSpPr>
        <p:spPr>
          <a:xfrm>
            <a:off x="4336486" y="3227293"/>
            <a:ext cx="3519028" cy="2709583"/>
          </a:xfrm>
        </p:spPr>
        <p:txBody>
          <a:bodyPr rtlCol="0">
            <a:normAutofit fontScale="92500" lnSpcReduction="20000"/>
          </a:bodyPr>
          <a:lstStyle/>
          <a:p>
            <a:pPr rtl="0"/>
            <a:r>
              <a:rPr lang="en-GB" dirty="0"/>
              <a:t>Name, address</a:t>
            </a:r>
          </a:p>
          <a:p>
            <a:pPr rtl="0"/>
            <a:r>
              <a:rPr lang="en-GB" dirty="0"/>
              <a:t>DOB, Sex</a:t>
            </a:r>
          </a:p>
          <a:p>
            <a:pPr rtl="0"/>
            <a:r>
              <a:rPr lang="en-GB" dirty="0"/>
              <a:t>Education &amp; Quals</a:t>
            </a:r>
          </a:p>
          <a:p>
            <a:pPr rtl="0"/>
            <a:r>
              <a:rPr lang="en-GB" dirty="0"/>
              <a:t>NI number &amp; Tax Code</a:t>
            </a:r>
          </a:p>
          <a:p>
            <a:pPr rtl="0"/>
            <a:r>
              <a:rPr lang="en-GB" dirty="0"/>
              <a:t>Emergency Contact</a:t>
            </a:r>
          </a:p>
          <a:p>
            <a:pPr rtl="0"/>
            <a:r>
              <a:rPr lang="en-GB" dirty="0"/>
              <a:t>All aspects of employment history with organisation</a:t>
            </a:r>
          </a:p>
        </p:txBody>
      </p:sp>
      <p:sp>
        <p:nvSpPr>
          <p:cNvPr id="14" name="Content Placeholder 13">
            <a:extLst>
              <a:ext uri="{FF2B5EF4-FFF2-40B4-BE49-F238E27FC236}">
                <a16:creationId xmlns:a16="http://schemas.microsoft.com/office/drawing/2014/main" id="{9E1BABDF-2D81-4200-AB3D-E2AC2AA85192}"/>
              </a:ext>
            </a:extLst>
          </p:cNvPr>
          <p:cNvSpPr>
            <a:spLocks noGrp="1"/>
          </p:cNvSpPr>
          <p:nvPr>
            <p:ph idx="16"/>
          </p:nvPr>
        </p:nvSpPr>
        <p:spPr>
          <a:xfrm>
            <a:off x="8024037" y="2534746"/>
            <a:ext cx="3519028" cy="465155"/>
          </a:xfrm>
        </p:spPr>
        <p:txBody>
          <a:bodyPr rtlCol="0"/>
          <a:lstStyle/>
          <a:p>
            <a:pPr rtl="0"/>
            <a:r>
              <a:rPr lang="en-GB" dirty="0"/>
              <a:t>With Permission</a:t>
            </a:r>
          </a:p>
        </p:txBody>
      </p:sp>
      <p:sp>
        <p:nvSpPr>
          <p:cNvPr id="13" name="Content Placeholder 12">
            <a:extLst>
              <a:ext uri="{FF2B5EF4-FFF2-40B4-BE49-F238E27FC236}">
                <a16:creationId xmlns:a16="http://schemas.microsoft.com/office/drawing/2014/main" id="{502A2BB6-FCA5-49F9-97E9-DFA867C27B54}"/>
              </a:ext>
            </a:extLst>
          </p:cNvPr>
          <p:cNvSpPr>
            <a:spLocks noGrp="1"/>
          </p:cNvSpPr>
          <p:nvPr>
            <p:ph idx="15"/>
          </p:nvPr>
        </p:nvSpPr>
        <p:spPr>
          <a:xfrm>
            <a:off x="8024037" y="3227293"/>
            <a:ext cx="3519028" cy="2763372"/>
          </a:xfrm>
        </p:spPr>
        <p:txBody>
          <a:bodyPr rtlCol="0">
            <a:normAutofit fontScale="85000" lnSpcReduction="20000"/>
          </a:bodyPr>
          <a:lstStyle/>
          <a:p>
            <a:pPr rtl="0"/>
            <a:r>
              <a:rPr lang="en-GB" dirty="0"/>
              <a:t>Race and ethnicity</a:t>
            </a:r>
          </a:p>
          <a:p>
            <a:pPr rtl="0"/>
            <a:r>
              <a:rPr lang="en-GB" dirty="0"/>
              <a:t>Religion</a:t>
            </a:r>
          </a:p>
          <a:p>
            <a:pPr rtl="0"/>
            <a:r>
              <a:rPr lang="en-GB" dirty="0"/>
              <a:t>Political membership</a:t>
            </a:r>
          </a:p>
          <a:p>
            <a:pPr rtl="0"/>
            <a:r>
              <a:rPr lang="en-GB" dirty="0"/>
              <a:t>Genetics</a:t>
            </a:r>
          </a:p>
          <a:p>
            <a:pPr rtl="0"/>
            <a:r>
              <a:rPr lang="en-GB" dirty="0"/>
              <a:t>Biometrics</a:t>
            </a:r>
          </a:p>
          <a:p>
            <a:pPr rtl="0"/>
            <a:r>
              <a:rPr lang="en-GB" dirty="0"/>
              <a:t>Health conditions</a:t>
            </a:r>
          </a:p>
          <a:p>
            <a:pPr rtl="0"/>
            <a:r>
              <a:rPr lang="en-GB" dirty="0"/>
              <a:t>Sexual history/orientation</a:t>
            </a:r>
          </a:p>
        </p:txBody>
      </p:sp>
      <p:sp>
        <p:nvSpPr>
          <p:cNvPr id="5" name="Footer Placeholder 4">
            <a:extLst>
              <a:ext uri="{FF2B5EF4-FFF2-40B4-BE49-F238E27FC236}">
                <a16:creationId xmlns:a16="http://schemas.microsoft.com/office/drawing/2014/main" id="{60E1A468-4484-47F2-8588-752552EE416C}"/>
              </a:ext>
            </a:extLst>
          </p:cNvPr>
          <p:cNvSpPr>
            <a:spLocks noGrp="1"/>
          </p:cNvSpPr>
          <p:nvPr>
            <p:ph type="ftr" sz="quarter" idx="11"/>
          </p:nvPr>
        </p:nvSpPr>
        <p:spPr>
          <a:xfrm>
            <a:off x="53788" y="6309360"/>
            <a:ext cx="4558553" cy="457200"/>
          </a:xfrm>
        </p:spPr>
        <p:txBody>
          <a:bodyPr rtlCol="0"/>
          <a:lstStyle/>
          <a:p>
            <a:pPr algn="l" rtl="0"/>
            <a:r>
              <a:rPr lang="en-GB" sz="1050" dirty="0"/>
              <a:t>Access Monitoring System using Facial Recognition</a:t>
            </a:r>
          </a:p>
        </p:txBody>
      </p:sp>
      <p:sp>
        <p:nvSpPr>
          <p:cNvPr id="4" name="Date Placeholder 3">
            <a:extLst>
              <a:ext uri="{FF2B5EF4-FFF2-40B4-BE49-F238E27FC236}">
                <a16:creationId xmlns:a16="http://schemas.microsoft.com/office/drawing/2014/main" id="{796EABB9-3A4D-494A-BBFF-20F1A5F84F27}"/>
              </a:ext>
            </a:extLst>
          </p:cNvPr>
          <p:cNvSpPr>
            <a:spLocks noGrp="1"/>
          </p:cNvSpPr>
          <p:nvPr>
            <p:ph type="dt" sz="half" idx="10"/>
          </p:nvPr>
        </p:nvSpPr>
        <p:spPr>
          <a:xfrm>
            <a:off x="5373620" y="6309360"/>
            <a:ext cx="3411973" cy="457200"/>
          </a:xfrm>
        </p:spPr>
        <p:txBody>
          <a:bodyPr rtlCol="0"/>
          <a:lstStyle/>
          <a:p>
            <a:pPr rtl="0"/>
            <a:r>
              <a:rPr lang="en-GB" dirty="0"/>
              <a:t>13/09/2024</a:t>
            </a:r>
          </a:p>
        </p:txBody>
      </p:sp>
      <p:sp>
        <p:nvSpPr>
          <p:cNvPr id="6" name="Slide Number Placeholder 5">
            <a:extLst>
              <a:ext uri="{FF2B5EF4-FFF2-40B4-BE49-F238E27FC236}">
                <a16:creationId xmlns:a16="http://schemas.microsoft.com/office/drawing/2014/main" id="{8A75989F-94E4-487A-845C-A4F547DDFE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9</a:t>
            </a:fld>
            <a:endParaRPr lang="en-GB" dirty="0"/>
          </a:p>
        </p:txBody>
      </p:sp>
      <p:pic>
        <p:nvPicPr>
          <p:cNvPr id="2" name="UK Personal data">
            <a:hlinkClick r:id="" action="ppaction://media"/>
            <a:extLst>
              <a:ext uri="{FF2B5EF4-FFF2-40B4-BE49-F238E27FC236}">
                <a16:creationId xmlns:a16="http://schemas.microsoft.com/office/drawing/2014/main" id="{A71863FD-5CFC-E484-5AB0-A9FAD767ED5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93419" y="6309360"/>
            <a:ext cx="487363" cy="487363"/>
          </a:xfrm>
          <a:prstGeom prst="rect">
            <a:avLst/>
          </a:prstGeom>
        </p:spPr>
      </p:pic>
    </p:spTree>
    <p:extLst>
      <p:ext uri="{BB962C8B-B14F-4D97-AF65-F5344CB8AC3E}">
        <p14:creationId xmlns:p14="http://schemas.microsoft.com/office/powerpoint/2010/main" val="2810545261"/>
      </p:ext>
    </p:extLst>
  </p:cSld>
  <p:clrMapOvr>
    <a:masterClrMapping/>
  </p:clrMapOvr>
  <mc:AlternateContent xmlns:mc="http://schemas.openxmlformats.org/markup-compatibility/2006" xmlns:p14="http://schemas.microsoft.com/office/powerpoint/2010/main">
    <mc:Choice Requires="p14">
      <p:transition spd="slow" p14:dur="1400" advTm="40825">
        <p14:doors dir="vert"/>
      </p:transition>
    </mc:Choice>
    <mc:Fallback xmlns="">
      <p:transition spd="slow" advTm="408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8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0ADFF71-B0D8-56E9-0146-F183D60D9FF3}"/>
              </a:ext>
            </a:extLst>
          </p:cNvPr>
          <p:cNvSpPr/>
          <p:nvPr/>
        </p:nvSpPr>
        <p:spPr>
          <a:xfrm>
            <a:off x="262216" y="3711327"/>
            <a:ext cx="11719112" cy="12604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a:extLst>
              <a:ext uri="{FF2B5EF4-FFF2-40B4-BE49-F238E27FC236}">
                <a16:creationId xmlns:a16="http://schemas.microsoft.com/office/drawing/2014/main" id="{C0235702-D252-448C-B19A-B3316C4F88E2}"/>
              </a:ext>
            </a:extLst>
          </p:cNvPr>
          <p:cNvSpPr>
            <a:spLocks noGrp="1"/>
          </p:cNvSpPr>
          <p:nvPr>
            <p:ph type="title"/>
          </p:nvPr>
        </p:nvSpPr>
        <p:spPr>
          <a:xfrm>
            <a:off x="648935" y="180644"/>
            <a:ext cx="10900146" cy="935776"/>
          </a:xfrm>
        </p:spPr>
        <p:txBody>
          <a:bodyPr rtlCol="0">
            <a:noAutofit/>
          </a:bodyPr>
          <a:lstStyle/>
          <a:p>
            <a:pPr rtl="0"/>
            <a:r>
              <a:rPr lang="en-GB" dirty="0"/>
              <a:t>UK Data Protection Act 2018</a:t>
            </a:r>
          </a:p>
        </p:txBody>
      </p:sp>
      <p:sp>
        <p:nvSpPr>
          <p:cNvPr id="8" name="Content Placeholder 7">
            <a:extLst>
              <a:ext uri="{FF2B5EF4-FFF2-40B4-BE49-F238E27FC236}">
                <a16:creationId xmlns:a16="http://schemas.microsoft.com/office/drawing/2014/main" id="{CED188D3-E97C-4E64-AEC5-BA2CE083B7F3}"/>
              </a:ext>
            </a:extLst>
          </p:cNvPr>
          <p:cNvSpPr>
            <a:spLocks noGrp="1"/>
          </p:cNvSpPr>
          <p:nvPr>
            <p:ph idx="14"/>
          </p:nvPr>
        </p:nvSpPr>
        <p:spPr>
          <a:xfrm>
            <a:off x="218628" y="1426983"/>
            <a:ext cx="4727735" cy="465155"/>
          </a:xfrm>
        </p:spPr>
        <p:txBody>
          <a:bodyPr rtlCol="0">
            <a:noAutofit/>
          </a:bodyPr>
          <a:lstStyle/>
          <a:p>
            <a:pPr rtl="0"/>
            <a:r>
              <a:rPr lang="en-GB" dirty="0"/>
              <a:t>Biometrics</a:t>
            </a:r>
          </a:p>
        </p:txBody>
      </p:sp>
      <p:sp>
        <p:nvSpPr>
          <p:cNvPr id="5" name="Content Placeholder 4">
            <a:extLst>
              <a:ext uri="{FF2B5EF4-FFF2-40B4-BE49-F238E27FC236}">
                <a16:creationId xmlns:a16="http://schemas.microsoft.com/office/drawing/2014/main" id="{8D8FE1B0-9E5F-4C60-B1BF-E3D551EDCF6C}"/>
              </a:ext>
            </a:extLst>
          </p:cNvPr>
          <p:cNvSpPr>
            <a:spLocks noGrp="1"/>
          </p:cNvSpPr>
          <p:nvPr>
            <p:ph idx="1"/>
          </p:nvPr>
        </p:nvSpPr>
        <p:spPr>
          <a:xfrm>
            <a:off x="262216" y="2018968"/>
            <a:ext cx="4727735" cy="1640544"/>
          </a:xfrm>
        </p:spPr>
        <p:txBody>
          <a:bodyPr rtlCol="0">
            <a:noAutofit/>
          </a:bodyPr>
          <a:lstStyle/>
          <a:p>
            <a:pPr rtl="0"/>
            <a:r>
              <a:rPr lang="en-GB" dirty="0"/>
              <a:t>Classed as Special Category Data from UK GDPR.</a:t>
            </a:r>
          </a:p>
          <a:p>
            <a:pPr rtl="0"/>
            <a:r>
              <a:rPr lang="en-GB" dirty="0"/>
              <a:t>Special as it provides the right to bodily integrity</a:t>
            </a:r>
          </a:p>
        </p:txBody>
      </p:sp>
      <p:sp>
        <p:nvSpPr>
          <p:cNvPr id="10" name="Content Placeholder 9">
            <a:extLst>
              <a:ext uri="{FF2B5EF4-FFF2-40B4-BE49-F238E27FC236}">
                <a16:creationId xmlns:a16="http://schemas.microsoft.com/office/drawing/2014/main" id="{734818E9-4459-4052-A157-BAEE61330BF3}"/>
              </a:ext>
            </a:extLst>
          </p:cNvPr>
          <p:cNvSpPr>
            <a:spLocks noGrp="1"/>
          </p:cNvSpPr>
          <p:nvPr>
            <p:ph idx="15"/>
          </p:nvPr>
        </p:nvSpPr>
        <p:spPr>
          <a:xfrm>
            <a:off x="6096000" y="1488607"/>
            <a:ext cx="4727735" cy="465155"/>
          </a:xfrm>
        </p:spPr>
        <p:txBody>
          <a:bodyPr rtlCol="0">
            <a:noAutofit/>
          </a:bodyPr>
          <a:lstStyle/>
          <a:p>
            <a:pPr rtl="0"/>
            <a:r>
              <a:rPr lang="en-GB" dirty="0"/>
              <a:t>GDPR</a:t>
            </a:r>
          </a:p>
        </p:txBody>
      </p:sp>
      <p:sp>
        <p:nvSpPr>
          <p:cNvPr id="15" name="Footer Placeholder 14">
            <a:extLst>
              <a:ext uri="{FF2B5EF4-FFF2-40B4-BE49-F238E27FC236}">
                <a16:creationId xmlns:a16="http://schemas.microsoft.com/office/drawing/2014/main" id="{4BB4EE3B-13B9-414C-9B6C-C111B789ED0C}"/>
              </a:ext>
            </a:extLst>
          </p:cNvPr>
          <p:cNvSpPr>
            <a:spLocks noGrp="1"/>
          </p:cNvSpPr>
          <p:nvPr>
            <p:ph type="ftr" sz="quarter" idx="11"/>
          </p:nvPr>
        </p:nvSpPr>
        <p:spPr>
          <a:xfrm>
            <a:off x="53788" y="6309360"/>
            <a:ext cx="4578724" cy="457200"/>
          </a:xfrm>
        </p:spPr>
        <p:txBody>
          <a:bodyPr rtlCol="0"/>
          <a:lstStyle/>
          <a:p>
            <a:pPr algn="l" rtl="0"/>
            <a:r>
              <a:rPr lang="en-GB" sz="1050" dirty="0"/>
              <a:t>Access Monitoring System using Facial Recognition</a:t>
            </a:r>
          </a:p>
        </p:txBody>
      </p:sp>
      <p:sp>
        <p:nvSpPr>
          <p:cNvPr id="14" name="Date Placeholder 13">
            <a:extLst>
              <a:ext uri="{FF2B5EF4-FFF2-40B4-BE49-F238E27FC236}">
                <a16:creationId xmlns:a16="http://schemas.microsoft.com/office/drawing/2014/main" id="{7C52191A-A01A-4BD8-A7AB-CB4BB654D26C}"/>
              </a:ext>
            </a:extLst>
          </p:cNvPr>
          <p:cNvSpPr>
            <a:spLocks noGrp="1"/>
          </p:cNvSpPr>
          <p:nvPr>
            <p:ph type="dt" sz="half" idx="10"/>
          </p:nvPr>
        </p:nvSpPr>
        <p:spPr>
          <a:xfrm>
            <a:off x="5373620" y="6309360"/>
            <a:ext cx="3411973" cy="457200"/>
          </a:xfrm>
        </p:spPr>
        <p:txBody>
          <a:bodyPr rtlCol="0"/>
          <a:lstStyle/>
          <a:p>
            <a:pPr rtl="0"/>
            <a:r>
              <a:rPr lang="en-GB" dirty="0"/>
              <a:t>13/09/2024</a:t>
            </a:r>
          </a:p>
        </p:txBody>
      </p:sp>
      <p:sp>
        <p:nvSpPr>
          <p:cNvPr id="16" name="Slide Number Placeholder 15">
            <a:extLst>
              <a:ext uri="{FF2B5EF4-FFF2-40B4-BE49-F238E27FC236}">
                <a16:creationId xmlns:a16="http://schemas.microsoft.com/office/drawing/2014/main" id="{533E7CD9-5271-46B0-BE9D-C03F6CFC6818}"/>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10</a:t>
            </a:fld>
            <a:endParaRPr lang="en-GB" dirty="0"/>
          </a:p>
        </p:txBody>
      </p:sp>
      <p:sp>
        <p:nvSpPr>
          <p:cNvPr id="2" name="TextBox 1">
            <a:extLst>
              <a:ext uri="{FF2B5EF4-FFF2-40B4-BE49-F238E27FC236}">
                <a16:creationId xmlns:a16="http://schemas.microsoft.com/office/drawing/2014/main" id="{077877D2-8880-0473-4785-F505627C67EE}"/>
              </a:ext>
            </a:extLst>
          </p:cNvPr>
          <p:cNvSpPr txBox="1"/>
          <p:nvPr/>
        </p:nvSpPr>
        <p:spPr>
          <a:xfrm>
            <a:off x="387111" y="5176078"/>
            <a:ext cx="11463617" cy="738664"/>
          </a:xfrm>
          <a:prstGeom prst="rect">
            <a:avLst/>
          </a:prstGeom>
          <a:noFill/>
        </p:spPr>
        <p:txBody>
          <a:bodyPr wrap="square" rtlCol="0">
            <a:spAutoFit/>
          </a:bodyPr>
          <a:lstStyle/>
          <a:p>
            <a:r>
              <a:rPr lang="en-GB" sz="1400" dirty="0"/>
              <a:t>The presumption is that this type of data needs to be treated with greater care because collecting and using it is more likely to interfere with these fundamental rights or open someone up to discrimination. This is part of the risk-based approach of the UK GDPR.  ICO.ORG.UK   </a:t>
            </a:r>
            <a:r>
              <a:rPr lang="en-GB" sz="1000" dirty="0"/>
              <a:t>https://ico.org.uk/for-organisations/uk-gdpr-guidance-and-resources/lawful-basis/special-category-data/what-is-special-category-data/</a:t>
            </a:r>
          </a:p>
        </p:txBody>
      </p:sp>
      <p:sp>
        <p:nvSpPr>
          <p:cNvPr id="3" name="Rectangle 1">
            <a:extLst>
              <a:ext uri="{FF2B5EF4-FFF2-40B4-BE49-F238E27FC236}">
                <a16:creationId xmlns:a16="http://schemas.microsoft.com/office/drawing/2014/main" id="{9FF6314E-8384-163D-69DE-A29DFB723B29}"/>
              </a:ext>
            </a:extLst>
          </p:cNvPr>
          <p:cNvSpPr>
            <a:spLocks noGrp="1" noChangeArrowheads="1"/>
          </p:cNvSpPr>
          <p:nvPr>
            <p:ph idx="13"/>
          </p:nvPr>
        </p:nvSpPr>
        <p:spPr bwMode="auto">
          <a:xfrm>
            <a:off x="6118920" y="2075886"/>
            <a:ext cx="5430161" cy="1431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rPr>
              <a:t>What is biometric data?</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Article 9(1) includes in the list of special categories of data:</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“biometric data for the purpose of uniquely identifying a natural person”.</a:t>
            </a:r>
          </a:p>
        </p:txBody>
      </p:sp>
      <p:sp>
        <p:nvSpPr>
          <p:cNvPr id="7" name="TextBox 6">
            <a:extLst>
              <a:ext uri="{FF2B5EF4-FFF2-40B4-BE49-F238E27FC236}">
                <a16:creationId xmlns:a16="http://schemas.microsoft.com/office/drawing/2014/main" id="{818408AF-C9FF-9A30-B37F-8F0CFDFCDB14}"/>
              </a:ext>
            </a:extLst>
          </p:cNvPr>
          <p:cNvSpPr txBox="1"/>
          <p:nvPr/>
        </p:nvSpPr>
        <p:spPr>
          <a:xfrm>
            <a:off x="490816" y="3732992"/>
            <a:ext cx="10769860" cy="150810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The UK GDPR defines biometric data in Article 4(14):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“‘biometric data’ means personal data resulting from specific technical processing relating to the physical, physiological or </a:t>
            </a:r>
            <a:r>
              <a:rPr kumimoji="0" lang="en-US" altLang="en-US" sz="1400" b="0" i="0" u="none" strike="noStrike" cap="none" normalizeH="0" baseline="0" dirty="0" err="1">
                <a:ln>
                  <a:noFill/>
                </a:ln>
                <a:solidFill>
                  <a:schemeClr val="tx1"/>
                </a:solidFill>
                <a:effectLst/>
                <a:latin typeface="Arial" panose="020B0604020202020204" pitchFamily="34" charset="0"/>
              </a:rPr>
              <a:t>behavioural</a:t>
            </a:r>
            <a:r>
              <a:rPr kumimoji="0" lang="en-US" altLang="en-US" sz="1400" b="0" i="0" u="none" strike="noStrike" cap="none" normalizeH="0" baseline="0" dirty="0">
                <a:ln>
                  <a:noFill/>
                </a:ln>
                <a:solidFill>
                  <a:schemeClr val="tx1"/>
                </a:solidFill>
                <a:effectLst/>
                <a:latin typeface="Arial" panose="020B0604020202020204" pitchFamily="34" charset="0"/>
              </a:rPr>
              <a:t> characteristics of a natural person, which allow or confirm the unique identification of that natural person, such as facial images or </a:t>
            </a:r>
            <a:r>
              <a:rPr kumimoji="0" lang="en-US" altLang="en-US" sz="1400" b="0" i="0" u="none" strike="noStrike" cap="none" normalizeH="0" baseline="0" dirty="0" err="1">
                <a:ln>
                  <a:noFill/>
                </a:ln>
                <a:solidFill>
                  <a:schemeClr val="tx1"/>
                </a:solidFill>
                <a:effectLst/>
                <a:latin typeface="Arial" panose="020B0604020202020204" pitchFamily="34" charset="0"/>
              </a:rPr>
              <a:t>dactyloscopic</a:t>
            </a:r>
            <a:r>
              <a:rPr kumimoji="0" lang="en-US" altLang="en-US" sz="1400" b="0" i="0" u="none" strike="noStrike" cap="none" normalizeH="0" baseline="0" dirty="0">
                <a:ln>
                  <a:noFill/>
                </a:ln>
                <a:solidFill>
                  <a:schemeClr val="tx1"/>
                </a:solidFill>
                <a:effectLst/>
                <a:latin typeface="Arial" panose="020B0604020202020204" pitchFamily="34" charset="0"/>
              </a:rPr>
              <a:t> data”.</a:t>
            </a:r>
          </a:p>
          <a:p>
            <a:endParaRPr lang="en-GB" dirty="0"/>
          </a:p>
        </p:txBody>
      </p:sp>
      <p:pic>
        <p:nvPicPr>
          <p:cNvPr id="11" name="UK DPA">
            <a:hlinkClick r:id="" action="ppaction://media"/>
            <a:extLst>
              <a:ext uri="{FF2B5EF4-FFF2-40B4-BE49-F238E27FC236}">
                <a16:creationId xmlns:a16="http://schemas.microsoft.com/office/drawing/2014/main" id="{0A5C623F-8241-1323-FA60-42E0F70B62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49081" y="6294278"/>
            <a:ext cx="487363" cy="487363"/>
          </a:xfrm>
          <a:prstGeom prst="rect">
            <a:avLst/>
          </a:prstGeom>
        </p:spPr>
      </p:pic>
    </p:spTree>
    <p:extLst>
      <p:ext uri="{BB962C8B-B14F-4D97-AF65-F5344CB8AC3E}">
        <p14:creationId xmlns:p14="http://schemas.microsoft.com/office/powerpoint/2010/main" val="1570229737"/>
      </p:ext>
    </p:extLst>
  </p:cSld>
  <p:clrMapOvr>
    <a:masterClrMapping/>
  </p:clrMapOvr>
  <mc:AlternateContent xmlns:mc="http://schemas.openxmlformats.org/markup-compatibility/2006" xmlns:p14="http://schemas.microsoft.com/office/powerpoint/2010/main">
    <mc:Choice Requires="p14">
      <p:transition spd="med" p14:dur="700" advTm="70000">
        <p:fade/>
      </p:transition>
    </mc:Choice>
    <mc:Fallback xmlns="">
      <p:transition spd="med" advTm="7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46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8151A96E-A066-4899-8E11-03CDD28C5500}"/>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0" y="0"/>
            <a:ext cx="12192000" cy="6858000"/>
          </a:xfrm>
        </p:spPr>
      </p:pic>
      <p:sp>
        <p:nvSpPr>
          <p:cNvPr id="41" name="Title 40">
            <a:extLst>
              <a:ext uri="{FF2B5EF4-FFF2-40B4-BE49-F238E27FC236}">
                <a16:creationId xmlns:a16="http://schemas.microsoft.com/office/drawing/2014/main" id="{1B3AD758-B43F-43DC-8A29-B21D2FA57DB1}"/>
              </a:ext>
            </a:extLst>
          </p:cNvPr>
          <p:cNvSpPr>
            <a:spLocks noGrp="1"/>
          </p:cNvSpPr>
          <p:nvPr>
            <p:ph type="title"/>
          </p:nvPr>
        </p:nvSpPr>
        <p:spPr>
          <a:xfrm>
            <a:off x="-1725" y="1095508"/>
            <a:ext cx="4606535" cy="3936931"/>
          </a:xfrm>
        </p:spPr>
        <p:txBody>
          <a:bodyPr rtlCol="0" anchor="b">
            <a:noAutofit/>
          </a:bodyPr>
          <a:lstStyle/>
          <a:p>
            <a:pPr rtl="0"/>
            <a:r>
              <a:rPr lang="en-GB" dirty="0"/>
              <a:t>The Project</a:t>
            </a:r>
          </a:p>
        </p:txBody>
      </p:sp>
      <p:sp>
        <p:nvSpPr>
          <p:cNvPr id="42" name="Text Placeholder 41">
            <a:extLst>
              <a:ext uri="{FF2B5EF4-FFF2-40B4-BE49-F238E27FC236}">
                <a16:creationId xmlns:a16="http://schemas.microsoft.com/office/drawing/2014/main" id="{1D83C2FF-8BF9-4D9A-90A2-5676AC906E6E}"/>
              </a:ext>
            </a:extLst>
          </p:cNvPr>
          <p:cNvSpPr>
            <a:spLocks noGrp="1"/>
          </p:cNvSpPr>
          <p:nvPr>
            <p:ph type="body" sz="quarter" idx="14"/>
          </p:nvPr>
        </p:nvSpPr>
        <p:spPr>
          <a:xfrm>
            <a:off x="-1726" y="5032439"/>
            <a:ext cx="4606535" cy="1079962"/>
          </a:xfrm>
        </p:spPr>
        <p:txBody>
          <a:bodyPr rtlCol="0">
            <a:normAutofit/>
          </a:bodyPr>
          <a:lstStyle/>
          <a:p>
            <a:pPr rtl="0"/>
            <a:r>
              <a:rPr lang="en-GB" dirty="0"/>
              <a:t>Charles Gill</a:t>
            </a:r>
          </a:p>
        </p:txBody>
      </p:sp>
      <p:sp>
        <p:nvSpPr>
          <p:cNvPr id="23" name="Footer Placeholder 22">
            <a:extLst>
              <a:ext uri="{FF2B5EF4-FFF2-40B4-BE49-F238E27FC236}">
                <a16:creationId xmlns:a16="http://schemas.microsoft.com/office/drawing/2014/main" id="{2D194642-A6DF-44F2-AADD-B91BD7DF2EEB}"/>
              </a:ext>
            </a:extLst>
          </p:cNvPr>
          <p:cNvSpPr>
            <a:spLocks noGrp="1"/>
          </p:cNvSpPr>
          <p:nvPr>
            <p:ph type="ftr" sz="quarter" idx="11"/>
          </p:nvPr>
        </p:nvSpPr>
        <p:spPr>
          <a:xfrm>
            <a:off x="855388" y="6309360"/>
            <a:ext cx="6007691" cy="457200"/>
          </a:xfrm>
        </p:spPr>
        <p:txBody>
          <a:bodyPr rtlCol="0"/>
          <a:lstStyle/>
          <a:p>
            <a:pPr algn="l" rtl="0"/>
            <a:r>
              <a:rPr lang="en-GB" dirty="0"/>
              <a:t>Access Monitoring System using Facial Recognition</a:t>
            </a:r>
          </a:p>
        </p:txBody>
      </p:sp>
      <p:sp>
        <p:nvSpPr>
          <p:cNvPr id="22" name="Date Placeholder 21">
            <a:extLst>
              <a:ext uri="{FF2B5EF4-FFF2-40B4-BE49-F238E27FC236}">
                <a16:creationId xmlns:a16="http://schemas.microsoft.com/office/drawing/2014/main" id="{4BF5207B-DCE0-4C8D-BC19-B3B495A8C6FA}"/>
              </a:ext>
            </a:extLst>
          </p:cNvPr>
          <p:cNvSpPr>
            <a:spLocks noGrp="1"/>
          </p:cNvSpPr>
          <p:nvPr>
            <p:ph type="dt" sz="half" idx="10"/>
          </p:nvPr>
        </p:nvSpPr>
        <p:spPr>
          <a:xfrm>
            <a:off x="8197353" y="6309360"/>
            <a:ext cx="2151134" cy="457200"/>
          </a:xfrm>
        </p:spPr>
        <p:txBody>
          <a:bodyPr rtlCol="0"/>
          <a:lstStyle/>
          <a:p>
            <a:pPr rtl="0"/>
            <a:r>
              <a:rPr lang="en-GB" dirty="0"/>
              <a:t>13/09/2024</a:t>
            </a:r>
          </a:p>
        </p:txBody>
      </p:sp>
      <p:sp>
        <p:nvSpPr>
          <p:cNvPr id="24" name="Slide Number Placeholder 23">
            <a:extLst>
              <a:ext uri="{FF2B5EF4-FFF2-40B4-BE49-F238E27FC236}">
                <a16:creationId xmlns:a16="http://schemas.microsoft.com/office/drawing/2014/main" id="{8CCD3357-E9A1-4B6C-ACE7-EBAE9E70BFD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11</a:t>
            </a:fld>
            <a:endParaRPr lang="en-GB" dirty="0"/>
          </a:p>
        </p:txBody>
      </p:sp>
      <p:pic>
        <p:nvPicPr>
          <p:cNvPr id="2" name="The Project">
            <a:hlinkClick r:id="" action="ppaction://media"/>
            <a:extLst>
              <a:ext uri="{FF2B5EF4-FFF2-40B4-BE49-F238E27FC236}">
                <a16:creationId xmlns:a16="http://schemas.microsoft.com/office/drawing/2014/main" id="{88E9329A-62A3-1685-5A48-E951A627352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71313" y="6294278"/>
            <a:ext cx="487363" cy="487363"/>
          </a:xfrm>
          <a:prstGeom prst="rect">
            <a:avLst/>
          </a:prstGeom>
        </p:spPr>
      </p:pic>
    </p:spTree>
    <p:extLst>
      <p:ext uri="{BB962C8B-B14F-4D97-AF65-F5344CB8AC3E}">
        <p14:creationId xmlns:p14="http://schemas.microsoft.com/office/powerpoint/2010/main" val="3185117035"/>
      </p:ext>
    </p:extLst>
  </p:cSld>
  <p:clrMapOvr>
    <a:masterClrMapping/>
  </p:clrMapOvr>
  <mc:AlternateContent xmlns:mc="http://schemas.openxmlformats.org/markup-compatibility/2006" xmlns:p14="http://schemas.microsoft.com/office/powerpoint/2010/main">
    <mc:Choice Requires="p14">
      <p:transition spd="slow" p14:dur="1400" advTm="44300">
        <p14:doors dir="vert"/>
      </p:transition>
    </mc:Choice>
    <mc:Fallback xmlns="">
      <p:transition spd="slow" advTm="443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3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7F75F49-C034-480C-BF42-A457B92F91A0}"/>
              </a:ext>
            </a:extLst>
          </p:cNvPr>
          <p:cNvSpPr>
            <a:spLocks noGrp="1"/>
          </p:cNvSpPr>
          <p:nvPr>
            <p:ph type="title"/>
          </p:nvPr>
        </p:nvSpPr>
        <p:spPr>
          <a:xfrm>
            <a:off x="1535372" y="4872251"/>
            <a:ext cx="10013709" cy="1030360"/>
          </a:xfrm>
        </p:spPr>
        <p:txBody>
          <a:bodyPr rtlCol="0"/>
          <a:lstStyle/>
          <a:p>
            <a:pPr rtl="0"/>
            <a:r>
              <a:rPr lang="en-GB" dirty="0"/>
              <a:t>The Facial Recognition Technologies</a:t>
            </a:r>
          </a:p>
        </p:txBody>
      </p:sp>
      <p:sp>
        <p:nvSpPr>
          <p:cNvPr id="4" name="Footer Placeholder 3">
            <a:extLst>
              <a:ext uri="{FF2B5EF4-FFF2-40B4-BE49-F238E27FC236}">
                <a16:creationId xmlns:a16="http://schemas.microsoft.com/office/drawing/2014/main" id="{BDE43692-0C8D-4CD7-B6E4-87299B4930CC}"/>
              </a:ext>
            </a:extLst>
          </p:cNvPr>
          <p:cNvSpPr>
            <a:spLocks noGrp="1"/>
          </p:cNvSpPr>
          <p:nvPr>
            <p:ph type="ftr" sz="quarter" idx="11"/>
          </p:nvPr>
        </p:nvSpPr>
        <p:spPr>
          <a:xfrm>
            <a:off x="1535372" y="6309360"/>
            <a:ext cx="4946592" cy="457200"/>
          </a:xfrm>
        </p:spPr>
        <p:txBody>
          <a:bodyPr rtlCol="0"/>
          <a:lstStyle/>
          <a:p>
            <a:pPr algn="l" rtl="0"/>
            <a:r>
              <a:rPr lang="en-GB" dirty="0"/>
              <a:t>Access Monitoring System using Facial Recognition</a:t>
            </a:r>
          </a:p>
        </p:txBody>
      </p:sp>
      <p:sp>
        <p:nvSpPr>
          <p:cNvPr id="3" name="Date Placeholder 2">
            <a:extLst>
              <a:ext uri="{FF2B5EF4-FFF2-40B4-BE49-F238E27FC236}">
                <a16:creationId xmlns:a16="http://schemas.microsoft.com/office/drawing/2014/main" id="{A4C1E5CE-E700-4051-9A1B-74392F9F7C23}"/>
              </a:ext>
            </a:extLst>
          </p:cNvPr>
          <p:cNvSpPr>
            <a:spLocks noGrp="1"/>
          </p:cNvSpPr>
          <p:nvPr>
            <p:ph type="dt" sz="half" idx="10"/>
          </p:nvPr>
        </p:nvSpPr>
        <p:spPr>
          <a:xfrm>
            <a:off x="8202168" y="6309360"/>
            <a:ext cx="2148840" cy="457200"/>
          </a:xfrm>
        </p:spPr>
        <p:txBody>
          <a:bodyPr rtlCol="0"/>
          <a:lstStyle/>
          <a:p>
            <a:pPr rtl="0"/>
            <a:r>
              <a:rPr lang="en-GB" dirty="0"/>
              <a:t>13/09/2024</a:t>
            </a:r>
          </a:p>
        </p:txBody>
      </p:sp>
      <p:sp>
        <p:nvSpPr>
          <p:cNvPr id="5" name="Slide Number Placeholder 4">
            <a:extLst>
              <a:ext uri="{FF2B5EF4-FFF2-40B4-BE49-F238E27FC236}">
                <a16:creationId xmlns:a16="http://schemas.microsoft.com/office/drawing/2014/main" id="{83284A8D-A9ED-4EB8-B282-A34AB39E8F3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12</a:t>
            </a:fld>
            <a:endParaRPr lang="en-GB" dirty="0"/>
          </a:p>
        </p:txBody>
      </p:sp>
      <p:graphicFrame>
        <p:nvGraphicFramePr>
          <p:cNvPr id="2" name="Content Placeholder 2" descr="Team Placeholder Smart Art">
            <a:extLst>
              <a:ext uri="{FF2B5EF4-FFF2-40B4-BE49-F238E27FC236}">
                <a16:creationId xmlns:a16="http://schemas.microsoft.com/office/drawing/2014/main" id="{D944B6B8-A215-4060-BEBF-ED11AE44F980}"/>
              </a:ext>
            </a:extLst>
          </p:cNvPr>
          <p:cNvGraphicFramePr>
            <a:graphicFrameLocks/>
          </p:cNvGraphicFramePr>
          <p:nvPr>
            <p:extLst>
              <p:ext uri="{D42A27DB-BD31-4B8C-83A1-F6EECF244321}">
                <p14:modId xmlns:p14="http://schemas.microsoft.com/office/powerpoint/2010/main" val="887454817"/>
              </p:ext>
            </p:extLst>
          </p:nvPr>
        </p:nvGraphicFramePr>
        <p:xfrm>
          <a:off x="1452678" y="377707"/>
          <a:ext cx="10336566" cy="39428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FR Tech">
            <a:hlinkClick r:id="" action="ppaction://media"/>
            <a:extLst>
              <a:ext uri="{FF2B5EF4-FFF2-40B4-BE49-F238E27FC236}">
                <a16:creationId xmlns:a16="http://schemas.microsoft.com/office/drawing/2014/main" id="{F6862D1A-83A5-FFDA-6ECF-E91132034F3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83849" y="6294278"/>
            <a:ext cx="487363" cy="487363"/>
          </a:xfrm>
          <a:prstGeom prst="rect">
            <a:avLst/>
          </a:prstGeom>
        </p:spPr>
      </p:pic>
    </p:spTree>
    <p:extLst>
      <p:ext uri="{BB962C8B-B14F-4D97-AF65-F5344CB8AC3E}">
        <p14:creationId xmlns:p14="http://schemas.microsoft.com/office/powerpoint/2010/main" val="2069271734"/>
      </p:ext>
    </p:extLst>
  </p:cSld>
  <p:clrMapOvr>
    <a:masterClrMapping/>
  </p:clrMapOvr>
  <mc:AlternateContent xmlns:mc="http://schemas.openxmlformats.org/markup-compatibility/2006" xmlns:p14="http://schemas.microsoft.com/office/powerpoint/2010/main">
    <mc:Choice Requires="p14">
      <p:transition spd="slow" p14:dur="1400" advTm="83000">
        <p14:doors dir="vert"/>
      </p:transition>
    </mc:Choice>
    <mc:Fallback xmlns="">
      <p:transition spd="slow" advTm="8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96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7F75F49-C034-480C-BF42-A457B92F91A0}"/>
              </a:ext>
            </a:extLst>
          </p:cNvPr>
          <p:cNvSpPr>
            <a:spLocks noGrp="1"/>
          </p:cNvSpPr>
          <p:nvPr>
            <p:ph type="title"/>
          </p:nvPr>
        </p:nvSpPr>
        <p:spPr>
          <a:xfrm>
            <a:off x="1535372" y="4872251"/>
            <a:ext cx="10013709" cy="1030360"/>
          </a:xfrm>
        </p:spPr>
        <p:txBody>
          <a:bodyPr rtlCol="0"/>
          <a:lstStyle/>
          <a:p>
            <a:pPr rtl="0"/>
            <a:r>
              <a:rPr lang="en-GB" dirty="0"/>
              <a:t>The Programming Technologies</a:t>
            </a:r>
          </a:p>
        </p:txBody>
      </p:sp>
      <p:sp>
        <p:nvSpPr>
          <p:cNvPr id="4" name="Footer Placeholder 3">
            <a:extLst>
              <a:ext uri="{FF2B5EF4-FFF2-40B4-BE49-F238E27FC236}">
                <a16:creationId xmlns:a16="http://schemas.microsoft.com/office/drawing/2014/main" id="{BDE43692-0C8D-4CD7-B6E4-87299B4930CC}"/>
              </a:ext>
            </a:extLst>
          </p:cNvPr>
          <p:cNvSpPr>
            <a:spLocks noGrp="1"/>
          </p:cNvSpPr>
          <p:nvPr>
            <p:ph type="ftr" sz="quarter" idx="11"/>
          </p:nvPr>
        </p:nvSpPr>
        <p:spPr>
          <a:xfrm>
            <a:off x="1535372" y="6309360"/>
            <a:ext cx="4946592" cy="457200"/>
          </a:xfrm>
        </p:spPr>
        <p:txBody>
          <a:bodyPr rtlCol="0"/>
          <a:lstStyle/>
          <a:p>
            <a:pPr algn="l" rtl="0"/>
            <a:r>
              <a:rPr lang="en-GB" dirty="0"/>
              <a:t>Access Monitoring System using Facial Recognition</a:t>
            </a:r>
          </a:p>
        </p:txBody>
      </p:sp>
      <p:sp>
        <p:nvSpPr>
          <p:cNvPr id="3" name="Date Placeholder 2">
            <a:extLst>
              <a:ext uri="{FF2B5EF4-FFF2-40B4-BE49-F238E27FC236}">
                <a16:creationId xmlns:a16="http://schemas.microsoft.com/office/drawing/2014/main" id="{A4C1E5CE-E700-4051-9A1B-74392F9F7C23}"/>
              </a:ext>
            </a:extLst>
          </p:cNvPr>
          <p:cNvSpPr>
            <a:spLocks noGrp="1"/>
          </p:cNvSpPr>
          <p:nvPr>
            <p:ph type="dt" sz="half" idx="10"/>
          </p:nvPr>
        </p:nvSpPr>
        <p:spPr>
          <a:xfrm>
            <a:off x="8202168" y="6309360"/>
            <a:ext cx="2148840" cy="457200"/>
          </a:xfrm>
        </p:spPr>
        <p:txBody>
          <a:bodyPr rtlCol="0"/>
          <a:lstStyle/>
          <a:p>
            <a:pPr rtl="0"/>
            <a:r>
              <a:rPr lang="en-GB" dirty="0"/>
              <a:t>13/09/2024</a:t>
            </a:r>
          </a:p>
        </p:txBody>
      </p:sp>
      <p:sp>
        <p:nvSpPr>
          <p:cNvPr id="5" name="Slide Number Placeholder 4">
            <a:extLst>
              <a:ext uri="{FF2B5EF4-FFF2-40B4-BE49-F238E27FC236}">
                <a16:creationId xmlns:a16="http://schemas.microsoft.com/office/drawing/2014/main" id="{83284A8D-A9ED-4EB8-B282-A34AB39E8F3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13</a:t>
            </a:fld>
            <a:endParaRPr lang="en-GB" dirty="0"/>
          </a:p>
        </p:txBody>
      </p:sp>
      <p:graphicFrame>
        <p:nvGraphicFramePr>
          <p:cNvPr id="2" name="Content Placeholder 2" descr="Team Placeholder Smart Art">
            <a:extLst>
              <a:ext uri="{FF2B5EF4-FFF2-40B4-BE49-F238E27FC236}">
                <a16:creationId xmlns:a16="http://schemas.microsoft.com/office/drawing/2014/main" id="{D944B6B8-A215-4060-BEBF-ED11AE44F980}"/>
              </a:ext>
            </a:extLst>
          </p:cNvPr>
          <p:cNvGraphicFramePr>
            <a:graphicFrameLocks/>
          </p:cNvGraphicFramePr>
          <p:nvPr>
            <p:extLst>
              <p:ext uri="{D42A27DB-BD31-4B8C-83A1-F6EECF244321}">
                <p14:modId xmlns:p14="http://schemas.microsoft.com/office/powerpoint/2010/main" val="2942406021"/>
              </p:ext>
            </p:extLst>
          </p:nvPr>
        </p:nvGraphicFramePr>
        <p:xfrm>
          <a:off x="1452678" y="377707"/>
          <a:ext cx="10336566" cy="39428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rogramming">
            <a:hlinkClick r:id="" action="ppaction://media"/>
            <a:extLst>
              <a:ext uri="{FF2B5EF4-FFF2-40B4-BE49-F238E27FC236}">
                <a16:creationId xmlns:a16="http://schemas.microsoft.com/office/drawing/2014/main" id="{554BF6F4-CCE7-008F-5AE3-9D6A8CD59471}"/>
              </a:ext>
            </a:extLst>
          </p:cNvPr>
          <p:cNvPicPr>
            <a:picLocks noChangeAspect="1"/>
          </p:cNvPicPr>
          <p:nvPr>
            <a:audioFile r:link="rId1"/>
            <p:extLst>
              <p:ext uri="{DAA4B4D4-6D71-4841-9C94-3DE7FCFB9230}">
                <p14:media xmlns:p14="http://schemas.microsoft.com/office/powerpoint/2010/main" r:embed="rId2">
                  <p14:trim end="2706.8526"/>
                </p14:media>
              </p:ext>
            </p:extLst>
          </p:nvPr>
        </p:nvPicPr>
        <p:blipFill>
          <a:blip r:embed="rId10"/>
          <a:stretch>
            <a:fillRect/>
          </a:stretch>
        </p:blipFill>
        <p:spPr>
          <a:xfrm>
            <a:off x="11647207" y="6294278"/>
            <a:ext cx="487363" cy="487363"/>
          </a:xfrm>
          <a:prstGeom prst="rect">
            <a:avLst/>
          </a:prstGeom>
        </p:spPr>
      </p:pic>
      <p:sp>
        <p:nvSpPr>
          <p:cNvPr id="6" name="TextBox 5">
            <a:extLst>
              <a:ext uri="{FF2B5EF4-FFF2-40B4-BE49-F238E27FC236}">
                <a16:creationId xmlns:a16="http://schemas.microsoft.com/office/drawing/2014/main" id="{BAD470AF-D86B-4845-FCBC-FFF21E40486C}"/>
              </a:ext>
            </a:extLst>
          </p:cNvPr>
          <p:cNvSpPr txBox="1"/>
          <p:nvPr/>
        </p:nvSpPr>
        <p:spPr>
          <a:xfrm>
            <a:off x="9829800" y="1755277"/>
            <a:ext cx="1223682" cy="646331"/>
          </a:xfrm>
          <a:prstGeom prst="rect">
            <a:avLst/>
          </a:prstGeom>
          <a:noFill/>
        </p:spPr>
        <p:txBody>
          <a:bodyPr wrap="square" rtlCol="0">
            <a:spAutoFit/>
          </a:bodyPr>
          <a:lstStyle/>
          <a:p>
            <a:pPr algn="ctr"/>
            <a:r>
              <a:rPr lang="en-GB" dirty="0"/>
              <a:t>No </a:t>
            </a:r>
          </a:p>
          <a:p>
            <a:pPr algn="ctr"/>
            <a:r>
              <a:rPr lang="en-GB" dirty="0"/>
              <a:t>Logo</a:t>
            </a:r>
          </a:p>
        </p:txBody>
      </p:sp>
    </p:spTree>
    <p:extLst>
      <p:ext uri="{BB962C8B-B14F-4D97-AF65-F5344CB8AC3E}">
        <p14:creationId xmlns:p14="http://schemas.microsoft.com/office/powerpoint/2010/main" val="907808039"/>
      </p:ext>
    </p:extLst>
  </p:cSld>
  <p:clrMapOvr>
    <a:masterClrMapping/>
  </p:clrMapOvr>
  <mc:AlternateContent xmlns:mc="http://schemas.openxmlformats.org/markup-compatibility/2006" xmlns:p14="http://schemas.microsoft.com/office/powerpoint/2010/main">
    <mc:Choice Requires="p14">
      <p:transition spd="med" p14:dur="700" advTm="127000">
        <p:fade/>
      </p:transition>
    </mc:Choice>
    <mc:Fallback xmlns="">
      <p:transition spd="med" advTm="12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89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9EFE67E-60AE-41C6-B6C4-7FC54FE38305}"/>
              </a:ext>
            </a:extLst>
          </p:cNvPr>
          <p:cNvSpPr>
            <a:spLocks noGrp="1"/>
          </p:cNvSpPr>
          <p:nvPr>
            <p:ph type="title"/>
          </p:nvPr>
        </p:nvSpPr>
        <p:spPr>
          <a:xfrm>
            <a:off x="1535372" y="4872251"/>
            <a:ext cx="10013709" cy="1030360"/>
          </a:xfrm>
        </p:spPr>
        <p:txBody>
          <a:bodyPr rtlCol="0"/>
          <a:lstStyle/>
          <a:p>
            <a:pPr rtl="0"/>
            <a:r>
              <a:rPr lang="en-GB"/>
              <a:t>Timeline</a:t>
            </a:r>
          </a:p>
        </p:txBody>
      </p:sp>
      <p:sp>
        <p:nvSpPr>
          <p:cNvPr id="3" name="Footer Placeholder 2">
            <a:extLst>
              <a:ext uri="{FF2B5EF4-FFF2-40B4-BE49-F238E27FC236}">
                <a16:creationId xmlns:a16="http://schemas.microsoft.com/office/drawing/2014/main" id="{291BF2BA-ADC4-4A71-B4A0-9B3047AA9288}"/>
              </a:ext>
            </a:extLst>
          </p:cNvPr>
          <p:cNvSpPr>
            <a:spLocks noGrp="1"/>
          </p:cNvSpPr>
          <p:nvPr>
            <p:ph type="ftr" sz="quarter" idx="11"/>
          </p:nvPr>
        </p:nvSpPr>
        <p:spPr>
          <a:xfrm>
            <a:off x="1535372" y="6309360"/>
            <a:ext cx="4946592" cy="457200"/>
          </a:xfrm>
        </p:spPr>
        <p:txBody>
          <a:bodyPr rtlCol="0"/>
          <a:lstStyle/>
          <a:p>
            <a:pPr algn="l" rtl="0"/>
            <a:r>
              <a:rPr lang="en-GB" dirty="0"/>
              <a:t>Access Monitoring System using Facial Recognition</a:t>
            </a:r>
          </a:p>
        </p:txBody>
      </p:sp>
      <p:sp>
        <p:nvSpPr>
          <p:cNvPr id="4" name="Date Placeholder 3">
            <a:extLst>
              <a:ext uri="{FF2B5EF4-FFF2-40B4-BE49-F238E27FC236}">
                <a16:creationId xmlns:a16="http://schemas.microsoft.com/office/drawing/2014/main" id="{699A676C-CDB5-49C8-B5BA-20BD3594AD95}"/>
              </a:ext>
            </a:extLst>
          </p:cNvPr>
          <p:cNvSpPr>
            <a:spLocks noGrp="1"/>
          </p:cNvSpPr>
          <p:nvPr>
            <p:ph type="dt" sz="half" idx="10"/>
          </p:nvPr>
        </p:nvSpPr>
        <p:spPr>
          <a:xfrm>
            <a:off x="8202168" y="6309360"/>
            <a:ext cx="2148840" cy="457200"/>
          </a:xfrm>
        </p:spPr>
        <p:txBody>
          <a:bodyPr rtlCol="0"/>
          <a:lstStyle/>
          <a:p>
            <a:pPr rtl="0"/>
            <a:r>
              <a:rPr lang="en-GB" dirty="0"/>
              <a:t>13/09/2024</a:t>
            </a:r>
          </a:p>
        </p:txBody>
      </p:sp>
      <p:sp>
        <p:nvSpPr>
          <p:cNvPr id="5" name="Slide Number Placeholder 4">
            <a:extLst>
              <a:ext uri="{FF2B5EF4-FFF2-40B4-BE49-F238E27FC236}">
                <a16:creationId xmlns:a16="http://schemas.microsoft.com/office/drawing/2014/main" id="{46B20231-9711-4B47-A80C-85346582D3DF}"/>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14</a:t>
            </a:fld>
            <a:endParaRPr lang="en-GB" dirty="0"/>
          </a:p>
        </p:txBody>
      </p:sp>
      <p:graphicFrame>
        <p:nvGraphicFramePr>
          <p:cNvPr id="9" name="Content Placeholder 3" descr="Timeline Smart Art Placeholder">
            <a:extLst>
              <a:ext uri="{FF2B5EF4-FFF2-40B4-BE49-F238E27FC236}">
                <a16:creationId xmlns:a16="http://schemas.microsoft.com/office/drawing/2014/main" id="{34466B8E-B3C3-4427-AD0D-6EE575A4212C}"/>
              </a:ext>
            </a:extLst>
          </p:cNvPr>
          <p:cNvGraphicFramePr>
            <a:graphicFrameLocks/>
          </p:cNvGraphicFramePr>
          <p:nvPr>
            <p:extLst>
              <p:ext uri="{D42A27DB-BD31-4B8C-83A1-F6EECF244321}">
                <p14:modId xmlns:p14="http://schemas.microsoft.com/office/powerpoint/2010/main" val="1902948913"/>
              </p:ext>
            </p:extLst>
          </p:nvPr>
        </p:nvGraphicFramePr>
        <p:xfrm>
          <a:off x="1637082" y="279567"/>
          <a:ext cx="10013709" cy="41436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AE774ABF-3C5F-3443-E1E5-E0D3A985FA37}"/>
              </a:ext>
            </a:extLst>
          </p:cNvPr>
          <p:cNvSpPr txBox="1"/>
          <p:nvPr/>
        </p:nvSpPr>
        <p:spPr>
          <a:xfrm>
            <a:off x="1637082" y="2235979"/>
            <a:ext cx="1004454" cy="230832"/>
          </a:xfrm>
          <a:prstGeom prst="rect">
            <a:avLst/>
          </a:prstGeom>
          <a:noFill/>
        </p:spPr>
        <p:txBody>
          <a:bodyPr wrap="square" rtlCol="0">
            <a:spAutoFit/>
          </a:bodyPr>
          <a:lstStyle/>
          <a:p>
            <a:r>
              <a:rPr lang="en-GB" sz="900" b="1" dirty="0"/>
              <a:t>August 24</a:t>
            </a:r>
          </a:p>
        </p:txBody>
      </p:sp>
      <p:sp>
        <p:nvSpPr>
          <p:cNvPr id="7" name="TextBox 6">
            <a:extLst>
              <a:ext uri="{FF2B5EF4-FFF2-40B4-BE49-F238E27FC236}">
                <a16:creationId xmlns:a16="http://schemas.microsoft.com/office/drawing/2014/main" id="{2D759076-AE69-6ACA-EAA4-1A4972B0035B}"/>
              </a:ext>
            </a:extLst>
          </p:cNvPr>
          <p:cNvSpPr txBox="1"/>
          <p:nvPr/>
        </p:nvSpPr>
        <p:spPr>
          <a:xfrm>
            <a:off x="3506441" y="2235979"/>
            <a:ext cx="1004454" cy="230832"/>
          </a:xfrm>
          <a:prstGeom prst="rect">
            <a:avLst/>
          </a:prstGeom>
          <a:noFill/>
        </p:spPr>
        <p:txBody>
          <a:bodyPr wrap="square" rtlCol="0">
            <a:spAutoFit/>
          </a:bodyPr>
          <a:lstStyle/>
          <a:p>
            <a:r>
              <a:rPr lang="en-GB" sz="900" b="1" dirty="0"/>
              <a:t>October 24</a:t>
            </a:r>
          </a:p>
        </p:txBody>
      </p:sp>
      <p:sp>
        <p:nvSpPr>
          <p:cNvPr id="8" name="TextBox 7">
            <a:extLst>
              <a:ext uri="{FF2B5EF4-FFF2-40B4-BE49-F238E27FC236}">
                <a16:creationId xmlns:a16="http://schemas.microsoft.com/office/drawing/2014/main" id="{401441BC-AF86-7A53-0072-2D3C7C1FADE7}"/>
              </a:ext>
            </a:extLst>
          </p:cNvPr>
          <p:cNvSpPr txBox="1"/>
          <p:nvPr/>
        </p:nvSpPr>
        <p:spPr>
          <a:xfrm>
            <a:off x="5207030" y="2235979"/>
            <a:ext cx="1004454" cy="230832"/>
          </a:xfrm>
          <a:prstGeom prst="rect">
            <a:avLst/>
          </a:prstGeom>
          <a:noFill/>
        </p:spPr>
        <p:txBody>
          <a:bodyPr wrap="square" rtlCol="0">
            <a:spAutoFit/>
          </a:bodyPr>
          <a:lstStyle/>
          <a:p>
            <a:r>
              <a:rPr lang="en-GB" sz="900" b="1" dirty="0"/>
              <a:t>November 24</a:t>
            </a:r>
          </a:p>
        </p:txBody>
      </p:sp>
      <p:sp>
        <p:nvSpPr>
          <p:cNvPr id="10" name="TextBox 9">
            <a:extLst>
              <a:ext uri="{FF2B5EF4-FFF2-40B4-BE49-F238E27FC236}">
                <a16:creationId xmlns:a16="http://schemas.microsoft.com/office/drawing/2014/main" id="{CD61AAC9-9228-0834-0769-2D83951A062A}"/>
              </a:ext>
            </a:extLst>
          </p:cNvPr>
          <p:cNvSpPr txBox="1"/>
          <p:nvPr/>
        </p:nvSpPr>
        <p:spPr>
          <a:xfrm>
            <a:off x="7123482" y="2235979"/>
            <a:ext cx="1004454" cy="230832"/>
          </a:xfrm>
          <a:prstGeom prst="rect">
            <a:avLst/>
          </a:prstGeom>
          <a:noFill/>
        </p:spPr>
        <p:txBody>
          <a:bodyPr wrap="square" rtlCol="0">
            <a:spAutoFit/>
          </a:bodyPr>
          <a:lstStyle/>
          <a:p>
            <a:r>
              <a:rPr lang="en-GB" sz="900" b="1" dirty="0"/>
              <a:t>January 25</a:t>
            </a:r>
          </a:p>
        </p:txBody>
      </p:sp>
      <p:sp>
        <p:nvSpPr>
          <p:cNvPr id="11" name="TextBox 10">
            <a:extLst>
              <a:ext uri="{FF2B5EF4-FFF2-40B4-BE49-F238E27FC236}">
                <a16:creationId xmlns:a16="http://schemas.microsoft.com/office/drawing/2014/main" id="{2CA4D4F5-FBCE-9742-659F-22498CC8A02C}"/>
              </a:ext>
            </a:extLst>
          </p:cNvPr>
          <p:cNvSpPr txBox="1"/>
          <p:nvPr/>
        </p:nvSpPr>
        <p:spPr>
          <a:xfrm>
            <a:off x="8884909" y="2235979"/>
            <a:ext cx="1004454" cy="230832"/>
          </a:xfrm>
          <a:prstGeom prst="rect">
            <a:avLst/>
          </a:prstGeom>
          <a:noFill/>
        </p:spPr>
        <p:txBody>
          <a:bodyPr wrap="square" rtlCol="0">
            <a:spAutoFit/>
          </a:bodyPr>
          <a:lstStyle/>
          <a:p>
            <a:r>
              <a:rPr lang="en-GB" sz="900" b="1" dirty="0"/>
              <a:t>March 25</a:t>
            </a:r>
          </a:p>
        </p:txBody>
      </p:sp>
      <p:sp>
        <p:nvSpPr>
          <p:cNvPr id="12" name="TextBox 11">
            <a:extLst>
              <a:ext uri="{FF2B5EF4-FFF2-40B4-BE49-F238E27FC236}">
                <a16:creationId xmlns:a16="http://schemas.microsoft.com/office/drawing/2014/main" id="{F3E3F1CF-7DCA-528F-4D59-EA9C5DEEFAD1}"/>
              </a:ext>
            </a:extLst>
          </p:cNvPr>
          <p:cNvSpPr txBox="1"/>
          <p:nvPr/>
        </p:nvSpPr>
        <p:spPr>
          <a:xfrm>
            <a:off x="10903597" y="2235979"/>
            <a:ext cx="1004454" cy="230832"/>
          </a:xfrm>
          <a:prstGeom prst="rect">
            <a:avLst/>
          </a:prstGeom>
          <a:noFill/>
        </p:spPr>
        <p:txBody>
          <a:bodyPr wrap="square" rtlCol="0">
            <a:spAutoFit/>
          </a:bodyPr>
          <a:lstStyle/>
          <a:p>
            <a:r>
              <a:rPr lang="en-GB" sz="900" b="1" dirty="0"/>
              <a:t>May 25</a:t>
            </a:r>
          </a:p>
        </p:txBody>
      </p:sp>
      <p:pic>
        <p:nvPicPr>
          <p:cNvPr id="13" name="Timeline">
            <a:hlinkClick r:id="" action="ppaction://media"/>
            <a:extLst>
              <a:ext uri="{FF2B5EF4-FFF2-40B4-BE49-F238E27FC236}">
                <a16:creationId xmlns:a16="http://schemas.microsoft.com/office/drawing/2014/main" id="{294DC405-8462-2238-74C8-D89F7E28DFF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83849" y="6294278"/>
            <a:ext cx="487363" cy="487363"/>
          </a:xfrm>
          <a:prstGeom prst="rect">
            <a:avLst/>
          </a:prstGeom>
        </p:spPr>
      </p:pic>
    </p:spTree>
    <p:extLst>
      <p:ext uri="{BB962C8B-B14F-4D97-AF65-F5344CB8AC3E}">
        <p14:creationId xmlns:p14="http://schemas.microsoft.com/office/powerpoint/2010/main" val="2059018563"/>
      </p:ext>
    </p:extLst>
  </p:cSld>
  <p:clrMapOvr>
    <a:masterClrMapping/>
  </p:clrMapOvr>
  <mc:AlternateContent xmlns:mc="http://schemas.openxmlformats.org/markup-compatibility/2006" xmlns:p14="http://schemas.microsoft.com/office/powerpoint/2010/main">
    <mc:Choice Requires="p14">
      <p:transition spd="slow" p14:dur="1400" advTm="52132">
        <p14:doors dir="vert"/>
      </p:transition>
    </mc:Choice>
    <mc:Fallback xmlns="">
      <p:transition spd="slow" advTm="521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132"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36C4771-4071-ED7A-DF7D-ADFB281B9DBC}"/>
              </a:ext>
            </a:extLst>
          </p:cNvPr>
          <p:cNvSpPr>
            <a:spLocks noGrp="1"/>
          </p:cNvSpPr>
          <p:nvPr>
            <p:ph type="pic" sz="quarter" idx="15"/>
          </p:nvPr>
        </p:nvSpPr>
        <p:spPr/>
      </p:sp>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006873" y="181034"/>
            <a:ext cx="6172412" cy="1031927"/>
          </a:xfrm>
        </p:spPr>
        <p:txBody>
          <a:bodyPr rtlCol="0"/>
          <a:lstStyle/>
          <a:p>
            <a:pPr rtl="0"/>
            <a:r>
              <a:rPr lang="en-GB" dirty="0"/>
              <a:t>Summary</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6" cstate="screen">
            <a:extLst>
              <a:ext uri="{28A0092B-C50C-407E-A947-70E740481C1C}">
                <a14:useLocalDpi xmlns:a14="http://schemas.microsoft.com/office/drawing/2010/main" val="0"/>
              </a:ext>
            </a:extLst>
          </a:blip>
          <a:srcRect/>
          <a:stretch/>
        </p:blipFill>
        <p:spPr>
          <a:xfrm>
            <a:off x="-1" y="2311339"/>
            <a:ext cx="4613544" cy="2241520"/>
          </a:xfrm>
        </p:spPr>
      </p:pic>
      <p:sp>
        <p:nvSpPr>
          <p:cNvPr id="9" name="Content Placeholder 8">
            <a:extLst>
              <a:ext uri="{FF2B5EF4-FFF2-40B4-BE49-F238E27FC236}">
                <a16:creationId xmlns:a16="http://schemas.microsoft.com/office/drawing/2014/main" id="{957A8109-BBBF-407C-81F8-08088ED99698}"/>
              </a:ext>
            </a:extLst>
          </p:cNvPr>
          <p:cNvSpPr>
            <a:spLocks noGrp="1"/>
          </p:cNvSpPr>
          <p:nvPr>
            <p:ph idx="1"/>
          </p:nvPr>
        </p:nvSpPr>
        <p:spPr>
          <a:xfrm>
            <a:off x="5006873" y="1212960"/>
            <a:ext cx="6745856" cy="4952515"/>
          </a:xfrm>
        </p:spPr>
        <p:txBody>
          <a:bodyPr rtlCol="0">
            <a:normAutofit/>
          </a:bodyPr>
          <a:lstStyle/>
          <a:p>
            <a:pPr rtl="0"/>
            <a:r>
              <a:rPr lang="en-GB" sz="1800" b="1" dirty="0"/>
              <a:t>Aims:</a:t>
            </a:r>
          </a:p>
          <a:p>
            <a:pPr marL="285750" indent="-285750" rtl="0">
              <a:buFont typeface="Wingdings" panose="05000000000000000000" pitchFamily="2" charset="2"/>
              <a:buChar char="Ø"/>
            </a:pPr>
            <a:r>
              <a:rPr lang="en-GB" b="1" dirty="0"/>
              <a:t>To determine the efficacy of offline face recognition libraries in creating a reliable access monitoring system.</a:t>
            </a:r>
          </a:p>
          <a:p>
            <a:pPr marL="285750" indent="-285750" rtl="0">
              <a:buFont typeface="Wingdings" panose="05000000000000000000" pitchFamily="2" charset="2"/>
              <a:buChar char="Ø"/>
            </a:pPr>
            <a:r>
              <a:rPr lang="en-GB" b="1" dirty="0"/>
              <a:t>To determine if biometric data can be stored securely in a manner that meets Data Protection Laws.</a:t>
            </a:r>
          </a:p>
          <a:p>
            <a:pPr rtl="0"/>
            <a:r>
              <a:rPr lang="en-GB" b="1" dirty="0"/>
              <a:t>Objectives</a:t>
            </a:r>
          </a:p>
          <a:p>
            <a:pPr marL="285750" indent="-285750" rtl="0">
              <a:buFont typeface="Wingdings" panose="05000000000000000000" pitchFamily="2" charset="2"/>
              <a:buChar char="Ø"/>
            </a:pPr>
            <a:r>
              <a:rPr lang="en-GB" b="1" dirty="0"/>
              <a:t>Create an access monitoring system that records the ingress/egress of individuals to a controlled area.</a:t>
            </a:r>
          </a:p>
          <a:p>
            <a:pPr marL="285750" indent="-285750" rtl="0">
              <a:buFont typeface="Wingdings" panose="05000000000000000000" pitchFamily="2" charset="2"/>
              <a:buChar char="Ø"/>
            </a:pPr>
            <a:r>
              <a:rPr lang="en-GB" b="1" dirty="0"/>
              <a:t>Analyse how accurate such a system is. </a:t>
            </a:r>
          </a:p>
        </p:txBody>
      </p:sp>
      <p:sp>
        <p:nvSpPr>
          <p:cNvPr id="16" name="Date Placeholder 15">
            <a:extLst>
              <a:ext uri="{FF2B5EF4-FFF2-40B4-BE49-F238E27FC236}">
                <a16:creationId xmlns:a16="http://schemas.microsoft.com/office/drawing/2014/main" id="{C7BA43AD-7653-4B85-883B-8DB0DF3D8CF3}"/>
              </a:ext>
            </a:extLst>
          </p:cNvPr>
          <p:cNvSpPr>
            <a:spLocks noGrp="1"/>
          </p:cNvSpPr>
          <p:nvPr>
            <p:ph type="dt" sz="half" idx="10"/>
          </p:nvPr>
        </p:nvSpPr>
        <p:spPr>
          <a:xfrm>
            <a:off x="5376668" y="6309360"/>
            <a:ext cx="3411973" cy="457200"/>
          </a:xfrm>
        </p:spPr>
        <p:txBody>
          <a:bodyPr rtlCol="0"/>
          <a:lstStyle/>
          <a:p>
            <a:pPr rtl="0"/>
            <a:r>
              <a:rPr lang="en-GB" dirty="0"/>
              <a:t>13/09/2024</a:t>
            </a:r>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15</a:t>
            </a:fld>
            <a:endParaRPr lang="en-GB" dirty="0"/>
          </a:p>
        </p:txBody>
      </p:sp>
      <p:pic>
        <p:nvPicPr>
          <p:cNvPr id="2" name="Picture Placeholder 40" descr="A large room with glass walls&#10;">
            <a:extLst>
              <a:ext uri="{FF2B5EF4-FFF2-40B4-BE49-F238E27FC236}">
                <a16:creationId xmlns:a16="http://schemas.microsoft.com/office/drawing/2014/main" id="{78D6EA2E-E130-D743-EAD2-D715F13DBD50}"/>
              </a:ext>
            </a:extLst>
          </p:cNvPr>
          <p:cNvPicPr>
            <a:picLocks noChangeAspect="1"/>
          </p:cNvPicPr>
          <p:nvPr/>
        </p:nvPicPr>
        <p:blipFill rotWithShape="1">
          <a:blip r:embed="rId7" cstate="screen">
            <a:extLst>
              <a:ext uri="{28A0092B-C50C-407E-A947-70E740481C1C}">
                <a14:useLocalDpi xmlns:a14="http://schemas.microsoft.com/office/drawing/2010/main" val="0"/>
              </a:ext>
            </a:extLst>
          </a:blip>
          <a:srcRect/>
          <a:stretch/>
        </p:blipFill>
        <p:spPr>
          <a:xfrm>
            <a:off x="2238826" y="4613571"/>
            <a:ext cx="2374717" cy="2227407"/>
          </a:xfrm>
          <a:prstGeom prst="rect">
            <a:avLst/>
          </a:prstGeom>
        </p:spPr>
      </p:pic>
      <p:pic>
        <p:nvPicPr>
          <p:cNvPr id="3" name="Picture Placeholder 40" descr="A large room with glass walls&#10;">
            <a:extLst>
              <a:ext uri="{FF2B5EF4-FFF2-40B4-BE49-F238E27FC236}">
                <a16:creationId xmlns:a16="http://schemas.microsoft.com/office/drawing/2014/main" id="{DAB90E99-C6A7-9C1E-B2E3-7CD2F6FB4B94}"/>
              </a:ext>
            </a:extLst>
          </p:cNvPr>
          <p:cNvPicPr>
            <a:picLocks noChangeAspect="1"/>
          </p:cNvPicPr>
          <p:nvPr/>
        </p:nvPicPr>
        <p:blipFill rotWithShape="1">
          <a:blip r:embed="rId7" cstate="screen">
            <a:extLst>
              <a:ext uri="{28A0092B-C50C-407E-A947-70E740481C1C}">
                <a14:useLocalDpi xmlns:a14="http://schemas.microsoft.com/office/drawing/2010/main" val="0"/>
              </a:ext>
            </a:extLst>
          </a:blip>
          <a:srcRect/>
          <a:stretch/>
        </p:blipFill>
        <p:spPr>
          <a:xfrm flipH="1">
            <a:off x="-2" y="4630594"/>
            <a:ext cx="2238828" cy="2227406"/>
          </a:xfrm>
          <a:prstGeom prst="rect">
            <a:avLst/>
          </a:prstGeom>
        </p:spPr>
      </p:pic>
      <p:sp>
        <p:nvSpPr>
          <p:cNvPr id="17" name="Footer Placeholder 16">
            <a:extLst>
              <a:ext uri="{FF2B5EF4-FFF2-40B4-BE49-F238E27FC236}">
                <a16:creationId xmlns:a16="http://schemas.microsoft.com/office/drawing/2014/main" id="{A7A34B0D-1722-4024-BC6E-2A411B0AF724}"/>
              </a:ext>
            </a:extLst>
          </p:cNvPr>
          <p:cNvSpPr>
            <a:spLocks noGrp="1"/>
          </p:cNvSpPr>
          <p:nvPr>
            <p:ph type="ftr" sz="quarter" idx="11"/>
          </p:nvPr>
        </p:nvSpPr>
        <p:spPr>
          <a:xfrm>
            <a:off x="159327" y="6309360"/>
            <a:ext cx="5097134" cy="457200"/>
          </a:xfrm>
        </p:spPr>
        <p:txBody>
          <a:bodyPr rtlCol="0"/>
          <a:lstStyle/>
          <a:p>
            <a:pPr algn="l" rtl="0"/>
            <a:r>
              <a:rPr lang="en-GB" dirty="0"/>
              <a:t>Access Monitoring System using Facial Recognition</a:t>
            </a:r>
          </a:p>
        </p:txBody>
      </p:sp>
      <p:pic>
        <p:nvPicPr>
          <p:cNvPr id="4" name="Summary">
            <a:hlinkClick r:id="" action="ppaction://media"/>
            <a:extLst>
              <a:ext uri="{FF2B5EF4-FFF2-40B4-BE49-F238E27FC236}">
                <a16:creationId xmlns:a16="http://schemas.microsoft.com/office/drawing/2014/main" id="{F662C71D-3848-8FA3-DDAD-1ED0F08C912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33760" y="6294278"/>
            <a:ext cx="487363" cy="487363"/>
          </a:xfrm>
          <a:prstGeom prst="rect">
            <a:avLst/>
          </a:prstGeom>
        </p:spPr>
      </p:pic>
    </p:spTree>
    <p:extLst>
      <p:ext uri="{BB962C8B-B14F-4D97-AF65-F5344CB8AC3E}">
        <p14:creationId xmlns:p14="http://schemas.microsoft.com/office/powerpoint/2010/main" val="1109332271"/>
      </p:ext>
    </p:extLst>
  </p:cSld>
  <p:clrMapOvr>
    <a:masterClrMapping/>
  </p:clrMapOvr>
  <mc:AlternateContent xmlns:mc="http://schemas.openxmlformats.org/markup-compatibility/2006" xmlns:p14="http://schemas.microsoft.com/office/powerpoint/2010/main">
    <mc:Choice Requires="p14">
      <p:transition spd="slow" p14:dur="1400" advTm="28538">
        <p14:doors dir="vert"/>
      </p:transition>
    </mc:Choice>
    <mc:Fallback xmlns="">
      <p:transition spd="slow" advTm="285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5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rtlCol="0"/>
          <a:lstStyle/>
          <a:p>
            <a:pPr rtl="0"/>
            <a:r>
              <a:rPr lang="en-GB"/>
              <a:t>THANK YOU</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val="0"/>
              </a:ext>
            </a:extLst>
          </a:blip>
          <a:srcRect/>
          <a:stretch/>
        </p:blipFill>
        <p:spPr>
          <a:xfrm>
            <a:off x="6858023" y="4941"/>
            <a:ext cx="5333977" cy="3392053"/>
          </a:xfrm>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6" cstate="screen">
            <a:extLst>
              <a:ext uri="{28A0092B-C50C-407E-A947-70E740481C1C}">
                <a14:useLocalDpi xmlns:a14="http://schemas.microsoft.com/office/drawing/2010/main" val="0"/>
              </a:ext>
            </a:extLst>
          </a:blip>
          <a:srcRect/>
          <a:stretch/>
        </p:blipFill>
        <p:spPr>
          <a:xfrm>
            <a:off x="1067712" y="3461002"/>
            <a:ext cx="5728215" cy="3396997"/>
          </a:xfrm>
        </p:spPr>
      </p:pic>
      <p:sp>
        <p:nvSpPr>
          <p:cNvPr id="5" name="Content Placeholder 4">
            <a:extLst>
              <a:ext uri="{FF2B5EF4-FFF2-40B4-BE49-F238E27FC236}">
                <a16:creationId xmlns:a16="http://schemas.microsoft.com/office/drawing/2014/main" id="{5755816F-F516-477A-8EF2-D8CA20267590}"/>
              </a:ext>
            </a:extLst>
          </p:cNvPr>
          <p:cNvSpPr>
            <a:spLocks noGrp="1"/>
          </p:cNvSpPr>
          <p:nvPr>
            <p:ph idx="1"/>
          </p:nvPr>
        </p:nvSpPr>
        <p:spPr>
          <a:xfrm>
            <a:off x="7386762" y="3928342"/>
            <a:ext cx="4162319" cy="2285000"/>
          </a:xfrm>
        </p:spPr>
        <p:txBody>
          <a:bodyPr rtlCol="0">
            <a:normAutofit/>
          </a:bodyPr>
          <a:lstStyle/>
          <a:p>
            <a:pPr rtl="0"/>
            <a:r>
              <a:rPr lang="en-GB" dirty="0"/>
              <a:t>Presenter: Charles Gill</a:t>
            </a:r>
          </a:p>
          <a:p>
            <a:pPr rtl="0"/>
            <a:endParaRPr lang="en-GB" dirty="0"/>
          </a:p>
          <a:p>
            <a:pPr rtl="0"/>
            <a:endParaRPr lang="en-GB" dirty="0"/>
          </a:p>
          <a:p>
            <a:pPr rtl="0"/>
            <a:r>
              <a:rPr lang="en-GB" dirty="0"/>
              <a:t>Email: </a:t>
            </a:r>
            <a:r>
              <a:rPr lang="en-GB" sz="1600" b="1" dirty="0"/>
              <a:t>0250767@student.uwtsd.ac.uk</a:t>
            </a:r>
          </a:p>
        </p:txBody>
      </p:sp>
      <p:sp>
        <p:nvSpPr>
          <p:cNvPr id="34" name="Footer Placeholder 33">
            <a:extLst>
              <a:ext uri="{FF2B5EF4-FFF2-40B4-BE49-F238E27FC236}">
                <a16:creationId xmlns:a16="http://schemas.microsoft.com/office/drawing/2014/main" id="{263FD36A-B869-46D7-A4E1-FAA91F31D1C3}"/>
              </a:ext>
            </a:extLst>
          </p:cNvPr>
          <p:cNvSpPr>
            <a:spLocks noGrp="1"/>
          </p:cNvSpPr>
          <p:nvPr>
            <p:ph type="ftr" sz="quarter" idx="11"/>
          </p:nvPr>
        </p:nvSpPr>
        <p:spPr>
          <a:xfrm>
            <a:off x="1525917" y="6309360"/>
            <a:ext cx="4946592" cy="457200"/>
          </a:xfrm>
        </p:spPr>
        <p:txBody>
          <a:bodyPr rtlCol="0"/>
          <a:lstStyle/>
          <a:p>
            <a:pPr algn="l" rtl="0"/>
            <a:r>
              <a:rPr lang="en-GB" dirty="0"/>
              <a:t>Access Monitoring System using Facial Recognition</a:t>
            </a:r>
          </a:p>
        </p:txBody>
      </p:sp>
      <p:sp>
        <p:nvSpPr>
          <p:cNvPr id="33" name="Date Placeholder 32">
            <a:extLst>
              <a:ext uri="{FF2B5EF4-FFF2-40B4-BE49-F238E27FC236}">
                <a16:creationId xmlns:a16="http://schemas.microsoft.com/office/drawing/2014/main" id="{0D675628-85B5-4093-90F8-769A1F3405CE}"/>
              </a:ext>
            </a:extLst>
          </p:cNvPr>
          <p:cNvSpPr>
            <a:spLocks noGrp="1"/>
          </p:cNvSpPr>
          <p:nvPr>
            <p:ph type="dt" sz="half" idx="10"/>
          </p:nvPr>
        </p:nvSpPr>
        <p:spPr>
          <a:xfrm>
            <a:off x="7377730" y="6309360"/>
            <a:ext cx="2736329" cy="457200"/>
          </a:xfrm>
        </p:spPr>
        <p:txBody>
          <a:bodyPr rtlCol="0"/>
          <a:lstStyle/>
          <a:p>
            <a:pPr rtl="0"/>
            <a:r>
              <a:rPr lang="en-GB" dirty="0"/>
              <a:t>13/09/2024</a:t>
            </a:r>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16</a:t>
            </a:fld>
            <a:endParaRPr lang="en-GB" dirty="0"/>
          </a:p>
        </p:txBody>
      </p:sp>
      <p:pic>
        <p:nvPicPr>
          <p:cNvPr id="7" name="Picture 6">
            <a:extLst>
              <a:ext uri="{FF2B5EF4-FFF2-40B4-BE49-F238E27FC236}">
                <a16:creationId xmlns:a16="http://schemas.microsoft.com/office/drawing/2014/main" id="{A872A9A3-FE70-A5A5-D10B-52A3A60D8FFA}"/>
              </a:ext>
            </a:extLst>
          </p:cNvPr>
          <p:cNvPicPr>
            <a:picLocks noChangeAspect="1"/>
          </p:cNvPicPr>
          <p:nvPr/>
        </p:nvPicPr>
        <p:blipFill>
          <a:blip r:embed="rId7"/>
          <a:srcRect t="-11657" b="11657"/>
          <a:stretch/>
        </p:blipFill>
        <p:spPr>
          <a:xfrm>
            <a:off x="1067713" y="3013364"/>
            <a:ext cx="5728492" cy="3844635"/>
          </a:xfrm>
          <a:prstGeom prst="rect">
            <a:avLst/>
          </a:prstGeom>
        </p:spPr>
      </p:pic>
      <p:pic>
        <p:nvPicPr>
          <p:cNvPr id="2" name="Thanks">
            <a:hlinkClick r:id="" action="ppaction://media"/>
            <a:extLst>
              <a:ext uri="{FF2B5EF4-FFF2-40B4-BE49-F238E27FC236}">
                <a16:creationId xmlns:a16="http://schemas.microsoft.com/office/drawing/2014/main" id="{114DC649-2D07-98EC-AA98-ADBE0FE8732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40484" y="6294278"/>
            <a:ext cx="487363" cy="487363"/>
          </a:xfrm>
          <a:prstGeom prst="rect">
            <a:avLst/>
          </a:prstGeom>
        </p:spPr>
      </p:pic>
    </p:spTree>
    <p:extLst>
      <p:ext uri="{BB962C8B-B14F-4D97-AF65-F5344CB8AC3E}">
        <p14:creationId xmlns:p14="http://schemas.microsoft.com/office/powerpoint/2010/main" val="798203993"/>
      </p:ext>
    </p:extLst>
  </p:cSld>
  <p:clrMapOvr>
    <a:masterClrMapping/>
  </p:clrMapOvr>
  <mc:AlternateContent xmlns:mc="http://schemas.openxmlformats.org/markup-compatibility/2006" xmlns:p14="http://schemas.microsoft.com/office/powerpoint/2010/main">
    <mc:Choice Requires="p14">
      <p:transition spd="med" p14:dur="700" advTm="16096">
        <p:fade/>
      </p:transition>
    </mc:Choice>
    <mc:Fallback xmlns="">
      <p:transition spd="med" advTm="160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0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D0AE722-3A17-4292-8B0C-015DEE23F973}"/>
              </a:ext>
            </a:extLst>
          </p:cNvPr>
          <p:cNvSpPr>
            <a:spLocks noGrp="1"/>
          </p:cNvSpPr>
          <p:nvPr>
            <p:ph type="title"/>
          </p:nvPr>
        </p:nvSpPr>
        <p:spPr>
          <a:xfrm>
            <a:off x="648935" y="180644"/>
            <a:ext cx="10900146" cy="935776"/>
          </a:xfrm>
        </p:spPr>
        <p:txBody>
          <a:bodyPr rtlCol="0">
            <a:noAutofit/>
          </a:bodyPr>
          <a:lstStyle/>
          <a:p>
            <a:pPr rtl="0"/>
            <a:r>
              <a:rPr lang="en-GB" dirty="0"/>
              <a:t>References</a:t>
            </a:r>
          </a:p>
        </p:txBody>
      </p:sp>
      <p:sp>
        <p:nvSpPr>
          <p:cNvPr id="11" name="Content Placeholder 10">
            <a:extLst>
              <a:ext uri="{FF2B5EF4-FFF2-40B4-BE49-F238E27FC236}">
                <a16:creationId xmlns:a16="http://schemas.microsoft.com/office/drawing/2014/main" id="{0ED48AB2-7B87-4FA9-90BB-0B88AD92D396}"/>
              </a:ext>
            </a:extLst>
          </p:cNvPr>
          <p:cNvSpPr>
            <a:spLocks noGrp="1"/>
          </p:cNvSpPr>
          <p:nvPr>
            <p:ph idx="1"/>
          </p:nvPr>
        </p:nvSpPr>
        <p:spPr>
          <a:xfrm>
            <a:off x="648934" y="1506071"/>
            <a:ext cx="11345841" cy="4303058"/>
          </a:xfrm>
        </p:spPr>
        <p:txBody>
          <a:bodyPr rtlCol="0">
            <a:normAutofit fontScale="70000" lnSpcReduction="20000"/>
          </a:bodyPr>
          <a:lstStyle/>
          <a:p>
            <a:pPr rtl="0"/>
            <a:r>
              <a:rPr lang="en-GB" dirty="0">
                <a:hlinkClick r:id="rId2"/>
              </a:rPr>
              <a:t>https://www.cyberlink.com/faceme/insights/articles/473/build-an-access-control-system-with-facial-recognition-technology</a:t>
            </a:r>
            <a:endParaRPr lang="en-GB" dirty="0"/>
          </a:p>
          <a:p>
            <a:pPr rtl="0"/>
            <a:r>
              <a:rPr lang="en-GB" dirty="0">
                <a:hlinkClick r:id="rId3"/>
              </a:rPr>
              <a:t>https://visagetechnologies.com/offline-face-recognition/</a:t>
            </a:r>
            <a:endParaRPr lang="en-GB" dirty="0"/>
          </a:p>
          <a:p>
            <a:pPr rtl="0"/>
            <a:r>
              <a:rPr lang="en-GB" dirty="0">
                <a:hlinkClick r:id="rId4"/>
              </a:rPr>
              <a:t>https://www.aratek.co/news/how-does-facial-recognition-work</a:t>
            </a:r>
            <a:endParaRPr lang="en-GB" dirty="0"/>
          </a:p>
          <a:p>
            <a:pPr rtl="0"/>
            <a:r>
              <a:rPr lang="en-GB" dirty="0">
                <a:hlinkClick r:id="rId5"/>
              </a:rPr>
              <a:t>https://vpnoverview.com/privacy/apps/facial-recognition/</a:t>
            </a:r>
            <a:endParaRPr lang="en-GB" dirty="0"/>
          </a:p>
          <a:p>
            <a:pPr rtl="0"/>
            <a:r>
              <a:rPr lang="en-GB" dirty="0">
                <a:hlinkClick r:id="rId6"/>
              </a:rPr>
              <a:t>https://blogs.microsoft.com/on-the-issues/2018/12/06/facial-recognition-its-time-for-action/</a:t>
            </a:r>
            <a:endParaRPr lang="en-GB" dirty="0"/>
          </a:p>
          <a:p>
            <a:pPr rtl="0"/>
            <a:r>
              <a:rPr lang="en-GB" dirty="0">
                <a:hlinkClick r:id="rId7"/>
              </a:rPr>
              <a:t>https://www.daslaw.co.uk/blog/facial-recognition-cameras-what-your-rights-are</a:t>
            </a:r>
            <a:endParaRPr lang="en-GB" dirty="0"/>
          </a:p>
          <a:p>
            <a:pPr rtl="0"/>
            <a:r>
              <a:rPr lang="en-GB" dirty="0"/>
              <a:t>https://www.gov.uk/government/publications/public-private-use-of-live-facial-recognition-technology-ethical-issues/briefing-note-on-the-ethical-issues-arising-from-public-private-collaboration-in-the-use-of-live-facial-recognition-technology-accessible</a:t>
            </a:r>
          </a:p>
          <a:p>
            <a:pPr rtl="0"/>
            <a:r>
              <a:rPr lang="en-GB" dirty="0">
                <a:hlinkClick r:id="rId8"/>
              </a:rPr>
              <a:t>https://www.gov.uk/personal-data-my-employer-can-keep-about-me</a:t>
            </a:r>
            <a:endParaRPr lang="en-GB" dirty="0"/>
          </a:p>
          <a:p>
            <a:pPr rtl="0"/>
            <a:r>
              <a:rPr lang="en-GB" dirty="0">
                <a:hlinkClick r:id="rId9"/>
              </a:rPr>
              <a:t>https://medium.com/analytics-vidhya/how-facial-recognition-systems-work-edcbb227e614</a:t>
            </a:r>
            <a:endParaRPr lang="en-GB" dirty="0"/>
          </a:p>
          <a:p>
            <a:pPr rtl="0"/>
            <a:r>
              <a:rPr lang="en-GB" dirty="0">
                <a:hlinkClick r:id="rId10"/>
              </a:rPr>
              <a:t>https://recfaces.com/articles/facial-recognition-algorithms#2</a:t>
            </a:r>
            <a:endParaRPr lang="en-GB" dirty="0"/>
          </a:p>
          <a:p>
            <a:pPr rtl="0"/>
            <a:r>
              <a:rPr lang="en-GB" dirty="0">
                <a:hlinkClick r:id="rId11"/>
              </a:rPr>
              <a:t>https://www.twine.net/blog/top-10-open-source-facial-recognition-library-and-tools/</a:t>
            </a:r>
            <a:endParaRPr lang="en-GB" dirty="0"/>
          </a:p>
          <a:p>
            <a:pPr rtl="0"/>
            <a:r>
              <a:rPr lang="en-GB" dirty="0">
                <a:hlinkClick r:id="rId12"/>
              </a:rPr>
              <a:t>https://www.scirp.org/journal/paperinformation?paperid=104599</a:t>
            </a:r>
            <a:endParaRPr lang="en-GB" dirty="0"/>
          </a:p>
          <a:p>
            <a:pPr rtl="0"/>
            <a:endParaRPr lang="en-GB" dirty="0"/>
          </a:p>
        </p:txBody>
      </p:sp>
      <p:sp>
        <p:nvSpPr>
          <p:cNvPr id="5" name="Footer Placeholder 4">
            <a:extLst>
              <a:ext uri="{FF2B5EF4-FFF2-40B4-BE49-F238E27FC236}">
                <a16:creationId xmlns:a16="http://schemas.microsoft.com/office/drawing/2014/main" id="{60E1A468-4484-47F2-8588-752552EE416C}"/>
              </a:ext>
            </a:extLst>
          </p:cNvPr>
          <p:cNvSpPr>
            <a:spLocks noGrp="1"/>
          </p:cNvSpPr>
          <p:nvPr>
            <p:ph type="ftr" sz="quarter" idx="11"/>
          </p:nvPr>
        </p:nvSpPr>
        <p:spPr>
          <a:xfrm>
            <a:off x="53788" y="6309360"/>
            <a:ext cx="4558553" cy="457200"/>
          </a:xfrm>
        </p:spPr>
        <p:txBody>
          <a:bodyPr rtlCol="0"/>
          <a:lstStyle/>
          <a:p>
            <a:pPr algn="l" rtl="0"/>
            <a:r>
              <a:rPr lang="en-GB" sz="1050" dirty="0"/>
              <a:t>Access Monitoring System using Facial Recognition</a:t>
            </a:r>
          </a:p>
        </p:txBody>
      </p:sp>
      <p:sp>
        <p:nvSpPr>
          <p:cNvPr id="4" name="Date Placeholder 3">
            <a:extLst>
              <a:ext uri="{FF2B5EF4-FFF2-40B4-BE49-F238E27FC236}">
                <a16:creationId xmlns:a16="http://schemas.microsoft.com/office/drawing/2014/main" id="{796EABB9-3A4D-494A-BBFF-20F1A5F84F27}"/>
              </a:ext>
            </a:extLst>
          </p:cNvPr>
          <p:cNvSpPr>
            <a:spLocks noGrp="1"/>
          </p:cNvSpPr>
          <p:nvPr>
            <p:ph type="dt" sz="half" idx="10"/>
          </p:nvPr>
        </p:nvSpPr>
        <p:spPr>
          <a:xfrm>
            <a:off x="5373620" y="6309360"/>
            <a:ext cx="3411973" cy="457200"/>
          </a:xfrm>
        </p:spPr>
        <p:txBody>
          <a:bodyPr rtlCol="0"/>
          <a:lstStyle/>
          <a:p>
            <a:pPr rtl="0"/>
            <a:r>
              <a:rPr lang="en-GB" dirty="0"/>
              <a:t>13/09/2024</a:t>
            </a:r>
          </a:p>
        </p:txBody>
      </p:sp>
      <p:sp>
        <p:nvSpPr>
          <p:cNvPr id="6" name="Slide Number Placeholder 5">
            <a:extLst>
              <a:ext uri="{FF2B5EF4-FFF2-40B4-BE49-F238E27FC236}">
                <a16:creationId xmlns:a16="http://schemas.microsoft.com/office/drawing/2014/main" id="{8A75989F-94E4-487A-845C-A4F547DDFE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17</a:t>
            </a:fld>
            <a:endParaRPr lang="en-GB" dirty="0"/>
          </a:p>
        </p:txBody>
      </p:sp>
    </p:spTree>
    <p:extLst>
      <p:ext uri="{BB962C8B-B14F-4D97-AF65-F5344CB8AC3E}">
        <p14:creationId xmlns:p14="http://schemas.microsoft.com/office/powerpoint/2010/main" val="3289216090"/>
      </p:ext>
    </p:extLst>
  </p:cSld>
  <p:clrMapOvr>
    <a:masterClrMapping/>
  </p:clrMapOvr>
  <mc:AlternateContent xmlns:mc="http://schemas.openxmlformats.org/markup-compatibility/2006" xmlns:p14="http://schemas.microsoft.com/office/powerpoint/2010/main">
    <mc:Choice Requires="p14">
      <p:transition spd="slow" p14:dur="2000" advTm="40825"/>
    </mc:Choice>
    <mc:Fallback xmlns="">
      <p:transition spd="slow" advTm="40825"/>
    </mc:Fallback>
  </mc:AlternateContent>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36.tgt.Office_50301644_TF56000440_Win32_OJ112196103" id="{580BD9EC-6C19-4542-8B14-DA369C5CDA21}" vid="{FD53FB74-34FC-41BD-841A-01F3915863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F9B764-6365-43A2-B92A-B9C4DD6E9B2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0F1594-3EA9-4B35-B72A-00D8B89F015B}">
  <ds:schemaRefs>
    <ds:schemaRef ds:uri="http://schemas.microsoft.com/sharepoint/v3/contenttype/forms"/>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Shoji design</Template>
  <TotalTime>1290</TotalTime>
  <Words>1018</Words>
  <Application>Microsoft Office PowerPoint</Application>
  <PresentationFormat>Widescreen</PresentationFormat>
  <Paragraphs>196</Paragraphs>
  <Slides>17</Slides>
  <Notes>9</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Meiryo</vt:lpstr>
      <vt:lpstr>Arial</vt:lpstr>
      <vt:lpstr>Calibri</vt:lpstr>
      <vt:lpstr>Corbel</vt:lpstr>
      <vt:lpstr>Wingdings</vt:lpstr>
      <vt:lpstr>ShojiVTI</vt:lpstr>
      <vt:lpstr>Access Monitoring System using Facial Recognition</vt:lpstr>
      <vt:lpstr>Agenda</vt:lpstr>
      <vt:lpstr>Introduction</vt:lpstr>
      <vt:lpstr>Facial Matching</vt:lpstr>
      <vt:lpstr>Facial Recognition</vt:lpstr>
      <vt:lpstr>Advantages</vt:lpstr>
      <vt:lpstr>Disadvantages</vt:lpstr>
      <vt:lpstr>Laws</vt:lpstr>
      <vt:lpstr>Law considerations</vt:lpstr>
      <vt:lpstr>UK Data Protection Act 2018</vt:lpstr>
      <vt:lpstr>The Project</vt:lpstr>
      <vt:lpstr>The Facial Recognition Technologies</vt:lpstr>
      <vt:lpstr>The Programming Technologies</vt:lpstr>
      <vt:lpstr>Timeline</vt:lpstr>
      <vt:lpstr>Summary</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Lindsay Charles Gill (0250767)</dc:creator>
  <cp:lastModifiedBy>Lindsay Charles Gill (0250767)</cp:lastModifiedBy>
  <cp:revision>17</cp:revision>
  <dcterms:created xsi:type="dcterms:W3CDTF">2024-09-07T14:51:41Z</dcterms:created>
  <dcterms:modified xsi:type="dcterms:W3CDTF">2024-09-13T13:11:53Z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