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66" r:id="rId4"/>
    <p:sldId id="259" r:id="rId5"/>
    <p:sldId id="270" r:id="rId6"/>
    <p:sldId id="267" r:id="rId7"/>
    <p:sldId id="261" r:id="rId8"/>
    <p:sldId id="271" r:id="rId9"/>
    <p:sldId id="269"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9A64C-E77D-48BB-B463-DB89261D979C}" v="23" dt="2022-04-12T12:16:46.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30" autoAdjust="0"/>
  </p:normalViewPr>
  <p:slideViewPr>
    <p:cSldViewPr snapToGrid="0">
      <p:cViewPr varScale="1">
        <p:scale>
          <a:sx n="74" d="100"/>
          <a:sy n="74" d="100"/>
        </p:scale>
        <p:origin x="965" y="72"/>
      </p:cViewPr>
      <p:guideLst>
        <p:guide orient="horz" pos="2160"/>
        <p:guide pos="3840"/>
      </p:guideLst>
    </p:cSldViewPr>
  </p:slideViewPr>
  <p:outlineViewPr>
    <p:cViewPr>
      <p:scale>
        <a:sx n="33" d="100"/>
        <a:sy n="33" d="100"/>
      </p:scale>
      <p:origin x="0" y="-1436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ette cole" userId="ad2664c3f3cd861c" providerId="LiveId" clId="{8789A64C-E77D-48BB-B463-DB89261D979C}"/>
    <pc:docChg chg="undo custSel addSld delSld modSld">
      <pc:chgData name="olivette cole" userId="ad2664c3f3cd861c" providerId="LiveId" clId="{8789A64C-E77D-48BB-B463-DB89261D979C}" dt="2022-04-12T12:21:34.239" v="1833" actId="20577"/>
      <pc:docMkLst>
        <pc:docMk/>
      </pc:docMkLst>
      <pc:sldChg chg="addSp delSp modSp mod">
        <pc:chgData name="olivette cole" userId="ad2664c3f3cd861c" providerId="LiveId" clId="{8789A64C-E77D-48BB-B463-DB89261D979C}" dt="2022-04-10T01:01:53.340" v="50" actId="26606"/>
        <pc:sldMkLst>
          <pc:docMk/>
          <pc:sldMk cId="1324463314" sldId="257"/>
        </pc:sldMkLst>
        <pc:spChg chg="mod">
          <ac:chgData name="olivette cole" userId="ad2664c3f3cd861c" providerId="LiveId" clId="{8789A64C-E77D-48BB-B463-DB89261D979C}" dt="2022-04-10T01:01:53.340" v="50" actId="26606"/>
          <ac:spMkLst>
            <pc:docMk/>
            <pc:sldMk cId="1324463314" sldId="257"/>
            <ac:spMk id="3" creationId="{16834772-E7A5-4DDC-8A78-B61F2E210A0C}"/>
          </ac:spMkLst>
        </pc:spChg>
        <pc:spChg chg="add del">
          <ac:chgData name="olivette cole" userId="ad2664c3f3cd861c" providerId="LiveId" clId="{8789A64C-E77D-48BB-B463-DB89261D979C}" dt="2022-04-10T01:01:53.340" v="50" actId="26606"/>
          <ac:spMkLst>
            <pc:docMk/>
            <pc:sldMk cId="1324463314" sldId="257"/>
            <ac:spMk id="42" creationId="{C3420C89-0B09-4632-A4AF-3971D08BF7A8}"/>
          </ac:spMkLst>
        </pc:spChg>
        <pc:spChg chg="add del">
          <ac:chgData name="olivette cole" userId="ad2664c3f3cd861c" providerId="LiveId" clId="{8789A64C-E77D-48BB-B463-DB89261D979C}" dt="2022-04-10T01:01:53.340" v="50" actId="26606"/>
          <ac:spMkLst>
            <pc:docMk/>
            <pc:sldMk cId="1324463314" sldId="257"/>
            <ac:spMk id="51" creationId="{4E5CBA61-BF74-40B4-A3A8-366BBA626CCF}"/>
          </ac:spMkLst>
        </pc:spChg>
        <pc:spChg chg="add del">
          <ac:chgData name="olivette cole" userId="ad2664c3f3cd861c" providerId="LiveId" clId="{8789A64C-E77D-48BB-B463-DB89261D979C}" dt="2022-04-10T01:01:53.325" v="49" actId="26606"/>
          <ac:spMkLst>
            <pc:docMk/>
            <pc:sldMk cId="1324463314" sldId="257"/>
            <ac:spMk id="58" creationId="{23A58148-D452-4F6F-A2FE-EED968DE1970}"/>
          </ac:spMkLst>
        </pc:spChg>
        <pc:spChg chg="add">
          <ac:chgData name="olivette cole" userId="ad2664c3f3cd861c" providerId="LiveId" clId="{8789A64C-E77D-48BB-B463-DB89261D979C}" dt="2022-04-10T01:01:53.340" v="50" actId="26606"/>
          <ac:spMkLst>
            <pc:docMk/>
            <pc:sldMk cId="1324463314" sldId="257"/>
            <ac:spMk id="64" creationId="{DD38EE57-B708-47C9-A4A4-E25F09FAB029}"/>
          </ac:spMkLst>
        </pc:spChg>
        <pc:grpChg chg="add del">
          <ac:chgData name="olivette cole" userId="ad2664c3f3cd861c" providerId="LiveId" clId="{8789A64C-E77D-48BB-B463-DB89261D979C}" dt="2022-04-10T01:01:53.340" v="50" actId="26606"/>
          <ac:grpSpMkLst>
            <pc:docMk/>
            <pc:sldMk cId="1324463314" sldId="257"/>
            <ac:grpSpMk id="39" creationId="{AC27E70C-5470-4262-B9CE-AE52C51CF4C1}"/>
          </ac:grpSpMkLst>
        </pc:grpChg>
        <pc:grpChg chg="add del">
          <ac:chgData name="olivette cole" userId="ad2664c3f3cd861c" providerId="LiveId" clId="{8789A64C-E77D-48BB-B463-DB89261D979C}" dt="2022-04-10T01:01:53.340" v="50" actId="26606"/>
          <ac:grpSpMkLst>
            <pc:docMk/>
            <pc:sldMk cId="1324463314" sldId="257"/>
            <ac:grpSpMk id="43" creationId="{E27AF472-EAE3-4572-AB69-B92BD10DBC6D}"/>
          </ac:grpSpMkLst>
        </pc:grpChg>
        <pc:grpChg chg="add">
          <ac:chgData name="olivette cole" userId="ad2664c3f3cd861c" providerId="LiveId" clId="{8789A64C-E77D-48BB-B463-DB89261D979C}" dt="2022-04-10T01:01:53.340" v="50" actId="26606"/>
          <ac:grpSpMkLst>
            <pc:docMk/>
            <pc:sldMk cId="1324463314" sldId="257"/>
            <ac:grpSpMk id="65" creationId="{57A28182-58A5-4DBB-8F64-BD944BCA8154}"/>
          </ac:grpSpMkLst>
        </pc:grpChg>
        <pc:picChg chg="mod ord">
          <ac:chgData name="olivette cole" userId="ad2664c3f3cd861c" providerId="LiveId" clId="{8789A64C-E77D-48BB-B463-DB89261D979C}" dt="2022-04-10T01:01:53.340" v="50" actId="26606"/>
          <ac:picMkLst>
            <pc:docMk/>
            <pc:sldMk cId="1324463314" sldId="257"/>
            <ac:picMk id="7" creationId="{67D6453C-7568-4CE8-58EB-4F715DAAA291}"/>
          </ac:picMkLst>
        </pc:picChg>
        <pc:cxnChg chg="add del">
          <ac:chgData name="olivette cole" userId="ad2664c3f3cd861c" providerId="LiveId" clId="{8789A64C-E77D-48BB-B463-DB89261D979C}" dt="2022-04-10T00:59:25.695" v="47" actId="26606"/>
          <ac:cxnSpMkLst>
            <pc:docMk/>
            <pc:sldMk cId="1324463314" sldId="257"/>
            <ac:cxnSpMk id="56" creationId="{39B7FDC9-F0CE-43A7-9F2A-83DD09DC3453}"/>
          </ac:cxnSpMkLst>
        </pc:cxnChg>
      </pc:sldChg>
      <pc:sldChg chg="addSp delSp modSp mod">
        <pc:chgData name="olivette cole" userId="ad2664c3f3cd861c" providerId="LiveId" clId="{8789A64C-E77D-48BB-B463-DB89261D979C}" dt="2022-04-10T01:02:55.964" v="51" actId="26606"/>
        <pc:sldMkLst>
          <pc:docMk/>
          <pc:sldMk cId="1754047219" sldId="258"/>
        </pc:sldMkLst>
        <pc:spChg chg="mod">
          <ac:chgData name="olivette cole" userId="ad2664c3f3cd861c" providerId="LiveId" clId="{8789A64C-E77D-48BB-B463-DB89261D979C}" dt="2022-04-10T01:02:55.964" v="51" actId="26606"/>
          <ac:spMkLst>
            <pc:docMk/>
            <pc:sldMk cId="1754047219" sldId="258"/>
            <ac:spMk id="2" creationId="{5DF25C55-FAB6-4827-9C9D-6ED32A36FFC6}"/>
          </ac:spMkLst>
        </pc:spChg>
        <pc:spChg chg="mod">
          <ac:chgData name="olivette cole" userId="ad2664c3f3cd861c" providerId="LiveId" clId="{8789A64C-E77D-48BB-B463-DB89261D979C}" dt="2022-04-10T01:02:55.964" v="51" actId="26606"/>
          <ac:spMkLst>
            <pc:docMk/>
            <pc:sldMk cId="1754047219" sldId="258"/>
            <ac:spMk id="3" creationId="{72D1F448-3576-4414-B44B-334294A4B747}"/>
          </ac:spMkLst>
        </pc:spChg>
        <pc:spChg chg="del">
          <ac:chgData name="olivette cole" userId="ad2664c3f3cd861c" providerId="LiveId" clId="{8789A64C-E77D-48BB-B463-DB89261D979C}" dt="2022-04-10T01:02:55.964" v="51" actId="26606"/>
          <ac:spMkLst>
            <pc:docMk/>
            <pc:sldMk cId="1754047219" sldId="258"/>
            <ac:spMk id="43" creationId="{C3420C89-0B09-4632-A4AF-3971D08BF7A8}"/>
          </ac:spMkLst>
        </pc:spChg>
        <pc:spChg chg="del">
          <ac:chgData name="olivette cole" userId="ad2664c3f3cd861c" providerId="LiveId" clId="{8789A64C-E77D-48BB-B463-DB89261D979C}" dt="2022-04-10T01:02:55.964" v="51" actId="26606"/>
          <ac:spMkLst>
            <pc:docMk/>
            <pc:sldMk cId="1754047219" sldId="258"/>
            <ac:spMk id="45" creationId="{4E5CBA61-BF74-40B4-A3A8-366BBA626CCF}"/>
          </ac:spMkLst>
        </pc:spChg>
        <pc:spChg chg="add">
          <ac:chgData name="olivette cole" userId="ad2664c3f3cd861c" providerId="LiveId" clId="{8789A64C-E77D-48BB-B463-DB89261D979C}" dt="2022-04-10T01:02:55.964" v="51" actId="26606"/>
          <ac:spMkLst>
            <pc:docMk/>
            <pc:sldMk cId="1754047219" sldId="258"/>
            <ac:spMk id="63" creationId="{59A309A7-1751-4ABE-A3C1-EEC40366AD89}"/>
          </ac:spMkLst>
        </pc:spChg>
        <pc:spChg chg="add">
          <ac:chgData name="olivette cole" userId="ad2664c3f3cd861c" providerId="LiveId" clId="{8789A64C-E77D-48BB-B463-DB89261D979C}" dt="2022-04-10T01:02:55.964" v="51" actId="26606"/>
          <ac:spMkLst>
            <pc:docMk/>
            <pc:sldMk cId="1754047219" sldId="258"/>
            <ac:spMk id="65" creationId="{967D8EB6-EAE1-4F9C-B398-83321E287204}"/>
          </ac:spMkLst>
        </pc:spChg>
        <pc:grpChg chg="del">
          <ac:chgData name="olivette cole" userId="ad2664c3f3cd861c" providerId="LiveId" clId="{8789A64C-E77D-48BB-B463-DB89261D979C}" dt="2022-04-10T01:02:55.964" v="51" actId="26606"/>
          <ac:grpSpMkLst>
            <pc:docMk/>
            <pc:sldMk cId="1754047219" sldId="258"/>
            <ac:grpSpMk id="47" creationId="{AC27E70C-5470-4262-B9CE-AE52C51CF4C1}"/>
          </ac:grpSpMkLst>
        </pc:grpChg>
        <pc:grpChg chg="del">
          <ac:chgData name="olivette cole" userId="ad2664c3f3cd861c" providerId="LiveId" clId="{8789A64C-E77D-48BB-B463-DB89261D979C}" dt="2022-04-10T01:02:55.964" v="51" actId="26606"/>
          <ac:grpSpMkLst>
            <pc:docMk/>
            <pc:sldMk cId="1754047219" sldId="258"/>
            <ac:grpSpMk id="51" creationId="{E27AF472-EAE3-4572-AB69-B92BD10DBC6D}"/>
          </ac:grpSpMkLst>
        </pc:grpChg>
        <pc:picChg chg="mod ord">
          <ac:chgData name="olivette cole" userId="ad2664c3f3cd861c" providerId="LiveId" clId="{8789A64C-E77D-48BB-B463-DB89261D979C}" dt="2022-04-10T01:02:55.964" v="51" actId="26606"/>
          <ac:picMkLst>
            <pc:docMk/>
            <pc:sldMk cId="1754047219" sldId="258"/>
            <ac:picMk id="33" creationId="{8367A6FC-72EF-CF75-5A58-E5F50C2DCE93}"/>
          </ac:picMkLst>
        </pc:picChg>
      </pc:sldChg>
      <pc:sldChg chg="addSp delSp modSp mod">
        <pc:chgData name="olivette cole" userId="ad2664c3f3cd861c" providerId="LiveId" clId="{8789A64C-E77D-48BB-B463-DB89261D979C}" dt="2022-04-10T01:03:33.308" v="52" actId="26606"/>
        <pc:sldMkLst>
          <pc:docMk/>
          <pc:sldMk cId="0" sldId="266"/>
        </pc:sldMkLst>
        <pc:spChg chg="mod">
          <ac:chgData name="olivette cole" userId="ad2664c3f3cd861c" providerId="LiveId" clId="{8789A64C-E77D-48BB-B463-DB89261D979C}" dt="2022-04-10T01:03:33.308" v="52" actId="26606"/>
          <ac:spMkLst>
            <pc:docMk/>
            <pc:sldMk cId="0" sldId="266"/>
            <ac:spMk id="2" creationId="{00000000-0000-0000-0000-000000000000}"/>
          </ac:spMkLst>
        </pc:spChg>
        <pc:spChg chg="mod">
          <ac:chgData name="olivette cole" userId="ad2664c3f3cd861c" providerId="LiveId" clId="{8789A64C-E77D-48BB-B463-DB89261D979C}" dt="2022-04-10T01:03:33.308" v="52" actId="26606"/>
          <ac:spMkLst>
            <pc:docMk/>
            <pc:sldMk cId="0" sldId="266"/>
            <ac:spMk id="3" creationId="{00000000-0000-0000-0000-000000000000}"/>
          </ac:spMkLst>
        </pc:spChg>
        <pc:spChg chg="del">
          <ac:chgData name="olivette cole" userId="ad2664c3f3cd861c" providerId="LiveId" clId="{8789A64C-E77D-48BB-B463-DB89261D979C}" dt="2022-04-10T01:03:33.308" v="52" actId="26606"/>
          <ac:spMkLst>
            <pc:docMk/>
            <pc:sldMk cId="0" sldId="266"/>
            <ac:spMk id="34" creationId="{4BC99CB9-DDAD-44A2-8A1C-E3AF4E72DF5C}"/>
          </ac:spMkLst>
        </pc:spChg>
        <pc:spChg chg="del">
          <ac:chgData name="olivette cole" userId="ad2664c3f3cd861c" providerId="LiveId" clId="{8789A64C-E77D-48BB-B463-DB89261D979C}" dt="2022-04-10T01:03:33.308" v="52" actId="26606"/>
          <ac:spMkLst>
            <pc:docMk/>
            <pc:sldMk cId="0" sldId="266"/>
            <ac:spMk id="36" creationId="{64053CBF-3932-45FF-8285-EE5146085F3A}"/>
          </ac:spMkLst>
        </pc:spChg>
        <pc:spChg chg="add">
          <ac:chgData name="olivette cole" userId="ad2664c3f3cd861c" providerId="LiveId" clId="{8789A64C-E77D-48BB-B463-DB89261D979C}" dt="2022-04-10T01:03:33.308" v="52" actId="26606"/>
          <ac:spMkLst>
            <pc:docMk/>
            <pc:sldMk cId="0" sldId="266"/>
            <ac:spMk id="53" creationId="{827B839B-9ADE-406B-8590-F1CAEDED45A1}"/>
          </ac:spMkLst>
        </pc:spChg>
        <pc:spChg chg="add">
          <ac:chgData name="olivette cole" userId="ad2664c3f3cd861c" providerId="LiveId" clId="{8789A64C-E77D-48BB-B463-DB89261D979C}" dt="2022-04-10T01:03:33.308" v="52" actId="26606"/>
          <ac:spMkLst>
            <pc:docMk/>
            <pc:sldMk cId="0" sldId="266"/>
            <ac:spMk id="55" creationId="{CFE45BF0-46DB-408C-B5F7-7B11716805D4}"/>
          </ac:spMkLst>
        </pc:spChg>
        <pc:spChg chg="add">
          <ac:chgData name="olivette cole" userId="ad2664c3f3cd861c" providerId="LiveId" clId="{8789A64C-E77D-48BB-B463-DB89261D979C}" dt="2022-04-10T01:03:33.308" v="52" actId="26606"/>
          <ac:spMkLst>
            <pc:docMk/>
            <pc:sldMk cId="0" sldId="266"/>
            <ac:spMk id="57" creationId="{2AEBC8F2-97B1-41B4-93F1-2D289E197FBA}"/>
          </ac:spMkLst>
        </pc:spChg>
        <pc:spChg chg="add">
          <ac:chgData name="olivette cole" userId="ad2664c3f3cd861c" providerId="LiveId" clId="{8789A64C-E77D-48BB-B463-DB89261D979C}" dt="2022-04-10T01:03:33.308" v="52" actId="26606"/>
          <ac:spMkLst>
            <pc:docMk/>
            <pc:sldMk cId="0" sldId="266"/>
            <ac:spMk id="59" creationId="{472E3A19-F5D5-48FC-BB9C-48C2F68F598B}"/>
          </ac:spMkLst>
        </pc:spChg>
        <pc:spChg chg="add">
          <ac:chgData name="olivette cole" userId="ad2664c3f3cd861c" providerId="LiveId" clId="{8789A64C-E77D-48BB-B463-DB89261D979C}" dt="2022-04-10T01:03:33.308" v="52" actId="26606"/>
          <ac:spMkLst>
            <pc:docMk/>
            <pc:sldMk cId="0" sldId="266"/>
            <ac:spMk id="61" creationId="{7A62E32F-BB65-43A8-8EB5-92346890E549}"/>
          </ac:spMkLst>
        </pc:spChg>
        <pc:spChg chg="add">
          <ac:chgData name="olivette cole" userId="ad2664c3f3cd861c" providerId="LiveId" clId="{8789A64C-E77D-48BB-B463-DB89261D979C}" dt="2022-04-10T01:03:33.308" v="52" actId="26606"/>
          <ac:spMkLst>
            <pc:docMk/>
            <pc:sldMk cId="0" sldId="266"/>
            <ac:spMk id="63" creationId="{14E91B64-9FCC-451E-AFB4-A827D6329367}"/>
          </ac:spMkLst>
        </pc:spChg>
        <pc:grpChg chg="del">
          <ac:chgData name="olivette cole" userId="ad2664c3f3cd861c" providerId="LiveId" clId="{8789A64C-E77D-48BB-B463-DB89261D979C}" dt="2022-04-10T01:03:33.308" v="52" actId="26606"/>
          <ac:grpSpMkLst>
            <pc:docMk/>
            <pc:sldMk cId="0" sldId="266"/>
            <ac:grpSpMk id="38" creationId="{2E751C04-BEA6-446B-A678-9C74819EBD4C}"/>
          </ac:grpSpMkLst>
        </pc:grpChg>
        <pc:grpChg chg="del">
          <ac:chgData name="olivette cole" userId="ad2664c3f3cd861c" providerId="LiveId" clId="{8789A64C-E77D-48BB-B463-DB89261D979C}" dt="2022-04-10T01:03:33.308" v="52" actId="26606"/>
          <ac:grpSpMkLst>
            <pc:docMk/>
            <pc:sldMk cId="0" sldId="266"/>
            <ac:grpSpMk id="44" creationId="{B63ACBA3-DEFD-4C6D-BBA0-64468FA99C2D}"/>
          </ac:grpSpMkLst>
        </pc:grpChg>
      </pc:sldChg>
      <pc:sldChg chg="addSp delSp modSp mod">
        <pc:chgData name="olivette cole" userId="ad2664c3f3cd861c" providerId="LiveId" clId="{8789A64C-E77D-48BB-B463-DB89261D979C}" dt="2022-04-12T12:21:34.239" v="1833" actId="20577"/>
        <pc:sldMkLst>
          <pc:docMk/>
          <pc:sldMk cId="0" sldId="267"/>
        </pc:sldMkLst>
        <pc:spChg chg="mod">
          <ac:chgData name="olivette cole" userId="ad2664c3f3cd861c" providerId="LiveId" clId="{8789A64C-E77D-48BB-B463-DB89261D979C}" dt="2022-04-10T01:03:45.558" v="54" actId="26606"/>
          <ac:spMkLst>
            <pc:docMk/>
            <pc:sldMk cId="0" sldId="267"/>
            <ac:spMk id="2" creationId="{00000000-0000-0000-0000-000000000000}"/>
          </ac:spMkLst>
        </pc:spChg>
        <pc:spChg chg="mod">
          <ac:chgData name="olivette cole" userId="ad2664c3f3cd861c" providerId="LiveId" clId="{8789A64C-E77D-48BB-B463-DB89261D979C}" dt="2022-04-12T12:21:34.239" v="1833" actId="20577"/>
          <ac:spMkLst>
            <pc:docMk/>
            <pc:sldMk cId="0" sldId="267"/>
            <ac:spMk id="3" creationId="{00000000-0000-0000-0000-000000000000}"/>
          </ac:spMkLst>
        </pc:spChg>
        <pc:spChg chg="del">
          <ac:chgData name="olivette cole" userId="ad2664c3f3cd861c" providerId="LiveId" clId="{8789A64C-E77D-48BB-B463-DB89261D979C}" dt="2022-04-10T01:03:45.558" v="54" actId="26606"/>
          <ac:spMkLst>
            <pc:docMk/>
            <pc:sldMk cId="0" sldId="267"/>
            <ac:spMk id="8" creationId="{46D6306C-ED4F-4AAE-B4A5-EEA6AFAD726E}"/>
          </ac:spMkLst>
        </pc:spChg>
        <pc:spChg chg="del">
          <ac:chgData name="olivette cole" userId="ad2664c3f3cd861c" providerId="LiveId" clId="{8789A64C-E77D-48BB-B463-DB89261D979C}" dt="2022-04-10T01:03:45.558" v="54" actId="26606"/>
          <ac:spMkLst>
            <pc:docMk/>
            <pc:sldMk cId="0" sldId="267"/>
            <ac:spMk id="10" creationId="{0EC5361D-F897-4856-B945-0455A365EB24}"/>
          </ac:spMkLst>
        </pc:spChg>
        <pc:spChg chg="del">
          <ac:chgData name="olivette cole" userId="ad2664c3f3cd861c" providerId="LiveId" clId="{8789A64C-E77D-48BB-B463-DB89261D979C}" dt="2022-04-10T01:03:45.558" v="54" actId="26606"/>
          <ac:spMkLst>
            <pc:docMk/>
            <pc:sldMk cId="0" sldId="267"/>
            <ac:spMk id="12" creationId="{4508C0C5-2268-42B5-B3C8-4D0899E05F8C}"/>
          </ac:spMkLst>
        </pc:spChg>
        <pc:spChg chg="del">
          <ac:chgData name="olivette cole" userId="ad2664c3f3cd861c" providerId="LiveId" clId="{8789A64C-E77D-48BB-B463-DB89261D979C}" dt="2022-04-10T01:03:45.558" v="54" actId="26606"/>
          <ac:spMkLst>
            <pc:docMk/>
            <pc:sldMk cId="0" sldId="267"/>
            <ac:spMk id="14" creationId="{141ACBDB-38F8-4B34-8183-BD95B4E55A62}"/>
          </ac:spMkLst>
        </pc:spChg>
        <pc:spChg chg="del">
          <ac:chgData name="olivette cole" userId="ad2664c3f3cd861c" providerId="LiveId" clId="{8789A64C-E77D-48BB-B463-DB89261D979C}" dt="2022-04-10T01:03:45.558" v="54" actId="26606"/>
          <ac:spMkLst>
            <pc:docMk/>
            <pc:sldMk cId="0" sldId="267"/>
            <ac:spMk id="16" creationId="{DE00DB52-3455-4E2F-867B-A6D0516E175B}"/>
          </ac:spMkLst>
        </pc:spChg>
        <pc:spChg chg="del">
          <ac:chgData name="olivette cole" userId="ad2664c3f3cd861c" providerId="LiveId" clId="{8789A64C-E77D-48BB-B463-DB89261D979C}" dt="2022-04-10T01:03:45.558" v="54" actId="26606"/>
          <ac:spMkLst>
            <pc:docMk/>
            <pc:sldMk cId="0" sldId="267"/>
            <ac:spMk id="18" creationId="{9E914C83-E0D8-4953-92D5-169D28CB43AE}"/>
          </ac:spMkLst>
        </pc:spChg>
        <pc:spChg chg="del">
          <ac:chgData name="olivette cole" userId="ad2664c3f3cd861c" providerId="LiveId" clId="{8789A64C-E77D-48BB-B463-DB89261D979C}" dt="2022-04-10T01:03:45.558" v="54" actId="26606"/>
          <ac:spMkLst>
            <pc:docMk/>
            <pc:sldMk cId="0" sldId="267"/>
            <ac:spMk id="20" creationId="{3512E083-F550-46AF-8490-767ECFD00CB7}"/>
          </ac:spMkLst>
        </pc:spChg>
        <pc:spChg chg="add">
          <ac:chgData name="olivette cole" userId="ad2664c3f3cd861c" providerId="LiveId" clId="{8789A64C-E77D-48BB-B463-DB89261D979C}" dt="2022-04-10T01:03:45.558" v="54" actId="26606"/>
          <ac:spMkLst>
            <pc:docMk/>
            <pc:sldMk cId="0" sldId="267"/>
            <ac:spMk id="25" creationId="{827B839B-9ADE-406B-8590-F1CAEDED45A1}"/>
          </ac:spMkLst>
        </pc:spChg>
        <pc:spChg chg="add">
          <ac:chgData name="olivette cole" userId="ad2664c3f3cd861c" providerId="LiveId" clId="{8789A64C-E77D-48BB-B463-DB89261D979C}" dt="2022-04-10T01:03:45.558" v="54" actId="26606"/>
          <ac:spMkLst>
            <pc:docMk/>
            <pc:sldMk cId="0" sldId="267"/>
            <ac:spMk id="27" creationId="{CFE45BF0-46DB-408C-B5F7-7B11716805D4}"/>
          </ac:spMkLst>
        </pc:spChg>
        <pc:spChg chg="add">
          <ac:chgData name="olivette cole" userId="ad2664c3f3cd861c" providerId="LiveId" clId="{8789A64C-E77D-48BB-B463-DB89261D979C}" dt="2022-04-10T01:03:45.558" v="54" actId="26606"/>
          <ac:spMkLst>
            <pc:docMk/>
            <pc:sldMk cId="0" sldId="267"/>
            <ac:spMk id="29" creationId="{2AEBC8F2-97B1-41B4-93F1-2D289E197FBA}"/>
          </ac:spMkLst>
        </pc:spChg>
        <pc:spChg chg="add">
          <ac:chgData name="olivette cole" userId="ad2664c3f3cd861c" providerId="LiveId" clId="{8789A64C-E77D-48BB-B463-DB89261D979C}" dt="2022-04-10T01:03:45.558" v="54" actId="26606"/>
          <ac:spMkLst>
            <pc:docMk/>
            <pc:sldMk cId="0" sldId="267"/>
            <ac:spMk id="31" creationId="{472E3A19-F5D5-48FC-BB9C-48C2F68F598B}"/>
          </ac:spMkLst>
        </pc:spChg>
        <pc:spChg chg="add">
          <ac:chgData name="olivette cole" userId="ad2664c3f3cd861c" providerId="LiveId" clId="{8789A64C-E77D-48BB-B463-DB89261D979C}" dt="2022-04-10T01:03:45.558" v="54" actId="26606"/>
          <ac:spMkLst>
            <pc:docMk/>
            <pc:sldMk cId="0" sldId="267"/>
            <ac:spMk id="33" creationId="{7A62E32F-BB65-43A8-8EB5-92346890E549}"/>
          </ac:spMkLst>
        </pc:spChg>
        <pc:spChg chg="add">
          <ac:chgData name="olivette cole" userId="ad2664c3f3cd861c" providerId="LiveId" clId="{8789A64C-E77D-48BB-B463-DB89261D979C}" dt="2022-04-10T01:03:45.558" v="54" actId="26606"/>
          <ac:spMkLst>
            <pc:docMk/>
            <pc:sldMk cId="0" sldId="267"/>
            <ac:spMk id="35" creationId="{14E91B64-9FCC-451E-AFB4-A827D6329367}"/>
          </ac:spMkLst>
        </pc:spChg>
      </pc:sldChg>
      <pc:sldChg chg="addSp delSp modSp mod setBg setClrOvrMap">
        <pc:chgData name="olivette cole" userId="ad2664c3f3cd861c" providerId="LiveId" clId="{8789A64C-E77D-48BB-B463-DB89261D979C}" dt="2022-04-10T01:09:56.509" v="75" actId="14100"/>
        <pc:sldMkLst>
          <pc:docMk/>
          <pc:sldMk cId="2132018878" sldId="269"/>
        </pc:sldMkLst>
        <pc:spChg chg="mod">
          <ac:chgData name="olivette cole" userId="ad2664c3f3cd861c" providerId="LiveId" clId="{8789A64C-E77D-48BB-B463-DB89261D979C}" dt="2022-04-10T01:09:43.570" v="74" actId="14100"/>
          <ac:spMkLst>
            <pc:docMk/>
            <pc:sldMk cId="2132018878" sldId="269"/>
            <ac:spMk id="2" creationId="{47FBB82E-3659-42E5-B6E3-E61B56580370}"/>
          </ac:spMkLst>
        </pc:spChg>
        <pc:spChg chg="mod">
          <ac:chgData name="olivette cole" userId="ad2664c3f3cd861c" providerId="LiveId" clId="{8789A64C-E77D-48BB-B463-DB89261D979C}" dt="2022-04-10T01:04:42.677" v="59" actId="26606"/>
          <ac:spMkLst>
            <pc:docMk/>
            <pc:sldMk cId="2132018878" sldId="269"/>
            <ac:spMk id="4" creationId="{00000000-0000-0000-0000-000000000000}"/>
          </ac:spMkLst>
        </pc:spChg>
        <pc:spChg chg="mod">
          <ac:chgData name="olivette cole" userId="ad2664c3f3cd861c" providerId="LiveId" clId="{8789A64C-E77D-48BB-B463-DB89261D979C}" dt="2022-04-10T01:09:56.509" v="75" actId="14100"/>
          <ac:spMkLst>
            <pc:docMk/>
            <pc:sldMk cId="2132018878" sldId="269"/>
            <ac:spMk id="5" creationId="{0B9D8641-D608-4098-B6DC-6826922F7CE1}"/>
          </ac:spMkLst>
        </pc:spChg>
        <pc:spChg chg="add del">
          <ac:chgData name="olivette cole" userId="ad2664c3f3cd861c" providerId="LiveId" clId="{8789A64C-E77D-48BB-B463-DB89261D979C}" dt="2022-04-10T01:04:42.662" v="58" actId="26606"/>
          <ac:spMkLst>
            <pc:docMk/>
            <pc:sldMk cId="2132018878" sldId="269"/>
            <ac:spMk id="10" creationId="{1E214AA7-F028-4A0D-8698-61AEC754D1BC}"/>
          </ac:spMkLst>
        </pc:spChg>
        <pc:spChg chg="add">
          <ac:chgData name="olivette cole" userId="ad2664c3f3cd861c" providerId="LiveId" clId="{8789A64C-E77D-48BB-B463-DB89261D979C}" dt="2022-04-10T01:04:42.677" v="59" actId="26606"/>
          <ac:spMkLst>
            <pc:docMk/>
            <pc:sldMk cId="2132018878" sldId="269"/>
            <ac:spMk id="14" creationId="{10F24D38-B79E-44B4-830E-043F45D96DC2}"/>
          </ac:spMkLst>
        </pc:spChg>
        <pc:cxnChg chg="add del">
          <ac:chgData name="olivette cole" userId="ad2664c3f3cd861c" providerId="LiveId" clId="{8789A64C-E77D-48BB-B463-DB89261D979C}" dt="2022-04-10T01:04:42.662" v="58" actId="26606"/>
          <ac:cxnSpMkLst>
            <pc:docMk/>
            <pc:sldMk cId="2132018878" sldId="269"/>
            <ac:cxnSpMk id="12" creationId="{D6206FDC-2777-4D7F-AF9C-73413DA664C9}"/>
          </ac:cxnSpMkLst>
        </pc:cxnChg>
        <pc:cxnChg chg="add">
          <ac:chgData name="olivette cole" userId="ad2664c3f3cd861c" providerId="LiveId" clId="{8789A64C-E77D-48BB-B463-DB89261D979C}" dt="2022-04-10T01:04:42.677" v="59" actId="26606"/>
          <ac:cxnSpMkLst>
            <pc:docMk/>
            <pc:sldMk cId="2132018878" sldId="269"/>
            <ac:cxnSpMk id="15" creationId="{FC469874-256B-45B3-A79C-7591B4BA1ECC}"/>
          </ac:cxnSpMkLst>
        </pc:cxnChg>
      </pc:sldChg>
      <pc:sldChg chg="addSp delSp modSp mod">
        <pc:chgData name="olivette cole" userId="ad2664c3f3cd861c" providerId="LiveId" clId="{8789A64C-E77D-48BB-B463-DB89261D979C}" dt="2022-04-12T12:20:06.032" v="1811" actId="27636"/>
        <pc:sldMkLst>
          <pc:docMk/>
          <pc:sldMk cId="2357136312" sldId="270"/>
        </pc:sldMkLst>
        <pc:spChg chg="mod">
          <ac:chgData name="olivette cole" userId="ad2664c3f3cd861c" providerId="LiveId" clId="{8789A64C-E77D-48BB-B463-DB89261D979C}" dt="2022-04-10T01:03:40.189" v="53" actId="26606"/>
          <ac:spMkLst>
            <pc:docMk/>
            <pc:sldMk cId="2357136312" sldId="270"/>
            <ac:spMk id="2" creationId="{8274CB64-E874-401D-AA4B-01879DECE167}"/>
          </ac:spMkLst>
        </pc:spChg>
        <pc:spChg chg="mod">
          <ac:chgData name="olivette cole" userId="ad2664c3f3cd861c" providerId="LiveId" clId="{8789A64C-E77D-48BB-B463-DB89261D979C}" dt="2022-04-12T12:20:06.032" v="1811" actId="27636"/>
          <ac:spMkLst>
            <pc:docMk/>
            <pc:sldMk cId="2357136312" sldId="270"/>
            <ac:spMk id="3" creationId="{78316F6C-8DD5-4758-8EAD-9D2D0C6A6C75}"/>
          </ac:spMkLst>
        </pc:spChg>
        <pc:spChg chg="del">
          <ac:chgData name="olivette cole" userId="ad2664c3f3cd861c" providerId="LiveId" clId="{8789A64C-E77D-48BB-B463-DB89261D979C}" dt="2022-04-10T01:03:40.189" v="53" actId="26606"/>
          <ac:spMkLst>
            <pc:docMk/>
            <pc:sldMk cId="2357136312" sldId="270"/>
            <ac:spMk id="43" creationId="{2B566528-1B12-4246-9431-5C2D7D081168}"/>
          </ac:spMkLst>
        </pc:spChg>
        <pc:spChg chg="del">
          <ac:chgData name="olivette cole" userId="ad2664c3f3cd861c" providerId="LiveId" clId="{8789A64C-E77D-48BB-B463-DB89261D979C}" dt="2022-04-10T01:03:40.189" v="53" actId="26606"/>
          <ac:spMkLst>
            <pc:docMk/>
            <pc:sldMk cId="2357136312" sldId="270"/>
            <ac:spMk id="45" creationId="{2E80C965-DB6D-4F81-9E9E-B027384D0BD6}"/>
          </ac:spMkLst>
        </pc:spChg>
        <pc:spChg chg="del">
          <ac:chgData name="olivette cole" userId="ad2664c3f3cd861c" providerId="LiveId" clId="{8789A64C-E77D-48BB-B463-DB89261D979C}" dt="2022-04-10T01:03:40.189" v="53" actId="26606"/>
          <ac:spMkLst>
            <pc:docMk/>
            <pc:sldMk cId="2357136312" sldId="270"/>
            <ac:spMk id="47" creationId="{A580F890-B085-4E95-96AA-55AEBEC5CE6E}"/>
          </ac:spMkLst>
        </pc:spChg>
        <pc:spChg chg="del">
          <ac:chgData name="olivette cole" userId="ad2664c3f3cd861c" providerId="LiveId" clId="{8789A64C-E77D-48BB-B463-DB89261D979C}" dt="2022-04-10T01:03:40.189" v="53" actId="26606"/>
          <ac:spMkLst>
            <pc:docMk/>
            <pc:sldMk cId="2357136312" sldId="270"/>
            <ac:spMk id="49" creationId="{D3F51FEB-38FB-4F6C-9F7B-2F2AFAB65463}"/>
          </ac:spMkLst>
        </pc:spChg>
        <pc:spChg chg="del">
          <ac:chgData name="olivette cole" userId="ad2664c3f3cd861c" providerId="LiveId" clId="{8789A64C-E77D-48BB-B463-DB89261D979C}" dt="2022-04-10T01:03:40.189" v="53" actId="26606"/>
          <ac:spMkLst>
            <pc:docMk/>
            <pc:sldMk cId="2357136312" sldId="270"/>
            <ac:spMk id="51" creationId="{1E547BA6-BAE0-43BB-A7CA-60F69CE252F0}"/>
          </ac:spMkLst>
        </pc:spChg>
        <pc:spChg chg="add">
          <ac:chgData name="olivette cole" userId="ad2664c3f3cd861c" providerId="LiveId" clId="{8789A64C-E77D-48BB-B463-DB89261D979C}" dt="2022-04-10T01:03:40.189" v="53" actId="26606"/>
          <ac:spMkLst>
            <pc:docMk/>
            <pc:sldMk cId="2357136312" sldId="270"/>
            <ac:spMk id="56" creationId="{827B839B-9ADE-406B-8590-F1CAEDED45A1}"/>
          </ac:spMkLst>
        </pc:spChg>
        <pc:spChg chg="add">
          <ac:chgData name="olivette cole" userId="ad2664c3f3cd861c" providerId="LiveId" clId="{8789A64C-E77D-48BB-B463-DB89261D979C}" dt="2022-04-10T01:03:40.189" v="53" actId="26606"/>
          <ac:spMkLst>
            <pc:docMk/>
            <pc:sldMk cId="2357136312" sldId="270"/>
            <ac:spMk id="58" creationId="{CFE45BF0-46DB-408C-B5F7-7B11716805D4}"/>
          </ac:spMkLst>
        </pc:spChg>
        <pc:spChg chg="add">
          <ac:chgData name="olivette cole" userId="ad2664c3f3cd861c" providerId="LiveId" clId="{8789A64C-E77D-48BB-B463-DB89261D979C}" dt="2022-04-10T01:03:40.189" v="53" actId="26606"/>
          <ac:spMkLst>
            <pc:docMk/>
            <pc:sldMk cId="2357136312" sldId="270"/>
            <ac:spMk id="60" creationId="{2AEBC8F2-97B1-41B4-93F1-2D289E197FBA}"/>
          </ac:spMkLst>
        </pc:spChg>
        <pc:spChg chg="add">
          <ac:chgData name="olivette cole" userId="ad2664c3f3cd861c" providerId="LiveId" clId="{8789A64C-E77D-48BB-B463-DB89261D979C}" dt="2022-04-10T01:03:40.189" v="53" actId="26606"/>
          <ac:spMkLst>
            <pc:docMk/>
            <pc:sldMk cId="2357136312" sldId="270"/>
            <ac:spMk id="62" creationId="{472E3A19-F5D5-48FC-BB9C-48C2F68F598B}"/>
          </ac:spMkLst>
        </pc:spChg>
        <pc:spChg chg="add">
          <ac:chgData name="olivette cole" userId="ad2664c3f3cd861c" providerId="LiveId" clId="{8789A64C-E77D-48BB-B463-DB89261D979C}" dt="2022-04-10T01:03:40.189" v="53" actId="26606"/>
          <ac:spMkLst>
            <pc:docMk/>
            <pc:sldMk cId="2357136312" sldId="270"/>
            <ac:spMk id="64" creationId="{7A62E32F-BB65-43A8-8EB5-92346890E549}"/>
          </ac:spMkLst>
        </pc:spChg>
        <pc:spChg chg="add">
          <ac:chgData name="olivette cole" userId="ad2664c3f3cd861c" providerId="LiveId" clId="{8789A64C-E77D-48BB-B463-DB89261D979C}" dt="2022-04-10T01:03:40.189" v="53" actId="26606"/>
          <ac:spMkLst>
            <pc:docMk/>
            <pc:sldMk cId="2357136312" sldId="270"/>
            <ac:spMk id="66" creationId="{14E91B64-9FCC-451E-AFB4-A827D6329367}"/>
          </ac:spMkLst>
        </pc:spChg>
      </pc:sldChg>
      <pc:sldChg chg="addSp delSp modSp mod modNotesTx">
        <pc:chgData name="olivette cole" userId="ad2664c3f3cd861c" providerId="LiveId" clId="{8789A64C-E77D-48BB-B463-DB89261D979C}" dt="2022-04-12T12:18:01.804" v="1774" actId="14100"/>
        <pc:sldMkLst>
          <pc:docMk/>
          <pc:sldMk cId="3719254667" sldId="271"/>
        </pc:sldMkLst>
        <pc:spChg chg="mod">
          <ac:chgData name="olivette cole" userId="ad2664c3f3cd861c" providerId="LiveId" clId="{8789A64C-E77D-48BB-B463-DB89261D979C}" dt="2022-04-10T01:03:56.120" v="55" actId="26606"/>
          <ac:spMkLst>
            <pc:docMk/>
            <pc:sldMk cId="3719254667" sldId="271"/>
            <ac:spMk id="2" creationId="{245182A7-EF80-4489-BAEC-F91483531AC8}"/>
          </ac:spMkLst>
        </pc:spChg>
        <pc:spChg chg="mod">
          <ac:chgData name="olivette cole" userId="ad2664c3f3cd861c" providerId="LiveId" clId="{8789A64C-E77D-48BB-B463-DB89261D979C}" dt="2022-04-12T12:18:01.804" v="1774" actId="14100"/>
          <ac:spMkLst>
            <pc:docMk/>
            <pc:sldMk cId="3719254667" sldId="271"/>
            <ac:spMk id="3" creationId="{816A1EBE-BAE5-438C-948A-A7C1AD4C968E}"/>
          </ac:spMkLst>
        </pc:spChg>
        <pc:spChg chg="del">
          <ac:chgData name="olivette cole" userId="ad2664c3f3cd861c" providerId="LiveId" clId="{8789A64C-E77D-48BB-B463-DB89261D979C}" dt="2022-04-10T01:03:56.120" v="55" actId="26606"/>
          <ac:spMkLst>
            <pc:docMk/>
            <pc:sldMk cId="3719254667" sldId="271"/>
            <ac:spMk id="8" creationId="{2B566528-1B12-4246-9431-5C2D7D081168}"/>
          </ac:spMkLst>
        </pc:spChg>
        <pc:spChg chg="del">
          <ac:chgData name="olivette cole" userId="ad2664c3f3cd861c" providerId="LiveId" clId="{8789A64C-E77D-48BB-B463-DB89261D979C}" dt="2022-04-10T01:03:56.120" v="55" actId="26606"/>
          <ac:spMkLst>
            <pc:docMk/>
            <pc:sldMk cId="3719254667" sldId="271"/>
            <ac:spMk id="10" creationId="{2E80C965-DB6D-4F81-9E9E-B027384D0BD6}"/>
          </ac:spMkLst>
        </pc:spChg>
        <pc:spChg chg="del">
          <ac:chgData name="olivette cole" userId="ad2664c3f3cd861c" providerId="LiveId" clId="{8789A64C-E77D-48BB-B463-DB89261D979C}" dt="2022-04-10T01:03:56.120" v="55" actId="26606"/>
          <ac:spMkLst>
            <pc:docMk/>
            <pc:sldMk cId="3719254667" sldId="271"/>
            <ac:spMk id="12" creationId="{A580F890-B085-4E95-96AA-55AEBEC5CE6E}"/>
          </ac:spMkLst>
        </pc:spChg>
        <pc:spChg chg="del">
          <ac:chgData name="olivette cole" userId="ad2664c3f3cd861c" providerId="LiveId" clId="{8789A64C-E77D-48BB-B463-DB89261D979C}" dt="2022-04-10T01:03:56.120" v="55" actId="26606"/>
          <ac:spMkLst>
            <pc:docMk/>
            <pc:sldMk cId="3719254667" sldId="271"/>
            <ac:spMk id="14" creationId="{D3F51FEB-38FB-4F6C-9F7B-2F2AFAB65463}"/>
          </ac:spMkLst>
        </pc:spChg>
        <pc:spChg chg="del">
          <ac:chgData name="olivette cole" userId="ad2664c3f3cd861c" providerId="LiveId" clId="{8789A64C-E77D-48BB-B463-DB89261D979C}" dt="2022-04-10T01:03:56.120" v="55" actId="26606"/>
          <ac:spMkLst>
            <pc:docMk/>
            <pc:sldMk cId="3719254667" sldId="271"/>
            <ac:spMk id="16" creationId="{1E547BA6-BAE0-43BB-A7CA-60F69CE252F0}"/>
          </ac:spMkLst>
        </pc:spChg>
        <pc:spChg chg="add">
          <ac:chgData name="olivette cole" userId="ad2664c3f3cd861c" providerId="LiveId" clId="{8789A64C-E77D-48BB-B463-DB89261D979C}" dt="2022-04-10T01:03:56.120" v="55" actId="26606"/>
          <ac:spMkLst>
            <pc:docMk/>
            <pc:sldMk cId="3719254667" sldId="271"/>
            <ac:spMk id="21" creationId="{827B839B-9ADE-406B-8590-F1CAEDED45A1}"/>
          </ac:spMkLst>
        </pc:spChg>
        <pc:spChg chg="add">
          <ac:chgData name="olivette cole" userId="ad2664c3f3cd861c" providerId="LiveId" clId="{8789A64C-E77D-48BB-B463-DB89261D979C}" dt="2022-04-10T01:03:56.120" v="55" actId="26606"/>
          <ac:spMkLst>
            <pc:docMk/>
            <pc:sldMk cId="3719254667" sldId="271"/>
            <ac:spMk id="23" creationId="{CFE45BF0-46DB-408C-B5F7-7B11716805D4}"/>
          </ac:spMkLst>
        </pc:spChg>
        <pc:spChg chg="add">
          <ac:chgData name="olivette cole" userId="ad2664c3f3cd861c" providerId="LiveId" clId="{8789A64C-E77D-48BB-B463-DB89261D979C}" dt="2022-04-10T01:03:56.120" v="55" actId="26606"/>
          <ac:spMkLst>
            <pc:docMk/>
            <pc:sldMk cId="3719254667" sldId="271"/>
            <ac:spMk id="25" creationId="{2AEBC8F2-97B1-41B4-93F1-2D289E197FBA}"/>
          </ac:spMkLst>
        </pc:spChg>
        <pc:spChg chg="add">
          <ac:chgData name="olivette cole" userId="ad2664c3f3cd861c" providerId="LiveId" clId="{8789A64C-E77D-48BB-B463-DB89261D979C}" dt="2022-04-10T01:03:56.120" v="55" actId="26606"/>
          <ac:spMkLst>
            <pc:docMk/>
            <pc:sldMk cId="3719254667" sldId="271"/>
            <ac:spMk id="27" creationId="{472E3A19-F5D5-48FC-BB9C-48C2F68F598B}"/>
          </ac:spMkLst>
        </pc:spChg>
        <pc:spChg chg="add">
          <ac:chgData name="olivette cole" userId="ad2664c3f3cd861c" providerId="LiveId" clId="{8789A64C-E77D-48BB-B463-DB89261D979C}" dt="2022-04-10T01:03:56.120" v="55" actId="26606"/>
          <ac:spMkLst>
            <pc:docMk/>
            <pc:sldMk cId="3719254667" sldId="271"/>
            <ac:spMk id="29" creationId="{7A62E32F-BB65-43A8-8EB5-92346890E549}"/>
          </ac:spMkLst>
        </pc:spChg>
        <pc:spChg chg="add">
          <ac:chgData name="olivette cole" userId="ad2664c3f3cd861c" providerId="LiveId" clId="{8789A64C-E77D-48BB-B463-DB89261D979C}" dt="2022-04-10T01:03:56.120" v="55" actId="26606"/>
          <ac:spMkLst>
            <pc:docMk/>
            <pc:sldMk cId="3719254667" sldId="271"/>
            <ac:spMk id="31" creationId="{14E91B64-9FCC-451E-AFB4-A827D6329367}"/>
          </ac:spMkLst>
        </pc:spChg>
      </pc:sldChg>
      <pc:sldChg chg="addSp delSp modSp mod">
        <pc:chgData name="olivette cole" userId="ad2664c3f3cd861c" providerId="LiveId" clId="{8789A64C-E77D-48BB-B463-DB89261D979C}" dt="2022-04-10T01:07:24.431" v="70" actId="27636"/>
        <pc:sldMkLst>
          <pc:docMk/>
          <pc:sldMk cId="1002036612" sldId="272"/>
        </pc:sldMkLst>
        <pc:spChg chg="mod">
          <ac:chgData name="olivette cole" userId="ad2664c3f3cd861c" providerId="LiveId" clId="{8789A64C-E77D-48BB-B463-DB89261D979C}" dt="2022-04-10T01:07:15.557" v="68" actId="14100"/>
          <ac:spMkLst>
            <pc:docMk/>
            <pc:sldMk cId="1002036612" sldId="272"/>
            <ac:spMk id="2" creationId="{811FDFD7-0826-4A2A-8B86-56A8D03F3513}"/>
          </ac:spMkLst>
        </pc:spChg>
        <pc:spChg chg="mod">
          <ac:chgData name="olivette cole" userId="ad2664c3f3cd861c" providerId="LiveId" clId="{8789A64C-E77D-48BB-B463-DB89261D979C}" dt="2022-04-10T01:07:24.431" v="70" actId="27636"/>
          <ac:spMkLst>
            <pc:docMk/>
            <pc:sldMk cId="1002036612" sldId="272"/>
            <ac:spMk id="3" creationId="{6AE2243D-B266-4E9E-A7A4-9B79FA096F45}"/>
          </ac:spMkLst>
        </pc:spChg>
        <pc:spChg chg="del">
          <ac:chgData name="olivette cole" userId="ad2664c3f3cd861c" providerId="LiveId" clId="{8789A64C-E77D-48BB-B463-DB89261D979C}" dt="2022-04-10T01:05:40.894" v="60" actId="26606"/>
          <ac:spMkLst>
            <pc:docMk/>
            <pc:sldMk cId="1002036612" sldId="272"/>
            <ac:spMk id="8" creationId="{46D6306C-ED4F-4AAE-B4A5-EEA6AFAD726E}"/>
          </ac:spMkLst>
        </pc:spChg>
        <pc:spChg chg="del">
          <ac:chgData name="olivette cole" userId="ad2664c3f3cd861c" providerId="LiveId" clId="{8789A64C-E77D-48BB-B463-DB89261D979C}" dt="2022-04-10T01:05:40.894" v="60" actId="26606"/>
          <ac:spMkLst>
            <pc:docMk/>
            <pc:sldMk cId="1002036612" sldId="272"/>
            <ac:spMk id="10" creationId="{0EC5361D-F897-4856-B945-0455A365EB24}"/>
          </ac:spMkLst>
        </pc:spChg>
        <pc:spChg chg="del">
          <ac:chgData name="olivette cole" userId="ad2664c3f3cd861c" providerId="LiveId" clId="{8789A64C-E77D-48BB-B463-DB89261D979C}" dt="2022-04-10T01:05:40.894" v="60" actId="26606"/>
          <ac:spMkLst>
            <pc:docMk/>
            <pc:sldMk cId="1002036612" sldId="272"/>
            <ac:spMk id="12" creationId="{4508C0C5-2268-42B5-B3C8-4D0899E05F8C}"/>
          </ac:spMkLst>
        </pc:spChg>
        <pc:spChg chg="del">
          <ac:chgData name="olivette cole" userId="ad2664c3f3cd861c" providerId="LiveId" clId="{8789A64C-E77D-48BB-B463-DB89261D979C}" dt="2022-04-10T01:05:40.894" v="60" actId="26606"/>
          <ac:spMkLst>
            <pc:docMk/>
            <pc:sldMk cId="1002036612" sldId="272"/>
            <ac:spMk id="14" creationId="{141ACBDB-38F8-4B34-8183-BD95B4E55A62}"/>
          </ac:spMkLst>
        </pc:spChg>
        <pc:spChg chg="del">
          <ac:chgData name="olivette cole" userId="ad2664c3f3cd861c" providerId="LiveId" clId="{8789A64C-E77D-48BB-B463-DB89261D979C}" dt="2022-04-10T01:05:40.894" v="60" actId="26606"/>
          <ac:spMkLst>
            <pc:docMk/>
            <pc:sldMk cId="1002036612" sldId="272"/>
            <ac:spMk id="16" creationId="{DE00DB52-3455-4E2F-867B-A6D0516E175B}"/>
          </ac:spMkLst>
        </pc:spChg>
        <pc:spChg chg="del">
          <ac:chgData name="olivette cole" userId="ad2664c3f3cd861c" providerId="LiveId" clId="{8789A64C-E77D-48BB-B463-DB89261D979C}" dt="2022-04-10T01:05:40.894" v="60" actId="26606"/>
          <ac:spMkLst>
            <pc:docMk/>
            <pc:sldMk cId="1002036612" sldId="272"/>
            <ac:spMk id="18" creationId="{9E914C83-E0D8-4953-92D5-169D28CB43AE}"/>
          </ac:spMkLst>
        </pc:spChg>
        <pc:spChg chg="del">
          <ac:chgData name="olivette cole" userId="ad2664c3f3cd861c" providerId="LiveId" clId="{8789A64C-E77D-48BB-B463-DB89261D979C}" dt="2022-04-10T01:05:40.894" v="60" actId="26606"/>
          <ac:spMkLst>
            <pc:docMk/>
            <pc:sldMk cId="1002036612" sldId="272"/>
            <ac:spMk id="20" creationId="{3512E083-F550-46AF-8490-767ECFD00CB7}"/>
          </ac:spMkLst>
        </pc:spChg>
        <pc:spChg chg="add">
          <ac:chgData name="olivette cole" userId="ad2664c3f3cd861c" providerId="LiveId" clId="{8789A64C-E77D-48BB-B463-DB89261D979C}" dt="2022-04-10T01:05:40.894" v="60" actId="26606"/>
          <ac:spMkLst>
            <pc:docMk/>
            <pc:sldMk cId="1002036612" sldId="272"/>
            <ac:spMk id="25" creationId="{827B839B-9ADE-406B-8590-F1CAEDED45A1}"/>
          </ac:spMkLst>
        </pc:spChg>
        <pc:spChg chg="add">
          <ac:chgData name="olivette cole" userId="ad2664c3f3cd861c" providerId="LiveId" clId="{8789A64C-E77D-48BB-B463-DB89261D979C}" dt="2022-04-10T01:05:40.894" v="60" actId="26606"/>
          <ac:spMkLst>
            <pc:docMk/>
            <pc:sldMk cId="1002036612" sldId="272"/>
            <ac:spMk id="27" creationId="{CFE45BF0-46DB-408C-B5F7-7B11716805D4}"/>
          </ac:spMkLst>
        </pc:spChg>
        <pc:spChg chg="add">
          <ac:chgData name="olivette cole" userId="ad2664c3f3cd861c" providerId="LiveId" clId="{8789A64C-E77D-48BB-B463-DB89261D979C}" dt="2022-04-10T01:05:40.894" v="60" actId="26606"/>
          <ac:spMkLst>
            <pc:docMk/>
            <pc:sldMk cId="1002036612" sldId="272"/>
            <ac:spMk id="29" creationId="{2AEBC8F2-97B1-41B4-93F1-2D289E197FBA}"/>
          </ac:spMkLst>
        </pc:spChg>
        <pc:spChg chg="add">
          <ac:chgData name="olivette cole" userId="ad2664c3f3cd861c" providerId="LiveId" clId="{8789A64C-E77D-48BB-B463-DB89261D979C}" dt="2022-04-10T01:05:40.894" v="60" actId="26606"/>
          <ac:spMkLst>
            <pc:docMk/>
            <pc:sldMk cId="1002036612" sldId="272"/>
            <ac:spMk id="31" creationId="{472E3A19-F5D5-48FC-BB9C-48C2F68F598B}"/>
          </ac:spMkLst>
        </pc:spChg>
        <pc:spChg chg="add">
          <ac:chgData name="olivette cole" userId="ad2664c3f3cd861c" providerId="LiveId" clId="{8789A64C-E77D-48BB-B463-DB89261D979C}" dt="2022-04-10T01:05:40.894" v="60" actId="26606"/>
          <ac:spMkLst>
            <pc:docMk/>
            <pc:sldMk cId="1002036612" sldId="272"/>
            <ac:spMk id="33" creationId="{7A62E32F-BB65-43A8-8EB5-92346890E549}"/>
          </ac:spMkLst>
        </pc:spChg>
        <pc:spChg chg="add">
          <ac:chgData name="olivette cole" userId="ad2664c3f3cd861c" providerId="LiveId" clId="{8789A64C-E77D-48BB-B463-DB89261D979C}" dt="2022-04-10T01:05:40.894" v="60" actId="26606"/>
          <ac:spMkLst>
            <pc:docMk/>
            <pc:sldMk cId="1002036612" sldId="272"/>
            <ac:spMk id="35" creationId="{14E91B64-9FCC-451E-AFB4-A827D6329367}"/>
          </ac:spMkLst>
        </pc:spChg>
      </pc:sldChg>
      <pc:sldChg chg="del">
        <pc:chgData name="olivette cole" userId="ad2664c3f3cd861c" providerId="LiveId" clId="{8789A64C-E77D-48BB-B463-DB89261D979C}" dt="2022-04-10T00:53:56.485" v="36" actId="2696"/>
        <pc:sldMkLst>
          <pc:docMk/>
          <pc:sldMk cId="313627533" sldId="273"/>
        </pc:sldMkLst>
      </pc:sldChg>
      <pc:sldChg chg="addSp delSp modSp new del mod setBg modNotesTx">
        <pc:chgData name="olivette cole" userId="ad2664c3f3cd861c" providerId="LiveId" clId="{8789A64C-E77D-48BB-B463-DB89261D979C}" dt="2022-04-12T12:16:34.718" v="1765" actId="47"/>
        <pc:sldMkLst>
          <pc:docMk/>
          <pc:sldMk cId="1455607592" sldId="274"/>
        </pc:sldMkLst>
        <pc:spChg chg="mod">
          <ac:chgData name="olivette cole" userId="ad2664c3f3cd861c" providerId="LiveId" clId="{8789A64C-E77D-48BB-B463-DB89261D979C}" dt="2022-04-10T01:11:37.987" v="87" actId="1076"/>
          <ac:spMkLst>
            <pc:docMk/>
            <pc:sldMk cId="1455607592" sldId="274"/>
            <ac:spMk id="2" creationId="{7FA69737-DDCA-4015-AEF3-72659AEDD3D7}"/>
          </ac:spMkLst>
        </pc:spChg>
        <pc:spChg chg="mod">
          <ac:chgData name="olivette cole" userId="ad2664c3f3cd861c" providerId="LiveId" clId="{8789A64C-E77D-48BB-B463-DB89261D979C}" dt="2022-04-11T10:40:55.310" v="1603" actId="20577"/>
          <ac:spMkLst>
            <pc:docMk/>
            <pc:sldMk cId="1455607592" sldId="274"/>
            <ac:spMk id="3" creationId="{85D895A1-481E-489A-83D3-976FA6606884}"/>
          </ac:spMkLst>
        </pc:spChg>
        <pc:spChg chg="del mod">
          <ac:chgData name="olivette cole" userId="ad2664c3f3cd861c" providerId="LiveId" clId="{8789A64C-E77D-48BB-B463-DB89261D979C}" dt="2022-04-10T00:43:42.294" v="6"/>
          <ac:spMkLst>
            <pc:docMk/>
            <pc:sldMk cId="1455607592" sldId="274"/>
            <ac:spMk id="4" creationId="{0B9A3036-F81C-4D62-8717-A0BD07201952}"/>
          </ac:spMkLst>
        </pc:spChg>
        <pc:spChg chg="add del mod">
          <ac:chgData name="olivette cole" userId="ad2664c3f3cd861c" providerId="LiveId" clId="{8789A64C-E77D-48BB-B463-DB89261D979C}" dt="2022-04-12T08:48:30.849" v="1605" actId="478"/>
          <ac:spMkLst>
            <pc:docMk/>
            <pc:sldMk cId="1455607592" sldId="274"/>
            <ac:spMk id="6" creationId="{FB487CD6-A927-4C8D-90BF-03628A237717}"/>
          </ac:spMkLst>
        </pc:spChg>
        <pc:spChg chg="add del">
          <ac:chgData name="olivette cole" userId="ad2664c3f3cd861c" providerId="LiveId" clId="{8789A64C-E77D-48BB-B463-DB89261D979C}" dt="2022-04-10T01:04:06.519" v="56" actId="26606"/>
          <ac:spMkLst>
            <pc:docMk/>
            <pc:sldMk cId="1455607592" sldId="274"/>
            <ac:spMk id="10" creationId="{2B566528-1B12-4246-9431-5C2D7D081168}"/>
          </ac:spMkLst>
        </pc:spChg>
        <pc:spChg chg="add">
          <ac:chgData name="olivette cole" userId="ad2664c3f3cd861c" providerId="LiveId" clId="{8789A64C-E77D-48BB-B463-DB89261D979C}" dt="2022-04-10T01:04:06.519" v="56" actId="26606"/>
          <ac:spMkLst>
            <pc:docMk/>
            <pc:sldMk cId="1455607592" sldId="274"/>
            <ac:spMk id="23" creationId="{F4C0B10B-D2C4-4A54-AFAD-3D27DF88BB37}"/>
          </ac:spMkLst>
        </pc:spChg>
        <pc:grpChg chg="add del">
          <ac:chgData name="olivette cole" userId="ad2664c3f3cd861c" providerId="LiveId" clId="{8789A64C-E77D-48BB-B463-DB89261D979C}" dt="2022-04-10T01:04:06.519" v="56" actId="26606"/>
          <ac:grpSpMkLst>
            <pc:docMk/>
            <pc:sldMk cId="1455607592" sldId="274"/>
            <ac:grpSpMk id="12" creationId="{828A5161-06F1-46CF-8AD7-844680A59E13}"/>
          </ac:grpSpMkLst>
        </pc:grpChg>
        <pc:grpChg chg="add del">
          <ac:chgData name="olivette cole" userId="ad2664c3f3cd861c" providerId="LiveId" clId="{8789A64C-E77D-48BB-B463-DB89261D979C}" dt="2022-04-10T01:04:06.519" v="56" actId="26606"/>
          <ac:grpSpMkLst>
            <pc:docMk/>
            <pc:sldMk cId="1455607592" sldId="274"/>
            <ac:grpSpMk id="16" creationId="{5995D10D-E9C9-47DB-AE7E-801FEF38F5C9}"/>
          </ac:grpSpMkLst>
        </pc:grpChg>
        <pc:grpChg chg="add">
          <ac:chgData name="olivette cole" userId="ad2664c3f3cd861c" providerId="LiveId" clId="{8789A64C-E77D-48BB-B463-DB89261D979C}" dt="2022-04-10T01:04:06.519" v="56" actId="26606"/>
          <ac:grpSpMkLst>
            <pc:docMk/>
            <pc:sldMk cId="1455607592" sldId="274"/>
            <ac:grpSpMk id="25" creationId="{B6BADB90-C74B-40D6-86DC-503F65FCE8DC}"/>
          </ac:grpSpMkLst>
        </pc:grpChg>
        <pc:picChg chg="add del mod">
          <ac:chgData name="olivette cole" userId="ad2664c3f3cd861c" providerId="LiveId" clId="{8789A64C-E77D-48BB-B463-DB89261D979C}" dt="2022-04-12T08:48:26.350" v="1604" actId="478"/>
          <ac:picMkLst>
            <pc:docMk/>
            <pc:sldMk cId="1455607592" sldId="274"/>
            <ac:picMk id="5" creationId="{70A6998A-5020-44BB-997B-79477ACAC8D2}"/>
          </ac:picMkLst>
        </pc:picChg>
      </pc:sldChg>
      <pc:sldChg chg="new del">
        <pc:chgData name="olivette cole" userId="ad2664c3f3cd861c" providerId="LiveId" clId="{8789A64C-E77D-48BB-B463-DB89261D979C}" dt="2022-04-10T00:58:02.808" v="45" actId="680"/>
        <pc:sldMkLst>
          <pc:docMk/>
          <pc:sldMk cId="1380840726"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16DDB-CE3D-440C-8C1A-0CDEBD1CEB51}" type="datetimeFigureOut">
              <a:rPr lang="en-GB" smtClean="0"/>
              <a:t>12/04/2022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DFE7E8-EAED-45A5-869A-E8564C5ADE34}" type="slidenum">
              <a:rPr lang="en-GB" smtClean="0"/>
              <a:t>‹#›</a:t>
            </a:fld>
            <a:endParaRPr lang="en-GB"/>
          </a:p>
        </p:txBody>
      </p:sp>
    </p:spTree>
    <p:extLst>
      <p:ext uri="{BB962C8B-B14F-4D97-AF65-F5344CB8AC3E}">
        <p14:creationId xmlns:p14="http://schemas.microsoft.com/office/powerpoint/2010/main" val="452439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4</a:t>
            </a:fld>
            <a:endParaRPr lang="en-GB"/>
          </a:p>
        </p:txBody>
      </p:sp>
    </p:spTree>
    <p:extLst>
      <p:ext uri="{BB962C8B-B14F-4D97-AF65-F5344CB8AC3E}">
        <p14:creationId xmlns:p14="http://schemas.microsoft.com/office/powerpoint/2010/main" val="3068231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5</a:t>
            </a:fld>
            <a:endParaRPr lang="en-GB"/>
          </a:p>
        </p:txBody>
      </p:sp>
    </p:spTree>
    <p:extLst>
      <p:ext uri="{BB962C8B-B14F-4D97-AF65-F5344CB8AC3E}">
        <p14:creationId xmlns:p14="http://schemas.microsoft.com/office/powerpoint/2010/main" val="225048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7</a:t>
            </a:fld>
            <a:endParaRPr lang="en-GB"/>
          </a:p>
        </p:txBody>
      </p:sp>
    </p:spTree>
    <p:extLst>
      <p:ext uri="{BB962C8B-B14F-4D97-AF65-F5344CB8AC3E}">
        <p14:creationId xmlns:p14="http://schemas.microsoft.com/office/powerpoint/2010/main" val="668938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DFE7E8-EAED-45A5-869A-E8564C5ADE34}" type="slidenum">
              <a:rPr lang="en-GB" smtClean="0"/>
              <a:t>8</a:t>
            </a:fld>
            <a:endParaRPr lang="en-GB"/>
          </a:p>
        </p:txBody>
      </p:sp>
    </p:spTree>
    <p:extLst>
      <p:ext uri="{BB962C8B-B14F-4D97-AF65-F5344CB8AC3E}">
        <p14:creationId xmlns:p14="http://schemas.microsoft.com/office/powerpoint/2010/main" val="11668554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5"/>
          </p:nvPr>
        </p:nvSpPr>
        <p:spPr/>
        <p:txBody>
          <a:bodyPr/>
          <a:lstStyle/>
          <a:p>
            <a:fld id="{1BDFE7E8-EAED-45A5-869A-E8564C5ADE34}" type="slidenum">
              <a:rPr lang="en-GB" smtClean="0"/>
              <a:t>9</a:t>
            </a:fld>
            <a:endParaRPr lang="en-GB"/>
          </a:p>
        </p:txBody>
      </p:sp>
    </p:spTree>
    <p:extLst>
      <p:ext uri="{BB962C8B-B14F-4D97-AF65-F5344CB8AC3E}">
        <p14:creationId xmlns:p14="http://schemas.microsoft.com/office/powerpoint/2010/main" val="63304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9660-CF23-4769-9283-73DE354285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29990D-1AC7-4672-BDDC-65F6780903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A764C9-CF92-4228-8E37-949F34A9AEE3}"/>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5" name="Footer Placeholder 4">
            <a:extLst>
              <a:ext uri="{FF2B5EF4-FFF2-40B4-BE49-F238E27FC236}">
                <a16:creationId xmlns:a16="http://schemas.microsoft.com/office/drawing/2014/main" id="{5EB1F145-B009-4E36-AB2A-35F6AE73FC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BC7293-83AE-4AFF-AE60-0FC87CEF05DB}"/>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3725138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1B84-59D7-43C5-BA54-1851302B8F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D67FDD-B069-486B-9B11-D4A62AC30B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78F3C-4408-4AC9-B60B-515984498522}"/>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5" name="Footer Placeholder 4">
            <a:extLst>
              <a:ext uri="{FF2B5EF4-FFF2-40B4-BE49-F238E27FC236}">
                <a16:creationId xmlns:a16="http://schemas.microsoft.com/office/drawing/2014/main" id="{533E1F34-102B-49ED-A9A2-368674DA2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E465A-4183-4F07-9969-B567C9B7F709}"/>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714571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C3863-AEBA-410A-AB48-2F70FBF83C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06B6F9-EDC8-4ED3-B4A1-A123CD00EF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176751-31EA-4362-B35D-72B306ACF096}"/>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5" name="Footer Placeholder 4">
            <a:extLst>
              <a:ext uri="{FF2B5EF4-FFF2-40B4-BE49-F238E27FC236}">
                <a16:creationId xmlns:a16="http://schemas.microsoft.com/office/drawing/2014/main" id="{A48455C3-1D3B-4BA1-8ED4-C1D3AD9515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BB7E6A-EA3A-4B27-A503-100D7A28AB88}"/>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4288206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E40FA-037E-42FB-9D40-569C5A6AF0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13E5DA-024E-42CC-87CF-5002EAE520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6C36A8-9CA9-445C-8EFF-85B5BB8440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EF79EE-F6D8-4703-8246-1314099BD05B}"/>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6" name="Footer Placeholder 5">
            <a:extLst>
              <a:ext uri="{FF2B5EF4-FFF2-40B4-BE49-F238E27FC236}">
                <a16:creationId xmlns:a16="http://schemas.microsoft.com/office/drawing/2014/main" id="{CC06D297-48B8-46C5-BA7B-C3CA03507F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71DA4F-1234-49AC-850A-5B84715AF85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832209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5E4B-2108-47F3-A6E0-3F995F4D0C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178422-D34C-4DE3-9FE6-AC38C0B68D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F02D24-2840-4BE7-B5B6-7081123D96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264F8D-FADC-4A86-AF0F-1F481AC9AA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881640-84C0-4951-9153-378047AE62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2F700A-4D70-4A90-82F5-328D02DB0BB5}"/>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8" name="Footer Placeholder 7">
            <a:extLst>
              <a:ext uri="{FF2B5EF4-FFF2-40B4-BE49-F238E27FC236}">
                <a16:creationId xmlns:a16="http://schemas.microsoft.com/office/drawing/2014/main" id="{BD734112-7FF1-4D38-86F4-58CEE388D8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AA1E8D-9724-430E-B35F-FCDD57B01BC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250716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0B961-B600-463A-ACB9-CA1570145F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A11BE1-B07E-4294-A7E0-8106FEDFB011}"/>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4" name="Footer Placeholder 3">
            <a:extLst>
              <a:ext uri="{FF2B5EF4-FFF2-40B4-BE49-F238E27FC236}">
                <a16:creationId xmlns:a16="http://schemas.microsoft.com/office/drawing/2014/main" id="{026C7911-5215-4264-80C7-98F888226A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24B136-7947-4998-ADD1-4B38498C6BD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3847486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CF4B9A-3B10-49A7-AC07-2278A82FFF09}"/>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3" name="Footer Placeholder 2">
            <a:extLst>
              <a:ext uri="{FF2B5EF4-FFF2-40B4-BE49-F238E27FC236}">
                <a16:creationId xmlns:a16="http://schemas.microsoft.com/office/drawing/2014/main" id="{FB1A0BF6-A2F8-414E-92CD-7AABCEA125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A77BA5-0EA4-4506-A3E6-F104B78F389A}"/>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1186081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E63B-910F-4F51-A8B6-BCCD5E1EBD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6BFDEF-88CD-40C3-A10C-53D8A00651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DF5E66-608B-4A56-BD46-971015379B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E50B6-2F69-4B4B-B9D5-95BE5E46FB77}"/>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6" name="Footer Placeholder 5">
            <a:extLst>
              <a:ext uri="{FF2B5EF4-FFF2-40B4-BE49-F238E27FC236}">
                <a16:creationId xmlns:a16="http://schemas.microsoft.com/office/drawing/2014/main" id="{65E3400D-5569-464C-8E77-3EDE3B419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B118F-954E-470F-A6AF-58B17547E0A0}"/>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629414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EA624-7C4C-49B1-A2F4-67B941C17E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824807-E25B-44D3-BCE9-028CC4A5C7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5635CD-0B88-44F7-A82F-9DB1335296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8B4EEA-EB54-4651-A85E-3FA8B3526C34}"/>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6" name="Footer Placeholder 5">
            <a:extLst>
              <a:ext uri="{FF2B5EF4-FFF2-40B4-BE49-F238E27FC236}">
                <a16:creationId xmlns:a16="http://schemas.microsoft.com/office/drawing/2014/main" id="{333C3AB8-0412-476A-9FBC-37B73FE20A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E95E0-6684-4760-A83A-BC497334405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2783146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CB19-FFC5-40C3-A9C7-9874B15A9F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CC4A56-E96F-4D5B-BFF7-2AF6DEE721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24EBA8-96B0-4192-B040-2146756EEC97}"/>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5" name="Footer Placeholder 4">
            <a:extLst>
              <a:ext uri="{FF2B5EF4-FFF2-40B4-BE49-F238E27FC236}">
                <a16:creationId xmlns:a16="http://schemas.microsoft.com/office/drawing/2014/main" id="{14DBDEAD-FDFD-4996-BAC9-A1489DA76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587E64-6208-4124-9762-BC3D60BC1092}"/>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3834459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98D145-9FA0-4A8E-B07D-C735A2A8AA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F24D97-E41E-4A1B-A91C-B7420AB879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630885-A964-4E60-864B-2AC7C45FD724}"/>
              </a:ext>
            </a:extLst>
          </p:cNvPr>
          <p:cNvSpPr>
            <a:spLocks noGrp="1"/>
          </p:cNvSpPr>
          <p:nvPr>
            <p:ph type="dt" sz="half" idx="10"/>
          </p:nvPr>
        </p:nvSpPr>
        <p:spPr/>
        <p:txBody>
          <a:bodyPr/>
          <a:lstStyle/>
          <a:p>
            <a:fld id="{B2AC2B34-132B-451F-9155-200D4E5B4F1E}" type="datetimeFigureOut">
              <a:rPr lang="en-GB" smtClean="0"/>
              <a:pPr/>
              <a:t>12/04/2022</a:t>
            </a:fld>
            <a:endParaRPr lang="en-GB"/>
          </a:p>
        </p:txBody>
      </p:sp>
      <p:sp>
        <p:nvSpPr>
          <p:cNvPr id="5" name="Footer Placeholder 4">
            <a:extLst>
              <a:ext uri="{FF2B5EF4-FFF2-40B4-BE49-F238E27FC236}">
                <a16:creationId xmlns:a16="http://schemas.microsoft.com/office/drawing/2014/main" id="{26931E33-133B-48FB-ADED-6A9C7FEA3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1F601-7AD8-4414-A1E8-009F8BA7F82D}"/>
              </a:ext>
            </a:extLst>
          </p:cNvPr>
          <p:cNvSpPr>
            <a:spLocks noGrp="1"/>
          </p:cNvSpPr>
          <p:nvPr>
            <p:ph type="sldNum" sz="quarter" idx="12"/>
          </p:nvPr>
        </p:nvSpPr>
        <p:spPr/>
        <p:txBody>
          <a:bodyPr/>
          <a:lstStyle/>
          <a:p>
            <a:fld id="{01FEB3EC-C459-4793-B5FC-F3E9AB66DE75}" type="slidenum">
              <a:rPr lang="en-GB" smtClean="0"/>
              <a:pPr/>
              <a:t>‹#›</a:t>
            </a:fld>
            <a:endParaRPr lang="en-GB"/>
          </a:p>
        </p:txBody>
      </p:sp>
    </p:spTree>
    <p:extLst>
      <p:ext uri="{BB962C8B-B14F-4D97-AF65-F5344CB8AC3E}">
        <p14:creationId xmlns:p14="http://schemas.microsoft.com/office/powerpoint/2010/main" val="87929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74F51F-0050-459C-AA68-77BC80A570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F8B2CB-347B-4AEE-B3DC-CEDCB218E9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5F76A9-1EDF-4937-8275-38395E24A6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AC2B34-132B-451F-9155-200D4E5B4F1E}" type="datetimeFigureOut">
              <a:rPr lang="en-GB" smtClean="0"/>
              <a:pPr/>
              <a:t>12/04/2022</a:t>
            </a:fld>
            <a:endParaRPr lang="en-GB"/>
          </a:p>
        </p:txBody>
      </p:sp>
      <p:sp>
        <p:nvSpPr>
          <p:cNvPr id="5" name="Footer Placeholder 4">
            <a:extLst>
              <a:ext uri="{FF2B5EF4-FFF2-40B4-BE49-F238E27FC236}">
                <a16:creationId xmlns:a16="http://schemas.microsoft.com/office/drawing/2014/main" id="{AAE53DBD-6FF2-48B4-B0D1-54304956EE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A837B54-1132-42BE-9F05-55C6261F8C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FEB3EC-C459-4793-B5FC-F3E9AB66DE75}" type="slidenum">
              <a:rPr lang="en-GB" smtClean="0"/>
              <a:pPr/>
              <a:t>‹#›</a:t>
            </a:fld>
            <a:endParaRPr lang="en-GB"/>
          </a:p>
        </p:txBody>
      </p:sp>
    </p:spTree>
    <p:extLst>
      <p:ext uri="{BB962C8B-B14F-4D97-AF65-F5344CB8AC3E}">
        <p14:creationId xmlns:p14="http://schemas.microsoft.com/office/powerpoint/2010/main" val="24272091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ngitem.com/middle/Txbtbm" TargetMode="External"/><Relationship Id="rId2" Type="http://schemas.openxmlformats.org/officeDocument/2006/relationships/hyperlink" Target="http://niams.nih.gov/health-topics-of-th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5">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57">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59"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Rectangle 62">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16834772-E7A5-4DDC-8A78-B61F2E210A0C}"/>
              </a:ext>
            </a:extLst>
          </p:cNvPr>
          <p:cNvSpPr>
            <a:spLocks noGrp="1"/>
          </p:cNvSpPr>
          <p:nvPr>
            <p:ph idx="1"/>
          </p:nvPr>
        </p:nvSpPr>
        <p:spPr>
          <a:xfrm>
            <a:off x="1424904" y="2494450"/>
            <a:ext cx="4053545" cy="3563159"/>
          </a:xfrm>
        </p:spPr>
        <p:txBody>
          <a:bodyPr>
            <a:normAutofit/>
          </a:bodyPr>
          <a:lstStyle/>
          <a:p>
            <a:pPr marL="0" indent="0">
              <a:buNone/>
            </a:pPr>
            <a:endParaRPr lang="en-GB" sz="1900">
              <a:latin typeface="Arial" panose="020B0604020202020204" pitchFamily="34" charset="0"/>
              <a:cs typeface="Arial" panose="020B0604020202020204" pitchFamily="34" charset="0"/>
            </a:endParaRPr>
          </a:p>
          <a:p>
            <a:pPr marL="0" indent="0">
              <a:buNone/>
            </a:pPr>
            <a:r>
              <a:rPr lang="en-GB" sz="1900">
                <a:latin typeface="Arial" panose="020B0604020202020204" pitchFamily="34" charset="0"/>
                <a:cs typeface="Arial" panose="020B0604020202020204" pitchFamily="34" charset="0"/>
              </a:rPr>
              <a:t>BSC HEALTH AND SOCIAL CARE</a:t>
            </a:r>
          </a:p>
          <a:p>
            <a:pPr marL="0" indent="0">
              <a:buNone/>
            </a:pPr>
            <a:r>
              <a:rPr lang="en-GB" sz="1900">
                <a:latin typeface="Arial" panose="020B0604020202020204" pitchFamily="34" charset="0"/>
                <a:cs typeface="Arial" panose="020B0604020202020204" pitchFamily="34" charset="0"/>
              </a:rPr>
              <a:t>CHANGEMAKERS: CREATIVITY AND VALUE CREATION</a:t>
            </a:r>
          </a:p>
          <a:p>
            <a:pPr marL="0" indent="0">
              <a:buNone/>
            </a:pPr>
            <a:r>
              <a:rPr lang="en-GB" sz="1900">
                <a:latin typeface="Arial" panose="020B0604020202020204" pitchFamily="34" charset="0"/>
                <a:cs typeface="Arial" panose="020B0604020202020204" pitchFamily="34" charset="0"/>
              </a:rPr>
              <a:t>OLIVETTE MILDRED COLE </a:t>
            </a:r>
          </a:p>
          <a:p>
            <a:pPr marL="0" indent="0">
              <a:buNone/>
            </a:pPr>
            <a:r>
              <a:rPr lang="en-GB" sz="1900">
                <a:latin typeface="Arial" panose="020B0604020202020204" pitchFamily="34" charset="0"/>
                <a:cs typeface="Arial" panose="020B0604020202020204" pitchFamily="34" charset="0"/>
              </a:rPr>
              <a:t>2022097</a:t>
            </a:r>
          </a:p>
          <a:p>
            <a:pPr marL="0" indent="0">
              <a:buNone/>
            </a:pPr>
            <a:r>
              <a:rPr lang="en-GB" sz="1900">
                <a:latin typeface="Arial" panose="020B0604020202020204" pitchFamily="34" charset="0"/>
                <a:cs typeface="Arial" panose="020B0604020202020204" pitchFamily="34" charset="0"/>
              </a:rPr>
              <a:t>ONELINE E-PORTFOLIO </a:t>
            </a:r>
          </a:p>
          <a:p>
            <a:pPr marL="0" indent="0">
              <a:buNone/>
            </a:pPr>
            <a:r>
              <a:rPr lang="en-GB" sz="1900">
                <a:latin typeface="Arial" panose="020B0604020202020204" pitchFamily="34" charset="0"/>
                <a:cs typeface="Arial" panose="020B0604020202020204" pitchFamily="34" charset="0"/>
              </a:rPr>
              <a:t>DIOLA BIJIHOUT </a:t>
            </a:r>
          </a:p>
          <a:p>
            <a:pPr marL="0" indent="0">
              <a:buNone/>
            </a:pPr>
            <a:r>
              <a:rPr lang="en-GB" sz="1900">
                <a:latin typeface="Arial" panose="020B0604020202020204" pitchFamily="34" charset="0"/>
                <a:cs typeface="Arial" panose="020B0604020202020204" pitchFamily="34" charset="0"/>
              </a:rPr>
              <a:t>BMHP5014</a:t>
            </a:r>
          </a:p>
          <a:p>
            <a:endParaRPr lang="en-GB" sz="1900"/>
          </a:p>
        </p:txBody>
      </p:sp>
      <p:pic>
        <p:nvPicPr>
          <p:cNvPr id="7" name="Graphic 6" descr="Stethoscope">
            <a:extLst>
              <a:ext uri="{FF2B5EF4-FFF2-40B4-BE49-F238E27FC236}">
                <a16:creationId xmlns:a16="http://schemas.microsoft.com/office/drawing/2014/main" id="{67D6453C-7568-4CE8-58EB-4F715DAAA29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8408" y="2492376"/>
            <a:ext cx="3563372" cy="3563372"/>
          </a:xfrm>
          <a:prstGeom prst="rect">
            <a:avLst/>
          </a:prstGeom>
        </p:spPr>
      </p:pic>
    </p:spTree>
    <p:extLst>
      <p:ext uri="{BB962C8B-B14F-4D97-AF65-F5344CB8AC3E}">
        <p14:creationId xmlns:p14="http://schemas.microsoft.com/office/powerpoint/2010/main" val="1324463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25C55-FAB6-4827-9C9D-6ED32A36FFC6}"/>
              </a:ext>
            </a:extLst>
          </p:cNvPr>
          <p:cNvSpPr>
            <a:spLocks noGrp="1"/>
          </p:cNvSpPr>
          <p:nvPr>
            <p:ph type="title"/>
          </p:nvPr>
        </p:nvSpPr>
        <p:spPr>
          <a:xfrm>
            <a:off x="1136428" y="627564"/>
            <a:ext cx="7474172" cy="1325563"/>
          </a:xfrm>
        </p:spPr>
        <p:txBody>
          <a:bodyPr>
            <a:normAutofit/>
          </a:bodyPr>
          <a:lstStyle/>
          <a:p>
            <a:r>
              <a:rPr lang="en-GB"/>
              <a:t>                      </a:t>
            </a:r>
            <a:r>
              <a:rPr lang="en-GB">
                <a:latin typeface="Arial" pitchFamily="34" charset="0"/>
                <a:cs typeface="Arial" pitchFamily="34" charset="0"/>
              </a:rPr>
              <a:t>INTRODUCTION</a:t>
            </a:r>
          </a:p>
        </p:txBody>
      </p:sp>
      <p:sp>
        <p:nvSpPr>
          <p:cNvPr id="3" name="Content Placeholder 2">
            <a:extLst>
              <a:ext uri="{FF2B5EF4-FFF2-40B4-BE49-F238E27FC236}">
                <a16:creationId xmlns:a16="http://schemas.microsoft.com/office/drawing/2014/main" id="{72D1F448-3576-4414-B44B-334294A4B747}"/>
              </a:ext>
            </a:extLst>
          </p:cNvPr>
          <p:cNvSpPr>
            <a:spLocks noGrp="1"/>
          </p:cNvSpPr>
          <p:nvPr>
            <p:ph idx="1"/>
          </p:nvPr>
        </p:nvSpPr>
        <p:spPr>
          <a:xfrm>
            <a:off x="1136429" y="2278173"/>
            <a:ext cx="6467867" cy="3450613"/>
          </a:xfrm>
        </p:spPr>
        <p:txBody>
          <a:bodyPr anchor="ctr">
            <a:normAutofit/>
          </a:bodyPr>
          <a:lstStyle/>
          <a:p>
            <a:pPr marL="0" indent="0">
              <a:spcBef>
                <a:spcPts val="0"/>
              </a:spcBef>
              <a:spcAft>
                <a:spcPts val="600"/>
              </a:spcAft>
              <a:buNone/>
            </a:pPr>
            <a:r>
              <a:rPr lang="en-GB" sz="1700">
                <a:latin typeface="Arial" pitchFamily="34" charset="0"/>
                <a:cs typeface="Arial" pitchFamily="34" charset="0"/>
              </a:rPr>
              <a:t>In this portfolio I will develop a new project: a bed sheet and pillowcase that suits individuals with different skin conditions. Skin condition can occur for different reasons such as genetic illnesses, health conditions or infections causing them to react a way it shouldn’t (WebMD, 2022).</a:t>
            </a:r>
          </a:p>
          <a:p>
            <a:pPr marL="0" indent="0">
              <a:spcBef>
                <a:spcPts val="0"/>
              </a:spcBef>
              <a:spcAft>
                <a:spcPts val="600"/>
              </a:spcAft>
              <a:buNone/>
            </a:pPr>
            <a:r>
              <a:rPr lang="en-GB" sz="1700">
                <a:latin typeface="Arial" pitchFamily="34" charset="0"/>
                <a:cs typeface="Arial" pitchFamily="34" charset="0"/>
              </a:rPr>
              <a:t>According to the NHS (2022), skin conditions tend to get worsen at night as our body releases low levels of cortisol at that timer. This has a huge impact on the way our body reacts to skin inflammation. This is way sleeping on the right bedding is important when experiencing irritative skin condition. </a:t>
            </a:r>
          </a:p>
          <a:p>
            <a:pPr marL="0" indent="0">
              <a:spcBef>
                <a:spcPts val="0"/>
              </a:spcBef>
              <a:spcAft>
                <a:spcPts val="600"/>
              </a:spcAft>
              <a:buNone/>
            </a:pPr>
            <a:r>
              <a:rPr lang="en-GB" sz="1700">
                <a:latin typeface="Arial" pitchFamily="34" charset="0"/>
                <a:cs typeface="Arial" pitchFamily="34" charset="0"/>
              </a:rPr>
              <a:t>I have chosen task 1 (creating a mind map of my chosen project) and task 4 (creating a flyer explaining the benefits of my creation)</a:t>
            </a:r>
          </a:p>
          <a:p>
            <a:pPr marL="0" indent="0">
              <a:spcBef>
                <a:spcPts val="0"/>
              </a:spcBef>
              <a:spcAft>
                <a:spcPts val="600"/>
              </a:spcAft>
              <a:buNone/>
            </a:pPr>
            <a:endParaRPr lang="en-GB" sz="1700">
              <a:latin typeface="Arial" pitchFamily="34" charset="0"/>
              <a:cs typeface="Arial" pitchFamily="34" charset="0"/>
            </a:endParaRPr>
          </a:p>
        </p:txBody>
      </p:sp>
      <p:sp>
        <p:nvSpPr>
          <p:cNvPr id="63" name="Rectangle 62">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Graphic 32" descr="Bed">
            <a:extLst>
              <a:ext uri="{FF2B5EF4-FFF2-40B4-BE49-F238E27FC236}">
                <a16:creationId xmlns:a16="http://schemas.microsoft.com/office/drawing/2014/main" id="{8367A6FC-72EF-CF75-5A58-E5F50C2DCE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754047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Rectangle 6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olo 1"/>
          <p:cNvSpPr>
            <a:spLocks noGrp="1"/>
          </p:cNvSpPr>
          <p:nvPr>
            <p:ph type="title"/>
          </p:nvPr>
        </p:nvSpPr>
        <p:spPr>
          <a:xfrm>
            <a:off x="958506" y="800392"/>
            <a:ext cx="10264697" cy="1212102"/>
          </a:xfrm>
        </p:spPr>
        <p:txBody>
          <a:bodyPr>
            <a:normAutofit/>
          </a:bodyPr>
          <a:lstStyle/>
          <a:p>
            <a:r>
              <a:rPr lang="it-IT" sz="4000">
                <a:solidFill>
                  <a:srgbClr val="FFFFFF"/>
                </a:solidFill>
                <a:latin typeface="Arial" pitchFamily="34" charset="0"/>
                <a:cs typeface="Arial" pitchFamily="34" charset="0"/>
              </a:rPr>
              <a:t>HAPPY PLACE- (Mind Map)</a:t>
            </a:r>
          </a:p>
        </p:txBody>
      </p:sp>
      <p:sp>
        <p:nvSpPr>
          <p:cNvPr id="3" name="Segnaposto contenuto 2"/>
          <p:cNvSpPr>
            <a:spLocks noGrp="1"/>
          </p:cNvSpPr>
          <p:nvPr>
            <p:ph idx="1"/>
          </p:nvPr>
        </p:nvSpPr>
        <p:spPr>
          <a:xfrm>
            <a:off x="1367624" y="2490436"/>
            <a:ext cx="9708995" cy="3567173"/>
          </a:xfrm>
        </p:spPr>
        <p:txBody>
          <a:bodyPr anchor="ctr">
            <a:normAutofit/>
          </a:bodyPr>
          <a:lstStyle/>
          <a:p>
            <a:pPr>
              <a:spcBef>
                <a:spcPts val="0"/>
              </a:spcBef>
              <a:spcAft>
                <a:spcPts val="600"/>
              </a:spcAft>
              <a:buNone/>
            </a:pPr>
            <a:r>
              <a:rPr lang="en-GB" sz="2000">
                <a:latin typeface="Arial" pitchFamily="34" charset="0"/>
                <a:cs typeface="Arial" pitchFamily="34" charset="0"/>
              </a:rPr>
              <a:t>      I have chosen this project because my daughter suffers from severe eczema. Her skin is very sensitive to the hospital beddings and doctors couldn’t give any recommendation on the right bedding she could use to prevent skin irritation. This project would have a great impact in improving  the quality of life of people experiencing skin </a:t>
            </a:r>
          </a:p>
          <a:p>
            <a:pPr>
              <a:spcBef>
                <a:spcPts val="0"/>
              </a:spcBef>
              <a:spcAft>
                <a:spcPts val="600"/>
              </a:spcAft>
              <a:buNone/>
            </a:pPr>
            <a:r>
              <a:rPr lang="en-GB" sz="2000">
                <a:latin typeface="Arial" pitchFamily="34" charset="0"/>
                <a:cs typeface="Arial" pitchFamily="34" charset="0"/>
              </a:rPr>
              <a:t>      Irritations. The bedding would be affordable for individuals from any economical status.</a:t>
            </a:r>
          </a:p>
          <a:p>
            <a:pPr>
              <a:spcBef>
                <a:spcPts val="0"/>
              </a:spcBef>
              <a:spcAft>
                <a:spcPts val="600"/>
              </a:spcAft>
              <a:buNone/>
            </a:pPr>
            <a:endParaRPr lang="en-GB" sz="2000">
              <a:latin typeface="Arial" pitchFamily="34" charset="0"/>
              <a:cs typeface="Arial" pitchFamily="34" charset="0"/>
            </a:endParaRPr>
          </a:p>
          <a:p>
            <a:pPr>
              <a:spcBef>
                <a:spcPts val="0"/>
              </a:spcBef>
              <a:spcAft>
                <a:spcPts val="600"/>
              </a:spcAft>
              <a:buNone/>
            </a:pPr>
            <a:r>
              <a:rPr lang="en-GB" sz="2000">
                <a:latin typeface="Arial" pitchFamily="34" charset="0"/>
                <a:cs typeface="Arial" pitchFamily="34" charset="0"/>
              </a:rPr>
              <a:t>      My mind map demonstrates how my bedding can be used and where it can be used. It also demonstrates the type of fabric I would be using to create my bedding.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33CD-DDF3-428B-8AE1-FAADEAB2A873}"/>
              </a:ext>
            </a:extLst>
          </p:cNvPr>
          <p:cNvSpPr>
            <a:spLocks noGrp="1"/>
          </p:cNvSpPr>
          <p:nvPr>
            <p:ph type="title"/>
          </p:nvPr>
        </p:nvSpPr>
        <p:spPr>
          <a:xfrm>
            <a:off x="-198783" y="0"/>
            <a:ext cx="10151165" cy="767936"/>
          </a:xfrm>
        </p:spPr>
        <p:txBody>
          <a:bodyPr>
            <a:normAutofit fontScale="90000"/>
          </a:bodyPr>
          <a:lstStyle/>
          <a:p>
            <a:r>
              <a:rPr lang="en-GB" dirty="0"/>
              <a:t>                             ARTEFACT TASK 1: (MIND-MAP)</a:t>
            </a:r>
          </a:p>
        </p:txBody>
      </p:sp>
      <p:pic>
        <p:nvPicPr>
          <p:cNvPr id="6" name="Picture 5">
            <a:extLst>
              <a:ext uri="{FF2B5EF4-FFF2-40B4-BE49-F238E27FC236}">
                <a16:creationId xmlns:a16="http://schemas.microsoft.com/office/drawing/2014/main" id="{162A861A-1EA1-49F7-9C15-554289D80D3F}"/>
              </a:ext>
            </a:extLst>
          </p:cNvPr>
          <p:cNvPicPr>
            <a:picLocks noChangeAspect="1"/>
          </p:cNvPicPr>
          <p:nvPr/>
        </p:nvPicPr>
        <p:blipFill rotWithShape="1">
          <a:blip r:embed="rId3" cstate="print"/>
          <a:srcRect t="5314" b="19904"/>
          <a:stretch/>
        </p:blipFill>
        <p:spPr>
          <a:xfrm rot="16200000">
            <a:off x="3022735" y="-2294085"/>
            <a:ext cx="6120031" cy="11907082"/>
          </a:xfrm>
          <a:prstGeom prst="rect">
            <a:avLst/>
          </a:prstGeom>
        </p:spPr>
      </p:pic>
    </p:spTree>
    <p:extLst>
      <p:ext uri="{BB962C8B-B14F-4D97-AF65-F5344CB8AC3E}">
        <p14:creationId xmlns:p14="http://schemas.microsoft.com/office/powerpoint/2010/main" val="2493901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Rectangle 65">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274CB64-E874-401D-AA4B-01879DECE167}"/>
              </a:ext>
            </a:extLst>
          </p:cNvPr>
          <p:cNvSpPr>
            <a:spLocks noGrp="1"/>
          </p:cNvSpPr>
          <p:nvPr>
            <p:ph type="title"/>
          </p:nvPr>
        </p:nvSpPr>
        <p:spPr>
          <a:xfrm>
            <a:off x="958506" y="800392"/>
            <a:ext cx="10264697" cy="1212102"/>
          </a:xfrm>
        </p:spPr>
        <p:txBody>
          <a:bodyPr>
            <a:normAutofit/>
          </a:bodyPr>
          <a:lstStyle/>
          <a:p>
            <a:r>
              <a:rPr lang="en-GB" sz="4000">
                <a:solidFill>
                  <a:srgbClr val="FFFFFF"/>
                </a:solidFill>
                <a:latin typeface="Arial" panose="020B0604020202020204" pitchFamily="34" charset="0"/>
                <a:cs typeface="Arial" panose="020B0604020202020204" pitchFamily="34" charset="0"/>
              </a:rPr>
              <a:t>                 HAPPY PLACE-(Mind Map)</a:t>
            </a:r>
            <a:endParaRPr lang="en-GB" sz="4000">
              <a:solidFill>
                <a:srgbClr val="FFFFFF"/>
              </a:solidFill>
            </a:endParaRPr>
          </a:p>
        </p:txBody>
      </p:sp>
      <p:sp>
        <p:nvSpPr>
          <p:cNvPr id="3" name="Content Placeholder 2">
            <a:extLst>
              <a:ext uri="{FF2B5EF4-FFF2-40B4-BE49-F238E27FC236}">
                <a16:creationId xmlns:a16="http://schemas.microsoft.com/office/drawing/2014/main" id="{78316F6C-8DD5-4758-8EAD-9D2D0C6A6C75}"/>
              </a:ext>
            </a:extLst>
          </p:cNvPr>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sz="1100" dirty="0">
                <a:latin typeface="Arial" panose="020B0604020202020204" pitchFamily="34" charset="0"/>
                <a:cs typeface="Arial" panose="020B0604020202020204" pitchFamily="34" charset="0"/>
              </a:rPr>
              <a:t>My chosen project is creating a bed sheet and pillowcase that suits individuals with different skin condition such as: acne, cold sore, hives, actinic keratosis, rosacea, carbuncle, latex allergy, eczema, psoriasis, cellulitis, measles, basal cell carcinoma, melanoma and many more conditions. My bedding sheets and pillowcase would be made from a very stretchy Fabric this prevents the skin from sticking to the bedding also prevent irritation and prevent triggers that worsens the condition such as heat which most bedding contain and most importantly it would be waterproof the reason for this is because some people’s skin condition makes their skin produce body fluid the bed sheet will absorb the fluid stopping it from infecting other parts of the body. It would also act as extra protection for the skin.  </a:t>
            </a:r>
          </a:p>
          <a:p>
            <a:pPr marL="0" indent="0">
              <a:buNone/>
            </a:pPr>
            <a:r>
              <a:rPr lang="en-GB" sz="1100" dirty="0">
                <a:latin typeface="Arial" panose="020B0604020202020204" pitchFamily="34" charset="0"/>
                <a:cs typeface="Arial" panose="020B0604020202020204" pitchFamily="34" charset="0"/>
              </a:rPr>
              <a:t>My bedding would be easily wipeable can be hand washed with warm water and detergent. My product will not crack or get harden. It is suitable for both children and adults to use and it’s made to last long. It does not fade or get damaged easily. My product would be manufactured by a flammable tinted flame retardant polypropylene I would also make sure that my product is complies with the NHS as well as the government guidelines so that it would be suited to use within every health setting.  According to the (NHS, 2022), states that it has been scientifically proven that skin conditions tend to get worsen at night this is because our body releases low level of hormones cortisol during the night. Our body hormones have a huge impact on the way or body function to skin inflammation. Therefore, sleeping on the right bedding is important when experiencing itchy irritation skin condition.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The bedding will help individuals' health condition improve for example it would not affect their breathing when sleeping as some people likes covering their face when sleeping.  The impact of the bedding when sleeping on it is that the martials will feel smooth on your skin allowing you to have a comfortable night. Hospitals can use this bedding as they come in different shapes and size to fit any bed size and it is suited for every skin condition and can easily be cleaned. The fabric is waterproof it can absorb wound fluids and won’t cause you any discomfort. Thermal and polyester material would be used to make my product this fabric helps to retain body heat keeping the patient warm during a good night sleep and the polyester is a smooth fabric that would help reduce skin irritation and discomfort. Individuals must not smoke while on the bedding because smoking produces harmful chemicals that could stay on the bed, you  will inhale these chemicals every time you sleep and to also prevent fire.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I choose to do this project because my daughter suffers from severe eczema her skin is very sensitive to the fabric sheets on her bed doctors couldn’t recommend any suggestions on the right bedding material she could use as there isn’t any that’s been created for skin condition like hers. Each time she sleeps on her bed sheet her skin condition gets worsened because she also suffers from try skin, scabbing, and thick skin due to the eczema. Making this project would really be a life safer for everyone experiencing skin irritation making sure you have a good night sleep is my number one priority. The bedding would be affordable for individuals from upper class, middle class, and lower class. </a:t>
            </a:r>
          </a:p>
          <a:p>
            <a:pPr marL="0" indent="0">
              <a:buNone/>
            </a:pPr>
            <a:endParaRPr lang="en-GB" sz="800" dirty="0">
              <a:latin typeface="Arial" panose="020B0604020202020204" pitchFamily="34" charset="0"/>
              <a:cs typeface="Arial" panose="020B0604020202020204" pitchFamily="34" charset="0"/>
            </a:endParaRPr>
          </a:p>
          <a:p>
            <a:pPr marL="0" indent="0">
              <a:buNone/>
            </a:pPr>
            <a:endParaRPr lang="en-GB" sz="800" dirty="0"/>
          </a:p>
        </p:txBody>
      </p:sp>
    </p:spTree>
    <p:extLst>
      <p:ext uri="{BB962C8B-B14F-4D97-AF65-F5344CB8AC3E}">
        <p14:creationId xmlns:p14="http://schemas.microsoft.com/office/powerpoint/2010/main" val="235713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3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olo 1"/>
          <p:cNvSpPr>
            <a:spLocks noGrp="1"/>
          </p:cNvSpPr>
          <p:nvPr>
            <p:ph type="title"/>
          </p:nvPr>
        </p:nvSpPr>
        <p:spPr>
          <a:xfrm>
            <a:off x="958506" y="800392"/>
            <a:ext cx="10264697" cy="1212102"/>
          </a:xfrm>
        </p:spPr>
        <p:txBody>
          <a:bodyPr>
            <a:normAutofit/>
          </a:bodyPr>
          <a:lstStyle/>
          <a:p>
            <a:r>
              <a:rPr lang="it-IT" sz="4000">
                <a:solidFill>
                  <a:srgbClr val="FFFFFF"/>
                </a:solidFill>
                <a:latin typeface="Arial" pitchFamily="34" charset="0"/>
                <a:cs typeface="Arial" pitchFamily="34" charset="0"/>
              </a:rPr>
              <a:t>  HAPPY PLACE (safer sleep flyer) </a:t>
            </a:r>
          </a:p>
        </p:txBody>
      </p:sp>
      <p:sp>
        <p:nvSpPr>
          <p:cNvPr id="3" name="Segnaposto contenuto 2"/>
          <p:cNvSpPr>
            <a:spLocks noGrp="1"/>
          </p:cNvSpPr>
          <p:nvPr>
            <p:ph idx="1"/>
          </p:nvPr>
        </p:nvSpPr>
        <p:spPr>
          <a:xfrm>
            <a:off x="1367624" y="2490436"/>
            <a:ext cx="9708995" cy="3567173"/>
          </a:xfrm>
        </p:spPr>
        <p:txBody>
          <a:bodyPr anchor="ctr">
            <a:normAutofit lnSpcReduction="10000"/>
          </a:bodyPr>
          <a:lstStyle/>
          <a:p>
            <a:r>
              <a:rPr lang="en-GB" sz="2200" dirty="0">
                <a:latin typeface="Arial" pitchFamily="34" charset="0"/>
                <a:cs typeface="Arial" pitchFamily="34" charset="0"/>
              </a:rPr>
              <a:t>The content of my flyer focuses on eczema and other skin related conditions. The leaflet is colourful and bright to catch the attention of my audience, the writing font is big enough to read and the information is clear to everyone and understandable. The use of pictures is to show the different skin conditions and how they could be treated by health professional. </a:t>
            </a:r>
          </a:p>
          <a:p>
            <a:r>
              <a:rPr lang="en-GB" sz="2200" dirty="0">
                <a:latin typeface="Arial" pitchFamily="34" charset="0"/>
                <a:cs typeface="Arial" pitchFamily="34" charset="0"/>
              </a:rPr>
              <a:t>If suffering from eczema, it is important not to wear tight, synthetic or woollen clothes; wool can stick to the skin especially if it leaks fluid </a:t>
            </a:r>
          </a:p>
          <a:p>
            <a:r>
              <a:rPr lang="en-GB" sz="2200" dirty="0">
                <a:latin typeface="Arial" pitchFamily="34" charset="0"/>
                <a:cs typeface="Arial" pitchFamily="34" charset="0"/>
              </a:rPr>
              <a:t>It is recommended not to spend too much time in the shower as this can cause dry skin and not to use scented soaps or products (NHS, 2022). </a:t>
            </a:r>
          </a:p>
          <a:p>
            <a:r>
              <a:rPr lang="en-GB" sz="2200" dirty="0">
                <a:latin typeface="Arial" pitchFamily="34" charset="0"/>
                <a:cs typeface="Arial" pitchFamily="34" charset="0"/>
              </a:rPr>
              <a:t>Help and support information </a:t>
            </a:r>
            <a:r>
              <a:rPr lang="en-GB" sz="2200">
                <a:latin typeface="Arial" pitchFamily="34" charset="0"/>
                <a:cs typeface="Arial" pitchFamily="34" charset="0"/>
              </a:rPr>
              <a:t>is provided </a:t>
            </a:r>
            <a:r>
              <a:rPr lang="en-GB" sz="2200" dirty="0">
                <a:latin typeface="Arial" pitchFamily="34" charset="0"/>
                <a:cs typeface="Arial" pitchFamily="34" charset="0"/>
              </a:rPr>
              <a:t>(email and phone number)</a:t>
            </a:r>
          </a:p>
          <a:p>
            <a:endParaRPr lang="it-IT" sz="22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FD1F0-2EA2-4619-A17E-D8CFDFBD114E}"/>
              </a:ext>
            </a:extLst>
          </p:cNvPr>
          <p:cNvSpPr>
            <a:spLocks noGrp="1"/>
          </p:cNvSpPr>
          <p:nvPr>
            <p:ph type="title"/>
          </p:nvPr>
        </p:nvSpPr>
        <p:spPr>
          <a:xfrm>
            <a:off x="2530945" y="0"/>
            <a:ext cx="10520680" cy="732155"/>
          </a:xfrm>
        </p:spPr>
        <p:txBody>
          <a:bodyPr/>
          <a:lstStyle/>
          <a:p>
            <a:r>
              <a:rPr lang="en-GB" dirty="0"/>
              <a:t> </a:t>
            </a:r>
            <a:r>
              <a:rPr lang="en-GB" sz="3600" dirty="0">
                <a:latin typeface="Arial" pitchFamily="34" charset="0"/>
                <a:cs typeface="Arial" pitchFamily="34" charset="0"/>
              </a:rPr>
              <a:t>ARTEFACT TASK 4: flyer </a:t>
            </a:r>
            <a:endParaRPr lang="en-GB" dirty="0">
              <a:latin typeface="Arial" pitchFamily="34" charset="0"/>
              <a:cs typeface="Arial" pitchFamily="34" charset="0"/>
            </a:endParaRPr>
          </a:p>
        </p:txBody>
      </p:sp>
      <p:pic>
        <p:nvPicPr>
          <p:cNvPr id="5" name="Content Placeholder 4" descr="Website&#10;&#10;Description automatically generated with medium confidence">
            <a:extLst>
              <a:ext uri="{FF2B5EF4-FFF2-40B4-BE49-F238E27FC236}">
                <a16:creationId xmlns:a16="http://schemas.microsoft.com/office/drawing/2014/main" id="{2A2E88B6-993C-4193-805B-AC384BE9D21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388" t="1586" r="1115"/>
          <a:stretch/>
        </p:blipFill>
        <p:spPr>
          <a:xfrm>
            <a:off x="647700" y="632903"/>
            <a:ext cx="10896600" cy="6072697"/>
          </a:xfrm>
        </p:spPr>
      </p:pic>
    </p:spTree>
    <p:extLst>
      <p:ext uri="{BB962C8B-B14F-4D97-AF65-F5344CB8AC3E}">
        <p14:creationId xmlns:p14="http://schemas.microsoft.com/office/powerpoint/2010/main" val="504567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45182A7-EF80-4489-BAEC-F91483531AC8}"/>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Happy place safer sleep</a:t>
            </a:r>
          </a:p>
        </p:txBody>
      </p:sp>
      <p:sp>
        <p:nvSpPr>
          <p:cNvPr id="3" name="Content Placeholder 2">
            <a:extLst>
              <a:ext uri="{FF2B5EF4-FFF2-40B4-BE49-F238E27FC236}">
                <a16:creationId xmlns:a16="http://schemas.microsoft.com/office/drawing/2014/main" id="{816A1EBE-BAE5-438C-948A-A7C1AD4C968E}"/>
              </a:ext>
            </a:extLst>
          </p:cNvPr>
          <p:cNvSpPr>
            <a:spLocks noGrp="1"/>
          </p:cNvSpPr>
          <p:nvPr>
            <p:ph idx="1"/>
          </p:nvPr>
        </p:nvSpPr>
        <p:spPr>
          <a:xfrm>
            <a:off x="1142394" y="2177170"/>
            <a:ext cx="10387196" cy="4556139"/>
          </a:xfrm>
        </p:spPr>
        <p:txBody>
          <a:bodyPr anchor="ctr">
            <a:noAutofit/>
          </a:bodyPr>
          <a:lstStyle/>
          <a:p>
            <a:pPr marL="0" indent="0">
              <a:buNone/>
            </a:pPr>
            <a:r>
              <a:rPr lang="en-GB" sz="1100" dirty="0">
                <a:latin typeface="Arial" panose="020B0604020202020204" pitchFamily="34" charset="0"/>
                <a:cs typeface="Arial" panose="020B0604020202020204" pitchFamily="34" charset="0"/>
              </a:rPr>
              <a:t>The content of my flyer is that I produced my flyer design by using bright colours to draw my audients attention making them want to find out more about the information the flyer contains. I also used imagery to describe the effectiveness of the beddings. My flyer is effective in advertising my project idea because I have tested it out and used before and after imageries to proof that it is affective and would really make a difference to patients suffering from irritation skin conditions. My flyer contains professional information allowing individuals reading the flyer feel more interested knowing they are reading something from a professional point of view.</a:t>
            </a:r>
          </a:p>
          <a:p>
            <a:pPr marL="0" indent="0">
              <a:buNone/>
            </a:pPr>
            <a:r>
              <a:rPr lang="en-GB" sz="1100" dirty="0">
                <a:latin typeface="Arial" panose="020B0604020202020204" pitchFamily="34" charset="0"/>
                <a:cs typeface="Arial" panose="020B0604020202020204" pitchFamily="34" charset="0"/>
              </a:rPr>
              <a:t>It is always best to see a GP and be examined properly so that the right prescription can be prescribed for you. Skin condition can occur for different reasons such as genetic illnesses, health conditions, or infections which causes your skin to react in the way it shouldn’t (WebMD, 2022). The presentation of my leaflet is colourful and bright to catch the attention of my audience. I also made sure that the writing font is big enough to read and the information is clear to everyone and understandable. The use of pictures is to demonstrate the different types of skin condition that people servers from and how it could be treated by health professional. </a:t>
            </a:r>
          </a:p>
          <a:p>
            <a:pPr marL="0" indent="0">
              <a:buNone/>
            </a:pPr>
            <a:r>
              <a:rPr lang="en-GB" sz="1100" dirty="0">
                <a:latin typeface="Arial" panose="020B0604020202020204" pitchFamily="34" charset="0"/>
                <a:cs typeface="Arial" panose="020B0604020202020204" pitchFamily="34" charset="0"/>
              </a:rPr>
              <a:t>The awareness I am trying to raise is for people to be able to gain knowledge about the different skin conditions that are out there that many don’t know about and how to go about receiving the right treatment. Individuals could participate in the sharing of information for example pass on information to people experience a skin condition and informing them on ways they can treat their condition. It is import seeking help and advice from a health professional than trying to treat your condition online as some home remedies could worsen your situation. I would also get people with different skin conditions to get involve in test run in for my bedding project, to see how effective it is. </a:t>
            </a:r>
          </a:p>
          <a:p>
            <a:pPr marL="0" indent="0">
              <a:buNone/>
            </a:pPr>
            <a:r>
              <a:rPr lang="en-GB" sz="1100" dirty="0">
                <a:latin typeface="Arial" panose="020B0604020202020204" pitchFamily="34" charset="0"/>
                <a:cs typeface="Arial" panose="020B0604020202020204" pitchFamily="34" charset="0"/>
              </a:rPr>
              <a:t>The important of flyer doesn’t just educates people suffering from severe skin condition but also educates those that are also looking for an answer to help treat relatives or friends experiencing multiple skin conditions and this information would also help communities. The goal of my flyer is expanding knowledge of individual’s health and to change the way people think and feels about seeking help from a health professional and to encourage people practice treating their condition at home daily as prescribed from the health care profession.</a:t>
            </a:r>
          </a:p>
          <a:p>
            <a:pPr marL="0" indent="0">
              <a:buNone/>
            </a:pPr>
            <a:r>
              <a:rPr lang="en-GB" sz="1100" dirty="0">
                <a:latin typeface="Arial" panose="020B0604020202020204" pitchFamily="34" charset="0"/>
                <a:cs typeface="Arial" panose="020B0604020202020204" pitchFamily="34" charset="0"/>
              </a:rPr>
              <a:t>Using a flyer to promote my project is a great way for me to market my bedding idea because it helps me to create a face-to-face contact with my potential customers. Using a flyer format is also important because it is an easy way to distributes by hand and through post. Having a one-to-one communication with people it gives them the chance to want to listen to what you have to say making them more likely to take interest in my project.  </a:t>
            </a:r>
          </a:p>
          <a:p>
            <a:pPr marL="0" indent="0">
              <a:buNone/>
            </a:pPr>
            <a:r>
              <a:rPr lang="en-GB" sz="1100" dirty="0">
                <a:latin typeface="Arial" panose="020B0604020202020204" pitchFamily="34" charset="0"/>
                <a:cs typeface="Arial" panose="020B0604020202020204" pitchFamily="34" charset="0"/>
              </a:rPr>
              <a:t>The biggest reason why flyers are effective in marketing is that you are creating face-to-face connections with your potential customers. This is especially important when distributing flyers by hand. Having in-person interactions make people feel valuable and much more likely to take an interest in what I have to say. </a:t>
            </a:r>
          </a:p>
          <a:p>
            <a:pPr marL="0" indent="0">
              <a:buNone/>
            </a:pPr>
            <a:r>
              <a:rPr lang="en-GB" sz="1100" dirty="0">
                <a:latin typeface="Arial" panose="020B0604020202020204" pitchFamily="34" charset="0"/>
                <a:cs typeface="Arial" panose="020B0604020202020204" pitchFamily="34" charset="0"/>
              </a:rPr>
              <a:t>The benefits are seen as supporting the public good and placing value on aspects such as skin care, hygiene and good sleep (Bennington and Moore, 2010).</a:t>
            </a:r>
          </a:p>
        </p:txBody>
      </p:sp>
    </p:spTree>
    <p:extLst>
      <p:ext uri="{BB962C8B-B14F-4D97-AF65-F5344CB8AC3E}">
        <p14:creationId xmlns:p14="http://schemas.microsoft.com/office/powerpoint/2010/main" val="3719254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BB82E-3659-42E5-B6E3-E61B56580370}"/>
              </a:ext>
            </a:extLst>
          </p:cNvPr>
          <p:cNvSpPr>
            <a:spLocks noGrp="1"/>
          </p:cNvSpPr>
          <p:nvPr>
            <p:ph type="title"/>
          </p:nvPr>
        </p:nvSpPr>
        <p:spPr>
          <a:xfrm>
            <a:off x="4376056" y="620742"/>
            <a:ext cx="6977743" cy="1325563"/>
          </a:xfrm>
        </p:spPr>
        <p:txBody>
          <a:bodyPr vert="horz" lIns="91440" tIns="45720" rIns="91440" bIns="45720" rtlCol="0" anchor="ctr">
            <a:normAutofit/>
          </a:bodyPr>
          <a:lstStyle/>
          <a:p>
            <a:r>
              <a:rPr lang="en-US" kern="1200" dirty="0">
                <a:solidFill>
                  <a:srgbClr val="FFFFFF"/>
                </a:solidFill>
                <a:latin typeface="+mj-lt"/>
                <a:ea typeface="+mj-ea"/>
                <a:cs typeface="+mj-cs"/>
              </a:rPr>
              <a:t>CONCLUSIONS</a:t>
            </a:r>
          </a:p>
        </p:txBody>
      </p:sp>
      <p:cxnSp>
        <p:nvCxnSpPr>
          <p:cNvPr id="15"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Segnaposto contenuto 3"/>
          <p:cNvSpPr>
            <a:spLocks noGrp="1"/>
          </p:cNvSpPr>
          <p:nvPr>
            <p:ph idx="1"/>
          </p:nvPr>
        </p:nvSpPr>
        <p:spPr>
          <a:xfrm>
            <a:off x="838200" y="2266345"/>
            <a:ext cx="5097780" cy="3910617"/>
          </a:xfrm>
        </p:spPr>
        <p:txBody>
          <a:bodyPr vert="horz" lIns="91440" tIns="45720" rIns="91440" bIns="45720" rtlCol="0">
            <a:normAutofit/>
          </a:bodyPr>
          <a:lstStyle/>
          <a:p>
            <a:endParaRPr lang="en-US" sz="2400">
              <a:solidFill>
                <a:srgbClr val="FFFFFF"/>
              </a:solidFill>
            </a:endParaRPr>
          </a:p>
          <a:p>
            <a:endParaRPr lang="en-US" sz="2400">
              <a:solidFill>
                <a:srgbClr val="FFFFFF"/>
              </a:solidFill>
            </a:endParaRPr>
          </a:p>
          <a:p>
            <a:endParaRPr lang="en-US" sz="2400">
              <a:solidFill>
                <a:srgbClr val="FFFFFF"/>
              </a:solidFill>
            </a:endParaRPr>
          </a:p>
          <a:p>
            <a:endParaRPr lang="en-US" sz="2400">
              <a:solidFill>
                <a:srgbClr val="FFFFFF"/>
              </a:solidFill>
            </a:endParaRPr>
          </a:p>
        </p:txBody>
      </p:sp>
      <p:sp>
        <p:nvSpPr>
          <p:cNvPr id="5" name="TextBox 4">
            <a:extLst>
              <a:ext uri="{FF2B5EF4-FFF2-40B4-BE49-F238E27FC236}">
                <a16:creationId xmlns:a16="http://schemas.microsoft.com/office/drawing/2014/main" id="{0B9D8641-D608-4098-B6DC-6826922F7CE1}"/>
              </a:ext>
            </a:extLst>
          </p:cNvPr>
          <p:cNvSpPr txBox="1"/>
          <p:nvPr/>
        </p:nvSpPr>
        <p:spPr>
          <a:xfrm>
            <a:off x="1848938" y="2481617"/>
            <a:ext cx="8494123" cy="291769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dirty="0">
                <a:solidFill>
                  <a:srgbClr val="FFFFFF"/>
                </a:solidFill>
              </a:rPr>
              <a:t>This bedding helps protect patients with any types of skin conditions. In order to make individuals feel more comfortable when sleeping on the bedding, the fabric is made very stretchy to fit all bed size. The martial is smooth on the skin to reduce irritation and friction to the skin. This is a new innovative because it benefit everyone suffering from a server skin condition. My project makes you feel comfortable, and the bedding will be heat resistance and helps you to sleep well in your own bed without any discomfort, the material used to make the sheets will feel smooth on the skin. There would be no friction between your skin and the sheets. Bedding should be washed at 60 degrees, washing the sheets at this rate will kill all bacteria and viruses as well as remove any stains easily. I created this body to suite all ages. Manufactured by a flammable tinted flame retardant polypropylene and compliant with the NHS and government guidelines therefore suitable to be used in any health setting. </a:t>
            </a:r>
          </a:p>
          <a:p>
            <a:pPr indent="-228600">
              <a:lnSpc>
                <a:spcPct val="90000"/>
              </a:lnSpc>
              <a:spcAft>
                <a:spcPts val="600"/>
              </a:spcAft>
              <a:buFont typeface="Arial" panose="020B0604020202020204" pitchFamily="34" charset="0"/>
              <a:buChar char="•"/>
            </a:pPr>
            <a:endParaRPr lang="en-US" sz="1100" dirty="0">
              <a:solidFill>
                <a:srgbClr val="FFFFFF"/>
              </a:solidFill>
            </a:endParaRPr>
          </a:p>
          <a:p>
            <a:pPr indent="-228600">
              <a:lnSpc>
                <a:spcPct val="90000"/>
              </a:lnSpc>
              <a:spcAft>
                <a:spcPts val="600"/>
              </a:spcAft>
              <a:buFont typeface="Arial" panose="020B0604020202020204" pitchFamily="34" charset="0"/>
              <a:buChar char="•"/>
            </a:pPr>
            <a:r>
              <a:rPr lang="en-US" sz="1100" dirty="0">
                <a:solidFill>
                  <a:srgbClr val="FFFFFF"/>
                </a:solidFill>
              </a:rPr>
              <a:t>Skin problems are very common, and anyone can develop them at any time in their life, patients with skin conditions need to be assessed properly by a professional health practitioner in order to set a care plan that suits their condition. By me providing the right information to people it allows them to gain a better knowledge and understanding of their condition and ways they would be able to treat it without complications. It also always important to sleep on a right bed sheets if you're suffering from server skin condition by it this is will lesson you condition getting worse. By me creating a bed sheet, pillowcase and covers to suit everyone it would really help everyone suffering from any skin condition have a better and comfortable night.</a:t>
            </a:r>
          </a:p>
          <a:p>
            <a:pPr indent="-228600">
              <a:lnSpc>
                <a:spcPct val="90000"/>
              </a:lnSpc>
              <a:spcAft>
                <a:spcPts val="600"/>
              </a:spcAft>
              <a:buFont typeface="Arial" panose="020B0604020202020204" pitchFamily="34" charset="0"/>
              <a:buChar char="•"/>
            </a:pPr>
            <a:endParaRPr lang="en-US" sz="1100" dirty="0">
              <a:solidFill>
                <a:srgbClr val="FFFFFF"/>
              </a:solidFill>
            </a:endParaRPr>
          </a:p>
        </p:txBody>
      </p:sp>
    </p:spTree>
    <p:extLst>
      <p:ext uri="{BB962C8B-B14F-4D97-AF65-F5344CB8AC3E}">
        <p14:creationId xmlns:p14="http://schemas.microsoft.com/office/powerpoint/2010/main" val="213201887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34">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11FDFD7-0826-4A2A-8B86-56A8D03F3513}"/>
              </a:ext>
            </a:extLst>
          </p:cNvPr>
          <p:cNvSpPr>
            <a:spLocks noGrp="1"/>
          </p:cNvSpPr>
          <p:nvPr>
            <p:ph type="title"/>
          </p:nvPr>
        </p:nvSpPr>
        <p:spPr>
          <a:xfrm>
            <a:off x="4592864" y="800392"/>
            <a:ext cx="6630339" cy="1212102"/>
          </a:xfrm>
        </p:spPr>
        <p:txBody>
          <a:bodyPr>
            <a:normAutofit/>
          </a:bodyPr>
          <a:lstStyle/>
          <a:p>
            <a:r>
              <a:rPr lang="en-GB" sz="4000" dirty="0">
                <a:solidFill>
                  <a:srgbClr val="FFFFFF"/>
                </a:solidFill>
              </a:rPr>
              <a:t>Reference </a:t>
            </a:r>
          </a:p>
        </p:txBody>
      </p:sp>
      <p:sp>
        <p:nvSpPr>
          <p:cNvPr id="3" name="Content Placeholder 2">
            <a:extLst>
              <a:ext uri="{FF2B5EF4-FFF2-40B4-BE49-F238E27FC236}">
                <a16:creationId xmlns:a16="http://schemas.microsoft.com/office/drawing/2014/main" id="{6AE2243D-B266-4E9E-A7A4-9B79FA096F45}"/>
              </a:ext>
            </a:extLst>
          </p:cNvPr>
          <p:cNvSpPr>
            <a:spLocks noGrp="1"/>
          </p:cNvSpPr>
          <p:nvPr>
            <p:ph idx="1"/>
          </p:nvPr>
        </p:nvSpPr>
        <p:spPr>
          <a:xfrm>
            <a:off x="1243488" y="3168197"/>
            <a:ext cx="9708995" cy="3567173"/>
          </a:xfrm>
        </p:spPr>
        <p:txBody>
          <a:bodyPr anchor="ctr">
            <a:normAutofit fontScale="92500" lnSpcReduction="20000"/>
          </a:bodyPr>
          <a:lstStyle/>
          <a:p>
            <a:r>
              <a:rPr lang="en-GB" sz="1100" dirty="0" err="1">
                <a:latin typeface="Arial" panose="020B0604020202020204" pitchFamily="34" charset="0"/>
                <a:cs typeface="Arial" panose="020B0604020202020204" pitchFamily="34" charset="0"/>
              </a:rPr>
              <a:t>Dolgy</a:t>
            </a:r>
            <a:r>
              <a:rPr lang="en-GB" sz="1100" dirty="0">
                <a:latin typeface="Arial" panose="020B0604020202020204" pitchFamily="34" charset="0"/>
                <a:cs typeface="Arial" panose="020B0604020202020204" pitchFamily="34" charset="0"/>
              </a:rPr>
              <a:t>, L., 2022., The Benefits of Eczema Sheets and Bedding. [online] Available at: https//itchylittleworld.com/eczema-sheets/ </a:t>
            </a:r>
          </a:p>
          <a:p>
            <a:pPr marL="0" indent="0">
              <a:buNone/>
            </a:pPr>
            <a:r>
              <a:rPr lang="en-GB" sz="1100" dirty="0">
                <a:latin typeface="Arial" panose="020B0604020202020204" pitchFamily="34" charset="0"/>
                <a:cs typeface="Arial" panose="020B0604020202020204" pitchFamily="34" charset="0"/>
              </a:rPr>
              <a:t>    [Accessed 12 March 2022].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Institute of Arthritis.com,. Skin Disease. [Online] Available at: </a:t>
            </a:r>
            <a:r>
              <a:rPr lang="en-GB" sz="1100" dirty="0">
                <a:latin typeface="Arial" panose="020B0604020202020204" pitchFamily="34" charset="0"/>
                <a:cs typeface="Arial" panose="020B0604020202020204" pitchFamily="34" charset="0"/>
                <a:hlinkClick r:id="rId2"/>
              </a:rPr>
              <a:t>http://niams.nih.gov/health-topics-of-the</a:t>
            </a:r>
            <a:r>
              <a:rPr lang="en-GB" sz="1100" dirty="0">
                <a:latin typeface="Arial" panose="020B0604020202020204" pitchFamily="34" charset="0"/>
                <a:cs typeface="Arial" panose="020B0604020202020204" pitchFamily="34" charset="0"/>
              </a:rPr>
              <a:t> </a:t>
            </a:r>
          </a:p>
          <a:p>
            <a:pPr marL="0" indent="0">
              <a:buNone/>
            </a:pPr>
            <a:r>
              <a:rPr lang="en-GB" sz="1100" dirty="0">
                <a:latin typeface="Arial" panose="020B0604020202020204" pitchFamily="34" charset="0"/>
                <a:cs typeface="Arial" panose="020B0604020202020204" pitchFamily="34" charset="0"/>
              </a:rPr>
              <a:t>    [Accessed 14 March 2022]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NHS.UK.2022., itchy skin, [online] Available at: httpt://www.nhs.uk/conditions/itchy-skin/ </a:t>
            </a:r>
          </a:p>
          <a:p>
            <a:pPr marL="0" indent="0">
              <a:buNone/>
            </a:pPr>
            <a:r>
              <a:rPr lang="en-GB" sz="1100" dirty="0">
                <a:latin typeface="Arial" panose="020B0604020202020204" pitchFamily="34" charset="0"/>
                <a:cs typeface="Arial" panose="020B0604020202020204" pitchFamily="34" charset="0"/>
              </a:rPr>
              <a:t>    [Accessed 12 March 2022].</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PNGitem.com, 2022., Sick Person in Hospital Bed transparent, [online] Available at: </a:t>
            </a:r>
            <a:r>
              <a:rPr lang="en-GB" sz="1100" dirty="0">
                <a:latin typeface="Arial" panose="020B0604020202020204" pitchFamily="34" charset="0"/>
                <a:cs typeface="Arial" panose="020B0604020202020204" pitchFamily="34" charset="0"/>
                <a:hlinkClick r:id="rId3"/>
              </a:rPr>
              <a:t>https://www.pngitem.com/middle/Txbtbm</a:t>
            </a: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[Accessed 14 March 2022].</a:t>
            </a:r>
          </a:p>
          <a:p>
            <a:pPr marL="0" indent="0">
              <a:buNone/>
            </a:pPr>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WedMD</a:t>
            </a:r>
            <a:r>
              <a:rPr lang="en-GB" sz="1100" dirty="0">
                <a:latin typeface="Arial" panose="020B0604020202020204" pitchFamily="34" charset="0"/>
                <a:cs typeface="Arial" panose="020B0604020202020204" pitchFamily="34" charset="0"/>
              </a:rPr>
              <a:t>, 2022., The skin (Human Anatomy); picture, Definition, function, and skin condition [online] Available at: https://www.webmd.com/skin -problems-and-treatment/picture-of-the-skin [</a:t>
            </a:r>
          </a:p>
          <a:p>
            <a:pPr marL="0" indent="0">
              <a:buNone/>
            </a:pPr>
            <a:r>
              <a:rPr lang="en-GB" sz="1100" dirty="0">
                <a:latin typeface="Arial" panose="020B0604020202020204" pitchFamily="34" charset="0"/>
                <a:cs typeface="Arial" panose="020B0604020202020204" pitchFamily="34" charset="0"/>
              </a:rPr>
              <a:t>     Accessed 12 March, 2022].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800" dirty="0">
              <a:latin typeface="Arial" panose="020B0604020202020204" pitchFamily="34" charset="0"/>
              <a:cs typeface="Arial" panose="020B0604020202020204" pitchFamily="34" charset="0"/>
            </a:endParaRPr>
          </a:p>
          <a:p>
            <a:endParaRPr lang="en-GB" sz="800" dirty="0"/>
          </a:p>
          <a:p>
            <a:pPr marL="0" indent="0">
              <a:buNone/>
            </a:pPr>
            <a:endParaRPr lang="en-GB" sz="800" dirty="0"/>
          </a:p>
          <a:p>
            <a:endParaRPr lang="en-GB" sz="800" dirty="0"/>
          </a:p>
          <a:p>
            <a:endParaRPr lang="en-GB" sz="800" dirty="0"/>
          </a:p>
        </p:txBody>
      </p:sp>
    </p:spTree>
    <p:extLst>
      <p:ext uri="{BB962C8B-B14F-4D97-AF65-F5344CB8AC3E}">
        <p14:creationId xmlns:p14="http://schemas.microsoft.com/office/powerpoint/2010/main" val="1002036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6161</TotalTime>
  <Words>2200</Words>
  <Application>Microsoft Office PowerPoint</Application>
  <PresentationFormat>Widescreen</PresentationFormat>
  <Paragraphs>72</Paragraphs>
  <Slides>10</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                      INTRODUCTION</vt:lpstr>
      <vt:lpstr>HAPPY PLACE- (Mind Map)</vt:lpstr>
      <vt:lpstr>                             ARTEFACT TASK 1: (MIND-MAP)</vt:lpstr>
      <vt:lpstr>                 HAPPY PLACE-(Mind Map)</vt:lpstr>
      <vt:lpstr>  HAPPY PLACE (safer sleep flyer) </vt:lpstr>
      <vt:lpstr> ARTEFACT TASK 4: flyer </vt:lpstr>
      <vt:lpstr>Happy place safer sleep</vt:lpstr>
      <vt:lpstr>CONCLUSIONS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dc:creator>
  <cp:lastModifiedBy>olivette cole</cp:lastModifiedBy>
  <cp:revision>15</cp:revision>
  <dcterms:created xsi:type="dcterms:W3CDTF">2022-03-12T11:18:36Z</dcterms:created>
  <dcterms:modified xsi:type="dcterms:W3CDTF">2022-04-12T12:21:39Z</dcterms:modified>
</cp:coreProperties>
</file>