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
  </p:notesMasterIdLst>
  <p:sldIdLst>
    <p:sldId id="256" r:id="rId2"/>
    <p:sldId id="257" r:id="rId3"/>
  </p:sldIdLst>
  <p:sldSz cx="43891200" cy="32918400"/>
  <p:notesSz cx="6858000" cy="9144000"/>
  <p:defaultTextStyle>
    <a:defPPr>
      <a:defRPr lang="en-US"/>
    </a:defPPr>
    <a:lvl1pPr marL="0" algn="l" defTabSz="2194560" rtl="0" eaLnBrk="1" latinLnBrk="0" hangingPunct="1">
      <a:defRPr sz="8600" kern="1200">
        <a:solidFill>
          <a:schemeClr val="tx1"/>
        </a:solidFill>
        <a:latin typeface="+mn-lt"/>
        <a:ea typeface="+mn-ea"/>
        <a:cs typeface="+mn-cs"/>
      </a:defRPr>
    </a:lvl1pPr>
    <a:lvl2pPr marL="2194560" algn="l" defTabSz="2194560" rtl="0" eaLnBrk="1" latinLnBrk="0" hangingPunct="1">
      <a:defRPr sz="8600" kern="1200">
        <a:solidFill>
          <a:schemeClr val="tx1"/>
        </a:solidFill>
        <a:latin typeface="+mn-lt"/>
        <a:ea typeface="+mn-ea"/>
        <a:cs typeface="+mn-cs"/>
      </a:defRPr>
    </a:lvl2pPr>
    <a:lvl3pPr marL="4389120" algn="l" defTabSz="2194560" rtl="0" eaLnBrk="1" latinLnBrk="0" hangingPunct="1">
      <a:defRPr sz="8600" kern="1200">
        <a:solidFill>
          <a:schemeClr val="tx1"/>
        </a:solidFill>
        <a:latin typeface="+mn-lt"/>
        <a:ea typeface="+mn-ea"/>
        <a:cs typeface="+mn-cs"/>
      </a:defRPr>
    </a:lvl3pPr>
    <a:lvl4pPr marL="6583680" algn="l" defTabSz="2194560" rtl="0" eaLnBrk="1" latinLnBrk="0" hangingPunct="1">
      <a:defRPr sz="8600" kern="1200">
        <a:solidFill>
          <a:schemeClr val="tx1"/>
        </a:solidFill>
        <a:latin typeface="+mn-lt"/>
        <a:ea typeface="+mn-ea"/>
        <a:cs typeface="+mn-cs"/>
      </a:defRPr>
    </a:lvl4pPr>
    <a:lvl5pPr marL="8778240" algn="l" defTabSz="2194560" rtl="0" eaLnBrk="1" latinLnBrk="0" hangingPunct="1">
      <a:defRPr sz="8600" kern="1200">
        <a:solidFill>
          <a:schemeClr val="tx1"/>
        </a:solidFill>
        <a:latin typeface="+mn-lt"/>
        <a:ea typeface="+mn-ea"/>
        <a:cs typeface="+mn-cs"/>
      </a:defRPr>
    </a:lvl5pPr>
    <a:lvl6pPr marL="10972800" algn="l" defTabSz="2194560" rtl="0" eaLnBrk="1" latinLnBrk="0" hangingPunct="1">
      <a:defRPr sz="8600" kern="1200">
        <a:solidFill>
          <a:schemeClr val="tx1"/>
        </a:solidFill>
        <a:latin typeface="+mn-lt"/>
        <a:ea typeface="+mn-ea"/>
        <a:cs typeface="+mn-cs"/>
      </a:defRPr>
    </a:lvl6pPr>
    <a:lvl7pPr marL="13167360" algn="l" defTabSz="2194560" rtl="0" eaLnBrk="1" latinLnBrk="0" hangingPunct="1">
      <a:defRPr sz="8600" kern="1200">
        <a:solidFill>
          <a:schemeClr val="tx1"/>
        </a:solidFill>
        <a:latin typeface="+mn-lt"/>
        <a:ea typeface="+mn-ea"/>
        <a:cs typeface="+mn-cs"/>
      </a:defRPr>
    </a:lvl7pPr>
    <a:lvl8pPr marL="15361920" algn="l" defTabSz="2194560" rtl="0" eaLnBrk="1" latinLnBrk="0" hangingPunct="1">
      <a:defRPr sz="8600" kern="1200">
        <a:solidFill>
          <a:schemeClr val="tx1"/>
        </a:solidFill>
        <a:latin typeface="+mn-lt"/>
        <a:ea typeface="+mn-ea"/>
        <a:cs typeface="+mn-cs"/>
      </a:defRPr>
    </a:lvl8pPr>
    <a:lvl9pPr marL="17556480" algn="l" defTabSz="219456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13824">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scaleToFitPaper="1"/>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EBE15"/>
    <a:srgbClr val="5AD918"/>
    <a:srgbClr val="2FD912"/>
    <a:srgbClr val="E7FFCE"/>
    <a:srgbClr val="CEFF9D"/>
    <a:srgbClr val="ABFF56"/>
    <a:srgbClr val="D4BA01"/>
    <a:srgbClr val="DAC11E"/>
    <a:srgbClr val="DEFFCF"/>
    <a:srgbClr val="A1C9A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snapToObjects="1">
      <p:cViewPr varScale="1">
        <p:scale>
          <a:sx n="16" d="100"/>
          <a:sy n="16" d="100"/>
        </p:scale>
        <p:origin x="1260" y="60"/>
      </p:cViewPr>
      <p:guideLst>
        <p:guide orient="horz" pos="10368"/>
        <p:guide pos="13824"/>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FB1F554-8471-F74E-95A3-3E7FC8AE6388}" type="datetimeFigureOut">
              <a:rPr lang="en-US" smtClean="0"/>
              <a:pPr/>
              <a:t>5/15/2023</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C5E2536-F949-A046-9408-77F5280C62D9}" type="slidenum">
              <a:rPr lang="en-US" smtClean="0"/>
              <a:pPr/>
              <a:t>‹#›</a:t>
            </a:fld>
            <a:endParaRPr lang="en-US" dirty="0"/>
          </a:p>
        </p:txBody>
      </p:sp>
    </p:spTree>
    <p:extLst>
      <p:ext uri="{BB962C8B-B14F-4D97-AF65-F5344CB8AC3E}">
        <p14:creationId xmlns:p14="http://schemas.microsoft.com/office/powerpoint/2010/main" val="192009105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a:solidFill>
                  <a:schemeClr val="bg1"/>
                </a:solidFill>
                <a:latin typeface="Arial"/>
                <a:cs typeface="Arial"/>
              </a:rPr>
              <a:t>feel free to change background colors &amp; text boxes</a:t>
            </a:r>
            <a:r>
              <a:rPr lang="en-US" sz="1200" baseline="0" dirty="0">
                <a:solidFill>
                  <a:schemeClr val="bg1"/>
                </a:solidFill>
                <a:latin typeface="Arial"/>
                <a:cs typeface="Arial"/>
              </a:rPr>
              <a:t> and use sections for difference purposes!</a:t>
            </a:r>
            <a:endParaRPr lang="en-US" sz="1200" dirty="0">
              <a:solidFill>
                <a:schemeClr val="bg1"/>
              </a:solidFill>
              <a:latin typeface="Arial"/>
              <a:cs typeface="Arial"/>
            </a:endParaRPr>
          </a:p>
          <a:p>
            <a:endParaRPr lang="en-US" dirty="0"/>
          </a:p>
        </p:txBody>
      </p:sp>
      <p:sp>
        <p:nvSpPr>
          <p:cNvPr id="4" name="Slide Number Placeholder 3"/>
          <p:cNvSpPr>
            <a:spLocks noGrp="1"/>
          </p:cNvSpPr>
          <p:nvPr>
            <p:ph type="sldNum" sz="quarter" idx="10"/>
          </p:nvPr>
        </p:nvSpPr>
        <p:spPr/>
        <p:txBody>
          <a:bodyPr/>
          <a:lstStyle/>
          <a:p>
            <a:fld id="{EC5E2536-F949-A046-9408-77F5280C62D9}" type="slidenum">
              <a:rPr lang="en-US" smtClean="0"/>
              <a:pPr/>
              <a:t>1</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291840" y="10226042"/>
            <a:ext cx="37307520" cy="7056120"/>
          </a:xfrm>
        </p:spPr>
        <p:txBody>
          <a:bodyPr/>
          <a:lstStyle/>
          <a:p>
            <a:r>
              <a:rPr lang="en-US"/>
              <a:t>Click to edit Master title style</a:t>
            </a:r>
          </a:p>
        </p:txBody>
      </p:sp>
      <p:sp>
        <p:nvSpPr>
          <p:cNvPr id="3" name="Subtitle 2"/>
          <p:cNvSpPr>
            <a:spLocks noGrp="1"/>
          </p:cNvSpPr>
          <p:nvPr>
            <p:ph type="subTitle" idx="1"/>
          </p:nvPr>
        </p:nvSpPr>
        <p:spPr>
          <a:xfrm>
            <a:off x="6583680" y="18653760"/>
            <a:ext cx="30723840" cy="8412480"/>
          </a:xfrm>
        </p:spPr>
        <p:txBody>
          <a:bodyPr/>
          <a:lstStyle>
            <a:lvl1pPr marL="0" indent="0" algn="ctr">
              <a:buNone/>
              <a:defRPr>
                <a:solidFill>
                  <a:schemeClr val="tx1">
                    <a:tint val="75000"/>
                  </a:schemeClr>
                </a:solidFill>
              </a:defRPr>
            </a:lvl1pPr>
            <a:lvl2pPr marL="2194560" indent="0" algn="ctr">
              <a:buNone/>
              <a:defRPr>
                <a:solidFill>
                  <a:schemeClr val="tx1">
                    <a:tint val="75000"/>
                  </a:schemeClr>
                </a:solidFill>
              </a:defRPr>
            </a:lvl2pPr>
            <a:lvl3pPr marL="4389120" indent="0" algn="ctr">
              <a:buNone/>
              <a:defRPr>
                <a:solidFill>
                  <a:schemeClr val="tx1">
                    <a:tint val="75000"/>
                  </a:schemeClr>
                </a:solidFill>
              </a:defRPr>
            </a:lvl3pPr>
            <a:lvl4pPr marL="6583680" indent="0" algn="ctr">
              <a:buNone/>
              <a:defRPr>
                <a:solidFill>
                  <a:schemeClr val="tx1">
                    <a:tint val="75000"/>
                  </a:schemeClr>
                </a:solidFill>
              </a:defRPr>
            </a:lvl4pPr>
            <a:lvl5pPr marL="8778240" indent="0" algn="ctr">
              <a:buNone/>
              <a:defRPr>
                <a:solidFill>
                  <a:schemeClr val="tx1">
                    <a:tint val="75000"/>
                  </a:schemeClr>
                </a:solidFill>
              </a:defRPr>
            </a:lvl5pPr>
            <a:lvl6pPr marL="10972800" indent="0" algn="ctr">
              <a:buNone/>
              <a:defRPr>
                <a:solidFill>
                  <a:schemeClr val="tx1">
                    <a:tint val="75000"/>
                  </a:schemeClr>
                </a:solidFill>
              </a:defRPr>
            </a:lvl6pPr>
            <a:lvl7pPr marL="13167360" indent="0" algn="ctr">
              <a:buNone/>
              <a:defRPr>
                <a:solidFill>
                  <a:schemeClr val="tx1">
                    <a:tint val="75000"/>
                  </a:schemeClr>
                </a:solidFill>
              </a:defRPr>
            </a:lvl7pPr>
            <a:lvl8pPr marL="15361920" indent="0" algn="ctr">
              <a:buNone/>
              <a:defRPr>
                <a:solidFill>
                  <a:schemeClr val="tx1">
                    <a:tint val="75000"/>
                  </a:schemeClr>
                </a:solidFill>
              </a:defRPr>
            </a:lvl8pPr>
            <a:lvl9pPr marL="1755648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C2C9624-8537-344B-A181-774C3CF89A66}" type="datetimeFigureOut">
              <a:rPr lang="en-US" smtClean="0"/>
              <a:pPr/>
              <a:t>5/15/2023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AF12122-570C-394B-A3C0-8A0DA37D7384}"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C2C9624-8537-344B-A181-774C3CF89A66}" type="datetimeFigureOut">
              <a:rPr lang="en-US" smtClean="0"/>
              <a:pPr/>
              <a:t>5/15/2023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AF12122-570C-394B-A3C0-8A0DA37D7384}"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467102" y="21153122"/>
            <a:ext cx="37307520" cy="6537960"/>
          </a:xfrm>
        </p:spPr>
        <p:txBody>
          <a:bodyPr anchor="t"/>
          <a:lstStyle>
            <a:lvl1pPr algn="l">
              <a:defRPr sz="19200" b="1" cap="all"/>
            </a:lvl1pPr>
          </a:lstStyle>
          <a:p>
            <a:r>
              <a:rPr lang="en-US"/>
              <a:t>Click to edit Master title style</a:t>
            </a:r>
          </a:p>
        </p:txBody>
      </p:sp>
      <p:sp>
        <p:nvSpPr>
          <p:cNvPr id="3" name="Text Placeholder 2"/>
          <p:cNvSpPr>
            <a:spLocks noGrp="1"/>
          </p:cNvSpPr>
          <p:nvPr>
            <p:ph type="body" idx="1"/>
          </p:nvPr>
        </p:nvSpPr>
        <p:spPr>
          <a:xfrm>
            <a:off x="3467102" y="13952225"/>
            <a:ext cx="37307520" cy="7200898"/>
          </a:xfrm>
        </p:spPr>
        <p:txBody>
          <a:bodyPr anchor="b"/>
          <a:lstStyle>
            <a:lvl1pPr marL="0" indent="0">
              <a:buNone/>
              <a:defRPr sz="9600">
                <a:solidFill>
                  <a:schemeClr val="tx1">
                    <a:tint val="75000"/>
                  </a:schemeClr>
                </a:solidFill>
              </a:defRPr>
            </a:lvl1pPr>
            <a:lvl2pPr marL="2194560" indent="0">
              <a:buNone/>
              <a:defRPr sz="8600">
                <a:solidFill>
                  <a:schemeClr val="tx1">
                    <a:tint val="75000"/>
                  </a:schemeClr>
                </a:solidFill>
              </a:defRPr>
            </a:lvl2pPr>
            <a:lvl3pPr marL="4389120" indent="0">
              <a:buNone/>
              <a:defRPr sz="7700">
                <a:solidFill>
                  <a:schemeClr val="tx1">
                    <a:tint val="75000"/>
                  </a:schemeClr>
                </a:solidFill>
              </a:defRPr>
            </a:lvl3pPr>
            <a:lvl4pPr marL="6583680" indent="0">
              <a:buNone/>
              <a:defRPr sz="6700">
                <a:solidFill>
                  <a:schemeClr val="tx1">
                    <a:tint val="75000"/>
                  </a:schemeClr>
                </a:solidFill>
              </a:defRPr>
            </a:lvl4pPr>
            <a:lvl5pPr marL="8778240" indent="0">
              <a:buNone/>
              <a:defRPr sz="6700">
                <a:solidFill>
                  <a:schemeClr val="tx1">
                    <a:tint val="75000"/>
                  </a:schemeClr>
                </a:solidFill>
              </a:defRPr>
            </a:lvl5pPr>
            <a:lvl6pPr marL="10972800" indent="0">
              <a:buNone/>
              <a:defRPr sz="6700">
                <a:solidFill>
                  <a:schemeClr val="tx1">
                    <a:tint val="75000"/>
                  </a:schemeClr>
                </a:solidFill>
              </a:defRPr>
            </a:lvl6pPr>
            <a:lvl7pPr marL="13167360" indent="0">
              <a:buNone/>
              <a:defRPr sz="6700">
                <a:solidFill>
                  <a:schemeClr val="tx1">
                    <a:tint val="75000"/>
                  </a:schemeClr>
                </a:solidFill>
              </a:defRPr>
            </a:lvl7pPr>
            <a:lvl8pPr marL="15361920" indent="0">
              <a:buNone/>
              <a:defRPr sz="6700">
                <a:solidFill>
                  <a:schemeClr val="tx1">
                    <a:tint val="75000"/>
                  </a:schemeClr>
                </a:solidFill>
              </a:defRPr>
            </a:lvl8pPr>
            <a:lvl9pPr marL="17556480" indent="0">
              <a:buNone/>
              <a:defRPr sz="67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C2C9624-8537-344B-A181-774C3CF89A66}" type="datetimeFigureOut">
              <a:rPr lang="en-US" smtClean="0"/>
              <a:pPr/>
              <a:t>5/15/2023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AF12122-570C-394B-A3C0-8A0DA37D7384}"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530842" y="36865560"/>
            <a:ext cx="94442280" cy="104279702"/>
          </a:xfrm>
        </p:spPr>
        <p:txBody>
          <a:bodyPr/>
          <a:lstStyle>
            <a:lvl1pPr>
              <a:defRPr sz="13400"/>
            </a:lvl1pPr>
            <a:lvl2pPr>
              <a:defRPr sz="11500"/>
            </a:lvl2pPr>
            <a:lvl3pPr>
              <a:defRPr sz="9600"/>
            </a:lvl3pPr>
            <a:lvl4pPr>
              <a:defRPr sz="8600"/>
            </a:lvl4pPr>
            <a:lvl5pPr>
              <a:defRPr sz="8600"/>
            </a:lvl5pPr>
            <a:lvl6pPr>
              <a:defRPr sz="8600"/>
            </a:lvl6pPr>
            <a:lvl7pPr>
              <a:defRPr sz="8600"/>
            </a:lvl7pPr>
            <a:lvl8pPr>
              <a:defRPr sz="8600"/>
            </a:lvl8pPr>
            <a:lvl9pPr>
              <a:defRPr sz="8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05704642" y="36865560"/>
            <a:ext cx="94442280" cy="104279702"/>
          </a:xfrm>
        </p:spPr>
        <p:txBody>
          <a:bodyPr/>
          <a:lstStyle>
            <a:lvl1pPr>
              <a:defRPr sz="13400"/>
            </a:lvl1pPr>
            <a:lvl2pPr>
              <a:defRPr sz="11500"/>
            </a:lvl2pPr>
            <a:lvl3pPr>
              <a:defRPr sz="9600"/>
            </a:lvl3pPr>
            <a:lvl4pPr>
              <a:defRPr sz="8600"/>
            </a:lvl4pPr>
            <a:lvl5pPr>
              <a:defRPr sz="8600"/>
            </a:lvl5pPr>
            <a:lvl6pPr>
              <a:defRPr sz="8600"/>
            </a:lvl6pPr>
            <a:lvl7pPr>
              <a:defRPr sz="8600"/>
            </a:lvl7pPr>
            <a:lvl8pPr>
              <a:defRPr sz="8600"/>
            </a:lvl8pPr>
            <a:lvl9pPr>
              <a:defRPr sz="8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C2C9624-8537-344B-A181-774C3CF89A66}" type="datetimeFigureOut">
              <a:rPr lang="en-US" smtClean="0"/>
              <a:pPr/>
              <a:t>5/15/2023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AF12122-570C-394B-A3C0-8A0DA37D7384}"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94560" y="1318262"/>
            <a:ext cx="39502080" cy="54864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194560" y="7368542"/>
            <a:ext cx="19392902" cy="3070858"/>
          </a:xfrm>
        </p:spPr>
        <p:txBody>
          <a:bodyPr anchor="b"/>
          <a:lstStyle>
            <a:lvl1pPr marL="0" indent="0">
              <a:buNone/>
              <a:defRPr sz="11500" b="1"/>
            </a:lvl1pPr>
            <a:lvl2pPr marL="2194560" indent="0">
              <a:buNone/>
              <a:defRPr sz="9600" b="1"/>
            </a:lvl2pPr>
            <a:lvl3pPr marL="4389120" indent="0">
              <a:buNone/>
              <a:defRPr sz="8600" b="1"/>
            </a:lvl3pPr>
            <a:lvl4pPr marL="6583680" indent="0">
              <a:buNone/>
              <a:defRPr sz="7700" b="1"/>
            </a:lvl4pPr>
            <a:lvl5pPr marL="8778240" indent="0">
              <a:buNone/>
              <a:defRPr sz="7700" b="1"/>
            </a:lvl5pPr>
            <a:lvl6pPr marL="10972800" indent="0">
              <a:buNone/>
              <a:defRPr sz="7700" b="1"/>
            </a:lvl6pPr>
            <a:lvl7pPr marL="13167360" indent="0">
              <a:buNone/>
              <a:defRPr sz="7700" b="1"/>
            </a:lvl7pPr>
            <a:lvl8pPr marL="15361920" indent="0">
              <a:buNone/>
              <a:defRPr sz="7700" b="1"/>
            </a:lvl8pPr>
            <a:lvl9pPr marL="17556480" indent="0">
              <a:buNone/>
              <a:defRPr sz="7700" b="1"/>
            </a:lvl9pPr>
          </a:lstStyle>
          <a:p>
            <a:pPr lvl="0"/>
            <a:r>
              <a:rPr lang="en-US"/>
              <a:t>Click to edit Master text styles</a:t>
            </a:r>
          </a:p>
        </p:txBody>
      </p:sp>
      <p:sp>
        <p:nvSpPr>
          <p:cNvPr id="4" name="Content Placeholder 3"/>
          <p:cNvSpPr>
            <a:spLocks noGrp="1"/>
          </p:cNvSpPr>
          <p:nvPr>
            <p:ph sz="half" idx="2"/>
          </p:nvPr>
        </p:nvSpPr>
        <p:spPr>
          <a:xfrm>
            <a:off x="2194560" y="10439400"/>
            <a:ext cx="19392902" cy="18966182"/>
          </a:xfrm>
        </p:spPr>
        <p:txBody>
          <a:bodyPr/>
          <a:lstStyle>
            <a:lvl1pPr>
              <a:defRPr sz="11500"/>
            </a:lvl1pPr>
            <a:lvl2pPr>
              <a:defRPr sz="9600"/>
            </a:lvl2pPr>
            <a:lvl3pPr>
              <a:defRPr sz="8600"/>
            </a:lvl3pPr>
            <a:lvl4pPr>
              <a:defRPr sz="7700"/>
            </a:lvl4pPr>
            <a:lvl5pPr>
              <a:defRPr sz="7700"/>
            </a:lvl5pPr>
            <a:lvl6pPr>
              <a:defRPr sz="7700"/>
            </a:lvl6pPr>
            <a:lvl7pPr>
              <a:defRPr sz="7700"/>
            </a:lvl7pPr>
            <a:lvl8pPr>
              <a:defRPr sz="7700"/>
            </a:lvl8pPr>
            <a:lvl9pPr>
              <a:defRPr sz="7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2296122" y="7368542"/>
            <a:ext cx="19400520" cy="3070858"/>
          </a:xfrm>
        </p:spPr>
        <p:txBody>
          <a:bodyPr anchor="b"/>
          <a:lstStyle>
            <a:lvl1pPr marL="0" indent="0">
              <a:buNone/>
              <a:defRPr sz="11500" b="1"/>
            </a:lvl1pPr>
            <a:lvl2pPr marL="2194560" indent="0">
              <a:buNone/>
              <a:defRPr sz="9600" b="1"/>
            </a:lvl2pPr>
            <a:lvl3pPr marL="4389120" indent="0">
              <a:buNone/>
              <a:defRPr sz="8600" b="1"/>
            </a:lvl3pPr>
            <a:lvl4pPr marL="6583680" indent="0">
              <a:buNone/>
              <a:defRPr sz="7700" b="1"/>
            </a:lvl4pPr>
            <a:lvl5pPr marL="8778240" indent="0">
              <a:buNone/>
              <a:defRPr sz="7700" b="1"/>
            </a:lvl5pPr>
            <a:lvl6pPr marL="10972800" indent="0">
              <a:buNone/>
              <a:defRPr sz="7700" b="1"/>
            </a:lvl6pPr>
            <a:lvl7pPr marL="13167360" indent="0">
              <a:buNone/>
              <a:defRPr sz="7700" b="1"/>
            </a:lvl7pPr>
            <a:lvl8pPr marL="15361920" indent="0">
              <a:buNone/>
              <a:defRPr sz="7700" b="1"/>
            </a:lvl8pPr>
            <a:lvl9pPr marL="17556480" indent="0">
              <a:buNone/>
              <a:defRPr sz="7700" b="1"/>
            </a:lvl9pPr>
          </a:lstStyle>
          <a:p>
            <a:pPr lvl="0"/>
            <a:r>
              <a:rPr lang="en-US"/>
              <a:t>Click to edit Master text styles</a:t>
            </a:r>
          </a:p>
        </p:txBody>
      </p:sp>
      <p:sp>
        <p:nvSpPr>
          <p:cNvPr id="6" name="Content Placeholder 5"/>
          <p:cNvSpPr>
            <a:spLocks noGrp="1"/>
          </p:cNvSpPr>
          <p:nvPr>
            <p:ph sz="quarter" idx="4"/>
          </p:nvPr>
        </p:nvSpPr>
        <p:spPr>
          <a:xfrm>
            <a:off x="22296122" y="10439400"/>
            <a:ext cx="19400520" cy="18966182"/>
          </a:xfrm>
        </p:spPr>
        <p:txBody>
          <a:bodyPr/>
          <a:lstStyle>
            <a:lvl1pPr>
              <a:defRPr sz="11500"/>
            </a:lvl1pPr>
            <a:lvl2pPr>
              <a:defRPr sz="9600"/>
            </a:lvl2pPr>
            <a:lvl3pPr>
              <a:defRPr sz="8600"/>
            </a:lvl3pPr>
            <a:lvl4pPr>
              <a:defRPr sz="7700"/>
            </a:lvl4pPr>
            <a:lvl5pPr>
              <a:defRPr sz="7700"/>
            </a:lvl5pPr>
            <a:lvl6pPr>
              <a:defRPr sz="7700"/>
            </a:lvl6pPr>
            <a:lvl7pPr>
              <a:defRPr sz="7700"/>
            </a:lvl7pPr>
            <a:lvl8pPr>
              <a:defRPr sz="7700"/>
            </a:lvl8pPr>
            <a:lvl9pPr>
              <a:defRPr sz="77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C2C9624-8537-344B-A181-774C3CF89A66}" type="datetimeFigureOut">
              <a:rPr lang="en-US" smtClean="0"/>
              <a:pPr/>
              <a:t>5/15/2023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AF12122-570C-394B-A3C0-8A0DA37D7384}"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C2C9624-8537-344B-A181-774C3CF89A66}" type="datetimeFigureOut">
              <a:rPr lang="en-US" smtClean="0"/>
              <a:pPr/>
              <a:t>5/15/2023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AF12122-570C-394B-A3C0-8A0DA37D7384}"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2C9624-8537-344B-A181-774C3CF89A66}" type="datetimeFigureOut">
              <a:rPr lang="en-US" smtClean="0"/>
              <a:pPr/>
              <a:t>5/15/2023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AF12122-570C-394B-A3C0-8A0DA37D7384}"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3" y="1310640"/>
            <a:ext cx="14439902" cy="5577840"/>
          </a:xfrm>
        </p:spPr>
        <p:txBody>
          <a:bodyPr anchor="b"/>
          <a:lstStyle>
            <a:lvl1pPr algn="l">
              <a:defRPr sz="9600" b="1"/>
            </a:lvl1pPr>
          </a:lstStyle>
          <a:p>
            <a:r>
              <a:rPr lang="en-US"/>
              <a:t>Click to edit Master title style</a:t>
            </a:r>
          </a:p>
        </p:txBody>
      </p:sp>
      <p:sp>
        <p:nvSpPr>
          <p:cNvPr id="3" name="Content Placeholder 2"/>
          <p:cNvSpPr>
            <a:spLocks noGrp="1"/>
          </p:cNvSpPr>
          <p:nvPr>
            <p:ph idx="1"/>
          </p:nvPr>
        </p:nvSpPr>
        <p:spPr>
          <a:xfrm>
            <a:off x="17160240" y="1310643"/>
            <a:ext cx="24536400" cy="28094942"/>
          </a:xfrm>
        </p:spPr>
        <p:txBody>
          <a:bodyPr/>
          <a:lstStyle>
            <a:lvl1pPr>
              <a:defRPr sz="15400"/>
            </a:lvl1pPr>
            <a:lvl2pPr>
              <a:defRPr sz="13400"/>
            </a:lvl2pPr>
            <a:lvl3pPr>
              <a:defRPr sz="11500"/>
            </a:lvl3pPr>
            <a:lvl4pPr>
              <a:defRPr sz="9600"/>
            </a:lvl4pPr>
            <a:lvl5pPr>
              <a:defRPr sz="9600"/>
            </a:lvl5pPr>
            <a:lvl6pPr>
              <a:defRPr sz="9600"/>
            </a:lvl6pPr>
            <a:lvl7pPr>
              <a:defRPr sz="9600"/>
            </a:lvl7pPr>
            <a:lvl8pPr>
              <a:defRPr sz="9600"/>
            </a:lvl8pPr>
            <a:lvl9pPr>
              <a:defRPr sz="9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194563" y="6888483"/>
            <a:ext cx="14439902" cy="22517102"/>
          </a:xfrm>
        </p:spPr>
        <p:txBody>
          <a:bodyPr/>
          <a:lstStyle>
            <a:lvl1pPr marL="0" indent="0">
              <a:buNone/>
              <a:defRPr sz="6700"/>
            </a:lvl1pPr>
            <a:lvl2pPr marL="2194560" indent="0">
              <a:buNone/>
              <a:defRPr sz="5800"/>
            </a:lvl2pPr>
            <a:lvl3pPr marL="4389120" indent="0">
              <a:buNone/>
              <a:defRPr sz="4800"/>
            </a:lvl3pPr>
            <a:lvl4pPr marL="6583680" indent="0">
              <a:buNone/>
              <a:defRPr sz="4300"/>
            </a:lvl4pPr>
            <a:lvl5pPr marL="8778240" indent="0">
              <a:buNone/>
              <a:defRPr sz="4300"/>
            </a:lvl5pPr>
            <a:lvl6pPr marL="10972800" indent="0">
              <a:buNone/>
              <a:defRPr sz="4300"/>
            </a:lvl6pPr>
            <a:lvl7pPr marL="13167360" indent="0">
              <a:buNone/>
              <a:defRPr sz="4300"/>
            </a:lvl7pPr>
            <a:lvl8pPr marL="15361920" indent="0">
              <a:buNone/>
              <a:defRPr sz="4300"/>
            </a:lvl8pPr>
            <a:lvl9pPr marL="17556480" indent="0">
              <a:buNone/>
              <a:defRPr sz="4300"/>
            </a:lvl9pPr>
          </a:lstStyle>
          <a:p>
            <a:pPr lvl="0"/>
            <a:r>
              <a:rPr lang="en-US"/>
              <a:t>Click to edit Master text styles</a:t>
            </a:r>
          </a:p>
        </p:txBody>
      </p:sp>
      <p:sp>
        <p:nvSpPr>
          <p:cNvPr id="5" name="Date Placeholder 4"/>
          <p:cNvSpPr>
            <a:spLocks noGrp="1"/>
          </p:cNvSpPr>
          <p:nvPr>
            <p:ph type="dt" sz="half" idx="10"/>
          </p:nvPr>
        </p:nvSpPr>
        <p:spPr/>
        <p:txBody>
          <a:bodyPr/>
          <a:lstStyle/>
          <a:p>
            <a:fld id="{0C2C9624-8537-344B-A181-774C3CF89A66}" type="datetimeFigureOut">
              <a:rPr lang="en-US" smtClean="0"/>
              <a:pPr/>
              <a:t>5/15/2023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AF12122-570C-394B-A3C0-8A0DA37D7384}"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2982" y="23042880"/>
            <a:ext cx="26334720" cy="2720342"/>
          </a:xfrm>
        </p:spPr>
        <p:txBody>
          <a:bodyPr anchor="b"/>
          <a:lstStyle>
            <a:lvl1pPr algn="l">
              <a:defRPr sz="9600" b="1"/>
            </a:lvl1pPr>
          </a:lstStyle>
          <a:p>
            <a:r>
              <a:rPr lang="en-US"/>
              <a:t>Click to edit Master title style</a:t>
            </a:r>
          </a:p>
        </p:txBody>
      </p:sp>
      <p:sp>
        <p:nvSpPr>
          <p:cNvPr id="3" name="Picture Placeholder 2"/>
          <p:cNvSpPr>
            <a:spLocks noGrp="1"/>
          </p:cNvSpPr>
          <p:nvPr>
            <p:ph type="pic" idx="1"/>
          </p:nvPr>
        </p:nvSpPr>
        <p:spPr>
          <a:xfrm>
            <a:off x="8602982" y="2941320"/>
            <a:ext cx="26334720" cy="19751040"/>
          </a:xfrm>
        </p:spPr>
        <p:txBody>
          <a:bodyPr/>
          <a:lstStyle>
            <a:lvl1pPr marL="0" indent="0">
              <a:buNone/>
              <a:defRPr sz="15400"/>
            </a:lvl1pPr>
            <a:lvl2pPr marL="2194560" indent="0">
              <a:buNone/>
              <a:defRPr sz="13400"/>
            </a:lvl2pPr>
            <a:lvl3pPr marL="4389120" indent="0">
              <a:buNone/>
              <a:defRPr sz="11500"/>
            </a:lvl3pPr>
            <a:lvl4pPr marL="6583680" indent="0">
              <a:buNone/>
              <a:defRPr sz="9600"/>
            </a:lvl4pPr>
            <a:lvl5pPr marL="8778240" indent="0">
              <a:buNone/>
              <a:defRPr sz="9600"/>
            </a:lvl5pPr>
            <a:lvl6pPr marL="10972800" indent="0">
              <a:buNone/>
              <a:defRPr sz="9600"/>
            </a:lvl6pPr>
            <a:lvl7pPr marL="13167360" indent="0">
              <a:buNone/>
              <a:defRPr sz="9600"/>
            </a:lvl7pPr>
            <a:lvl8pPr marL="15361920" indent="0">
              <a:buNone/>
              <a:defRPr sz="9600"/>
            </a:lvl8pPr>
            <a:lvl9pPr marL="17556480" indent="0">
              <a:buNone/>
              <a:defRPr sz="9600"/>
            </a:lvl9pPr>
          </a:lstStyle>
          <a:p>
            <a:endParaRPr lang="en-US" dirty="0"/>
          </a:p>
        </p:txBody>
      </p:sp>
      <p:sp>
        <p:nvSpPr>
          <p:cNvPr id="4" name="Text Placeholder 3"/>
          <p:cNvSpPr>
            <a:spLocks noGrp="1"/>
          </p:cNvSpPr>
          <p:nvPr>
            <p:ph type="body" sz="half" idx="2"/>
          </p:nvPr>
        </p:nvSpPr>
        <p:spPr>
          <a:xfrm>
            <a:off x="8602982" y="25763222"/>
            <a:ext cx="26334720" cy="3863338"/>
          </a:xfrm>
        </p:spPr>
        <p:txBody>
          <a:bodyPr/>
          <a:lstStyle>
            <a:lvl1pPr marL="0" indent="0">
              <a:buNone/>
              <a:defRPr sz="6700"/>
            </a:lvl1pPr>
            <a:lvl2pPr marL="2194560" indent="0">
              <a:buNone/>
              <a:defRPr sz="5800"/>
            </a:lvl2pPr>
            <a:lvl3pPr marL="4389120" indent="0">
              <a:buNone/>
              <a:defRPr sz="4800"/>
            </a:lvl3pPr>
            <a:lvl4pPr marL="6583680" indent="0">
              <a:buNone/>
              <a:defRPr sz="4300"/>
            </a:lvl4pPr>
            <a:lvl5pPr marL="8778240" indent="0">
              <a:buNone/>
              <a:defRPr sz="4300"/>
            </a:lvl5pPr>
            <a:lvl6pPr marL="10972800" indent="0">
              <a:buNone/>
              <a:defRPr sz="4300"/>
            </a:lvl6pPr>
            <a:lvl7pPr marL="13167360" indent="0">
              <a:buNone/>
              <a:defRPr sz="4300"/>
            </a:lvl7pPr>
            <a:lvl8pPr marL="15361920" indent="0">
              <a:buNone/>
              <a:defRPr sz="4300"/>
            </a:lvl8pPr>
            <a:lvl9pPr marL="17556480" indent="0">
              <a:buNone/>
              <a:defRPr sz="4300"/>
            </a:lvl9pPr>
          </a:lstStyle>
          <a:p>
            <a:pPr lvl="0"/>
            <a:r>
              <a:rPr lang="en-US"/>
              <a:t>Click to edit Master text styles</a:t>
            </a:r>
          </a:p>
        </p:txBody>
      </p:sp>
      <p:sp>
        <p:nvSpPr>
          <p:cNvPr id="5" name="Date Placeholder 4"/>
          <p:cNvSpPr>
            <a:spLocks noGrp="1"/>
          </p:cNvSpPr>
          <p:nvPr>
            <p:ph type="dt" sz="half" idx="10"/>
          </p:nvPr>
        </p:nvSpPr>
        <p:spPr/>
        <p:txBody>
          <a:bodyPr/>
          <a:lstStyle/>
          <a:p>
            <a:fld id="{0C2C9624-8537-344B-A181-774C3CF89A66}" type="datetimeFigureOut">
              <a:rPr lang="en-US" smtClean="0"/>
              <a:pPr/>
              <a:t>5/15/2023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AF12122-570C-394B-A3C0-8A0DA37D7384}"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C2C9624-8537-344B-A181-774C3CF89A66}" type="datetimeFigureOut">
              <a:rPr lang="en-US" smtClean="0"/>
              <a:pPr/>
              <a:t>5/15/2023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AF12122-570C-394B-A3C0-8A0DA37D7384}"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2742905" y="6324600"/>
            <a:ext cx="47404018" cy="1348206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0530843" y="6324600"/>
            <a:ext cx="141480542" cy="1348206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C2C9624-8537-344B-A181-774C3CF89A66}" type="datetimeFigureOut">
              <a:rPr lang="en-US" smtClean="0"/>
              <a:pPr/>
              <a:t>5/15/2023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AF12122-570C-394B-A3C0-8A0DA37D7384}"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194560" y="1318262"/>
            <a:ext cx="39502080" cy="5486400"/>
          </a:xfrm>
          <a:prstGeom prst="rect">
            <a:avLst/>
          </a:prstGeom>
        </p:spPr>
        <p:txBody>
          <a:bodyPr vert="horz" lIns="438912" tIns="219456" rIns="438912" bIns="219456" rtlCol="0" anchor="ctr">
            <a:normAutofit/>
          </a:bodyPr>
          <a:lstStyle/>
          <a:p>
            <a:r>
              <a:rPr lang="en-US"/>
              <a:t>Click to edit Master title style</a:t>
            </a:r>
          </a:p>
        </p:txBody>
      </p:sp>
      <p:sp>
        <p:nvSpPr>
          <p:cNvPr id="3" name="Text Placeholder 2"/>
          <p:cNvSpPr>
            <a:spLocks noGrp="1"/>
          </p:cNvSpPr>
          <p:nvPr>
            <p:ph type="body" idx="1"/>
          </p:nvPr>
        </p:nvSpPr>
        <p:spPr>
          <a:xfrm>
            <a:off x="2194560" y="7680963"/>
            <a:ext cx="39502080" cy="21724622"/>
          </a:xfrm>
          <a:prstGeom prst="rect">
            <a:avLst/>
          </a:prstGeom>
        </p:spPr>
        <p:txBody>
          <a:bodyPr vert="horz" lIns="438912" tIns="219456" rIns="438912" bIns="219456"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194560" y="30510482"/>
            <a:ext cx="10241280" cy="1752600"/>
          </a:xfrm>
          <a:prstGeom prst="rect">
            <a:avLst/>
          </a:prstGeom>
        </p:spPr>
        <p:txBody>
          <a:bodyPr vert="horz" lIns="438912" tIns="219456" rIns="438912" bIns="219456" rtlCol="0" anchor="ctr"/>
          <a:lstStyle>
            <a:lvl1pPr algn="l">
              <a:defRPr sz="5800">
                <a:solidFill>
                  <a:schemeClr val="tx1">
                    <a:tint val="75000"/>
                  </a:schemeClr>
                </a:solidFill>
              </a:defRPr>
            </a:lvl1pPr>
          </a:lstStyle>
          <a:p>
            <a:fld id="{0C2C9624-8537-344B-A181-774C3CF89A66}" type="datetimeFigureOut">
              <a:rPr lang="en-US" smtClean="0"/>
              <a:pPr/>
              <a:t>5/15/2023</a:t>
            </a:fld>
            <a:endParaRPr lang="en-US" dirty="0"/>
          </a:p>
        </p:txBody>
      </p:sp>
      <p:sp>
        <p:nvSpPr>
          <p:cNvPr id="5" name="Footer Placeholder 4"/>
          <p:cNvSpPr>
            <a:spLocks noGrp="1"/>
          </p:cNvSpPr>
          <p:nvPr>
            <p:ph type="ftr" sz="quarter" idx="3"/>
          </p:nvPr>
        </p:nvSpPr>
        <p:spPr>
          <a:xfrm>
            <a:off x="14996160" y="30510482"/>
            <a:ext cx="13898880" cy="1752600"/>
          </a:xfrm>
          <a:prstGeom prst="rect">
            <a:avLst/>
          </a:prstGeom>
        </p:spPr>
        <p:txBody>
          <a:bodyPr vert="horz" lIns="438912" tIns="219456" rIns="438912" bIns="219456" rtlCol="0" anchor="ctr"/>
          <a:lstStyle>
            <a:lvl1pPr algn="ctr">
              <a:defRPr sz="58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1455360" y="30510482"/>
            <a:ext cx="10241280" cy="1752600"/>
          </a:xfrm>
          <a:prstGeom prst="rect">
            <a:avLst/>
          </a:prstGeom>
        </p:spPr>
        <p:txBody>
          <a:bodyPr vert="horz" lIns="438912" tIns="219456" rIns="438912" bIns="219456" rtlCol="0" anchor="ctr"/>
          <a:lstStyle>
            <a:lvl1pPr algn="r">
              <a:defRPr sz="5800">
                <a:solidFill>
                  <a:schemeClr val="tx1">
                    <a:tint val="75000"/>
                  </a:schemeClr>
                </a:solidFill>
              </a:defRPr>
            </a:lvl1pPr>
          </a:lstStyle>
          <a:p>
            <a:fld id="{4AF12122-570C-394B-A3C0-8A0DA37D7384}"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2194560" rtl="0" eaLnBrk="1" latinLnBrk="0" hangingPunct="1">
        <a:spcBef>
          <a:spcPct val="0"/>
        </a:spcBef>
        <a:buNone/>
        <a:defRPr sz="21100" kern="1200">
          <a:solidFill>
            <a:schemeClr val="tx1"/>
          </a:solidFill>
          <a:latin typeface="+mj-lt"/>
          <a:ea typeface="+mj-ea"/>
          <a:cs typeface="+mj-cs"/>
        </a:defRPr>
      </a:lvl1pPr>
    </p:titleStyle>
    <p:bodyStyle>
      <a:lvl1pPr marL="1645920" indent="-1645920" algn="l" defTabSz="2194560" rtl="0" eaLnBrk="1" latinLnBrk="0" hangingPunct="1">
        <a:spcBef>
          <a:spcPct val="20000"/>
        </a:spcBef>
        <a:buFont typeface="Arial"/>
        <a:buChar char="•"/>
        <a:defRPr sz="15400" kern="1200">
          <a:solidFill>
            <a:schemeClr val="tx1"/>
          </a:solidFill>
          <a:latin typeface="+mn-lt"/>
          <a:ea typeface="+mn-ea"/>
          <a:cs typeface="+mn-cs"/>
        </a:defRPr>
      </a:lvl1pPr>
      <a:lvl2pPr marL="3566160" indent="-1371600" algn="l" defTabSz="2194560" rtl="0" eaLnBrk="1" latinLnBrk="0" hangingPunct="1">
        <a:spcBef>
          <a:spcPct val="20000"/>
        </a:spcBef>
        <a:buFont typeface="Arial"/>
        <a:buChar char="–"/>
        <a:defRPr sz="13400" kern="1200">
          <a:solidFill>
            <a:schemeClr val="tx1"/>
          </a:solidFill>
          <a:latin typeface="+mn-lt"/>
          <a:ea typeface="+mn-ea"/>
          <a:cs typeface="+mn-cs"/>
        </a:defRPr>
      </a:lvl2pPr>
      <a:lvl3pPr marL="5486400" indent="-1097280" algn="l" defTabSz="2194560" rtl="0" eaLnBrk="1" latinLnBrk="0" hangingPunct="1">
        <a:spcBef>
          <a:spcPct val="20000"/>
        </a:spcBef>
        <a:buFont typeface="Arial"/>
        <a:buChar char="•"/>
        <a:defRPr sz="11500" kern="1200">
          <a:solidFill>
            <a:schemeClr val="tx1"/>
          </a:solidFill>
          <a:latin typeface="+mn-lt"/>
          <a:ea typeface="+mn-ea"/>
          <a:cs typeface="+mn-cs"/>
        </a:defRPr>
      </a:lvl3pPr>
      <a:lvl4pPr marL="7680960" indent="-1097280" algn="l" defTabSz="2194560" rtl="0" eaLnBrk="1" latinLnBrk="0" hangingPunct="1">
        <a:spcBef>
          <a:spcPct val="20000"/>
        </a:spcBef>
        <a:buFont typeface="Arial"/>
        <a:buChar char="–"/>
        <a:defRPr sz="9600" kern="1200">
          <a:solidFill>
            <a:schemeClr val="tx1"/>
          </a:solidFill>
          <a:latin typeface="+mn-lt"/>
          <a:ea typeface="+mn-ea"/>
          <a:cs typeface="+mn-cs"/>
        </a:defRPr>
      </a:lvl4pPr>
      <a:lvl5pPr marL="9875520" indent="-1097280" algn="l" defTabSz="2194560" rtl="0" eaLnBrk="1" latinLnBrk="0" hangingPunct="1">
        <a:spcBef>
          <a:spcPct val="20000"/>
        </a:spcBef>
        <a:buFont typeface="Arial"/>
        <a:buChar char="»"/>
        <a:defRPr sz="9600" kern="1200">
          <a:solidFill>
            <a:schemeClr val="tx1"/>
          </a:solidFill>
          <a:latin typeface="+mn-lt"/>
          <a:ea typeface="+mn-ea"/>
          <a:cs typeface="+mn-cs"/>
        </a:defRPr>
      </a:lvl5pPr>
      <a:lvl6pPr marL="12070080" indent="-1097280" algn="l" defTabSz="2194560" rtl="0" eaLnBrk="1" latinLnBrk="0" hangingPunct="1">
        <a:spcBef>
          <a:spcPct val="20000"/>
        </a:spcBef>
        <a:buFont typeface="Arial"/>
        <a:buChar char="•"/>
        <a:defRPr sz="9600" kern="1200">
          <a:solidFill>
            <a:schemeClr val="tx1"/>
          </a:solidFill>
          <a:latin typeface="+mn-lt"/>
          <a:ea typeface="+mn-ea"/>
          <a:cs typeface="+mn-cs"/>
        </a:defRPr>
      </a:lvl6pPr>
      <a:lvl7pPr marL="14264640" indent="-1097280" algn="l" defTabSz="2194560" rtl="0" eaLnBrk="1" latinLnBrk="0" hangingPunct="1">
        <a:spcBef>
          <a:spcPct val="20000"/>
        </a:spcBef>
        <a:buFont typeface="Arial"/>
        <a:buChar char="•"/>
        <a:defRPr sz="9600" kern="1200">
          <a:solidFill>
            <a:schemeClr val="tx1"/>
          </a:solidFill>
          <a:latin typeface="+mn-lt"/>
          <a:ea typeface="+mn-ea"/>
          <a:cs typeface="+mn-cs"/>
        </a:defRPr>
      </a:lvl7pPr>
      <a:lvl8pPr marL="16459200" indent="-1097280" algn="l" defTabSz="2194560" rtl="0" eaLnBrk="1" latinLnBrk="0" hangingPunct="1">
        <a:spcBef>
          <a:spcPct val="20000"/>
        </a:spcBef>
        <a:buFont typeface="Arial"/>
        <a:buChar char="•"/>
        <a:defRPr sz="9600" kern="1200">
          <a:solidFill>
            <a:schemeClr val="tx1"/>
          </a:solidFill>
          <a:latin typeface="+mn-lt"/>
          <a:ea typeface="+mn-ea"/>
          <a:cs typeface="+mn-cs"/>
        </a:defRPr>
      </a:lvl8pPr>
      <a:lvl9pPr marL="18653760" indent="-1097280" algn="l" defTabSz="2194560" rtl="0" eaLnBrk="1" latinLnBrk="0" hangingPunct="1">
        <a:spcBef>
          <a:spcPct val="20000"/>
        </a:spcBef>
        <a:buFont typeface="Arial"/>
        <a:buChar char="•"/>
        <a:defRPr sz="9600" kern="1200">
          <a:solidFill>
            <a:schemeClr val="tx1"/>
          </a:solidFill>
          <a:latin typeface="+mn-lt"/>
          <a:ea typeface="+mn-ea"/>
          <a:cs typeface="+mn-cs"/>
        </a:defRPr>
      </a:lvl9pPr>
    </p:bodyStyle>
    <p:otherStyle>
      <a:defPPr>
        <a:defRPr lang="en-US"/>
      </a:defPPr>
      <a:lvl1pPr marL="0" algn="l" defTabSz="2194560" rtl="0" eaLnBrk="1" latinLnBrk="0" hangingPunct="1">
        <a:defRPr sz="8600" kern="1200">
          <a:solidFill>
            <a:schemeClr val="tx1"/>
          </a:solidFill>
          <a:latin typeface="+mn-lt"/>
          <a:ea typeface="+mn-ea"/>
          <a:cs typeface="+mn-cs"/>
        </a:defRPr>
      </a:lvl1pPr>
      <a:lvl2pPr marL="2194560" algn="l" defTabSz="2194560" rtl="0" eaLnBrk="1" latinLnBrk="0" hangingPunct="1">
        <a:defRPr sz="8600" kern="1200">
          <a:solidFill>
            <a:schemeClr val="tx1"/>
          </a:solidFill>
          <a:latin typeface="+mn-lt"/>
          <a:ea typeface="+mn-ea"/>
          <a:cs typeface="+mn-cs"/>
        </a:defRPr>
      </a:lvl2pPr>
      <a:lvl3pPr marL="4389120" algn="l" defTabSz="2194560" rtl="0" eaLnBrk="1" latinLnBrk="0" hangingPunct="1">
        <a:defRPr sz="8600" kern="1200">
          <a:solidFill>
            <a:schemeClr val="tx1"/>
          </a:solidFill>
          <a:latin typeface="+mn-lt"/>
          <a:ea typeface="+mn-ea"/>
          <a:cs typeface="+mn-cs"/>
        </a:defRPr>
      </a:lvl3pPr>
      <a:lvl4pPr marL="6583680" algn="l" defTabSz="2194560" rtl="0" eaLnBrk="1" latinLnBrk="0" hangingPunct="1">
        <a:defRPr sz="8600" kern="1200">
          <a:solidFill>
            <a:schemeClr val="tx1"/>
          </a:solidFill>
          <a:latin typeface="+mn-lt"/>
          <a:ea typeface="+mn-ea"/>
          <a:cs typeface="+mn-cs"/>
        </a:defRPr>
      </a:lvl4pPr>
      <a:lvl5pPr marL="8778240" algn="l" defTabSz="2194560" rtl="0" eaLnBrk="1" latinLnBrk="0" hangingPunct="1">
        <a:defRPr sz="8600" kern="1200">
          <a:solidFill>
            <a:schemeClr val="tx1"/>
          </a:solidFill>
          <a:latin typeface="+mn-lt"/>
          <a:ea typeface="+mn-ea"/>
          <a:cs typeface="+mn-cs"/>
        </a:defRPr>
      </a:lvl5pPr>
      <a:lvl6pPr marL="10972800" algn="l" defTabSz="2194560" rtl="0" eaLnBrk="1" latinLnBrk="0" hangingPunct="1">
        <a:defRPr sz="8600" kern="1200">
          <a:solidFill>
            <a:schemeClr val="tx1"/>
          </a:solidFill>
          <a:latin typeface="+mn-lt"/>
          <a:ea typeface="+mn-ea"/>
          <a:cs typeface="+mn-cs"/>
        </a:defRPr>
      </a:lvl6pPr>
      <a:lvl7pPr marL="13167360" algn="l" defTabSz="2194560" rtl="0" eaLnBrk="1" latinLnBrk="0" hangingPunct="1">
        <a:defRPr sz="8600" kern="1200">
          <a:solidFill>
            <a:schemeClr val="tx1"/>
          </a:solidFill>
          <a:latin typeface="+mn-lt"/>
          <a:ea typeface="+mn-ea"/>
          <a:cs typeface="+mn-cs"/>
        </a:defRPr>
      </a:lvl7pPr>
      <a:lvl8pPr marL="15361920" algn="l" defTabSz="2194560" rtl="0" eaLnBrk="1" latinLnBrk="0" hangingPunct="1">
        <a:defRPr sz="8600" kern="1200">
          <a:solidFill>
            <a:schemeClr val="tx1"/>
          </a:solidFill>
          <a:latin typeface="+mn-lt"/>
          <a:ea typeface="+mn-ea"/>
          <a:cs typeface="+mn-cs"/>
        </a:defRPr>
      </a:lvl8pPr>
      <a:lvl9pPr marL="17556480" algn="l" defTabSz="219456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asset.nasen.org.uk/Identifying-special-educational-needs-in-the-early-years.pdf" TargetMode="External"/><Relationship Id="rId7" Type="http://schemas.openxmlformats.org/officeDocument/2006/relationships/hyperlink" Target="https://www.unicef.org.uk/what-we-do/un-convention-child-rights/" TargetMode="External"/><Relationship Id="rId2" Type="http://schemas.openxmlformats.org/officeDocument/2006/relationships/hyperlink" Target="https://adhduk.co.uk/about-adhd/" TargetMode="External"/><Relationship Id="rId1" Type="http://schemas.openxmlformats.org/officeDocument/2006/relationships/slideLayout" Target="../slideLayouts/slideLayout2.xml"/><Relationship Id="rId6" Type="http://schemas.openxmlformats.org/officeDocument/2006/relationships/hyperlink" Target="https://www.teachwire.net/news/the-best-teachers-are-self-confident-because-they-have-developed-their-comp/" TargetMode="External"/><Relationship Id="rId5" Type="http://schemas.openxmlformats.org/officeDocument/2006/relationships/hyperlink" Target="https://www.nhs.uk/conditions/attention-deficit-hyperactivity-disorder-adhd/treatment/" TargetMode="External"/><Relationship Id="rId4" Type="http://schemas.openxmlformats.org/officeDocument/2006/relationships/hyperlink" Target="https://assets.publishing.service.gov.uk/government/uploads/system/uploads/attachment_data/file/315587/Equality_Act_Advice_Fina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p:cNvSpPr/>
          <p:nvPr/>
        </p:nvSpPr>
        <p:spPr>
          <a:xfrm>
            <a:off x="269650" y="5634435"/>
            <a:ext cx="12079059" cy="13480613"/>
          </a:xfrm>
          <a:prstGeom prst="rect">
            <a:avLst/>
          </a:prstGeom>
          <a:solidFill>
            <a:schemeClr val="bg1">
              <a:lumMod val="75000"/>
              <a:alpha val="68000"/>
            </a:schemeClr>
          </a:solidFill>
          <a:ln>
            <a:noFill/>
          </a:ln>
          <a:effectLst>
            <a:glow rad="101600">
              <a:schemeClr val="bg1">
                <a:lumMod val="85000"/>
                <a:alpha val="75000"/>
              </a:schemeClr>
            </a:glow>
            <a:outerShdw blurRad="441325" dist="774700" dir="2700000" algn="tl" rotWithShape="0">
              <a:schemeClr val="bg1">
                <a:lumMod val="50000"/>
                <a:alpha val="43000"/>
              </a:schemeClr>
            </a:outerShdw>
            <a:softEdge rad="381000"/>
          </a:effectLst>
        </p:spPr>
        <p:txBody>
          <a:bodyPr wrap="square" lIns="365760" tIns="274320" rIns="365760" bIns="274320">
            <a:spAutoFit/>
          </a:bodyPr>
          <a:lstStyle/>
          <a:p>
            <a:r>
              <a:rPr lang="en-GB" sz="4000" dirty="0"/>
              <a:t>ADHD or attention deficit hyperactivity disorder is seen as a behavioural disorder in children and adults. In a recent study conducted by (Hire, Ashcroft et al. 2018) shows that out of 10,438 children that took part in the survey, </a:t>
            </a:r>
            <a:r>
              <a:rPr lang="en-GB" sz="4000" b="1" dirty="0"/>
              <a:t>3.62% of boys and 0.85% of girls</a:t>
            </a:r>
            <a:r>
              <a:rPr lang="en-GB" sz="4000" dirty="0"/>
              <a:t> had ADHD.</a:t>
            </a:r>
          </a:p>
          <a:p>
            <a:r>
              <a:rPr lang="en-GB" sz="4000" dirty="0"/>
              <a:t>Research shows that ADHD can present itself through symptoms such as:</a:t>
            </a:r>
          </a:p>
          <a:p>
            <a:r>
              <a:rPr lang="en-GB" sz="4000" dirty="0"/>
              <a:t>•</a:t>
            </a:r>
            <a:r>
              <a:rPr lang="en-GB" sz="4000" b="1" dirty="0"/>
              <a:t>trouble holding attention </a:t>
            </a:r>
            <a:r>
              <a:rPr lang="en-GB" sz="4000" dirty="0"/>
              <a:t>on tasks or play activities.</a:t>
            </a:r>
          </a:p>
          <a:p>
            <a:r>
              <a:rPr lang="en-GB" sz="4000" dirty="0"/>
              <a:t>•often </a:t>
            </a:r>
            <a:r>
              <a:rPr lang="en-GB" sz="4000" b="1" dirty="0"/>
              <a:t>easily distracted</a:t>
            </a:r>
            <a:r>
              <a:rPr lang="en-GB" sz="4000" dirty="0"/>
              <a:t>.</a:t>
            </a:r>
          </a:p>
          <a:p>
            <a:r>
              <a:rPr lang="en-GB" sz="4000" dirty="0"/>
              <a:t>•Often </a:t>
            </a:r>
            <a:r>
              <a:rPr lang="en-GB" sz="4000" b="1" dirty="0"/>
              <a:t>fidgets</a:t>
            </a:r>
            <a:r>
              <a:rPr lang="en-GB" sz="4000" dirty="0"/>
              <a:t> with or </a:t>
            </a:r>
            <a:r>
              <a:rPr lang="en-GB" sz="4000" b="1" dirty="0"/>
              <a:t>taps</a:t>
            </a:r>
            <a:r>
              <a:rPr lang="en-GB" sz="4000" dirty="0"/>
              <a:t> hands or feet, or </a:t>
            </a:r>
            <a:r>
              <a:rPr lang="en-GB" sz="4000" b="1" dirty="0"/>
              <a:t>squirms</a:t>
            </a:r>
            <a:r>
              <a:rPr lang="en-GB" sz="4000" dirty="0"/>
              <a:t> in seat.</a:t>
            </a:r>
          </a:p>
          <a:p>
            <a:r>
              <a:rPr lang="en-GB" sz="4000" dirty="0"/>
              <a:t>•Often </a:t>
            </a:r>
            <a:r>
              <a:rPr lang="en-GB" sz="4000" b="1" dirty="0"/>
              <a:t>talks excessively.</a:t>
            </a:r>
          </a:p>
          <a:p>
            <a:r>
              <a:rPr lang="en-GB" sz="4000" dirty="0"/>
              <a:t> ADHD diagnosis has been steadily on the rise over the last 10 years. With a lot of research being done to try and discover why the numbers are on the rise. Russell, Ford et al. 2014, discussed how ADHD could be </a:t>
            </a:r>
            <a:r>
              <a:rPr lang="en-GB" sz="4000" b="1" dirty="0"/>
              <a:t>impacted by socioeconomical disadvantage</a:t>
            </a:r>
            <a:r>
              <a:rPr lang="en-GB" sz="4000" dirty="0"/>
              <a:t>, although this was not proved by them, and they concluded that it was a neurological disorder, but some socioeconomic factors did impact ADHD such as family conflict in the home.</a:t>
            </a:r>
          </a:p>
        </p:txBody>
      </p:sp>
      <p:sp>
        <p:nvSpPr>
          <p:cNvPr id="250" name="TextBox 249"/>
          <p:cNvSpPr txBox="1"/>
          <p:nvPr/>
        </p:nvSpPr>
        <p:spPr>
          <a:xfrm>
            <a:off x="915349" y="19812113"/>
            <a:ext cx="11455772" cy="1384995"/>
          </a:xfrm>
          <a:prstGeom prst="rect">
            <a:avLst/>
          </a:prstGeom>
          <a:solidFill>
            <a:srgbClr val="FF0000"/>
          </a:solidFill>
          <a:effectLst>
            <a:outerShdw blurRad="50800" dist="381000" dir="2700000" algn="tl" rotWithShape="0">
              <a:srgbClr val="000000">
                <a:alpha val="43000"/>
              </a:srgbClr>
            </a:outerShdw>
          </a:effectLst>
          <a:scene3d>
            <a:camera prst="orthographicFront"/>
            <a:lightRig rig="threePt" dir="t"/>
          </a:scene3d>
          <a:sp3d>
            <a:bevelT/>
            <a:bevelB/>
          </a:sp3d>
        </p:spPr>
        <p:txBody>
          <a:bodyPr wrap="square" tIns="91440" bIns="365760" rtlCol="0">
            <a:spAutoFit/>
          </a:bodyPr>
          <a:lstStyle/>
          <a:p>
            <a:pPr algn="ctr"/>
            <a:r>
              <a:rPr lang="en-US" sz="6000" i="1" dirty="0">
                <a:solidFill>
                  <a:schemeClr val="bg1"/>
                </a:solidFill>
                <a:latin typeface="Poppins" panose="00000500000000000000" pitchFamily="2" charset="0"/>
                <a:cs typeface="Poppins" panose="00000500000000000000" pitchFamily="2" charset="0"/>
              </a:rPr>
              <a:t>Figure 1 (</a:t>
            </a:r>
            <a:r>
              <a:rPr lang="en-US" sz="6000" i="1" dirty="0" err="1">
                <a:solidFill>
                  <a:schemeClr val="bg1"/>
                </a:solidFill>
                <a:latin typeface="Poppins" panose="00000500000000000000" pitchFamily="2" charset="0"/>
                <a:cs typeface="Poppins" panose="00000500000000000000" pitchFamily="2" charset="0"/>
              </a:rPr>
              <a:t>Nasen</a:t>
            </a:r>
            <a:r>
              <a:rPr lang="en-US" sz="6000" i="1" dirty="0">
                <a:solidFill>
                  <a:schemeClr val="bg1"/>
                </a:solidFill>
                <a:latin typeface="Poppins" panose="00000500000000000000" pitchFamily="2" charset="0"/>
                <a:cs typeface="Poppins" panose="00000500000000000000" pitchFamily="2" charset="0"/>
              </a:rPr>
              <a:t>, 2020)</a:t>
            </a:r>
            <a:endParaRPr lang="en-US" sz="1200" i="1" dirty="0">
              <a:solidFill>
                <a:schemeClr val="bg1"/>
              </a:solidFill>
              <a:latin typeface="Poppins" panose="00000500000000000000" pitchFamily="2" charset="0"/>
              <a:cs typeface="Poppins" panose="00000500000000000000" pitchFamily="2" charset="0"/>
            </a:endParaRPr>
          </a:p>
        </p:txBody>
      </p:sp>
      <p:sp>
        <p:nvSpPr>
          <p:cNvPr id="258" name="TextBox 257"/>
          <p:cNvSpPr txBox="1"/>
          <p:nvPr/>
        </p:nvSpPr>
        <p:spPr>
          <a:xfrm>
            <a:off x="13722826" y="15766183"/>
            <a:ext cx="13461027" cy="1323439"/>
          </a:xfrm>
          <a:prstGeom prst="rect">
            <a:avLst/>
          </a:prstGeom>
          <a:solidFill>
            <a:srgbClr val="FF0000"/>
          </a:solidFill>
          <a:effectLst>
            <a:outerShdw blurRad="50800" dist="381000" dir="2700000" algn="tl" rotWithShape="0">
              <a:srgbClr val="000000">
                <a:alpha val="43000"/>
              </a:srgbClr>
            </a:outerShdw>
          </a:effectLst>
          <a:scene3d>
            <a:camera prst="orthographicFront"/>
            <a:lightRig rig="threePt" dir="t"/>
          </a:scene3d>
          <a:sp3d>
            <a:bevelT/>
            <a:bevelB/>
          </a:sp3d>
        </p:spPr>
        <p:txBody>
          <a:bodyPr wrap="square" rtlCol="0">
            <a:spAutoFit/>
          </a:bodyPr>
          <a:lstStyle/>
          <a:p>
            <a:pPr algn="ctr"/>
            <a:r>
              <a:rPr lang="en-US" sz="6000" i="1" dirty="0">
                <a:solidFill>
                  <a:schemeClr val="bg1"/>
                </a:solidFill>
                <a:latin typeface="Poppins" panose="00000500000000000000" pitchFamily="2" charset="0"/>
                <a:cs typeface="Poppins" panose="00000500000000000000" pitchFamily="2" charset="0"/>
              </a:rPr>
              <a:t>Identifying</a:t>
            </a:r>
          </a:p>
          <a:p>
            <a:pPr algn="ctr"/>
            <a:endParaRPr lang="en-US" sz="800" b="1" dirty="0">
              <a:solidFill>
                <a:schemeClr val="bg1"/>
              </a:solidFill>
            </a:endParaRPr>
          </a:p>
          <a:p>
            <a:pPr algn="ctr"/>
            <a:endParaRPr lang="en-US" sz="1200" b="1" dirty="0">
              <a:solidFill>
                <a:schemeClr val="bg1"/>
              </a:solidFill>
            </a:endParaRPr>
          </a:p>
        </p:txBody>
      </p:sp>
      <p:sp>
        <p:nvSpPr>
          <p:cNvPr id="259" name="TextBox 258"/>
          <p:cNvSpPr txBox="1"/>
          <p:nvPr/>
        </p:nvSpPr>
        <p:spPr>
          <a:xfrm>
            <a:off x="295947" y="3310970"/>
            <a:ext cx="11506590" cy="1877437"/>
          </a:xfrm>
          <a:prstGeom prst="rect">
            <a:avLst/>
          </a:prstGeom>
          <a:solidFill>
            <a:srgbClr val="FF0000"/>
          </a:solidFill>
          <a:effectLst>
            <a:outerShdw blurRad="50800" dist="381000" dir="2700000" algn="tl" rotWithShape="0">
              <a:srgbClr val="000000">
                <a:alpha val="43000"/>
              </a:srgbClr>
            </a:outerShdw>
          </a:effectLst>
          <a:scene3d>
            <a:camera prst="orthographicFront"/>
            <a:lightRig rig="threePt" dir="t"/>
          </a:scene3d>
          <a:sp3d>
            <a:bevelT/>
            <a:bevelB/>
          </a:sp3d>
        </p:spPr>
        <p:txBody>
          <a:bodyPr wrap="square" tIns="91440" bIns="365760" rtlCol="0">
            <a:spAutoFit/>
          </a:bodyPr>
          <a:lstStyle/>
          <a:p>
            <a:pPr algn="ctr"/>
            <a:r>
              <a:rPr lang="en-GB" sz="4000" i="1" kern="1200" dirty="0">
                <a:solidFill>
                  <a:schemeClr val="bg1"/>
                </a:solidFill>
                <a:effectLst/>
                <a:latin typeface="Poppins" panose="00000500000000000000" pitchFamily="2" charset="0"/>
                <a:ea typeface="Calibri" panose="020F0502020204030204" pitchFamily="34" charset="0"/>
                <a:cs typeface="Times New Roman" panose="02020603050405020304" pitchFamily="18" charset="0"/>
              </a:rPr>
              <a:t>What is ADHD and how it may look in the early years?</a:t>
            </a:r>
            <a:endParaRPr lang="en-GB" sz="4000" dirty="0">
              <a:effectLst/>
              <a:latin typeface="Calibri" panose="020F0502020204030204" pitchFamily="34" charset="0"/>
              <a:ea typeface="Calibri" panose="020F0502020204030204" pitchFamily="34" charset="0"/>
              <a:cs typeface="Times New Roman" panose="02020603050405020304" pitchFamily="18" charset="0"/>
            </a:endParaRPr>
          </a:p>
          <a:p>
            <a:pPr algn="ctr"/>
            <a:endParaRPr lang="en-US" sz="1200" b="1" dirty="0">
              <a:solidFill>
                <a:schemeClr val="bg1"/>
              </a:solidFill>
            </a:endParaRPr>
          </a:p>
        </p:txBody>
      </p:sp>
      <p:sp>
        <p:nvSpPr>
          <p:cNvPr id="260" name="TextBox 259"/>
          <p:cNvSpPr txBox="1"/>
          <p:nvPr/>
        </p:nvSpPr>
        <p:spPr>
          <a:xfrm>
            <a:off x="30063174" y="3161393"/>
            <a:ext cx="12743538" cy="1384995"/>
          </a:xfrm>
          <a:prstGeom prst="rect">
            <a:avLst/>
          </a:prstGeom>
          <a:solidFill>
            <a:srgbClr val="FF0000"/>
          </a:solidFill>
          <a:effectLst>
            <a:outerShdw blurRad="50800" dist="381000" dir="2700000" algn="tl" rotWithShape="0">
              <a:srgbClr val="000000">
                <a:alpha val="43000"/>
              </a:srgbClr>
            </a:outerShdw>
          </a:effectLst>
          <a:scene3d>
            <a:camera prst="orthographicFront"/>
            <a:lightRig rig="threePt" dir="t"/>
          </a:scene3d>
          <a:sp3d>
            <a:bevelT/>
            <a:bevelB/>
          </a:sp3d>
        </p:spPr>
        <p:txBody>
          <a:bodyPr wrap="square" lIns="91440" tIns="91440" bIns="365760" rtlCol="0">
            <a:spAutoFit/>
          </a:bodyPr>
          <a:lstStyle/>
          <a:p>
            <a:pPr algn="ctr"/>
            <a:r>
              <a:rPr lang="en-US" sz="6000" i="1" dirty="0">
                <a:solidFill>
                  <a:schemeClr val="bg1"/>
                </a:solidFill>
                <a:latin typeface="Poppins" panose="00000500000000000000" pitchFamily="2" charset="0"/>
                <a:cs typeface="Poppins" panose="00000500000000000000" pitchFamily="2" charset="0"/>
              </a:rPr>
              <a:t>Barriers</a:t>
            </a:r>
            <a:endParaRPr lang="en-US" sz="1200" i="1" dirty="0">
              <a:solidFill>
                <a:schemeClr val="bg1"/>
              </a:solidFill>
              <a:latin typeface="Poppins" panose="00000500000000000000" pitchFamily="2" charset="0"/>
              <a:cs typeface="Poppins" panose="00000500000000000000" pitchFamily="2" charset="0"/>
            </a:endParaRPr>
          </a:p>
        </p:txBody>
      </p:sp>
      <p:sp>
        <p:nvSpPr>
          <p:cNvPr id="261" name="TextBox 260"/>
          <p:cNvSpPr txBox="1"/>
          <p:nvPr/>
        </p:nvSpPr>
        <p:spPr>
          <a:xfrm>
            <a:off x="29771841" y="18102868"/>
            <a:ext cx="13164643" cy="1200329"/>
          </a:xfrm>
          <a:prstGeom prst="rect">
            <a:avLst/>
          </a:prstGeom>
          <a:solidFill>
            <a:srgbClr val="FF0000"/>
          </a:solidFill>
          <a:effectLst>
            <a:outerShdw blurRad="50800" dist="381000" dir="2700000" algn="tl" rotWithShape="0">
              <a:srgbClr val="000000">
                <a:alpha val="43000"/>
              </a:srgbClr>
            </a:outerShdw>
          </a:effectLst>
          <a:scene3d>
            <a:camera prst="orthographicFront"/>
            <a:lightRig rig="threePt" dir="t"/>
          </a:scene3d>
          <a:sp3d>
            <a:bevelT/>
            <a:bevelB/>
          </a:sp3d>
        </p:spPr>
        <p:txBody>
          <a:bodyPr wrap="square" rtlCol="0">
            <a:spAutoFit/>
          </a:bodyPr>
          <a:lstStyle/>
          <a:p>
            <a:pPr algn="ctr"/>
            <a:r>
              <a:rPr lang="en-US" sz="6000" i="1" dirty="0">
                <a:solidFill>
                  <a:schemeClr val="bg1"/>
                </a:solidFill>
              </a:rPr>
              <a:t>Diagnosis</a:t>
            </a:r>
          </a:p>
          <a:p>
            <a:pPr algn="ctr"/>
            <a:endParaRPr lang="en-US" sz="1200" b="1" dirty="0">
              <a:solidFill>
                <a:schemeClr val="bg1"/>
              </a:solidFill>
            </a:endParaRPr>
          </a:p>
        </p:txBody>
      </p:sp>
      <p:sp>
        <p:nvSpPr>
          <p:cNvPr id="264" name="TextBox 263"/>
          <p:cNvSpPr txBox="1"/>
          <p:nvPr/>
        </p:nvSpPr>
        <p:spPr>
          <a:xfrm>
            <a:off x="8363617" y="355154"/>
            <a:ext cx="29385643" cy="2354491"/>
          </a:xfrm>
          <a:prstGeom prst="rect">
            <a:avLst/>
          </a:prstGeom>
          <a:solidFill>
            <a:schemeClr val="tx1">
              <a:lumMod val="75000"/>
              <a:lumOff val="25000"/>
            </a:schemeClr>
          </a:solidFill>
          <a:effectLst>
            <a:glow rad="139700">
              <a:schemeClr val="tx1">
                <a:lumMod val="75000"/>
                <a:lumOff val="25000"/>
                <a:alpha val="75000"/>
              </a:schemeClr>
            </a:glow>
            <a:outerShdw blurRad="50800" dist="381000" dir="2700000" algn="tl" rotWithShape="0">
              <a:srgbClr val="000000">
                <a:alpha val="43000"/>
              </a:srgbClr>
            </a:outerShdw>
            <a:softEdge rad="635000"/>
          </a:effectLst>
          <a:scene3d>
            <a:camera prst="orthographicFront"/>
            <a:lightRig rig="threePt" dir="t"/>
          </a:scene3d>
          <a:sp3d>
            <a:bevelT/>
            <a:bevelB/>
          </a:sp3d>
        </p:spPr>
        <p:txBody>
          <a:bodyPr wrap="square" rtlCol="0">
            <a:spAutoFit/>
          </a:bodyPr>
          <a:lstStyle/>
          <a:p>
            <a:pPr algn="ctr"/>
            <a:r>
              <a:rPr lang="en-US" sz="9900" b="1" dirty="0">
                <a:solidFill>
                  <a:schemeClr val="bg1"/>
                </a:solidFill>
              </a:rPr>
              <a:t>ADHD (Attention Deficit Hyperactivity Disorder)</a:t>
            </a:r>
          </a:p>
          <a:p>
            <a:pPr algn="ctr"/>
            <a:r>
              <a:rPr lang="en-US" sz="5400" baseline="30000" dirty="0">
                <a:solidFill>
                  <a:schemeClr val="bg1"/>
                </a:solidFill>
                <a:latin typeface="Arial"/>
                <a:cs typeface="Arial"/>
              </a:rPr>
              <a:t>By Aimee Davies</a:t>
            </a:r>
          </a:p>
          <a:p>
            <a:pPr algn="ctr"/>
            <a:endParaRPr lang="en-US" sz="1200" dirty="0">
              <a:solidFill>
                <a:schemeClr val="bg1"/>
              </a:solidFill>
              <a:latin typeface="Arial"/>
              <a:cs typeface="Arial"/>
            </a:endParaRPr>
          </a:p>
        </p:txBody>
      </p:sp>
      <p:sp>
        <p:nvSpPr>
          <p:cNvPr id="267" name="Rectangle 266"/>
          <p:cNvSpPr/>
          <p:nvPr/>
        </p:nvSpPr>
        <p:spPr>
          <a:xfrm>
            <a:off x="13722826" y="17507501"/>
            <a:ext cx="13504032" cy="14804053"/>
          </a:xfrm>
          <a:prstGeom prst="rect">
            <a:avLst/>
          </a:prstGeom>
          <a:solidFill>
            <a:schemeClr val="bg1">
              <a:lumMod val="75000"/>
              <a:alpha val="68000"/>
            </a:schemeClr>
          </a:solidFill>
          <a:ln>
            <a:noFill/>
          </a:ln>
          <a:effectLst>
            <a:glow rad="101600">
              <a:schemeClr val="bg1">
                <a:lumMod val="85000"/>
                <a:alpha val="75000"/>
              </a:schemeClr>
            </a:glow>
            <a:outerShdw blurRad="441325" dist="508000" dir="2700000" algn="tl" rotWithShape="0">
              <a:schemeClr val="bg1">
                <a:lumMod val="50000"/>
                <a:alpha val="50000"/>
              </a:schemeClr>
            </a:outerShdw>
            <a:softEdge rad="381000"/>
          </a:effectLst>
        </p:spPr>
        <p:txBody>
          <a:bodyPr wrap="square">
            <a:spAutoFit/>
          </a:bodyPr>
          <a:lstStyle/>
          <a:p>
            <a:pPr algn="ctr"/>
            <a:r>
              <a:rPr lang="en-GB" sz="4000" dirty="0"/>
              <a:t>Identifying can often be a difficult process. It relies on the cooperation of doctors, practitioners, and parents. </a:t>
            </a:r>
          </a:p>
          <a:p>
            <a:pPr algn="ctr"/>
            <a:r>
              <a:rPr lang="en-GB" sz="4000" dirty="0"/>
              <a:t>Teachers play an important part in diagnosis due to the amount of time children spend in the classroom doing multiple task requiring different mental capacity.</a:t>
            </a:r>
          </a:p>
          <a:p>
            <a:pPr algn="ctr"/>
            <a:r>
              <a:rPr lang="en-GB" sz="4000" b="1" dirty="0"/>
              <a:t>ADHD is still relatively under-recognised </a:t>
            </a:r>
            <a:r>
              <a:rPr lang="en-GB" sz="4000" dirty="0"/>
              <a:t>and under-diagnosed in most countries especially in young girls (Sayal, Prasad et al. 2018) Although the percentage of children diagnosed is relatively low there is believed that there is at least a </a:t>
            </a:r>
            <a:r>
              <a:rPr lang="en-GB" sz="4000" b="1" dirty="0"/>
              <a:t>further 5% of children have substantial difficulties </a:t>
            </a:r>
            <a:r>
              <a:rPr lang="en-GB" sz="4000" dirty="0"/>
              <a:t>with overactivity, inattention, and impulsivity who find themselves under the threshold to be diagnosed with ADHD. </a:t>
            </a:r>
          </a:p>
          <a:p>
            <a:pPr algn="ctr"/>
            <a:r>
              <a:rPr lang="en-GB" sz="4000" dirty="0"/>
              <a:t>Identifying and treating ADHD at a young age can greatly improve adult outcomes</a:t>
            </a:r>
          </a:p>
          <a:p>
            <a:pPr algn="ctr"/>
            <a:r>
              <a:rPr lang="en-GB" sz="4000" dirty="0"/>
              <a:t>One of the </a:t>
            </a:r>
            <a:r>
              <a:rPr lang="en-GB" sz="4000" b="1" dirty="0"/>
              <a:t>biggest contributor to identifying ADHD is a classroom teacher</a:t>
            </a:r>
            <a:r>
              <a:rPr lang="en-GB" sz="4000" dirty="0"/>
              <a:t>. Through attending training on ALN and having past experience the classroom teacher is more then equipped to identify these symptoms (NASUWT, no date)</a:t>
            </a:r>
          </a:p>
          <a:p>
            <a:pPr algn="ctr"/>
            <a:r>
              <a:rPr lang="en-GB" sz="4000" dirty="0"/>
              <a:t>This could become an issue with less and less funding being given to the schools with the </a:t>
            </a:r>
            <a:r>
              <a:rPr lang="en-GB" sz="4000" b="1" dirty="0"/>
              <a:t>funding dropping by 6% from 2010 to 2018</a:t>
            </a:r>
            <a:r>
              <a:rPr lang="en-GB" sz="4000" dirty="0"/>
              <a:t>. (WAG, 2020). it means that practitioners can attend less training and could impact their knowledge on ALN.</a:t>
            </a:r>
          </a:p>
          <a:p>
            <a:pPr algn="ctr"/>
            <a:endParaRPr lang="en-GB" sz="4000" b="1" dirty="0"/>
          </a:p>
          <a:p>
            <a:pPr algn="ctr"/>
            <a:endParaRPr lang="en-GB" sz="3600" b="1" dirty="0"/>
          </a:p>
        </p:txBody>
      </p:sp>
      <p:sp>
        <p:nvSpPr>
          <p:cNvPr id="272" name="Rectangle 271"/>
          <p:cNvSpPr/>
          <p:nvPr/>
        </p:nvSpPr>
        <p:spPr>
          <a:xfrm>
            <a:off x="13059825" y="3161393"/>
            <a:ext cx="14399329" cy="12249507"/>
          </a:xfrm>
          <a:prstGeom prst="rect">
            <a:avLst/>
          </a:prstGeom>
          <a:solidFill>
            <a:schemeClr val="bg1">
              <a:lumMod val="75000"/>
              <a:alpha val="68000"/>
            </a:schemeClr>
          </a:solidFill>
          <a:ln>
            <a:noFill/>
          </a:ln>
          <a:effectLst>
            <a:glow rad="101600">
              <a:schemeClr val="bg1">
                <a:lumMod val="85000"/>
                <a:alpha val="75000"/>
              </a:schemeClr>
            </a:glow>
            <a:outerShdw blurRad="441325" dist="774700" dir="2700000" algn="tl" rotWithShape="0">
              <a:schemeClr val="bg1">
                <a:lumMod val="50000"/>
                <a:alpha val="43000"/>
              </a:schemeClr>
            </a:outerShdw>
            <a:softEdge rad="381000"/>
          </a:effectLst>
        </p:spPr>
        <p:txBody>
          <a:bodyPr wrap="square" lIns="365760" tIns="182880" rIns="365760" bIns="182880">
            <a:spAutoFit/>
          </a:bodyPr>
          <a:lstStyle/>
          <a:p>
            <a:pPr algn="ctr"/>
            <a:endParaRPr lang="en-US" sz="1200" dirty="0"/>
          </a:p>
          <a:p>
            <a:pPr>
              <a:buFont typeface="Arial"/>
              <a:buChar char="•"/>
            </a:pPr>
            <a:r>
              <a:rPr lang="en-GB" sz="4000" dirty="0"/>
              <a:t>Looking at figure 1 it shows us what is needed to be able to identify ADHD better in young children. With the highest enabler in identifying being self-confidence. It comes down to three aspects.</a:t>
            </a:r>
          </a:p>
          <a:p>
            <a:pPr>
              <a:buFont typeface="Arial"/>
              <a:buChar char="•"/>
            </a:pPr>
            <a:r>
              <a:rPr lang="en-GB" sz="4000" b="1" dirty="0"/>
              <a:t>Experience</a:t>
            </a:r>
            <a:r>
              <a:rPr lang="en-GB" sz="4000" dirty="0"/>
              <a:t> - through experiencing success, we as practitioners gain self confidence in their professional practice.</a:t>
            </a:r>
          </a:p>
          <a:p>
            <a:pPr>
              <a:buFont typeface="Arial"/>
              <a:buChar char="•"/>
            </a:pPr>
            <a:r>
              <a:rPr lang="en-GB" sz="4000" b="1" dirty="0"/>
              <a:t>Observations</a:t>
            </a:r>
            <a:r>
              <a:rPr lang="en-GB" sz="4000" dirty="0"/>
              <a:t>- watching colleagues deal with challenging situations inspire other practitioners to believe that they can do the same thing.</a:t>
            </a:r>
          </a:p>
          <a:p>
            <a:pPr>
              <a:buFont typeface="Arial"/>
              <a:buChar char="•"/>
            </a:pPr>
            <a:r>
              <a:rPr lang="en-GB" sz="4000" b="1" dirty="0"/>
              <a:t>Social</a:t>
            </a:r>
            <a:r>
              <a:rPr lang="en-GB" sz="4000" dirty="0"/>
              <a:t>- gaining positive feedback from a mentor to ensure you that the correct decision has been made. (Teachwire, no date)</a:t>
            </a:r>
          </a:p>
          <a:p>
            <a:pPr>
              <a:buFont typeface="Arial"/>
              <a:buChar char="•"/>
            </a:pPr>
            <a:endParaRPr lang="en-GB" sz="4000" dirty="0"/>
          </a:p>
          <a:p>
            <a:r>
              <a:rPr lang="en-GB" sz="4000" dirty="0"/>
              <a:t>The second highest being SENCO support. This can be hard as SENCO roles often double as a teaching roles and do not leave much time to them to support teachers with ALN.</a:t>
            </a:r>
          </a:p>
          <a:p>
            <a:r>
              <a:rPr lang="en-GB" sz="4000" dirty="0"/>
              <a:t>‘Due to budget and staffing cuts, my teaching role has increased, and my SENCO time has been halved.’ (</a:t>
            </a:r>
            <a:r>
              <a:rPr lang="en-GB" sz="4000" dirty="0" err="1"/>
              <a:t>Boddison</a:t>
            </a:r>
            <a:r>
              <a:rPr lang="en-GB" sz="4000" dirty="0"/>
              <a:t>, </a:t>
            </a:r>
            <a:r>
              <a:rPr lang="en-GB" sz="4000" dirty="0" err="1"/>
              <a:t>Curren</a:t>
            </a:r>
            <a:r>
              <a:rPr lang="en-GB" sz="4000" dirty="0"/>
              <a:t> &amp; </a:t>
            </a:r>
            <a:r>
              <a:rPr lang="en-GB" sz="4000" dirty="0" err="1"/>
              <a:t>Monloney</a:t>
            </a:r>
            <a:r>
              <a:rPr lang="en-GB" sz="4000" dirty="0"/>
              <a:t>, 2017) Therefore this is something that can not be fully relied on.</a:t>
            </a:r>
            <a:endParaRPr lang="en-US" sz="23900" dirty="0"/>
          </a:p>
        </p:txBody>
      </p:sp>
      <p:sp>
        <p:nvSpPr>
          <p:cNvPr id="275" name="Rectangle 274"/>
          <p:cNvSpPr/>
          <p:nvPr/>
        </p:nvSpPr>
        <p:spPr>
          <a:xfrm>
            <a:off x="28535558" y="4849303"/>
            <a:ext cx="15355642" cy="13234392"/>
          </a:xfrm>
          <a:prstGeom prst="rect">
            <a:avLst/>
          </a:prstGeom>
          <a:solidFill>
            <a:schemeClr val="bg1">
              <a:lumMod val="75000"/>
              <a:alpha val="68000"/>
            </a:schemeClr>
          </a:solidFill>
          <a:ln>
            <a:noFill/>
          </a:ln>
          <a:effectLst>
            <a:glow rad="101600">
              <a:schemeClr val="bg1">
                <a:lumMod val="85000"/>
                <a:alpha val="75000"/>
              </a:schemeClr>
            </a:glow>
            <a:outerShdw blurRad="441325" dist="774700" dir="2700000" algn="tl" rotWithShape="0">
              <a:schemeClr val="bg1">
                <a:lumMod val="50000"/>
                <a:alpha val="43000"/>
              </a:schemeClr>
            </a:outerShdw>
            <a:softEdge rad="381000"/>
          </a:effectLst>
        </p:spPr>
        <p:txBody>
          <a:bodyPr wrap="square" lIns="457200" tIns="182880" rIns="365760" bIns="182880">
            <a:spAutoFit/>
          </a:bodyPr>
          <a:lstStyle/>
          <a:p>
            <a:pPr marL="571500" indent="-571500" algn="ctr">
              <a:buFont typeface="Arial" panose="020B0604020202020204" pitchFamily="34" charset="0"/>
              <a:buChar char="•"/>
            </a:pPr>
            <a:r>
              <a:rPr lang="en-GB" sz="3800" b="1" dirty="0"/>
              <a:t>Communication</a:t>
            </a:r>
            <a:r>
              <a:rPr lang="en-GB" sz="3800" dirty="0"/>
              <a:t>- One of the first barriers when it comes to identifying is communication between school teacher and parents. It is vitally important that parents feel they can trust teachers to raise concerns and feel heard. </a:t>
            </a:r>
          </a:p>
          <a:p>
            <a:pPr marL="571500" indent="-571500" algn="ctr">
              <a:buFont typeface="Arial" panose="020B0604020202020204" pitchFamily="34" charset="0"/>
              <a:buChar char="•"/>
            </a:pPr>
            <a:r>
              <a:rPr lang="en-GB" sz="3800" b="1" dirty="0"/>
              <a:t>Stigma-</a:t>
            </a:r>
            <a:r>
              <a:rPr lang="en-GB" sz="3800" dirty="0"/>
              <a:t> ADHD comes with a stigma of being a ‘problem child’. Not all parents of children want them to have this label and can often put off a diagnosis to avoid this.</a:t>
            </a:r>
          </a:p>
          <a:p>
            <a:pPr marL="571500" indent="-571500" algn="ctr">
              <a:buFont typeface="Arial" panose="020B0604020202020204" pitchFamily="34" charset="0"/>
              <a:buChar char="•"/>
            </a:pPr>
            <a:r>
              <a:rPr lang="en-GB" sz="3800" b="1" dirty="0"/>
              <a:t>Education</a:t>
            </a:r>
            <a:r>
              <a:rPr lang="en-GB" sz="3800" dirty="0"/>
              <a:t>- may face when trying to provide these experiences. Parents and teachers have to have the correct knowledge to be able to recognise and feel confident in their understanding of what ADHD is</a:t>
            </a:r>
          </a:p>
          <a:p>
            <a:pPr algn="ctr"/>
            <a:r>
              <a:rPr lang="en-GB" sz="3800" dirty="0"/>
              <a:t>(French, </a:t>
            </a:r>
            <a:r>
              <a:rPr lang="en-GB" sz="3800" dirty="0" err="1"/>
              <a:t>Sayal</a:t>
            </a:r>
            <a:r>
              <a:rPr lang="en-GB" sz="3800" dirty="0"/>
              <a:t> et al. 2019)</a:t>
            </a:r>
          </a:p>
          <a:p>
            <a:pPr algn="ctr"/>
            <a:endParaRPr lang="en-GB" sz="3800" dirty="0"/>
          </a:p>
          <a:p>
            <a:pPr algn="ctr"/>
            <a:r>
              <a:rPr lang="en-GB" sz="3800" dirty="0"/>
              <a:t>Most educators </a:t>
            </a:r>
            <a:r>
              <a:rPr lang="en-GB" sz="3800" b="1" dirty="0"/>
              <a:t>strive to ensure there are no barriers </a:t>
            </a:r>
            <a:r>
              <a:rPr lang="en-GB" sz="3800" dirty="0"/>
              <a:t>in children’s learning, barriers can occur throughout the identifying and diagnosing process. Every school must cater to every child’s needs </a:t>
            </a:r>
            <a:r>
              <a:rPr lang="en-GB" sz="3800" b="1" dirty="0"/>
              <a:t>and all children have the right to a good standard of education </a:t>
            </a:r>
            <a:r>
              <a:rPr lang="en-GB" sz="3800" dirty="0"/>
              <a:t>and experiences. (UNCRC 2021).</a:t>
            </a:r>
          </a:p>
          <a:p>
            <a:pPr algn="ctr"/>
            <a:endParaRPr lang="en-GB" sz="3800" dirty="0"/>
          </a:p>
          <a:p>
            <a:pPr algn="ctr"/>
            <a:r>
              <a:rPr lang="en-GB" sz="3800" dirty="0"/>
              <a:t>It is also stated in the Equality Act 2010 that every school should make every effort to ensure that </a:t>
            </a:r>
            <a:r>
              <a:rPr lang="en-GB" sz="3800" b="1" dirty="0"/>
              <a:t>children with ALN still have the same good quality experiences </a:t>
            </a:r>
            <a:r>
              <a:rPr lang="en-GB" sz="3800" dirty="0"/>
              <a:t>in the classroom. Although this should come as standard practice there are some barriers that educators must overcome.</a:t>
            </a:r>
          </a:p>
        </p:txBody>
      </p:sp>
      <p:sp>
        <p:nvSpPr>
          <p:cNvPr id="276" name="Rectangle 275"/>
          <p:cNvSpPr/>
          <p:nvPr/>
        </p:nvSpPr>
        <p:spPr>
          <a:xfrm>
            <a:off x="27980193" y="19449187"/>
            <a:ext cx="15684362" cy="12949699"/>
          </a:xfrm>
          <a:prstGeom prst="rect">
            <a:avLst/>
          </a:prstGeom>
          <a:solidFill>
            <a:schemeClr val="bg1">
              <a:lumMod val="75000"/>
              <a:alpha val="68000"/>
            </a:schemeClr>
          </a:solidFill>
          <a:ln>
            <a:noFill/>
          </a:ln>
          <a:effectLst>
            <a:glow rad="101600">
              <a:schemeClr val="bg1">
                <a:lumMod val="85000"/>
                <a:alpha val="75000"/>
              </a:schemeClr>
            </a:glow>
            <a:outerShdw blurRad="441325" dist="774700" dir="2700000" algn="tl" rotWithShape="0">
              <a:schemeClr val="bg1">
                <a:lumMod val="50000"/>
                <a:alpha val="43000"/>
              </a:schemeClr>
            </a:outerShdw>
            <a:softEdge rad="381000"/>
          </a:effectLst>
        </p:spPr>
        <p:txBody>
          <a:bodyPr wrap="square" lIns="365760" tIns="228600" rIns="365760" bIns="274320">
            <a:spAutoFit/>
          </a:bodyPr>
          <a:lstStyle/>
          <a:p>
            <a:pPr>
              <a:lnSpc>
                <a:spcPct val="107000"/>
              </a:lnSpc>
              <a:spcAft>
                <a:spcPts val="800"/>
              </a:spcAft>
            </a:pPr>
            <a:r>
              <a:rPr lang="en-US" sz="4000" dirty="0">
                <a:effectLst/>
                <a:ea typeface="Calibri" panose="020F0502020204030204" pitchFamily="34" charset="0"/>
                <a:cs typeface="Times New Roman" panose="02020603050405020304" pitchFamily="18" charset="0"/>
              </a:rPr>
              <a:t>Once ADHD has been identified it then can go through a long process of diagnosis. ADHD must be identified in at least 2 settings before if can be referred. For example, in the home and in a school environment and the prime 2 settings for this. </a:t>
            </a:r>
            <a:r>
              <a:rPr lang="en-US" sz="4000" dirty="0">
                <a:ea typeface="Calibri" panose="020F0502020204030204" pitchFamily="34" charset="0"/>
                <a:cs typeface="Times New Roman" panose="02020603050405020304" pitchFamily="18" charset="0"/>
              </a:rPr>
              <a:t>It also requires the children have at </a:t>
            </a:r>
            <a:r>
              <a:rPr lang="en-US" sz="4000" b="1" dirty="0">
                <a:ea typeface="Calibri" panose="020F0502020204030204" pitchFamily="34" charset="0"/>
                <a:cs typeface="Times New Roman" panose="02020603050405020304" pitchFamily="18" charset="0"/>
              </a:rPr>
              <a:t>least 5 symptoms of ADHD</a:t>
            </a:r>
            <a:r>
              <a:rPr lang="en-US" sz="4000" dirty="0">
                <a:ea typeface="Calibri" panose="020F0502020204030204" pitchFamily="34" charset="0"/>
                <a:cs typeface="Times New Roman" panose="02020603050405020304" pitchFamily="18" charset="0"/>
              </a:rPr>
              <a:t> to be referred.</a:t>
            </a:r>
            <a:r>
              <a:rPr lang="en-US" sz="4000" dirty="0">
                <a:effectLst/>
                <a:ea typeface="Calibri" panose="020F0502020204030204" pitchFamily="34" charset="0"/>
                <a:cs typeface="Times New Roman" panose="02020603050405020304" pitchFamily="18" charset="0"/>
              </a:rPr>
              <a:t> </a:t>
            </a:r>
            <a:r>
              <a:rPr lang="en-US" sz="4000" dirty="0">
                <a:ea typeface="Calibri" panose="020F0502020204030204" pitchFamily="34" charset="0"/>
                <a:cs typeface="Times New Roman" panose="02020603050405020304" pitchFamily="18" charset="0"/>
              </a:rPr>
              <a:t>From this the referral would then be passed on to local specialist to diagnose. (NHS, 2023)</a:t>
            </a:r>
          </a:p>
          <a:p>
            <a:pPr>
              <a:lnSpc>
                <a:spcPct val="107000"/>
              </a:lnSpc>
              <a:spcAft>
                <a:spcPts val="800"/>
              </a:spcAft>
            </a:pPr>
            <a:r>
              <a:rPr lang="en-US" sz="4000" dirty="0">
                <a:ea typeface="Calibri" panose="020F0502020204030204" pitchFamily="34" charset="0"/>
                <a:cs typeface="Times New Roman" panose="02020603050405020304" pitchFamily="18" charset="0"/>
              </a:rPr>
              <a:t>Diagnosis can often be seen in 2 ways. One way would be that the child has an additional learning need now or some may call it a ‘label’ and the others feel relief to have a diagnosis as it means they are </a:t>
            </a:r>
            <a:r>
              <a:rPr lang="en-US" sz="4000" b="1" dirty="0">
                <a:ea typeface="Calibri" panose="020F0502020204030204" pitchFamily="34" charset="0"/>
                <a:cs typeface="Times New Roman" panose="02020603050405020304" pitchFamily="18" charset="0"/>
              </a:rPr>
              <a:t>able to receive the help they feel they need. </a:t>
            </a:r>
            <a:r>
              <a:rPr lang="en-GB" sz="4000" dirty="0"/>
              <a:t>(Hamed, Kauer et al. 2015)</a:t>
            </a:r>
          </a:p>
          <a:p>
            <a:pPr>
              <a:lnSpc>
                <a:spcPct val="107000"/>
              </a:lnSpc>
              <a:spcAft>
                <a:spcPts val="800"/>
              </a:spcAft>
            </a:pPr>
            <a:r>
              <a:rPr lang="en-US" sz="4000" dirty="0">
                <a:ea typeface="Calibri" panose="020F0502020204030204" pitchFamily="34" charset="0"/>
                <a:cs typeface="Times New Roman" panose="02020603050405020304" pitchFamily="18" charset="0"/>
              </a:rPr>
              <a:t>Once the child has a diagnosis, they are on to the next stage of how to help them cope with ADHD at home and in school.</a:t>
            </a:r>
          </a:p>
          <a:p>
            <a:pPr>
              <a:lnSpc>
                <a:spcPct val="107000"/>
              </a:lnSpc>
              <a:spcAft>
                <a:spcPts val="800"/>
              </a:spcAft>
            </a:pPr>
            <a:r>
              <a:rPr lang="en-US" sz="4000" dirty="0">
                <a:ea typeface="Calibri" panose="020F0502020204030204" pitchFamily="34" charset="0"/>
                <a:cs typeface="Times New Roman" panose="02020603050405020304" pitchFamily="18" charset="0"/>
              </a:rPr>
              <a:t>There are 2 main options for children suffering with ADHD:</a:t>
            </a:r>
          </a:p>
          <a:p>
            <a:pPr marL="571500" indent="-571500">
              <a:lnSpc>
                <a:spcPct val="107000"/>
              </a:lnSpc>
              <a:spcAft>
                <a:spcPts val="800"/>
              </a:spcAft>
              <a:buFont typeface="Arial" panose="020B0604020202020204" pitchFamily="34" charset="0"/>
              <a:buChar char="•"/>
            </a:pPr>
            <a:r>
              <a:rPr lang="en-US" sz="4000" b="1" dirty="0">
                <a:ea typeface="Calibri" panose="020F0502020204030204" pitchFamily="34" charset="0"/>
                <a:cs typeface="Times New Roman" panose="02020603050405020304" pitchFamily="18" charset="0"/>
              </a:rPr>
              <a:t>Medication</a:t>
            </a:r>
            <a:r>
              <a:rPr lang="en-US" sz="4000" dirty="0">
                <a:ea typeface="Calibri" panose="020F0502020204030204" pitchFamily="34" charset="0"/>
                <a:cs typeface="Times New Roman" panose="02020603050405020304" pitchFamily="18" charset="0"/>
              </a:rPr>
              <a:t>- There are 5 main medications for ADHD</a:t>
            </a:r>
          </a:p>
          <a:p>
            <a:pPr marL="571500" indent="-571500">
              <a:lnSpc>
                <a:spcPct val="107000"/>
              </a:lnSpc>
              <a:spcAft>
                <a:spcPts val="800"/>
              </a:spcAft>
              <a:buFont typeface="Arial" panose="020B0604020202020204" pitchFamily="34" charset="0"/>
              <a:buChar char="•"/>
            </a:pPr>
            <a:r>
              <a:rPr lang="en-US" sz="4000" b="1" dirty="0">
                <a:ea typeface="Calibri" panose="020F0502020204030204" pitchFamily="34" charset="0"/>
                <a:cs typeface="Times New Roman" panose="02020603050405020304" pitchFamily="18" charset="0"/>
              </a:rPr>
              <a:t>Therapy</a:t>
            </a:r>
            <a:r>
              <a:rPr lang="en-US" sz="4000" dirty="0">
                <a:ea typeface="Calibri" panose="020F0502020204030204" pitchFamily="34" charset="0"/>
                <a:cs typeface="Times New Roman" panose="02020603050405020304" pitchFamily="18" charset="0"/>
              </a:rPr>
              <a:t> – Behavioral therapy, or CBT  </a:t>
            </a:r>
          </a:p>
          <a:p>
            <a:pPr>
              <a:lnSpc>
                <a:spcPct val="107000"/>
              </a:lnSpc>
              <a:spcAft>
                <a:spcPts val="800"/>
              </a:spcAft>
            </a:pPr>
            <a:r>
              <a:rPr lang="en-US" sz="4000" dirty="0">
                <a:effectLst/>
                <a:ea typeface="Calibri" panose="020F0502020204030204" pitchFamily="34" charset="0"/>
                <a:cs typeface="Times New Roman" panose="02020603050405020304" pitchFamily="18" charset="0"/>
              </a:rPr>
              <a:t>What is already known is that children with an ADHD diagnosis </a:t>
            </a:r>
            <a:r>
              <a:rPr lang="en-US" sz="4000" b="1" dirty="0">
                <a:effectLst/>
                <a:ea typeface="Calibri" panose="020F0502020204030204" pitchFamily="34" charset="0"/>
                <a:cs typeface="Times New Roman" panose="02020603050405020304" pitchFamily="18" charset="0"/>
              </a:rPr>
              <a:t>often has implications for children’s long-term development</a:t>
            </a:r>
            <a:r>
              <a:rPr lang="en-US" sz="4000" dirty="0">
                <a:effectLst/>
                <a:ea typeface="Calibri" panose="020F0502020204030204" pitchFamily="34" charset="0"/>
                <a:cs typeface="Times New Roman" panose="02020603050405020304" pitchFamily="18" charset="0"/>
              </a:rPr>
              <a:t>, health, and educational outcomes. (Davis &amp; Williams, 2011).</a:t>
            </a:r>
            <a:endParaRPr lang="en-GB" sz="4000" dirty="0">
              <a:effectLst/>
              <a:ea typeface="Calibri" panose="020F0502020204030204" pitchFamily="34" charset="0"/>
              <a:cs typeface="Times New Roman" panose="02020603050405020304" pitchFamily="18" charset="0"/>
            </a:endParaRPr>
          </a:p>
        </p:txBody>
      </p:sp>
      <p:pic>
        <p:nvPicPr>
          <p:cNvPr id="2" name="Picture 1">
            <a:extLst>
              <a:ext uri="{FF2B5EF4-FFF2-40B4-BE49-F238E27FC236}">
                <a16:creationId xmlns:a16="http://schemas.microsoft.com/office/drawing/2014/main" id="{0F51E410-C9C4-1F7C-2D99-51B2A3FD30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6645" y="21894173"/>
            <a:ext cx="12833180" cy="10011245"/>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52A9F-F54E-E676-6473-82B3FEB92286}"/>
              </a:ext>
            </a:extLst>
          </p:cNvPr>
          <p:cNvSpPr>
            <a:spLocks noGrp="1"/>
          </p:cNvSpPr>
          <p:nvPr>
            <p:ph type="title"/>
          </p:nvPr>
        </p:nvSpPr>
        <p:spPr>
          <a:xfrm>
            <a:off x="1036320" y="769615"/>
            <a:ext cx="39502080" cy="5486400"/>
          </a:xfrm>
        </p:spPr>
        <p:txBody>
          <a:bodyPr/>
          <a:lstStyle/>
          <a:p>
            <a:r>
              <a:rPr lang="en-GB" dirty="0"/>
              <a:t>References</a:t>
            </a:r>
          </a:p>
        </p:txBody>
      </p:sp>
      <p:sp>
        <p:nvSpPr>
          <p:cNvPr id="3" name="Content Placeholder 2">
            <a:extLst>
              <a:ext uri="{FF2B5EF4-FFF2-40B4-BE49-F238E27FC236}">
                <a16:creationId xmlns:a16="http://schemas.microsoft.com/office/drawing/2014/main" id="{85F73502-AB14-78B0-C819-897FCF0D4D47}"/>
              </a:ext>
            </a:extLst>
          </p:cNvPr>
          <p:cNvSpPr>
            <a:spLocks noGrp="1"/>
          </p:cNvSpPr>
          <p:nvPr>
            <p:ph idx="1"/>
          </p:nvPr>
        </p:nvSpPr>
        <p:spPr>
          <a:xfrm>
            <a:off x="1767840" y="5059680"/>
            <a:ext cx="39928800" cy="27089105"/>
          </a:xfrm>
        </p:spPr>
        <p:txBody>
          <a:bodyPr>
            <a:normAutofit fontScale="85000" lnSpcReduction="10000"/>
          </a:bodyPr>
          <a:lstStyle/>
          <a:p>
            <a:r>
              <a:rPr lang="en-GB" sz="6600" dirty="0"/>
              <a:t>ADHD.co.uk., (2023). About ADHD. Available at:</a:t>
            </a:r>
            <a:r>
              <a:rPr lang="en-GB" sz="6600" dirty="0">
                <a:solidFill>
                  <a:srgbClr val="FF0000"/>
                </a:solidFill>
              </a:rPr>
              <a:t> </a:t>
            </a:r>
            <a:r>
              <a:rPr lang="en-GB" sz="6600" dirty="0">
                <a:solidFill>
                  <a:srgbClr val="FF0000"/>
                </a:solidFill>
                <a:hlinkClick r:id="rId2"/>
              </a:rPr>
              <a:t>https://adhduk.co.uk/about-adhd</a:t>
            </a:r>
            <a:r>
              <a:rPr lang="en-GB" sz="6600" dirty="0">
                <a:hlinkClick r:id="rId2"/>
              </a:rPr>
              <a:t>/</a:t>
            </a:r>
            <a:r>
              <a:rPr lang="en-GB" sz="6600" dirty="0"/>
              <a:t> (Accessed 13</a:t>
            </a:r>
            <a:r>
              <a:rPr lang="en-GB" sz="6600" baseline="30000" dirty="0"/>
              <a:t>th</a:t>
            </a:r>
            <a:r>
              <a:rPr lang="en-GB" sz="6600" dirty="0"/>
              <a:t> May)</a:t>
            </a:r>
          </a:p>
          <a:p>
            <a:r>
              <a:rPr lang="en-GB" sz="6600" dirty="0"/>
              <a:t>Curran, H., Mortimore, T. &amp; Riddell, R., (2017), "Special Educational Needs and Disabilities reforms 2014: SENCos’ perspectives of the first six months", British journal of special education, vol. 44, no. 1, pp. 46-64.</a:t>
            </a:r>
          </a:p>
          <a:p>
            <a:r>
              <a:rPr lang="en-GB" sz="6600" dirty="0"/>
              <a:t>Curran, H., (2020) Identifying special educational needs in the early years: perspectives from special educational needs coordinators. Available at: </a:t>
            </a:r>
            <a:r>
              <a:rPr lang="en-GB" sz="6600" dirty="0">
                <a:hlinkClick r:id="rId3"/>
              </a:rPr>
              <a:t>https://asset.nasen.org.uk/Identifying-special-educational-needs-in-the-early-years.pdf</a:t>
            </a:r>
            <a:r>
              <a:rPr lang="en-GB" sz="6600" dirty="0"/>
              <a:t> (Accessed 13th May 2023)</a:t>
            </a:r>
          </a:p>
          <a:p>
            <a:r>
              <a:rPr lang="en-GB" sz="6600" dirty="0"/>
              <a:t>Davis, D.W. and Williams, P.G. (2010) ‘Attention deficit/hyperactivity disorder in preschool-age children: Issues and concerns’, Clinical Paediatrics, 50(2), pp. 144–152. doi:10.1177/0009922810384722. </a:t>
            </a:r>
          </a:p>
          <a:p>
            <a:r>
              <a:rPr lang="en-GB" sz="6600" dirty="0"/>
              <a:t>Equality Act., (2010) Departmental advice for school leaders, school staff, governing bodies and local authorities. Available at: </a:t>
            </a:r>
            <a:r>
              <a:rPr lang="en-GB" sz="6600" dirty="0">
                <a:hlinkClick r:id="rId4"/>
              </a:rPr>
              <a:t>https://assets.publishing.service.gov.uk/government/uploads/system/uploads/attachment_data/file/315587/Equality_Act_Advice_Final.pdf</a:t>
            </a:r>
            <a:r>
              <a:rPr lang="en-GB" sz="6600" dirty="0"/>
              <a:t> (Accessed 15th May 2023)</a:t>
            </a:r>
          </a:p>
          <a:p>
            <a:r>
              <a:rPr lang="en-GB" sz="6600" dirty="0"/>
              <a:t>French, B., Sayal, K. &amp; Daley, D. (2019), "Barriers and facilitators to understanding of ADHD in primary care: a mixed-method systematic review", European Child &amp; Adolescent Psychiatry, vol. 28, no. 8, pp. 1037-1064.</a:t>
            </a:r>
          </a:p>
          <a:p>
            <a:r>
              <a:rPr lang="en-GB" sz="6600" dirty="0"/>
              <a:t>Hamed, A.M., Kauer, A.J. &amp; Stevens, H.E. (2015), "Why the Diagnosis of Attention Deficit Hyperactivity Disorder Matters", Frontiers in Psychiatry, vol. 6, pp. 168</a:t>
            </a:r>
          </a:p>
          <a:p>
            <a:r>
              <a:rPr lang="en-GB" sz="6600" dirty="0"/>
              <a:t>Hire, A.J., Ashcroft, D.M., Springate, D.A. and Steinke, D.T., (2018). ADHD in the United Kingdom: Regional and Socioeconomic Variations in Incidence Rates Amongst Children and Adolescents (2004-2013). J Atten Disord, 22(2), pp. 134-142.</a:t>
            </a:r>
          </a:p>
          <a:p>
            <a:r>
              <a:rPr lang="en-GB" sz="6600" dirty="0"/>
              <a:t>NASUWT.ORG.,(2019), Special and additional educational needs. Available at:https://www.nasuwt.org.uk/advice/in-the-classroom/special-educational-needs.html (Accessed 14</a:t>
            </a:r>
            <a:r>
              <a:rPr lang="en-GB" sz="6600" baseline="30000" dirty="0"/>
              <a:t>th</a:t>
            </a:r>
            <a:r>
              <a:rPr lang="en-GB" sz="6600" dirty="0"/>
              <a:t> May 2023)</a:t>
            </a:r>
          </a:p>
          <a:p>
            <a:r>
              <a:rPr lang="en-GB" sz="6600" dirty="0"/>
              <a:t>NHS., (2023). Attention deficit hyperactivity disorder. Available at:</a:t>
            </a:r>
            <a:r>
              <a:rPr lang="en-GB" sz="6600" dirty="0">
                <a:solidFill>
                  <a:srgbClr val="FF0000"/>
                </a:solidFill>
              </a:rPr>
              <a:t> </a:t>
            </a:r>
            <a:r>
              <a:rPr lang="en-GB" sz="6600" dirty="0">
                <a:solidFill>
                  <a:srgbClr val="FF0000"/>
                </a:solidFill>
                <a:hlinkClick r:id="rId5"/>
              </a:rPr>
              <a:t>https://www.nhs.uk/conditions/attention-deficit-hyperactivity-disorder-adhd/treatment/</a:t>
            </a:r>
            <a:r>
              <a:rPr lang="en-GB" sz="6600" dirty="0">
                <a:solidFill>
                  <a:srgbClr val="FF0000"/>
                </a:solidFill>
              </a:rPr>
              <a:t> </a:t>
            </a:r>
            <a:r>
              <a:rPr lang="en-GB" sz="6600" dirty="0"/>
              <a:t>(Accessed 12</a:t>
            </a:r>
            <a:r>
              <a:rPr lang="en-GB" sz="6600" baseline="30000" dirty="0"/>
              <a:t>th</a:t>
            </a:r>
            <a:r>
              <a:rPr lang="en-GB" sz="6600" dirty="0"/>
              <a:t> May 2023)</a:t>
            </a:r>
          </a:p>
          <a:p>
            <a:r>
              <a:rPr lang="en-GB" sz="6600" dirty="0"/>
              <a:t>Russell, G., Ford, T., Rosenberg, R. and Kelly, S., (2014). The association of attention deficit hyperactivity disorder with socioeconomic disadvantage: alternative explanations and evidence. Journal of Child Psychology and Psychiatry, 55(5), pp. 436-445</a:t>
            </a:r>
          </a:p>
          <a:p>
            <a:r>
              <a:rPr lang="en-GB" sz="6600" dirty="0"/>
              <a:t>Sayal, K., Prasad, V., Daley, D., Ford, T. &amp; Coghill, D. (2018), "ADHD in children and young people: prevalence, care pathways, and service provision", The Lancet. Psychiatry, vol. 5, no. 2, pp. 175-186.</a:t>
            </a:r>
          </a:p>
          <a:p>
            <a:r>
              <a:rPr lang="en-GB" sz="6600" dirty="0"/>
              <a:t>Sibieta, L. (2015), "School Spending in England 2010-15", Fiscal studies, vol. 36, no. 3, pp. 283-302.</a:t>
            </a:r>
          </a:p>
          <a:p>
            <a:r>
              <a:rPr lang="en-GB" sz="6600" dirty="0"/>
              <a:t>Teachwire.net., (2017). The best teachers are self confident. Available at</a:t>
            </a:r>
            <a:r>
              <a:rPr lang="en-GB" sz="6600" dirty="0">
                <a:solidFill>
                  <a:srgbClr val="FF0000"/>
                </a:solidFill>
              </a:rPr>
              <a:t>: </a:t>
            </a:r>
            <a:r>
              <a:rPr lang="en-GB" sz="6600" dirty="0">
                <a:solidFill>
                  <a:srgbClr val="FF0000"/>
                </a:solidFill>
                <a:hlinkClick r:id="rId6"/>
              </a:rPr>
              <a:t>https://www.teachwire.net/news/the-best-teachers-are-self-confident-because-they-have-developed-their-comp/</a:t>
            </a:r>
            <a:r>
              <a:rPr lang="en-GB" sz="6600" dirty="0">
                <a:solidFill>
                  <a:srgbClr val="FF0000"/>
                </a:solidFill>
              </a:rPr>
              <a:t> </a:t>
            </a:r>
            <a:r>
              <a:rPr lang="en-GB" sz="6600" dirty="0"/>
              <a:t>(Accessed 13</a:t>
            </a:r>
            <a:r>
              <a:rPr lang="en-GB" sz="6600" baseline="30000" dirty="0"/>
              <a:t>th</a:t>
            </a:r>
            <a:r>
              <a:rPr lang="en-GB" sz="6600" dirty="0"/>
              <a:t> May)</a:t>
            </a:r>
          </a:p>
          <a:p>
            <a:r>
              <a:rPr lang="en-GB" sz="6600" dirty="0"/>
              <a:t>UNCRC (2021) United nations rights of the child. Available at: </a:t>
            </a:r>
            <a:r>
              <a:rPr lang="en-GB" sz="6600" dirty="0">
                <a:hlinkClick r:id="rId7"/>
              </a:rPr>
              <a:t>https://www.unicef.org.uk/what-we-do/un-convention-child-rights/</a:t>
            </a:r>
            <a:r>
              <a:rPr lang="en-GB" sz="6600" dirty="0"/>
              <a:t> (Accessed 14</a:t>
            </a:r>
            <a:r>
              <a:rPr lang="en-GB" sz="6600" baseline="30000" dirty="0"/>
              <a:t>th</a:t>
            </a:r>
            <a:r>
              <a:rPr lang="en-GB" sz="6600" dirty="0"/>
              <a:t> May 2023)</a:t>
            </a:r>
          </a:p>
          <a:p>
            <a:pPr marL="0" indent="0">
              <a:buNone/>
            </a:pPr>
            <a:endParaRPr lang="en-GB" sz="6600" dirty="0"/>
          </a:p>
        </p:txBody>
      </p:sp>
    </p:spTree>
    <p:extLst>
      <p:ext uri="{BB962C8B-B14F-4D97-AF65-F5344CB8AC3E}">
        <p14:creationId xmlns:p14="http://schemas.microsoft.com/office/powerpoint/2010/main" val="944328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4385</TotalTime>
  <Words>1744</Words>
  <Application>Microsoft Office PowerPoint</Application>
  <PresentationFormat>Custom</PresentationFormat>
  <Paragraphs>61</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Poppins</vt:lpstr>
      <vt:lpstr>Office Theme</vt:lpstr>
      <vt:lpstr>PowerPoint Presentation</vt:lpstr>
      <vt:lpstr>References</vt:lpstr>
    </vt:vector>
  </TitlesOfParts>
  <Company>Rutgers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Julia Xia</dc:creator>
  <cp:lastModifiedBy>Aimee Davies (2015460)</cp:lastModifiedBy>
  <cp:revision>110</cp:revision>
  <cp:lastPrinted>2012-08-01T17:44:46Z</cp:lastPrinted>
  <dcterms:created xsi:type="dcterms:W3CDTF">2014-03-07T20:19:06Z</dcterms:created>
  <dcterms:modified xsi:type="dcterms:W3CDTF">2023-05-15T16:24:15Z</dcterms:modified>
</cp:coreProperties>
</file>