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40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9905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357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3487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951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930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780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3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583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625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213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39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FA864BC1-90E9-45E6-934B-702ABFB0932E}" type="datetimeFigureOut">
              <a:rPr lang="en-GB" smtClean="0"/>
              <a:t>16/05/2019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A5A1AD9-7032-4B7B-808F-9E3ABDCA8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542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Numbers in Chinese Culture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888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零 </a:t>
            </a:r>
            <a:r>
              <a:rPr lang="en-US" altLang="zh-CN" dirty="0" smtClean="0"/>
              <a:t>- Zero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800" dirty="0" smtClean="0"/>
              <a:t>无极 </a:t>
            </a:r>
            <a:r>
              <a:rPr lang="en-US" altLang="zh-CN" sz="2800" dirty="0" err="1" smtClean="0"/>
              <a:t>Wuji</a:t>
            </a:r>
            <a:endParaRPr lang="en-US" altLang="zh-CN" sz="2800" dirty="0" smtClean="0"/>
          </a:p>
          <a:p>
            <a:pPr marL="45720" indent="0">
              <a:buNone/>
            </a:pPr>
            <a:r>
              <a:rPr lang="en-US" altLang="zh-CN" sz="2800" dirty="0"/>
              <a:t>N</a:t>
            </a:r>
            <a:r>
              <a:rPr lang="en-US" altLang="zh-CN" sz="2800" dirty="0" smtClean="0"/>
              <a:t>o limit, no boundary, no end, it is the state before things come into existence, or, it is the original state of all things.</a:t>
            </a:r>
          </a:p>
          <a:p>
            <a:pPr marL="45720" indent="0">
              <a:buNone/>
            </a:pPr>
            <a:endParaRPr lang="en-US" altLang="zh-CN" sz="2800" dirty="0" smtClean="0"/>
          </a:p>
          <a:p>
            <a:pPr marL="45720" indent="0">
              <a:buNone/>
            </a:pPr>
            <a:r>
              <a:rPr lang="zh-CN" altLang="en-US" sz="2800" dirty="0" smtClean="0"/>
              <a:t>零 </a:t>
            </a:r>
            <a:r>
              <a:rPr lang="en-US" altLang="zh-CN" sz="2800" dirty="0" smtClean="0"/>
              <a:t>originally means: fragmentary, not much, not many</a:t>
            </a:r>
          </a:p>
          <a:p>
            <a:pPr marL="45720" indent="0">
              <a:buNone/>
            </a:pPr>
            <a:r>
              <a:rPr lang="zh-CN" altLang="en-US" sz="2800" dirty="0"/>
              <a:t>零</a:t>
            </a:r>
            <a:r>
              <a:rPr lang="zh-CN" altLang="en-US" sz="2800" dirty="0" smtClean="0"/>
              <a:t>头、零星、一百零五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50869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一 壹 </a:t>
            </a:r>
            <a:r>
              <a:rPr lang="en-US" altLang="zh-CN" dirty="0" smtClean="0"/>
              <a:t>-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800" dirty="0"/>
              <a:t>太</a:t>
            </a:r>
            <a:r>
              <a:rPr lang="zh-CN" altLang="en-US" sz="2800" dirty="0" smtClean="0"/>
              <a:t>极 </a:t>
            </a:r>
            <a:r>
              <a:rPr lang="en-US" altLang="zh-CN" sz="2800" dirty="0" err="1" smtClean="0"/>
              <a:t>Taiji</a:t>
            </a:r>
            <a:endParaRPr lang="en-US" altLang="zh-CN" sz="2800" dirty="0" smtClean="0"/>
          </a:p>
          <a:p>
            <a:pPr marL="45720" indent="0">
              <a:buNone/>
            </a:pPr>
            <a:r>
              <a:rPr lang="en-US" altLang="zh-CN" sz="2800" dirty="0" smtClean="0"/>
              <a:t>Chaotic state before the formation of Heaven and Earth; the ultimate source of all things; the substance which makes all things</a:t>
            </a:r>
            <a:r>
              <a:rPr lang="zh-CN" altLang="en-US" sz="2800" dirty="0" smtClean="0"/>
              <a:t>； </a:t>
            </a:r>
            <a:r>
              <a:rPr lang="en-US" altLang="zh-CN" sz="2800" dirty="0" smtClean="0"/>
              <a:t>stability; unity; endurance and persistence</a:t>
            </a:r>
          </a:p>
          <a:p>
            <a:pPr marL="45720" indent="0">
              <a:buNone/>
            </a:pPr>
            <a:endParaRPr lang="en-US" altLang="zh-CN" sz="2800" dirty="0"/>
          </a:p>
          <a:p>
            <a:pPr marL="45720" indent="0">
              <a:buNone/>
            </a:pPr>
            <a:r>
              <a:rPr lang="en-US" altLang="zh-CN" sz="2800" dirty="0" smtClean="0"/>
              <a:t>It is the smallest whole number, but also means everything</a:t>
            </a:r>
          </a:p>
          <a:p>
            <a:pPr marL="45720" indent="0">
              <a:buNone/>
            </a:pPr>
            <a:r>
              <a:rPr lang="zh-CN" altLang="en-US" sz="2800" dirty="0"/>
              <a:t>一</a:t>
            </a:r>
            <a:r>
              <a:rPr lang="zh-CN" altLang="en-US" sz="2800" dirty="0" smtClean="0"/>
              <a:t>切 </a:t>
            </a:r>
            <a:r>
              <a:rPr lang="en-US" altLang="zh-CN" sz="2800" dirty="0" smtClean="0"/>
              <a:t>- everything</a:t>
            </a:r>
          </a:p>
        </p:txBody>
      </p:sp>
    </p:spTree>
    <p:extLst>
      <p:ext uri="{BB962C8B-B14F-4D97-AF65-F5344CB8AC3E}">
        <p14:creationId xmlns:p14="http://schemas.microsoft.com/office/powerpoint/2010/main" val="1835792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二 贰 </a:t>
            </a:r>
            <a:r>
              <a:rPr lang="en-US" altLang="zh-CN" dirty="0" smtClean="0"/>
              <a:t>-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800" dirty="0"/>
              <a:t>两</a:t>
            </a:r>
            <a:r>
              <a:rPr lang="zh-CN" altLang="en-US" sz="2800" dirty="0" smtClean="0"/>
              <a:t>仪 </a:t>
            </a:r>
            <a:r>
              <a:rPr lang="en-US" altLang="zh-CN" sz="2800" dirty="0" err="1" smtClean="0"/>
              <a:t>Liangyi</a:t>
            </a:r>
            <a:r>
              <a:rPr lang="en-US" altLang="zh-CN" sz="2800" dirty="0" smtClean="0"/>
              <a:t> – Yin and Yang</a:t>
            </a:r>
            <a:r>
              <a:rPr lang="zh-CN" altLang="en-US" sz="2800" dirty="0" smtClean="0"/>
              <a:t>； </a:t>
            </a:r>
            <a:r>
              <a:rPr lang="en-US" altLang="zh-CN" sz="2800" dirty="0" smtClean="0"/>
              <a:t>Heaven and Earth; Day and Night; Man and Woman and so on.</a:t>
            </a:r>
          </a:p>
          <a:p>
            <a:endParaRPr lang="en-US" sz="2800" dirty="0"/>
          </a:p>
          <a:p>
            <a:r>
              <a:rPr lang="en-US" altLang="zh-CN" sz="2800" dirty="0" smtClean="0"/>
              <a:t>Representing </a:t>
            </a:r>
            <a:r>
              <a:rPr lang="en-US" sz="2800" dirty="0" smtClean="0"/>
              <a:t>the property of being opposite and complementary in the occurrence, development and change of all things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37187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三 叁 </a:t>
            </a:r>
            <a:r>
              <a:rPr lang="en-US" altLang="zh-CN" dirty="0" smtClean="0"/>
              <a:t>- Three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057399"/>
            <a:ext cx="10492409" cy="4250635"/>
          </a:xfrm>
        </p:spPr>
        <p:txBody>
          <a:bodyPr>
            <a:normAutofit lnSpcReduction="10000"/>
          </a:bodyPr>
          <a:lstStyle/>
          <a:p>
            <a:r>
              <a:rPr lang="zh-CN" altLang="en-US" sz="2800" dirty="0" smtClean="0"/>
              <a:t>三才 </a:t>
            </a:r>
            <a:r>
              <a:rPr lang="en-US" altLang="zh-CN" sz="2800" dirty="0" smtClean="0"/>
              <a:t>San </a:t>
            </a:r>
            <a:r>
              <a:rPr lang="en-US" altLang="zh-CN" sz="2800" dirty="0" err="1" smtClean="0"/>
              <a:t>Cai</a:t>
            </a:r>
            <a:r>
              <a:rPr lang="en-US" altLang="zh-CN" sz="2800" dirty="0" smtClean="0"/>
              <a:t> – Heaven, Earth, Human</a:t>
            </a:r>
            <a:endParaRPr lang="en-US" sz="2800" dirty="0"/>
          </a:p>
          <a:p>
            <a:pPr marL="45720" indent="0">
              <a:buNone/>
            </a:pPr>
            <a:r>
              <a:rPr lang="en-US" sz="2800" dirty="0" smtClean="0"/>
              <a:t>Representing the world view of Daoism and Confucianism</a:t>
            </a:r>
          </a:p>
          <a:p>
            <a:endParaRPr lang="en-US" sz="2800" dirty="0"/>
          </a:p>
          <a:p>
            <a:r>
              <a:rPr lang="en-US" altLang="zh-CN" sz="2800" dirty="0" smtClean="0"/>
              <a:t>Three treasures in the sky/ heaven: The Sun, the Moon and the Stars</a:t>
            </a:r>
          </a:p>
          <a:p>
            <a:r>
              <a:rPr lang="en-US" sz="2800" dirty="0" smtClean="0"/>
              <a:t>Three treasure in the earth: water, earth and metal</a:t>
            </a:r>
          </a:p>
          <a:p>
            <a:r>
              <a:rPr lang="en-US" sz="2800" dirty="0" smtClean="0"/>
              <a:t>Three treasure in human: Jing, Qi and Shen</a:t>
            </a:r>
          </a:p>
          <a:p>
            <a:r>
              <a:rPr lang="en-US" altLang="zh-CN" sz="2800" dirty="0" smtClean="0"/>
              <a:t>Upward, middle, downward; past, present, future</a:t>
            </a:r>
          </a:p>
          <a:p>
            <a:r>
              <a:rPr lang="en-US" sz="2800" dirty="0" smtClean="0"/>
              <a:t>And many more…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01924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四 肆 </a:t>
            </a:r>
            <a:r>
              <a:rPr lang="en-US" altLang="zh-CN" dirty="0" smtClean="0"/>
              <a:t>- Four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800" dirty="0"/>
              <a:t>四</a:t>
            </a:r>
            <a:r>
              <a:rPr lang="zh-CN" altLang="en-US" sz="2800" dirty="0" smtClean="0"/>
              <a:t>象 </a:t>
            </a:r>
            <a:r>
              <a:rPr lang="en-US" altLang="zh-CN" sz="2800" dirty="0" smtClean="0"/>
              <a:t>Si Xiang – </a:t>
            </a:r>
            <a:r>
              <a:rPr lang="en-US" altLang="zh-CN" sz="2800" dirty="0" err="1" smtClean="0"/>
              <a:t>Taiyang</a:t>
            </a:r>
            <a:r>
              <a:rPr lang="en-US" altLang="zh-CN" sz="2800" dirty="0" smtClean="0"/>
              <a:t>, </a:t>
            </a:r>
            <a:r>
              <a:rPr lang="en-US" altLang="zh-CN" sz="2800" dirty="0" err="1" smtClean="0"/>
              <a:t>Taiyin</a:t>
            </a:r>
            <a:r>
              <a:rPr lang="en-US" altLang="zh-CN" sz="2800" dirty="0" smtClean="0"/>
              <a:t>, </a:t>
            </a:r>
            <a:r>
              <a:rPr lang="en-US" altLang="zh-CN" sz="2800" dirty="0" err="1" smtClean="0"/>
              <a:t>Shaoyang</a:t>
            </a:r>
            <a:r>
              <a:rPr lang="en-US" altLang="zh-CN" sz="2800" dirty="0" smtClean="0"/>
              <a:t>, </a:t>
            </a:r>
            <a:r>
              <a:rPr lang="en-US" altLang="zh-CN" sz="2800" dirty="0" err="1" smtClean="0"/>
              <a:t>Shaoyin</a:t>
            </a:r>
            <a:endParaRPr lang="en-US" altLang="zh-CN" sz="2800" dirty="0" smtClean="0"/>
          </a:p>
          <a:p>
            <a:r>
              <a:rPr lang="en-US" sz="2800" dirty="0" smtClean="0"/>
              <a:t>Four directions</a:t>
            </a:r>
          </a:p>
          <a:p>
            <a:r>
              <a:rPr lang="en-US" sz="2800" dirty="0" smtClean="0"/>
              <a:t>Four seasons</a:t>
            </a:r>
          </a:p>
          <a:p>
            <a:r>
              <a:rPr lang="en-US" sz="2800" dirty="0" smtClean="0"/>
              <a:t>Four sounds</a:t>
            </a:r>
          </a:p>
          <a:p>
            <a:r>
              <a:rPr lang="en-US" altLang="zh-CN" sz="2800" dirty="0" smtClean="0"/>
              <a:t>Four treasures in the study: brush, ink, rice paper, </a:t>
            </a:r>
            <a:r>
              <a:rPr lang="en-US" altLang="zh-CN" sz="2800" dirty="0" err="1" smtClean="0"/>
              <a:t>inkstone</a:t>
            </a:r>
            <a:endParaRPr lang="en-US" altLang="zh-CN" sz="2800" dirty="0" smtClean="0"/>
          </a:p>
          <a:p>
            <a:r>
              <a:rPr lang="en-US" sz="2800" dirty="0" smtClean="0"/>
              <a:t>…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84738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五 伍 </a:t>
            </a:r>
            <a:r>
              <a:rPr lang="en-US" altLang="zh-CN" dirty="0" smtClean="0"/>
              <a:t>- Five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800" dirty="0" smtClean="0"/>
              <a:t>五行 </a:t>
            </a:r>
            <a:r>
              <a:rPr lang="en-US" altLang="zh-CN" sz="2800" dirty="0" smtClean="0"/>
              <a:t>Five Elements</a:t>
            </a:r>
          </a:p>
          <a:p>
            <a:r>
              <a:rPr lang="en-US" sz="2800" dirty="0" smtClean="0"/>
              <a:t>Five was considered a key number for the change of nature and the cosmic circulation, which affect the fate of human being</a:t>
            </a:r>
            <a:endParaRPr lang="en-US" sz="2800" dirty="0"/>
          </a:p>
          <a:p>
            <a:r>
              <a:rPr lang="en-US" sz="2800" dirty="0" smtClean="0"/>
              <a:t>water, wood, fire, earth, metal</a:t>
            </a:r>
          </a:p>
          <a:p>
            <a:r>
              <a:rPr lang="en-US" sz="2800" dirty="0" smtClean="0"/>
              <a:t>five organs</a:t>
            </a:r>
          </a:p>
          <a:p>
            <a:r>
              <a:rPr lang="en-US" sz="2800" dirty="0"/>
              <a:t>f</a:t>
            </a:r>
            <a:r>
              <a:rPr lang="en-US" sz="2800" dirty="0" smtClean="0"/>
              <a:t>ive </a:t>
            </a:r>
            <a:r>
              <a:rPr lang="en-US" sz="2800" dirty="0" err="1" smtClean="0"/>
              <a:t>flavours</a:t>
            </a:r>
            <a:r>
              <a:rPr lang="en-US" sz="2800" dirty="0" smtClean="0"/>
              <a:t>: sour, bitter, sweet, hot, salty</a:t>
            </a:r>
          </a:p>
          <a:p>
            <a:r>
              <a:rPr lang="en-US" sz="2800" dirty="0" smtClean="0"/>
              <a:t>…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28046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六 陆 </a:t>
            </a:r>
            <a:r>
              <a:rPr lang="en-US" altLang="zh-CN" dirty="0" smtClean="0"/>
              <a:t>- Six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zh-CN" altLang="en-US" sz="2800" dirty="0"/>
              <a:t>六</a:t>
            </a:r>
            <a:r>
              <a:rPr lang="zh-CN" altLang="en-US" sz="2800" dirty="0" smtClean="0"/>
              <a:t>合</a:t>
            </a:r>
            <a:r>
              <a:rPr lang="en-US" altLang="zh-CN" sz="2800" dirty="0" err="1" smtClean="0"/>
              <a:t>Liuhe</a:t>
            </a:r>
            <a:endParaRPr lang="en-US" altLang="zh-CN" sz="2800" dirty="0" smtClean="0"/>
          </a:p>
          <a:p>
            <a:r>
              <a:rPr lang="en-US" sz="2800" dirty="0" smtClean="0"/>
              <a:t>Four directions plus up and down</a:t>
            </a:r>
          </a:p>
          <a:p>
            <a:r>
              <a:rPr lang="en-US" sz="2800" dirty="0" smtClean="0"/>
              <a:t>Six was considered a number representing smoothness, luck and blessings</a:t>
            </a:r>
          </a:p>
          <a:p>
            <a:endParaRPr lang="en-US" sz="2800" dirty="0"/>
          </a:p>
          <a:p>
            <a:r>
              <a:rPr lang="en-US" sz="2800" dirty="0" smtClean="0"/>
              <a:t>Six Confucian classics: </a:t>
            </a:r>
            <a:r>
              <a:rPr lang="en-US" altLang="zh-CN" sz="2800" dirty="0" smtClean="0"/>
              <a:t>《</a:t>
            </a:r>
            <a:r>
              <a:rPr lang="zh-CN" altLang="en-US" sz="2800" dirty="0"/>
              <a:t>诗</a:t>
            </a:r>
            <a:r>
              <a:rPr lang="en-US" altLang="zh-CN" sz="2800" dirty="0" smtClean="0"/>
              <a:t>》《</a:t>
            </a:r>
            <a:r>
              <a:rPr lang="zh-CN" altLang="en-US" sz="2800" dirty="0"/>
              <a:t>书</a:t>
            </a:r>
            <a:r>
              <a:rPr lang="en-US" altLang="zh-CN" sz="2800" dirty="0" smtClean="0"/>
              <a:t>》《</a:t>
            </a:r>
            <a:r>
              <a:rPr lang="zh-CN" altLang="en-US" sz="2800" dirty="0"/>
              <a:t>礼</a:t>
            </a:r>
            <a:r>
              <a:rPr lang="en-US" altLang="zh-CN" sz="2800" dirty="0" smtClean="0"/>
              <a:t>》《</a:t>
            </a:r>
            <a:r>
              <a:rPr lang="zh-CN" altLang="en-US" sz="2800" dirty="0"/>
              <a:t>乐</a:t>
            </a:r>
            <a:r>
              <a:rPr lang="en-US" altLang="zh-CN" sz="2800" dirty="0" smtClean="0"/>
              <a:t>》《</a:t>
            </a:r>
            <a:r>
              <a:rPr lang="zh-CN" altLang="en-US" sz="2800" dirty="0"/>
              <a:t>易</a:t>
            </a:r>
            <a:r>
              <a:rPr lang="en-US" altLang="zh-CN" sz="2800" dirty="0" smtClean="0"/>
              <a:t>》《</a:t>
            </a:r>
            <a:r>
              <a:rPr lang="zh-CN" altLang="en-US" sz="2800" dirty="0"/>
              <a:t>春</a:t>
            </a:r>
            <a:r>
              <a:rPr lang="zh-CN" altLang="en-US" sz="2800" dirty="0" smtClean="0"/>
              <a:t>秋</a:t>
            </a:r>
            <a:r>
              <a:rPr lang="en-US" altLang="zh-CN" sz="2800" dirty="0" smtClean="0"/>
              <a:t>》</a:t>
            </a:r>
          </a:p>
          <a:p>
            <a:r>
              <a:rPr lang="zh-CN" altLang="en-US" sz="2800" dirty="0"/>
              <a:t>六</a:t>
            </a:r>
            <a:r>
              <a:rPr lang="zh-CN" altLang="en-US" sz="2800" dirty="0" smtClean="0"/>
              <a:t>十甲子</a:t>
            </a:r>
            <a:endParaRPr lang="en-US" altLang="zh-CN" sz="2800" dirty="0" smtClean="0"/>
          </a:p>
          <a:p>
            <a:r>
              <a:rPr lang="zh-CN" altLang="en-US" sz="2800" dirty="0"/>
              <a:t>六六大</a:t>
            </a:r>
            <a:r>
              <a:rPr lang="zh-CN" altLang="en-US" sz="2800" dirty="0" smtClean="0"/>
              <a:t>顺</a:t>
            </a:r>
            <a:r>
              <a:rPr lang="en-US" altLang="zh-CN" sz="2800" dirty="0" smtClean="0"/>
              <a:t>…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21289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七 柒 </a:t>
            </a:r>
            <a:r>
              <a:rPr lang="en-US" altLang="zh-CN" dirty="0" smtClean="0"/>
              <a:t>- Seven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800" dirty="0" smtClean="0"/>
              <a:t>北斗七星</a:t>
            </a:r>
            <a:r>
              <a:rPr lang="en-US" altLang="zh-CN" sz="2800" dirty="0" err="1" smtClean="0"/>
              <a:t>Beidouqixing</a:t>
            </a:r>
            <a:r>
              <a:rPr lang="en-US" altLang="zh-CN" sz="2800" dirty="0" smtClean="0"/>
              <a:t> – the big dipper</a:t>
            </a:r>
          </a:p>
          <a:p>
            <a:r>
              <a:rPr lang="zh-CN" altLang="en-US" sz="2800" dirty="0"/>
              <a:t>阴</a:t>
            </a:r>
            <a:r>
              <a:rPr lang="zh-CN" altLang="en-US" sz="2800" dirty="0" smtClean="0"/>
              <a:t>阳</a:t>
            </a:r>
            <a:r>
              <a:rPr lang="en-US" altLang="zh-CN" sz="2800" dirty="0" smtClean="0"/>
              <a:t>Yin Yang + </a:t>
            </a:r>
            <a:r>
              <a:rPr lang="zh-CN" altLang="en-US" sz="2800" dirty="0" smtClean="0"/>
              <a:t>五行 </a:t>
            </a:r>
            <a:r>
              <a:rPr lang="en-US" altLang="zh-CN" sz="2800" dirty="0" smtClean="0"/>
              <a:t>Five Phases/ Five Elements</a:t>
            </a:r>
          </a:p>
          <a:p>
            <a:r>
              <a:rPr lang="en-US" sz="2800" dirty="0" smtClean="0"/>
              <a:t>Linked to ancient astronomy which was used to guide human activities</a:t>
            </a:r>
          </a:p>
          <a:p>
            <a:r>
              <a:rPr lang="en-US" sz="2800" dirty="0" smtClean="0"/>
              <a:t>Seven was considered as an auspicious number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590713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八 捌 </a:t>
            </a:r>
            <a:r>
              <a:rPr lang="en-US" altLang="zh-CN" dirty="0" smtClean="0"/>
              <a:t>- Eight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800" dirty="0"/>
              <a:t>八</a:t>
            </a:r>
            <a:r>
              <a:rPr lang="zh-CN" altLang="en-US" sz="2800" dirty="0" smtClean="0"/>
              <a:t>卦</a:t>
            </a:r>
            <a:r>
              <a:rPr lang="en-US" altLang="zh-CN" sz="2800" dirty="0" err="1" smtClean="0"/>
              <a:t>Bagua</a:t>
            </a:r>
            <a:r>
              <a:rPr lang="en-US" altLang="zh-CN" sz="2800" dirty="0" smtClean="0"/>
              <a:t> – Eight Trigrams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54893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九 玖 </a:t>
            </a:r>
            <a:r>
              <a:rPr lang="en-US" altLang="zh-CN" dirty="0" smtClean="0"/>
              <a:t>- Nine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800" dirty="0"/>
              <a:t>九</a:t>
            </a:r>
            <a:r>
              <a:rPr lang="zh-CN" altLang="en-US" sz="2800" dirty="0" smtClean="0"/>
              <a:t>宫</a:t>
            </a:r>
            <a:r>
              <a:rPr lang="en-US" altLang="zh-CN" sz="2800" dirty="0" err="1" smtClean="0"/>
              <a:t>Jiugong</a:t>
            </a:r>
            <a:r>
              <a:rPr lang="en-US" altLang="zh-CN" sz="2800" dirty="0" smtClean="0"/>
              <a:t> – Nine Palace</a:t>
            </a:r>
          </a:p>
          <a:p>
            <a:endParaRPr lang="en-US" sz="2800" dirty="0"/>
          </a:p>
          <a:p>
            <a:r>
              <a:rPr lang="en-US" sz="2800" dirty="0" smtClean="0"/>
              <a:t>The most </a:t>
            </a:r>
            <a:r>
              <a:rPr lang="en-US" sz="2800" dirty="0" err="1" smtClean="0"/>
              <a:t>honourable</a:t>
            </a:r>
            <a:r>
              <a:rPr lang="en-US" sz="2800" dirty="0" smtClean="0"/>
              <a:t> number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07640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十 拾 </a:t>
            </a:r>
            <a:r>
              <a:rPr lang="en-US" altLang="zh-CN" dirty="0" smtClean="0"/>
              <a:t>- Ten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800" dirty="0"/>
              <a:t>十</a:t>
            </a:r>
            <a:r>
              <a:rPr lang="zh-CN" altLang="en-US" sz="2800" dirty="0" smtClean="0"/>
              <a:t>方</a:t>
            </a:r>
            <a:r>
              <a:rPr lang="en-US" altLang="zh-CN" sz="2800" dirty="0" err="1" smtClean="0"/>
              <a:t>Shifang</a:t>
            </a:r>
            <a:endParaRPr lang="en-US" altLang="zh-CN" sz="2800" dirty="0" smtClean="0"/>
          </a:p>
          <a:p>
            <a:endParaRPr lang="en-US" sz="2800" dirty="0"/>
          </a:p>
          <a:p>
            <a:r>
              <a:rPr lang="en-US" sz="2800" dirty="0" smtClean="0"/>
              <a:t>Wholeness </a:t>
            </a:r>
            <a:r>
              <a:rPr lang="en-US" sz="2800" smtClean="0"/>
              <a:t>and completeness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3196445110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39</TotalTime>
  <Words>453</Words>
  <Application>Microsoft Office PowerPoint</Application>
  <PresentationFormat>Widescreen</PresentationFormat>
  <Paragraphs>63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宋体</vt:lpstr>
      <vt:lpstr>Corbel</vt:lpstr>
      <vt:lpstr>Basis</vt:lpstr>
      <vt:lpstr>Numbers in Chinese Culture</vt:lpstr>
      <vt:lpstr>零 - Zero</vt:lpstr>
      <vt:lpstr>一 壹 - One</vt:lpstr>
      <vt:lpstr>二 贰 - Two</vt:lpstr>
      <vt:lpstr>三 叁 - Three</vt:lpstr>
      <vt:lpstr>四 肆 - Four</vt:lpstr>
      <vt:lpstr>五 伍 - Five</vt:lpstr>
      <vt:lpstr>六 陆 - Six</vt:lpstr>
      <vt:lpstr>七 柒 - Seven</vt:lpstr>
      <vt:lpstr>八 捌 - Eight</vt:lpstr>
      <vt:lpstr>九 玖 - Nine</vt:lpstr>
      <vt:lpstr>十 拾 - Ten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in Chinese Culture</dc:title>
  <dc:creator>Yiying Jiao</dc:creator>
  <cp:lastModifiedBy>Yiying Jiao</cp:lastModifiedBy>
  <cp:revision>1</cp:revision>
  <dcterms:created xsi:type="dcterms:W3CDTF">2019-05-16T12:18:58Z</dcterms:created>
  <dcterms:modified xsi:type="dcterms:W3CDTF">2019-05-16T12:58:43Z</dcterms:modified>
</cp:coreProperties>
</file>