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slideLayouts/slideLayout2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  <p:sldMasterId id="2147483651" r:id="rId6"/>
    <p:sldMasterId id="2147483706" r:id="rId7"/>
    <p:sldMasterId id="2147483658" r:id="rId8"/>
    <p:sldMasterId id="2147483653" r:id="rId9"/>
    <p:sldMasterId id="2147483718" r:id="rId10"/>
    <p:sldMasterId id="2147483716" r:id="rId11"/>
  </p:sldMasterIdLst>
  <p:notesMasterIdLst>
    <p:notesMasterId r:id="rId50"/>
  </p:notesMasterIdLst>
  <p:sldIdLst>
    <p:sldId id="277" r:id="rId12"/>
    <p:sldId id="259" r:id="rId13"/>
    <p:sldId id="256" r:id="rId14"/>
    <p:sldId id="267" r:id="rId15"/>
    <p:sldId id="279" r:id="rId16"/>
    <p:sldId id="266" r:id="rId17"/>
    <p:sldId id="280" r:id="rId18"/>
    <p:sldId id="269" r:id="rId19"/>
    <p:sldId id="281" r:id="rId20"/>
    <p:sldId id="282" r:id="rId21"/>
    <p:sldId id="283" r:id="rId22"/>
    <p:sldId id="284" r:id="rId23"/>
    <p:sldId id="285" r:id="rId24"/>
    <p:sldId id="270" r:id="rId25"/>
    <p:sldId id="271" r:id="rId26"/>
    <p:sldId id="287" r:id="rId27"/>
    <p:sldId id="288" r:id="rId28"/>
    <p:sldId id="289" r:id="rId29"/>
    <p:sldId id="272" r:id="rId30"/>
    <p:sldId id="276" r:id="rId31"/>
    <p:sldId id="273" r:id="rId32"/>
    <p:sldId id="274" r:id="rId33"/>
    <p:sldId id="275" r:id="rId34"/>
    <p:sldId id="268" r:id="rId35"/>
    <p:sldId id="263" r:id="rId36"/>
    <p:sldId id="264" r:id="rId37"/>
    <p:sldId id="290" r:id="rId38"/>
    <p:sldId id="291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2" r:id="rId47"/>
    <p:sldId id="301" r:id="rId48"/>
    <p:sldId id="265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732BAD-9FB9-9303-4304-3BA372542672}" v="2" dt="2024-09-26T14:45:38.151"/>
    <p1510:client id="{A3E9A311-E91E-1EE5-FB32-C00672DB675E}" v="426" dt="2024-09-26T14:42:15.956"/>
    <p1510:client id="{A45D2E02-F0BA-C00D-E38C-81A8BE2C04EE}" v="48" dt="2024-09-26T16:25:40.435"/>
    <p1510:client id="{ABDB0B94-7B72-5C3D-6F3B-85FDBB1647CF}" v="140" dt="2024-09-26T16:15:27.0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98732BAD-9FB9-9303-4304-3BA372542672}"/>
    <pc:docChg chg="delSld">
      <pc:chgData name="Alison Cooke" userId="S::a.cooke@uwtsd.ac.uk::46c329c9-26b7-4eba-b77b-7474421bfd31" providerId="AD" clId="Web-{98732BAD-9FB9-9303-4304-3BA372542672}" dt="2024-09-26T14:45:38.151" v="1"/>
      <pc:docMkLst>
        <pc:docMk/>
      </pc:docMkLst>
      <pc:sldChg chg="del">
        <pc:chgData name="Alison Cooke" userId="S::a.cooke@uwtsd.ac.uk::46c329c9-26b7-4eba-b77b-7474421bfd31" providerId="AD" clId="Web-{98732BAD-9FB9-9303-4304-3BA372542672}" dt="2024-09-26T14:45:18.259" v="0"/>
        <pc:sldMkLst>
          <pc:docMk/>
          <pc:sldMk cId="1677670349" sldId="286"/>
        </pc:sldMkLst>
      </pc:sldChg>
      <pc:sldChg chg="del">
        <pc:chgData name="Alison Cooke" userId="S::a.cooke@uwtsd.ac.uk::46c329c9-26b7-4eba-b77b-7474421bfd31" providerId="AD" clId="Web-{98732BAD-9FB9-9303-4304-3BA372542672}" dt="2024-09-26T14:45:38.151" v="1"/>
        <pc:sldMkLst>
          <pc:docMk/>
          <pc:sldMk cId="345773916" sldId="292"/>
        </pc:sldMkLst>
      </pc:sldChg>
    </pc:docChg>
  </pc:docChgLst>
  <pc:docChgLst>
    <pc:chgData name="Alison Cooke" userId="S::a.cooke@uwtsd.ac.uk::46c329c9-26b7-4eba-b77b-7474421bfd31" providerId="AD" clId="Web-{ABDB0B94-7B72-5C3D-6F3B-85FDBB1647CF}"/>
    <pc:docChg chg="addSld modSld sldOrd">
      <pc:chgData name="Alison Cooke" userId="S::a.cooke@uwtsd.ac.uk::46c329c9-26b7-4eba-b77b-7474421bfd31" providerId="AD" clId="Web-{ABDB0B94-7B72-5C3D-6F3B-85FDBB1647CF}" dt="2024-09-26T16:15:27.042" v="139" actId="20577"/>
      <pc:docMkLst>
        <pc:docMk/>
      </pc:docMkLst>
      <pc:sldChg chg="modSp">
        <pc:chgData name="Alison Cooke" userId="S::a.cooke@uwtsd.ac.uk::46c329c9-26b7-4eba-b77b-7474421bfd31" providerId="AD" clId="Web-{ABDB0B94-7B72-5C3D-6F3B-85FDBB1647CF}" dt="2024-09-26T16:15:27.042" v="139" actId="20577"/>
        <pc:sldMkLst>
          <pc:docMk/>
          <pc:sldMk cId="1840065689" sldId="277"/>
        </pc:sldMkLst>
        <pc:spChg chg="mod">
          <ac:chgData name="Alison Cooke" userId="S::a.cooke@uwtsd.ac.uk::46c329c9-26b7-4eba-b77b-7474421bfd31" providerId="AD" clId="Web-{ABDB0B94-7B72-5C3D-6F3B-85FDBB1647CF}" dt="2024-09-26T16:15:27.042" v="139" actId="20577"/>
          <ac:spMkLst>
            <pc:docMk/>
            <pc:sldMk cId="1840065689" sldId="277"/>
            <ac:spMk id="4" creationId="{B78DF7E4-8566-8585-3648-1E4B75EAF526}"/>
          </ac:spMkLst>
        </pc:spChg>
      </pc:sldChg>
      <pc:sldChg chg="modSp mod ord modClrScheme chgLayout">
        <pc:chgData name="Alison Cooke" userId="S::a.cooke@uwtsd.ac.uk::46c329c9-26b7-4eba-b77b-7474421bfd31" providerId="AD" clId="Web-{ABDB0B94-7B72-5C3D-6F3B-85FDBB1647CF}" dt="2024-09-26T15:41:10.810" v="137" actId="14100"/>
        <pc:sldMkLst>
          <pc:docMk/>
          <pc:sldMk cId="1740447065" sldId="301"/>
        </pc:sldMkLst>
        <pc:spChg chg="mod ord">
          <ac:chgData name="Alison Cooke" userId="S::a.cooke@uwtsd.ac.uk::46c329c9-26b7-4eba-b77b-7474421bfd31" providerId="AD" clId="Web-{ABDB0B94-7B72-5C3D-6F3B-85FDBB1647CF}" dt="2024-09-26T15:41:02.982" v="135" actId="20577"/>
          <ac:spMkLst>
            <pc:docMk/>
            <pc:sldMk cId="1740447065" sldId="301"/>
            <ac:spMk id="3" creationId="{741571A5-9441-16AB-D10C-E1CDE430EF1B}"/>
          </ac:spMkLst>
        </pc:spChg>
        <pc:spChg chg="mod ord">
          <ac:chgData name="Alison Cooke" userId="S::a.cooke@uwtsd.ac.uk::46c329c9-26b7-4eba-b77b-7474421bfd31" providerId="AD" clId="Web-{ABDB0B94-7B72-5C3D-6F3B-85FDBB1647CF}" dt="2024-09-26T15:33:39.661" v="0"/>
          <ac:spMkLst>
            <pc:docMk/>
            <pc:sldMk cId="1740447065" sldId="301"/>
            <ac:spMk id="5" creationId="{8FB5D17A-602E-BBD4-02E1-0BEF283731DB}"/>
          </ac:spMkLst>
        </pc:spChg>
        <pc:spChg chg="mod ord">
          <ac:chgData name="Alison Cooke" userId="S::a.cooke@uwtsd.ac.uk::46c329c9-26b7-4eba-b77b-7474421bfd31" providerId="AD" clId="Web-{ABDB0B94-7B72-5C3D-6F3B-85FDBB1647CF}" dt="2024-09-26T15:33:39.661" v="0"/>
          <ac:spMkLst>
            <pc:docMk/>
            <pc:sldMk cId="1740447065" sldId="301"/>
            <ac:spMk id="7" creationId="{0E43F879-3EE1-4FC1-93D4-42299413829F}"/>
          </ac:spMkLst>
        </pc:spChg>
        <pc:picChg chg="mod ord">
          <ac:chgData name="Alison Cooke" userId="S::a.cooke@uwtsd.ac.uk::46c329c9-26b7-4eba-b77b-7474421bfd31" providerId="AD" clId="Web-{ABDB0B94-7B72-5C3D-6F3B-85FDBB1647CF}" dt="2024-09-26T15:41:10.810" v="137" actId="14100"/>
          <ac:picMkLst>
            <pc:docMk/>
            <pc:sldMk cId="1740447065" sldId="301"/>
            <ac:picMk id="6" creationId="{87BAEACD-DA84-6685-7AEC-193D3BEE847A}"/>
          </ac:picMkLst>
        </pc:picChg>
      </pc:sldChg>
      <pc:sldChg chg="addSp delSp modSp new mod modClrScheme chgLayout">
        <pc:chgData name="Alison Cooke" userId="S::a.cooke@uwtsd.ac.uk::46c329c9-26b7-4eba-b77b-7474421bfd31" providerId="AD" clId="Web-{ABDB0B94-7B72-5C3D-6F3B-85FDBB1647CF}" dt="2024-09-26T15:40:50.122" v="126" actId="20577"/>
        <pc:sldMkLst>
          <pc:docMk/>
          <pc:sldMk cId="1828198725" sldId="302"/>
        </pc:sldMkLst>
        <pc:spChg chg="mod ord">
          <ac:chgData name="Alison Cooke" userId="S::a.cooke@uwtsd.ac.uk::46c329c9-26b7-4eba-b77b-7474421bfd31" providerId="AD" clId="Web-{ABDB0B94-7B72-5C3D-6F3B-85FDBB1647CF}" dt="2024-09-26T15:40:50.122" v="126" actId="20577"/>
          <ac:spMkLst>
            <pc:docMk/>
            <pc:sldMk cId="1828198725" sldId="302"/>
            <ac:spMk id="2" creationId="{AD525B99-C24C-44CF-50FB-0791C30A2475}"/>
          </ac:spMkLst>
        </pc:spChg>
        <pc:spChg chg="mod ord">
          <ac:chgData name="Alison Cooke" userId="S::a.cooke@uwtsd.ac.uk::46c329c9-26b7-4eba-b77b-7474421bfd31" providerId="AD" clId="Web-{ABDB0B94-7B72-5C3D-6F3B-85FDBB1647CF}" dt="2024-09-26T15:38:36.323" v="101"/>
          <ac:spMkLst>
            <pc:docMk/>
            <pc:sldMk cId="1828198725" sldId="302"/>
            <ac:spMk id="3" creationId="{3F38E066-9E25-FE9C-DEAD-C9F1F533908D}"/>
          </ac:spMkLst>
        </pc:spChg>
        <pc:spChg chg="mod ord">
          <ac:chgData name="Alison Cooke" userId="S::a.cooke@uwtsd.ac.uk::46c329c9-26b7-4eba-b77b-7474421bfd31" providerId="AD" clId="Web-{ABDB0B94-7B72-5C3D-6F3B-85FDBB1647CF}" dt="2024-09-26T15:38:36.323" v="101"/>
          <ac:spMkLst>
            <pc:docMk/>
            <pc:sldMk cId="1828198725" sldId="302"/>
            <ac:spMk id="4" creationId="{A68F2371-ABD0-8A1F-9667-98086722F352}"/>
          </ac:spMkLst>
        </pc:spChg>
        <pc:spChg chg="add del mod ord">
          <ac:chgData name="Alison Cooke" userId="S::a.cooke@uwtsd.ac.uk::46c329c9-26b7-4eba-b77b-7474421bfd31" providerId="AD" clId="Web-{ABDB0B94-7B72-5C3D-6F3B-85FDBB1647CF}" dt="2024-09-26T15:39:28.371" v="102"/>
          <ac:spMkLst>
            <pc:docMk/>
            <pc:sldMk cId="1828198725" sldId="302"/>
            <ac:spMk id="5" creationId="{9421EF54-13A7-DF0F-F0DE-DAB02A14AE44}"/>
          </ac:spMkLst>
        </pc:spChg>
        <pc:picChg chg="add mod ord">
          <ac:chgData name="Alison Cooke" userId="S::a.cooke@uwtsd.ac.uk::46c329c9-26b7-4eba-b77b-7474421bfd31" providerId="AD" clId="Web-{ABDB0B94-7B72-5C3D-6F3B-85FDBB1647CF}" dt="2024-09-26T15:39:28.371" v="102"/>
          <ac:picMkLst>
            <pc:docMk/>
            <pc:sldMk cId="1828198725" sldId="302"/>
            <ac:picMk id="6" creationId="{0A8726E4-88C9-4985-8D1C-F01A5474CF19}"/>
          </ac:picMkLst>
        </pc:picChg>
      </pc:sldChg>
    </pc:docChg>
  </pc:docChgLst>
  <pc:docChgLst>
    <pc:chgData name="Alison Cooke" userId="S::a.cooke@uwtsd.ac.uk::46c329c9-26b7-4eba-b77b-7474421bfd31" providerId="AD" clId="Web-{A3E9A311-E91E-1EE5-FB32-C00672DB675E}"/>
    <pc:docChg chg="delSld modSld sldOrd">
      <pc:chgData name="Alison Cooke" userId="S::a.cooke@uwtsd.ac.uk::46c329c9-26b7-4eba-b77b-7474421bfd31" providerId="AD" clId="Web-{A3E9A311-E91E-1EE5-FB32-C00672DB675E}" dt="2024-09-26T14:42:15.956" v="407" actId="20577"/>
      <pc:docMkLst>
        <pc:docMk/>
      </pc:docMkLst>
      <pc:sldChg chg="modSp">
        <pc:chgData name="Alison Cooke" userId="S::a.cooke@uwtsd.ac.uk::46c329c9-26b7-4eba-b77b-7474421bfd31" providerId="AD" clId="Web-{A3E9A311-E91E-1EE5-FB32-C00672DB675E}" dt="2024-09-26T13:28:25.382" v="7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A3E9A311-E91E-1EE5-FB32-C00672DB675E}" dt="2024-09-26T13:28:25.382" v="7" actId="20577"/>
          <ac:spMkLst>
            <pc:docMk/>
            <pc:sldMk cId="2511280831" sldId="259"/>
            <ac:spMk id="2" creationId="{C257EF50-E6BB-4153-B801-E0884BE85B05}"/>
          </ac:spMkLst>
        </pc:spChg>
      </pc:sldChg>
      <pc:sldChg chg="addSp delSp modSp">
        <pc:chgData name="Alison Cooke" userId="S::a.cooke@uwtsd.ac.uk::46c329c9-26b7-4eba-b77b-7474421bfd31" providerId="AD" clId="Web-{A3E9A311-E91E-1EE5-FB32-C00672DB675E}" dt="2024-09-26T14:29:40.493" v="309"/>
        <pc:sldMkLst>
          <pc:docMk/>
          <pc:sldMk cId="506969829" sldId="263"/>
        </pc:sldMkLst>
        <pc:spChg chg="mod">
          <ac:chgData name="Alison Cooke" userId="S::a.cooke@uwtsd.ac.uk::46c329c9-26b7-4eba-b77b-7474421bfd31" providerId="AD" clId="Web-{A3E9A311-E91E-1EE5-FB32-C00672DB675E}" dt="2024-09-26T14:27:41.551" v="225" actId="20577"/>
          <ac:spMkLst>
            <pc:docMk/>
            <pc:sldMk cId="506969829" sldId="263"/>
            <ac:spMk id="2" creationId="{EA7D5AC0-0157-4C3E-87A0-3E7317351429}"/>
          </ac:spMkLst>
        </pc:spChg>
        <pc:spChg chg="add del mod">
          <ac:chgData name="Alison Cooke" userId="S::a.cooke@uwtsd.ac.uk::46c329c9-26b7-4eba-b77b-7474421bfd31" providerId="AD" clId="Web-{A3E9A311-E91E-1EE5-FB32-C00672DB675E}" dt="2024-09-26T14:27:44.161" v="226"/>
          <ac:spMkLst>
            <pc:docMk/>
            <pc:sldMk cId="506969829" sldId="263"/>
            <ac:spMk id="4" creationId="{354E28D2-CE76-126E-C41D-B76D9F40A738}"/>
          </ac:spMkLst>
        </pc:spChg>
        <pc:graphicFrameChg chg="add mod ord modGraphic">
          <ac:chgData name="Alison Cooke" userId="S::a.cooke@uwtsd.ac.uk::46c329c9-26b7-4eba-b77b-7474421bfd31" providerId="AD" clId="Web-{A3E9A311-E91E-1EE5-FB32-C00672DB675E}" dt="2024-09-26T14:29:40.493" v="309"/>
          <ac:graphicFrameMkLst>
            <pc:docMk/>
            <pc:sldMk cId="506969829" sldId="263"/>
            <ac:graphicFrameMk id="6" creationId="{328DF7A3-E734-C019-A8E9-2D273FBB68EA}"/>
          </ac:graphicFrameMkLst>
        </pc:graphicFrameChg>
        <pc:graphicFrameChg chg="del">
          <ac:chgData name="Alison Cooke" userId="S::a.cooke@uwtsd.ac.uk::46c329c9-26b7-4eba-b77b-7474421bfd31" providerId="AD" clId="Web-{A3E9A311-E91E-1EE5-FB32-C00672DB675E}" dt="2024-09-26T14:23:46.309" v="216"/>
          <ac:graphicFrameMkLst>
            <pc:docMk/>
            <pc:sldMk cId="506969829" sldId="263"/>
            <ac:graphicFrameMk id="7" creationId="{B4B40600-3074-C4C5-E113-1444BA507E35}"/>
          </ac:graphicFrameMkLst>
        </pc:graphicFrameChg>
      </pc:sldChg>
      <pc:sldChg chg="ord">
        <pc:chgData name="Alison Cooke" userId="S::a.cooke@uwtsd.ac.uk::46c329c9-26b7-4eba-b77b-7474421bfd31" providerId="AD" clId="Web-{A3E9A311-E91E-1EE5-FB32-C00672DB675E}" dt="2024-09-26T14:38:45.855" v="381"/>
        <pc:sldMkLst>
          <pc:docMk/>
          <pc:sldMk cId="2141641234" sldId="265"/>
        </pc:sldMkLst>
      </pc:sldChg>
      <pc:sldChg chg="addSp delSp modSp">
        <pc:chgData name="Alison Cooke" userId="S::a.cooke@uwtsd.ac.uk::46c329c9-26b7-4eba-b77b-7474421bfd31" providerId="AD" clId="Web-{A3E9A311-E91E-1EE5-FB32-C00672DB675E}" dt="2024-09-26T14:09:51.796" v="182" actId="1076"/>
        <pc:sldMkLst>
          <pc:docMk/>
          <pc:sldMk cId="1271671622" sldId="270"/>
        </pc:sldMkLst>
        <pc:spChg chg="mod">
          <ac:chgData name="Alison Cooke" userId="S::a.cooke@uwtsd.ac.uk::46c329c9-26b7-4eba-b77b-7474421bfd31" providerId="AD" clId="Web-{A3E9A311-E91E-1EE5-FB32-C00672DB675E}" dt="2024-09-26T14:03:50.097" v="172" actId="20577"/>
          <ac:spMkLst>
            <pc:docMk/>
            <pc:sldMk cId="1271671622" sldId="270"/>
            <ac:spMk id="3" creationId="{C71B12A6-BEE9-4BA3-9F54-461EB29685B7}"/>
          </ac:spMkLst>
        </pc:spChg>
        <pc:picChg chg="del">
          <ac:chgData name="Alison Cooke" userId="S::a.cooke@uwtsd.ac.uk::46c329c9-26b7-4eba-b77b-7474421bfd31" providerId="AD" clId="Web-{A3E9A311-E91E-1EE5-FB32-C00672DB675E}" dt="2024-09-26T14:03:53.800" v="174"/>
          <ac:picMkLst>
            <pc:docMk/>
            <pc:sldMk cId="1271671622" sldId="270"/>
            <ac:picMk id="5" creationId="{7EBA4E08-A4A2-4181-8C9E-DCF2911FCED4}"/>
          </ac:picMkLst>
        </pc:picChg>
        <pc:picChg chg="add mod">
          <ac:chgData name="Alison Cooke" userId="S::a.cooke@uwtsd.ac.uk::46c329c9-26b7-4eba-b77b-7474421bfd31" providerId="AD" clId="Web-{A3E9A311-E91E-1EE5-FB32-C00672DB675E}" dt="2024-09-26T14:09:00.295" v="177" actId="1076"/>
          <ac:picMkLst>
            <pc:docMk/>
            <pc:sldMk cId="1271671622" sldId="270"/>
            <ac:picMk id="6" creationId="{F6D347DA-D050-0918-0D5E-C6764FE06073}"/>
          </ac:picMkLst>
        </pc:picChg>
        <pc:picChg chg="del">
          <ac:chgData name="Alison Cooke" userId="S::a.cooke@uwtsd.ac.uk::46c329c9-26b7-4eba-b77b-7474421bfd31" providerId="AD" clId="Web-{A3E9A311-E91E-1EE5-FB32-C00672DB675E}" dt="2024-09-26T14:03:51.206" v="173"/>
          <ac:picMkLst>
            <pc:docMk/>
            <pc:sldMk cId="1271671622" sldId="270"/>
            <ac:picMk id="7" creationId="{3B7CCD8F-F1A9-49AC-8BD9-DF50E0F6CA7F}"/>
          </ac:picMkLst>
        </pc:picChg>
        <pc:picChg chg="add mod">
          <ac:chgData name="Alison Cooke" userId="S::a.cooke@uwtsd.ac.uk::46c329c9-26b7-4eba-b77b-7474421bfd31" providerId="AD" clId="Web-{A3E9A311-E91E-1EE5-FB32-C00672DB675E}" dt="2024-09-26T14:09:51.796" v="182" actId="1076"/>
          <ac:picMkLst>
            <pc:docMk/>
            <pc:sldMk cId="1271671622" sldId="270"/>
            <ac:picMk id="8" creationId="{BCBF3499-2FE9-B504-97B2-98DE2A5C352C}"/>
          </ac:picMkLst>
        </pc:picChg>
      </pc:sldChg>
      <pc:sldChg chg="addSp delSp modSp">
        <pc:chgData name="Alison Cooke" userId="S::a.cooke@uwtsd.ac.uk::46c329c9-26b7-4eba-b77b-7474421bfd31" providerId="AD" clId="Web-{A3E9A311-E91E-1EE5-FB32-C00672DB675E}" dt="2024-09-26T14:11:10.721" v="189" actId="1076"/>
        <pc:sldMkLst>
          <pc:docMk/>
          <pc:sldMk cId="1009246875" sldId="271"/>
        </pc:sldMkLst>
        <pc:spChg chg="mod">
          <ac:chgData name="Alison Cooke" userId="S::a.cooke@uwtsd.ac.uk::46c329c9-26b7-4eba-b77b-7474421bfd31" providerId="AD" clId="Web-{A3E9A311-E91E-1EE5-FB32-C00672DB675E}" dt="2024-09-26T14:10:21.500" v="185" actId="20577"/>
          <ac:spMkLst>
            <pc:docMk/>
            <pc:sldMk cId="1009246875" sldId="271"/>
            <ac:spMk id="6" creationId="{910A54C4-EDC4-41A0-BC94-A40F5CF10059}"/>
          </ac:spMkLst>
        </pc:spChg>
        <pc:picChg chg="add mod">
          <ac:chgData name="Alison Cooke" userId="S::a.cooke@uwtsd.ac.uk::46c329c9-26b7-4eba-b77b-7474421bfd31" providerId="AD" clId="Web-{A3E9A311-E91E-1EE5-FB32-C00672DB675E}" dt="2024-09-26T14:11:10.721" v="189" actId="1076"/>
          <ac:picMkLst>
            <pc:docMk/>
            <pc:sldMk cId="1009246875" sldId="271"/>
            <ac:picMk id="3" creationId="{2B989720-3361-3282-6F5F-6CE0BDBA1178}"/>
          </ac:picMkLst>
        </pc:picChg>
        <pc:picChg chg="del">
          <ac:chgData name="Alison Cooke" userId="S::a.cooke@uwtsd.ac.uk::46c329c9-26b7-4eba-b77b-7474421bfd31" providerId="AD" clId="Web-{A3E9A311-E91E-1EE5-FB32-C00672DB675E}" dt="2024-09-26T14:10:10.094" v="183"/>
          <ac:picMkLst>
            <pc:docMk/>
            <pc:sldMk cId="1009246875" sldId="271"/>
            <ac:picMk id="10" creationId="{1A7693B0-A4A5-4533-B34B-38E4202831BD}"/>
          </ac:picMkLst>
        </pc:picChg>
      </pc:sldChg>
      <pc:sldChg chg="modSp">
        <pc:chgData name="Alison Cooke" userId="S::a.cooke@uwtsd.ac.uk::46c329c9-26b7-4eba-b77b-7474421bfd31" providerId="AD" clId="Web-{A3E9A311-E91E-1EE5-FB32-C00672DB675E}" dt="2024-09-26T14:22:02.884" v="204" actId="20577"/>
        <pc:sldMkLst>
          <pc:docMk/>
          <pc:sldMk cId="3247970087" sldId="272"/>
        </pc:sldMkLst>
        <pc:spChg chg="mod">
          <ac:chgData name="Alison Cooke" userId="S::a.cooke@uwtsd.ac.uk::46c329c9-26b7-4eba-b77b-7474421bfd31" providerId="AD" clId="Web-{A3E9A311-E91E-1EE5-FB32-C00672DB675E}" dt="2024-09-26T14:22:02.884" v="204" actId="20577"/>
          <ac:spMkLst>
            <pc:docMk/>
            <pc:sldMk cId="3247970087" sldId="272"/>
            <ac:spMk id="2" creationId="{4F7FC891-F809-4860-805A-9530B6135D68}"/>
          </ac:spMkLst>
        </pc:spChg>
      </pc:sldChg>
      <pc:sldChg chg="modSp">
        <pc:chgData name="Alison Cooke" userId="S::a.cooke@uwtsd.ac.uk::46c329c9-26b7-4eba-b77b-7474421bfd31" providerId="AD" clId="Web-{A3E9A311-E91E-1EE5-FB32-C00672DB675E}" dt="2024-09-26T14:23:03.839" v="215" actId="20577"/>
        <pc:sldMkLst>
          <pc:docMk/>
          <pc:sldMk cId="1415214427" sldId="273"/>
        </pc:sldMkLst>
        <pc:spChg chg="mod">
          <ac:chgData name="Alison Cooke" userId="S::a.cooke@uwtsd.ac.uk::46c329c9-26b7-4eba-b77b-7474421bfd31" providerId="AD" clId="Web-{A3E9A311-E91E-1EE5-FB32-C00672DB675E}" dt="2024-09-26T14:23:03.839" v="215" actId="20577"/>
          <ac:spMkLst>
            <pc:docMk/>
            <pc:sldMk cId="1415214427" sldId="273"/>
            <ac:spMk id="6" creationId="{2843FF59-63F1-483B-B4B9-E861E5E8931A}"/>
          </ac:spMkLst>
        </pc:spChg>
      </pc:sldChg>
      <pc:sldChg chg="modSp">
        <pc:chgData name="Alison Cooke" userId="S::a.cooke@uwtsd.ac.uk::46c329c9-26b7-4eba-b77b-7474421bfd31" providerId="AD" clId="Web-{A3E9A311-E91E-1EE5-FB32-C00672DB675E}" dt="2024-09-26T14:22:25.900" v="211" actId="20577"/>
        <pc:sldMkLst>
          <pc:docMk/>
          <pc:sldMk cId="170704014" sldId="276"/>
        </pc:sldMkLst>
        <pc:spChg chg="mod">
          <ac:chgData name="Alison Cooke" userId="S::a.cooke@uwtsd.ac.uk::46c329c9-26b7-4eba-b77b-7474421bfd31" providerId="AD" clId="Web-{A3E9A311-E91E-1EE5-FB32-C00672DB675E}" dt="2024-09-26T14:22:25.900" v="211" actId="20577"/>
          <ac:spMkLst>
            <pc:docMk/>
            <pc:sldMk cId="170704014" sldId="276"/>
            <ac:spMk id="4" creationId="{FEF6143B-F142-752F-76A4-83E97C24E030}"/>
          </ac:spMkLst>
        </pc:spChg>
      </pc:sldChg>
      <pc:sldChg chg="modSp">
        <pc:chgData name="Alison Cooke" userId="S::a.cooke@uwtsd.ac.uk::46c329c9-26b7-4eba-b77b-7474421bfd31" providerId="AD" clId="Web-{A3E9A311-E91E-1EE5-FB32-C00672DB675E}" dt="2024-09-26T13:27:54.585" v="3" actId="20577"/>
        <pc:sldMkLst>
          <pc:docMk/>
          <pc:sldMk cId="1840065689" sldId="277"/>
        </pc:sldMkLst>
        <pc:spChg chg="mod">
          <ac:chgData name="Alison Cooke" userId="S::a.cooke@uwtsd.ac.uk::46c329c9-26b7-4eba-b77b-7474421bfd31" providerId="AD" clId="Web-{A3E9A311-E91E-1EE5-FB32-C00672DB675E}" dt="2024-09-26T13:27:54.585" v="3" actId="20577"/>
          <ac:spMkLst>
            <pc:docMk/>
            <pc:sldMk cId="1840065689" sldId="277"/>
            <ac:spMk id="4" creationId="{B78DF7E4-8566-8585-3648-1E4B75EAF526}"/>
          </ac:spMkLst>
        </pc:spChg>
      </pc:sldChg>
      <pc:sldChg chg="modSp del">
        <pc:chgData name="Alison Cooke" userId="S::a.cooke@uwtsd.ac.uk::46c329c9-26b7-4eba-b77b-7474421bfd31" providerId="AD" clId="Web-{A3E9A311-E91E-1EE5-FB32-C00672DB675E}" dt="2024-09-26T13:30:49.069" v="22"/>
        <pc:sldMkLst>
          <pc:docMk/>
          <pc:sldMk cId="3130769236" sldId="278"/>
        </pc:sldMkLst>
        <pc:spChg chg="mod">
          <ac:chgData name="Alison Cooke" userId="S::a.cooke@uwtsd.ac.uk::46c329c9-26b7-4eba-b77b-7474421bfd31" providerId="AD" clId="Web-{A3E9A311-E91E-1EE5-FB32-C00672DB675E}" dt="2024-09-26T13:30:33.709" v="21" actId="14100"/>
          <ac:spMkLst>
            <pc:docMk/>
            <pc:sldMk cId="3130769236" sldId="278"/>
            <ac:spMk id="6" creationId="{6874CC62-570C-9F61-D40D-C9C959E044AD}"/>
          </ac:spMkLst>
        </pc:spChg>
      </pc:sldChg>
      <pc:sldChg chg="addSp modSp addAnim">
        <pc:chgData name="Alison Cooke" userId="S::a.cooke@uwtsd.ac.uk::46c329c9-26b7-4eba-b77b-7474421bfd31" providerId="AD" clId="Web-{A3E9A311-E91E-1EE5-FB32-C00672DB675E}" dt="2024-09-26T13:34:26.615" v="29" actId="1076"/>
        <pc:sldMkLst>
          <pc:docMk/>
          <pc:sldMk cId="2480014663" sldId="279"/>
        </pc:sldMkLst>
        <pc:spChg chg="mod">
          <ac:chgData name="Alison Cooke" userId="S::a.cooke@uwtsd.ac.uk::46c329c9-26b7-4eba-b77b-7474421bfd31" providerId="AD" clId="Web-{A3E9A311-E91E-1EE5-FB32-C00672DB675E}" dt="2024-09-26T13:31:17.280" v="24" actId="14100"/>
          <ac:spMkLst>
            <pc:docMk/>
            <pc:sldMk cId="2480014663" sldId="279"/>
            <ac:spMk id="3" creationId="{362B371C-EBE1-213F-C23F-EAC2867DAF8C}"/>
          </ac:spMkLst>
        </pc:spChg>
        <pc:picChg chg="add mod">
          <ac:chgData name="Alison Cooke" userId="S::a.cooke@uwtsd.ac.uk::46c329c9-26b7-4eba-b77b-7474421bfd31" providerId="AD" clId="Web-{A3E9A311-E91E-1EE5-FB32-C00672DB675E}" dt="2024-09-26T13:34:26.615" v="29" actId="1076"/>
          <ac:picMkLst>
            <pc:docMk/>
            <pc:sldMk cId="2480014663" sldId="279"/>
            <ac:picMk id="5" creationId="{9DE2C998-EED9-0F15-A436-C68638DEB222}"/>
          </ac:picMkLst>
        </pc:picChg>
      </pc:sldChg>
      <pc:sldChg chg="addSp modSp">
        <pc:chgData name="Alison Cooke" userId="S::a.cooke@uwtsd.ac.uk::46c329c9-26b7-4eba-b77b-7474421bfd31" providerId="AD" clId="Web-{A3E9A311-E91E-1EE5-FB32-C00672DB675E}" dt="2024-09-26T13:37:10.245" v="36" actId="20577"/>
        <pc:sldMkLst>
          <pc:docMk/>
          <pc:sldMk cId="2950864760" sldId="281"/>
        </pc:sldMkLst>
        <pc:spChg chg="mod">
          <ac:chgData name="Alison Cooke" userId="S::a.cooke@uwtsd.ac.uk::46c329c9-26b7-4eba-b77b-7474421bfd31" providerId="AD" clId="Web-{A3E9A311-E91E-1EE5-FB32-C00672DB675E}" dt="2024-09-26T13:37:10.245" v="36" actId="20577"/>
          <ac:spMkLst>
            <pc:docMk/>
            <pc:sldMk cId="2950864760" sldId="281"/>
            <ac:spMk id="3" creationId="{3EF63BE5-C12D-7B9B-6465-05BC9C5D3AF9}"/>
          </ac:spMkLst>
        </pc:spChg>
        <pc:picChg chg="add mod">
          <ac:chgData name="Alison Cooke" userId="S::a.cooke@uwtsd.ac.uk::46c329c9-26b7-4eba-b77b-7474421bfd31" providerId="AD" clId="Web-{A3E9A311-E91E-1EE5-FB32-C00672DB675E}" dt="2024-09-26T13:36:46.901" v="35" actId="1076"/>
          <ac:picMkLst>
            <pc:docMk/>
            <pc:sldMk cId="2950864760" sldId="281"/>
            <ac:picMk id="5" creationId="{120BD938-E983-0D0C-DE60-B6F9FE313B8E}"/>
          </ac:picMkLst>
        </pc:picChg>
      </pc:sldChg>
      <pc:sldChg chg="addSp delSp modSp">
        <pc:chgData name="Alison Cooke" userId="S::a.cooke@uwtsd.ac.uk::46c329c9-26b7-4eba-b77b-7474421bfd31" providerId="AD" clId="Web-{A3E9A311-E91E-1EE5-FB32-C00672DB675E}" dt="2024-09-26T13:42:57.117" v="65"/>
        <pc:sldMkLst>
          <pc:docMk/>
          <pc:sldMk cId="806082114" sldId="283"/>
        </pc:sldMkLst>
        <pc:spChg chg="mod">
          <ac:chgData name="Alison Cooke" userId="S::a.cooke@uwtsd.ac.uk::46c329c9-26b7-4eba-b77b-7474421bfd31" providerId="AD" clId="Web-{A3E9A311-E91E-1EE5-FB32-C00672DB675E}" dt="2024-09-26T13:39:30.406" v="43"/>
          <ac:spMkLst>
            <pc:docMk/>
            <pc:sldMk cId="806082114" sldId="283"/>
            <ac:spMk id="4" creationId="{F6A1A583-C478-2238-E143-22BBEE869366}"/>
          </ac:spMkLst>
        </pc:spChg>
        <pc:spChg chg="add del">
          <ac:chgData name="Alison Cooke" userId="S::a.cooke@uwtsd.ac.uk::46c329c9-26b7-4eba-b77b-7474421bfd31" providerId="AD" clId="Web-{A3E9A311-E91E-1EE5-FB32-C00672DB675E}" dt="2024-09-26T13:41:54.989" v="60"/>
          <ac:spMkLst>
            <pc:docMk/>
            <pc:sldMk cId="806082114" sldId="283"/>
            <ac:spMk id="8" creationId="{F1584151-107A-9052-27F3-9CC11FE7D71C}"/>
          </ac:spMkLst>
        </pc:spChg>
        <pc:spChg chg="add mod">
          <ac:chgData name="Alison Cooke" userId="S::a.cooke@uwtsd.ac.uk::46c329c9-26b7-4eba-b77b-7474421bfd31" providerId="AD" clId="Web-{A3E9A311-E91E-1EE5-FB32-C00672DB675E}" dt="2024-09-26T13:42:57.117" v="65"/>
          <ac:spMkLst>
            <pc:docMk/>
            <pc:sldMk cId="806082114" sldId="283"/>
            <ac:spMk id="14" creationId="{D4CF4CC1-9C79-B2AE-3653-A6ECD5ECDD8B}"/>
          </ac:spMkLst>
        </pc:spChg>
        <pc:picChg chg="add mod">
          <ac:chgData name="Alison Cooke" userId="S::a.cooke@uwtsd.ac.uk::46c329c9-26b7-4eba-b77b-7474421bfd31" providerId="AD" clId="Web-{A3E9A311-E91E-1EE5-FB32-C00672DB675E}" dt="2024-09-26T13:39:50.282" v="44" actId="1076"/>
          <ac:picMkLst>
            <pc:docMk/>
            <pc:sldMk cId="806082114" sldId="283"/>
            <ac:picMk id="5" creationId="{9EFC0B06-4BE7-A75F-4CB8-5A1C602A225D}"/>
          </ac:picMkLst>
        </pc:picChg>
        <pc:inkChg chg="add del">
          <ac:chgData name="Alison Cooke" userId="S::a.cooke@uwtsd.ac.uk::46c329c9-26b7-4eba-b77b-7474421bfd31" providerId="AD" clId="Web-{A3E9A311-E91E-1EE5-FB32-C00672DB675E}" dt="2024-09-26T13:40:08.283" v="46"/>
          <ac:inkMkLst>
            <pc:docMk/>
            <pc:sldMk cId="806082114" sldId="283"/>
            <ac:inkMk id="6" creationId="{8EAB41E9-9776-049A-54F0-3AB4E84D2FEE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0:28.783" v="48"/>
          <ac:inkMkLst>
            <pc:docMk/>
            <pc:sldMk cId="806082114" sldId="283"/>
            <ac:inkMk id="7" creationId="{81112CBC-EEF6-E26F-476B-FF622C86B73C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1:50.849" v="59"/>
          <ac:inkMkLst>
            <pc:docMk/>
            <pc:sldMk cId="806082114" sldId="283"/>
            <ac:inkMk id="9" creationId="{6D7F20B8-11AA-BB05-3EC1-E55E8C78E774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0:56.425" v="52"/>
          <ac:inkMkLst>
            <pc:docMk/>
            <pc:sldMk cId="806082114" sldId="283"/>
            <ac:inkMk id="10" creationId="{F72EFBC9-3287-F4D4-4354-FC413D3DD351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1:45.661" v="58"/>
          <ac:inkMkLst>
            <pc:docMk/>
            <pc:sldMk cId="806082114" sldId="283"/>
            <ac:inkMk id="11" creationId="{BD6F3076-E7D0-0910-E1B3-0FBCD87D6DB8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1:40.848" v="57"/>
          <ac:inkMkLst>
            <pc:docMk/>
            <pc:sldMk cId="806082114" sldId="283"/>
            <ac:inkMk id="12" creationId="{5D95EE4D-DE5E-54CD-614D-0B32AE4154D6}"/>
          </ac:inkMkLst>
        </pc:inkChg>
        <pc:inkChg chg="add del">
          <ac:chgData name="Alison Cooke" userId="S::a.cooke@uwtsd.ac.uk::46c329c9-26b7-4eba-b77b-7474421bfd31" providerId="AD" clId="Web-{A3E9A311-E91E-1EE5-FB32-C00672DB675E}" dt="2024-09-26T13:41:35.723" v="56"/>
          <ac:inkMkLst>
            <pc:docMk/>
            <pc:sldMk cId="806082114" sldId="283"/>
            <ac:inkMk id="13" creationId="{9A8F5116-78A8-E8D3-E32B-A1A117542EC0}"/>
          </ac:inkMkLst>
        </pc:inkChg>
      </pc:sldChg>
      <pc:sldChg chg="addSp delSp modSp">
        <pc:chgData name="Alison Cooke" userId="S::a.cooke@uwtsd.ac.uk::46c329c9-26b7-4eba-b77b-7474421bfd31" providerId="AD" clId="Web-{A3E9A311-E91E-1EE5-FB32-C00672DB675E}" dt="2024-09-26T14:42:15.956" v="407" actId="20577"/>
        <pc:sldMkLst>
          <pc:docMk/>
          <pc:sldMk cId="3594163962" sldId="284"/>
        </pc:sldMkLst>
        <pc:spChg chg="add del mod">
          <ac:chgData name="Alison Cooke" userId="S::a.cooke@uwtsd.ac.uk::46c329c9-26b7-4eba-b77b-7474421bfd31" providerId="AD" clId="Web-{A3E9A311-E91E-1EE5-FB32-C00672DB675E}" dt="2024-09-26T14:41:01.032" v="385" actId="20577"/>
          <ac:spMkLst>
            <pc:docMk/>
            <pc:sldMk cId="3594163962" sldId="284"/>
            <ac:spMk id="2" creationId="{C582D66E-517C-3F4E-D55B-CB76439765F6}"/>
          </ac:spMkLst>
        </pc:spChg>
        <pc:spChg chg="add del mod">
          <ac:chgData name="Alison Cooke" userId="S::a.cooke@uwtsd.ac.uk::46c329c9-26b7-4eba-b77b-7474421bfd31" providerId="AD" clId="Web-{A3E9A311-E91E-1EE5-FB32-C00672DB675E}" dt="2024-09-26T14:42:15.956" v="407" actId="20577"/>
          <ac:spMkLst>
            <pc:docMk/>
            <pc:sldMk cId="3594163962" sldId="284"/>
            <ac:spMk id="3" creationId="{406A7231-F89A-2E58-64F0-FE8C34C2806E}"/>
          </ac:spMkLst>
        </pc:spChg>
        <pc:spChg chg="add del mod">
          <ac:chgData name="Alison Cooke" userId="S::a.cooke@uwtsd.ac.uk::46c329c9-26b7-4eba-b77b-7474421bfd31" providerId="AD" clId="Web-{A3E9A311-E91E-1EE5-FB32-C00672DB675E}" dt="2024-09-26T13:43:16.836" v="67"/>
          <ac:spMkLst>
            <pc:docMk/>
            <pc:sldMk cId="3594163962" sldId="284"/>
            <ac:spMk id="6" creationId="{056D18B4-4EB8-B6DE-4977-1DFB7B3C56B7}"/>
          </ac:spMkLst>
        </pc:spChg>
        <pc:spChg chg="add del mod">
          <ac:chgData name="Alison Cooke" userId="S::a.cooke@uwtsd.ac.uk::46c329c9-26b7-4eba-b77b-7474421bfd31" providerId="AD" clId="Web-{A3E9A311-E91E-1EE5-FB32-C00672DB675E}" dt="2024-09-26T13:58:00.819" v="138"/>
          <ac:spMkLst>
            <pc:docMk/>
            <pc:sldMk cId="3594163962" sldId="284"/>
            <ac:spMk id="8" creationId="{B6D48E42-5237-D6BE-5ED9-A513BEC13053}"/>
          </ac:spMkLst>
        </pc:spChg>
        <pc:spChg chg="add del mod">
          <ac:chgData name="Alison Cooke" userId="S::a.cooke@uwtsd.ac.uk::46c329c9-26b7-4eba-b77b-7474421bfd31" providerId="AD" clId="Web-{A3E9A311-E91E-1EE5-FB32-C00672DB675E}" dt="2024-09-26T14:40:52.906" v="383"/>
          <ac:spMkLst>
            <pc:docMk/>
            <pc:sldMk cId="3594163962" sldId="284"/>
            <ac:spMk id="10" creationId="{FFFD24CF-6A01-89E6-CE4D-828C26AF00FE}"/>
          </ac:spMkLst>
        </pc:spChg>
      </pc:sldChg>
      <pc:sldChg chg="addSp delSp modSp">
        <pc:chgData name="Alison Cooke" userId="S::a.cooke@uwtsd.ac.uk::46c329c9-26b7-4eba-b77b-7474421bfd31" providerId="AD" clId="Web-{A3E9A311-E91E-1EE5-FB32-C00672DB675E}" dt="2024-09-26T14:13:39.648" v="197" actId="20577"/>
        <pc:sldMkLst>
          <pc:docMk/>
          <pc:sldMk cId="4058451540" sldId="288"/>
        </pc:sldMkLst>
        <pc:spChg chg="mod">
          <ac:chgData name="Alison Cooke" userId="S::a.cooke@uwtsd.ac.uk::46c329c9-26b7-4eba-b77b-7474421bfd31" providerId="AD" clId="Web-{A3E9A311-E91E-1EE5-FB32-C00672DB675E}" dt="2024-09-26T14:13:39.648" v="197" actId="20577"/>
          <ac:spMkLst>
            <pc:docMk/>
            <pc:sldMk cId="4058451540" sldId="288"/>
            <ac:spMk id="2" creationId="{516F9378-F3D7-EE93-5173-F2221E799BC4}"/>
          </ac:spMkLst>
        </pc:spChg>
        <pc:spChg chg="mod">
          <ac:chgData name="Alison Cooke" userId="S::a.cooke@uwtsd.ac.uk::46c329c9-26b7-4eba-b77b-7474421bfd31" providerId="AD" clId="Web-{A3E9A311-E91E-1EE5-FB32-C00672DB675E}" dt="2024-09-26T14:12:28.880" v="193" actId="14100"/>
          <ac:spMkLst>
            <pc:docMk/>
            <pc:sldMk cId="4058451540" sldId="288"/>
            <ac:spMk id="3" creationId="{9FD8174D-FE82-551A-58C7-4CF8E0931CFA}"/>
          </ac:spMkLst>
        </pc:spChg>
        <pc:spChg chg="del">
          <ac:chgData name="Alison Cooke" userId="S::a.cooke@uwtsd.ac.uk::46c329c9-26b7-4eba-b77b-7474421bfd31" providerId="AD" clId="Web-{A3E9A311-E91E-1EE5-FB32-C00672DB675E}" dt="2024-09-26T14:11:53.300" v="190"/>
          <ac:spMkLst>
            <pc:docMk/>
            <pc:sldMk cId="4058451540" sldId="288"/>
            <ac:spMk id="4" creationId="{C6042005-9631-7371-3B5F-A25BF0C7F0CA}"/>
          </ac:spMkLst>
        </pc:spChg>
        <pc:picChg chg="add mod">
          <ac:chgData name="Alison Cooke" userId="S::a.cooke@uwtsd.ac.uk::46c329c9-26b7-4eba-b77b-7474421bfd31" providerId="AD" clId="Web-{A3E9A311-E91E-1EE5-FB32-C00672DB675E}" dt="2024-09-26T14:12:23.926" v="192" actId="1076"/>
          <ac:picMkLst>
            <pc:docMk/>
            <pc:sldMk cId="4058451540" sldId="288"/>
            <ac:picMk id="5" creationId="{7E0B6B4F-897F-D5A4-3985-8B1F83F3DAA4}"/>
          </ac:picMkLst>
        </pc:picChg>
      </pc:sldChg>
      <pc:sldChg chg="modSp">
        <pc:chgData name="Alison Cooke" userId="S::a.cooke@uwtsd.ac.uk::46c329c9-26b7-4eba-b77b-7474421bfd31" providerId="AD" clId="Web-{A3E9A311-E91E-1EE5-FB32-C00672DB675E}" dt="2024-09-26T14:13:16.100" v="195" actId="20577"/>
        <pc:sldMkLst>
          <pc:docMk/>
          <pc:sldMk cId="571369639" sldId="289"/>
        </pc:sldMkLst>
        <pc:spChg chg="mod">
          <ac:chgData name="Alison Cooke" userId="S::a.cooke@uwtsd.ac.uk::46c329c9-26b7-4eba-b77b-7474421bfd31" providerId="AD" clId="Web-{A3E9A311-E91E-1EE5-FB32-C00672DB675E}" dt="2024-09-26T14:13:16.100" v="195" actId="20577"/>
          <ac:spMkLst>
            <pc:docMk/>
            <pc:sldMk cId="571369639" sldId="289"/>
            <ac:spMk id="2" creationId="{32503186-7E29-646A-6C2E-3F75CD030354}"/>
          </ac:spMkLst>
        </pc:spChg>
      </pc:sldChg>
      <pc:sldChg chg="addSp modSp addAnim delAnim modNotes">
        <pc:chgData name="Alison Cooke" userId="S::a.cooke@uwtsd.ac.uk::46c329c9-26b7-4eba-b77b-7474421bfd31" providerId="AD" clId="Web-{A3E9A311-E91E-1EE5-FB32-C00672DB675E}" dt="2024-09-26T14:32:18.920" v="343"/>
        <pc:sldMkLst>
          <pc:docMk/>
          <pc:sldMk cId="691646254" sldId="290"/>
        </pc:sldMkLst>
        <pc:spChg chg="mod">
          <ac:chgData name="Alison Cooke" userId="S::a.cooke@uwtsd.ac.uk::46c329c9-26b7-4eba-b77b-7474421bfd31" providerId="AD" clId="Web-{A3E9A311-E91E-1EE5-FB32-C00672DB675E}" dt="2024-09-26T14:30:18.775" v="310" actId="20577"/>
          <ac:spMkLst>
            <pc:docMk/>
            <pc:sldMk cId="691646254" sldId="290"/>
            <ac:spMk id="2" creationId="{160F3784-6711-3143-2160-1FDC0C16C9A9}"/>
          </ac:spMkLst>
        </pc:spChg>
        <pc:spChg chg="mod">
          <ac:chgData name="Alison Cooke" userId="S::a.cooke@uwtsd.ac.uk::46c329c9-26b7-4eba-b77b-7474421bfd31" providerId="AD" clId="Web-{A3E9A311-E91E-1EE5-FB32-C00672DB675E}" dt="2024-09-26T14:32:14.029" v="342" actId="20577"/>
          <ac:spMkLst>
            <pc:docMk/>
            <pc:sldMk cId="691646254" sldId="290"/>
            <ac:spMk id="3" creationId="{69A7220C-8568-1EBA-7D94-FB7739448C5E}"/>
          </ac:spMkLst>
        </pc:spChg>
        <pc:picChg chg="add mod">
          <ac:chgData name="Alison Cooke" userId="S::a.cooke@uwtsd.ac.uk::46c329c9-26b7-4eba-b77b-7474421bfd31" providerId="AD" clId="Web-{A3E9A311-E91E-1EE5-FB32-C00672DB675E}" dt="2024-09-26T14:31:19.434" v="321" actId="1076"/>
          <ac:picMkLst>
            <pc:docMk/>
            <pc:sldMk cId="691646254" sldId="290"/>
            <ac:picMk id="4" creationId="{FAF7A30D-4340-2646-DF6F-54CFE8EB87CD}"/>
          </ac:picMkLst>
        </pc:picChg>
      </pc:sldChg>
      <pc:sldChg chg="modSp">
        <pc:chgData name="Alison Cooke" userId="S::a.cooke@uwtsd.ac.uk::46c329c9-26b7-4eba-b77b-7474421bfd31" providerId="AD" clId="Web-{A3E9A311-E91E-1EE5-FB32-C00672DB675E}" dt="2024-09-26T14:33:09.156" v="348" actId="20577"/>
        <pc:sldMkLst>
          <pc:docMk/>
          <pc:sldMk cId="3164184465" sldId="291"/>
        </pc:sldMkLst>
        <pc:spChg chg="mod">
          <ac:chgData name="Alison Cooke" userId="S::a.cooke@uwtsd.ac.uk::46c329c9-26b7-4eba-b77b-7474421bfd31" providerId="AD" clId="Web-{A3E9A311-E91E-1EE5-FB32-C00672DB675E}" dt="2024-09-26T14:33:09.156" v="348" actId="20577"/>
          <ac:spMkLst>
            <pc:docMk/>
            <pc:sldMk cId="3164184465" sldId="291"/>
            <ac:spMk id="2" creationId="{B078FE9B-95ED-0EC2-5AD8-FC3E6FE4FAA0}"/>
          </ac:spMkLst>
        </pc:spChg>
      </pc:sldChg>
      <pc:sldChg chg="modNotes">
        <pc:chgData name="Alison Cooke" userId="S::a.cooke@uwtsd.ac.uk::46c329c9-26b7-4eba-b77b-7474421bfd31" providerId="AD" clId="Web-{A3E9A311-E91E-1EE5-FB32-C00672DB675E}" dt="2024-09-26T14:33:41.642" v="349"/>
        <pc:sldMkLst>
          <pc:docMk/>
          <pc:sldMk cId="752214876" sldId="293"/>
        </pc:sldMkLst>
      </pc:sldChg>
      <pc:sldChg chg="modSp">
        <pc:chgData name="Alison Cooke" userId="S::a.cooke@uwtsd.ac.uk::46c329c9-26b7-4eba-b77b-7474421bfd31" providerId="AD" clId="Web-{A3E9A311-E91E-1EE5-FB32-C00672DB675E}" dt="2024-09-26T14:34:04.049" v="351" actId="14100"/>
        <pc:sldMkLst>
          <pc:docMk/>
          <pc:sldMk cId="279564668" sldId="294"/>
        </pc:sldMkLst>
        <pc:spChg chg="mod">
          <ac:chgData name="Alison Cooke" userId="S::a.cooke@uwtsd.ac.uk::46c329c9-26b7-4eba-b77b-7474421bfd31" providerId="AD" clId="Web-{A3E9A311-E91E-1EE5-FB32-C00672DB675E}" dt="2024-09-26T14:33:59.470" v="350" actId="20577"/>
          <ac:spMkLst>
            <pc:docMk/>
            <pc:sldMk cId="279564668" sldId="294"/>
            <ac:spMk id="2" creationId="{3B421B59-861B-4135-E436-BF6A2FB1A8FA}"/>
          </ac:spMkLst>
        </pc:spChg>
        <pc:picChg chg="mod">
          <ac:chgData name="Alison Cooke" userId="S::a.cooke@uwtsd.ac.uk::46c329c9-26b7-4eba-b77b-7474421bfd31" providerId="AD" clId="Web-{A3E9A311-E91E-1EE5-FB32-C00672DB675E}" dt="2024-09-26T14:34:04.049" v="351" actId="14100"/>
          <ac:picMkLst>
            <pc:docMk/>
            <pc:sldMk cId="279564668" sldId="294"/>
            <ac:picMk id="5" creationId="{ECF6B1ED-FDFD-F177-8579-263C12379BB2}"/>
          </ac:picMkLst>
        </pc:picChg>
      </pc:sldChg>
      <pc:sldChg chg="addSp modSp">
        <pc:chgData name="Alison Cooke" userId="S::a.cooke@uwtsd.ac.uk::46c329c9-26b7-4eba-b77b-7474421bfd31" providerId="AD" clId="Web-{A3E9A311-E91E-1EE5-FB32-C00672DB675E}" dt="2024-09-26T14:35:21.442" v="356" actId="14100"/>
        <pc:sldMkLst>
          <pc:docMk/>
          <pc:sldMk cId="1266138219" sldId="295"/>
        </pc:sldMkLst>
        <pc:spChg chg="mod">
          <ac:chgData name="Alison Cooke" userId="S::a.cooke@uwtsd.ac.uk::46c329c9-26b7-4eba-b77b-7474421bfd31" providerId="AD" clId="Web-{A3E9A311-E91E-1EE5-FB32-C00672DB675E}" dt="2024-09-26T14:34:20.768" v="352" actId="20577"/>
          <ac:spMkLst>
            <pc:docMk/>
            <pc:sldMk cId="1266138219" sldId="295"/>
            <ac:spMk id="2" creationId="{AB121B57-347F-2BA0-7B87-A3E753242523}"/>
          </ac:spMkLst>
        </pc:spChg>
        <pc:spChg chg="mod">
          <ac:chgData name="Alison Cooke" userId="S::a.cooke@uwtsd.ac.uk::46c329c9-26b7-4eba-b77b-7474421bfd31" providerId="AD" clId="Web-{A3E9A311-E91E-1EE5-FB32-C00672DB675E}" dt="2024-09-26T14:35:13.473" v="353" actId="14100"/>
          <ac:spMkLst>
            <pc:docMk/>
            <pc:sldMk cId="1266138219" sldId="295"/>
            <ac:spMk id="3" creationId="{41581C95-3768-B8DC-6AAE-F4ACBE89220A}"/>
          </ac:spMkLst>
        </pc:spChg>
        <pc:picChg chg="add mod">
          <ac:chgData name="Alison Cooke" userId="S::a.cooke@uwtsd.ac.uk::46c329c9-26b7-4eba-b77b-7474421bfd31" providerId="AD" clId="Web-{A3E9A311-E91E-1EE5-FB32-C00672DB675E}" dt="2024-09-26T14:35:21.442" v="356" actId="14100"/>
          <ac:picMkLst>
            <pc:docMk/>
            <pc:sldMk cId="1266138219" sldId="295"/>
            <ac:picMk id="5" creationId="{667F169C-7FDD-58F2-902C-CE248E29EC44}"/>
          </ac:picMkLst>
        </pc:picChg>
      </pc:sldChg>
      <pc:sldChg chg="modSp">
        <pc:chgData name="Alison Cooke" userId="S::a.cooke@uwtsd.ac.uk::46c329c9-26b7-4eba-b77b-7474421bfd31" providerId="AD" clId="Web-{A3E9A311-E91E-1EE5-FB32-C00672DB675E}" dt="2024-09-26T14:35:56.287" v="357" actId="20577"/>
        <pc:sldMkLst>
          <pc:docMk/>
          <pc:sldMk cId="3065636985" sldId="296"/>
        </pc:sldMkLst>
        <pc:spChg chg="mod">
          <ac:chgData name="Alison Cooke" userId="S::a.cooke@uwtsd.ac.uk::46c329c9-26b7-4eba-b77b-7474421bfd31" providerId="AD" clId="Web-{A3E9A311-E91E-1EE5-FB32-C00672DB675E}" dt="2024-09-26T14:35:56.287" v="357" actId="20577"/>
          <ac:spMkLst>
            <pc:docMk/>
            <pc:sldMk cId="3065636985" sldId="296"/>
            <ac:spMk id="2" creationId="{6FE74A16-ABA0-3EEE-C74F-5F34475812DB}"/>
          </ac:spMkLst>
        </pc:spChg>
      </pc:sldChg>
      <pc:sldChg chg="modSp">
        <pc:chgData name="Alison Cooke" userId="S::a.cooke@uwtsd.ac.uk::46c329c9-26b7-4eba-b77b-7474421bfd31" providerId="AD" clId="Web-{A3E9A311-E91E-1EE5-FB32-C00672DB675E}" dt="2024-09-26T14:36:05.772" v="358" actId="20577"/>
        <pc:sldMkLst>
          <pc:docMk/>
          <pc:sldMk cId="348162884" sldId="297"/>
        </pc:sldMkLst>
        <pc:spChg chg="mod">
          <ac:chgData name="Alison Cooke" userId="S::a.cooke@uwtsd.ac.uk::46c329c9-26b7-4eba-b77b-7474421bfd31" providerId="AD" clId="Web-{A3E9A311-E91E-1EE5-FB32-C00672DB675E}" dt="2024-09-26T14:36:05.772" v="358" actId="20577"/>
          <ac:spMkLst>
            <pc:docMk/>
            <pc:sldMk cId="348162884" sldId="297"/>
            <ac:spMk id="2" creationId="{6A308748-CC6D-E2EB-03C8-782878D8602D}"/>
          </ac:spMkLst>
        </pc:spChg>
      </pc:sldChg>
      <pc:sldChg chg="addSp modSp">
        <pc:chgData name="Alison Cooke" userId="S::a.cooke@uwtsd.ac.uk::46c329c9-26b7-4eba-b77b-7474421bfd31" providerId="AD" clId="Web-{A3E9A311-E91E-1EE5-FB32-C00672DB675E}" dt="2024-09-26T14:37:10.664" v="362" actId="14100"/>
        <pc:sldMkLst>
          <pc:docMk/>
          <pc:sldMk cId="2959363625" sldId="298"/>
        </pc:sldMkLst>
        <pc:spChg chg="mod">
          <ac:chgData name="Alison Cooke" userId="S::a.cooke@uwtsd.ac.uk::46c329c9-26b7-4eba-b77b-7474421bfd31" providerId="AD" clId="Web-{A3E9A311-E91E-1EE5-FB32-C00672DB675E}" dt="2024-09-26T14:36:17.053" v="359" actId="20577"/>
          <ac:spMkLst>
            <pc:docMk/>
            <pc:sldMk cId="2959363625" sldId="298"/>
            <ac:spMk id="2" creationId="{8D878DC4-B7C4-6DE6-FEC9-9D2A4D46CF31}"/>
          </ac:spMkLst>
        </pc:spChg>
        <pc:picChg chg="add mod">
          <ac:chgData name="Alison Cooke" userId="S::a.cooke@uwtsd.ac.uk::46c329c9-26b7-4eba-b77b-7474421bfd31" providerId="AD" clId="Web-{A3E9A311-E91E-1EE5-FB32-C00672DB675E}" dt="2024-09-26T14:37:10.664" v="362" actId="14100"/>
          <ac:picMkLst>
            <pc:docMk/>
            <pc:sldMk cId="2959363625" sldId="298"/>
            <ac:picMk id="4" creationId="{5678881A-0B5D-9D8A-C3BE-B2E6AAD5AF21}"/>
          </ac:picMkLst>
        </pc:picChg>
      </pc:sldChg>
      <pc:sldChg chg="addSp delSp modSp">
        <pc:chgData name="Alison Cooke" userId="S::a.cooke@uwtsd.ac.uk::46c329c9-26b7-4eba-b77b-7474421bfd31" providerId="AD" clId="Web-{A3E9A311-E91E-1EE5-FB32-C00672DB675E}" dt="2024-09-26T14:37:54.760" v="367" actId="14100"/>
        <pc:sldMkLst>
          <pc:docMk/>
          <pc:sldMk cId="2562932583" sldId="299"/>
        </pc:sldMkLst>
        <pc:spChg chg="del mod">
          <ac:chgData name="Alison Cooke" userId="S::a.cooke@uwtsd.ac.uk::46c329c9-26b7-4eba-b77b-7474421bfd31" providerId="AD" clId="Web-{A3E9A311-E91E-1EE5-FB32-C00672DB675E}" dt="2024-09-26T14:37:47.119" v="364"/>
          <ac:spMkLst>
            <pc:docMk/>
            <pc:sldMk cId="2562932583" sldId="299"/>
            <ac:spMk id="4" creationId="{29CF4C20-7D54-46B2-924F-51DD5658035C}"/>
          </ac:spMkLst>
        </pc:spChg>
        <pc:spChg chg="add mod">
          <ac:chgData name="Alison Cooke" userId="S::a.cooke@uwtsd.ac.uk::46c329c9-26b7-4eba-b77b-7474421bfd31" providerId="AD" clId="Web-{A3E9A311-E91E-1EE5-FB32-C00672DB675E}" dt="2024-09-26T14:37:47.119" v="364"/>
          <ac:spMkLst>
            <pc:docMk/>
            <pc:sldMk cId="2562932583" sldId="299"/>
            <ac:spMk id="7" creationId="{072D0A0B-0713-AA05-C406-5DB5657CA961}"/>
          </ac:spMkLst>
        </pc:spChg>
        <pc:picChg chg="mod">
          <ac:chgData name="Alison Cooke" userId="S::a.cooke@uwtsd.ac.uk::46c329c9-26b7-4eba-b77b-7474421bfd31" providerId="AD" clId="Web-{A3E9A311-E91E-1EE5-FB32-C00672DB675E}" dt="2024-09-26T14:37:54.760" v="367" actId="14100"/>
          <ac:picMkLst>
            <pc:docMk/>
            <pc:sldMk cId="2562932583" sldId="299"/>
            <ac:picMk id="6" creationId="{80C23D08-1BD1-9788-37D3-26FFAC205CB6}"/>
          </ac:picMkLst>
        </pc:picChg>
      </pc:sldChg>
      <pc:sldChg chg="addSp delSp modSp">
        <pc:chgData name="Alison Cooke" userId="S::a.cooke@uwtsd.ac.uk::46c329c9-26b7-4eba-b77b-7474421bfd31" providerId="AD" clId="Web-{A3E9A311-E91E-1EE5-FB32-C00672DB675E}" dt="2024-09-26T14:38:35.745" v="380"/>
        <pc:sldMkLst>
          <pc:docMk/>
          <pc:sldMk cId="1740447065" sldId="301"/>
        </pc:sldMkLst>
        <pc:spChg chg="del">
          <ac:chgData name="Alison Cooke" userId="S::a.cooke@uwtsd.ac.uk::46c329c9-26b7-4eba-b77b-7474421bfd31" providerId="AD" clId="Web-{A3E9A311-E91E-1EE5-FB32-C00672DB675E}" dt="2024-09-26T14:38:08.448" v="368"/>
          <ac:spMkLst>
            <pc:docMk/>
            <pc:sldMk cId="1740447065" sldId="301"/>
            <ac:spMk id="2" creationId="{5246E143-A313-7DDF-49E8-50D805F4268A}"/>
          </ac:spMkLst>
        </pc:spChg>
        <pc:spChg chg="add mod">
          <ac:chgData name="Alison Cooke" userId="S::a.cooke@uwtsd.ac.uk::46c329c9-26b7-4eba-b77b-7474421bfd31" providerId="AD" clId="Web-{A3E9A311-E91E-1EE5-FB32-C00672DB675E}" dt="2024-09-26T14:38:35.745" v="380"/>
          <ac:spMkLst>
            <pc:docMk/>
            <pc:sldMk cId="1740447065" sldId="301"/>
            <ac:spMk id="7" creationId="{0E43F879-3EE1-4FC1-93D4-42299413829F}"/>
          </ac:spMkLst>
        </pc:spChg>
      </pc:sldChg>
    </pc:docChg>
  </pc:docChgLst>
  <pc:docChgLst>
    <pc:chgData name="Alison Cooke" userId="S::a.cooke@uwtsd.ac.uk::46c329c9-26b7-4eba-b77b-7474421bfd31" providerId="AD" clId="Web-{A45D2E02-F0BA-C00D-E38C-81A8BE2C04EE}"/>
    <pc:docChg chg="modSld sldOrd">
      <pc:chgData name="Alison Cooke" userId="S::a.cooke@uwtsd.ac.uk::46c329c9-26b7-4eba-b77b-7474421bfd31" providerId="AD" clId="Web-{A45D2E02-F0BA-C00D-E38C-81A8BE2C04EE}" dt="2024-09-26T16:25:40.435" v="55" actId="20577"/>
      <pc:docMkLst>
        <pc:docMk/>
      </pc:docMkLst>
      <pc:sldChg chg="modSp ord">
        <pc:chgData name="Alison Cooke" userId="S::a.cooke@uwtsd.ac.uk::46c329c9-26b7-4eba-b77b-7474421bfd31" providerId="AD" clId="Web-{A45D2E02-F0BA-C00D-E38C-81A8BE2C04EE}" dt="2024-09-26T16:24:20.025" v="52"/>
        <pc:sldMkLst>
          <pc:docMk/>
          <pc:sldMk cId="3738197306" sldId="256"/>
        </pc:sldMkLst>
        <pc:spChg chg="mod">
          <ac:chgData name="Alison Cooke" userId="S::a.cooke@uwtsd.ac.uk::46c329c9-26b7-4eba-b77b-7474421bfd31" providerId="AD" clId="Web-{A45D2E02-F0BA-C00D-E38C-81A8BE2C04EE}" dt="2024-09-26T16:22:55.520" v="50" actId="20577"/>
          <ac:spMkLst>
            <pc:docMk/>
            <pc:sldMk cId="3738197306" sldId="256"/>
            <ac:spMk id="3" creationId="{DA428DEC-7DDF-0DD6-6507-C1780C800279}"/>
          </ac:spMkLst>
        </pc:spChg>
        <pc:spChg chg="mod">
          <ac:chgData name="Alison Cooke" userId="S::a.cooke@uwtsd.ac.uk::46c329c9-26b7-4eba-b77b-7474421bfd31" providerId="AD" clId="Web-{A45D2E02-F0BA-C00D-E38C-81A8BE2C04EE}" dt="2024-09-26T16:22:58.176" v="51" actId="20577"/>
          <ac:spMkLst>
            <pc:docMk/>
            <pc:sldMk cId="3738197306" sldId="256"/>
            <ac:spMk id="5" creationId="{54E5F5D7-C29C-4457-8CE2-65B430EBE695}"/>
          </ac:spMkLst>
        </pc:spChg>
      </pc:sldChg>
      <pc:sldChg chg="modSp">
        <pc:chgData name="Alison Cooke" userId="S::a.cooke@uwtsd.ac.uk::46c329c9-26b7-4eba-b77b-7474421bfd31" providerId="AD" clId="Web-{A45D2E02-F0BA-C00D-E38C-81A8BE2C04EE}" dt="2024-09-26T16:25:40.435" v="55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A45D2E02-F0BA-C00D-E38C-81A8BE2C04EE}" dt="2024-09-26T16:25:40.435" v="55" actId="20577"/>
          <ac:spMkLst>
            <pc:docMk/>
            <pc:sldMk cId="2511280831" sldId="259"/>
            <ac:spMk id="3" creationId="{658C690E-5CBE-4BDA-BD72-E432396BE4C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74C80E-8955-40C8-9B61-A7B229710389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9DFD8CC-C36B-48F8-879F-621090F1780E}">
      <dgm:prSet phldrT="[Text]"/>
      <dgm:spPr/>
      <dgm:t>
        <a:bodyPr/>
        <a:lstStyle/>
        <a:p>
          <a:r>
            <a:rPr lang="en-GB" dirty="0"/>
            <a:t>BSc </a:t>
          </a:r>
        </a:p>
      </dgm:t>
    </dgm:pt>
    <dgm:pt modelId="{A2143B8B-0D8B-4D02-8024-B513891BA738}" type="parTrans" cxnId="{3DE6F004-DF19-497B-B0FE-6534CFB3016E}">
      <dgm:prSet/>
      <dgm:spPr/>
      <dgm:t>
        <a:bodyPr/>
        <a:lstStyle/>
        <a:p>
          <a:endParaRPr lang="en-GB"/>
        </a:p>
      </dgm:t>
    </dgm:pt>
    <dgm:pt modelId="{DA3E5D13-9CEA-4146-8C67-98E6826ACC1E}" type="sibTrans" cxnId="{3DE6F004-DF19-497B-B0FE-6534CFB3016E}">
      <dgm:prSet/>
      <dgm:spPr/>
      <dgm:t>
        <a:bodyPr/>
        <a:lstStyle/>
        <a:p>
          <a:endParaRPr lang="en-GB"/>
        </a:p>
      </dgm:t>
    </dgm:pt>
    <dgm:pt modelId="{D6503D93-4089-4BC0-A2DE-8775697B003F}">
      <dgm:prSet phldrT="[Text]"/>
      <dgm:spPr/>
      <dgm:t>
        <a:bodyPr/>
        <a:lstStyle/>
        <a:p>
          <a:r>
            <a:rPr lang="en-GB" dirty="0"/>
            <a:t>In the Workplace</a:t>
          </a:r>
        </a:p>
      </dgm:t>
    </dgm:pt>
    <dgm:pt modelId="{A5CAA4B5-94A5-43DF-A549-AC767BC45061}" type="parTrans" cxnId="{29102FAD-2A10-4E8E-9AE0-856F08AC282E}">
      <dgm:prSet/>
      <dgm:spPr/>
      <dgm:t>
        <a:bodyPr/>
        <a:lstStyle/>
        <a:p>
          <a:endParaRPr lang="en-GB"/>
        </a:p>
      </dgm:t>
    </dgm:pt>
    <dgm:pt modelId="{F2321D4D-3F2C-4D96-9BFE-95820753444B}" type="sibTrans" cxnId="{29102FAD-2A10-4E8E-9AE0-856F08AC282E}">
      <dgm:prSet/>
      <dgm:spPr/>
      <dgm:t>
        <a:bodyPr/>
        <a:lstStyle/>
        <a:p>
          <a:endParaRPr lang="en-GB"/>
        </a:p>
      </dgm:t>
    </dgm:pt>
    <dgm:pt modelId="{7A66F373-83CB-469B-9828-BBD6963E4961}">
      <dgm:prSet phldrT="[Text]"/>
      <dgm:spPr/>
      <dgm:t>
        <a:bodyPr/>
        <a:lstStyle/>
        <a:p>
          <a:r>
            <a:rPr lang="en-GB" dirty="0"/>
            <a:t>Professional Practice</a:t>
          </a:r>
        </a:p>
      </dgm:t>
    </dgm:pt>
    <dgm:pt modelId="{B187A1AE-A129-4426-A197-FE049E737394}" type="parTrans" cxnId="{E2DD93FC-E498-4EB4-9695-68C445229EB4}">
      <dgm:prSet/>
      <dgm:spPr/>
      <dgm:t>
        <a:bodyPr/>
        <a:lstStyle/>
        <a:p>
          <a:endParaRPr lang="en-GB"/>
        </a:p>
      </dgm:t>
    </dgm:pt>
    <dgm:pt modelId="{5094E927-F26C-4980-94A1-D5A4DD03F1D0}" type="sibTrans" cxnId="{E2DD93FC-E498-4EB4-9695-68C445229EB4}">
      <dgm:prSet/>
      <dgm:spPr/>
      <dgm:t>
        <a:bodyPr/>
        <a:lstStyle/>
        <a:p>
          <a:endParaRPr lang="en-GB"/>
        </a:p>
      </dgm:t>
    </dgm:pt>
    <dgm:pt modelId="{E58522A7-6FDD-4249-96CE-5ACCA4BBA6C5}">
      <dgm:prSet phldrT="[Text]"/>
      <dgm:spPr/>
      <dgm:t>
        <a:bodyPr/>
        <a:lstStyle/>
        <a:p>
          <a:r>
            <a:rPr lang="en-GB" dirty="0"/>
            <a:t>Research Project</a:t>
          </a:r>
        </a:p>
      </dgm:t>
    </dgm:pt>
    <dgm:pt modelId="{CF771F3B-B225-456F-AAE6-B05E8263A667}" type="parTrans" cxnId="{45B82A28-9604-4AE5-87DD-5DFAE6B04852}">
      <dgm:prSet/>
      <dgm:spPr/>
      <dgm:t>
        <a:bodyPr/>
        <a:lstStyle/>
        <a:p>
          <a:endParaRPr lang="en-GB"/>
        </a:p>
      </dgm:t>
    </dgm:pt>
    <dgm:pt modelId="{2BD7CDB2-F7C4-4EFB-B331-F7FACCDE89F4}" type="sibTrans" cxnId="{45B82A28-9604-4AE5-87DD-5DFAE6B04852}">
      <dgm:prSet/>
      <dgm:spPr/>
      <dgm:t>
        <a:bodyPr/>
        <a:lstStyle/>
        <a:p>
          <a:endParaRPr lang="en-GB"/>
        </a:p>
      </dgm:t>
    </dgm:pt>
    <dgm:pt modelId="{285AB7FD-DA8D-4921-8921-6C89F4237042}" type="pres">
      <dgm:prSet presAssocID="{3374C80E-8955-40C8-9B61-A7B22971038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2853A8C-AADB-45AD-90E1-91A3097087C0}" type="pres">
      <dgm:prSet presAssocID="{A9DFD8CC-C36B-48F8-879F-621090F1780E}" presName="centerShape" presStyleLbl="node0" presStyleIdx="0" presStyleCnt="1"/>
      <dgm:spPr/>
    </dgm:pt>
    <dgm:pt modelId="{CDCBB826-BD10-4236-BB7E-1BA14429FE7A}" type="pres">
      <dgm:prSet presAssocID="{A5CAA4B5-94A5-43DF-A549-AC767BC45061}" presName="parTrans" presStyleLbl="bgSibTrans2D1" presStyleIdx="0" presStyleCnt="3"/>
      <dgm:spPr/>
    </dgm:pt>
    <dgm:pt modelId="{CF9CCD54-B8A2-4E02-BC42-963B6939496B}" type="pres">
      <dgm:prSet presAssocID="{D6503D93-4089-4BC0-A2DE-8775697B003F}" presName="node" presStyleLbl="node1" presStyleIdx="0" presStyleCnt="3">
        <dgm:presLayoutVars>
          <dgm:bulletEnabled val="1"/>
        </dgm:presLayoutVars>
      </dgm:prSet>
      <dgm:spPr/>
    </dgm:pt>
    <dgm:pt modelId="{CCF6A3EA-AF7F-46AD-8418-906341939A78}" type="pres">
      <dgm:prSet presAssocID="{B187A1AE-A129-4426-A197-FE049E737394}" presName="parTrans" presStyleLbl="bgSibTrans2D1" presStyleIdx="1" presStyleCnt="3"/>
      <dgm:spPr/>
    </dgm:pt>
    <dgm:pt modelId="{DD6EBE01-F073-4F82-9D4A-4A557C1851A6}" type="pres">
      <dgm:prSet presAssocID="{7A66F373-83CB-469B-9828-BBD6963E4961}" presName="node" presStyleLbl="node1" presStyleIdx="1" presStyleCnt="3">
        <dgm:presLayoutVars>
          <dgm:bulletEnabled val="1"/>
        </dgm:presLayoutVars>
      </dgm:prSet>
      <dgm:spPr/>
    </dgm:pt>
    <dgm:pt modelId="{352A5315-3458-4830-A819-7C894C95CDDD}" type="pres">
      <dgm:prSet presAssocID="{CF771F3B-B225-456F-AAE6-B05E8263A667}" presName="parTrans" presStyleLbl="bgSibTrans2D1" presStyleIdx="2" presStyleCnt="3"/>
      <dgm:spPr/>
    </dgm:pt>
    <dgm:pt modelId="{6DE19B7D-AA2C-474B-B39E-DAFD9328DAC1}" type="pres">
      <dgm:prSet presAssocID="{E58522A7-6FDD-4249-96CE-5ACCA4BBA6C5}" presName="node" presStyleLbl="node1" presStyleIdx="2" presStyleCnt="3">
        <dgm:presLayoutVars>
          <dgm:bulletEnabled val="1"/>
        </dgm:presLayoutVars>
      </dgm:prSet>
      <dgm:spPr/>
    </dgm:pt>
  </dgm:ptLst>
  <dgm:cxnLst>
    <dgm:cxn modelId="{D464DC02-2CAC-45C6-8BA8-1CE51DEA1A8B}" type="presOf" srcId="{A9DFD8CC-C36B-48F8-879F-621090F1780E}" destId="{82853A8C-AADB-45AD-90E1-91A3097087C0}" srcOrd="0" destOrd="0" presId="urn:microsoft.com/office/officeart/2005/8/layout/radial4"/>
    <dgm:cxn modelId="{3DE6F004-DF19-497B-B0FE-6534CFB3016E}" srcId="{3374C80E-8955-40C8-9B61-A7B229710389}" destId="{A9DFD8CC-C36B-48F8-879F-621090F1780E}" srcOrd="0" destOrd="0" parTransId="{A2143B8B-0D8B-4D02-8024-B513891BA738}" sibTransId="{DA3E5D13-9CEA-4146-8C67-98E6826ACC1E}"/>
    <dgm:cxn modelId="{45B82A28-9604-4AE5-87DD-5DFAE6B04852}" srcId="{A9DFD8CC-C36B-48F8-879F-621090F1780E}" destId="{E58522A7-6FDD-4249-96CE-5ACCA4BBA6C5}" srcOrd="2" destOrd="0" parTransId="{CF771F3B-B225-456F-AAE6-B05E8263A667}" sibTransId="{2BD7CDB2-F7C4-4EFB-B331-F7FACCDE89F4}"/>
    <dgm:cxn modelId="{AD5F7828-8BBC-43DA-9B97-87328BF2A0DC}" type="presOf" srcId="{D6503D93-4089-4BC0-A2DE-8775697B003F}" destId="{CF9CCD54-B8A2-4E02-BC42-963B6939496B}" srcOrd="0" destOrd="0" presId="urn:microsoft.com/office/officeart/2005/8/layout/radial4"/>
    <dgm:cxn modelId="{745C8250-A0F1-4BE8-B349-095285E2B109}" type="presOf" srcId="{7A66F373-83CB-469B-9828-BBD6963E4961}" destId="{DD6EBE01-F073-4F82-9D4A-4A557C1851A6}" srcOrd="0" destOrd="0" presId="urn:microsoft.com/office/officeart/2005/8/layout/radial4"/>
    <dgm:cxn modelId="{8EC13896-0159-47A2-928B-3D9D143780E3}" type="presOf" srcId="{E58522A7-6FDD-4249-96CE-5ACCA4BBA6C5}" destId="{6DE19B7D-AA2C-474B-B39E-DAFD9328DAC1}" srcOrd="0" destOrd="0" presId="urn:microsoft.com/office/officeart/2005/8/layout/radial4"/>
    <dgm:cxn modelId="{5E928EA8-15C2-4BB8-B6CE-FDEA24DEF7A7}" type="presOf" srcId="{B187A1AE-A129-4426-A197-FE049E737394}" destId="{CCF6A3EA-AF7F-46AD-8418-906341939A78}" srcOrd="0" destOrd="0" presId="urn:microsoft.com/office/officeart/2005/8/layout/radial4"/>
    <dgm:cxn modelId="{1DD926AA-A050-4C6A-B880-8D108F007876}" type="presOf" srcId="{CF771F3B-B225-456F-AAE6-B05E8263A667}" destId="{352A5315-3458-4830-A819-7C894C95CDDD}" srcOrd="0" destOrd="0" presId="urn:microsoft.com/office/officeart/2005/8/layout/radial4"/>
    <dgm:cxn modelId="{29102FAD-2A10-4E8E-9AE0-856F08AC282E}" srcId="{A9DFD8CC-C36B-48F8-879F-621090F1780E}" destId="{D6503D93-4089-4BC0-A2DE-8775697B003F}" srcOrd="0" destOrd="0" parTransId="{A5CAA4B5-94A5-43DF-A549-AC767BC45061}" sibTransId="{F2321D4D-3F2C-4D96-9BFE-95820753444B}"/>
    <dgm:cxn modelId="{344041C0-FB90-4A54-9C09-7FDEF1244667}" type="presOf" srcId="{A5CAA4B5-94A5-43DF-A549-AC767BC45061}" destId="{CDCBB826-BD10-4236-BB7E-1BA14429FE7A}" srcOrd="0" destOrd="0" presId="urn:microsoft.com/office/officeart/2005/8/layout/radial4"/>
    <dgm:cxn modelId="{48E23AF2-71B7-4406-B621-1BED67A77242}" type="presOf" srcId="{3374C80E-8955-40C8-9B61-A7B229710389}" destId="{285AB7FD-DA8D-4921-8921-6C89F4237042}" srcOrd="0" destOrd="0" presId="urn:microsoft.com/office/officeart/2005/8/layout/radial4"/>
    <dgm:cxn modelId="{E2DD93FC-E498-4EB4-9695-68C445229EB4}" srcId="{A9DFD8CC-C36B-48F8-879F-621090F1780E}" destId="{7A66F373-83CB-469B-9828-BBD6963E4961}" srcOrd="1" destOrd="0" parTransId="{B187A1AE-A129-4426-A197-FE049E737394}" sibTransId="{5094E927-F26C-4980-94A1-D5A4DD03F1D0}"/>
    <dgm:cxn modelId="{1CD36EB4-BF9F-459D-BD93-9905752BE6E0}" type="presParOf" srcId="{285AB7FD-DA8D-4921-8921-6C89F4237042}" destId="{82853A8C-AADB-45AD-90E1-91A3097087C0}" srcOrd="0" destOrd="0" presId="urn:microsoft.com/office/officeart/2005/8/layout/radial4"/>
    <dgm:cxn modelId="{1D61E4CF-D5DE-41F7-AB8C-AD9BFF262A09}" type="presParOf" srcId="{285AB7FD-DA8D-4921-8921-6C89F4237042}" destId="{CDCBB826-BD10-4236-BB7E-1BA14429FE7A}" srcOrd="1" destOrd="0" presId="urn:microsoft.com/office/officeart/2005/8/layout/radial4"/>
    <dgm:cxn modelId="{FAF78903-DFDF-4AEC-9D32-55BAD0BCEFE6}" type="presParOf" srcId="{285AB7FD-DA8D-4921-8921-6C89F4237042}" destId="{CF9CCD54-B8A2-4E02-BC42-963B6939496B}" srcOrd="2" destOrd="0" presId="urn:microsoft.com/office/officeart/2005/8/layout/radial4"/>
    <dgm:cxn modelId="{8B466972-C432-4E15-A839-8284404EECBD}" type="presParOf" srcId="{285AB7FD-DA8D-4921-8921-6C89F4237042}" destId="{CCF6A3EA-AF7F-46AD-8418-906341939A78}" srcOrd="3" destOrd="0" presId="urn:microsoft.com/office/officeart/2005/8/layout/radial4"/>
    <dgm:cxn modelId="{70983861-CEF2-4E3C-B1E1-97604DC7E89C}" type="presParOf" srcId="{285AB7FD-DA8D-4921-8921-6C89F4237042}" destId="{DD6EBE01-F073-4F82-9D4A-4A557C1851A6}" srcOrd="4" destOrd="0" presId="urn:microsoft.com/office/officeart/2005/8/layout/radial4"/>
    <dgm:cxn modelId="{6D7A337F-2131-4D8E-9B11-24B90118E673}" type="presParOf" srcId="{285AB7FD-DA8D-4921-8921-6C89F4237042}" destId="{352A5315-3458-4830-A819-7C894C95CDDD}" srcOrd="5" destOrd="0" presId="urn:microsoft.com/office/officeart/2005/8/layout/radial4"/>
    <dgm:cxn modelId="{91343AA5-FCE0-40A6-BF21-98D05A3750F3}" type="presParOf" srcId="{285AB7FD-DA8D-4921-8921-6C89F4237042}" destId="{6DE19B7D-AA2C-474B-B39E-DAFD9328DAC1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53A8C-AADB-45AD-90E1-91A3097087C0}">
      <dsp:nvSpPr>
        <dsp:cNvPr id="0" name=""/>
        <dsp:cNvSpPr/>
      </dsp:nvSpPr>
      <dsp:spPr>
        <a:xfrm>
          <a:off x="4924579" y="1944347"/>
          <a:ext cx="1631641" cy="16316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 dirty="0"/>
            <a:t>BSc </a:t>
          </a:r>
        </a:p>
      </dsp:txBody>
      <dsp:txXfrm>
        <a:off x="5163527" y="2183295"/>
        <a:ext cx="1153745" cy="1153745"/>
      </dsp:txXfrm>
    </dsp:sp>
    <dsp:sp modelId="{CDCBB826-BD10-4236-BB7E-1BA14429FE7A}">
      <dsp:nvSpPr>
        <dsp:cNvPr id="0" name=""/>
        <dsp:cNvSpPr/>
      </dsp:nvSpPr>
      <dsp:spPr>
        <a:xfrm rot="12900000">
          <a:off x="3874719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CCD54-B8A2-4E02-BC42-963B6939496B}">
      <dsp:nvSpPr>
        <dsp:cNvPr id="0" name=""/>
        <dsp:cNvSpPr/>
      </dsp:nvSpPr>
      <dsp:spPr>
        <a:xfrm>
          <a:off x="3212798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 the Workplace</a:t>
          </a:r>
        </a:p>
      </dsp:txBody>
      <dsp:txXfrm>
        <a:off x="3249118" y="949300"/>
        <a:ext cx="1477419" cy="1167407"/>
      </dsp:txXfrm>
    </dsp:sp>
    <dsp:sp modelId="{CCF6A3EA-AF7F-46AD-8418-906341939A78}">
      <dsp:nvSpPr>
        <dsp:cNvPr id="0" name=""/>
        <dsp:cNvSpPr/>
      </dsp:nvSpPr>
      <dsp:spPr>
        <a:xfrm rot="16200000">
          <a:off x="5114963" y="101360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EBE01-F073-4F82-9D4A-4A557C1851A6}">
      <dsp:nvSpPr>
        <dsp:cNvPr id="0" name=""/>
        <dsp:cNvSpPr/>
      </dsp:nvSpPr>
      <dsp:spPr>
        <a:xfrm>
          <a:off x="4965370" y="649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Professional Practice</a:t>
          </a:r>
        </a:p>
      </dsp:txBody>
      <dsp:txXfrm>
        <a:off x="5001690" y="36969"/>
        <a:ext cx="1477419" cy="1167407"/>
      </dsp:txXfrm>
    </dsp:sp>
    <dsp:sp modelId="{352A5315-3458-4830-A819-7C894C95CDDD}">
      <dsp:nvSpPr>
        <dsp:cNvPr id="0" name=""/>
        <dsp:cNvSpPr/>
      </dsp:nvSpPr>
      <dsp:spPr>
        <a:xfrm rot="19500000">
          <a:off x="6355208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9B7D-AA2C-474B-B39E-DAFD9328DAC1}">
      <dsp:nvSpPr>
        <dsp:cNvPr id="0" name=""/>
        <dsp:cNvSpPr/>
      </dsp:nvSpPr>
      <dsp:spPr>
        <a:xfrm>
          <a:off x="6717942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Project</a:t>
          </a:r>
        </a:p>
      </dsp:txBody>
      <dsp:txXfrm>
        <a:off x="6754262" y="949300"/>
        <a:ext cx="1477419" cy="1167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HWB, or show HWB video: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 If you have specific arrangements for your course, please add them here – BUT students still need to check their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information about </a:t>
            </a:r>
            <a:r>
              <a:rPr lang="en-GB" dirty="0" err="1"/>
              <a:t>MyTSD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HD: Give information on what a semester/term/block is and how it 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any timetable information that they need that is not part of their personalised timetable on HWB.</a:t>
            </a:r>
          </a:p>
          <a:p>
            <a:endParaRPr lang="en-GB" dirty="0"/>
          </a:p>
          <a:p>
            <a:r>
              <a:rPr lang="en-GB" dirty="0"/>
              <a:t>This is a good space to give information to students on how they will be told of cancelled and rescheduled sessions: text, moodle, email,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opportunity to walk students through the basic information they will be able to find in every module (module handbook, assessment information, contact details)</a:t>
            </a:r>
          </a:p>
          <a:p>
            <a:r>
              <a:rPr lang="en-GB" dirty="0"/>
              <a:t>Point out any shared moodle spaces that you wish students to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slide layout options, you can change this slide to one with the appropriate photo for your campus.</a:t>
            </a:r>
          </a:p>
          <a:p>
            <a:r>
              <a:rPr lang="en-GB" dirty="0"/>
              <a:t>The following section will focus on programme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students a few minutes to go through the programme of study handbook.</a:t>
            </a:r>
          </a:p>
          <a:p>
            <a:r>
              <a:rPr lang="en-GB" dirty="0"/>
              <a:t>If you are using the BIT, they can use the suggested questions to navigate the </a:t>
            </a:r>
            <a:r>
              <a:rPr lang="en-GB" dirty="0" err="1"/>
              <a:t>PoSH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 modules for each course:</a:t>
            </a:r>
          </a:p>
          <a:p>
            <a:endParaRPr lang="en-GB" dirty="0"/>
          </a:p>
          <a:p>
            <a:r>
              <a:rPr lang="en-GB" dirty="0"/>
              <a:t>BSc Professional Investigation – Investigation in the workplace, Professional investigative Practice &amp; Research Project</a:t>
            </a:r>
          </a:p>
          <a:p>
            <a:r>
              <a:rPr lang="en-GB" dirty="0"/>
              <a:t>BSc Operational Policing – operational policing in the workplace, professional policing practice &amp; Research Project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97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029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information on the Welsh language standards. You </a:t>
            </a:r>
            <a:r>
              <a:rPr lang="en-GB" b="1" dirty="0"/>
              <a:t>must</a:t>
            </a:r>
            <a:r>
              <a:rPr lang="en-GB" b="0" dirty="0"/>
              <a:t> include this information if your programme is based on any of the Welsh campuses, or anywhere in Wales. This includes ALL distance learning cohorts that may include Welsh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159BFB-19FB-4C75-BE03-0AE9F75DA55E}" type="datetime1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BD87-738D-4E0F-972F-F37B3B2FB473}" type="datetime1">
              <a:rPr lang="en-GB" smtClean="0"/>
              <a:t>26/09/2024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7717F-F98B-43BE-A5D1-62CE1A79497A}" type="datetime1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8F18-0827-4207-85D0-8B8013A96B8F}" type="datetime1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8FAA-1F0E-4A6B-99E5-ED9901A681F2}" type="datetime1">
              <a:rPr lang="en-GB" smtClean="0"/>
              <a:t>26/09/2024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E11-9C18-4590-959D-F47C081092DC}" type="datetime1">
              <a:rPr lang="en-GB" smtClean="0"/>
              <a:t>26/09/2024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22-1258-4C76-AD6D-BAA882B11159}" type="datetime1">
              <a:rPr lang="en-GB" smtClean="0"/>
              <a:t>26/09/2024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E2349-2497-439B-8B4D-9E55EEE91298}" type="datetime1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105B2-8677-4A68-AD44-F78EA94A7008}" type="datetime1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EA8E7-77EC-445A-9EF3-A95DA9A0C2A6}" type="datetime1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C410D-D707-4FB6-822F-EF3B918E6B20}" type="datetime1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429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8D860-59D3-4E26-919D-4A7365653721}" type="datetime1">
              <a:rPr lang="en-GB" smtClean="0"/>
              <a:t>26/09/2024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25" r:id="rId3"/>
    <p:sldLayoutId id="2147483652" r:id="rId4"/>
    <p:sldLayoutId id="2147483727" r:id="rId5"/>
    <p:sldLayoutId id="2147483654" r:id="rId6"/>
    <p:sldLayoutId id="2147483655" r:id="rId7"/>
    <p:sldLayoutId id="2147483656" r:id="rId8"/>
    <p:sldLayoutId id="2147483657" r:id="rId9"/>
    <p:sldLayoutId id="2147483726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mailto:a.cooke@uwtsd.ac.u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8.png"/><Relationship Id="rId4" Type="http://schemas.openxmlformats.org/officeDocument/2006/relationships/hyperlink" Target="https://www.uwtsd.ac.uk/library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uwtsd.ac.uk/library/student-essentials/referencing-handbooks/" TargetMode="Externa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financewales.co.uk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moodle.uwtsd.ac.uk/course/view.php?id=9950" TargetMode="Externa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a.cooke@uwtsd.ac.uk" TargetMode="External"/><Relationship Id="rId2" Type="http://schemas.openxmlformats.org/officeDocument/2006/relationships/hyperlink" Target="https://www.uwtsd.ac.uk/study-skills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hyperlink" Target="mailto:a.cooke@uwtsd.ac.uk" TargetMode="External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DF7E4-8566-8585-3648-1E4B75EAF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27" y="1159228"/>
            <a:ext cx="5869291" cy="4374576"/>
          </a:xfrm>
          <a:solidFill>
            <a:schemeClr val="bg1"/>
          </a:solidFill>
        </p:spPr>
        <p:txBody>
          <a:bodyPr/>
          <a:lstStyle/>
          <a:p>
            <a:pPr marL="0" indent="0" algn="ctr">
              <a:buNone/>
            </a:pPr>
            <a:endParaRPr lang="en-US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Anwythiad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Cwrs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/ Course Induction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26.09.24</a:t>
            </a:r>
          </a:p>
          <a:p>
            <a:pPr marL="0" indent="0" algn="ctr">
              <a:buNone/>
            </a:pPr>
            <a:endParaRPr lang="en-US" dirty="0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Professional Investigation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Ymchwil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Professiynol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&amp;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Operational Policing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Plismona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Gweithredol</a:t>
            </a:r>
            <a:endParaRPr lang="en-US" sz="2000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40065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Course Induction – agenda 26.09.24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5.30pm – Welcome &amp; introductions</a:t>
            </a:r>
          </a:p>
          <a:p>
            <a:pPr marL="0" indent="0">
              <a:buNone/>
            </a:pPr>
            <a:r>
              <a:rPr lang="en-GB" dirty="0"/>
              <a:t>Course Overview</a:t>
            </a:r>
          </a:p>
          <a:p>
            <a:pPr marL="0" indent="0">
              <a:buNone/>
            </a:pPr>
            <a:r>
              <a:rPr lang="en-GB" dirty="0"/>
              <a:t>Important information</a:t>
            </a:r>
          </a:p>
          <a:p>
            <a:pPr marL="0" indent="0">
              <a:buNone/>
            </a:pPr>
            <a:r>
              <a:rPr lang="en-GB" dirty="0"/>
              <a:t>Key dates</a:t>
            </a:r>
          </a:p>
          <a:p>
            <a:pPr marL="0" indent="0">
              <a:buNone/>
            </a:pPr>
            <a:r>
              <a:rPr lang="en-GB" dirty="0"/>
              <a:t>Questions</a:t>
            </a:r>
          </a:p>
          <a:p>
            <a:pPr marL="0" indent="0">
              <a:buNone/>
            </a:pPr>
            <a:r>
              <a:rPr lang="en-GB" dirty="0"/>
              <a:t>7.30pm - Close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015D80-26C5-409B-BE05-E20CB0286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5807" y="1662446"/>
            <a:ext cx="3012523" cy="386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C24E8-729A-4E7B-B94F-E1B144E5B2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Croeso - Welcome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E5F5D7-C29C-4457-8CE2-65B430EBE6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 dirty="0"/>
              <a:t>   Tutor/Programme Manager 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   Alison Cooke </a:t>
            </a:r>
          </a:p>
          <a:p>
            <a:pPr marL="0" indent="0">
              <a:buNone/>
            </a:pPr>
            <a:r>
              <a:rPr lang="en-GB" sz="2400" dirty="0"/>
              <a:t>   (</a:t>
            </a:r>
            <a:r>
              <a:rPr lang="en-GB" sz="1800" dirty="0"/>
              <a:t>M.A, PGCE HE, FHEA)</a:t>
            </a:r>
          </a:p>
          <a:p>
            <a:pPr marL="0" indent="0">
              <a:buNone/>
            </a:pPr>
            <a:r>
              <a:rPr lang="en-GB" dirty="0"/>
              <a:t>   Swansea Business Centre.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   email: </a:t>
            </a:r>
            <a:r>
              <a:rPr lang="en-GB" u="sng" dirty="0">
                <a:solidFill>
                  <a:srgbClr val="0070C0"/>
                </a:solidFill>
                <a:hlinkClick r:id="rId2"/>
              </a:rPr>
              <a:t>a.cooke@uwtsd.ac.uk</a:t>
            </a:r>
            <a:endParaRPr lang="en-GB" u="sng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u="sng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>
              <a:solidFill>
                <a:srgbClr val="000000"/>
              </a:solidFill>
              <a:latin typeface="Myriad Pro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8DEC-7DDF-0DD6-6507-C1780C8002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EE53DC-5027-4B80-887F-0B3ACA36E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049" y="489677"/>
            <a:ext cx="1873909" cy="749564"/>
          </a:xfrm>
          <a:prstGeom prst="rect">
            <a:avLst/>
          </a:prstGeom>
        </p:spPr>
      </p:pic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11F6B9A-1C7B-D19B-9EB1-59DEA22CFB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537" y="2186046"/>
            <a:ext cx="5375562" cy="264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97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BD78-1722-4458-88D1-AFC957938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4FBB-A861-4CD1-BECF-192A22802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/>
              <a:t>Introductions Please</a:t>
            </a:r>
          </a:p>
          <a:p>
            <a:r>
              <a:rPr lang="en-GB"/>
              <a:t>Role/experience/background</a:t>
            </a:r>
          </a:p>
          <a:p>
            <a:r>
              <a:rPr lang="en-GB"/>
              <a:t>Expectations</a:t>
            </a:r>
          </a:p>
          <a:p>
            <a:r>
              <a:rPr lang="en-GB"/>
              <a:t>Concerns</a:t>
            </a:r>
          </a:p>
          <a:p>
            <a:endParaRPr lang="en-GB"/>
          </a:p>
        </p:txBody>
      </p:sp>
      <p:pic>
        <p:nvPicPr>
          <p:cNvPr id="5" name="Picture 5" descr="A picture containing orange&#10;&#10;Description automatically generated">
            <a:extLst>
              <a:ext uri="{FF2B5EF4-FFF2-40B4-BE49-F238E27FC236}">
                <a16:creationId xmlns:a16="http://schemas.microsoft.com/office/drawing/2014/main" id="{16627D70-BA13-B488-8E2C-2B283F4E0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9270" y="1600201"/>
            <a:ext cx="4321460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8DBEA-26C4-4EB5-9BD0-6E04A605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66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  <p:pic>
        <p:nvPicPr>
          <p:cNvPr id="5" name="Picture 4" descr="Square Academic Cap Student Silhouette ...">
            <a:extLst>
              <a:ext uri="{FF2B5EF4-FFF2-40B4-BE49-F238E27FC236}">
                <a16:creationId xmlns:a16="http://schemas.microsoft.com/office/drawing/2014/main" id="{9DE2C998-EED9-0F15-A436-C68638DEB2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3495" y="2106577"/>
            <a:ext cx="4194852" cy="264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014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A2FB-8A8B-EE33-8864-59BD70F31F6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Useful information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FACF-7D7A-393A-0B48-69E8C8B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Application &amp; enrolment.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HWB Student App.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Moodle.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Turnitin.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RPL Process</a:t>
            </a:r>
          </a:p>
          <a:p>
            <a:r>
              <a:rPr lang="en-GB" dirty="0">
                <a:ea typeface="+mn-lt"/>
                <a:cs typeface="+mn-lt"/>
              </a:rPr>
              <a:t>Academic writing.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Referencing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Library skills.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Student finance </a:t>
            </a:r>
            <a:endParaRPr lang="en-GB" dirty="0"/>
          </a:p>
        </p:txBody>
      </p:sp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4EC5D035-C1AD-38E4-2E20-97AACD0AC7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23125" y="1785144"/>
            <a:ext cx="3333750" cy="3619500"/>
          </a:xfrm>
        </p:spPr>
      </p:pic>
    </p:spTree>
    <p:extLst>
      <p:ext uri="{BB962C8B-B14F-4D97-AF65-F5344CB8AC3E}">
        <p14:creationId xmlns:p14="http://schemas.microsoft.com/office/powerpoint/2010/main" val="161422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3125"/>
            <a:ext cx="11481847" cy="1085563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2056380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55" y="274638"/>
            <a:ext cx="10561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>
                <a:hlinkClick r:id="rId2"/>
              </a:rPr>
              <a:t>Student Hwb | University of Wales Trinity Saint David (uwtsd.ac.uk)</a:t>
            </a:r>
            <a:endParaRPr lang="en-GB" sz="1800"/>
          </a:p>
          <a:p>
            <a:endParaRPr lang="en-GB" sz="1800"/>
          </a:p>
          <a:p>
            <a:r>
              <a:rPr lang="en-GB" sz="1800"/>
              <a:t>App Store</a:t>
            </a:r>
          </a:p>
          <a:p>
            <a:r>
              <a:rPr lang="en-GB" sz="1800"/>
              <a:t>Student email account</a:t>
            </a:r>
          </a:p>
          <a:p>
            <a:r>
              <a:rPr lang="en-GB" sz="1800"/>
              <a:t>FAQ’s </a:t>
            </a:r>
          </a:p>
          <a:p>
            <a:r>
              <a:rPr lang="en-GB" sz="1800"/>
              <a:t>Health &amp; wellbeing</a:t>
            </a:r>
          </a:p>
          <a:p>
            <a:r>
              <a:rPr lang="en-GB" sz="1800"/>
              <a:t>Helpdesks</a:t>
            </a:r>
          </a:p>
          <a:p>
            <a:r>
              <a:rPr lang="en-GB" sz="1800"/>
              <a:t>Library</a:t>
            </a:r>
          </a:p>
          <a:p>
            <a:r>
              <a:rPr lang="en-GB" sz="1800"/>
              <a:t>Academic support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28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4255"/>
            <a:ext cx="7920140" cy="36273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l" rtl="0" fontAlgn="base">
              <a:buNone/>
            </a:pPr>
            <a:r>
              <a:rPr lang="en-GB" sz="3200" b="1" i="0" u="none" strike="noStrike" dirty="0">
                <a:effectLst/>
                <a:latin typeface="+mj-lt"/>
              </a:rPr>
              <a:t>The university, your lecturers and the Institute will contact you by email</a:t>
            </a:r>
            <a:r>
              <a:rPr lang="en-GB" sz="3200" b="0" i="0" u="none" strike="noStrike" dirty="0">
                <a:effectLst/>
                <a:latin typeface="+mj-lt"/>
              </a:rPr>
              <a:t>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every day.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375468" y="202703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  <p:pic>
        <p:nvPicPr>
          <p:cNvPr id="5" name="Picture 4" descr="8 Ways to Maximize Email Throughput ...">
            <a:extLst>
              <a:ext uri="{FF2B5EF4-FFF2-40B4-BE49-F238E27FC236}">
                <a16:creationId xmlns:a16="http://schemas.microsoft.com/office/drawing/2014/main" id="{120BD938-E983-0D0C-DE60-B6F9FE313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260" y="2304278"/>
            <a:ext cx="4406446" cy="293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864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19299"/>
          </a:xfrm>
          <a:solidFill>
            <a:srgbClr val="002060"/>
          </a:solidFill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MyTSD</a:t>
            </a:r>
            <a:r>
              <a:rPr lang="en-GB" dirty="0">
                <a:solidFill>
                  <a:schemeClr val="bg1"/>
                </a:solidFill>
              </a:rPr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17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592128" y="1715639"/>
            <a:ext cx="3089563" cy="2292929"/>
          </a:xfrm>
          <a:prstGeom prst="ellipse">
            <a:avLst/>
          </a:prstGeom>
          <a:ln>
            <a:solidFill>
              <a:srgbClr val="4472C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your lessons will be held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9EFC0B06-4BE7-A75F-4CB8-5A1C602A2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164" y="3538551"/>
            <a:ext cx="6885710" cy="1866007"/>
          </a:xfrm>
          <a:prstGeom prst="rect">
            <a:avLst/>
          </a:prstGeom>
        </p:spPr>
      </p:pic>
      <p:sp>
        <p:nvSpPr>
          <p:cNvPr id="14" name="Arrow: Up 13">
            <a:extLst>
              <a:ext uri="{FF2B5EF4-FFF2-40B4-BE49-F238E27FC236}">
                <a16:creationId xmlns:a16="http://schemas.microsoft.com/office/drawing/2014/main" id="{D4CF4CC1-9C79-B2AE-3653-A6ECD5ECDD8B}"/>
              </a:ext>
            </a:extLst>
          </p:cNvPr>
          <p:cNvSpPr/>
          <p:nvPr/>
        </p:nvSpPr>
        <p:spPr>
          <a:xfrm rot="-2340000">
            <a:off x="4655179" y="4529016"/>
            <a:ext cx="1163504" cy="174733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82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D66E-517C-3F4E-D55B-CB76439765F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Timetable 2024/2025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A7231-F89A-2E58-64F0-FE8C34C28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First Semester: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4">
                    <a:lumMod val="76000"/>
                  </a:schemeClr>
                </a:solidFill>
              </a:rPr>
              <a:t>September - 26th</a:t>
            </a:r>
          </a:p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October – 3rd &amp; 17th</a:t>
            </a:r>
            <a:endParaRPr lang="en-US" dirty="0"/>
          </a:p>
          <a:p>
            <a:pPr marL="0" indent="0">
              <a:buNone/>
            </a:pPr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November – 7th &amp; 21st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4">
                    <a:lumMod val="75000"/>
                  </a:schemeClr>
                </a:solidFill>
              </a:rPr>
              <a:t>December – 5th &amp; 12th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6">
                    <a:lumMod val="75000"/>
                  </a:schemeClr>
                </a:solidFill>
              </a:rPr>
              <a:t>January – 11th &amp; 25th</a:t>
            </a:r>
          </a:p>
          <a:p>
            <a:pPr marL="0" indent="0">
              <a:buNone/>
            </a:pPr>
            <a:endParaRPr lang="en-US" b="1" i="1" dirty="0">
              <a:solidFill>
                <a:srgbClr val="31859C"/>
              </a:solidFill>
            </a:endParaRPr>
          </a:p>
        </p:txBody>
      </p:sp>
      <p:pic>
        <p:nvPicPr>
          <p:cNvPr id="4" name="Picture 3" descr="Free Revision Timetable Template And How To Make Your Own">
            <a:extLst>
              <a:ext uri="{FF2B5EF4-FFF2-40B4-BE49-F238E27FC236}">
                <a16:creationId xmlns:a16="http://schemas.microsoft.com/office/drawing/2014/main" id="{3016E3E1-D80A-4B63-543E-B3E3B9BA84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9179" y="2207041"/>
            <a:ext cx="4698774" cy="244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63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00578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51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928" y="274638"/>
            <a:ext cx="10781144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Moodle – VLE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012" y="1370014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 dirty="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 Module Directory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writing guidance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Referencing guides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6" name="Picture 5" descr="A close-up of a person&amp;#39;s face&#10;&#10;Description automatically generated">
            <a:extLst>
              <a:ext uri="{FF2B5EF4-FFF2-40B4-BE49-F238E27FC236}">
                <a16:creationId xmlns:a16="http://schemas.microsoft.com/office/drawing/2014/main" id="{F6D347DA-D050-0918-0D5E-C6764FE06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4291" y="2309533"/>
            <a:ext cx="6761019" cy="1712460"/>
          </a:xfrm>
          <a:prstGeom prst="rect">
            <a:avLst/>
          </a:prstGeom>
        </p:spPr>
      </p:pic>
      <p:pic>
        <p:nvPicPr>
          <p:cNvPr id="8" name="Picture 7" descr="A close-up of a blue and white sign&#10;&#10;Description automatically generated">
            <a:extLst>
              <a:ext uri="{FF2B5EF4-FFF2-40B4-BE49-F238E27FC236}">
                <a16:creationId xmlns:a16="http://schemas.microsoft.com/office/drawing/2014/main" id="{BCBF3499-2FE9-B504-97B2-98DE2A5C3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291" y="4221398"/>
            <a:ext cx="7176655" cy="1428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671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37" y="274638"/>
            <a:ext cx="10180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Turnitin – Assessment Submissions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2164" y="1558637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Assignment submission tool.</a:t>
            </a:r>
          </a:p>
          <a:p>
            <a:r>
              <a:rPr lang="en-GB" sz="2400" dirty="0"/>
              <a:t>Allows students to identify and rectify any occurrences of plagiarism.</a:t>
            </a:r>
          </a:p>
          <a:p>
            <a:r>
              <a:rPr lang="en-GB" sz="2400" dirty="0"/>
              <a:t>Provides feedback / similarity score.</a:t>
            </a:r>
          </a:p>
          <a:p>
            <a:r>
              <a:rPr lang="en-GB" sz="2400" dirty="0"/>
              <a:t>Accessed via module tile on Moodle</a:t>
            </a:r>
            <a:r>
              <a:rPr lang="en-GB" sz="1800" dirty="0"/>
              <a:t>.</a:t>
            </a:r>
          </a:p>
          <a:p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2B989720-3361-3282-6F5F-6CE0BDBA11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144" y="1713429"/>
            <a:ext cx="4736387" cy="288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46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29" y="1334324"/>
            <a:ext cx="4535079" cy="204103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programmes</a:t>
            </a:r>
          </a:p>
          <a:p>
            <a:pPr algn="ctr"/>
            <a:endParaRPr lang="en-GB" sz="54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a typeface="Calibri"/>
              <a:cs typeface="Calibri"/>
            </a:endParaRP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Operational Policing</a:t>
            </a: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Professional Investigation</a:t>
            </a:r>
          </a:p>
        </p:txBody>
      </p:sp>
    </p:spTree>
    <p:extLst>
      <p:ext uri="{BB962C8B-B14F-4D97-AF65-F5344CB8AC3E}">
        <p14:creationId xmlns:p14="http://schemas.microsoft.com/office/powerpoint/2010/main" val="2805408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Programme of Study Handbook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4255"/>
            <a:ext cx="4690856" cy="362730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at: </a:t>
            </a:r>
          </a:p>
          <a:p>
            <a:r>
              <a:rPr lang="en-GB" i="1" dirty="0"/>
              <a:t>BSc Operational Policing </a:t>
            </a:r>
            <a:r>
              <a:rPr lang="en-GB" dirty="0"/>
              <a:t>– Handbooks &amp; Workbooks tile on Moodle</a:t>
            </a:r>
          </a:p>
          <a:p>
            <a:r>
              <a:rPr lang="en-GB" i="1" dirty="0"/>
              <a:t>BSc Professional investigation </a:t>
            </a:r>
            <a:r>
              <a:rPr lang="en-GB" dirty="0"/>
              <a:t>– Handbooks &amp; Workbooks tile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blue sign with white text&#10;&#10;Description automatically generated">
            <a:extLst>
              <a:ext uri="{FF2B5EF4-FFF2-40B4-BE49-F238E27FC236}">
                <a16:creationId xmlns:a16="http://schemas.microsoft.com/office/drawing/2014/main" id="{7E0B6B4F-897F-D5A4-3985-8B1F83F3DA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838" y="1990190"/>
            <a:ext cx="6067425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51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Programme Overview</a:t>
            </a:r>
            <a:endParaRPr lang="en-US" b="1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0D60E33-AFC5-D49B-BBF8-AEAFE4F33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33052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1369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891-F809-4860-805A-9530B61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46" y="274638"/>
            <a:ext cx="10492508" cy="1143000"/>
          </a:xfrm>
          <a:solidFill>
            <a:srgbClr val="002060"/>
          </a:solidFill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chemeClr val="bg1"/>
                </a:solidFill>
              </a:rPr>
              <a:t>Library Skills – 07.11.2024 ( provisional)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152080-FD02-4AF5-A37C-F5E952F49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11200" y="2459038"/>
            <a:ext cx="4038600" cy="2271712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1DEE69-8FA8-4D18-AFF7-9254EA0004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2443018" y="3348038"/>
            <a:ext cx="4038600" cy="2271712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57059-7BD0-4127-A826-EAFDF887D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6F04F-ADF5-5D4D-EDA7-4D2E30318F54}"/>
              </a:ext>
            </a:extLst>
          </p:cNvPr>
          <p:cNvSpPr txBox="1"/>
          <p:nvPr/>
        </p:nvSpPr>
        <p:spPr>
          <a:xfrm>
            <a:off x="793173" y="1635991"/>
            <a:ext cx="68418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Library and Learning Resources | University of Wales Trinity Saint David (uwtsd.ac.uk)</a:t>
            </a:r>
            <a:endParaRPr lang="en-US"/>
          </a:p>
        </p:txBody>
      </p: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8DDE9BCA-E0CD-4B9A-7BDF-BF5F8999BF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0036" y="2393441"/>
            <a:ext cx="2743200" cy="15169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9AA75F-19AC-9B3D-1CD8-AC3F9B8F6B0D}"/>
              </a:ext>
            </a:extLst>
          </p:cNvPr>
          <p:cNvSpPr txBox="1"/>
          <p:nvPr/>
        </p:nvSpPr>
        <p:spPr>
          <a:xfrm>
            <a:off x="8358909" y="4115954"/>
            <a:ext cx="22476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Ellis – Academic librarian</a:t>
            </a:r>
          </a:p>
        </p:txBody>
      </p:sp>
    </p:spTree>
    <p:extLst>
      <p:ext uri="{BB962C8B-B14F-4D97-AF65-F5344CB8AC3E}">
        <p14:creationId xmlns:p14="http://schemas.microsoft.com/office/powerpoint/2010/main" val="3247970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9956-31CB-1CC7-8AE8-C4E9A10289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Academic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6143B-F142-752F-76A4-83E97C24E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Referencing &amp; Plagiarism</a:t>
            </a:r>
            <a:endParaRPr lang="en-US"/>
          </a:p>
          <a:p>
            <a:r>
              <a:rPr lang="en-GB" dirty="0"/>
              <a:t>Critical Reading, thinking &amp;  writing</a:t>
            </a:r>
          </a:p>
          <a:p>
            <a:r>
              <a:rPr lang="en-GB" dirty="0"/>
              <a:t>Academic writing</a:t>
            </a:r>
          </a:p>
          <a:p>
            <a:r>
              <a:rPr lang="en-GB" dirty="0"/>
              <a:t>Academic editing</a:t>
            </a:r>
          </a:p>
          <a:p>
            <a:r>
              <a:rPr lang="en-GB" dirty="0"/>
              <a:t>How to read your assignments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DB51B-A1CE-3F16-1E54-14E40DB64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67037CF9-3C2B-3CF2-1D61-6915F8EEAF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1175" y="1477169"/>
            <a:ext cx="5573712" cy="3322637"/>
          </a:xfrm>
        </p:spPr>
      </p:pic>
    </p:spTree>
    <p:extLst>
      <p:ext uri="{BB962C8B-B14F-4D97-AF65-F5344CB8AC3E}">
        <p14:creationId xmlns:p14="http://schemas.microsoft.com/office/powerpoint/2010/main" val="170704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C82AF2-E90B-45CC-8D9F-547C9D13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3FF59-63F1-483B-B4B9-E861E5E893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591175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Plan effectively.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Submit on time. 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Late submission penalties.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journals, official reports and academic textbooks.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Avoid red tops, Wikipedia - Be critical, write critically.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Be objective, interpret information.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Demonstrate understanding through paraphrasing.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integrity &amp; honesty. – ‘doing your own work’.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your own words. Give credit.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Feedback dates.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030" name="Picture 6" descr="Academic honesty">
            <a:extLst>
              <a:ext uri="{FF2B5EF4-FFF2-40B4-BE49-F238E27FC236}">
                <a16:creationId xmlns:a16="http://schemas.microsoft.com/office/drawing/2014/main" id="{D6C94B1A-2511-40F2-BCA8-9E82640A7F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3DAA6-3017-4FC8-B479-B64424BC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14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35EB-7B73-46EC-8689-F69082C8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10" y="274638"/>
            <a:ext cx="1068878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Academic 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0282-8A96-4C8E-BC8F-F25897F5D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0473" y="1600201"/>
            <a:ext cx="523932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Reference style – Harvard.</a:t>
            </a:r>
          </a:p>
          <a:p>
            <a:r>
              <a:rPr lang="en-GB" sz="1800"/>
              <a:t>Identifying where your information came from.</a:t>
            </a:r>
          </a:p>
          <a:p>
            <a:r>
              <a:rPr lang="en-GB" sz="1800"/>
              <a:t>Proper citation.</a:t>
            </a:r>
          </a:p>
          <a:p>
            <a:r>
              <a:rPr lang="en-GB" sz="1800"/>
              <a:t>Reference list.</a:t>
            </a:r>
          </a:p>
          <a:p>
            <a:r>
              <a:rPr lang="en-GB" sz="1800"/>
              <a:t>Bibliography.</a:t>
            </a:r>
          </a:p>
          <a:p>
            <a:r>
              <a:rPr lang="en-GB" sz="2000">
                <a:ea typeface="+mn-lt"/>
                <a:cs typeface="+mn-lt"/>
                <a:hlinkClick r:id="rId2"/>
              </a:rPr>
              <a:t>Referencing Handbooks | University of Wales Trinity Saint David (uwtsd.ac.uk)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0AB898-CFFA-4676-916C-21F976904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4300" y="1600201"/>
            <a:ext cx="3560218" cy="39890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DC446-A80E-4B32-8CF4-AC3AC9414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918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B2E1-1B32-42B3-BF56-83342494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8" y="274638"/>
            <a:ext cx="10226962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Student Finance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AB931-6F24-44AF-8835-5461555AF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r>
              <a:rPr lang="en-GB" sz="1800">
                <a:hlinkClick r:id="rId3"/>
              </a:rPr>
              <a:t>Home | Student Finance Wales</a:t>
            </a:r>
            <a:endParaRPr lang="en-GB" sz="1800"/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4194D8-A9BE-409A-9BE6-D3B11DB6C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3EA01F-4BE6-4167-8160-4C0C59561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941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2FF4-1FB3-4983-AEF6-A25625DE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274638"/>
            <a:ext cx="997585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F23F8-76FF-4626-9B3B-82B31A50F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280" y="1600201"/>
            <a:ext cx="3040583" cy="398904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Investigation in the Workplace (BMPI6001D) - 40 academic credits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– Professional Investigative Practice (BMPI6002D)- 40 academic credits.</a:t>
            </a:r>
            <a:endParaRPr lang="en-GB" sz="1800" dirty="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FE7C-8C06-4FF6-8731-31322F0F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103" y="1993574"/>
            <a:ext cx="4733166" cy="2662826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07ED-1D54-441E-88A9-C95902F6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D82B71A-9D1A-63BE-CD61-EB5750F62693}"/>
              </a:ext>
            </a:extLst>
          </p:cNvPr>
          <p:cNvSpPr txBox="1">
            <a:spLocks/>
          </p:cNvSpPr>
          <p:nvPr/>
        </p:nvSpPr>
        <p:spPr>
          <a:xfrm>
            <a:off x="8748838" y="1604247"/>
            <a:ext cx="3148477" cy="3989040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Op Policing in the Workplace (BMPO6001D) - 40 academic credits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Professional  Policing Practice (BMPO6002D)- 40 academic credits.</a:t>
            </a:r>
            <a:endParaRPr lang="en-GB" sz="18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19498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1425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Key Assignment Dates  - 2024/2025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28DF7A3-E734-C019-A8E9-2D273FBB68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197750"/>
              </p:ext>
            </p:extLst>
          </p:nvPr>
        </p:nvGraphicFramePr>
        <p:xfrm>
          <a:off x="609600" y="1600200"/>
          <a:ext cx="11242669" cy="383931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2439">
                  <a:extLst>
                    <a:ext uri="{9D8B030D-6E8A-4147-A177-3AD203B41FA5}">
                      <a16:colId xmlns:a16="http://schemas.microsoft.com/office/drawing/2014/main" val="1655839328"/>
                    </a:ext>
                  </a:extLst>
                </a:gridCol>
                <a:gridCol w="2825749">
                  <a:extLst>
                    <a:ext uri="{9D8B030D-6E8A-4147-A177-3AD203B41FA5}">
                      <a16:colId xmlns:a16="http://schemas.microsoft.com/office/drawing/2014/main" val="3822260412"/>
                    </a:ext>
                  </a:extLst>
                </a:gridCol>
                <a:gridCol w="7164481">
                  <a:extLst>
                    <a:ext uri="{9D8B030D-6E8A-4147-A177-3AD203B41FA5}">
                      <a16:colId xmlns:a16="http://schemas.microsoft.com/office/drawing/2014/main" val="325315008"/>
                    </a:ext>
                  </a:extLst>
                </a:gridCol>
              </a:tblGrid>
              <a:tr h="857149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Course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Assignment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Submission date</a:t>
                      </a:r>
                      <a:r>
                        <a:rPr lang="en-GB" sz="120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 </a:t>
                      </a:r>
                      <a:endParaRPr lang="en-GB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128456"/>
                  </a:ext>
                </a:extLst>
              </a:tr>
              <a:tr h="678576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ctr" rtl="0" fontAlgn="base">
                        <a:lnSpc>
                          <a:spcPts val="1619"/>
                        </a:lnSpc>
                      </a:pP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01/24</a:t>
                      </a: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en-GB" sz="2400" dirty="0"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Workbook 1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13 January 2025 23:59hrs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0465742"/>
                  </a:ext>
                </a:extLst>
              </a:tr>
              <a:tr h="767864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6EE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Workbook 2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8 May 2025 23:59hrs </a:t>
                      </a: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endParaRPr lang="en-GB" sz="24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4026610"/>
                  </a:ext>
                </a:extLst>
              </a:tr>
              <a:tr h="767864">
                <a:tc rowSpan="2">
                  <a:txBody>
                    <a:bodyPr/>
                    <a:lstStyle/>
                    <a:p>
                      <a:pPr algn="ctr" rtl="0" fontAlgn="base">
                        <a:lnSpc>
                          <a:spcPts val="2428"/>
                        </a:lnSpc>
                      </a:pP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CC2E5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Research Project </a:t>
                      </a:r>
                      <a:endParaRPr lang="en-US" dirty="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Proposal &amp; Ethics – 27 February 2025 23:59hrs </a:t>
                      </a: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 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06590"/>
                  </a:ext>
                </a:extLst>
              </a:tr>
              <a:tr h="76786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538"/>
                        </a:lnSpc>
                      </a:pPr>
                      <a:endParaRPr lang="en-GB" sz="240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538"/>
                        </a:lnSpc>
                      </a:pPr>
                      <a:r>
                        <a:rPr lang="en-GB" sz="2400" dirty="0">
                          <a:effectLst/>
                          <a:latin typeface="Arial"/>
                        </a:rPr>
                        <a:t>Research Project – 3 November 2025 23:59hrs </a:t>
                      </a:r>
                      <a:endParaRPr lang="en-GB" dirty="0"/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67932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UWTSD – website &amp; Moodle</a:t>
            </a:r>
          </a:p>
          <a:p>
            <a:pPr marL="0" indent="0">
              <a:buNone/>
            </a:pPr>
            <a:r>
              <a:rPr lang="en-GB"/>
              <a:t>Link: </a:t>
            </a:r>
            <a:r>
              <a:rPr lang="en-GB">
                <a:hlinkClick r:id="rId2"/>
              </a:rPr>
              <a:t>Study Skills Support | University of Wales Trinity Saint David (uwtsd.ac.uk)</a:t>
            </a:r>
            <a:endParaRPr lang="en-GB"/>
          </a:p>
          <a:p>
            <a:r>
              <a:rPr lang="en-GB"/>
              <a:t>Tutors – </a:t>
            </a:r>
            <a:r>
              <a:rPr lang="en-GB" i="1">
                <a:hlinkClick r:id="rId3"/>
              </a:rPr>
              <a:t>a.cooke@uwtsd.ac.uk</a:t>
            </a:r>
          </a:p>
          <a:p>
            <a:pPr marL="0" indent="0">
              <a:buNone/>
            </a:pPr>
            <a:r>
              <a:rPr lang="en-GB"/>
              <a:t>    One to one support (in person or via teams)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D076846-028A-7A38-DA19-0B14B3F3D7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01" r="32452" b="1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957472" cy="357593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Attend ALL scheduled sessions.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Inform your lecturer and Programme Manager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  <a:p>
            <a:r>
              <a:rPr lang="en-GB" dirty="0">
                <a:ea typeface="Calibri"/>
                <a:cs typeface="Calibri"/>
              </a:rPr>
              <a:t>Additional study in your own time</a:t>
            </a:r>
          </a:p>
          <a:p>
            <a:r>
              <a:rPr lang="en-GB" dirty="0">
                <a:ea typeface="Calibri"/>
                <a:cs typeface="Calibri"/>
              </a:rPr>
              <a:t>Enjoy!</a:t>
            </a:r>
          </a:p>
        </p:txBody>
      </p:sp>
      <p:pic>
        <p:nvPicPr>
          <p:cNvPr id="4" name="Picture 3" descr="Why great writing starts with tempering ...">
            <a:extLst>
              <a:ext uri="{FF2B5EF4-FFF2-40B4-BE49-F238E27FC236}">
                <a16:creationId xmlns:a16="http://schemas.microsoft.com/office/drawing/2014/main" id="{FAF7A30D-4340-2646-DF6F-54CFE8EB8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2375" y="2279651"/>
            <a:ext cx="4016375" cy="267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646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594" y="365125"/>
            <a:ext cx="11529472" cy="896938"/>
          </a:xfrm>
          <a:solidFill>
            <a:srgbClr val="002060"/>
          </a:solidFill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Welsh Language Standards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41844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7522148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98" y="94407"/>
            <a:ext cx="11481847" cy="867015"/>
          </a:xfrm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1345642"/>
            <a:ext cx="8099596" cy="4361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646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417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 all scheduled and timetabled learning and teaching activities;</a:t>
            </a:r>
          </a:p>
          <a:p>
            <a:r>
              <a:rPr lang="en-GB" dirty="0"/>
              <a:t>Inform the tutor/programme manager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  <p:pic>
        <p:nvPicPr>
          <p:cNvPr id="5" name="Picture 4" descr="Why Active Engagement Helps You Learn ...">
            <a:extLst>
              <a:ext uri="{FF2B5EF4-FFF2-40B4-BE49-F238E27FC236}">
                <a16:creationId xmlns:a16="http://schemas.microsoft.com/office/drawing/2014/main" id="{667F169C-7FDD-58F2-902C-CE248E29EC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1012" y="2024117"/>
            <a:ext cx="3704689" cy="2624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1382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10" y="365125"/>
            <a:ext cx="11422756" cy="1325563"/>
          </a:xfrm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Mitigating Circumstances</a:t>
            </a:r>
            <a:endParaRPr lang="en-GB" b="1" dirty="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0656369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3481628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ea typeface="Calibri Light"/>
                <a:cs typeface="Calibri Light"/>
              </a:rPr>
              <a:t>Other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  <p:pic>
        <p:nvPicPr>
          <p:cNvPr id="4" name="Picture 3" descr="Policies and Processes">
            <a:extLst>
              <a:ext uri="{FF2B5EF4-FFF2-40B4-BE49-F238E27FC236}">
                <a16:creationId xmlns:a16="http://schemas.microsoft.com/office/drawing/2014/main" id="{5678881A-0B5D-9D8A-C3BE-B2E6AAD5A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650" y="2869861"/>
            <a:ext cx="5293545" cy="208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3636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6789-B283-2478-0BAF-AB623489751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Any concerns?</a:t>
            </a:r>
          </a:p>
        </p:txBody>
      </p:sp>
      <p:pic>
        <p:nvPicPr>
          <p:cNvPr id="6" name="Content Placeholder 5" descr="Concerns | Grange Farnborough">
            <a:extLst>
              <a:ext uri="{FF2B5EF4-FFF2-40B4-BE49-F238E27FC236}">
                <a16:creationId xmlns:a16="http://schemas.microsoft.com/office/drawing/2014/main" id="{80C23D08-1BD1-9788-37D3-26FFAC205C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73286" y="1593499"/>
            <a:ext cx="6595806" cy="3673678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5727B-6D84-A3B9-983F-7325FA2F3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2D0A0B-0713-AA05-C406-5DB5657CA9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9325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25B99-C24C-44CF-50FB-0791C30A247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Recognition of Previous Certified Learning (RPCL)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8E066-9E25-FE9C-DEAD-C9F1F53390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 Light"/>
                <a:ea typeface="Calibri Light"/>
                <a:cs typeface="Calibri Light"/>
              </a:rPr>
              <a:t>Forms already sent to you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Details required from you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Personal evidence of RPEL</a:t>
            </a:r>
          </a:p>
          <a:p>
            <a:r>
              <a:rPr lang="en-US" dirty="0">
                <a:latin typeface="Calibri Light"/>
                <a:ea typeface="Calibri Light"/>
                <a:cs typeface="Calibri Light"/>
              </a:rPr>
              <a:t>Return by Monday 30 September</a:t>
            </a:r>
          </a:p>
          <a:p>
            <a:pPr marL="0" indent="0">
              <a:buNone/>
            </a:pPr>
            <a:r>
              <a:rPr lang="en-US" dirty="0">
                <a:latin typeface="Calibri Light"/>
                <a:ea typeface="Calibri Light"/>
                <a:cs typeface="Calibri Light"/>
              </a:rPr>
              <a:t>to me : </a:t>
            </a:r>
            <a:r>
              <a:rPr lang="en-US" dirty="0">
                <a:latin typeface="Calibri Light"/>
                <a:ea typeface="Calibri Light"/>
                <a:cs typeface="Calibri Light"/>
                <a:hlinkClick r:id="rId2"/>
              </a:rPr>
              <a:t>a.cooke@uwtsd.ac.uk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 Light"/>
              <a:ea typeface="Calibri Light"/>
              <a:cs typeface="Calibri Light"/>
            </a:endParaRPr>
          </a:p>
        </p:txBody>
      </p:sp>
      <p:pic>
        <p:nvPicPr>
          <p:cNvPr id="6" name="Content Placeholder 5" descr="A screenshot of a certificate&#10;&#10;Description automatically generated">
            <a:extLst>
              <a:ext uri="{FF2B5EF4-FFF2-40B4-BE49-F238E27FC236}">
                <a16:creationId xmlns:a16="http://schemas.microsoft.com/office/drawing/2014/main" id="{0A8726E4-88C9-4985-8D1C-F01A5474CF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97600" y="1763242"/>
            <a:ext cx="5384800" cy="366295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F2371-ABD0-8A1F-9667-98086722F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1987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43F879-3EE1-4FC1-93D4-4229941382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To do by 03.10.24 - next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71A5-9441-16AB-D10C-E1CDE430E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118123" cy="391703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Explore 'Hwb'</a:t>
            </a:r>
          </a:p>
          <a:p>
            <a:r>
              <a:rPr lang="en-US" dirty="0"/>
              <a:t>Access to emails – send me an email to confirm</a:t>
            </a:r>
          </a:p>
          <a:p>
            <a:r>
              <a:rPr lang="en-US" dirty="0"/>
              <a:t>Safeguarding &amp; PREVENT – to be completed</a:t>
            </a:r>
          </a:p>
          <a:p>
            <a:r>
              <a:rPr lang="en-US" dirty="0"/>
              <a:t>Submit RPCL document by 30.09.24</a:t>
            </a:r>
          </a:p>
          <a:p>
            <a:r>
              <a:rPr lang="en-US" dirty="0"/>
              <a:t>Make a note of your assessment deadlines – put them in your diaries.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B5D17A-602E-BBD4-02E1-0BEF28373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pic>
        <p:nvPicPr>
          <p:cNvPr id="6" name="Content Placeholder 5" descr="A person sitting on the floor with a computer next to books&#10;&#10;Description automatically generated">
            <a:extLst>
              <a:ext uri="{FF2B5EF4-FFF2-40B4-BE49-F238E27FC236}">
                <a16:creationId xmlns:a16="http://schemas.microsoft.com/office/drawing/2014/main" id="{87BAEACD-DA84-6685-7AEC-193D3BEE847A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194346" y="1995591"/>
            <a:ext cx="4303251" cy="3044978"/>
          </a:xfrm>
        </p:spPr>
      </p:pic>
    </p:spTree>
    <p:extLst>
      <p:ext uri="{BB962C8B-B14F-4D97-AF65-F5344CB8AC3E}">
        <p14:creationId xmlns:p14="http://schemas.microsoft.com/office/powerpoint/2010/main" val="174044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err="1">
                <a:solidFill>
                  <a:schemeClr val="bg1"/>
                </a:solidFill>
              </a:rPr>
              <a:t>Cwestiynau</a:t>
            </a:r>
            <a:r>
              <a:rPr lang="en-GB">
                <a:solidFill>
                  <a:schemeClr val="bg1"/>
                </a:solidFill>
              </a:rPr>
              <a:t> - Questions?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9C2C930-B54D-E716-B988-F0E0FB55E8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9225" y="1636363"/>
            <a:ext cx="5384800" cy="3583339"/>
          </a:xfr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F2E926444BD2459876A95BFCA12C43" ma:contentTypeVersion="4" ma:contentTypeDescription="Create a new document." ma:contentTypeScope="" ma:versionID="3e3a3bcaf4b20ff8499e86f8a9a3073a">
  <xsd:schema xmlns:xsd="http://www.w3.org/2001/XMLSchema" xmlns:xs="http://www.w3.org/2001/XMLSchema" xmlns:p="http://schemas.microsoft.com/office/2006/metadata/properties" xmlns:ns3="b2fc9981-ef01-4a0a-b284-2726949bd531" targetNamespace="http://schemas.microsoft.com/office/2006/metadata/properties" ma:root="true" ma:fieldsID="ecc918ae544567a91c873578b4c23f62" ns3:_="">
    <xsd:import namespace="b2fc9981-ef01-4a0a-b284-2726949bd5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fc9981-ef01-4a0a-b284-2726949bd5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FD5665F-7CB7-4B72-AEDF-858EA9E92EA2}">
  <ds:schemaRefs>
    <ds:schemaRef ds:uri="b2fc9981-ef01-4a0a-b284-2726949bd5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043386E-E922-43FB-8522-F9AADDB583A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B2662C-C563-48B7-8A9A-9C34B9FDF988}">
  <ds:schemaRefs>
    <ds:schemaRef ds:uri="b2fc9981-ef01-4a0a-b284-2726949bd5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1918</Words>
  <Application>Microsoft Office PowerPoint</Application>
  <PresentationFormat>Widescreen</PresentationFormat>
  <Paragraphs>359</Paragraphs>
  <Slides>38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Theme1.thmx first page pp</vt:lpstr>
      <vt:lpstr>20140311PresentationUWTSDTemplate</vt:lpstr>
      <vt:lpstr>UWTSD 200_Title Page</vt:lpstr>
      <vt:lpstr>1_UWTSD 200_Subtitle 3</vt:lpstr>
      <vt:lpstr>UWTSD 200_Text 1</vt:lpstr>
      <vt:lpstr>UWTSD 200_Title Page 3</vt:lpstr>
      <vt:lpstr>7_UWTSD 200_Subtitle 3</vt:lpstr>
      <vt:lpstr>6_UWTSD 200_Subtitle 3</vt:lpstr>
      <vt:lpstr>PowerPoint Presentation</vt:lpstr>
      <vt:lpstr>Course Induction – agenda 26.09.24</vt:lpstr>
      <vt:lpstr>Croeso - Welcome </vt:lpstr>
      <vt:lpstr>Introductions</vt:lpstr>
      <vt:lpstr>Your Basic Information</vt:lpstr>
      <vt:lpstr>Useful information </vt:lpstr>
      <vt:lpstr>UWTSD HWB: Your first line of support</vt:lpstr>
      <vt:lpstr>HWB Student App</vt:lpstr>
      <vt:lpstr>Your University Email</vt:lpstr>
      <vt:lpstr>MyTSD: Your access to your information</vt:lpstr>
      <vt:lpstr>Your Timetable</vt:lpstr>
      <vt:lpstr>Timetable 2024/2025</vt:lpstr>
      <vt:lpstr>Moodle: Your virtual learning environment</vt:lpstr>
      <vt:lpstr>Moodle – VLE Platform</vt:lpstr>
      <vt:lpstr>Turnitin – Assessment Submissions</vt:lpstr>
      <vt:lpstr>PowerPoint Presentation</vt:lpstr>
      <vt:lpstr>Programme of Study Handbook</vt:lpstr>
      <vt:lpstr>Programme Overview</vt:lpstr>
      <vt:lpstr>Library Skills – 07.11.2024 ( provisional)</vt:lpstr>
      <vt:lpstr>Academic Skills</vt:lpstr>
      <vt:lpstr>Academic Writing</vt:lpstr>
      <vt:lpstr>Academic  Referencing</vt:lpstr>
      <vt:lpstr>Student Finance</vt:lpstr>
      <vt:lpstr>Assessments</vt:lpstr>
      <vt:lpstr>Key Assignment Dates  - 2024/2025</vt:lpstr>
      <vt:lpstr>Student Support</vt:lpstr>
      <vt:lpstr>Expectations from you!</vt:lpstr>
      <vt:lpstr>Welsh Language Standards</vt:lpstr>
      <vt:lpstr>PowerPoint Presentation</vt:lpstr>
      <vt:lpstr>University Regulations</vt:lpstr>
      <vt:lpstr>Student Engagement Requirements</vt:lpstr>
      <vt:lpstr>Mitigating Circumstances</vt:lpstr>
      <vt:lpstr>Non-Academic Misconduct</vt:lpstr>
      <vt:lpstr>Other policies</vt:lpstr>
      <vt:lpstr>Any concerns?</vt:lpstr>
      <vt:lpstr>Recognition of Previous Certified Learning (RPCL)</vt:lpstr>
      <vt:lpstr>To do by 03.10.24 - next lesson</vt:lpstr>
      <vt:lpstr>Cwestiynau -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Alison Cooke</cp:lastModifiedBy>
  <cp:revision>455</cp:revision>
  <dcterms:created xsi:type="dcterms:W3CDTF">2021-10-13T07:56:41Z</dcterms:created>
  <dcterms:modified xsi:type="dcterms:W3CDTF">2024-09-26T16:25:49Z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0x010100F0F2E926444BD2459876A95BFCA12C43</vt:lpwstr>
  </property>
</Properties>
</file>