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4"/>
  </p:notesMasterIdLst>
  <p:handoutMasterIdLst>
    <p:handoutMasterId r:id="rId25"/>
  </p:handoutMasterIdLst>
  <p:sldIdLst>
    <p:sldId id="312" r:id="rId5"/>
    <p:sldId id="344" r:id="rId6"/>
    <p:sldId id="330" r:id="rId7"/>
    <p:sldId id="345" r:id="rId8"/>
    <p:sldId id="335" r:id="rId9"/>
    <p:sldId id="337" r:id="rId10"/>
    <p:sldId id="346" r:id="rId11"/>
    <p:sldId id="338" r:id="rId12"/>
    <p:sldId id="350" r:id="rId13"/>
    <p:sldId id="339" r:id="rId14"/>
    <p:sldId id="340" r:id="rId15"/>
    <p:sldId id="341" r:id="rId16"/>
    <p:sldId id="342" r:id="rId17"/>
    <p:sldId id="343" r:id="rId18"/>
    <p:sldId id="351" r:id="rId19"/>
    <p:sldId id="352" r:id="rId20"/>
    <p:sldId id="353" r:id="rId21"/>
    <p:sldId id="354" r:id="rId22"/>
    <p:sldId id="33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E5EF"/>
    <a:srgbClr val="D2EADB"/>
    <a:srgbClr val="DC48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717" autoAdjust="0"/>
  </p:normalViewPr>
  <p:slideViewPr>
    <p:cSldViewPr snapToGrid="0">
      <p:cViewPr varScale="1">
        <p:scale>
          <a:sx n="86" d="100"/>
          <a:sy n="86" d="100"/>
        </p:scale>
        <p:origin x="562" y="58"/>
      </p:cViewPr>
      <p:guideLst/>
    </p:cSldViewPr>
  </p:slideViewPr>
  <p:outlineViewPr>
    <p:cViewPr>
      <p:scale>
        <a:sx n="33" d="100"/>
        <a:sy n="33" d="100"/>
      </p:scale>
      <p:origin x="0" y="-3480"/>
    </p:cViewPr>
  </p:outlineViewPr>
  <p:notesTextViewPr>
    <p:cViewPr>
      <p:scale>
        <a:sx n="1" d="1"/>
        <a:sy n="1" d="1"/>
      </p:scale>
      <p:origin x="0" y="0"/>
    </p:cViewPr>
  </p:notesTextViewPr>
  <p:sorterViewPr>
    <p:cViewPr>
      <p:scale>
        <a:sx n="100" d="100"/>
        <a:sy n="100" d="100"/>
      </p:scale>
      <p:origin x="0" y="-1522"/>
    </p:cViewPr>
  </p:sorterViewPr>
  <p:notesViewPr>
    <p:cSldViewPr snapToGrid="0">
      <p:cViewPr varScale="1">
        <p:scale>
          <a:sx n="62" d="100"/>
          <a:sy n="62" d="100"/>
        </p:scale>
        <p:origin x="226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D7A934-0635-4E76-95FD-43993B1828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43A72F8-57B8-4FBF-B54E-88A861E91D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273EFC-B541-4D39-ACAE-B43588005231}" type="datetimeFigureOut">
              <a:rPr lang="en-US" smtClean="0"/>
              <a:t>6/21/2022</a:t>
            </a:fld>
            <a:endParaRPr lang="en-US" dirty="0"/>
          </a:p>
        </p:txBody>
      </p:sp>
      <p:sp>
        <p:nvSpPr>
          <p:cNvPr id="4" name="Footer Placeholder 3">
            <a:extLst>
              <a:ext uri="{FF2B5EF4-FFF2-40B4-BE49-F238E27FC236}">
                <a16:creationId xmlns:a16="http://schemas.microsoft.com/office/drawing/2014/main" id="{604A6038-4A3D-4CE4-A3B5-D6E9761212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86FF7-47DD-4A75-85A8-6445E3411E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8FC685-2169-447E-B5F0-6D799AEBC20E}" type="slidenum">
              <a:rPr lang="en-US" smtClean="0"/>
              <a:t>‹#›</a:t>
            </a:fld>
            <a:endParaRPr lang="en-US" dirty="0"/>
          </a:p>
        </p:txBody>
      </p:sp>
    </p:spTree>
    <p:extLst>
      <p:ext uri="{BB962C8B-B14F-4D97-AF65-F5344CB8AC3E}">
        <p14:creationId xmlns:p14="http://schemas.microsoft.com/office/powerpoint/2010/main" val="35572555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853E1-56A0-44E9-A74E-5E9F6164A239}" type="datetimeFigureOut">
              <a:rPr lang="en-US" smtClean="0"/>
              <a:t>6/21/2022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926890-3464-4466-B789-5BB6DD4ADC9C}" type="slidenum">
              <a:rPr lang="en-US" smtClean="0"/>
              <a:t>‹#›</a:t>
            </a:fld>
            <a:endParaRPr lang="en-US" dirty="0"/>
          </a:p>
        </p:txBody>
      </p:sp>
    </p:spTree>
    <p:extLst>
      <p:ext uri="{BB962C8B-B14F-4D97-AF65-F5344CB8AC3E}">
        <p14:creationId xmlns:p14="http://schemas.microsoft.com/office/powerpoint/2010/main" val="312947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926890-3464-4466-B789-5BB6DD4ADC9C}" type="slidenum">
              <a:rPr lang="en-US" smtClean="0"/>
              <a:t>1</a:t>
            </a:fld>
            <a:endParaRPr lang="en-US" dirty="0"/>
          </a:p>
        </p:txBody>
      </p:sp>
    </p:spTree>
    <p:extLst>
      <p:ext uri="{BB962C8B-B14F-4D97-AF65-F5344CB8AC3E}">
        <p14:creationId xmlns:p14="http://schemas.microsoft.com/office/powerpoint/2010/main" val="311075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4022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212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59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782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4484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4592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0715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6851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6133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7437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738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1617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2085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1966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06966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10984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51614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1323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232146ED-1740-4E0E-8996-4B5179214354}"/>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75" name="Freeform: Shape 74">
            <a:extLst>
              <a:ext uri="{FF2B5EF4-FFF2-40B4-BE49-F238E27FC236}">
                <a16:creationId xmlns:a16="http://schemas.microsoft.com/office/drawing/2014/main" id="{5C431250-2534-41F8-915B-18FCC65650FB}"/>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nvGrpSpPr>
          <p:cNvPr id="76" name="Group 75">
            <a:extLst>
              <a:ext uri="{FF2B5EF4-FFF2-40B4-BE49-F238E27FC236}">
                <a16:creationId xmlns:a16="http://schemas.microsoft.com/office/drawing/2014/main" id="{73D7C106-260D-4F16-93A6-3C076C9E6C68}"/>
              </a:ext>
              <a:ext uri="{C183D7F6-B498-43B3-948B-1728B52AA6E4}">
                <adec:decorative xmlns:adec="http://schemas.microsoft.com/office/drawing/2017/decorative" val="1"/>
              </a:ext>
            </a:extLst>
          </p:cNvPr>
          <p:cNvGrpSpPr/>
          <p:nvPr userDrawn="1"/>
        </p:nvGrpSpPr>
        <p:grpSpPr>
          <a:xfrm>
            <a:off x="1481312" y="743744"/>
            <a:ext cx="4860256" cy="4589316"/>
            <a:chOff x="1481312" y="743744"/>
            <a:chExt cx="4860256" cy="4589316"/>
          </a:xfrm>
        </p:grpSpPr>
        <p:sp>
          <p:nvSpPr>
            <p:cNvPr id="77" name="Rectangle 76" descr="Tag=AccentColor&#10;Flavor=Light&#10;Target=Fill">
              <a:extLst>
                <a:ext uri="{FF2B5EF4-FFF2-40B4-BE49-F238E27FC236}">
                  <a16:creationId xmlns:a16="http://schemas.microsoft.com/office/drawing/2014/main" id="{CE90353B-4B0C-4677-A170-00AD60175039}"/>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78" name="Rectangle 77" descr="Tag=AccentColor&#10;Flavor=Light&#10;Target=Fill">
              <a:extLst>
                <a:ext uri="{FF2B5EF4-FFF2-40B4-BE49-F238E27FC236}">
                  <a16:creationId xmlns:a16="http://schemas.microsoft.com/office/drawing/2014/main" id="{4C70E8BC-9282-41C2-B22A-745DB1C827CF}"/>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79" name="Rectangle 78">
            <a:extLst>
              <a:ext uri="{FF2B5EF4-FFF2-40B4-BE49-F238E27FC236}">
                <a16:creationId xmlns:a16="http://schemas.microsoft.com/office/drawing/2014/main" id="{BB51E472-8334-4DEB-9D39-8E4FFA92E21E}"/>
              </a:ext>
              <a:ext uri="{C183D7F6-B498-43B3-948B-1728B52AA6E4}">
                <adec:decorative xmlns:adec="http://schemas.microsoft.com/office/drawing/2017/decorative" val="1"/>
              </a:ext>
            </a:extLst>
          </p:cNvPr>
          <p:cNvSpPr/>
          <p:nvPr userDrawn="1"/>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Title 1">
            <a:extLst>
              <a:ext uri="{FF2B5EF4-FFF2-40B4-BE49-F238E27FC236}">
                <a16:creationId xmlns:a16="http://schemas.microsoft.com/office/drawing/2014/main" id="{CC645776-A980-4F78-8E9D-4EA5572A59C6}"/>
              </a:ext>
            </a:extLst>
          </p:cNvPr>
          <p:cNvSpPr>
            <a:spLocks noGrp="1"/>
          </p:cNvSpPr>
          <p:nvPr>
            <p:ph type="ctrTitle" hasCustomPrompt="1"/>
          </p:nvPr>
        </p:nvSpPr>
        <p:spPr>
          <a:xfrm>
            <a:off x="1521269" y="799275"/>
            <a:ext cx="4579668" cy="3028072"/>
          </a:xfrm>
        </p:spPr>
        <p:txBody>
          <a:bodyPr/>
          <a:lstStyle>
            <a:lvl1pPr algn="ctr">
              <a:defRPr sz="6000" b="1" spc="1500" baseline="0"/>
            </a:lvl1pPr>
          </a:lstStyle>
          <a:p>
            <a:r>
              <a:rPr lang="en-US" dirty="0"/>
              <a:t>CLICK TO ADD TITLE</a:t>
            </a:r>
          </a:p>
        </p:txBody>
      </p:sp>
      <p:sp>
        <p:nvSpPr>
          <p:cNvPr id="81" name="Subtitle 2">
            <a:extLst>
              <a:ext uri="{FF2B5EF4-FFF2-40B4-BE49-F238E27FC236}">
                <a16:creationId xmlns:a16="http://schemas.microsoft.com/office/drawing/2014/main" id="{4F03E6E3-0D95-48FF-BBCC-EA589CD1285B}"/>
              </a:ext>
            </a:extLst>
          </p:cNvPr>
          <p:cNvSpPr>
            <a:spLocks noGrp="1"/>
          </p:cNvSpPr>
          <p:nvPr>
            <p:ph type="subTitle" idx="1" hasCustomPrompt="1"/>
          </p:nvPr>
        </p:nvSpPr>
        <p:spPr>
          <a:xfrm>
            <a:off x="1521269" y="3919422"/>
            <a:ext cx="4579668" cy="1166797"/>
          </a:xfrm>
        </p:spPr>
        <p:txBody>
          <a:bodyPr/>
          <a:lstStyle>
            <a:lvl1pPr algn="ctr">
              <a:buNone/>
              <a:defRPr sz="2400" spc="400" baseline="0"/>
            </a:lvl1pPr>
          </a:lstStyle>
          <a:p>
            <a:r>
              <a:rPr lang="en-US" dirty="0"/>
              <a:t>CLICK TO ADD SUBTITLE</a:t>
            </a:r>
          </a:p>
        </p:txBody>
      </p:sp>
      <p:sp>
        <p:nvSpPr>
          <p:cNvPr id="82" name="Oval 81">
            <a:extLst>
              <a:ext uri="{FF2B5EF4-FFF2-40B4-BE49-F238E27FC236}">
                <a16:creationId xmlns:a16="http://schemas.microsoft.com/office/drawing/2014/main" id="{10275C51-172D-4FE9-A45A-D3DAD166B854}"/>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3" name="Freeform: Shape 82">
            <a:extLst>
              <a:ext uri="{FF2B5EF4-FFF2-40B4-BE49-F238E27FC236}">
                <a16:creationId xmlns:a16="http://schemas.microsoft.com/office/drawing/2014/main" id="{DB95E389-C1AA-4243-931C-270FE4BB06C6}"/>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4" name="Freeform: Shape 83">
            <a:extLst>
              <a:ext uri="{FF2B5EF4-FFF2-40B4-BE49-F238E27FC236}">
                <a16:creationId xmlns:a16="http://schemas.microsoft.com/office/drawing/2014/main" id="{310E7790-D96D-4055-AA95-63C286EC7D57}"/>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86" name="Graphic 185">
            <a:extLst>
              <a:ext uri="{FF2B5EF4-FFF2-40B4-BE49-F238E27FC236}">
                <a16:creationId xmlns:a16="http://schemas.microsoft.com/office/drawing/2014/main" id="{4E460B18-E051-4152-85D3-76A93C7EA455}"/>
              </a:ext>
              <a:ext uri="{C183D7F6-B498-43B3-948B-1728B52AA6E4}">
                <adec:decorative xmlns:adec="http://schemas.microsoft.com/office/drawing/2017/decorative" val="1"/>
              </a:ext>
            </a:extLst>
          </p:cNvPr>
          <p:cNvGrpSpPr/>
          <p:nvPr userDrawn="1"/>
        </p:nvGrpSpPr>
        <p:grpSpPr>
          <a:xfrm>
            <a:off x="9805475" y="1581418"/>
            <a:ext cx="843746" cy="375828"/>
            <a:chOff x="9841624" y="4115729"/>
            <a:chExt cx="602170" cy="268223"/>
          </a:xfrm>
          <a:solidFill>
            <a:schemeClr val="tx1"/>
          </a:solidFill>
        </p:grpSpPr>
        <p:sp>
          <p:nvSpPr>
            <p:cNvPr id="87" name="Freeform: Shape 86">
              <a:extLst>
                <a:ext uri="{FF2B5EF4-FFF2-40B4-BE49-F238E27FC236}">
                  <a16:creationId xmlns:a16="http://schemas.microsoft.com/office/drawing/2014/main" id="{94B28A43-F583-4902-9997-46A4D316FB8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8" name="Freeform: Shape 87">
              <a:extLst>
                <a:ext uri="{FF2B5EF4-FFF2-40B4-BE49-F238E27FC236}">
                  <a16:creationId xmlns:a16="http://schemas.microsoft.com/office/drawing/2014/main" id="{8BCE79F2-2624-4906-9841-566BD8DDA4AD}"/>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9" name="Freeform: Shape 88">
              <a:extLst>
                <a:ext uri="{FF2B5EF4-FFF2-40B4-BE49-F238E27FC236}">
                  <a16:creationId xmlns:a16="http://schemas.microsoft.com/office/drawing/2014/main" id="{4AF102FA-9C0A-4844-A187-23CECD95C4AF}"/>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90" name="Freeform: Shape 89">
              <a:extLst>
                <a:ext uri="{FF2B5EF4-FFF2-40B4-BE49-F238E27FC236}">
                  <a16:creationId xmlns:a16="http://schemas.microsoft.com/office/drawing/2014/main" id="{BC9F252A-1680-4777-BF7D-67B153676A1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91" name="Freeform: Shape 90">
              <a:extLst>
                <a:ext uri="{FF2B5EF4-FFF2-40B4-BE49-F238E27FC236}">
                  <a16:creationId xmlns:a16="http://schemas.microsoft.com/office/drawing/2014/main" id="{6D161B24-FE00-4550-AB2C-02C42C60B82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sp>
        <p:nvSpPr>
          <p:cNvPr id="92" name="Oval 91">
            <a:extLst>
              <a:ext uri="{FF2B5EF4-FFF2-40B4-BE49-F238E27FC236}">
                <a16:creationId xmlns:a16="http://schemas.microsoft.com/office/drawing/2014/main" id="{DAD8B4A3-DD6F-428E-9D74-E63865CE7D0A}"/>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96" name="Picture Placeholder 2">
            <a:extLst>
              <a:ext uri="{FF2B5EF4-FFF2-40B4-BE49-F238E27FC236}">
                <a16:creationId xmlns:a16="http://schemas.microsoft.com/office/drawing/2014/main" id="{99E7F282-7DB7-4431-A6A3-9E912E06F812}"/>
              </a:ext>
            </a:extLst>
          </p:cNvPr>
          <p:cNvSpPr>
            <a:spLocks noGrp="1"/>
          </p:cNvSpPr>
          <p:nvPr>
            <p:ph type="pic" sz="quarter" idx="13" hasCustomPrompt="1"/>
          </p:nvPr>
        </p:nvSpPr>
        <p:spPr>
          <a:xfrm>
            <a:off x="7068418" y="1957246"/>
            <a:ext cx="4207947" cy="4207948"/>
          </a:xfrm>
        </p:spPr>
        <p:txBody>
          <a:bodyPr/>
          <a:lstStyle>
            <a:lvl1pPr algn="ctr">
              <a:buNone/>
              <a:defRPr/>
            </a:lvl1pPr>
          </a:lstStyle>
          <a:p>
            <a:r>
              <a:rPr lang="en-US" dirty="0"/>
              <a:t>Click to add photo</a:t>
            </a:r>
          </a:p>
        </p:txBody>
      </p:sp>
    </p:spTree>
    <p:extLst>
      <p:ext uri="{BB962C8B-B14F-4D97-AF65-F5344CB8AC3E}">
        <p14:creationId xmlns:p14="http://schemas.microsoft.com/office/powerpoint/2010/main" val="54010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anchor="b">
            <a:normAutofit/>
          </a:bodyPr>
          <a:lstStyle/>
          <a:p>
            <a:r>
              <a:rPr lang="en-US"/>
              <a:t>Click to edit Master title style</a:t>
            </a:r>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a:lstStyle>
            <a:lvl1pPr>
              <a:buFontTx/>
              <a:buNone/>
              <a:defRPr/>
            </a:lvl1pPr>
          </a:lstStyle>
          <a:p>
            <a:r>
              <a:rPr lang="en-US" dirty="0"/>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a:normAutofit/>
          </a:bodyPr>
          <a:lstStyle>
            <a:lvl1pPr>
              <a:buFontTx/>
              <a:buNone/>
              <a:defRPr sz="2400"/>
            </a:lvl1pPr>
          </a:lstStyle>
          <a:p>
            <a:pPr>
              <a:lnSpc>
                <a:spcPct val="130000"/>
              </a:lnSpc>
            </a:pPr>
            <a:r>
              <a:rPr lang="en-US" dirty="0"/>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dirty="0"/>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dirty="0"/>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a:lstStyle/>
          <a:p>
            <a:r>
              <a:rPr lang="en-US"/>
              <a:t>2/1/20XX</a:t>
            </a:r>
            <a:endParaRPr lang="en-US" dirty="0"/>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dirty="0"/>
          </a:p>
        </p:txBody>
      </p:sp>
    </p:spTree>
    <p:extLst>
      <p:ext uri="{BB962C8B-B14F-4D97-AF65-F5344CB8AC3E}">
        <p14:creationId xmlns:p14="http://schemas.microsoft.com/office/powerpoint/2010/main" val="4033488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F21EE69-A1CB-4D3C-A300-F309A781E65B}"/>
              </a:ext>
            </a:extLst>
          </p:cNvPr>
          <p:cNvSpPr>
            <a:spLocks noGrp="1"/>
          </p:cNvSpPr>
          <p:nvPr>
            <p:ph type="title"/>
          </p:nvPr>
        </p:nvSpPr>
        <p:spPr>
          <a:xfrm>
            <a:off x="938907" y="282800"/>
            <a:ext cx="5217172" cy="1288673"/>
          </a:xfrm>
        </p:spPr>
        <p:txBody>
          <a:bodyPr anchor="b">
            <a:normAutofit/>
          </a:bodyPr>
          <a:lstStyle/>
          <a:p>
            <a:r>
              <a:rPr lang="en-US"/>
              <a:t>Click to edit Master title style</a:t>
            </a:r>
            <a:endParaRPr lang="en-US" dirty="0"/>
          </a:p>
        </p:txBody>
      </p:sp>
      <p:sp>
        <p:nvSpPr>
          <p:cNvPr id="18" name="Content Placeholder 2">
            <a:extLst>
              <a:ext uri="{FF2B5EF4-FFF2-40B4-BE49-F238E27FC236}">
                <a16:creationId xmlns:a16="http://schemas.microsoft.com/office/drawing/2014/main" id="{04201678-5DBC-491F-AA38-F3DF166C36BE}"/>
              </a:ext>
            </a:extLst>
          </p:cNvPr>
          <p:cNvSpPr>
            <a:spLocks noGrp="1"/>
          </p:cNvSpPr>
          <p:nvPr>
            <p:ph idx="1" hasCustomPrompt="1"/>
          </p:nvPr>
        </p:nvSpPr>
        <p:spPr>
          <a:xfrm>
            <a:off x="938906" y="1715151"/>
            <a:ext cx="5217173" cy="4351338"/>
          </a:xfrm>
        </p:spPr>
        <p:txBody>
          <a:bodyPr>
            <a:normAutofit/>
          </a:bodyPr>
          <a:lstStyle>
            <a:lvl1pPr marL="0" indent="0">
              <a:lnSpc>
                <a:spcPct val="100000"/>
              </a:lnSpc>
              <a:buFontTx/>
              <a:buNone/>
              <a:defRPr sz="1800"/>
            </a:lvl1pPr>
          </a:lstStyle>
          <a:p>
            <a:pPr>
              <a:lnSpc>
                <a:spcPct val="130000"/>
              </a:lnSpc>
            </a:pPr>
            <a:r>
              <a:rPr lang="en-US" dirty="0"/>
              <a:t>Click to add text</a:t>
            </a:r>
          </a:p>
        </p:txBody>
      </p:sp>
      <p:sp>
        <p:nvSpPr>
          <p:cNvPr id="368" name="Picture Placeholder 370">
            <a:extLst>
              <a:ext uri="{FF2B5EF4-FFF2-40B4-BE49-F238E27FC236}">
                <a16:creationId xmlns:a16="http://schemas.microsoft.com/office/drawing/2014/main" id="{669561A4-DF87-4818-9B88-D1EF83F03B98}"/>
              </a:ext>
            </a:extLst>
          </p:cNvPr>
          <p:cNvSpPr>
            <a:spLocks noGrp="1"/>
          </p:cNvSpPr>
          <p:nvPr>
            <p:ph type="pic" sz="quarter" idx="13" hasCustomPrompt="1"/>
          </p:nvPr>
        </p:nvSpPr>
        <p:spPr>
          <a:xfrm>
            <a:off x="7235389" y="322503"/>
            <a:ext cx="4114800" cy="2931037"/>
          </a:xfrm>
        </p:spPr>
        <p:txBody>
          <a:bodyPr/>
          <a:lstStyle>
            <a:lvl1pPr>
              <a:buFontTx/>
              <a:buNone/>
              <a:defRPr/>
            </a:lvl1pPr>
          </a:lstStyle>
          <a:p>
            <a:r>
              <a:rPr lang="en-US" dirty="0"/>
              <a:t>Click to add photo</a:t>
            </a:r>
          </a:p>
        </p:txBody>
      </p:sp>
      <p:sp>
        <p:nvSpPr>
          <p:cNvPr id="369" name="Picture Placeholder 372">
            <a:extLst>
              <a:ext uri="{FF2B5EF4-FFF2-40B4-BE49-F238E27FC236}">
                <a16:creationId xmlns:a16="http://schemas.microsoft.com/office/drawing/2014/main" id="{FFEE5DD2-649D-41DC-9898-8730D76FDB98}"/>
              </a:ext>
            </a:extLst>
          </p:cNvPr>
          <p:cNvSpPr>
            <a:spLocks noGrp="1"/>
          </p:cNvSpPr>
          <p:nvPr>
            <p:ph type="pic" sz="quarter" idx="14" hasCustomPrompt="1"/>
          </p:nvPr>
        </p:nvSpPr>
        <p:spPr>
          <a:xfrm>
            <a:off x="7235389" y="3370011"/>
            <a:ext cx="4114799" cy="2931036"/>
          </a:xfrm>
        </p:spPr>
        <p:txBody>
          <a:bodyPr/>
          <a:lstStyle>
            <a:lvl1pPr>
              <a:buFontTx/>
              <a:buNone/>
              <a:defRPr/>
            </a:lvl1pPr>
          </a:lstStyle>
          <a:p>
            <a:r>
              <a:rPr lang="en-US" dirty="0"/>
              <a:t>Click to add photo</a:t>
            </a:r>
          </a:p>
        </p:txBody>
      </p:sp>
      <p:sp>
        <p:nvSpPr>
          <p:cNvPr id="385" name="Date Placeholder 384">
            <a:extLst>
              <a:ext uri="{FF2B5EF4-FFF2-40B4-BE49-F238E27FC236}">
                <a16:creationId xmlns:a16="http://schemas.microsoft.com/office/drawing/2014/main" id="{7B72116B-F388-4C73-BC4A-D8292B5DA7E2}"/>
              </a:ext>
            </a:extLst>
          </p:cNvPr>
          <p:cNvSpPr>
            <a:spLocks noGrp="1"/>
          </p:cNvSpPr>
          <p:nvPr>
            <p:ph type="dt" sz="half" idx="15"/>
          </p:nvPr>
        </p:nvSpPr>
        <p:spPr/>
        <p:txBody>
          <a:bodyPr/>
          <a:lstStyle/>
          <a:p>
            <a:r>
              <a:rPr lang="en-US"/>
              <a:t>2/1/20XX</a:t>
            </a:r>
            <a:endParaRPr lang="en-US" dirty="0"/>
          </a:p>
        </p:txBody>
      </p:sp>
      <p:sp>
        <p:nvSpPr>
          <p:cNvPr id="386" name="Footer Placeholder 385">
            <a:extLst>
              <a:ext uri="{FF2B5EF4-FFF2-40B4-BE49-F238E27FC236}">
                <a16:creationId xmlns:a16="http://schemas.microsoft.com/office/drawing/2014/main" id="{C072D4A9-194F-4843-B39B-6C34A5D2F221}"/>
              </a:ext>
            </a:extLst>
          </p:cNvPr>
          <p:cNvSpPr>
            <a:spLocks noGrp="1"/>
          </p:cNvSpPr>
          <p:nvPr>
            <p:ph type="ftr" sz="quarter" idx="16"/>
          </p:nvPr>
        </p:nvSpPr>
        <p:spPr/>
        <p:txBody>
          <a:bodyPr/>
          <a:lstStyle/>
          <a:p>
            <a:r>
              <a:rPr lang="en-US" dirty="0"/>
              <a:t>PRESENTATION TITLE</a:t>
            </a:r>
          </a:p>
        </p:txBody>
      </p:sp>
      <p:sp>
        <p:nvSpPr>
          <p:cNvPr id="387" name="Slide Number Placeholder 386">
            <a:extLst>
              <a:ext uri="{FF2B5EF4-FFF2-40B4-BE49-F238E27FC236}">
                <a16:creationId xmlns:a16="http://schemas.microsoft.com/office/drawing/2014/main" id="{7827E1CE-788E-4245-B60E-D39AFA591483}"/>
              </a:ext>
            </a:extLst>
          </p:cNvPr>
          <p:cNvSpPr>
            <a:spLocks noGrp="1"/>
          </p:cNvSpPr>
          <p:nvPr>
            <p:ph type="sldNum" sz="quarter" idx="17"/>
          </p:nvPr>
        </p:nvSpPr>
        <p:spPr/>
        <p:txBody>
          <a:bodyPr/>
          <a:lstStyle/>
          <a:p>
            <a:fld id="{5EA792F7-1D9E-4C7E-A103-E8EDFDC2691E}" type="slidenum">
              <a:rPr lang="en-US" smtClean="0"/>
              <a:t>‹#›</a:t>
            </a:fld>
            <a:endParaRPr lang="en-US" dirty="0"/>
          </a:p>
        </p:txBody>
      </p:sp>
      <p:grpSp>
        <p:nvGrpSpPr>
          <p:cNvPr id="9" name="Graphic 190">
            <a:extLst>
              <a:ext uri="{FF2B5EF4-FFF2-40B4-BE49-F238E27FC236}">
                <a16:creationId xmlns:a16="http://schemas.microsoft.com/office/drawing/2014/main" id="{06F4FBF1-A331-46A0-BDC5-7CEDEA62EE39}"/>
              </a:ext>
              <a:ext uri="{C183D7F6-B498-43B3-948B-1728B52AA6E4}">
                <adec:decorative xmlns:adec="http://schemas.microsoft.com/office/drawing/2017/decorative" val="1"/>
              </a:ext>
            </a:extLst>
          </p:cNvPr>
          <p:cNvGrpSpPr/>
          <p:nvPr userDrawn="1"/>
        </p:nvGrpSpPr>
        <p:grpSpPr>
          <a:xfrm>
            <a:off x="5756620" y="736826"/>
            <a:ext cx="1598829" cy="531293"/>
            <a:chOff x="2504802" y="1755501"/>
            <a:chExt cx="1598829" cy="531293"/>
          </a:xfrm>
          <a:solidFill>
            <a:schemeClr val="tx1"/>
          </a:solidFill>
        </p:grpSpPr>
        <p:sp>
          <p:nvSpPr>
            <p:cNvPr id="10" name="Freeform: Shape 9">
              <a:extLst>
                <a:ext uri="{FF2B5EF4-FFF2-40B4-BE49-F238E27FC236}">
                  <a16:creationId xmlns:a16="http://schemas.microsoft.com/office/drawing/2014/main" id="{AE637E45-FDA6-4FDD-96BD-4728E6FEF3C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34CE57ED-0E56-4B8D-BFC4-44C434AB2F54}"/>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2" name="Group 11">
            <a:extLst>
              <a:ext uri="{FF2B5EF4-FFF2-40B4-BE49-F238E27FC236}">
                <a16:creationId xmlns:a16="http://schemas.microsoft.com/office/drawing/2014/main" id="{D6B131DC-4B42-4E21-8EE4-FCF7D6602B71}"/>
              </a:ext>
              <a:ext uri="{C183D7F6-B498-43B3-948B-1728B52AA6E4}">
                <adec:decorative xmlns:adec="http://schemas.microsoft.com/office/drawing/2017/decorative" val="1"/>
              </a:ext>
            </a:extLst>
          </p:cNvPr>
          <p:cNvGrpSpPr/>
          <p:nvPr userDrawn="1"/>
        </p:nvGrpSpPr>
        <p:grpSpPr>
          <a:xfrm>
            <a:off x="10885765" y="619275"/>
            <a:ext cx="932200" cy="932200"/>
            <a:chOff x="10791258" y="619275"/>
            <a:chExt cx="932200" cy="932200"/>
          </a:xfrm>
        </p:grpSpPr>
        <p:sp>
          <p:nvSpPr>
            <p:cNvPr id="13" name="Graphic 212">
              <a:extLst>
                <a:ext uri="{FF2B5EF4-FFF2-40B4-BE49-F238E27FC236}">
                  <a16:creationId xmlns:a16="http://schemas.microsoft.com/office/drawing/2014/main" id="{D826499E-185F-4853-8982-212973714079}"/>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Graphic 212">
              <a:extLst>
                <a:ext uri="{FF2B5EF4-FFF2-40B4-BE49-F238E27FC236}">
                  <a16:creationId xmlns:a16="http://schemas.microsoft.com/office/drawing/2014/main" id="{4B93A407-DCC0-4287-A189-DAFDA6CE5D81}"/>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grpSp>
        <p:nvGrpSpPr>
          <p:cNvPr id="15" name="Group 14">
            <a:extLst>
              <a:ext uri="{FF2B5EF4-FFF2-40B4-BE49-F238E27FC236}">
                <a16:creationId xmlns:a16="http://schemas.microsoft.com/office/drawing/2014/main" id="{3B628FE6-4C4F-49A8-9B42-67396AB1B101}"/>
              </a:ext>
              <a:ext uri="{C183D7F6-B498-43B3-948B-1728B52AA6E4}">
                <adec:decorative xmlns:adec="http://schemas.microsoft.com/office/drawing/2017/decorative" val="1"/>
              </a:ext>
            </a:extLst>
          </p:cNvPr>
          <p:cNvGrpSpPr/>
          <p:nvPr userDrawn="1"/>
        </p:nvGrpSpPr>
        <p:grpSpPr>
          <a:xfrm>
            <a:off x="10631201" y="4961088"/>
            <a:ext cx="1152011" cy="1152022"/>
            <a:chOff x="10154386" y="4452483"/>
            <a:chExt cx="1443404" cy="1443418"/>
          </a:xfrm>
          <a:solidFill>
            <a:schemeClr val="tx1"/>
          </a:solidFill>
        </p:grpSpPr>
        <p:grpSp>
          <p:nvGrpSpPr>
            <p:cNvPr id="16" name="Graphic 4">
              <a:extLst>
                <a:ext uri="{FF2B5EF4-FFF2-40B4-BE49-F238E27FC236}">
                  <a16:creationId xmlns:a16="http://schemas.microsoft.com/office/drawing/2014/main" id="{31A752B8-0B61-4973-8AE2-32B13026F5D0}"/>
                </a:ext>
              </a:extLst>
            </p:cNvPr>
            <p:cNvGrpSpPr/>
            <p:nvPr/>
          </p:nvGrpSpPr>
          <p:grpSpPr>
            <a:xfrm>
              <a:off x="10154386" y="4452483"/>
              <a:ext cx="1443404" cy="1443418"/>
              <a:chOff x="5734037" y="3067039"/>
              <a:chExt cx="724483" cy="724489"/>
            </a:xfrm>
            <a:grpFill/>
          </p:grpSpPr>
          <p:sp>
            <p:nvSpPr>
              <p:cNvPr id="189" name="Freeform: Shape 188">
                <a:extLst>
                  <a:ext uri="{FF2B5EF4-FFF2-40B4-BE49-F238E27FC236}">
                    <a16:creationId xmlns:a16="http://schemas.microsoft.com/office/drawing/2014/main" id="{5B0C923D-2B15-4591-91AF-7076EB2D39D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0" name="Freeform: Shape 189">
                <a:extLst>
                  <a:ext uri="{FF2B5EF4-FFF2-40B4-BE49-F238E27FC236}">
                    <a16:creationId xmlns:a16="http://schemas.microsoft.com/office/drawing/2014/main" id="{F67576B0-A9FB-4DBF-AAB2-BC4FE937A4D4}"/>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1" name="Freeform: Shape 190">
                <a:extLst>
                  <a:ext uri="{FF2B5EF4-FFF2-40B4-BE49-F238E27FC236}">
                    <a16:creationId xmlns:a16="http://schemas.microsoft.com/office/drawing/2014/main" id="{78EDA74C-F639-4A1A-AF63-97CE1722791F}"/>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2" name="Freeform: Shape 191">
                <a:extLst>
                  <a:ext uri="{FF2B5EF4-FFF2-40B4-BE49-F238E27FC236}">
                    <a16:creationId xmlns:a16="http://schemas.microsoft.com/office/drawing/2014/main" id="{47349CA4-9AF7-4B7C-B97D-32FCC9A753C0}"/>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3" name="Freeform: Shape 192">
                <a:extLst>
                  <a:ext uri="{FF2B5EF4-FFF2-40B4-BE49-F238E27FC236}">
                    <a16:creationId xmlns:a16="http://schemas.microsoft.com/office/drawing/2014/main" id="{DBBF3B76-9FD5-449B-9E6D-B2AE17BCC28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4" name="Freeform: Shape 193">
                <a:extLst>
                  <a:ext uri="{FF2B5EF4-FFF2-40B4-BE49-F238E27FC236}">
                    <a16:creationId xmlns:a16="http://schemas.microsoft.com/office/drawing/2014/main" id="{E83A7097-449B-446C-9207-5C00FAB2EE58}"/>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5" name="Freeform: Shape 194">
                <a:extLst>
                  <a:ext uri="{FF2B5EF4-FFF2-40B4-BE49-F238E27FC236}">
                    <a16:creationId xmlns:a16="http://schemas.microsoft.com/office/drawing/2014/main" id="{E8BCF978-C1B0-4C0E-885B-67F829DF35F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6" name="Freeform: Shape 195">
                <a:extLst>
                  <a:ext uri="{FF2B5EF4-FFF2-40B4-BE49-F238E27FC236}">
                    <a16:creationId xmlns:a16="http://schemas.microsoft.com/office/drawing/2014/main" id="{5F8A090D-EE01-4AE0-9B9D-A052A136192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7" name="Freeform: Shape 196">
                <a:extLst>
                  <a:ext uri="{FF2B5EF4-FFF2-40B4-BE49-F238E27FC236}">
                    <a16:creationId xmlns:a16="http://schemas.microsoft.com/office/drawing/2014/main" id="{F4973935-CD40-43B9-85EE-A0891CDFDFB7}"/>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8" name="Freeform: Shape 197">
                <a:extLst>
                  <a:ext uri="{FF2B5EF4-FFF2-40B4-BE49-F238E27FC236}">
                    <a16:creationId xmlns:a16="http://schemas.microsoft.com/office/drawing/2014/main" id="{09BF59A1-43BA-4CAA-B07E-0753B83A0711}"/>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9" name="Freeform: Shape 198">
                <a:extLst>
                  <a:ext uri="{FF2B5EF4-FFF2-40B4-BE49-F238E27FC236}">
                    <a16:creationId xmlns:a16="http://schemas.microsoft.com/office/drawing/2014/main" id="{F7F71212-DEF7-4416-8DD0-706B9D618165}"/>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0" name="Freeform: Shape 199">
                <a:extLst>
                  <a:ext uri="{FF2B5EF4-FFF2-40B4-BE49-F238E27FC236}">
                    <a16:creationId xmlns:a16="http://schemas.microsoft.com/office/drawing/2014/main" id="{61491CF5-2443-474B-83A8-EED5E8ABCCEB}"/>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1" name="Freeform: Shape 200">
                <a:extLst>
                  <a:ext uri="{FF2B5EF4-FFF2-40B4-BE49-F238E27FC236}">
                    <a16:creationId xmlns:a16="http://schemas.microsoft.com/office/drawing/2014/main" id="{7A1D052A-A011-4CC1-9757-2742CF613DDE}"/>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2" name="Freeform: Shape 201">
                <a:extLst>
                  <a:ext uri="{FF2B5EF4-FFF2-40B4-BE49-F238E27FC236}">
                    <a16:creationId xmlns:a16="http://schemas.microsoft.com/office/drawing/2014/main" id="{15DD3330-9838-49F4-9837-D557F3577937}"/>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3" name="Freeform: Shape 202">
                <a:extLst>
                  <a:ext uri="{FF2B5EF4-FFF2-40B4-BE49-F238E27FC236}">
                    <a16:creationId xmlns:a16="http://schemas.microsoft.com/office/drawing/2014/main" id="{085E7E4A-1EBD-4D0A-89D3-0E91CE94BB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4" name="Freeform: Shape 203">
                <a:extLst>
                  <a:ext uri="{FF2B5EF4-FFF2-40B4-BE49-F238E27FC236}">
                    <a16:creationId xmlns:a16="http://schemas.microsoft.com/office/drawing/2014/main" id="{98509262-3560-484E-B2A3-65F83E2AFF4B}"/>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5" name="Freeform: Shape 204">
                <a:extLst>
                  <a:ext uri="{FF2B5EF4-FFF2-40B4-BE49-F238E27FC236}">
                    <a16:creationId xmlns:a16="http://schemas.microsoft.com/office/drawing/2014/main" id="{82C01EF0-EFE1-4857-9C0F-983EF16648B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6" name="Freeform: Shape 205">
                <a:extLst>
                  <a:ext uri="{FF2B5EF4-FFF2-40B4-BE49-F238E27FC236}">
                    <a16:creationId xmlns:a16="http://schemas.microsoft.com/office/drawing/2014/main" id="{B35C6DB3-278C-4B06-AEE3-44D85C12E1AE}"/>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7" name="Freeform: Shape 206">
                <a:extLst>
                  <a:ext uri="{FF2B5EF4-FFF2-40B4-BE49-F238E27FC236}">
                    <a16:creationId xmlns:a16="http://schemas.microsoft.com/office/drawing/2014/main" id="{13D90D10-B54E-4E2F-B5C7-3F4F5AA85C5C}"/>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8" name="Freeform: Shape 207">
                <a:extLst>
                  <a:ext uri="{FF2B5EF4-FFF2-40B4-BE49-F238E27FC236}">
                    <a16:creationId xmlns:a16="http://schemas.microsoft.com/office/drawing/2014/main" id="{BCF88EFC-8669-4711-B4D8-18F82A71520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9" name="Freeform: Shape 208">
                <a:extLst>
                  <a:ext uri="{FF2B5EF4-FFF2-40B4-BE49-F238E27FC236}">
                    <a16:creationId xmlns:a16="http://schemas.microsoft.com/office/drawing/2014/main" id="{1C7E26B7-A2C7-4069-94EE-F81FBFCC4F88}"/>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0" name="Freeform: Shape 209">
                <a:extLst>
                  <a:ext uri="{FF2B5EF4-FFF2-40B4-BE49-F238E27FC236}">
                    <a16:creationId xmlns:a16="http://schemas.microsoft.com/office/drawing/2014/main" id="{45992884-B014-448F-B303-A6346A877A4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1" name="Freeform: Shape 210">
                <a:extLst>
                  <a:ext uri="{FF2B5EF4-FFF2-40B4-BE49-F238E27FC236}">
                    <a16:creationId xmlns:a16="http://schemas.microsoft.com/office/drawing/2014/main" id="{CE046B60-49AE-4A06-93E1-022974B3A738}"/>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2" name="Freeform: Shape 211">
                <a:extLst>
                  <a:ext uri="{FF2B5EF4-FFF2-40B4-BE49-F238E27FC236}">
                    <a16:creationId xmlns:a16="http://schemas.microsoft.com/office/drawing/2014/main" id="{48BEAE27-271C-428D-B5EF-F87F7359F6F0}"/>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3" name="Freeform: Shape 212">
                <a:extLst>
                  <a:ext uri="{FF2B5EF4-FFF2-40B4-BE49-F238E27FC236}">
                    <a16:creationId xmlns:a16="http://schemas.microsoft.com/office/drawing/2014/main" id="{A5A27244-274D-4D7E-A8D4-73F2256E8BA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4" name="Freeform: Shape 213">
                <a:extLst>
                  <a:ext uri="{FF2B5EF4-FFF2-40B4-BE49-F238E27FC236}">
                    <a16:creationId xmlns:a16="http://schemas.microsoft.com/office/drawing/2014/main" id="{15FC6F33-B59A-4CCB-A310-45A01574AAD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5" name="Freeform: Shape 214">
                <a:extLst>
                  <a:ext uri="{FF2B5EF4-FFF2-40B4-BE49-F238E27FC236}">
                    <a16:creationId xmlns:a16="http://schemas.microsoft.com/office/drawing/2014/main" id="{58C7C55E-C35B-401E-9068-C22F2EE68C87}"/>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6" name="Freeform: Shape 215">
                <a:extLst>
                  <a:ext uri="{FF2B5EF4-FFF2-40B4-BE49-F238E27FC236}">
                    <a16:creationId xmlns:a16="http://schemas.microsoft.com/office/drawing/2014/main" id="{4B71E863-1694-4370-85E9-A4DC7C544C30}"/>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7" name="Freeform: Shape 216">
                <a:extLst>
                  <a:ext uri="{FF2B5EF4-FFF2-40B4-BE49-F238E27FC236}">
                    <a16:creationId xmlns:a16="http://schemas.microsoft.com/office/drawing/2014/main" id="{B6F72D1A-6378-49EA-83B7-3EF500030604}"/>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8" name="Freeform: Shape 217">
                <a:extLst>
                  <a:ext uri="{FF2B5EF4-FFF2-40B4-BE49-F238E27FC236}">
                    <a16:creationId xmlns:a16="http://schemas.microsoft.com/office/drawing/2014/main" id="{7D8F79E4-2781-44A0-A4FB-9F34DDD998C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9" name="Freeform: Shape 218">
                <a:extLst>
                  <a:ext uri="{FF2B5EF4-FFF2-40B4-BE49-F238E27FC236}">
                    <a16:creationId xmlns:a16="http://schemas.microsoft.com/office/drawing/2014/main" id="{112401E9-7F6C-44FD-BFDB-6AB513E34F13}"/>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0" name="Freeform: Shape 219">
                <a:extLst>
                  <a:ext uri="{FF2B5EF4-FFF2-40B4-BE49-F238E27FC236}">
                    <a16:creationId xmlns:a16="http://schemas.microsoft.com/office/drawing/2014/main" id="{70EF4569-106C-4743-8A96-58E8F8914E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1" name="Freeform: Shape 220">
                <a:extLst>
                  <a:ext uri="{FF2B5EF4-FFF2-40B4-BE49-F238E27FC236}">
                    <a16:creationId xmlns:a16="http://schemas.microsoft.com/office/drawing/2014/main" id="{A8672656-3AB6-45FA-9178-6EEA584AC60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2" name="Freeform: Shape 221">
                <a:extLst>
                  <a:ext uri="{FF2B5EF4-FFF2-40B4-BE49-F238E27FC236}">
                    <a16:creationId xmlns:a16="http://schemas.microsoft.com/office/drawing/2014/main" id="{3BE34346-DF8F-40ED-9960-375A6B408972}"/>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3" name="Freeform: Shape 222">
                <a:extLst>
                  <a:ext uri="{FF2B5EF4-FFF2-40B4-BE49-F238E27FC236}">
                    <a16:creationId xmlns:a16="http://schemas.microsoft.com/office/drawing/2014/main" id="{D2F41219-5DFE-4991-8A7E-D81EC1C2B5E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4" name="Freeform: Shape 223">
                <a:extLst>
                  <a:ext uri="{FF2B5EF4-FFF2-40B4-BE49-F238E27FC236}">
                    <a16:creationId xmlns:a16="http://schemas.microsoft.com/office/drawing/2014/main" id="{631B6AB5-7C4A-4437-A6BF-C6A236896589}"/>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5" name="Freeform: Shape 224">
                <a:extLst>
                  <a:ext uri="{FF2B5EF4-FFF2-40B4-BE49-F238E27FC236}">
                    <a16:creationId xmlns:a16="http://schemas.microsoft.com/office/drawing/2014/main" id="{897203B5-EF0D-4F4C-A4B6-B5582F7D6A7E}"/>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6" name="Freeform: Shape 225">
                <a:extLst>
                  <a:ext uri="{FF2B5EF4-FFF2-40B4-BE49-F238E27FC236}">
                    <a16:creationId xmlns:a16="http://schemas.microsoft.com/office/drawing/2014/main" id="{F7733105-9EB9-4EF2-8F40-6AD21A844C7D}"/>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7" name="Freeform: Shape 226">
                <a:extLst>
                  <a:ext uri="{FF2B5EF4-FFF2-40B4-BE49-F238E27FC236}">
                    <a16:creationId xmlns:a16="http://schemas.microsoft.com/office/drawing/2014/main" id="{E63EBB4B-F5A7-4554-A0C3-AED6ACAE8C3F}"/>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8" name="Freeform: Shape 227">
                <a:extLst>
                  <a:ext uri="{FF2B5EF4-FFF2-40B4-BE49-F238E27FC236}">
                    <a16:creationId xmlns:a16="http://schemas.microsoft.com/office/drawing/2014/main" id="{CCC74397-5624-4735-BE79-E16C6A12912A}"/>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9" name="Freeform: Shape 228">
                <a:extLst>
                  <a:ext uri="{FF2B5EF4-FFF2-40B4-BE49-F238E27FC236}">
                    <a16:creationId xmlns:a16="http://schemas.microsoft.com/office/drawing/2014/main" id="{A9A30123-68A7-4CAF-ACA1-E089D30CE5F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0" name="Freeform: Shape 229">
                <a:extLst>
                  <a:ext uri="{FF2B5EF4-FFF2-40B4-BE49-F238E27FC236}">
                    <a16:creationId xmlns:a16="http://schemas.microsoft.com/office/drawing/2014/main" id="{341E089E-6C28-47B4-8F8D-DC7B2964BFDE}"/>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1" name="Freeform: Shape 230">
                <a:extLst>
                  <a:ext uri="{FF2B5EF4-FFF2-40B4-BE49-F238E27FC236}">
                    <a16:creationId xmlns:a16="http://schemas.microsoft.com/office/drawing/2014/main" id="{60C3E376-3FA2-4F28-8E26-5126E54F2D3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2" name="Freeform: Shape 231">
                <a:extLst>
                  <a:ext uri="{FF2B5EF4-FFF2-40B4-BE49-F238E27FC236}">
                    <a16:creationId xmlns:a16="http://schemas.microsoft.com/office/drawing/2014/main" id="{4452E443-8362-453F-8594-E2C5D05D3398}"/>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3" name="Freeform: Shape 232">
                <a:extLst>
                  <a:ext uri="{FF2B5EF4-FFF2-40B4-BE49-F238E27FC236}">
                    <a16:creationId xmlns:a16="http://schemas.microsoft.com/office/drawing/2014/main" id="{C2043C4D-27CC-45D6-9A62-966A77DD5812}"/>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4" name="Freeform: Shape 233">
                <a:extLst>
                  <a:ext uri="{FF2B5EF4-FFF2-40B4-BE49-F238E27FC236}">
                    <a16:creationId xmlns:a16="http://schemas.microsoft.com/office/drawing/2014/main" id="{F2D98196-D099-495E-A828-A073967D67FB}"/>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5" name="Freeform: Shape 234">
                <a:extLst>
                  <a:ext uri="{FF2B5EF4-FFF2-40B4-BE49-F238E27FC236}">
                    <a16:creationId xmlns:a16="http://schemas.microsoft.com/office/drawing/2014/main" id="{68586E33-BCEF-4B0E-95AC-B1E8EA25C6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6" name="Freeform: Shape 235">
                <a:extLst>
                  <a:ext uri="{FF2B5EF4-FFF2-40B4-BE49-F238E27FC236}">
                    <a16:creationId xmlns:a16="http://schemas.microsoft.com/office/drawing/2014/main" id="{D088D3EB-C95E-441B-8F56-F04DDB19F1B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7" name="Freeform: Shape 236">
                <a:extLst>
                  <a:ext uri="{FF2B5EF4-FFF2-40B4-BE49-F238E27FC236}">
                    <a16:creationId xmlns:a16="http://schemas.microsoft.com/office/drawing/2014/main" id="{635A3D28-BCDB-445F-800B-8DE8585F6A30}"/>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8" name="Freeform: Shape 237">
                <a:extLst>
                  <a:ext uri="{FF2B5EF4-FFF2-40B4-BE49-F238E27FC236}">
                    <a16:creationId xmlns:a16="http://schemas.microsoft.com/office/drawing/2014/main" id="{49C1D7F6-B9CD-46FF-9058-CD4E3DC2EC5C}"/>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9" name="Freeform: Shape 238">
                <a:extLst>
                  <a:ext uri="{FF2B5EF4-FFF2-40B4-BE49-F238E27FC236}">
                    <a16:creationId xmlns:a16="http://schemas.microsoft.com/office/drawing/2014/main" id="{9942B8B8-7819-434C-902E-8BF793967CF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0" name="Freeform: Shape 239">
                <a:extLst>
                  <a:ext uri="{FF2B5EF4-FFF2-40B4-BE49-F238E27FC236}">
                    <a16:creationId xmlns:a16="http://schemas.microsoft.com/office/drawing/2014/main" id="{CDF6FF28-FCCB-4FD3-B5EC-8F9E3F4A1F0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1" name="Freeform: Shape 240">
                <a:extLst>
                  <a:ext uri="{FF2B5EF4-FFF2-40B4-BE49-F238E27FC236}">
                    <a16:creationId xmlns:a16="http://schemas.microsoft.com/office/drawing/2014/main" id="{36634934-EC58-49CF-8AF5-0D1AD757663A}"/>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2" name="Freeform: Shape 241">
                <a:extLst>
                  <a:ext uri="{FF2B5EF4-FFF2-40B4-BE49-F238E27FC236}">
                    <a16:creationId xmlns:a16="http://schemas.microsoft.com/office/drawing/2014/main" id="{2A938075-EEBB-426F-AAEF-8DB877F1BF9F}"/>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3" name="Freeform: Shape 242">
                <a:extLst>
                  <a:ext uri="{FF2B5EF4-FFF2-40B4-BE49-F238E27FC236}">
                    <a16:creationId xmlns:a16="http://schemas.microsoft.com/office/drawing/2014/main" id="{9CF2395A-C8FA-4CE0-BADE-AD9620DCAC9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4" name="Freeform: Shape 243">
                <a:extLst>
                  <a:ext uri="{FF2B5EF4-FFF2-40B4-BE49-F238E27FC236}">
                    <a16:creationId xmlns:a16="http://schemas.microsoft.com/office/drawing/2014/main" id="{724C8CBB-AE30-4BDE-9609-6AD9DC4F1A8E}"/>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5" name="Freeform: Shape 244">
                <a:extLst>
                  <a:ext uri="{FF2B5EF4-FFF2-40B4-BE49-F238E27FC236}">
                    <a16:creationId xmlns:a16="http://schemas.microsoft.com/office/drawing/2014/main" id="{75077D00-21A4-4EA4-A836-2E6F377DC283}"/>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6" name="Freeform: Shape 245">
                <a:extLst>
                  <a:ext uri="{FF2B5EF4-FFF2-40B4-BE49-F238E27FC236}">
                    <a16:creationId xmlns:a16="http://schemas.microsoft.com/office/drawing/2014/main" id="{BFE1D84B-3E9B-4355-AB70-29BD0813469B}"/>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7" name="Freeform: Shape 246">
                <a:extLst>
                  <a:ext uri="{FF2B5EF4-FFF2-40B4-BE49-F238E27FC236}">
                    <a16:creationId xmlns:a16="http://schemas.microsoft.com/office/drawing/2014/main" id="{7E91096F-72A7-40D5-8D94-E473A526218C}"/>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8" name="Freeform: Shape 247">
                <a:extLst>
                  <a:ext uri="{FF2B5EF4-FFF2-40B4-BE49-F238E27FC236}">
                    <a16:creationId xmlns:a16="http://schemas.microsoft.com/office/drawing/2014/main" id="{0EB75445-3187-4401-86FD-A85FA620C85F}"/>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9" name="Freeform: Shape 248">
                <a:extLst>
                  <a:ext uri="{FF2B5EF4-FFF2-40B4-BE49-F238E27FC236}">
                    <a16:creationId xmlns:a16="http://schemas.microsoft.com/office/drawing/2014/main" id="{1D95CA2E-E941-4D26-B91B-7CDAE8112AC0}"/>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0" name="Freeform: Shape 249">
                <a:extLst>
                  <a:ext uri="{FF2B5EF4-FFF2-40B4-BE49-F238E27FC236}">
                    <a16:creationId xmlns:a16="http://schemas.microsoft.com/office/drawing/2014/main" id="{8A8CFFAC-749B-484A-8C17-634131D9C09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1" name="Freeform: Shape 250">
                <a:extLst>
                  <a:ext uri="{FF2B5EF4-FFF2-40B4-BE49-F238E27FC236}">
                    <a16:creationId xmlns:a16="http://schemas.microsoft.com/office/drawing/2014/main" id="{3125F4A7-EAFB-49D2-848F-8D0C044BE27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2" name="Freeform: Shape 251">
                <a:extLst>
                  <a:ext uri="{FF2B5EF4-FFF2-40B4-BE49-F238E27FC236}">
                    <a16:creationId xmlns:a16="http://schemas.microsoft.com/office/drawing/2014/main" id="{B9B9B3BB-4B8E-4C75-96EA-4C2048C6F232}"/>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3" name="Freeform: Shape 252">
                <a:extLst>
                  <a:ext uri="{FF2B5EF4-FFF2-40B4-BE49-F238E27FC236}">
                    <a16:creationId xmlns:a16="http://schemas.microsoft.com/office/drawing/2014/main" id="{9017FF82-4E07-4642-AD9E-BB96D42BD639}"/>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4" name="Freeform: Shape 253">
                <a:extLst>
                  <a:ext uri="{FF2B5EF4-FFF2-40B4-BE49-F238E27FC236}">
                    <a16:creationId xmlns:a16="http://schemas.microsoft.com/office/drawing/2014/main" id="{6B1971AE-14DC-4045-882C-6B2E0CE3B16B}"/>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5" name="Freeform: Shape 254">
                <a:extLst>
                  <a:ext uri="{FF2B5EF4-FFF2-40B4-BE49-F238E27FC236}">
                    <a16:creationId xmlns:a16="http://schemas.microsoft.com/office/drawing/2014/main" id="{AA8CD457-0651-4ECC-81C7-C21EE779EDDA}"/>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6" name="Freeform: Shape 255">
                <a:extLst>
                  <a:ext uri="{FF2B5EF4-FFF2-40B4-BE49-F238E27FC236}">
                    <a16:creationId xmlns:a16="http://schemas.microsoft.com/office/drawing/2014/main" id="{65833210-69A5-47FF-8EA9-99D9E28B8D6D}"/>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7" name="Freeform: Shape 256">
                <a:extLst>
                  <a:ext uri="{FF2B5EF4-FFF2-40B4-BE49-F238E27FC236}">
                    <a16:creationId xmlns:a16="http://schemas.microsoft.com/office/drawing/2014/main" id="{C04C7A32-9FAA-4F63-9C56-4924343522E5}"/>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8" name="Freeform: Shape 257">
                <a:extLst>
                  <a:ext uri="{FF2B5EF4-FFF2-40B4-BE49-F238E27FC236}">
                    <a16:creationId xmlns:a16="http://schemas.microsoft.com/office/drawing/2014/main" id="{49DC777D-C77C-4470-B4AF-C884887B0C9C}"/>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9" name="Freeform: Shape 258">
                <a:extLst>
                  <a:ext uri="{FF2B5EF4-FFF2-40B4-BE49-F238E27FC236}">
                    <a16:creationId xmlns:a16="http://schemas.microsoft.com/office/drawing/2014/main" id="{158BF1D0-C876-400E-A139-5CE34D9B7581}"/>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0" name="Freeform: Shape 259">
                <a:extLst>
                  <a:ext uri="{FF2B5EF4-FFF2-40B4-BE49-F238E27FC236}">
                    <a16:creationId xmlns:a16="http://schemas.microsoft.com/office/drawing/2014/main" id="{12B92D7A-51EB-488C-8B4A-2DA48105CA0C}"/>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1" name="Freeform: Shape 260">
                <a:extLst>
                  <a:ext uri="{FF2B5EF4-FFF2-40B4-BE49-F238E27FC236}">
                    <a16:creationId xmlns:a16="http://schemas.microsoft.com/office/drawing/2014/main" id="{36F35362-EC6C-4B99-8EA0-B2E5F7E5754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2" name="Freeform: Shape 261">
                <a:extLst>
                  <a:ext uri="{FF2B5EF4-FFF2-40B4-BE49-F238E27FC236}">
                    <a16:creationId xmlns:a16="http://schemas.microsoft.com/office/drawing/2014/main" id="{E198CDFA-E8E4-4AB8-8152-70D0A99017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3" name="Freeform: Shape 262">
                <a:extLst>
                  <a:ext uri="{FF2B5EF4-FFF2-40B4-BE49-F238E27FC236}">
                    <a16:creationId xmlns:a16="http://schemas.microsoft.com/office/drawing/2014/main" id="{0A6E867E-E4D5-4962-B1E3-40C1EBAD454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4" name="Freeform: Shape 263">
                <a:extLst>
                  <a:ext uri="{FF2B5EF4-FFF2-40B4-BE49-F238E27FC236}">
                    <a16:creationId xmlns:a16="http://schemas.microsoft.com/office/drawing/2014/main" id="{80E476FD-96DE-446C-867F-9D329645237F}"/>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5" name="Freeform: Shape 264">
                <a:extLst>
                  <a:ext uri="{FF2B5EF4-FFF2-40B4-BE49-F238E27FC236}">
                    <a16:creationId xmlns:a16="http://schemas.microsoft.com/office/drawing/2014/main" id="{2A4B1DEE-9DE5-44FA-999C-35FC48FFD87B}"/>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6" name="Freeform: Shape 265">
                <a:extLst>
                  <a:ext uri="{FF2B5EF4-FFF2-40B4-BE49-F238E27FC236}">
                    <a16:creationId xmlns:a16="http://schemas.microsoft.com/office/drawing/2014/main" id="{B0466F5E-3E96-4F81-8A0D-03BE09971D09}"/>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7" name="Freeform: Shape 266">
                <a:extLst>
                  <a:ext uri="{FF2B5EF4-FFF2-40B4-BE49-F238E27FC236}">
                    <a16:creationId xmlns:a16="http://schemas.microsoft.com/office/drawing/2014/main" id="{7F10273E-D499-4A93-806B-29552CFEAB9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8" name="Freeform: Shape 267">
                <a:extLst>
                  <a:ext uri="{FF2B5EF4-FFF2-40B4-BE49-F238E27FC236}">
                    <a16:creationId xmlns:a16="http://schemas.microsoft.com/office/drawing/2014/main" id="{9F109E66-58F5-49F9-A8FA-C2C6B9D3314D}"/>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9" name="Freeform: Shape 268">
                <a:extLst>
                  <a:ext uri="{FF2B5EF4-FFF2-40B4-BE49-F238E27FC236}">
                    <a16:creationId xmlns:a16="http://schemas.microsoft.com/office/drawing/2014/main" id="{BEFEAFE3-481D-4BD8-8E0E-FD2D6514759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0" name="Freeform: Shape 269">
                <a:extLst>
                  <a:ext uri="{FF2B5EF4-FFF2-40B4-BE49-F238E27FC236}">
                    <a16:creationId xmlns:a16="http://schemas.microsoft.com/office/drawing/2014/main" id="{4D9F94D2-04D5-4055-ABB3-12E2D54D9168}"/>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1" name="Freeform: Shape 270">
                <a:extLst>
                  <a:ext uri="{FF2B5EF4-FFF2-40B4-BE49-F238E27FC236}">
                    <a16:creationId xmlns:a16="http://schemas.microsoft.com/office/drawing/2014/main" id="{8DF12218-DA8B-4C9D-AC25-6E4EB9E5157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2" name="Freeform: Shape 271">
                <a:extLst>
                  <a:ext uri="{FF2B5EF4-FFF2-40B4-BE49-F238E27FC236}">
                    <a16:creationId xmlns:a16="http://schemas.microsoft.com/office/drawing/2014/main" id="{0EBFC3D4-98BB-45EA-B787-42AD1392C199}"/>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3" name="Freeform: Shape 272">
                <a:extLst>
                  <a:ext uri="{FF2B5EF4-FFF2-40B4-BE49-F238E27FC236}">
                    <a16:creationId xmlns:a16="http://schemas.microsoft.com/office/drawing/2014/main" id="{B012490F-C6CB-4B2B-ACEE-164410E430A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4" name="Freeform: Shape 273">
                <a:extLst>
                  <a:ext uri="{FF2B5EF4-FFF2-40B4-BE49-F238E27FC236}">
                    <a16:creationId xmlns:a16="http://schemas.microsoft.com/office/drawing/2014/main" id="{C8A0CEBF-7017-4AE8-B110-4FB98A0931A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5" name="Freeform: Shape 274">
                <a:extLst>
                  <a:ext uri="{FF2B5EF4-FFF2-40B4-BE49-F238E27FC236}">
                    <a16:creationId xmlns:a16="http://schemas.microsoft.com/office/drawing/2014/main" id="{BFB90B3C-B2E2-41FC-852F-20935BD58D3F}"/>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6" name="Freeform: Shape 275">
                <a:extLst>
                  <a:ext uri="{FF2B5EF4-FFF2-40B4-BE49-F238E27FC236}">
                    <a16:creationId xmlns:a16="http://schemas.microsoft.com/office/drawing/2014/main" id="{AD216D02-05DA-4573-8119-B89DD39D163C}"/>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7" name="Freeform: Shape 276">
                <a:extLst>
                  <a:ext uri="{FF2B5EF4-FFF2-40B4-BE49-F238E27FC236}">
                    <a16:creationId xmlns:a16="http://schemas.microsoft.com/office/drawing/2014/main" id="{4AD95CA3-812D-4706-A483-37C60CEFCF96}"/>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8" name="Freeform: Shape 277">
                <a:extLst>
                  <a:ext uri="{FF2B5EF4-FFF2-40B4-BE49-F238E27FC236}">
                    <a16:creationId xmlns:a16="http://schemas.microsoft.com/office/drawing/2014/main" id="{ED7350CE-E616-42AC-8E07-41E9A7A07CA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9" name="Freeform: Shape 278">
                <a:extLst>
                  <a:ext uri="{FF2B5EF4-FFF2-40B4-BE49-F238E27FC236}">
                    <a16:creationId xmlns:a16="http://schemas.microsoft.com/office/drawing/2014/main" id="{87A359AE-1FD7-4EC0-9759-55B2173A6EFD}"/>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0" name="Freeform: Shape 279">
                <a:extLst>
                  <a:ext uri="{FF2B5EF4-FFF2-40B4-BE49-F238E27FC236}">
                    <a16:creationId xmlns:a16="http://schemas.microsoft.com/office/drawing/2014/main" id="{97A88E14-719D-4D47-A0A1-80D6780E8EED}"/>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1" name="Freeform: Shape 280">
                <a:extLst>
                  <a:ext uri="{FF2B5EF4-FFF2-40B4-BE49-F238E27FC236}">
                    <a16:creationId xmlns:a16="http://schemas.microsoft.com/office/drawing/2014/main" id="{D16E2313-CE29-4A31-AC81-790178F4746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2" name="Freeform: Shape 281">
                <a:extLst>
                  <a:ext uri="{FF2B5EF4-FFF2-40B4-BE49-F238E27FC236}">
                    <a16:creationId xmlns:a16="http://schemas.microsoft.com/office/drawing/2014/main" id="{1D1C4F29-D833-4964-B939-3B727AE1EA41}"/>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3" name="Freeform: Shape 282">
                <a:extLst>
                  <a:ext uri="{FF2B5EF4-FFF2-40B4-BE49-F238E27FC236}">
                    <a16:creationId xmlns:a16="http://schemas.microsoft.com/office/drawing/2014/main" id="{4AAC2964-5640-4A4F-AF95-C44533263206}"/>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4" name="Freeform: Shape 283">
                <a:extLst>
                  <a:ext uri="{FF2B5EF4-FFF2-40B4-BE49-F238E27FC236}">
                    <a16:creationId xmlns:a16="http://schemas.microsoft.com/office/drawing/2014/main" id="{234E3EAE-3024-4122-B3C9-D19EF89411B2}"/>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5" name="Freeform: Shape 284">
                <a:extLst>
                  <a:ext uri="{FF2B5EF4-FFF2-40B4-BE49-F238E27FC236}">
                    <a16:creationId xmlns:a16="http://schemas.microsoft.com/office/drawing/2014/main" id="{28FD952A-B49E-4AFD-BE46-A826C893BA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6" name="Freeform: Shape 285">
                <a:extLst>
                  <a:ext uri="{FF2B5EF4-FFF2-40B4-BE49-F238E27FC236}">
                    <a16:creationId xmlns:a16="http://schemas.microsoft.com/office/drawing/2014/main" id="{A8F11D09-106F-4800-8537-1511F52735A8}"/>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7" name="Freeform: Shape 286">
                <a:extLst>
                  <a:ext uri="{FF2B5EF4-FFF2-40B4-BE49-F238E27FC236}">
                    <a16:creationId xmlns:a16="http://schemas.microsoft.com/office/drawing/2014/main" id="{628B2A9C-BF81-4C2A-A82F-094822D91962}"/>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8" name="Freeform: Shape 287">
                <a:extLst>
                  <a:ext uri="{FF2B5EF4-FFF2-40B4-BE49-F238E27FC236}">
                    <a16:creationId xmlns:a16="http://schemas.microsoft.com/office/drawing/2014/main" id="{67DB4930-228B-47AF-AAF7-1BF8F1B48A13}"/>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9" name="Freeform: Shape 288">
                <a:extLst>
                  <a:ext uri="{FF2B5EF4-FFF2-40B4-BE49-F238E27FC236}">
                    <a16:creationId xmlns:a16="http://schemas.microsoft.com/office/drawing/2014/main" id="{5C000D14-C33C-4ABC-8859-916548DDFFB4}"/>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0" name="Freeform: Shape 289">
                <a:extLst>
                  <a:ext uri="{FF2B5EF4-FFF2-40B4-BE49-F238E27FC236}">
                    <a16:creationId xmlns:a16="http://schemas.microsoft.com/office/drawing/2014/main" id="{EFD3C8C8-BB59-449C-B55E-01F014FF2BD1}"/>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1" name="Freeform: Shape 290">
                <a:extLst>
                  <a:ext uri="{FF2B5EF4-FFF2-40B4-BE49-F238E27FC236}">
                    <a16:creationId xmlns:a16="http://schemas.microsoft.com/office/drawing/2014/main" id="{F67091D2-B1F6-4D9C-BE4A-EE3988A464AF}"/>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2" name="Freeform: Shape 291">
                <a:extLst>
                  <a:ext uri="{FF2B5EF4-FFF2-40B4-BE49-F238E27FC236}">
                    <a16:creationId xmlns:a16="http://schemas.microsoft.com/office/drawing/2014/main" id="{E696DB2D-BF32-49CF-A3D0-B5BCFFFC3A7C}"/>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3" name="Freeform: Shape 292">
                <a:extLst>
                  <a:ext uri="{FF2B5EF4-FFF2-40B4-BE49-F238E27FC236}">
                    <a16:creationId xmlns:a16="http://schemas.microsoft.com/office/drawing/2014/main" id="{DA9DFC77-4503-4E27-81F8-4EC423EE7F2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4" name="Freeform: Shape 293">
                <a:extLst>
                  <a:ext uri="{FF2B5EF4-FFF2-40B4-BE49-F238E27FC236}">
                    <a16:creationId xmlns:a16="http://schemas.microsoft.com/office/drawing/2014/main" id="{C9750606-8257-49A8-BAC6-8AF5245F225F}"/>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5" name="Freeform: Shape 294">
                <a:extLst>
                  <a:ext uri="{FF2B5EF4-FFF2-40B4-BE49-F238E27FC236}">
                    <a16:creationId xmlns:a16="http://schemas.microsoft.com/office/drawing/2014/main" id="{1FAF9961-6FEB-4F37-AA12-4123C2F348C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6" name="Freeform: Shape 295">
                <a:extLst>
                  <a:ext uri="{FF2B5EF4-FFF2-40B4-BE49-F238E27FC236}">
                    <a16:creationId xmlns:a16="http://schemas.microsoft.com/office/drawing/2014/main" id="{ECEB85EF-07A3-4915-972B-41652BD77A0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7" name="Freeform: Shape 296">
                <a:extLst>
                  <a:ext uri="{FF2B5EF4-FFF2-40B4-BE49-F238E27FC236}">
                    <a16:creationId xmlns:a16="http://schemas.microsoft.com/office/drawing/2014/main" id="{70E3C169-E198-408B-8C0B-6D107638EEA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8" name="Freeform: Shape 297">
                <a:extLst>
                  <a:ext uri="{FF2B5EF4-FFF2-40B4-BE49-F238E27FC236}">
                    <a16:creationId xmlns:a16="http://schemas.microsoft.com/office/drawing/2014/main" id="{F55D2648-69AF-4F06-B4E2-ED7EB64562C0}"/>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9" name="Freeform: Shape 298">
                <a:extLst>
                  <a:ext uri="{FF2B5EF4-FFF2-40B4-BE49-F238E27FC236}">
                    <a16:creationId xmlns:a16="http://schemas.microsoft.com/office/drawing/2014/main" id="{808EE613-DBD4-40A5-B2FC-FFE52B379596}"/>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0" name="Freeform: Shape 299">
                <a:extLst>
                  <a:ext uri="{FF2B5EF4-FFF2-40B4-BE49-F238E27FC236}">
                    <a16:creationId xmlns:a16="http://schemas.microsoft.com/office/drawing/2014/main" id="{5CF13D94-C51E-4F0C-93ED-89C74D5967D4}"/>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1" name="Freeform: Shape 300">
                <a:extLst>
                  <a:ext uri="{FF2B5EF4-FFF2-40B4-BE49-F238E27FC236}">
                    <a16:creationId xmlns:a16="http://schemas.microsoft.com/office/drawing/2014/main" id="{D02372BC-9E3F-430B-9E13-B750B7548287}"/>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2" name="Freeform: Shape 301">
                <a:extLst>
                  <a:ext uri="{FF2B5EF4-FFF2-40B4-BE49-F238E27FC236}">
                    <a16:creationId xmlns:a16="http://schemas.microsoft.com/office/drawing/2014/main" id="{5CC5A4DF-827D-4F25-A560-89C50AFC96F9}"/>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3" name="Freeform: Shape 302">
                <a:extLst>
                  <a:ext uri="{FF2B5EF4-FFF2-40B4-BE49-F238E27FC236}">
                    <a16:creationId xmlns:a16="http://schemas.microsoft.com/office/drawing/2014/main" id="{C664ED74-3F99-4CD6-9B08-8C66D3C2384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4" name="Freeform: Shape 303">
                <a:extLst>
                  <a:ext uri="{FF2B5EF4-FFF2-40B4-BE49-F238E27FC236}">
                    <a16:creationId xmlns:a16="http://schemas.microsoft.com/office/drawing/2014/main" id="{A366A050-ABC8-404E-9D19-88C1BFD746AD}"/>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5" name="Freeform: Shape 304">
                <a:extLst>
                  <a:ext uri="{FF2B5EF4-FFF2-40B4-BE49-F238E27FC236}">
                    <a16:creationId xmlns:a16="http://schemas.microsoft.com/office/drawing/2014/main" id="{E54F9189-EFA8-450C-9A79-2642C2815DC1}"/>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6" name="Freeform: Shape 305">
                <a:extLst>
                  <a:ext uri="{FF2B5EF4-FFF2-40B4-BE49-F238E27FC236}">
                    <a16:creationId xmlns:a16="http://schemas.microsoft.com/office/drawing/2014/main" id="{83474EF4-3910-4D27-8CE9-6B0571690FB0}"/>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7" name="Freeform: Shape 306">
                <a:extLst>
                  <a:ext uri="{FF2B5EF4-FFF2-40B4-BE49-F238E27FC236}">
                    <a16:creationId xmlns:a16="http://schemas.microsoft.com/office/drawing/2014/main" id="{07AF992F-ECBF-4DC7-AAD7-C89A905F51C3}"/>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8" name="Freeform: Shape 307">
                <a:extLst>
                  <a:ext uri="{FF2B5EF4-FFF2-40B4-BE49-F238E27FC236}">
                    <a16:creationId xmlns:a16="http://schemas.microsoft.com/office/drawing/2014/main" id="{8DF44771-0BBE-4ABF-A1A0-4F21168E9496}"/>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9" name="Freeform: Shape 308">
                <a:extLst>
                  <a:ext uri="{FF2B5EF4-FFF2-40B4-BE49-F238E27FC236}">
                    <a16:creationId xmlns:a16="http://schemas.microsoft.com/office/drawing/2014/main" id="{A83A06AC-4FF7-4E63-8018-3EC97686E21C}"/>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0" name="Freeform: Shape 309">
                <a:extLst>
                  <a:ext uri="{FF2B5EF4-FFF2-40B4-BE49-F238E27FC236}">
                    <a16:creationId xmlns:a16="http://schemas.microsoft.com/office/drawing/2014/main" id="{CF2D1DA8-92C8-41E9-B8CA-AA39868CBF09}"/>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1" name="Freeform: Shape 310">
                <a:extLst>
                  <a:ext uri="{FF2B5EF4-FFF2-40B4-BE49-F238E27FC236}">
                    <a16:creationId xmlns:a16="http://schemas.microsoft.com/office/drawing/2014/main" id="{CE7EB8CC-07A4-47A7-928A-8984C4706850}"/>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2" name="Freeform: Shape 311">
                <a:extLst>
                  <a:ext uri="{FF2B5EF4-FFF2-40B4-BE49-F238E27FC236}">
                    <a16:creationId xmlns:a16="http://schemas.microsoft.com/office/drawing/2014/main" id="{DD8F57F4-0054-4907-A5A4-FEA9B509AD3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3" name="Freeform: Shape 312">
                <a:extLst>
                  <a:ext uri="{FF2B5EF4-FFF2-40B4-BE49-F238E27FC236}">
                    <a16:creationId xmlns:a16="http://schemas.microsoft.com/office/drawing/2014/main" id="{60ED5BA9-E036-40AE-A6CC-0DECB39D5A46}"/>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4" name="Freeform: Shape 313">
                <a:extLst>
                  <a:ext uri="{FF2B5EF4-FFF2-40B4-BE49-F238E27FC236}">
                    <a16:creationId xmlns:a16="http://schemas.microsoft.com/office/drawing/2014/main" id="{0FD10507-E725-4668-A9B2-F1C23A57A16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5" name="Freeform: Shape 314">
                <a:extLst>
                  <a:ext uri="{FF2B5EF4-FFF2-40B4-BE49-F238E27FC236}">
                    <a16:creationId xmlns:a16="http://schemas.microsoft.com/office/drawing/2014/main" id="{D1C0A19B-7E91-4068-9AA4-14FA512E22BD}"/>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6" name="Freeform: Shape 315">
                <a:extLst>
                  <a:ext uri="{FF2B5EF4-FFF2-40B4-BE49-F238E27FC236}">
                    <a16:creationId xmlns:a16="http://schemas.microsoft.com/office/drawing/2014/main" id="{280850D2-6E89-4131-9FB7-A009F965BDE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7" name="Freeform: Shape 316">
                <a:extLst>
                  <a:ext uri="{FF2B5EF4-FFF2-40B4-BE49-F238E27FC236}">
                    <a16:creationId xmlns:a16="http://schemas.microsoft.com/office/drawing/2014/main" id="{9FE1F233-525B-490D-92CE-E84B86136916}"/>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8" name="Freeform: Shape 317">
                <a:extLst>
                  <a:ext uri="{FF2B5EF4-FFF2-40B4-BE49-F238E27FC236}">
                    <a16:creationId xmlns:a16="http://schemas.microsoft.com/office/drawing/2014/main" id="{7181D01C-96B5-44C1-A386-30CE0F738E0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9" name="Freeform: Shape 318">
                <a:extLst>
                  <a:ext uri="{FF2B5EF4-FFF2-40B4-BE49-F238E27FC236}">
                    <a16:creationId xmlns:a16="http://schemas.microsoft.com/office/drawing/2014/main" id="{E2B633A1-C30D-4403-AC8F-43AC6B9B7EA1}"/>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0" name="Freeform: Shape 319">
                <a:extLst>
                  <a:ext uri="{FF2B5EF4-FFF2-40B4-BE49-F238E27FC236}">
                    <a16:creationId xmlns:a16="http://schemas.microsoft.com/office/drawing/2014/main" id="{6A8ADFAF-7B99-4AF5-8AD0-6F6396B1E2AC}"/>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1" name="Freeform: Shape 320">
                <a:extLst>
                  <a:ext uri="{FF2B5EF4-FFF2-40B4-BE49-F238E27FC236}">
                    <a16:creationId xmlns:a16="http://schemas.microsoft.com/office/drawing/2014/main" id="{BF24EED6-9FF6-4D3B-B888-7C128BA748FD}"/>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2" name="Freeform: Shape 321">
                <a:extLst>
                  <a:ext uri="{FF2B5EF4-FFF2-40B4-BE49-F238E27FC236}">
                    <a16:creationId xmlns:a16="http://schemas.microsoft.com/office/drawing/2014/main" id="{6120BD91-6B39-4427-90EE-7F3AA46700A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3" name="Freeform: Shape 322">
                <a:extLst>
                  <a:ext uri="{FF2B5EF4-FFF2-40B4-BE49-F238E27FC236}">
                    <a16:creationId xmlns:a16="http://schemas.microsoft.com/office/drawing/2014/main" id="{99BA16F9-242B-4140-BC3F-17E34841473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4" name="Freeform: Shape 323">
                <a:extLst>
                  <a:ext uri="{FF2B5EF4-FFF2-40B4-BE49-F238E27FC236}">
                    <a16:creationId xmlns:a16="http://schemas.microsoft.com/office/drawing/2014/main" id="{814ACF54-DEC1-429C-85FA-022FE7302222}"/>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5" name="Freeform: Shape 324">
                <a:extLst>
                  <a:ext uri="{FF2B5EF4-FFF2-40B4-BE49-F238E27FC236}">
                    <a16:creationId xmlns:a16="http://schemas.microsoft.com/office/drawing/2014/main" id="{8E30803D-601A-44AA-8D2C-F89DB4ADF487}"/>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6" name="Freeform: Shape 325">
                <a:extLst>
                  <a:ext uri="{FF2B5EF4-FFF2-40B4-BE49-F238E27FC236}">
                    <a16:creationId xmlns:a16="http://schemas.microsoft.com/office/drawing/2014/main" id="{4E6EEE87-0C42-4413-8EA5-706C464D32B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7" name="Freeform: Shape 326">
                <a:extLst>
                  <a:ext uri="{FF2B5EF4-FFF2-40B4-BE49-F238E27FC236}">
                    <a16:creationId xmlns:a16="http://schemas.microsoft.com/office/drawing/2014/main" id="{0832DF18-6AAF-4499-8D30-5A79B18EC003}"/>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8" name="Freeform: Shape 327">
                <a:extLst>
                  <a:ext uri="{FF2B5EF4-FFF2-40B4-BE49-F238E27FC236}">
                    <a16:creationId xmlns:a16="http://schemas.microsoft.com/office/drawing/2014/main" id="{4AD66F08-011B-4A20-B1E5-D3A9A35AA4EB}"/>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9" name="Freeform: Shape 328">
                <a:extLst>
                  <a:ext uri="{FF2B5EF4-FFF2-40B4-BE49-F238E27FC236}">
                    <a16:creationId xmlns:a16="http://schemas.microsoft.com/office/drawing/2014/main" id="{BBD23BB3-08F2-47BC-B141-4E6ED9492AA2}"/>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0" name="Freeform: Shape 329">
                <a:extLst>
                  <a:ext uri="{FF2B5EF4-FFF2-40B4-BE49-F238E27FC236}">
                    <a16:creationId xmlns:a16="http://schemas.microsoft.com/office/drawing/2014/main" id="{B3CE711A-2069-42C1-98C4-4508B5943F6A}"/>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1" name="Freeform: Shape 330">
                <a:extLst>
                  <a:ext uri="{FF2B5EF4-FFF2-40B4-BE49-F238E27FC236}">
                    <a16:creationId xmlns:a16="http://schemas.microsoft.com/office/drawing/2014/main" id="{26B8F21B-C222-4784-8D4C-7D5D24EA1F38}"/>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2" name="Freeform: Shape 331">
                <a:extLst>
                  <a:ext uri="{FF2B5EF4-FFF2-40B4-BE49-F238E27FC236}">
                    <a16:creationId xmlns:a16="http://schemas.microsoft.com/office/drawing/2014/main" id="{58C4C653-04CF-45EA-92F4-3B76B0AA9719}"/>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3" name="Freeform: Shape 332">
                <a:extLst>
                  <a:ext uri="{FF2B5EF4-FFF2-40B4-BE49-F238E27FC236}">
                    <a16:creationId xmlns:a16="http://schemas.microsoft.com/office/drawing/2014/main" id="{755FD61D-1008-46FD-86B1-4F633814A45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4" name="Freeform: Shape 333">
                <a:extLst>
                  <a:ext uri="{FF2B5EF4-FFF2-40B4-BE49-F238E27FC236}">
                    <a16:creationId xmlns:a16="http://schemas.microsoft.com/office/drawing/2014/main" id="{A3DBC891-2610-4AC1-B1D3-806E504EF435}"/>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5" name="Freeform: Shape 334">
                <a:extLst>
                  <a:ext uri="{FF2B5EF4-FFF2-40B4-BE49-F238E27FC236}">
                    <a16:creationId xmlns:a16="http://schemas.microsoft.com/office/drawing/2014/main" id="{4D9F77CB-AC06-45E2-B791-BA0A7FC6A6C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6" name="Freeform: Shape 335">
                <a:extLst>
                  <a:ext uri="{FF2B5EF4-FFF2-40B4-BE49-F238E27FC236}">
                    <a16:creationId xmlns:a16="http://schemas.microsoft.com/office/drawing/2014/main" id="{9006458F-4478-468F-ADDA-3A1A260F2798}"/>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7" name="Freeform: Shape 336">
                <a:extLst>
                  <a:ext uri="{FF2B5EF4-FFF2-40B4-BE49-F238E27FC236}">
                    <a16:creationId xmlns:a16="http://schemas.microsoft.com/office/drawing/2014/main" id="{366818E9-6C2E-4220-8542-BD64F8B7EE81}"/>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8" name="Freeform: Shape 337">
                <a:extLst>
                  <a:ext uri="{FF2B5EF4-FFF2-40B4-BE49-F238E27FC236}">
                    <a16:creationId xmlns:a16="http://schemas.microsoft.com/office/drawing/2014/main" id="{BD7BF3C8-FAD3-44BA-A91A-7FCE6DCE83E9}"/>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9" name="Freeform: Shape 338">
                <a:extLst>
                  <a:ext uri="{FF2B5EF4-FFF2-40B4-BE49-F238E27FC236}">
                    <a16:creationId xmlns:a16="http://schemas.microsoft.com/office/drawing/2014/main" id="{A675950D-FE3F-4100-8304-02525FC59CA4}"/>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0" name="Freeform: Shape 339">
                <a:extLst>
                  <a:ext uri="{FF2B5EF4-FFF2-40B4-BE49-F238E27FC236}">
                    <a16:creationId xmlns:a16="http://schemas.microsoft.com/office/drawing/2014/main" id="{67959628-A9E4-4868-B5C4-02A208D9EABC}"/>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1" name="Freeform: Shape 340">
                <a:extLst>
                  <a:ext uri="{FF2B5EF4-FFF2-40B4-BE49-F238E27FC236}">
                    <a16:creationId xmlns:a16="http://schemas.microsoft.com/office/drawing/2014/main" id="{ADECC7F1-0F45-486A-A990-EB276BB3384F}"/>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2" name="Freeform: Shape 341">
                <a:extLst>
                  <a:ext uri="{FF2B5EF4-FFF2-40B4-BE49-F238E27FC236}">
                    <a16:creationId xmlns:a16="http://schemas.microsoft.com/office/drawing/2014/main" id="{1245F143-DC77-4399-A4A7-A1F3B391803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3" name="Freeform: Shape 342">
                <a:extLst>
                  <a:ext uri="{FF2B5EF4-FFF2-40B4-BE49-F238E27FC236}">
                    <a16:creationId xmlns:a16="http://schemas.microsoft.com/office/drawing/2014/main" id="{475F08F8-55E9-4206-9AAE-E916FC31406E}"/>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4" name="Freeform: Shape 343">
                <a:extLst>
                  <a:ext uri="{FF2B5EF4-FFF2-40B4-BE49-F238E27FC236}">
                    <a16:creationId xmlns:a16="http://schemas.microsoft.com/office/drawing/2014/main" id="{B161936D-1B88-4DE0-9773-06D8E71E803C}"/>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5" name="Freeform: Shape 344">
                <a:extLst>
                  <a:ext uri="{FF2B5EF4-FFF2-40B4-BE49-F238E27FC236}">
                    <a16:creationId xmlns:a16="http://schemas.microsoft.com/office/drawing/2014/main" id="{D9EA60CC-AC1F-49D4-94B1-48FD127B43A7}"/>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6" name="Freeform: Shape 345">
                <a:extLst>
                  <a:ext uri="{FF2B5EF4-FFF2-40B4-BE49-F238E27FC236}">
                    <a16:creationId xmlns:a16="http://schemas.microsoft.com/office/drawing/2014/main" id="{56AE36DF-ED72-4751-A123-9AD7BA0CEEE0}"/>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7" name="Freeform: Shape 346">
                <a:extLst>
                  <a:ext uri="{FF2B5EF4-FFF2-40B4-BE49-F238E27FC236}">
                    <a16:creationId xmlns:a16="http://schemas.microsoft.com/office/drawing/2014/main" id="{856DA2E5-CBAE-4B4F-A30B-DFC1EE9B592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8" name="Freeform: Shape 347">
                <a:extLst>
                  <a:ext uri="{FF2B5EF4-FFF2-40B4-BE49-F238E27FC236}">
                    <a16:creationId xmlns:a16="http://schemas.microsoft.com/office/drawing/2014/main" id="{5E60101A-81EF-48E2-B67D-EB8847278D98}"/>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9" name="Freeform: Shape 348">
                <a:extLst>
                  <a:ext uri="{FF2B5EF4-FFF2-40B4-BE49-F238E27FC236}">
                    <a16:creationId xmlns:a16="http://schemas.microsoft.com/office/drawing/2014/main" id="{623BF631-A52C-4AAD-B012-1FD678A1F65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0" name="Freeform: Shape 349">
                <a:extLst>
                  <a:ext uri="{FF2B5EF4-FFF2-40B4-BE49-F238E27FC236}">
                    <a16:creationId xmlns:a16="http://schemas.microsoft.com/office/drawing/2014/main" id="{3BA8C092-E3E4-4EA7-A73A-3BB13B493E2D}"/>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1" name="Freeform: Shape 350">
                <a:extLst>
                  <a:ext uri="{FF2B5EF4-FFF2-40B4-BE49-F238E27FC236}">
                    <a16:creationId xmlns:a16="http://schemas.microsoft.com/office/drawing/2014/main" id="{E4D5F4C5-FFAD-41D1-9E66-8DEA9AE3C68A}"/>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2" name="Freeform: Shape 351">
                <a:extLst>
                  <a:ext uri="{FF2B5EF4-FFF2-40B4-BE49-F238E27FC236}">
                    <a16:creationId xmlns:a16="http://schemas.microsoft.com/office/drawing/2014/main" id="{1B80E2AD-D598-4076-9A70-3FF60D761AAE}"/>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3" name="Freeform: Shape 352">
                <a:extLst>
                  <a:ext uri="{FF2B5EF4-FFF2-40B4-BE49-F238E27FC236}">
                    <a16:creationId xmlns:a16="http://schemas.microsoft.com/office/drawing/2014/main" id="{1E139F40-06E7-4E2F-A479-392BC2D27152}"/>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4" name="Freeform: Shape 353">
                <a:extLst>
                  <a:ext uri="{FF2B5EF4-FFF2-40B4-BE49-F238E27FC236}">
                    <a16:creationId xmlns:a16="http://schemas.microsoft.com/office/drawing/2014/main" id="{57B33B74-723F-44E4-8CF7-F68B6BBEE243}"/>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5" name="Freeform: Shape 354">
                <a:extLst>
                  <a:ext uri="{FF2B5EF4-FFF2-40B4-BE49-F238E27FC236}">
                    <a16:creationId xmlns:a16="http://schemas.microsoft.com/office/drawing/2014/main" id="{3300C380-880A-440E-AD73-941A859A69BF}"/>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6" name="Freeform: Shape 355">
                <a:extLst>
                  <a:ext uri="{FF2B5EF4-FFF2-40B4-BE49-F238E27FC236}">
                    <a16:creationId xmlns:a16="http://schemas.microsoft.com/office/drawing/2014/main" id="{8649CE7C-4F6C-4C19-9A37-881B022144B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7" name="Freeform: Shape 356">
                <a:extLst>
                  <a:ext uri="{FF2B5EF4-FFF2-40B4-BE49-F238E27FC236}">
                    <a16:creationId xmlns:a16="http://schemas.microsoft.com/office/drawing/2014/main" id="{88A320C2-A1D9-4FC0-89CA-B951E12B32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9" name="Graphic 4">
              <a:extLst>
                <a:ext uri="{FF2B5EF4-FFF2-40B4-BE49-F238E27FC236}">
                  <a16:creationId xmlns:a16="http://schemas.microsoft.com/office/drawing/2014/main" id="{723EE676-95B0-40B5-BB3B-183555D2F1A1}"/>
                </a:ext>
              </a:extLst>
            </p:cNvPr>
            <p:cNvGrpSpPr/>
            <p:nvPr/>
          </p:nvGrpSpPr>
          <p:grpSpPr>
            <a:xfrm>
              <a:off x="10154386" y="4452483"/>
              <a:ext cx="1443404" cy="1443418"/>
              <a:chOff x="5734037" y="3067039"/>
              <a:chExt cx="724483" cy="724489"/>
            </a:xfrm>
            <a:grpFill/>
          </p:grpSpPr>
          <p:sp>
            <p:nvSpPr>
              <p:cNvPr id="20" name="Freeform: Shape 19">
                <a:extLst>
                  <a:ext uri="{FF2B5EF4-FFF2-40B4-BE49-F238E27FC236}">
                    <a16:creationId xmlns:a16="http://schemas.microsoft.com/office/drawing/2014/main" id="{13EE9E24-328D-4967-A7D6-9AD696D5C918}"/>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7F066982-3E06-46AC-8C85-3AA30F5EFDB9}"/>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E699AAE6-74C2-4138-8B31-465764562509}"/>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2FB875D4-122F-435D-8C34-5FA4B0BBE08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A1E1023F-42A9-42FC-86FB-4730DD3158D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19FA068-A7DA-424C-81C0-CCA59AFF291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 name="Freeform: Shape 25">
                <a:extLst>
                  <a:ext uri="{FF2B5EF4-FFF2-40B4-BE49-F238E27FC236}">
                    <a16:creationId xmlns:a16="http://schemas.microsoft.com/office/drawing/2014/main" id="{76050C48-FA99-47E4-9729-B386AD54EA47}"/>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 name="Freeform: Shape 26">
                <a:extLst>
                  <a:ext uri="{FF2B5EF4-FFF2-40B4-BE49-F238E27FC236}">
                    <a16:creationId xmlns:a16="http://schemas.microsoft.com/office/drawing/2014/main" id="{A327ECE9-CE51-4C29-9AFB-D740BC96774A}"/>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3314F941-FE16-4684-AD11-40031407E28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A12ED5B2-85E7-4C0F-911D-84166633F6CF}"/>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E16B5A61-8CFF-4FDF-9B21-09C8297A4DAB}"/>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CE0A8595-93E1-4499-86A8-9B43B07C11D1}"/>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2C380735-19C3-47FA-978D-3E990467937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CA6B2F2B-1750-4093-AD58-D2AA9CF8266F}"/>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 name="Freeform: Shape 33">
                <a:extLst>
                  <a:ext uri="{FF2B5EF4-FFF2-40B4-BE49-F238E27FC236}">
                    <a16:creationId xmlns:a16="http://schemas.microsoft.com/office/drawing/2014/main" id="{AB32A52B-3F30-43A0-88FD-9AB3DD78B0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 name="Freeform: Shape 34">
                <a:extLst>
                  <a:ext uri="{FF2B5EF4-FFF2-40B4-BE49-F238E27FC236}">
                    <a16:creationId xmlns:a16="http://schemas.microsoft.com/office/drawing/2014/main" id="{C94B2563-F4BE-4780-ABE8-8359DBB2371F}"/>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372DFDDB-1231-49CA-84CA-E4BE438A318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930DEA24-357A-4CE2-A894-9CC59149E6BB}"/>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5334C62D-A806-464B-86FF-63BA4B4B7DB0}"/>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DC0AE61D-5513-4496-AF95-4F1FA2D368B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D604D00-5107-4CA5-8461-DBF2520C1636}"/>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BF1B949-6E40-46C3-BCE9-DA2A24C5D2AF}"/>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9C0D9DE4-3D59-4B4F-8054-99080988D42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DF2EC95B-927F-4B94-B878-CD68D0DC4E24}"/>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7001FEFB-AE24-4CF7-8EEF-084BCD466D8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459BD4F3-A5E1-4F7D-A7AB-EF6BED5BE889}"/>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F1687F6E-4940-4782-A3A7-5C9C1552BF4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BEC7FFDC-A904-44D2-8F0B-91A5C76CC514}"/>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EA15C8BC-5975-40E1-A988-EB34FBCF078A}"/>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371BAC0D-2BF9-4781-A7BB-06AA16D0E6C2}"/>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FD04182-650D-498F-A066-FE4C0FA6DA1E}"/>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6E839DFF-01B4-4B5E-9910-024EC8FE1DA7}"/>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0C100C3D-5A4C-4D50-AAEC-07A4457548DE}"/>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C8647050-08AF-4BD8-87C4-CA230312901B}"/>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9A0F33E0-AADA-44E2-A5AC-31DF5EE3D38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32C8FA1D-A02A-4388-9886-69EBC58C077E}"/>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99421FD3-355A-4629-BFAD-527ECD82EE0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7" name="Freeform: Shape 56">
                <a:extLst>
                  <a:ext uri="{FF2B5EF4-FFF2-40B4-BE49-F238E27FC236}">
                    <a16:creationId xmlns:a16="http://schemas.microsoft.com/office/drawing/2014/main" id="{2AB71DCF-EB57-4B33-9FF7-11CA0CB96573}"/>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CE86AA54-A444-4823-A6DC-491E77E34B4A}"/>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9" name="Freeform: Shape 58">
                <a:extLst>
                  <a:ext uri="{FF2B5EF4-FFF2-40B4-BE49-F238E27FC236}">
                    <a16:creationId xmlns:a16="http://schemas.microsoft.com/office/drawing/2014/main" id="{750E2DF6-23A6-4192-BD64-7997AABE595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0" name="Freeform: Shape 59">
                <a:extLst>
                  <a:ext uri="{FF2B5EF4-FFF2-40B4-BE49-F238E27FC236}">
                    <a16:creationId xmlns:a16="http://schemas.microsoft.com/office/drawing/2014/main" id="{DC3D9758-1EA4-43A6-8375-DDED592A9AB6}"/>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1" name="Freeform: Shape 60">
                <a:extLst>
                  <a:ext uri="{FF2B5EF4-FFF2-40B4-BE49-F238E27FC236}">
                    <a16:creationId xmlns:a16="http://schemas.microsoft.com/office/drawing/2014/main" id="{1DFC1416-C64A-4C0B-8898-ABAABA0FCBC2}"/>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2" name="Freeform: Shape 61">
                <a:extLst>
                  <a:ext uri="{FF2B5EF4-FFF2-40B4-BE49-F238E27FC236}">
                    <a16:creationId xmlns:a16="http://schemas.microsoft.com/office/drawing/2014/main" id="{D2A221D1-7EAA-4907-A58E-8E81E7BA4748}"/>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3" name="Freeform: Shape 62">
                <a:extLst>
                  <a:ext uri="{FF2B5EF4-FFF2-40B4-BE49-F238E27FC236}">
                    <a16:creationId xmlns:a16="http://schemas.microsoft.com/office/drawing/2014/main" id="{AAC899B4-B060-44A9-9E5E-60A775CE2D4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4" name="Freeform: Shape 63">
                <a:extLst>
                  <a:ext uri="{FF2B5EF4-FFF2-40B4-BE49-F238E27FC236}">
                    <a16:creationId xmlns:a16="http://schemas.microsoft.com/office/drawing/2014/main" id="{F68A0E9C-6E97-4889-8C4E-1771D6465B4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5" name="Freeform: Shape 64">
                <a:extLst>
                  <a:ext uri="{FF2B5EF4-FFF2-40B4-BE49-F238E27FC236}">
                    <a16:creationId xmlns:a16="http://schemas.microsoft.com/office/drawing/2014/main" id="{D705A29F-351D-4D7D-AB5F-B6A24011D559}"/>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6" name="Freeform: Shape 65">
                <a:extLst>
                  <a:ext uri="{FF2B5EF4-FFF2-40B4-BE49-F238E27FC236}">
                    <a16:creationId xmlns:a16="http://schemas.microsoft.com/office/drawing/2014/main" id="{EC0BB292-2828-40AB-A869-CF6D114F0630}"/>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7" name="Freeform: Shape 66">
                <a:extLst>
                  <a:ext uri="{FF2B5EF4-FFF2-40B4-BE49-F238E27FC236}">
                    <a16:creationId xmlns:a16="http://schemas.microsoft.com/office/drawing/2014/main" id="{78EEFC2A-B463-4C2F-8D33-BA746EEC56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8" name="Freeform: Shape 67">
                <a:extLst>
                  <a:ext uri="{FF2B5EF4-FFF2-40B4-BE49-F238E27FC236}">
                    <a16:creationId xmlns:a16="http://schemas.microsoft.com/office/drawing/2014/main" id="{669784EC-901F-43E1-9785-CA274A2E37AE}"/>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9" name="Freeform: Shape 68">
                <a:extLst>
                  <a:ext uri="{FF2B5EF4-FFF2-40B4-BE49-F238E27FC236}">
                    <a16:creationId xmlns:a16="http://schemas.microsoft.com/office/drawing/2014/main" id="{EA79E5A7-5CA0-40FF-86F1-17C44CDA5EE3}"/>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0" name="Freeform: Shape 69">
                <a:extLst>
                  <a:ext uri="{FF2B5EF4-FFF2-40B4-BE49-F238E27FC236}">
                    <a16:creationId xmlns:a16="http://schemas.microsoft.com/office/drawing/2014/main" id="{CA733E24-831B-4F88-B794-2CBF062D1F3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1" name="Freeform: Shape 70">
                <a:extLst>
                  <a:ext uri="{FF2B5EF4-FFF2-40B4-BE49-F238E27FC236}">
                    <a16:creationId xmlns:a16="http://schemas.microsoft.com/office/drawing/2014/main" id="{6C529298-268D-4F6A-8278-B794C72F612D}"/>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2" name="Freeform: Shape 71">
                <a:extLst>
                  <a:ext uri="{FF2B5EF4-FFF2-40B4-BE49-F238E27FC236}">
                    <a16:creationId xmlns:a16="http://schemas.microsoft.com/office/drawing/2014/main" id="{9025A9CB-F748-49F6-BD88-DACA23F6D574}"/>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3" name="Freeform: Shape 72">
                <a:extLst>
                  <a:ext uri="{FF2B5EF4-FFF2-40B4-BE49-F238E27FC236}">
                    <a16:creationId xmlns:a16="http://schemas.microsoft.com/office/drawing/2014/main" id="{54D26918-0834-40FF-888A-16AB573AB42D}"/>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4" name="Freeform: Shape 73">
                <a:extLst>
                  <a:ext uri="{FF2B5EF4-FFF2-40B4-BE49-F238E27FC236}">
                    <a16:creationId xmlns:a16="http://schemas.microsoft.com/office/drawing/2014/main" id="{3BA0D0AD-9F3E-4A88-AD9A-027E61780550}"/>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5" name="Freeform: Shape 74">
                <a:extLst>
                  <a:ext uri="{FF2B5EF4-FFF2-40B4-BE49-F238E27FC236}">
                    <a16:creationId xmlns:a16="http://schemas.microsoft.com/office/drawing/2014/main" id="{C89DCC43-513D-49FC-AF25-83BBD29B7661}"/>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6" name="Freeform: Shape 75">
                <a:extLst>
                  <a:ext uri="{FF2B5EF4-FFF2-40B4-BE49-F238E27FC236}">
                    <a16:creationId xmlns:a16="http://schemas.microsoft.com/office/drawing/2014/main" id="{AFEAF63A-AFBF-4F67-88D7-ADA3D9E00FC4}"/>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7" name="Freeform: Shape 76">
                <a:extLst>
                  <a:ext uri="{FF2B5EF4-FFF2-40B4-BE49-F238E27FC236}">
                    <a16:creationId xmlns:a16="http://schemas.microsoft.com/office/drawing/2014/main" id="{448DE51B-423E-482E-903E-5139E42BDD4C}"/>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8" name="Freeform: Shape 77">
                <a:extLst>
                  <a:ext uri="{FF2B5EF4-FFF2-40B4-BE49-F238E27FC236}">
                    <a16:creationId xmlns:a16="http://schemas.microsoft.com/office/drawing/2014/main" id="{5449ADB8-318D-4965-814B-D6A13F780F1D}"/>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9" name="Freeform: Shape 78">
                <a:extLst>
                  <a:ext uri="{FF2B5EF4-FFF2-40B4-BE49-F238E27FC236}">
                    <a16:creationId xmlns:a16="http://schemas.microsoft.com/office/drawing/2014/main" id="{FD514D12-AA49-408C-BEE1-BBCF4C036159}"/>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0" name="Freeform: Shape 79">
                <a:extLst>
                  <a:ext uri="{FF2B5EF4-FFF2-40B4-BE49-F238E27FC236}">
                    <a16:creationId xmlns:a16="http://schemas.microsoft.com/office/drawing/2014/main" id="{05A785BE-E570-4DB4-8F7F-0AC9077116D8}"/>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1" name="Freeform: Shape 80">
                <a:extLst>
                  <a:ext uri="{FF2B5EF4-FFF2-40B4-BE49-F238E27FC236}">
                    <a16:creationId xmlns:a16="http://schemas.microsoft.com/office/drawing/2014/main" id="{97E79511-3F2F-4B2E-8830-7B7F555DA83E}"/>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2" name="Freeform: Shape 81">
                <a:extLst>
                  <a:ext uri="{FF2B5EF4-FFF2-40B4-BE49-F238E27FC236}">
                    <a16:creationId xmlns:a16="http://schemas.microsoft.com/office/drawing/2014/main" id="{DB7310B7-0080-4264-91E4-C548107F6D72}"/>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3" name="Freeform: Shape 82">
                <a:extLst>
                  <a:ext uri="{FF2B5EF4-FFF2-40B4-BE49-F238E27FC236}">
                    <a16:creationId xmlns:a16="http://schemas.microsoft.com/office/drawing/2014/main" id="{45FF82DB-4737-404E-9ACA-B19B6A089EA8}"/>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4" name="Freeform: Shape 83">
                <a:extLst>
                  <a:ext uri="{FF2B5EF4-FFF2-40B4-BE49-F238E27FC236}">
                    <a16:creationId xmlns:a16="http://schemas.microsoft.com/office/drawing/2014/main" id="{43A6BFE2-F1B0-4924-9302-9DA895CA44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5" name="Freeform: Shape 84">
                <a:extLst>
                  <a:ext uri="{FF2B5EF4-FFF2-40B4-BE49-F238E27FC236}">
                    <a16:creationId xmlns:a16="http://schemas.microsoft.com/office/drawing/2014/main" id="{9CDDEDDC-F6C4-4D85-8B8D-DA09731DAC62}"/>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6" name="Freeform: Shape 85">
                <a:extLst>
                  <a:ext uri="{FF2B5EF4-FFF2-40B4-BE49-F238E27FC236}">
                    <a16:creationId xmlns:a16="http://schemas.microsoft.com/office/drawing/2014/main" id="{DA23F74A-EE1B-414F-A58F-CB49D8A3292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7" name="Freeform: Shape 86">
                <a:extLst>
                  <a:ext uri="{FF2B5EF4-FFF2-40B4-BE49-F238E27FC236}">
                    <a16:creationId xmlns:a16="http://schemas.microsoft.com/office/drawing/2014/main" id="{56AFD036-E68B-45F9-9B76-E4B3A4B50800}"/>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8" name="Freeform: Shape 87">
                <a:extLst>
                  <a:ext uri="{FF2B5EF4-FFF2-40B4-BE49-F238E27FC236}">
                    <a16:creationId xmlns:a16="http://schemas.microsoft.com/office/drawing/2014/main" id="{2ACC9D1B-CB8B-4193-B702-DA68B92DE9F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9" name="Freeform: Shape 88">
                <a:extLst>
                  <a:ext uri="{FF2B5EF4-FFF2-40B4-BE49-F238E27FC236}">
                    <a16:creationId xmlns:a16="http://schemas.microsoft.com/office/drawing/2014/main" id="{0FBC88AB-930A-4D32-8DB1-82563BFF0EAE}"/>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0" name="Freeform: Shape 89">
                <a:extLst>
                  <a:ext uri="{FF2B5EF4-FFF2-40B4-BE49-F238E27FC236}">
                    <a16:creationId xmlns:a16="http://schemas.microsoft.com/office/drawing/2014/main" id="{74274EB1-FC6D-4C4D-965D-DEBA4589221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1" name="Freeform: Shape 90">
                <a:extLst>
                  <a:ext uri="{FF2B5EF4-FFF2-40B4-BE49-F238E27FC236}">
                    <a16:creationId xmlns:a16="http://schemas.microsoft.com/office/drawing/2014/main" id="{FE4E35D8-7704-40DC-A190-5B4E8BE44974}"/>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2" name="Freeform: Shape 91">
                <a:extLst>
                  <a:ext uri="{FF2B5EF4-FFF2-40B4-BE49-F238E27FC236}">
                    <a16:creationId xmlns:a16="http://schemas.microsoft.com/office/drawing/2014/main" id="{EDB1E803-1D4D-4912-BA76-9EF947E19AF0}"/>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3" name="Freeform: Shape 92">
                <a:extLst>
                  <a:ext uri="{FF2B5EF4-FFF2-40B4-BE49-F238E27FC236}">
                    <a16:creationId xmlns:a16="http://schemas.microsoft.com/office/drawing/2014/main" id="{7E241842-A248-438B-B3B4-37A05240BCBE}"/>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4" name="Freeform: Shape 93">
                <a:extLst>
                  <a:ext uri="{FF2B5EF4-FFF2-40B4-BE49-F238E27FC236}">
                    <a16:creationId xmlns:a16="http://schemas.microsoft.com/office/drawing/2014/main" id="{C6E092F6-1BFE-4656-9029-9A2EEE8F79FD}"/>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5" name="Freeform: Shape 94">
                <a:extLst>
                  <a:ext uri="{FF2B5EF4-FFF2-40B4-BE49-F238E27FC236}">
                    <a16:creationId xmlns:a16="http://schemas.microsoft.com/office/drawing/2014/main" id="{F4A890A0-353B-4CBB-8FD1-059BE94011AD}"/>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6" name="Freeform: Shape 95">
                <a:extLst>
                  <a:ext uri="{FF2B5EF4-FFF2-40B4-BE49-F238E27FC236}">
                    <a16:creationId xmlns:a16="http://schemas.microsoft.com/office/drawing/2014/main" id="{6EFA174A-A4E5-4264-BD07-007305986AAF}"/>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7" name="Freeform: Shape 96">
                <a:extLst>
                  <a:ext uri="{FF2B5EF4-FFF2-40B4-BE49-F238E27FC236}">
                    <a16:creationId xmlns:a16="http://schemas.microsoft.com/office/drawing/2014/main" id="{3FBAD25F-2FFC-4CEC-9B8A-5ED34707E666}"/>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8" name="Freeform: Shape 97">
                <a:extLst>
                  <a:ext uri="{FF2B5EF4-FFF2-40B4-BE49-F238E27FC236}">
                    <a16:creationId xmlns:a16="http://schemas.microsoft.com/office/drawing/2014/main" id="{342EF4A1-21C1-45D4-B700-6EA4BF21BE0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9" name="Freeform: Shape 98">
                <a:extLst>
                  <a:ext uri="{FF2B5EF4-FFF2-40B4-BE49-F238E27FC236}">
                    <a16:creationId xmlns:a16="http://schemas.microsoft.com/office/drawing/2014/main" id="{B2CCF840-70EA-4C9C-848E-B27B79A75DB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0" name="Freeform: Shape 99">
                <a:extLst>
                  <a:ext uri="{FF2B5EF4-FFF2-40B4-BE49-F238E27FC236}">
                    <a16:creationId xmlns:a16="http://schemas.microsoft.com/office/drawing/2014/main" id="{8E311D1C-5934-4C97-809E-E996B3845BA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1" name="Freeform: Shape 100">
                <a:extLst>
                  <a:ext uri="{FF2B5EF4-FFF2-40B4-BE49-F238E27FC236}">
                    <a16:creationId xmlns:a16="http://schemas.microsoft.com/office/drawing/2014/main" id="{B13F883A-929B-46F7-A9A8-547ACE9C0471}"/>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2" name="Freeform: Shape 101">
                <a:extLst>
                  <a:ext uri="{FF2B5EF4-FFF2-40B4-BE49-F238E27FC236}">
                    <a16:creationId xmlns:a16="http://schemas.microsoft.com/office/drawing/2014/main" id="{16D72D9D-260C-42C4-B864-6AFFB236A12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3" name="Freeform: Shape 102">
                <a:extLst>
                  <a:ext uri="{FF2B5EF4-FFF2-40B4-BE49-F238E27FC236}">
                    <a16:creationId xmlns:a16="http://schemas.microsoft.com/office/drawing/2014/main" id="{57F62680-33C3-4510-A3B0-40F179FCEF84}"/>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4" name="Freeform: Shape 103">
                <a:extLst>
                  <a:ext uri="{FF2B5EF4-FFF2-40B4-BE49-F238E27FC236}">
                    <a16:creationId xmlns:a16="http://schemas.microsoft.com/office/drawing/2014/main" id="{8C3F6DBC-3B3A-429F-A49A-485EF9960069}"/>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5" name="Freeform: Shape 104">
                <a:extLst>
                  <a:ext uri="{FF2B5EF4-FFF2-40B4-BE49-F238E27FC236}">
                    <a16:creationId xmlns:a16="http://schemas.microsoft.com/office/drawing/2014/main" id="{09CFDDBA-E518-4324-B18A-EF6E4B50B84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6" name="Freeform: Shape 105">
                <a:extLst>
                  <a:ext uri="{FF2B5EF4-FFF2-40B4-BE49-F238E27FC236}">
                    <a16:creationId xmlns:a16="http://schemas.microsoft.com/office/drawing/2014/main" id="{C8579CBC-E6AF-4829-AA1D-7B277821341A}"/>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7" name="Freeform: Shape 106">
                <a:extLst>
                  <a:ext uri="{FF2B5EF4-FFF2-40B4-BE49-F238E27FC236}">
                    <a16:creationId xmlns:a16="http://schemas.microsoft.com/office/drawing/2014/main" id="{F4F87C77-9949-468A-9B86-3D4A3CB1D080}"/>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8" name="Freeform: Shape 107">
                <a:extLst>
                  <a:ext uri="{FF2B5EF4-FFF2-40B4-BE49-F238E27FC236}">
                    <a16:creationId xmlns:a16="http://schemas.microsoft.com/office/drawing/2014/main" id="{C0DAD71F-08D6-41FB-93B2-448EB15BCB30}"/>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9" name="Freeform: Shape 108">
                <a:extLst>
                  <a:ext uri="{FF2B5EF4-FFF2-40B4-BE49-F238E27FC236}">
                    <a16:creationId xmlns:a16="http://schemas.microsoft.com/office/drawing/2014/main" id="{BFE5B582-FC98-4E72-9AFF-067166B7935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0" name="Freeform: Shape 109">
                <a:extLst>
                  <a:ext uri="{FF2B5EF4-FFF2-40B4-BE49-F238E27FC236}">
                    <a16:creationId xmlns:a16="http://schemas.microsoft.com/office/drawing/2014/main" id="{AA87FE08-67A7-40C4-BA28-5C87D875EB1A}"/>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1" name="Freeform: Shape 110">
                <a:extLst>
                  <a:ext uri="{FF2B5EF4-FFF2-40B4-BE49-F238E27FC236}">
                    <a16:creationId xmlns:a16="http://schemas.microsoft.com/office/drawing/2014/main" id="{601F8489-E1AB-4730-8A77-EFF164E47BCC}"/>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2" name="Freeform: Shape 111">
                <a:extLst>
                  <a:ext uri="{FF2B5EF4-FFF2-40B4-BE49-F238E27FC236}">
                    <a16:creationId xmlns:a16="http://schemas.microsoft.com/office/drawing/2014/main" id="{D3E2442A-D936-4EBA-A666-6E82DB2DA28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3" name="Freeform: Shape 112">
                <a:extLst>
                  <a:ext uri="{FF2B5EF4-FFF2-40B4-BE49-F238E27FC236}">
                    <a16:creationId xmlns:a16="http://schemas.microsoft.com/office/drawing/2014/main" id="{2E891E37-78A2-43D1-99C0-5F53AC4AD9D4}"/>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4" name="Freeform: Shape 113">
                <a:extLst>
                  <a:ext uri="{FF2B5EF4-FFF2-40B4-BE49-F238E27FC236}">
                    <a16:creationId xmlns:a16="http://schemas.microsoft.com/office/drawing/2014/main" id="{FF5FE9C1-0A9F-4E0A-8F9E-3EF3223F9E0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5" name="Freeform: Shape 114">
                <a:extLst>
                  <a:ext uri="{FF2B5EF4-FFF2-40B4-BE49-F238E27FC236}">
                    <a16:creationId xmlns:a16="http://schemas.microsoft.com/office/drawing/2014/main" id="{57C2FED7-F344-47E5-BB1E-E7CB26B335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6" name="Freeform: Shape 115">
                <a:extLst>
                  <a:ext uri="{FF2B5EF4-FFF2-40B4-BE49-F238E27FC236}">
                    <a16:creationId xmlns:a16="http://schemas.microsoft.com/office/drawing/2014/main" id="{C95DD38F-B4B9-40A1-B7BD-EDF00AFD64F9}"/>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7" name="Freeform: Shape 116">
                <a:extLst>
                  <a:ext uri="{FF2B5EF4-FFF2-40B4-BE49-F238E27FC236}">
                    <a16:creationId xmlns:a16="http://schemas.microsoft.com/office/drawing/2014/main" id="{B1334E03-6B96-4D5A-8314-2AAB15396089}"/>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8" name="Freeform: Shape 117">
                <a:extLst>
                  <a:ext uri="{FF2B5EF4-FFF2-40B4-BE49-F238E27FC236}">
                    <a16:creationId xmlns:a16="http://schemas.microsoft.com/office/drawing/2014/main" id="{59EFDAF0-6330-4D40-B4E4-57C5891A998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9" name="Freeform: Shape 118">
                <a:extLst>
                  <a:ext uri="{FF2B5EF4-FFF2-40B4-BE49-F238E27FC236}">
                    <a16:creationId xmlns:a16="http://schemas.microsoft.com/office/drawing/2014/main" id="{6EDDC210-93CC-4464-BDA2-3CC18C0C693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0" name="Freeform: Shape 119">
                <a:extLst>
                  <a:ext uri="{FF2B5EF4-FFF2-40B4-BE49-F238E27FC236}">
                    <a16:creationId xmlns:a16="http://schemas.microsoft.com/office/drawing/2014/main" id="{9E521203-1A0B-470B-B729-1B8B0AFF5A39}"/>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1" name="Freeform: Shape 120">
                <a:extLst>
                  <a:ext uri="{FF2B5EF4-FFF2-40B4-BE49-F238E27FC236}">
                    <a16:creationId xmlns:a16="http://schemas.microsoft.com/office/drawing/2014/main" id="{091C18AB-4BE0-4C09-ABC6-05334DF7826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2" name="Freeform: Shape 121">
                <a:extLst>
                  <a:ext uri="{FF2B5EF4-FFF2-40B4-BE49-F238E27FC236}">
                    <a16:creationId xmlns:a16="http://schemas.microsoft.com/office/drawing/2014/main" id="{4EA1AE17-D725-411E-AFAC-60B5A959DF4E}"/>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3" name="Freeform: Shape 122">
                <a:extLst>
                  <a:ext uri="{FF2B5EF4-FFF2-40B4-BE49-F238E27FC236}">
                    <a16:creationId xmlns:a16="http://schemas.microsoft.com/office/drawing/2014/main" id="{6D6D2AB0-DEA8-4510-96C2-B8547E8A7DD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4" name="Freeform: Shape 123">
                <a:extLst>
                  <a:ext uri="{FF2B5EF4-FFF2-40B4-BE49-F238E27FC236}">
                    <a16:creationId xmlns:a16="http://schemas.microsoft.com/office/drawing/2014/main" id="{5D2C70B9-3A29-4A3F-B9E2-02A556FB509F}"/>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5" name="Freeform: Shape 124">
                <a:extLst>
                  <a:ext uri="{FF2B5EF4-FFF2-40B4-BE49-F238E27FC236}">
                    <a16:creationId xmlns:a16="http://schemas.microsoft.com/office/drawing/2014/main" id="{B7B5EA85-B9B6-47B1-9156-980D6B0EE59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6" name="Freeform: Shape 125">
                <a:extLst>
                  <a:ext uri="{FF2B5EF4-FFF2-40B4-BE49-F238E27FC236}">
                    <a16:creationId xmlns:a16="http://schemas.microsoft.com/office/drawing/2014/main" id="{2C8DB9BF-A31E-45AC-8271-73868A63504C}"/>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7" name="Freeform: Shape 126">
                <a:extLst>
                  <a:ext uri="{FF2B5EF4-FFF2-40B4-BE49-F238E27FC236}">
                    <a16:creationId xmlns:a16="http://schemas.microsoft.com/office/drawing/2014/main" id="{3F5BC346-9C8F-4FC2-884E-BC40B09E946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8" name="Freeform: Shape 127">
                <a:extLst>
                  <a:ext uri="{FF2B5EF4-FFF2-40B4-BE49-F238E27FC236}">
                    <a16:creationId xmlns:a16="http://schemas.microsoft.com/office/drawing/2014/main" id="{4E18F1FE-B933-45C8-9F4F-53DCCC1FA2CA}"/>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9" name="Freeform: Shape 128">
                <a:extLst>
                  <a:ext uri="{FF2B5EF4-FFF2-40B4-BE49-F238E27FC236}">
                    <a16:creationId xmlns:a16="http://schemas.microsoft.com/office/drawing/2014/main" id="{8CF9F0AF-3E92-4593-88F2-0A9691F8FEA5}"/>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0" name="Freeform: Shape 129">
                <a:extLst>
                  <a:ext uri="{FF2B5EF4-FFF2-40B4-BE49-F238E27FC236}">
                    <a16:creationId xmlns:a16="http://schemas.microsoft.com/office/drawing/2014/main" id="{5F8E407F-7C3D-4C6D-A845-CE6C18A4E19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1" name="Freeform: Shape 130">
                <a:extLst>
                  <a:ext uri="{FF2B5EF4-FFF2-40B4-BE49-F238E27FC236}">
                    <a16:creationId xmlns:a16="http://schemas.microsoft.com/office/drawing/2014/main" id="{65B86F18-3F82-406B-A6B8-73508323F5B1}"/>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2" name="Freeform: Shape 131">
                <a:extLst>
                  <a:ext uri="{FF2B5EF4-FFF2-40B4-BE49-F238E27FC236}">
                    <a16:creationId xmlns:a16="http://schemas.microsoft.com/office/drawing/2014/main" id="{282DBE01-A20A-44FA-B824-6B6AE5B47541}"/>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3" name="Freeform: Shape 132">
                <a:extLst>
                  <a:ext uri="{FF2B5EF4-FFF2-40B4-BE49-F238E27FC236}">
                    <a16:creationId xmlns:a16="http://schemas.microsoft.com/office/drawing/2014/main" id="{525BA03A-821A-451C-974A-5BC54F600152}"/>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4" name="Freeform: Shape 133">
                <a:extLst>
                  <a:ext uri="{FF2B5EF4-FFF2-40B4-BE49-F238E27FC236}">
                    <a16:creationId xmlns:a16="http://schemas.microsoft.com/office/drawing/2014/main" id="{C4A1A8AE-42A8-458F-9647-2B1E0080C328}"/>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5" name="Freeform: Shape 134">
                <a:extLst>
                  <a:ext uri="{FF2B5EF4-FFF2-40B4-BE49-F238E27FC236}">
                    <a16:creationId xmlns:a16="http://schemas.microsoft.com/office/drawing/2014/main" id="{1061C57A-74C4-42DF-837D-4BD2480F5637}"/>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6" name="Freeform: Shape 135">
                <a:extLst>
                  <a:ext uri="{FF2B5EF4-FFF2-40B4-BE49-F238E27FC236}">
                    <a16:creationId xmlns:a16="http://schemas.microsoft.com/office/drawing/2014/main" id="{2E72CD8D-308B-4DA6-A9E9-29C5289A64A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7" name="Freeform: Shape 136">
                <a:extLst>
                  <a:ext uri="{FF2B5EF4-FFF2-40B4-BE49-F238E27FC236}">
                    <a16:creationId xmlns:a16="http://schemas.microsoft.com/office/drawing/2014/main" id="{67DA1353-3400-4417-AE74-101830D9130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8" name="Freeform: Shape 137">
                <a:extLst>
                  <a:ext uri="{FF2B5EF4-FFF2-40B4-BE49-F238E27FC236}">
                    <a16:creationId xmlns:a16="http://schemas.microsoft.com/office/drawing/2014/main" id="{780402F0-99E7-4BC1-8B33-8C28B061254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9" name="Freeform: Shape 138">
                <a:extLst>
                  <a:ext uri="{FF2B5EF4-FFF2-40B4-BE49-F238E27FC236}">
                    <a16:creationId xmlns:a16="http://schemas.microsoft.com/office/drawing/2014/main" id="{D8F0B222-EDEC-4F73-BFBF-EEF77FCEFE6D}"/>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0" name="Freeform: Shape 139">
                <a:extLst>
                  <a:ext uri="{FF2B5EF4-FFF2-40B4-BE49-F238E27FC236}">
                    <a16:creationId xmlns:a16="http://schemas.microsoft.com/office/drawing/2014/main" id="{99DFF4C5-2EF0-4C23-99F5-6FBA3C2FDECA}"/>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1" name="Freeform: Shape 140">
                <a:extLst>
                  <a:ext uri="{FF2B5EF4-FFF2-40B4-BE49-F238E27FC236}">
                    <a16:creationId xmlns:a16="http://schemas.microsoft.com/office/drawing/2014/main" id="{42099B1E-BE83-48FA-A883-6B86E3781583}"/>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2" name="Freeform: Shape 141">
                <a:extLst>
                  <a:ext uri="{FF2B5EF4-FFF2-40B4-BE49-F238E27FC236}">
                    <a16:creationId xmlns:a16="http://schemas.microsoft.com/office/drawing/2014/main" id="{0642570B-F261-403D-8AE5-755725C5C68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3" name="Freeform: Shape 142">
                <a:extLst>
                  <a:ext uri="{FF2B5EF4-FFF2-40B4-BE49-F238E27FC236}">
                    <a16:creationId xmlns:a16="http://schemas.microsoft.com/office/drawing/2014/main" id="{0289D3E0-1FCD-421F-B82C-57D48531197C}"/>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4" name="Freeform: Shape 143">
                <a:extLst>
                  <a:ext uri="{FF2B5EF4-FFF2-40B4-BE49-F238E27FC236}">
                    <a16:creationId xmlns:a16="http://schemas.microsoft.com/office/drawing/2014/main" id="{B0CDB835-A9B8-4DD1-8E4A-94CB352EBA4C}"/>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5" name="Freeform: Shape 144">
                <a:extLst>
                  <a:ext uri="{FF2B5EF4-FFF2-40B4-BE49-F238E27FC236}">
                    <a16:creationId xmlns:a16="http://schemas.microsoft.com/office/drawing/2014/main" id="{A959ACD8-7B03-425E-A568-DD933FE53D29}"/>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6" name="Freeform: Shape 145">
                <a:extLst>
                  <a:ext uri="{FF2B5EF4-FFF2-40B4-BE49-F238E27FC236}">
                    <a16:creationId xmlns:a16="http://schemas.microsoft.com/office/drawing/2014/main" id="{C1417EAD-6931-45DD-A71C-649A3A1E174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7" name="Freeform: Shape 146">
                <a:extLst>
                  <a:ext uri="{FF2B5EF4-FFF2-40B4-BE49-F238E27FC236}">
                    <a16:creationId xmlns:a16="http://schemas.microsoft.com/office/drawing/2014/main" id="{3F8F5897-91C8-4949-B3E2-08E8C4D10561}"/>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8" name="Freeform: Shape 147">
                <a:extLst>
                  <a:ext uri="{FF2B5EF4-FFF2-40B4-BE49-F238E27FC236}">
                    <a16:creationId xmlns:a16="http://schemas.microsoft.com/office/drawing/2014/main" id="{818AF2B2-848E-432A-853D-4171DB436AB9}"/>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9" name="Freeform: Shape 148">
                <a:extLst>
                  <a:ext uri="{FF2B5EF4-FFF2-40B4-BE49-F238E27FC236}">
                    <a16:creationId xmlns:a16="http://schemas.microsoft.com/office/drawing/2014/main" id="{A95D8E15-C401-4021-A442-B2B29505E22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0" name="Freeform: Shape 149">
                <a:extLst>
                  <a:ext uri="{FF2B5EF4-FFF2-40B4-BE49-F238E27FC236}">
                    <a16:creationId xmlns:a16="http://schemas.microsoft.com/office/drawing/2014/main" id="{91B6E7C4-CA47-4FE7-84A9-629E655725F3}"/>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1" name="Freeform: Shape 150">
                <a:extLst>
                  <a:ext uri="{FF2B5EF4-FFF2-40B4-BE49-F238E27FC236}">
                    <a16:creationId xmlns:a16="http://schemas.microsoft.com/office/drawing/2014/main" id="{AD49B82B-2837-42BA-9DE4-DF33E912C8C5}"/>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2" name="Freeform: Shape 151">
                <a:extLst>
                  <a:ext uri="{FF2B5EF4-FFF2-40B4-BE49-F238E27FC236}">
                    <a16:creationId xmlns:a16="http://schemas.microsoft.com/office/drawing/2014/main" id="{173AEBBC-7300-434A-90D2-797E21B1434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3" name="Freeform: Shape 152">
                <a:extLst>
                  <a:ext uri="{FF2B5EF4-FFF2-40B4-BE49-F238E27FC236}">
                    <a16:creationId xmlns:a16="http://schemas.microsoft.com/office/drawing/2014/main" id="{079F400B-1FBB-4723-AE19-B242DD4F5F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4" name="Freeform: Shape 153">
                <a:extLst>
                  <a:ext uri="{FF2B5EF4-FFF2-40B4-BE49-F238E27FC236}">
                    <a16:creationId xmlns:a16="http://schemas.microsoft.com/office/drawing/2014/main" id="{F3220893-28AF-4796-89C4-497A3E0F7375}"/>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5" name="Freeform: Shape 154">
                <a:extLst>
                  <a:ext uri="{FF2B5EF4-FFF2-40B4-BE49-F238E27FC236}">
                    <a16:creationId xmlns:a16="http://schemas.microsoft.com/office/drawing/2014/main" id="{E37B6154-8BF3-4B1F-8CE6-4E1F92E2A75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6" name="Freeform: Shape 155">
                <a:extLst>
                  <a:ext uri="{FF2B5EF4-FFF2-40B4-BE49-F238E27FC236}">
                    <a16:creationId xmlns:a16="http://schemas.microsoft.com/office/drawing/2014/main" id="{AF054118-31C5-405F-98FD-C52552668115}"/>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7" name="Freeform: Shape 156">
                <a:extLst>
                  <a:ext uri="{FF2B5EF4-FFF2-40B4-BE49-F238E27FC236}">
                    <a16:creationId xmlns:a16="http://schemas.microsoft.com/office/drawing/2014/main" id="{BC580ECA-94B5-4EEE-8B3E-D13068010A8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8" name="Freeform: Shape 157">
                <a:extLst>
                  <a:ext uri="{FF2B5EF4-FFF2-40B4-BE49-F238E27FC236}">
                    <a16:creationId xmlns:a16="http://schemas.microsoft.com/office/drawing/2014/main" id="{B5EC5FD6-0D19-498D-BDFC-1C65B1405374}"/>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9" name="Freeform: Shape 158">
                <a:extLst>
                  <a:ext uri="{FF2B5EF4-FFF2-40B4-BE49-F238E27FC236}">
                    <a16:creationId xmlns:a16="http://schemas.microsoft.com/office/drawing/2014/main" id="{1F47A1FC-F8D5-4DF4-B1D1-0B0F9CD2BD6C}"/>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0" name="Freeform: Shape 159">
                <a:extLst>
                  <a:ext uri="{FF2B5EF4-FFF2-40B4-BE49-F238E27FC236}">
                    <a16:creationId xmlns:a16="http://schemas.microsoft.com/office/drawing/2014/main" id="{503D5622-B726-487F-B57C-23162F37592D}"/>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1" name="Freeform: Shape 160">
                <a:extLst>
                  <a:ext uri="{FF2B5EF4-FFF2-40B4-BE49-F238E27FC236}">
                    <a16:creationId xmlns:a16="http://schemas.microsoft.com/office/drawing/2014/main" id="{25E5A90C-2EF7-4B6F-A358-5BB4E600DD66}"/>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2" name="Freeform: Shape 161">
                <a:extLst>
                  <a:ext uri="{FF2B5EF4-FFF2-40B4-BE49-F238E27FC236}">
                    <a16:creationId xmlns:a16="http://schemas.microsoft.com/office/drawing/2014/main" id="{302D610A-8A29-4084-9D8E-4D2CC0453FA3}"/>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3" name="Freeform: Shape 162">
                <a:extLst>
                  <a:ext uri="{FF2B5EF4-FFF2-40B4-BE49-F238E27FC236}">
                    <a16:creationId xmlns:a16="http://schemas.microsoft.com/office/drawing/2014/main" id="{4512BE54-08BA-409A-9F16-0B3A63534F2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4" name="Freeform: Shape 163">
                <a:extLst>
                  <a:ext uri="{FF2B5EF4-FFF2-40B4-BE49-F238E27FC236}">
                    <a16:creationId xmlns:a16="http://schemas.microsoft.com/office/drawing/2014/main" id="{21517A1B-623C-4FB6-A8DE-C70DE126139A}"/>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5" name="Freeform: Shape 164">
                <a:extLst>
                  <a:ext uri="{FF2B5EF4-FFF2-40B4-BE49-F238E27FC236}">
                    <a16:creationId xmlns:a16="http://schemas.microsoft.com/office/drawing/2014/main" id="{8F788AA1-211E-4C56-B36D-9863A62BC9E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6" name="Freeform: Shape 165">
                <a:extLst>
                  <a:ext uri="{FF2B5EF4-FFF2-40B4-BE49-F238E27FC236}">
                    <a16:creationId xmlns:a16="http://schemas.microsoft.com/office/drawing/2014/main" id="{8B12D240-C258-4FE9-A423-E46A6773F17B}"/>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7" name="Freeform: Shape 166">
                <a:extLst>
                  <a:ext uri="{FF2B5EF4-FFF2-40B4-BE49-F238E27FC236}">
                    <a16:creationId xmlns:a16="http://schemas.microsoft.com/office/drawing/2014/main" id="{1A0AAA9A-6C12-4257-AC9C-FBFA0F0EEE0F}"/>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8" name="Freeform: Shape 167">
                <a:extLst>
                  <a:ext uri="{FF2B5EF4-FFF2-40B4-BE49-F238E27FC236}">
                    <a16:creationId xmlns:a16="http://schemas.microsoft.com/office/drawing/2014/main" id="{61819836-2D65-4DA6-B1B2-20437FAD689A}"/>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9" name="Freeform: Shape 168">
                <a:extLst>
                  <a:ext uri="{FF2B5EF4-FFF2-40B4-BE49-F238E27FC236}">
                    <a16:creationId xmlns:a16="http://schemas.microsoft.com/office/drawing/2014/main" id="{F89C4CF7-D75F-44C1-BC4D-DE7AA1E0D642}"/>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0" name="Freeform: Shape 169">
                <a:extLst>
                  <a:ext uri="{FF2B5EF4-FFF2-40B4-BE49-F238E27FC236}">
                    <a16:creationId xmlns:a16="http://schemas.microsoft.com/office/drawing/2014/main" id="{A00CB392-768D-49BF-BA72-092945C55AC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1" name="Freeform: Shape 170">
                <a:extLst>
                  <a:ext uri="{FF2B5EF4-FFF2-40B4-BE49-F238E27FC236}">
                    <a16:creationId xmlns:a16="http://schemas.microsoft.com/office/drawing/2014/main" id="{CF276FAA-41F5-4B48-9482-8481D80FD916}"/>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2" name="Freeform: Shape 171">
                <a:extLst>
                  <a:ext uri="{FF2B5EF4-FFF2-40B4-BE49-F238E27FC236}">
                    <a16:creationId xmlns:a16="http://schemas.microsoft.com/office/drawing/2014/main" id="{B023AAE1-1E09-438C-94E4-1AA2E1261749}"/>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3" name="Freeform: Shape 172">
                <a:extLst>
                  <a:ext uri="{FF2B5EF4-FFF2-40B4-BE49-F238E27FC236}">
                    <a16:creationId xmlns:a16="http://schemas.microsoft.com/office/drawing/2014/main" id="{6AF45571-CE43-461D-A8D7-2B47BADAC7A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4" name="Freeform: Shape 173">
                <a:extLst>
                  <a:ext uri="{FF2B5EF4-FFF2-40B4-BE49-F238E27FC236}">
                    <a16:creationId xmlns:a16="http://schemas.microsoft.com/office/drawing/2014/main" id="{D5EB8CB6-6D13-433E-A200-C3F33606CBA0}"/>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5" name="Freeform: Shape 174">
                <a:extLst>
                  <a:ext uri="{FF2B5EF4-FFF2-40B4-BE49-F238E27FC236}">
                    <a16:creationId xmlns:a16="http://schemas.microsoft.com/office/drawing/2014/main" id="{F97E0D79-0FE9-4E61-B180-D44663AE43F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6" name="Freeform: Shape 175">
                <a:extLst>
                  <a:ext uri="{FF2B5EF4-FFF2-40B4-BE49-F238E27FC236}">
                    <a16:creationId xmlns:a16="http://schemas.microsoft.com/office/drawing/2014/main" id="{0E7A30CB-3A49-440A-8BFF-DDECDE64AFB9}"/>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2C9C1DFA-72DD-49AD-8233-893910818926}"/>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1E06A40-B44B-42D2-8166-86EA7127713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AAD1390C-B164-4DA1-8585-4920E900C857}"/>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6E37C65D-A0AE-4C3D-871A-FC32207011DF}"/>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0F946D8A-AA88-4AD8-8CFC-060E4352D7C7}"/>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26C69E7E-139D-4304-9A47-E443E0325007}"/>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643619BB-998A-4688-9EA8-E1A29493B65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CA567F32-881E-43C4-BBB0-CDDAFDD276A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D1E4C6D4-84CE-4DDC-AC0F-FEDBD9A4BC7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0A2F5831-8F83-4A7E-8185-CA727AF7CAA1}"/>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33B1C91A-AFEE-4375-83C7-8C346ECB6CB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8F328456-0E85-48D3-820F-81CCF861C7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spTree>
    <p:extLst>
      <p:ext uri="{BB962C8B-B14F-4D97-AF65-F5344CB8AC3E}">
        <p14:creationId xmlns:p14="http://schemas.microsoft.com/office/powerpoint/2010/main" val="305070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B6909CF-743B-4DF1-8060-7377C3B0EC96}"/>
              </a:ext>
              <a:ext uri="{C183D7F6-B498-43B3-948B-1728B52AA6E4}">
                <adec:decorative xmlns:adec="http://schemas.microsoft.com/office/drawing/2017/decorative" val="1"/>
              </a:ext>
            </a:extLst>
          </p:cNvPr>
          <p:cNvSpPr/>
          <p:nvPr userDrawn="1"/>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38" name="Group 37">
            <a:extLst>
              <a:ext uri="{FF2B5EF4-FFF2-40B4-BE49-F238E27FC236}">
                <a16:creationId xmlns:a16="http://schemas.microsoft.com/office/drawing/2014/main" id="{5525794F-443C-40B3-AC9C-14F574B044C9}"/>
              </a:ext>
              <a:ext uri="{C183D7F6-B498-43B3-948B-1728B52AA6E4}">
                <adec:decorative xmlns:adec="http://schemas.microsoft.com/office/drawing/2017/decorative" val="1"/>
              </a:ext>
            </a:extLst>
          </p:cNvPr>
          <p:cNvGrpSpPr/>
          <p:nvPr userDrawn="1"/>
        </p:nvGrpSpPr>
        <p:grpSpPr>
          <a:xfrm>
            <a:off x="0" y="1479558"/>
            <a:ext cx="1861854" cy="717514"/>
            <a:chOff x="0" y="1479558"/>
            <a:chExt cx="1861854" cy="717514"/>
          </a:xfrm>
          <a:solidFill>
            <a:schemeClr val="tx1"/>
          </a:solidFill>
        </p:grpSpPr>
        <p:sp>
          <p:nvSpPr>
            <p:cNvPr id="39" name="Freeform: Shape 38">
              <a:extLst>
                <a:ext uri="{FF2B5EF4-FFF2-40B4-BE49-F238E27FC236}">
                  <a16:creationId xmlns:a16="http://schemas.microsoft.com/office/drawing/2014/main" id="{D60C3E59-61BE-442E-9897-D92166F40D31}"/>
                </a:ext>
              </a:extLst>
            </p:cNvPr>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12C7B4DA-5162-484A-9B4D-A784EF13976B}"/>
                </a:ext>
              </a:extLst>
            </p:cNvPr>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41" name="Freeform: Shape 40">
            <a:extLst>
              <a:ext uri="{FF2B5EF4-FFF2-40B4-BE49-F238E27FC236}">
                <a16:creationId xmlns:a16="http://schemas.microsoft.com/office/drawing/2014/main" id="{1E3F66BB-BDA3-4747-BDE0-3D814CBE5AF5}"/>
              </a:ext>
              <a:ext uri="{C183D7F6-B498-43B3-948B-1728B52AA6E4}">
                <adec:decorative xmlns:adec="http://schemas.microsoft.com/office/drawing/2017/decorative" val="1"/>
              </a:ext>
            </a:extLst>
          </p:cNvPr>
          <p:cNvSpPr/>
          <p:nvPr userDrawn="1"/>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useBgFill="1">
        <p:nvSpPr>
          <p:cNvPr id="42" name="Freeform: Shape 41">
            <a:extLst>
              <a:ext uri="{FF2B5EF4-FFF2-40B4-BE49-F238E27FC236}">
                <a16:creationId xmlns:a16="http://schemas.microsoft.com/office/drawing/2014/main" id="{FA21FCC9-56C2-419C-BADF-9C928DDAD289}"/>
              </a:ext>
              <a:ext uri="{C183D7F6-B498-43B3-948B-1728B52AA6E4}">
                <adec:decorative xmlns:adec="http://schemas.microsoft.com/office/drawing/2017/decorative" val="1"/>
              </a:ext>
            </a:extLst>
          </p:cNvPr>
          <p:cNvSpPr/>
          <p:nvPr userDrawn="1"/>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3" name="Title 1">
            <a:extLst>
              <a:ext uri="{FF2B5EF4-FFF2-40B4-BE49-F238E27FC236}">
                <a16:creationId xmlns:a16="http://schemas.microsoft.com/office/drawing/2014/main" id="{464FCAEB-7D76-4806-B8EA-F97A887CED73}"/>
              </a:ext>
            </a:extLst>
          </p:cNvPr>
          <p:cNvSpPr>
            <a:spLocks noGrp="1"/>
          </p:cNvSpPr>
          <p:nvPr>
            <p:ph type="ctrTitle" hasCustomPrompt="1"/>
          </p:nvPr>
        </p:nvSpPr>
        <p:spPr>
          <a:xfrm>
            <a:off x="1760765" y="324937"/>
            <a:ext cx="4024032" cy="2885715"/>
          </a:xfrm>
        </p:spPr>
        <p:txBody>
          <a:bodyPr/>
          <a:lstStyle>
            <a:lvl1pPr algn="ctr">
              <a:defRPr sz="6000" b="1" spc="1500" baseline="0"/>
            </a:lvl1pPr>
          </a:lstStyle>
          <a:p>
            <a:r>
              <a:rPr lang="en-US" dirty="0"/>
              <a:t>CLICK</a:t>
            </a:r>
            <a:br>
              <a:rPr lang="en-US" dirty="0"/>
            </a:br>
            <a:r>
              <a:rPr lang="en-US" dirty="0"/>
              <a:t>TO ADD TITLE</a:t>
            </a:r>
          </a:p>
        </p:txBody>
      </p:sp>
      <p:sp>
        <p:nvSpPr>
          <p:cNvPr id="44" name="Subtitle 2">
            <a:extLst>
              <a:ext uri="{FF2B5EF4-FFF2-40B4-BE49-F238E27FC236}">
                <a16:creationId xmlns:a16="http://schemas.microsoft.com/office/drawing/2014/main" id="{192D33E3-D5C6-4492-9AB0-13294FD469B1}"/>
              </a:ext>
            </a:extLst>
          </p:cNvPr>
          <p:cNvSpPr>
            <a:spLocks noGrp="1"/>
          </p:cNvSpPr>
          <p:nvPr>
            <p:ph type="subTitle" idx="1" hasCustomPrompt="1"/>
          </p:nvPr>
        </p:nvSpPr>
        <p:spPr>
          <a:xfrm>
            <a:off x="1760765" y="3166312"/>
            <a:ext cx="4024032" cy="771802"/>
          </a:xfrm>
        </p:spPr>
        <p:txBody>
          <a:bodyPr/>
          <a:lstStyle>
            <a:lvl1pPr algn="ctr">
              <a:buFontTx/>
              <a:buNone/>
              <a:defRPr sz="2400" spc="400" baseline="0"/>
            </a:lvl1pPr>
          </a:lstStyle>
          <a:p>
            <a:r>
              <a:rPr lang="en-US" dirty="0"/>
              <a:t>CLICK TO ADD SUBTITLE</a:t>
            </a:r>
          </a:p>
        </p:txBody>
      </p:sp>
      <p:sp>
        <p:nvSpPr>
          <p:cNvPr id="45" name="Graphic 212">
            <a:extLst>
              <a:ext uri="{FF2B5EF4-FFF2-40B4-BE49-F238E27FC236}">
                <a16:creationId xmlns:a16="http://schemas.microsoft.com/office/drawing/2014/main" id="{55253C8E-0DF4-4187-8CFA-8E892B59BEC2}"/>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6" name="Graphic 212">
            <a:extLst>
              <a:ext uri="{FF2B5EF4-FFF2-40B4-BE49-F238E27FC236}">
                <a16:creationId xmlns:a16="http://schemas.microsoft.com/office/drawing/2014/main" id="{3E81479D-EC31-42B5-A3A1-02155919F878}"/>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Oval 53">
            <a:extLst>
              <a:ext uri="{FF2B5EF4-FFF2-40B4-BE49-F238E27FC236}">
                <a16:creationId xmlns:a16="http://schemas.microsoft.com/office/drawing/2014/main" id="{95B72045-B7EA-46A3-BFC1-BED5E2661ABF}"/>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5" name="Oval 54">
            <a:extLst>
              <a:ext uri="{FF2B5EF4-FFF2-40B4-BE49-F238E27FC236}">
                <a16:creationId xmlns:a16="http://schemas.microsoft.com/office/drawing/2014/main" id="{0F04D741-7B27-4605-B65D-7E8A12D22C5E}"/>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1" name="Picture Placeholder 60">
            <a:extLst>
              <a:ext uri="{FF2B5EF4-FFF2-40B4-BE49-F238E27FC236}">
                <a16:creationId xmlns:a16="http://schemas.microsoft.com/office/drawing/2014/main" id="{F0483D74-29C5-49E3-B816-46CBA8A93093}"/>
              </a:ext>
            </a:extLst>
          </p:cNvPr>
          <p:cNvSpPr>
            <a:spLocks noGrp="1"/>
          </p:cNvSpPr>
          <p:nvPr>
            <p:ph type="pic" sz="quarter" idx="13"/>
          </p:nvPr>
        </p:nvSpPr>
        <p:spPr>
          <a:xfrm>
            <a:off x="6601855" y="2313765"/>
            <a:ext cx="4773089" cy="4544235"/>
          </a:xfrm>
          <a:custGeom>
            <a:avLst/>
            <a:gdLst>
              <a:gd name="connsiteX0" fmla="*/ 2386544 w 4773089"/>
              <a:gd name="connsiteY0" fmla="*/ 0 h 4544235"/>
              <a:gd name="connsiteX1" fmla="*/ 4773089 w 4773089"/>
              <a:gd name="connsiteY1" fmla="*/ 2386545 h 4544235"/>
              <a:gd name="connsiteX2" fmla="*/ 3524113 w 4773089"/>
              <a:gd name="connsiteY2" fmla="*/ 4485046 h 4544235"/>
              <a:gd name="connsiteX3" fmla="*/ 3401244 w 4773089"/>
              <a:gd name="connsiteY3" fmla="*/ 4544235 h 4544235"/>
              <a:gd name="connsiteX4" fmla="*/ 1371845 w 4773089"/>
              <a:gd name="connsiteY4" fmla="*/ 4544235 h 4544235"/>
              <a:gd name="connsiteX5" fmla="*/ 1248976 w 4773089"/>
              <a:gd name="connsiteY5" fmla="*/ 4485046 h 4544235"/>
              <a:gd name="connsiteX6" fmla="*/ 0 w 4773089"/>
              <a:gd name="connsiteY6" fmla="*/ 2386545 h 4544235"/>
              <a:gd name="connsiteX7" fmla="*/ 2386544 w 4773089"/>
              <a:gd name="connsiteY7" fmla="*/ 0 h 454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p:spPr>
        <p:txBody>
          <a:bodyPr wrap="square">
            <a:noAutofit/>
          </a:bodyPr>
          <a:lstStyle>
            <a:lvl1pPr algn="ctr">
              <a:buFontTx/>
              <a:buNone/>
              <a:defRPr/>
            </a:lvl1pPr>
          </a:lstStyle>
          <a:p>
            <a:r>
              <a:rPr lang="en-US"/>
              <a:t>Click icon to add picture</a:t>
            </a:r>
            <a:endParaRPr lang="en-US" dirty="0"/>
          </a:p>
        </p:txBody>
      </p:sp>
      <p:grpSp>
        <p:nvGrpSpPr>
          <p:cNvPr id="15" name="Graphic 185">
            <a:extLst>
              <a:ext uri="{FF2B5EF4-FFF2-40B4-BE49-F238E27FC236}">
                <a16:creationId xmlns:a16="http://schemas.microsoft.com/office/drawing/2014/main" id="{9659A986-3E9F-4994-8D36-D1B503E2C7A1}"/>
              </a:ext>
              <a:ext uri="{C183D7F6-B498-43B3-948B-1728B52AA6E4}">
                <adec:decorative xmlns:adec="http://schemas.microsoft.com/office/drawing/2017/decorative" val="1"/>
              </a:ext>
            </a:extLst>
          </p:cNvPr>
          <p:cNvGrpSpPr/>
          <p:nvPr userDrawn="1"/>
        </p:nvGrpSpPr>
        <p:grpSpPr>
          <a:xfrm>
            <a:off x="10847710" y="6388311"/>
            <a:ext cx="1054467" cy="469689"/>
            <a:chOff x="9841624" y="4115729"/>
            <a:chExt cx="602170" cy="268223"/>
          </a:xfrm>
          <a:solidFill>
            <a:schemeClr val="tx1"/>
          </a:solidFill>
        </p:grpSpPr>
        <p:sp>
          <p:nvSpPr>
            <p:cNvPr id="16" name="Freeform: Shape 15">
              <a:extLst>
                <a:ext uri="{FF2B5EF4-FFF2-40B4-BE49-F238E27FC236}">
                  <a16:creationId xmlns:a16="http://schemas.microsoft.com/office/drawing/2014/main" id="{6F426D1A-9389-46FC-B066-C6E591C89C7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67883ED4-0FCB-4F63-84F4-0C4F06DC1C2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A9B6A69C-E38F-4A2E-8302-8744909FCD5D}"/>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BE1B19A3-9111-4F40-98B6-8EEE7D1CE04E}"/>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630653FA-2CEA-4F48-8C3D-AB750074BF3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3157303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grpSp>
        <p:nvGrpSpPr>
          <p:cNvPr id="175" name="Group 174">
            <a:extLst>
              <a:ext uri="{FF2B5EF4-FFF2-40B4-BE49-F238E27FC236}">
                <a16:creationId xmlns:a16="http://schemas.microsoft.com/office/drawing/2014/main" id="{FAE6CF7E-C57A-4CC1-92F5-932C54C8D405}"/>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176" name="Freeform: Shape 175">
              <a:extLst>
                <a:ext uri="{FF2B5EF4-FFF2-40B4-BE49-F238E27FC236}">
                  <a16:creationId xmlns:a16="http://schemas.microsoft.com/office/drawing/2014/main" id="{346635BB-0BF8-4643-9F1B-010FA1A03E12}"/>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51262E8E-82E0-4624-AFB8-23B54281680A}"/>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4EB1CCB-9D2B-433C-A6A6-31EF2FD52707}"/>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2E32FBF0-95B3-491B-98C2-1FA51CB41D86}"/>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175C8DFE-88AC-4A43-8617-6981B300741C}"/>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5B21DC5C-19E3-4D2E-90AA-635A88E641CD}"/>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C26FCF53-F438-4A58-8FD2-CAE3D52D4AE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C765ABAF-84C1-42E2-99D9-929B7EC508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B42C9D2F-6284-4BD9-BCFF-5C32F7FDF984}"/>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1C3E7263-685E-46D8-A7F6-E632D38676D9}"/>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990B5B3D-13E1-4E49-8B22-2E4206621B28}"/>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4670F691-09A7-4616-8803-51D0BF1D49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7E456B34-1D7D-46B7-9864-E6F3D5EEF702}"/>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88347124-F829-49F3-A411-9BDBF2A03C8A}"/>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23" name="Graphic 38">
            <a:extLst>
              <a:ext uri="{FF2B5EF4-FFF2-40B4-BE49-F238E27FC236}">
                <a16:creationId xmlns:a16="http://schemas.microsoft.com/office/drawing/2014/main" id="{9F14A5DD-2657-4346-AC8D-77FFFA0A1DB8}"/>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0D472844-E6F3-47F6-B54F-5B2F665A639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7939D725-4408-4EAA-BD85-8B6A289020D8}"/>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28" name="Title 1">
            <a:extLst>
              <a:ext uri="{FF2B5EF4-FFF2-40B4-BE49-F238E27FC236}">
                <a16:creationId xmlns:a16="http://schemas.microsoft.com/office/drawing/2014/main" id="{7792A114-7099-4B73-8CFF-1CD310B6C293}"/>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190" name="Date Placeholder 178">
            <a:extLst>
              <a:ext uri="{FF2B5EF4-FFF2-40B4-BE49-F238E27FC236}">
                <a16:creationId xmlns:a16="http://schemas.microsoft.com/office/drawing/2014/main" id="{D3ABC542-2E09-4DFF-BDC3-4E62CADE0205}"/>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91" name="Footer Placeholder 179">
            <a:extLst>
              <a:ext uri="{FF2B5EF4-FFF2-40B4-BE49-F238E27FC236}">
                <a16:creationId xmlns:a16="http://schemas.microsoft.com/office/drawing/2014/main" id="{EE59BB7C-0E79-4D99-98A2-6B6BB261A89C}"/>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192" name="Slide Number Placeholder 180">
            <a:extLst>
              <a:ext uri="{FF2B5EF4-FFF2-40B4-BE49-F238E27FC236}">
                <a16:creationId xmlns:a16="http://schemas.microsoft.com/office/drawing/2014/main" id="{28A48916-E63A-42EF-B5F2-0212F4E255B0}"/>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54771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23" name="Graphic 38">
            <a:extLst>
              <a:ext uri="{FF2B5EF4-FFF2-40B4-BE49-F238E27FC236}">
                <a16:creationId xmlns:a16="http://schemas.microsoft.com/office/drawing/2014/main" id="{3E8CD31A-1394-452A-9559-656ECA14585A}"/>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85E4E1EC-F0F2-4B35-9091-2F6FA0A0F7A0}"/>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6AA8D4E-47DD-4F4A-A460-D2D3D52A6F8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26" name="Group 25">
            <a:extLst>
              <a:ext uri="{FF2B5EF4-FFF2-40B4-BE49-F238E27FC236}">
                <a16:creationId xmlns:a16="http://schemas.microsoft.com/office/drawing/2014/main" id="{4CDB39CA-1C6B-4D29-8511-53EB2EE2C24C}"/>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27" name="Freeform: Shape 26">
              <a:extLst>
                <a:ext uri="{FF2B5EF4-FFF2-40B4-BE49-F238E27FC236}">
                  <a16:creationId xmlns:a16="http://schemas.microsoft.com/office/drawing/2014/main" id="{913293D6-0ECB-489A-A405-EAE446F30E8A}"/>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84505F60-82CB-4E69-9408-A65B5BE7C98C}"/>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CE3B5578-536F-4B38-89D2-C859EFB9E536}"/>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321C8DF3-1F8E-4B0D-B578-67D7E3A7F79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3EF634BD-8B6E-4470-B471-CCD9D52208E9}"/>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6D4EA52A-34A3-4161-A9CE-86569A099639}"/>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9F976BC-5664-4D19-8DC2-C83D9F201025}"/>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4FE844F3-0151-483D-A445-DF19C1CA237C}"/>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3602D36A-92EE-4D58-8B1E-A7C32FA38A81}"/>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54D3E311-8682-432D-96C1-892E0A7B846F}"/>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2F6A277D-D709-4AAD-A2BE-7F002BC0B1A4}"/>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692A7F87-C5D7-4B71-8667-833F96C3F2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74ABB7F8-185E-406E-84D5-2ADDC019320A}"/>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32343BE2-F9F3-467E-BAC0-182941FCBCD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Title 1">
            <a:extLst>
              <a:ext uri="{FF2B5EF4-FFF2-40B4-BE49-F238E27FC236}">
                <a16:creationId xmlns:a16="http://schemas.microsoft.com/office/drawing/2014/main" id="{3193E6E4-C8EE-470B-AABB-B46374938AA4}"/>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31" name="Date Placeholder 178">
            <a:extLst>
              <a:ext uri="{FF2B5EF4-FFF2-40B4-BE49-F238E27FC236}">
                <a16:creationId xmlns:a16="http://schemas.microsoft.com/office/drawing/2014/main" id="{9BFD1C1A-363C-4909-95D6-9AF44B452A5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32" name="Footer Placeholder 179">
            <a:extLst>
              <a:ext uri="{FF2B5EF4-FFF2-40B4-BE49-F238E27FC236}">
                <a16:creationId xmlns:a16="http://schemas.microsoft.com/office/drawing/2014/main" id="{77213597-1706-40A7-8726-C468FB7F438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33" name="Slide Number Placeholder 180">
            <a:extLst>
              <a:ext uri="{FF2B5EF4-FFF2-40B4-BE49-F238E27FC236}">
                <a16:creationId xmlns:a16="http://schemas.microsoft.com/office/drawing/2014/main" id="{1BB201C7-C50B-4E2B-95EF-E5FFAF698DB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404045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AD96798-1C42-49B1-99B2-BD7FA12760FC}"/>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18" name="Title 1">
            <a:extLst>
              <a:ext uri="{FF2B5EF4-FFF2-40B4-BE49-F238E27FC236}">
                <a16:creationId xmlns:a16="http://schemas.microsoft.com/office/drawing/2014/main" id="{00FC1B25-A4F4-4E8E-931D-D383946C91FC}"/>
              </a:ext>
            </a:extLst>
          </p:cNvPr>
          <p:cNvSpPr>
            <a:spLocks noGrp="1"/>
          </p:cNvSpPr>
          <p:nvPr>
            <p:ph type="title"/>
          </p:nvPr>
        </p:nvSpPr>
        <p:spPr>
          <a:xfrm>
            <a:off x="2838271" y="1010170"/>
            <a:ext cx="5178019" cy="3713638"/>
          </a:xfrm>
        </p:spPr>
        <p:txBody>
          <a:bodyPr anchor="ctr"/>
          <a:lstStyle>
            <a:lvl1pPr algn="ctr">
              <a:lnSpc>
                <a:spcPct val="100000"/>
              </a:lnSpc>
              <a:defRPr/>
            </a:lvl1pPr>
          </a:lstStyle>
          <a:p>
            <a:r>
              <a:rPr lang="en-US"/>
              <a:t>Click to edit Master title style</a:t>
            </a:r>
            <a:endParaRPr lang="en-US" dirty="0"/>
          </a:p>
        </p:txBody>
      </p:sp>
      <p:sp>
        <p:nvSpPr>
          <p:cNvPr id="36" name="Text Placeholder 34">
            <a:extLst>
              <a:ext uri="{FF2B5EF4-FFF2-40B4-BE49-F238E27FC236}">
                <a16:creationId xmlns:a16="http://schemas.microsoft.com/office/drawing/2014/main" id="{72818B4A-C05A-428C-A790-B75EA386A25F}"/>
              </a:ext>
            </a:extLst>
          </p:cNvPr>
          <p:cNvSpPr>
            <a:spLocks noGrp="1"/>
          </p:cNvSpPr>
          <p:nvPr>
            <p:ph type="body" sz="quarter" idx="13" hasCustomPrompt="1"/>
          </p:nvPr>
        </p:nvSpPr>
        <p:spPr>
          <a:xfrm>
            <a:off x="2838044" y="4914900"/>
            <a:ext cx="5178514" cy="819076"/>
          </a:xfrm>
        </p:spPr>
        <p:txBody>
          <a:bodyPr/>
          <a:lstStyle>
            <a:lvl1pPr algn="ctr">
              <a:buFontTx/>
              <a:buNone/>
              <a:defRPr/>
            </a:lvl1pPr>
          </a:lstStyle>
          <a:p>
            <a:pPr lvl="0"/>
            <a:r>
              <a:rPr lang="en-US" dirty="0"/>
              <a:t>Click to add text</a:t>
            </a:r>
          </a:p>
        </p:txBody>
      </p:sp>
      <p:sp>
        <p:nvSpPr>
          <p:cNvPr id="19" name="Freeform: Shape 18">
            <a:extLst>
              <a:ext uri="{FF2B5EF4-FFF2-40B4-BE49-F238E27FC236}">
                <a16:creationId xmlns:a16="http://schemas.microsoft.com/office/drawing/2014/main" id="{176E197B-E174-4C9D-87E5-0B9B08708760}"/>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17AB840-B4B7-452B-B062-6C9CF8426132}"/>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9FE5D1B6-33F6-4BAA-9D02-679E176F39C4}"/>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DCCBCA1-466D-44C6-93ED-2E02B623DB0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2CC7CBB9-9855-4B27-93BF-506D5D17E85B}"/>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6" name="Date Placeholder 178">
            <a:extLst>
              <a:ext uri="{FF2B5EF4-FFF2-40B4-BE49-F238E27FC236}">
                <a16:creationId xmlns:a16="http://schemas.microsoft.com/office/drawing/2014/main" id="{D3B95CCB-4EDF-4C85-82FC-E5FD2A4715E6}"/>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7" name="Footer Placeholder 179">
            <a:extLst>
              <a:ext uri="{FF2B5EF4-FFF2-40B4-BE49-F238E27FC236}">
                <a16:creationId xmlns:a16="http://schemas.microsoft.com/office/drawing/2014/main" id="{D8096E0F-A3CE-40F7-AA9D-B43562213203}"/>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grpSp>
        <p:nvGrpSpPr>
          <p:cNvPr id="28" name="Graphic 185">
            <a:extLst>
              <a:ext uri="{FF2B5EF4-FFF2-40B4-BE49-F238E27FC236}">
                <a16:creationId xmlns:a16="http://schemas.microsoft.com/office/drawing/2014/main" id="{59F51AE6-E003-46BA-A25A-6AFBDC3E73DA}"/>
              </a:ext>
              <a:ext uri="{C183D7F6-B498-43B3-948B-1728B52AA6E4}">
                <adec:decorative xmlns:adec="http://schemas.microsoft.com/office/drawing/2017/decorative" val="1"/>
              </a:ext>
            </a:extLst>
          </p:cNvPr>
          <p:cNvGrpSpPr/>
          <p:nvPr userDrawn="1"/>
        </p:nvGrpSpPr>
        <p:grpSpPr>
          <a:xfrm>
            <a:off x="10428621" y="5660492"/>
            <a:ext cx="1054467" cy="469689"/>
            <a:chOff x="9841624" y="4115729"/>
            <a:chExt cx="602170" cy="268223"/>
          </a:xfrm>
          <a:solidFill>
            <a:schemeClr val="tx1"/>
          </a:solidFill>
        </p:grpSpPr>
        <p:sp>
          <p:nvSpPr>
            <p:cNvPr id="29" name="Freeform: Shape 28">
              <a:extLst>
                <a:ext uri="{FF2B5EF4-FFF2-40B4-BE49-F238E27FC236}">
                  <a16:creationId xmlns:a16="http://schemas.microsoft.com/office/drawing/2014/main" id="{03F73C8B-6AB5-41EB-99EA-3C94CBEBB481}"/>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1A666D36-3657-4085-84AA-126594195C1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B12CF5CD-903D-4879-BBD3-A79140E8186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9EF969CD-CBA7-44B8-9544-660D7487A3D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6E91C2FB-38ED-4DF7-8F1F-3211A0592A4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4" name="Slide Number Placeholder 180">
            <a:extLst>
              <a:ext uri="{FF2B5EF4-FFF2-40B4-BE49-F238E27FC236}">
                <a16:creationId xmlns:a16="http://schemas.microsoft.com/office/drawing/2014/main" id="{383FF74A-FDDF-4768-9C1E-E6F3E66228E9}"/>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srgbClr val="898989"/>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srgbClr val="898989"/>
              </a:solidFill>
              <a:effectLst/>
              <a:uLnTx/>
              <a:uFillTx/>
              <a:latin typeface="Source Sans Pro"/>
              <a:cs typeface="+mn-cs"/>
            </a:endParaRPr>
          </a:p>
        </p:txBody>
      </p:sp>
    </p:spTree>
    <p:extLst>
      <p:ext uri="{BB962C8B-B14F-4D97-AF65-F5344CB8AC3E}">
        <p14:creationId xmlns:p14="http://schemas.microsoft.com/office/powerpoint/2010/main" val="3997350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56" name="Title 1">
            <a:extLst>
              <a:ext uri="{FF2B5EF4-FFF2-40B4-BE49-F238E27FC236}">
                <a16:creationId xmlns:a16="http://schemas.microsoft.com/office/drawing/2014/main" id="{08711333-F819-4928-8BA2-B03A1D7447F6}"/>
              </a:ext>
            </a:extLst>
          </p:cNvPr>
          <p:cNvSpPr>
            <a:spLocks noGrp="1"/>
          </p:cNvSpPr>
          <p:nvPr>
            <p:ph type="title"/>
          </p:nvPr>
        </p:nvSpPr>
        <p:spPr>
          <a:xfrm>
            <a:off x="1331088" y="565739"/>
            <a:ext cx="9745883" cy="1124949"/>
          </a:xfrm>
        </p:spPr>
        <p:txBody>
          <a:bodyPr/>
          <a:lstStyle/>
          <a:p>
            <a:r>
              <a:rPr lang="en-US"/>
              <a:t>Click to edit Master title style</a:t>
            </a:r>
            <a:endParaRPr lang="en-US" dirty="0"/>
          </a:p>
        </p:txBody>
      </p:sp>
      <p:grpSp>
        <p:nvGrpSpPr>
          <p:cNvPr id="2" name="Group 1">
            <a:extLst>
              <a:ext uri="{FF2B5EF4-FFF2-40B4-BE49-F238E27FC236}">
                <a16:creationId xmlns:a16="http://schemas.microsoft.com/office/drawing/2014/main" id="{B4DCAA54-A920-4F7D-B1F9-E60E950DBAE8}"/>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7" name="Freeform: Shape 56">
              <a:extLst>
                <a:ext uri="{FF2B5EF4-FFF2-40B4-BE49-F238E27FC236}">
                  <a16:creationId xmlns:a16="http://schemas.microsoft.com/office/drawing/2014/main" id="{28633F80-7150-4830-B036-FED561D8ABD2}"/>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984D32A8-76C6-4D70-887B-EC3211AD33EB}"/>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59" name="Oval 58">
            <a:extLst>
              <a:ext uri="{FF2B5EF4-FFF2-40B4-BE49-F238E27FC236}">
                <a16:creationId xmlns:a16="http://schemas.microsoft.com/office/drawing/2014/main" id="{9C9F9430-37D6-4AED-B459-D6F6251D0C09}"/>
              </a:ext>
              <a:ext uri="{C183D7F6-B498-43B3-948B-1728B52AA6E4}">
                <adec:decorative xmlns:adec="http://schemas.microsoft.com/office/drawing/2017/decorative" val="1"/>
              </a:ext>
            </a:extLst>
          </p:cNvPr>
          <p:cNvSpPr/>
          <p:nvPr userDrawn="1"/>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0" name="Oval 59">
            <a:extLst>
              <a:ext uri="{FF2B5EF4-FFF2-40B4-BE49-F238E27FC236}">
                <a16:creationId xmlns:a16="http://schemas.microsoft.com/office/drawing/2014/main" id="{EEDFE717-6A4F-4FD1-ABBF-5807E71F53F6}"/>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1" name="Date Placeholder 10">
            <a:extLst>
              <a:ext uri="{FF2B5EF4-FFF2-40B4-BE49-F238E27FC236}">
                <a16:creationId xmlns:a16="http://schemas.microsoft.com/office/drawing/2014/main" id="{26FBD0C2-9C38-4891-92F3-5AF6CD04E3E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62" name="Footer Placeholder 11">
            <a:extLst>
              <a:ext uri="{FF2B5EF4-FFF2-40B4-BE49-F238E27FC236}">
                <a16:creationId xmlns:a16="http://schemas.microsoft.com/office/drawing/2014/main" id="{5C6A806B-2B18-4D3B-8215-624EE91DAC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63" name="Slide Number Placeholder 12">
            <a:extLst>
              <a:ext uri="{FF2B5EF4-FFF2-40B4-BE49-F238E27FC236}">
                <a16:creationId xmlns:a16="http://schemas.microsoft.com/office/drawing/2014/main" id="{54E3AE0A-2F47-4B51-8F32-46ABDC574FFB}"/>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11" name="Graphic 4">
            <a:extLst>
              <a:ext uri="{FF2B5EF4-FFF2-40B4-BE49-F238E27FC236}">
                <a16:creationId xmlns:a16="http://schemas.microsoft.com/office/drawing/2014/main" id="{A160D36B-90B2-4E2E-9A07-AFC4CC77ED14}"/>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12" name="Freeform: Shape 11">
              <a:extLst>
                <a:ext uri="{FF2B5EF4-FFF2-40B4-BE49-F238E27FC236}">
                  <a16:creationId xmlns:a16="http://schemas.microsoft.com/office/drawing/2014/main" id="{CADA6DC8-A018-4A16-84AF-9E2E74CD757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8C1308F7-B76A-4EC2-94B2-3D7A71B62604}"/>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98E3532C-7781-4159-A3A0-A2DE72CA6DBA}"/>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98D647FB-029D-4D71-B4E4-6D74FCB09C4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216A1C6D-37E7-47A0-814C-A09DC1123684}"/>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2759DEC-2103-4E2C-A470-F4AF6E5E3E87}"/>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788AE222-CCAD-4233-9F97-67021E530758}"/>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8610EC41-7752-4C40-99E0-1B5FEA90EB0E}"/>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AA370E4-6378-438E-96A5-93A548F17E9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2DC8BEFB-4BE0-44E4-B9EE-B9433675ED5D}"/>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C5C187D8-7DEF-4A4B-AEBD-0148B131FA7B}"/>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721C4DD4-9A7B-4D13-905C-4D8287BFC226}"/>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CB37570A-3C94-4E36-97CE-A23E9672578E}"/>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4200981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grpSp>
        <p:nvGrpSpPr>
          <p:cNvPr id="34" name="Graphic 4">
            <a:extLst>
              <a:ext uri="{FF2B5EF4-FFF2-40B4-BE49-F238E27FC236}">
                <a16:creationId xmlns:a16="http://schemas.microsoft.com/office/drawing/2014/main" id="{F6919F4A-127D-4827-9E80-D8662425CC16}"/>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35" name="Freeform: Shape 34">
              <a:extLst>
                <a:ext uri="{FF2B5EF4-FFF2-40B4-BE49-F238E27FC236}">
                  <a16:creationId xmlns:a16="http://schemas.microsoft.com/office/drawing/2014/main" id="{E4F0C362-E345-4C93-8DBC-55525E213FE2}"/>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246589FF-4A9D-484E-95B0-A0C39A326BFF}"/>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CC09BAE-0430-4149-BDEC-23DD9C37ACC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4F6CC180-FC7F-4A8E-BACC-034FD0C68CA9}"/>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A137FFAD-2383-4411-A9CD-B0DCBF8452F9}"/>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6F7ADA10-97E6-406B-955B-4DF941688C55}"/>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E5ED4958-089A-40EE-BEF8-D2DA3283FE41}"/>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6BBC70D8-0977-4E3E-BDCC-5DB32F534597}"/>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2F37D25-C4FD-4978-AE31-636891A33D6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42DD3606-BA69-4959-9335-377E9AA120FF}"/>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F5B11ABC-F37E-4946-9A7B-90D363182626}"/>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D86B1D23-2F36-4086-9CF7-D76D833D2282}"/>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A3AE423B-5BB8-454B-B2D6-85AE6185C587}"/>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52" name="Group 51">
            <a:extLst>
              <a:ext uri="{FF2B5EF4-FFF2-40B4-BE49-F238E27FC236}">
                <a16:creationId xmlns:a16="http://schemas.microsoft.com/office/drawing/2014/main" id="{3BF87D25-4424-40BA-B114-A4FB8BDFE843}"/>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3" name="Freeform: Shape 52">
              <a:extLst>
                <a:ext uri="{FF2B5EF4-FFF2-40B4-BE49-F238E27FC236}">
                  <a16:creationId xmlns:a16="http://schemas.microsoft.com/office/drawing/2014/main" id="{B567477D-2972-4718-B0A2-9FC97531B87F}"/>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52D08859-301B-4802-95D8-B8A552752B90}"/>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48" name="Title 1">
            <a:extLst>
              <a:ext uri="{FF2B5EF4-FFF2-40B4-BE49-F238E27FC236}">
                <a16:creationId xmlns:a16="http://schemas.microsoft.com/office/drawing/2014/main" id="{430ADD3E-99CC-43CF-9A97-D44AA54C5F1E}"/>
              </a:ext>
            </a:extLst>
          </p:cNvPr>
          <p:cNvSpPr>
            <a:spLocks noGrp="1"/>
          </p:cNvSpPr>
          <p:nvPr>
            <p:ph type="title"/>
          </p:nvPr>
        </p:nvSpPr>
        <p:spPr>
          <a:xfrm>
            <a:off x="1331088" y="565739"/>
            <a:ext cx="9745883" cy="1124949"/>
          </a:xfrm>
        </p:spPr>
        <p:txBody>
          <a:bodyPr/>
          <a:lstStyle/>
          <a:p>
            <a:r>
              <a:rPr lang="en-US"/>
              <a:t>Click to edit Master title style</a:t>
            </a:r>
            <a:endParaRPr lang="en-US" dirty="0"/>
          </a:p>
        </p:txBody>
      </p:sp>
      <p:sp>
        <p:nvSpPr>
          <p:cNvPr id="49" name="Date Placeholder 10">
            <a:extLst>
              <a:ext uri="{FF2B5EF4-FFF2-40B4-BE49-F238E27FC236}">
                <a16:creationId xmlns:a16="http://schemas.microsoft.com/office/drawing/2014/main" id="{8C8B246A-7ACC-4517-903D-35509488E52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50" name="Footer Placeholder 11">
            <a:extLst>
              <a:ext uri="{FF2B5EF4-FFF2-40B4-BE49-F238E27FC236}">
                <a16:creationId xmlns:a16="http://schemas.microsoft.com/office/drawing/2014/main" id="{C75AD95D-76DC-4BCD-8AFB-35B7DB2D7F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51" name="Slide Number Placeholder 12">
            <a:extLst>
              <a:ext uri="{FF2B5EF4-FFF2-40B4-BE49-F238E27FC236}">
                <a16:creationId xmlns:a16="http://schemas.microsoft.com/office/drawing/2014/main" id="{65BB740A-80ED-48DA-B622-9643EFA2303C}"/>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 name="Oval 1">
            <a:extLst>
              <a:ext uri="{FF2B5EF4-FFF2-40B4-BE49-F238E27FC236}">
                <a16:creationId xmlns:a16="http://schemas.microsoft.com/office/drawing/2014/main" id="{7F7C86B6-604E-4B54-A07B-F9BB80F8727E}"/>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598643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2F117D5-7402-40B6-8492-280C24F60EB8}"/>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161BA3FA-C408-4DD0-8D01-AD1955F394ED}"/>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C1D6E8BB-7294-492C-92F6-55ED4E53CFE8}"/>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58388000-0440-4364-8913-532DFCCD9C34}"/>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23A011FE-8ED6-4045-8217-38BE203C050D}"/>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55AFAABB-1473-4746-A400-F23E5F57BB4B}"/>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1FD7A49F-A1AC-4EB9-9F5F-D56917BFD054}"/>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FEEB7B70-2392-461B-A28C-EF5E96FA994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CC22C2E5-25C3-4B84-ABFF-7E10A7384E59}"/>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A810E927-C50B-4C1F-BF74-F1A3559B3DE6}"/>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423B0F93-803E-467A-92BE-7BEE604727BE}"/>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E9E1CC9-CDA4-47AD-BE6D-1BCF23A205D0}"/>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C96F2C24-1974-4A14-BD08-87F28469CFC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6A4424CD-BBD4-45CD-B514-589708B8F50B}"/>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0" name="Title 1">
            <a:extLst>
              <a:ext uri="{FF2B5EF4-FFF2-40B4-BE49-F238E27FC236}">
                <a16:creationId xmlns:a16="http://schemas.microsoft.com/office/drawing/2014/main" id="{910615CB-FBDD-424F-8ADD-978583CED990}"/>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4" name="Text Placeholder 23">
            <a:extLst>
              <a:ext uri="{FF2B5EF4-FFF2-40B4-BE49-F238E27FC236}">
                <a16:creationId xmlns:a16="http://schemas.microsoft.com/office/drawing/2014/main" id="{85B7C0E5-3D24-4DFB-A690-9F48FFF835BB}"/>
              </a:ext>
            </a:extLst>
          </p:cNvPr>
          <p:cNvSpPr>
            <a:spLocks noGrp="1"/>
          </p:cNvSpPr>
          <p:nvPr>
            <p:ph type="body" sz="quarter" idx="13" hasCustomPrompt="1"/>
          </p:nvPr>
        </p:nvSpPr>
        <p:spPr>
          <a:xfrm>
            <a:off x="1691325" y="2014538"/>
            <a:ext cx="4307160" cy="518874"/>
          </a:xfrm>
        </p:spPr>
        <p:txBody>
          <a:bodyPr/>
          <a:lstStyle>
            <a:lvl1pPr>
              <a:buNone/>
              <a:defRPr b="1"/>
            </a:lvl1pPr>
          </a:lstStyle>
          <a:p>
            <a:pPr lvl="0"/>
            <a:r>
              <a:rPr lang="en-US" dirty="0"/>
              <a:t>Click to add title</a:t>
            </a:r>
          </a:p>
        </p:txBody>
      </p:sp>
      <p:sp>
        <p:nvSpPr>
          <p:cNvPr id="26" name="Text Placeholder 25">
            <a:extLst>
              <a:ext uri="{FF2B5EF4-FFF2-40B4-BE49-F238E27FC236}">
                <a16:creationId xmlns:a16="http://schemas.microsoft.com/office/drawing/2014/main" id="{793E2773-9306-412E-962B-7E07A98F86E1}"/>
              </a:ext>
            </a:extLst>
          </p:cNvPr>
          <p:cNvSpPr>
            <a:spLocks noGrp="1"/>
          </p:cNvSpPr>
          <p:nvPr>
            <p:ph type="body" sz="quarter" idx="14" hasCustomPrompt="1"/>
          </p:nvPr>
        </p:nvSpPr>
        <p:spPr>
          <a:xfrm>
            <a:off x="1691325"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7" name="Text Placeholder 23">
            <a:extLst>
              <a:ext uri="{FF2B5EF4-FFF2-40B4-BE49-F238E27FC236}">
                <a16:creationId xmlns:a16="http://schemas.microsoft.com/office/drawing/2014/main" id="{74AEFB0F-EDEB-4CE7-BF8A-58F8F86FCFF8}"/>
              </a:ext>
            </a:extLst>
          </p:cNvPr>
          <p:cNvSpPr>
            <a:spLocks noGrp="1"/>
          </p:cNvSpPr>
          <p:nvPr>
            <p:ph type="body" sz="quarter" idx="15" hasCustomPrompt="1"/>
          </p:nvPr>
        </p:nvSpPr>
        <p:spPr>
          <a:xfrm>
            <a:off x="6317484" y="2014538"/>
            <a:ext cx="4307160" cy="518874"/>
          </a:xfrm>
        </p:spPr>
        <p:txBody>
          <a:bodyPr/>
          <a:lstStyle>
            <a:lvl1pPr>
              <a:buNone/>
              <a:defRPr b="1"/>
            </a:lvl1pPr>
          </a:lstStyle>
          <a:p>
            <a:pPr lvl="0"/>
            <a:r>
              <a:rPr lang="en-US" dirty="0"/>
              <a:t>Click to add title</a:t>
            </a:r>
          </a:p>
        </p:txBody>
      </p:sp>
      <p:sp>
        <p:nvSpPr>
          <p:cNvPr id="28" name="Text Placeholder 25">
            <a:extLst>
              <a:ext uri="{FF2B5EF4-FFF2-40B4-BE49-F238E27FC236}">
                <a16:creationId xmlns:a16="http://schemas.microsoft.com/office/drawing/2014/main" id="{94619FC5-B03D-4276-8DBC-914C0A25B451}"/>
              </a:ext>
            </a:extLst>
          </p:cNvPr>
          <p:cNvSpPr>
            <a:spLocks noGrp="1"/>
          </p:cNvSpPr>
          <p:nvPr>
            <p:ph type="body" sz="quarter" idx="16" hasCustomPrompt="1"/>
          </p:nvPr>
        </p:nvSpPr>
        <p:spPr>
          <a:xfrm>
            <a:off x="6317484"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0074F3C0-04F3-47D1-A460-C08BEEEF6598}"/>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758A3ACE-AE1A-4D02-81AA-F028A49496C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E96438A-49EF-4161-928A-5483E9D633E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E323AC62-66C0-48E7-B7EF-4D2DFBE292DE}"/>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302667A9-FF11-4B3D-8F03-D1CBEC1100E4}"/>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62526CF3-68B0-4678-9FF1-C4074D92C0B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C8FA80C5-0AF9-4E9E-9258-7928ED4DA6A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12763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DC69EE-08C2-4573-A383-212F2152148A}"/>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8960DAF1-EA06-48DD-B352-E00071AE6AE5}"/>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3E04C944-590F-4E8A-93FD-114C635E06B1}"/>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F94F8F63-5843-4702-B051-4AB52DF7DE31}"/>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F00F67E0-08A5-41E9-96D4-346BDE562DA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F519DAA4-AB34-40EA-B769-E99C70A02712}"/>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E546AAE8-9480-4504-B6E4-28190AA0C77C}"/>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E52E878-0C0B-4CA9-B64D-8775E341FD09}"/>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698B443D-5774-4102-9897-9B19780930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CC166CC2-6EA4-420D-8132-C0188C96A19D}"/>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13398B68-EA12-44C5-BEB7-010640A8843C}"/>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805BF01E-3423-4868-8B01-6ACF362BE933}"/>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12FC972F-3283-4FF2-97B4-1096B8A2F41F}"/>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0A6C02E3-3094-499F-A339-CDF211F40AEC}"/>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9" name="Title 1">
            <a:extLst>
              <a:ext uri="{FF2B5EF4-FFF2-40B4-BE49-F238E27FC236}">
                <a16:creationId xmlns:a16="http://schemas.microsoft.com/office/drawing/2014/main" id="{D0C58A35-8A63-4692-8B63-9D9A21D8CC77}"/>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9" name="Text Placeholder 23">
            <a:extLst>
              <a:ext uri="{FF2B5EF4-FFF2-40B4-BE49-F238E27FC236}">
                <a16:creationId xmlns:a16="http://schemas.microsoft.com/office/drawing/2014/main" id="{6FAB1B98-F750-4639-8CB7-0AE14F2222E5}"/>
              </a:ext>
            </a:extLst>
          </p:cNvPr>
          <p:cNvSpPr>
            <a:spLocks noGrp="1"/>
          </p:cNvSpPr>
          <p:nvPr>
            <p:ph type="body" sz="quarter" idx="13" hasCustomPrompt="1"/>
          </p:nvPr>
        </p:nvSpPr>
        <p:spPr>
          <a:xfrm>
            <a:off x="504392" y="2014538"/>
            <a:ext cx="3534208" cy="518874"/>
          </a:xfrm>
        </p:spPr>
        <p:txBody>
          <a:bodyPr/>
          <a:lstStyle>
            <a:lvl1pPr>
              <a:buNone/>
              <a:defRPr b="1"/>
            </a:lvl1pPr>
          </a:lstStyle>
          <a:p>
            <a:pPr lvl="0"/>
            <a:r>
              <a:rPr lang="en-US" dirty="0"/>
              <a:t>Click to add title</a:t>
            </a:r>
          </a:p>
        </p:txBody>
      </p:sp>
      <p:sp>
        <p:nvSpPr>
          <p:cNvPr id="30" name="Text Placeholder 25">
            <a:extLst>
              <a:ext uri="{FF2B5EF4-FFF2-40B4-BE49-F238E27FC236}">
                <a16:creationId xmlns:a16="http://schemas.microsoft.com/office/drawing/2014/main" id="{48E26416-085F-4E9B-87E9-A089A0F7E22C}"/>
              </a:ext>
            </a:extLst>
          </p:cNvPr>
          <p:cNvSpPr>
            <a:spLocks noGrp="1"/>
          </p:cNvSpPr>
          <p:nvPr>
            <p:ph type="body" sz="quarter" idx="14" hasCustomPrompt="1"/>
          </p:nvPr>
        </p:nvSpPr>
        <p:spPr>
          <a:xfrm>
            <a:off x="504392"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1" name="Text Placeholder 23">
            <a:extLst>
              <a:ext uri="{FF2B5EF4-FFF2-40B4-BE49-F238E27FC236}">
                <a16:creationId xmlns:a16="http://schemas.microsoft.com/office/drawing/2014/main" id="{3DD7FA1E-4F94-4135-9C82-99F5F49837C6}"/>
              </a:ext>
            </a:extLst>
          </p:cNvPr>
          <p:cNvSpPr>
            <a:spLocks noGrp="1"/>
          </p:cNvSpPr>
          <p:nvPr>
            <p:ph type="body" sz="quarter" idx="15" hasCustomPrompt="1"/>
          </p:nvPr>
        </p:nvSpPr>
        <p:spPr>
          <a:xfrm>
            <a:off x="4356809" y="2014538"/>
            <a:ext cx="3534208" cy="518874"/>
          </a:xfrm>
        </p:spPr>
        <p:txBody>
          <a:bodyPr/>
          <a:lstStyle>
            <a:lvl1pPr>
              <a:buNone/>
              <a:defRPr b="1"/>
            </a:lvl1pPr>
          </a:lstStyle>
          <a:p>
            <a:pPr lvl="0"/>
            <a:r>
              <a:rPr lang="en-US" dirty="0"/>
              <a:t>Click to add title</a:t>
            </a:r>
          </a:p>
        </p:txBody>
      </p:sp>
      <p:sp>
        <p:nvSpPr>
          <p:cNvPr id="32" name="Text Placeholder 25">
            <a:extLst>
              <a:ext uri="{FF2B5EF4-FFF2-40B4-BE49-F238E27FC236}">
                <a16:creationId xmlns:a16="http://schemas.microsoft.com/office/drawing/2014/main" id="{F7AA6B3E-2A7F-4C5B-A703-3DA981212918}"/>
              </a:ext>
            </a:extLst>
          </p:cNvPr>
          <p:cNvSpPr>
            <a:spLocks noGrp="1"/>
          </p:cNvSpPr>
          <p:nvPr>
            <p:ph type="body" sz="quarter" idx="16" hasCustomPrompt="1"/>
          </p:nvPr>
        </p:nvSpPr>
        <p:spPr>
          <a:xfrm>
            <a:off x="4356809"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3" name="Text Placeholder 23">
            <a:extLst>
              <a:ext uri="{FF2B5EF4-FFF2-40B4-BE49-F238E27FC236}">
                <a16:creationId xmlns:a16="http://schemas.microsoft.com/office/drawing/2014/main" id="{1A83EB8D-ED40-4BAC-80EE-11E74BA5D543}"/>
              </a:ext>
            </a:extLst>
          </p:cNvPr>
          <p:cNvSpPr>
            <a:spLocks noGrp="1"/>
          </p:cNvSpPr>
          <p:nvPr>
            <p:ph type="body" sz="quarter" idx="17" hasCustomPrompt="1"/>
          </p:nvPr>
        </p:nvSpPr>
        <p:spPr>
          <a:xfrm>
            <a:off x="8209226" y="2014538"/>
            <a:ext cx="3534208" cy="518874"/>
          </a:xfrm>
        </p:spPr>
        <p:txBody>
          <a:bodyPr/>
          <a:lstStyle>
            <a:lvl1pPr>
              <a:buNone/>
              <a:defRPr b="1"/>
            </a:lvl1pPr>
          </a:lstStyle>
          <a:p>
            <a:pPr lvl="0"/>
            <a:r>
              <a:rPr lang="en-US" dirty="0"/>
              <a:t>Click to add title</a:t>
            </a:r>
          </a:p>
        </p:txBody>
      </p:sp>
      <p:sp>
        <p:nvSpPr>
          <p:cNvPr id="34" name="Text Placeholder 25">
            <a:extLst>
              <a:ext uri="{FF2B5EF4-FFF2-40B4-BE49-F238E27FC236}">
                <a16:creationId xmlns:a16="http://schemas.microsoft.com/office/drawing/2014/main" id="{FAA48909-78A3-4225-8248-6AE681C50EA5}"/>
              </a:ext>
            </a:extLst>
          </p:cNvPr>
          <p:cNvSpPr>
            <a:spLocks noGrp="1"/>
          </p:cNvSpPr>
          <p:nvPr>
            <p:ph type="body" sz="quarter" idx="18" hasCustomPrompt="1"/>
          </p:nvPr>
        </p:nvSpPr>
        <p:spPr>
          <a:xfrm>
            <a:off x="8209226"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AB1287EA-2C67-487A-8E0D-2B45F7A503ED}"/>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B33A6E73-75FC-4E5B-80C2-C4D6F49ED7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7F3BA23-6B20-4DC1-A930-EC3BC07DD791}"/>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40939DF5-AC28-4DAD-BBF7-99448C2D5BEB}"/>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EBCF1BD2-77CD-45E1-B77C-6235C19B544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E22D69D-860B-4567-9CE7-F30E5450A692}"/>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16820B48-F149-4E55-A3C5-C6D97DCB0EBE}"/>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97579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D2CDCAF-CD85-4662-A592-845D42A43C22}"/>
              </a:ext>
              <a:ext uri="{C183D7F6-B498-43B3-948B-1728B52AA6E4}">
                <adec:decorative xmlns:adec="http://schemas.microsoft.com/office/drawing/2017/decorative" val="1"/>
              </a:ext>
            </a:extLst>
          </p:cNvPr>
          <p:cNvGrpSpPr/>
          <p:nvPr userDrawn="1"/>
        </p:nvGrpSpPr>
        <p:grpSpPr>
          <a:xfrm>
            <a:off x="0" y="2"/>
            <a:ext cx="2232252" cy="2361890"/>
            <a:chOff x="0" y="2"/>
            <a:chExt cx="2232252" cy="2361890"/>
          </a:xfrm>
        </p:grpSpPr>
        <p:sp>
          <p:nvSpPr>
            <p:cNvPr id="3" name="Freeform: Shape 2">
              <a:extLst>
                <a:ext uri="{FF2B5EF4-FFF2-40B4-BE49-F238E27FC236}">
                  <a16:creationId xmlns:a16="http://schemas.microsoft.com/office/drawing/2014/main" id="{EFCE107D-488B-4994-BA9A-564E5774802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4CE23D58-D8BD-47F1-8A08-1545434EDDA0}"/>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5" name="Freeform: Shape 4">
              <a:extLst>
                <a:ext uri="{FF2B5EF4-FFF2-40B4-BE49-F238E27FC236}">
                  <a16:creationId xmlns:a16="http://schemas.microsoft.com/office/drawing/2014/main" id="{406603D7-A9AD-4936-90DC-D8A2A1F2D261}"/>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 name="Freeform: Shape 5">
              <a:extLst>
                <a:ext uri="{FF2B5EF4-FFF2-40B4-BE49-F238E27FC236}">
                  <a16:creationId xmlns:a16="http://schemas.microsoft.com/office/drawing/2014/main" id="{E9DA8193-AE04-4173-B7BB-C770C79E6340}"/>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4" name="Title 1">
            <a:extLst>
              <a:ext uri="{FF2B5EF4-FFF2-40B4-BE49-F238E27FC236}">
                <a16:creationId xmlns:a16="http://schemas.microsoft.com/office/drawing/2014/main" id="{EA2796DC-5724-4DF5-8195-1FABE6D85544}"/>
              </a:ext>
            </a:extLst>
          </p:cNvPr>
          <p:cNvSpPr>
            <a:spLocks noGrp="1"/>
          </p:cNvSpPr>
          <p:nvPr>
            <p:ph type="title"/>
          </p:nvPr>
        </p:nvSpPr>
        <p:spPr>
          <a:xfrm>
            <a:off x="2232251" y="633046"/>
            <a:ext cx="3863749" cy="1314996"/>
          </a:xfrm>
        </p:spPr>
        <p:txBody>
          <a:bodyPr anchor="b"/>
          <a:lstStyle/>
          <a:p>
            <a:r>
              <a:rPr lang="en-US"/>
              <a:t>Click to edit Master title style</a:t>
            </a:r>
            <a:endParaRPr lang="en-US" dirty="0"/>
          </a:p>
        </p:txBody>
      </p:sp>
      <p:sp>
        <p:nvSpPr>
          <p:cNvPr id="7" name="Content Placeholder 2">
            <a:extLst>
              <a:ext uri="{FF2B5EF4-FFF2-40B4-BE49-F238E27FC236}">
                <a16:creationId xmlns:a16="http://schemas.microsoft.com/office/drawing/2014/main" id="{0B187FF7-DB6C-4C1A-9548-14E8A3C25529}"/>
              </a:ext>
            </a:extLst>
          </p:cNvPr>
          <p:cNvSpPr>
            <a:spLocks noGrp="1"/>
          </p:cNvSpPr>
          <p:nvPr>
            <p:ph idx="1" hasCustomPrompt="1"/>
          </p:nvPr>
        </p:nvSpPr>
        <p:spPr>
          <a:xfrm>
            <a:off x="2232251" y="2125737"/>
            <a:ext cx="3863749" cy="4044463"/>
          </a:xfrm>
        </p:spPr>
        <p:txBody>
          <a:bodyPr>
            <a:normAutofit/>
          </a:bodyPr>
          <a:lstStyle>
            <a:lvl1pPr marL="0" indent="0">
              <a:lnSpc>
                <a:spcPct val="120000"/>
              </a:lnSpc>
              <a:buNone/>
              <a:defRPr sz="1800"/>
            </a:lvl1pPr>
          </a:lstStyle>
          <a:p>
            <a:pPr>
              <a:lnSpc>
                <a:spcPct val="130000"/>
              </a:lnSpc>
            </a:pPr>
            <a:r>
              <a:rPr lang="en-US" dirty="0"/>
              <a:t>Content</a:t>
            </a:r>
          </a:p>
        </p:txBody>
      </p:sp>
      <p:sp>
        <p:nvSpPr>
          <p:cNvPr id="11" name="Date Placeholder 178">
            <a:extLst>
              <a:ext uri="{FF2B5EF4-FFF2-40B4-BE49-F238E27FC236}">
                <a16:creationId xmlns:a16="http://schemas.microsoft.com/office/drawing/2014/main" id="{B7A60214-A813-4C22-B24B-04F723FF4DEA}"/>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8" name="Picture Placeholder 27">
            <a:extLst>
              <a:ext uri="{FF2B5EF4-FFF2-40B4-BE49-F238E27FC236}">
                <a16:creationId xmlns:a16="http://schemas.microsoft.com/office/drawing/2014/main" id="{659DC90E-7284-4051-85CA-D8C21417DF7F}"/>
              </a:ext>
            </a:extLst>
          </p:cNvPr>
          <p:cNvSpPr>
            <a:spLocks noGrp="1"/>
          </p:cNvSpPr>
          <p:nvPr>
            <p:ph type="pic" sz="quarter" idx="14"/>
          </p:nvPr>
        </p:nvSpPr>
        <p:spPr>
          <a:xfrm>
            <a:off x="6423487" y="929609"/>
            <a:ext cx="2518114" cy="2518114"/>
          </a:xfrm>
          <a:custGeom>
            <a:avLst/>
            <a:gdLst>
              <a:gd name="connsiteX0" fmla="*/ 1259057 w 2518114"/>
              <a:gd name="connsiteY0" fmla="*/ 0 h 2518114"/>
              <a:gd name="connsiteX1" fmla="*/ 2518114 w 2518114"/>
              <a:gd name="connsiteY1" fmla="*/ 1259057 h 2518114"/>
              <a:gd name="connsiteX2" fmla="*/ 1259057 w 2518114"/>
              <a:gd name="connsiteY2" fmla="*/ 2518114 h 2518114"/>
              <a:gd name="connsiteX3" fmla="*/ 0 w 2518114"/>
              <a:gd name="connsiteY3" fmla="*/ 1259057 h 2518114"/>
              <a:gd name="connsiteX4" fmla="*/ 1259057 w 2518114"/>
              <a:gd name="connsiteY4" fmla="*/ 0 h 2518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p:spPr>
        <p:txBody>
          <a:bodyPr wrap="square">
            <a:noAutofit/>
          </a:bodyPr>
          <a:lstStyle/>
          <a:p>
            <a:r>
              <a:rPr lang="en-US"/>
              <a:t>Click icon to add picture</a:t>
            </a:r>
            <a:endParaRPr lang="en-US" dirty="0"/>
          </a:p>
        </p:txBody>
      </p:sp>
      <p:sp>
        <p:nvSpPr>
          <p:cNvPr id="25" name="Picture Placeholder 24">
            <a:extLst>
              <a:ext uri="{FF2B5EF4-FFF2-40B4-BE49-F238E27FC236}">
                <a16:creationId xmlns:a16="http://schemas.microsoft.com/office/drawing/2014/main" id="{D399D5A9-622F-4A19-AC14-CE115C15E60E}"/>
              </a:ext>
            </a:extLst>
          </p:cNvPr>
          <p:cNvSpPr>
            <a:spLocks noGrp="1"/>
          </p:cNvSpPr>
          <p:nvPr>
            <p:ph type="pic" sz="quarter" idx="13"/>
          </p:nvPr>
        </p:nvSpPr>
        <p:spPr>
          <a:xfrm>
            <a:off x="9090426" y="86636"/>
            <a:ext cx="2952748" cy="2952748"/>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txBody>
          <a:bodyPr wrap="square">
            <a:noAutofit/>
          </a:bodyPr>
          <a:lstStyle/>
          <a:p>
            <a:r>
              <a:rPr lang="en-US"/>
              <a:t>Click icon to add picture</a:t>
            </a:r>
            <a:endParaRPr lang="en-US" dirty="0"/>
          </a:p>
        </p:txBody>
      </p:sp>
      <p:grpSp>
        <p:nvGrpSpPr>
          <p:cNvPr id="9" name="Group 8">
            <a:extLst>
              <a:ext uri="{FF2B5EF4-FFF2-40B4-BE49-F238E27FC236}">
                <a16:creationId xmlns:a16="http://schemas.microsoft.com/office/drawing/2014/main" id="{8DB95C10-057C-4318-8E35-14CA6421DBCA}"/>
              </a:ext>
              <a:ext uri="{C183D7F6-B498-43B3-948B-1728B52AA6E4}">
                <adec:decorative xmlns:adec="http://schemas.microsoft.com/office/drawing/2017/decorative" val="1"/>
              </a:ext>
            </a:extLst>
          </p:cNvPr>
          <p:cNvGrpSpPr/>
          <p:nvPr userDrawn="1"/>
        </p:nvGrpSpPr>
        <p:grpSpPr>
          <a:xfrm>
            <a:off x="10051176" y="4803984"/>
            <a:ext cx="2140824" cy="2054016"/>
            <a:chOff x="10051176" y="4803984"/>
            <a:chExt cx="2140824" cy="2054016"/>
          </a:xfrm>
        </p:grpSpPr>
        <p:sp>
          <p:nvSpPr>
            <p:cNvPr id="12" name="Freeform: Shape 11">
              <a:extLst>
                <a:ext uri="{FF2B5EF4-FFF2-40B4-BE49-F238E27FC236}">
                  <a16:creationId xmlns:a16="http://schemas.microsoft.com/office/drawing/2014/main" id="{CBE7134B-D795-425D-A988-E8D6CD66E8EF}"/>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43741EC-3B24-4CBF-99F9-F7F4944C0438}"/>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2" name="Picture Placeholder 31">
            <a:extLst>
              <a:ext uri="{FF2B5EF4-FFF2-40B4-BE49-F238E27FC236}">
                <a16:creationId xmlns:a16="http://schemas.microsoft.com/office/drawing/2014/main" id="{A981E0B7-6C4A-4ABD-9E79-2CC68B36BABC}"/>
              </a:ext>
            </a:extLst>
          </p:cNvPr>
          <p:cNvSpPr>
            <a:spLocks noGrp="1"/>
          </p:cNvSpPr>
          <p:nvPr>
            <p:ph type="pic" sz="quarter" idx="15"/>
          </p:nvPr>
        </p:nvSpPr>
        <p:spPr>
          <a:xfrm>
            <a:off x="7682545" y="3175909"/>
            <a:ext cx="3454390" cy="3454390"/>
          </a:xfrm>
          <a:custGeom>
            <a:avLst/>
            <a:gdLst>
              <a:gd name="connsiteX0" fmla="*/ 1727195 w 3454390"/>
              <a:gd name="connsiteY0" fmla="*/ 0 h 3454390"/>
              <a:gd name="connsiteX1" fmla="*/ 3454390 w 3454390"/>
              <a:gd name="connsiteY1" fmla="*/ 1727195 h 3454390"/>
              <a:gd name="connsiteX2" fmla="*/ 1727195 w 3454390"/>
              <a:gd name="connsiteY2" fmla="*/ 3454390 h 3454390"/>
              <a:gd name="connsiteX3" fmla="*/ 0 w 3454390"/>
              <a:gd name="connsiteY3" fmla="*/ 1727195 h 3454390"/>
              <a:gd name="connsiteX4" fmla="*/ 1727195 w 3454390"/>
              <a:gd name="connsiteY4" fmla="*/ 0 h 345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4390" h="3454390">
                <a:moveTo>
                  <a:pt x="1727195" y="0"/>
                </a:moveTo>
                <a:cubicBezTo>
                  <a:pt x="2681098" y="0"/>
                  <a:pt x="3454390" y="773292"/>
                  <a:pt x="3454390" y="1727195"/>
                </a:cubicBezTo>
                <a:cubicBezTo>
                  <a:pt x="3454390" y="2681098"/>
                  <a:pt x="2681098" y="3454390"/>
                  <a:pt x="1727195" y="3454390"/>
                </a:cubicBezTo>
                <a:cubicBezTo>
                  <a:pt x="773292" y="3454390"/>
                  <a:pt x="0" y="2681098"/>
                  <a:pt x="0" y="1727195"/>
                </a:cubicBezTo>
                <a:cubicBezTo>
                  <a:pt x="0" y="773292"/>
                  <a:pt x="773292" y="0"/>
                  <a:pt x="1727195" y="0"/>
                </a:cubicBezTo>
                <a:close/>
              </a:path>
            </a:pathLst>
          </a:custGeom>
        </p:spPr>
        <p:txBody>
          <a:bodyPr wrap="square">
            <a:noAutofit/>
          </a:bodyPr>
          <a:lstStyle/>
          <a:p>
            <a:r>
              <a:rPr lang="en-US"/>
              <a:t>Click icon to add picture</a:t>
            </a:r>
            <a:endParaRPr lang="en-US" dirty="0"/>
          </a:p>
        </p:txBody>
      </p:sp>
      <p:sp>
        <p:nvSpPr>
          <p:cNvPr id="21" name="Footer Placeholder 179">
            <a:extLst>
              <a:ext uri="{FF2B5EF4-FFF2-40B4-BE49-F238E27FC236}">
                <a16:creationId xmlns:a16="http://schemas.microsoft.com/office/drawing/2014/main" id="{4E9FB417-D03A-4615-A2E4-F1D3EF9782A4}"/>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389AD2FD-902A-43AD-8B8C-AABCC05CEF1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1492035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8968B4A-D2FD-4982-8334-0183B81B5317}"/>
              </a:ext>
              <a:ext uri="{C183D7F6-B498-43B3-948B-1728B52AA6E4}">
                <adec:decorative xmlns:adec="http://schemas.microsoft.com/office/drawing/2017/decorative" val="1"/>
              </a:ext>
            </a:extLst>
          </p:cNvPr>
          <p:cNvGrpSpPr/>
          <p:nvPr userDrawn="1"/>
        </p:nvGrpSpPr>
        <p:grpSpPr>
          <a:xfrm>
            <a:off x="6835096" y="657544"/>
            <a:ext cx="4843727" cy="5534144"/>
            <a:chOff x="1674895" y="1345036"/>
            <a:chExt cx="5428610" cy="4210939"/>
          </a:xfrm>
        </p:grpSpPr>
        <p:sp>
          <p:nvSpPr>
            <p:cNvPr id="5" name="Rectangle 4">
              <a:extLst>
                <a:ext uri="{FF2B5EF4-FFF2-40B4-BE49-F238E27FC236}">
                  <a16:creationId xmlns:a16="http://schemas.microsoft.com/office/drawing/2014/main" id="{643A288F-C28C-4225-9247-AF58A824B944}"/>
                </a:ext>
              </a:extLst>
            </p:cNvPr>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 name="Rectangle 5">
              <a:extLst>
                <a:ext uri="{FF2B5EF4-FFF2-40B4-BE49-F238E27FC236}">
                  <a16:creationId xmlns:a16="http://schemas.microsoft.com/office/drawing/2014/main" id="{B362DD31-8718-4A1F-966C-96DD1FE1C299}"/>
                </a:ext>
              </a:extLst>
            </p:cNvPr>
            <p:cNvSpPr/>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useBgFill="1">
        <p:nvSpPr>
          <p:cNvPr id="7" name="Rectangle 6">
            <a:extLst>
              <a:ext uri="{FF2B5EF4-FFF2-40B4-BE49-F238E27FC236}">
                <a16:creationId xmlns:a16="http://schemas.microsoft.com/office/drawing/2014/main" id="{014FAF08-7ED8-4FA5-BD29-1D7472D4A37A}"/>
              </a:ext>
              <a:ext uri="{C183D7F6-B498-43B3-948B-1728B52AA6E4}">
                <adec:decorative xmlns:adec="http://schemas.microsoft.com/office/drawing/2017/decorative" val="1"/>
              </a:ext>
            </a:extLst>
          </p:cNvPr>
          <p:cNvSpPr/>
          <p:nvPr userDrawn="1"/>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Title 1">
            <a:extLst>
              <a:ext uri="{FF2B5EF4-FFF2-40B4-BE49-F238E27FC236}">
                <a16:creationId xmlns:a16="http://schemas.microsoft.com/office/drawing/2014/main" id="{568ABF40-D991-4FCE-943D-B4F291810CBD}"/>
              </a:ext>
            </a:extLst>
          </p:cNvPr>
          <p:cNvSpPr>
            <a:spLocks noGrp="1"/>
          </p:cNvSpPr>
          <p:nvPr>
            <p:ph type="ctrTitle" hasCustomPrompt="1"/>
          </p:nvPr>
        </p:nvSpPr>
        <p:spPr>
          <a:xfrm>
            <a:off x="7012297" y="786881"/>
            <a:ext cx="4203323" cy="2927350"/>
          </a:xfrm>
        </p:spPr>
        <p:txBody>
          <a:bodyPr>
            <a:normAutofit/>
          </a:bodyPr>
          <a:lstStyle>
            <a:lvl1pPr algn="ctr">
              <a:defRPr sz="6000" b="1" spc="1500" baseline="0"/>
            </a:lvl1pPr>
          </a:lstStyle>
          <a:p>
            <a:r>
              <a:rPr lang="en-US" dirty="0"/>
              <a:t>CLICK TO ADD TITLE</a:t>
            </a:r>
          </a:p>
        </p:txBody>
      </p:sp>
      <p:sp>
        <p:nvSpPr>
          <p:cNvPr id="9" name="Subtitle 2">
            <a:extLst>
              <a:ext uri="{FF2B5EF4-FFF2-40B4-BE49-F238E27FC236}">
                <a16:creationId xmlns:a16="http://schemas.microsoft.com/office/drawing/2014/main" id="{70199C9F-8FAF-4960-9022-506D5D8424DB}"/>
              </a:ext>
            </a:extLst>
          </p:cNvPr>
          <p:cNvSpPr>
            <a:spLocks noGrp="1"/>
          </p:cNvSpPr>
          <p:nvPr>
            <p:ph type="subTitle" idx="1" hasCustomPrompt="1"/>
          </p:nvPr>
        </p:nvSpPr>
        <p:spPr>
          <a:xfrm>
            <a:off x="7012297" y="3970527"/>
            <a:ext cx="4203323" cy="1647919"/>
          </a:xfrm>
        </p:spPr>
        <p:txBody>
          <a:bodyPr>
            <a:normAutofit/>
          </a:bodyPr>
          <a:lstStyle>
            <a:lvl1pPr marL="0" algn="ctr">
              <a:buNone/>
              <a:defRPr sz="2400" b="0" spc="400" baseline="0"/>
            </a:lvl1pPr>
          </a:lstStyle>
          <a:p>
            <a:r>
              <a:rPr lang="en-US" dirty="0"/>
              <a:t>CLICK TO ADD SUBTITLE</a:t>
            </a:r>
          </a:p>
        </p:txBody>
      </p:sp>
      <p:sp>
        <p:nvSpPr>
          <p:cNvPr id="27" name="Picture Placeholder 25">
            <a:extLst>
              <a:ext uri="{FF2B5EF4-FFF2-40B4-BE49-F238E27FC236}">
                <a16:creationId xmlns:a16="http://schemas.microsoft.com/office/drawing/2014/main" id="{0AAD2801-C4B6-4F9D-8713-2109D15B120E}"/>
              </a:ext>
            </a:extLst>
          </p:cNvPr>
          <p:cNvSpPr>
            <a:spLocks noGrp="1"/>
          </p:cNvSpPr>
          <p:nvPr>
            <p:ph type="pic" sz="quarter" idx="13" hasCustomPrompt="1"/>
          </p:nvPr>
        </p:nvSpPr>
        <p:spPr>
          <a:xfrm>
            <a:off x="1292225" y="1149350"/>
            <a:ext cx="4792663" cy="4227513"/>
          </a:xfrm>
        </p:spPr>
        <p:txBody>
          <a:bodyPr/>
          <a:lstStyle>
            <a:lvl1pPr>
              <a:buNone/>
              <a:defRPr/>
            </a:lvl1pPr>
          </a:lstStyle>
          <a:p>
            <a:r>
              <a:rPr lang="en-US" dirty="0"/>
              <a:t>Click to add photo</a:t>
            </a:r>
          </a:p>
        </p:txBody>
      </p:sp>
      <p:grpSp>
        <p:nvGrpSpPr>
          <p:cNvPr id="18" name="Graphic 185">
            <a:extLst>
              <a:ext uri="{FF2B5EF4-FFF2-40B4-BE49-F238E27FC236}">
                <a16:creationId xmlns:a16="http://schemas.microsoft.com/office/drawing/2014/main" id="{93CF5D64-69BB-4E77-ADC8-7D645E7AA4F1}"/>
              </a:ext>
              <a:ext uri="{C183D7F6-B498-43B3-948B-1728B52AA6E4}">
                <adec:decorative xmlns:adec="http://schemas.microsoft.com/office/drawing/2017/decorative" val="1"/>
              </a:ext>
            </a:extLst>
          </p:cNvPr>
          <p:cNvGrpSpPr/>
          <p:nvPr userDrawn="1"/>
        </p:nvGrpSpPr>
        <p:grpSpPr>
          <a:xfrm>
            <a:off x="3220677" y="5565632"/>
            <a:ext cx="1054467" cy="469689"/>
            <a:chOff x="9841624" y="4115729"/>
            <a:chExt cx="602170" cy="268223"/>
          </a:xfrm>
          <a:solidFill>
            <a:schemeClr val="tx1"/>
          </a:solidFill>
        </p:grpSpPr>
        <p:sp>
          <p:nvSpPr>
            <p:cNvPr id="19" name="Freeform: Shape 18">
              <a:extLst>
                <a:ext uri="{FF2B5EF4-FFF2-40B4-BE49-F238E27FC236}">
                  <a16:creationId xmlns:a16="http://schemas.microsoft.com/office/drawing/2014/main" id="{019D8F1E-2249-41BC-B8BD-4C8F7824B1B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0834381D-9229-4B35-A551-0A2EBC5395D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D9AAD997-2ABB-43CB-81B3-6508602D44B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D77AF2C8-42E5-4E03-B110-57855A3EA4A0}"/>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A98E12C-BD74-4556-8CE5-24BDB9B9295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16" name="Date Placeholder 8">
            <a:extLst>
              <a:ext uri="{FF2B5EF4-FFF2-40B4-BE49-F238E27FC236}">
                <a16:creationId xmlns:a16="http://schemas.microsoft.com/office/drawing/2014/main" id="{19544747-A258-414B-A18E-FE0D00F027A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7" name="Footer Placeholder 9">
            <a:extLst>
              <a:ext uri="{FF2B5EF4-FFF2-40B4-BE49-F238E27FC236}">
                <a16:creationId xmlns:a16="http://schemas.microsoft.com/office/drawing/2014/main" id="{80C9B95E-5D5F-4B79-BBC6-AA8023F361C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4" name="Slide Number Placeholder 10">
            <a:extLst>
              <a:ext uri="{FF2B5EF4-FFF2-40B4-BE49-F238E27FC236}">
                <a16:creationId xmlns:a16="http://schemas.microsoft.com/office/drawing/2014/main" id="{B5FBBF51-B6B9-4243-98A9-DDFADA05411D}"/>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29" name="Group 28">
            <a:extLst>
              <a:ext uri="{FF2B5EF4-FFF2-40B4-BE49-F238E27FC236}">
                <a16:creationId xmlns:a16="http://schemas.microsoft.com/office/drawing/2014/main" id="{1999C8F0-23CF-43DE-A39C-94B126C6EF63}"/>
              </a:ext>
              <a:ext uri="{C183D7F6-B498-43B3-948B-1728B52AA6E4}">
                <adec:decorative xmlns:adec="http://schemas.microsoft.com/office/drawing/2017/decorative" val="1"/>
              </a:ext>
            </a:extLst>
          </p:cNvPr>
          <p:cNvGrpSpPr/>
          <p:nvPr userDrawn="1"/>
        </p:nvGrpSpPr>
        <p:grpSpPr>
          <a:xfrm>
            <a:off x="0" y="431836"/>
            <a:ext cx="1861854" cy="717514"/>
            <a:chOff x="0" y="1580033"/>
            <a:chExt cx="1861854" cy="717514"/>
          </a:xfrm>
        </p:grpSpPr>
        <p:sp>
          <p:nvSpPr>
            <p:cNvPr id="30" name="Freeform: Shape 29">
              <a:extLst>
                <a:ext uri="{FF2B5EF4-FFF2-40B4-BE49-F238E27FC236}">
                  <a16:creationId xmlns:a16="http://schemas.microsoft.com/office/drawing/2014/main" id="{1F9B7492-8A54-4020-83A1-E2AEE5724245}"/>
                </a:ext>
                <a:ext uri="{C183D7F6-B498-43B3-948B-1728B52AA6E4}">
                  <adec:decorative xmlns:adec="http://schemas.microsoft.com/office/drawing/2017/decorative" val="1"/>
                </a:ext>
              </a:extLst>
            </p:cNvPr>
            <p:cNvSpPr/>
            <p:nvPr userDrawn="1"/>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39DA5407-EA48-4921-BA3C-71E94101C72C}"/>
                </a:ext>
                <a:ext uri="{C183D7F6-B498-43B3-948B-1728B52AA6E4}">
                  <adec:decorative xmlns:adec="http://schemas.microsoft.com/office/drawing/2017/decorative" val="1"/>
                </a:ext>
              </a:extLst>
            </p:cNvPr>
            <p:cNvSpPr/>
            <p:nvPr userDrawn="1"/>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35" name="Group 34">
            <a:extLst>
              <a:ext uri="{FF2B5EF4-FFF2-40B4-BE49-F238E27FC236}">
                <a16:creationId xmlns:a16="http://schemas.microsoft.com/office/drawing/2014/main" id="{0AC95BD4-4EFC-45C6-B985-229FD300B1ED}"/>
              </a:ext>
              <a:ext uri="{C183D7F6-B498-43B3-948B-1728B52AA6E4}">
                <adec:decorative xmlns:adec="http://schemas.microsoft.com/office/drawing/2017/decorative" val="1"/>
              </a:ext>
            </a:extLst>
          </p:cNvPr>
          <p:cNvGrpSpPr/>
          <p:nvPr userDrawn="1"/>
        </p:nvGrpSpPr>
        <p:grpSpPr>
          <a:xfrm>
            <a:off x="6519255" y="3650586"/>
            <a:ext cx="319941" cy="319941"/>
            <a:chOff x="1126512" y="4357092"/>
            <a:chExt cx="319941" cy="319941"/>
          </a:xfrm>
        </p:grpSpPr>
        <p:sp>
          <p:nvSpPr>
            <p:cNvPr id="36" name="Oval 35">
              <a:extLst>
                <a:ext uri="{FF2B5EF4-FFF2-40B4-BE49-F238E27FC236}">
                  <a16:creationId xmlns:a16="http://schemas.microsoft.com/office/drawing/2014/main" id="{A4784AD1-E3D1-4566-9041-95AAA1DA8101}"/>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37" name="Oval 36">
              <a:extLst>
                <a:ext uri="{FF2B5EF4-FFF2-40B4-BE49-F238E27FC236}">
                  <a16:creationId xmlns:a16="http://schemas.microsoft.com/office/drawing/2014/main" id="{0147C571-802C-479F-B289-5F5D178E92EA}"/>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Tree>
    <p:extLst>
      <p:ext uri="{BB962C8B-B14F-4D97-AF65-F5344CB8AC3E}">
        <p14:creationId xmlns:p14="http://schemas.microsoft.com/office/powerpoint/2010/main" val="248001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r>
              <a:rPr lang="en-US"/>
              <a:t>2/1/20XX</a:t>
            </a:r>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5EA792F7-1D9E-4C7E-A103-E8EDFDC2691E}" type="slidenum">
              <a:rPr lang="en-US" smtClean="0"/>
              <a:t>‹#›</a:t>
            </a:fld>
            <a:endParaRPr lang="en-US" dirty="0"/>
          </a:p>
        </p:txBody>
      </p:sp>
    </p:spTree>
    <p:extLst>
      <p:ext uri="{BB962C8B-B14F-4D97-AF65-F5344CB8AC3E}">
        <p14:creationId xmlns:p14="http://schemas.microsoft.com/office/powerpoint/2010/main" val="40527574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17.jpg"/><Relationship Id="rId4" Type="http://schemas.openxmlformats.org/officeDocument/2006/relationships/image" Target="../media/image16.jp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14.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image" Target="../media/image14.jpeg"/><Relationship Id="rId5" Type="http://schemas.openxmlformats.org/officeDocument/2006/relationships/image" Target="../media/image22.jpe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deliveroo.co.uk/menu/swansea/swansea/francos-cafe-and-restaurant"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 Id="rId5" Type="http://schemas.openxmlformats.org/officeDocument/2006/relationships/hyperlink" Target="https://www.foodabletv.com/blog/2017/6/20/the-importance-of-secret-diners#:~:text=A%20secret%20diner%20will%20test,taste%20and%20the%20overall%20presentation." TargetMode="External"/><Relationship Id="rId4" Type="http://schemas.openxmlformats.org/officeDocument/2006/relationships/hyperlink" Target="https://hungryhuman.co.uk/Francos-Cafe-Restaurant-Swansea/Swansea/menu/"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restaurantguru.com/Francos-by-Night-Pizzeria-Ristorante-Swansea"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hyperlink" Target="https://www.yelp.com/biz/francos-cafe-and-restaurant-palmyra-2" TargetMode="External"/><Relationship Id="rId4" Type="http://schemas.openxmlformats.org/officeDocument/2006/relationships/hyperlink" Target="https://www.tripadvisor.com/Restaurant_Review-g186466-d2442556-Reviews-Franco_s_Cafe_Restaurant-Swansea_Swansea_County_South_Wales_Wales.htm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Title 79">
            <a:extLst>
              <a:ext uri="{FF2B5EF4-FFF2-40B4-BE49-F238E27FC236}">
                <a16:creationId xmlns:a16="http://schemas.microsoft.com/office/drawing/2014/main" id="{02394CBA-755F-42B7-BF28-BDBB599FAAFF}"/>
              </a:ext>
            </a:extLst>
          </p:cNvPr>
          <p:cNvSpPr>
            <a:spLocks noGrp="1"/>
          </p:cNvSpPr>
          <p:nvPr>
            <p:ph type="ctrTitle"/>
          </p:nvPr>
        </p:nvSpPr>
        <p:spPr>
          <a:xfrm>
            <a:off x="1521269" y="799275"/>
            <a:ext cx="4579668" cy="3028072"/>
          </a:xfrm>
        </p:spPr>
        <p:txBody>
          <a:bodyPr>
            <a:normAutofit/>
          </a:bodyPr>
          <a:lstStyle/>
          <a:p>
            <a:r>
              <a:rPr lang="en-US" sz="5400" dirty="0"/>
              <a:t>SECRET Diner</a:t>
            </a:r>
          </a:p>
        </p:txBody>
      </p:sp>
      <p:sp>
        <p:nvSpPr>
          <p:cNvPr id="81" name="Subtitle 80">
            <a:extLst>
              <a:ext uri="{FF2B5EF4-FFF2-40B4-BE49-F238E27FC236}">
                <a16:creationId xmlns:a16="http://schemas.microsoft.com/office/drawing/2014/main" id="{3F9E8A38-46A0-49FF-8F72-481E44F49E38}"/>
              </a:ext>
            </a:extLst>
          </p:cNvPr>
          <p:cNvSpPr>
            <a:spLocks noGrp="1"/>
          </p:cNvSpPr>
          <p:nvPr>
            <p:ph type="subTitle" idx="1"/>
          </p:nvPr>
        </p:nvSpPr>
        <p:spPr>
          <a:xfrm>
            <a:off x="1521269" y="3919422"/>
            <a:ext cx="4579668" cy="1166797"/>
          </a:xfrm>
        </p:spPr>
        <p:txBody>
          <a:bodyPr/>
          <a:lstStyle/>
          <a:p>
            <a:r>
              <a:rPr lang="en-US" dirty="0" err="1"/>
              <a:t>NAME:Vasile</a:t>
            </a:r>
            <a:r>
              <a:rPr lang="en-US" dirty="0"/>
              <a:t> Adrian Lupu</a:t>
            </a:r>
          </a:p>
          <a:p>
            <a:r>
              <a:rPr lang="en-US" dirty="0"/>
              <a:t>STUDENT ID:2133361</a:t>
            </a:r>
          </a:p>
        </p:txBody>
      </p:sp>
    </p:spTree>
    <p:extLst>
      <p:ext uri="{BB962C8B-B14F-4D97-AF65-F5344CB8AC3E}">
        <p14:creationId xmlns:p14="http://schemas.microsoft.com/office/powerpoint/2010/main" val="888131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1033037" y="490314"/>
            <a:ext cx="5217172" cy="1288673"/>
          </a:xfrm>
        </p:spPr>
        <p:txBody>
          <a:bodyPr>
            <a:normAutofit/>
          </a:bodyPr>
          <a:lstStyle/>
          <a:p>
            <a:r>
              <a:rPr lang="en-GB" b="1" i="0" u="sng" dirty="0">
                <a:solidFill>
                  <a:srgbClr val="000000"/>
                </a:solidFill>
                <a:effectLst/>
                <a:latin typeface="Trip Sans VF"/>
              </a:rPr>
              <a:t>Secret Diner </a:t>
            </a:r>
            <a:endParaRPr lang="en-US" u="sng" dirty="0"/>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4711466" y="2903345"/>
            <a:ext cx="5865306" cy="4351338"/>
          </a:xfrm>
        </p:spPr>
        <p:txBody>
          <a:bodyPr>
            <a:normAutofit/>
          </a:bodyPr>
          <a:lstStyle/>
          <a:p>
            <a:pPr algn="just"/>
            <a:r>
              <a:rPr lang="en-GB" sz="2000" dirty="0">
                <a:latin typeface="Calibri" panose="020F0502020204030204" pitchFamily="34" charset="0"/>
                <a:cs typeface="Calibri" panose="020F0502020204030204" pitchFamily="34" charset="0"/>
              </a:rPr>
              <a:t>A secret diner is someone who posts positive (or negative) feedback about a business without revealing their personal information. This can be helpful to the business since it allows them to gauge customer satisfaction before they make any changes or decisions (</a:t>
            </a:r>
            <a:r>
              <a:rPr lang="en-US"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Radkey</a:t>
            </a:r>
            <a:r>
              <a:rPr lang="en-US"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et al., 2017)</a:t>
            </a:r>
            <a:r>
              <a:rPr lang="en-GB" sz="2000" dirty="0">
                <a:latin typeface="Calibri" panose="020F0502020204030204" pitchFamily="34" charset="0"/>
                <a:cs typeface="Calibri" panose="020F0502020204030204" pitchFamily="34" charset="0"/>
              </a:rPr>
              <a:t>. Additionally, it can help to build trust and reputation as a reputable source of reviews.</a:t>
            </a:r>
            <a:endParaRPr lang="en-US" sz="2000"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DC57F984-24E1-4BED-BDEE-1FB21EAF5A0C}"/>
              </a:ext>
            </a:extLst>
          </p:cNvPr>
          <p:cNvPicPr>
            <a:picLocks noChangeAspect="1"/>
          </p:cNvPicPr>
          <p:nvPr/>
        </p:nvPicPr>
        <p:blipFill>
          <a:blip r:embed="rId3"/>
          <a:srcRect/>
          <a:stretch/>
        </p:blipFill>
        <p:spPr>
          <a:xfrm>
            <a:off x="1171960" y="2379418"/>
            <a:ext cx="3375923" cy="3375923"/>
          </a:xfrm>
          <a:prstGeom prst="rect">
            <a:avLst/>
          </a:prstGeom>
        </p:spPr>
      </p:pic>
    </p:spTree>
    <p:extLst>
      <p:ext uri="{BB962C8B-B14F-4D97-AF65-F5344CB8AC3E}">
        <p14:creationId xmlns:p14="http://schemas.microsoft.com/office/powerpoint/2010/main" val="169275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1262974" y="1788871"/>
            <a:ext cx="5217172" cy="1288673"/>
          </a:xfrm>
        </p:spPr>
        <p:txBody>
          <a:bodyPr>
            <a:normAutofit fontScale="90000"/>
          </a:bodyPr>
          <a:lstStyle/>
          <a:p>
            <a:r>
              <a:rPr lang="en-GB" b="1" i="0" u="sng" dirty="0">
                <a:solidFill>
                  <a:srgbClr val="000000"/>
                </a:solidFill>
                <a:effectLst/>
                <a:latin typeface="Trip Sans VF"/>
              </a:rPr>
              <a:t>Franco's Cafe &amp; Restaurant</a:t>
            </a:r>
            <a:r>
              <a:rPr lang="en-GB" i="0" dirty="0">
                <a:solidFill>
                  <a:srgbClr val="000000"/>
                </a:solidFill>
                <a:effectLst/>
                <a:latin typeface="Trip Sans VF"/>
              </a:rPr>
              <a:t> </a:t>
            </a:r>
            <a:r>
              <a:rPr lang="en-GB" sz="1800" i="0" dirty="0">
                <a:solidFill>
                  <a:srgbClr val="000000"/>
                </a:solidFill>
                <a:effectLst/>
                <a:latin typeface="Trip Sans VF"/>
              </a:rPr>
              <a:t>(</a:t>
            </a:r>
            <a:r>
              <a:rPr lang="en-US" sz="1800" dirty="0" err="1">
                <a:solidFill>
                  <a:srgbClr val="000000"/>
                </a:solidFill>
                <a:effectLst/>
                <a:latin typeface="Open Sans" panose="020B0606030504020204" pitchFamily="34" charset="0"/>
                <a:ea typeface="Calibri" panose="020F0502020204030204" pitchFamily="34" charset="0"/>
              </a:rPr>
              <a:t>Tripadvisor</a:t>
            </a:r>
            <a:r>
              <a:rPr lang="en-US" sz="1800" dirty="0">
                <a:solidFill>
                  <a:srgbClr val="000000"/>
                </a:solidFill>
                <a:latin typeface="Open Sans" panose="020B0606030504020204" pitchFamily="34" charset="0"/>
                <a:ea typeface="Calibri" panose="020F0502020204030204" pitchFamily="34" charset="0"/>
              </a:rPr>
              <a:t>,</a:t>
            </a:r>
            <a:r>
              <a:rPr lang="en-US" sz="1800" dirty="0">
                <a:solidFill>
                  <a:srgbClr val="000000"/>
                </a:solidFill>
                <a:effectLst/>
                <a:latin typeface="Open Sans" panose="020B0606030504020204" pitchFamily="34" charset="0"/>
                <a:ea typeface="Calibri" panose="020F0502020204030204" pitchFamily="34" charset="0"/>
              </a:rPr>
              <a:t> 2022)</a:t>
            </a:r>
            <a:br>
              <a:rPr lang="en-GB" b="1" i="0" u="sng" dirty="0">
                <a:solidFill>
                  <a:srgbClr val="000000"/>
                </a:solidFill>
                <a:effectLst/>
                <a:latin typeface="Trip Sans VF"/>
              </a:rPr>
            </a:br>
            <a:br>
              <a:rPr lang="en-GB" u="sng" dirty="0"/>
            </a:br>
            <a:endParaRPr lang="en-US" u="sng" dirty="0"/>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938907" y="2325630"/>
            <a:ext cx="5865306" cy="4351338"/>
          </a:xfrm>
        </p:spPr>
        <p:txBody>
          <a:bodyPr>
            <a:normAutofit/>
          </a:bodyPr>
          <a:lstStyle/>
          <a:p>
            <a:pPr marL="342900" indent="-342900" algn="just">
              <a:buFont typeface="Courier New" panose="02070309020205020404" pitchFamily="49" charset="0"/>
              <a:buChar char="o"/>
            </a:pPr>
            <a:r>
              <a:rPr lang="en-GB" sz="2000" dirty="0">
                <a:latin typeface="Calibri" panose="020F0502020204030204" pitchFamily="34" charset="0"/>
                <a:cs typeface="Calibri" panose="020F0502020204030204" pitchFamily="34" charset="0"/>
              </a:rPr>
              <a:t>Franco's Cafe &amp; Restaurant is a family-owned and operated restaurant that is known for its delicious Italian cuisine.</a:t>
            </a:r>
          </a:p>
          <a:p>
            <a:pPr marL="342900" indent="-342900" algn="just">
              <a:buFont typeface="Courier New" panose="02070309020205020404" pitchFamily="49" charset="0"/>
              <a:buChar char="o"/>
            </a:pPr>
            <a:r>
              <a:rPr lang="en-GB" sz="2000" dirty="0">
                <a:latin typeface="Calibri" panose="020F0502020204030204" pitchFamily="34" charset="0"/>
                <a:cs typeface="Calibri" panose="020F0502020204030204" pitchFamily="34" charset="0"/>
              </a:rPr>
              <a:t>Offering both dine-in and takeout service, the cafe has something for everyone.</a:t>
            </a:r>
          </a:p>
          <a:p>
            <a:pPr marL="342900" indent="-342900" algn="just">
              <a:buFont typeface="Courier New" panose="02070309020205020404" pitchFamily="49" charset="0"/>
              <a:buChar char="o"/>
            </a:pPr>
            <a:r>
              <a:rPr lang="en-GB" sz="2000" dirty="0">
                <a:latin typeface="Calibri" panose="020F0502020204030204" pitchFamily="34" charset="0"/>
                <a:cs typeface="Calibri" panose="020F0502020204030204" pitchFamily="34" charset="0"/>
              </a:rPr>
              <a:t>With decades of experience serving up delicious food, Franco's offers something for everyone who visits.</a:t>
            </a:r>
          </a:p>
          <a:p>
            <a:pPr algn="just"/>
            <a:endParaRPr lang="en-US" sz="2000" dirty="0">
              <a:latin typeface="+mj-lt"/>
            </a:endParaRPr>
          </a:p>
        </p:txBody>
      </p:sp>
      <p:pic>
        <p:nvPicPr>
          <p:cNvPr id="8" name="Picture 7">
            <a:extLst>
              <a:ext uri="{FF2B5EF4-FFF2-40B4-BE49-F238E27FC236}">
                <a16:creationId xmlns:a16="http://schemas.microsoft.com/office/drawing/2014/main" id="{DC57F984-24E1-4BED-BDEE-1FB21EAF5A0C}"/>
              </a:ext>
            </a:extLst>
          </p:cNvPr>
          <p:cNvPicPr>
            <a:picLocks noChangeAspect="1"/>
          </p:cNvPicPr>
          <p:nvPr/>
        </p:nvPicPr>
        <p:blipFill>
          <a:blip r:embed="rId3"/>
          <a:stretch>
            <a:fillRect/>
          </a:stretch>
        </p:blipFill>
        <p:spPr>
          <a:xfrm>
            <a:off x="7375925" y="2016348"/>
            <a:ext cx="3877168" cy="3375923"/>
          </a:xfrm>
          <a:prstGeom prst="rect">
            <a:avLst/>
          </a:prstGeom>
        </p:spPr>
      </p:pic>
    </p:spTree>
    <p:extLst>
      <p:ext uri="{BB962C8B-B14F-4D97-AF65-F5344CB8AC3E}">
        <p14:creationId xmlns:p14="http://schemas.microsoft.com/office/powerpoint/2010/main" val="27080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1073378" y="2140327"/>
            <a:ext cx="5217172" cy="1288673"/>
          </a:xfrm>
        </p:spPr>
        <p:txBody>
          <a:bodyPr>
            <a:normAutofit fontScale="90000"/>
          </a:bodyPr>
          <a:lstStyle/>
          <a:p>
            <a:r>
              <a:rPr lang="en-GB" b="1" i="0" u="sng" dirty="0">
                <a:solidFill>
                  <a:srgbClr val="000000"/>
                </a:solidFill>
                <a:effectLst/>
                <a:latin typeface="Trip Sans VF"/>
              </a:rPr>
              <a:t>Franco's Cafe &amp; Restaurant Cont.…</a:t>
            </a:r>
            <a:br>
              <a:rPr lang="en-GB" b="1" i="0" u="sng" dirty="0">
                <a:solidFill>
                  <a:srgbClr val="000000"/>
                </a:solidFill>
                <a:effectLst/>
                <a:latin typeface="Trip Sans VF"/>
              </a:rPr>
            </a:br>
            <a:br>
              <a:rPr lang="en-GB" u="sng" dirty="0"/>
            </a:br>
            <a:endParaRPr lang="en-US" u="sng" dirty="0"/>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938907" y="2660685"/>
            <a:ext cx="5865306" cy="4351338"/>
          </a:xfrm>
        </p:spPr>
        <p:txBody>
          <a:bodyPr>
            <a:normAutofit/>
          </a:bodyPr>
          <a:lstStyle/>
          <a:p>
            <a:pPr marL="342900" indent="-342900" algn="just">
              <a:buFont typeface="Courier New" panose="02070309020205020404" pitchFamily="49" charset="0"/>
              <a:buChar char="o"/>
            </a:pPr>
            <a:r>
              <a:rPr lang="en-GB" sz="2000" dirty="0">
                <a:latin typeface="Calibri" panose="020F0502020204030204" pitchFamily="34" charset="0"/>
                <a:cs typeface="Calibri" panose="020F0502020204030204" pitchFamily="34" charset="0"/>
              </a:rPr>
              <a:t>The restaurant has a wide selection of food that includes </a:t>
            </a:r>
            <a:r>
              <a:rPr lang="en-GB" sz="2000" b="0" i="0" dirty="0">
                <a:solidFill>
                  <a:srgbClr val="000000"/>
                </a:solidFill>
                <a:effectLst/>
                <a:latin typeface="Calibri" panose="020F0502020204030204" pitchFamily="34" charset="0"/>
                <a:cs typeface="Calibri" panose="020F0502020204030204" pitchFamily="34" charset="0"/>
              </a:rPr>
              <a:t>Breakfast, Lunch, Dinner</a:t>
            </a:r>
            <a:r>
              <a:rPr lang="en-GB" sz="2000" dirty="0">
                <a:latin typeface="Calibri" panose="020F0502020204030204" pitchFamily="34" charset="0"/>
                <a:cs typeface="Calibri" panose="020F0502020204030204" pitchFamily="34" charset="0"/>
              </a:rPr>
              <a:t>.</a:t>
            </a:r>
          </a:p>
          <a:p>
            <a:pPr marL="342900" indent="-342900" algn="just">
              <a:buFont typeface="Courier New" panose="02070309020205020404" pitchFamily="49" charset="0"/>
              <a:buChar char="o"/>
            </a:pPr>
            <a:r>
              <a:rPr lang="en-GB" sz="2000" dirty="0">
                <a:latin typeface="Calibri" panose="020F0502020204030204" pitchFamily="34" charset="0"/>
                <a:cs typeface="Calibri" panose="020F0502020204030204" pitchFamily="34" charset="0"/>
              </a:rPr>
              <a:t>It also offers a variety of drinks like coffee, tea, and iced coffees.</a:t>
            </a:r>
          </a:p>
          <a:p>
            <a:pPr marL="342900" indent="-342900" algn="just">
              <a:buFont typeface="Courier New" panose="02070309020205020404" pitchFamily="49" charset="0"/>
              <a:buChar char="o"/>
            </a:pPr>
            <a:r>
              <a:rPr lang="en-GB" sz="2000" dirty="0">
                <a:latin typeface="Calibri" panose="020F0502020204030204" pitchFamily="34" charset="0"/>
                <a:cs typeface="Calibri" panose="020F0502020204030204" pitchFamily="34" charset="0"/>
              </a:rPr>
              <a:t>Franco's Cafe &amp; Restaurant is located at </a:t>
            </a:r>
            <a:r>
              <a:rPr lang="en-GB" sz="2000" b="0" i="0" dirty="0">
                <a:effectLst/>
                <a:latin typeface="Calibri" panose="020F0502020204030204" pitchFamily="34" charset="0"/>
                <a:cs typeface="Calibri" panose="020F0502020204030204" pitchFamily="34" charset="0"/>
              </a:rPr>
              <a:t>Swansea.</a:t>
            </a:r>
            <a:endParaRPr lang="en-US" sz="2000" dirty="0">
              <a:latin typeface="Calibri" panose="020F0502020204030204" pitchFamily="34" charset="0"/>
              <a:cs typeface="Calibri" panose="020F0502020204030204" pitchFamily="34" charset="0"/>
            </a:endParaRPr>
          </a:p>
          <a:p>
            <a:pPr algn="just"/>
            <a:endParaRPr lang="en-US" sz="2000" dirty="0">
              <a:latin typeface="+mj-lt"/>
            </a:endParaRPr>
          </a:p>
        </p:txBody>
      </p:sp>
      <p:pic>
        <p:nvPicPr>
          <p:cNvPr id="8" name="Picture 7">
            <a:extLst>
              <a:ext uri="{FF2B5EF4-FFF2-40B4-BE49-F238E27FC236}">
                <a16:creationId xmlns:a16="http://schemas.microsoft.com/office/drawing/2014/main" id="{DC57F984-24E1-4BED-BDEE-1FB21EAF5A0C}"/>
              </a:ext>
            </a:extLst>
          </p:cNvPr>
          <p:cNvPicPr>
            <a:picLocks noChangeAspect="1"/>
          </p:cNvPicPr>
          <p:nvPr/>
        </p:nvPicPr>
        <p:blipFill>
          <a:blip r:embed="rId3"/>
          <a:stretch>
            <a:fillRect/>
          </a:stretch>
        </p:blipFill>
        <p:spPr>
          <a:xfrm>
            <a:off x="7375925" y="2016348"/>
            <a:ext cx="3877168" cy="3375923"/>
          </a:xfrm>
          <a:prstGeom prst="rect">
            <a:avLst/>
          </a:prstGeom>
        </p:spPr>
      </p:pic>
    </p:spTree>
    <p:extLst>
      <p:ext uri="{BB962C8B-B14F-4D97-AF65-F5344CB8AC3E}">
        <p14:creationId xmlns:p14="http://schemas.microsoft.com/office/powerpoint/2010/main" val="1993059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212650" y="695975"/>
            <a:ext cx="4370255" cy="1492691"/>
          </a:xfrm>
        </p:spPr>
        <p:txBody>
          <a:bodyPr>
            <a:noAutofit/>
          </a:bodyPr>
          <a:lstStyle/>
          <a:p>
            <a:r>
              <a:rPr lang="en-GB" sz="3600" b="1" i="0" u="sng" dirty="0">
                <a:solidFill>
                  <a:srgbClr val="000000"/>
                </a:solidFill>
                <a:effectLst/>
                <a:latin typeface="Trip Sans VF"/>
              </a:rPr>
              <a:t>Franco's Cafe &amp; Restaurant</a:t>
            </a:r>
            <a:br>
              <a:rPr lang="en-GB" sz="3600" b="1" i="0" u="sng" dirty="0">
                <a:solidFill>
                  <a:srgbClr val="000000"/>
                </a:solidFill>
                <a:effectLst/>
                <a:latin typeface="Trip Sans VF"/>
              </a:rPr>
            </a:br>
            <a:r>
              <a:rPr lang="en-GB" sz="3600" b="1" u="sng" dirty="0">
                <a:solidFill>
                  <a:srgbClr val="000000"/>
                </a:solidFill>
                <a:latin typeface="Trip Sans VF"/>
              </a:rPr>
              <a:t>Is Currently Offering</a:t>
            </a:r>
            <a:endParaRPr lang="en-US" sz="3600"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650230" y="2677012"/>
            <a:ext cx="5598459"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Franco's Cafe &amp; Restaurant is currently offering a variety of Italian dishes that are sure to tantalize taste buds. </a:t>
            </a:r>
            <a:endParaRPr lang="en-GB" sz="1200" dirty="0">
              <a:latin typeface="Calibri" panose="020F0502020204030204" pitchFamily="34" charset="0"/>
              <a:cs typeface="Calibri" panose="020F0502020204030204" pitchFamily="34" charset="0"/>
            </a:endParaRP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It has a wide variety of dishes like pasta, pizza, salads, and desserts (</a:t>
            </a:r>
            <a:r>
              <a:rPr lang="en-US"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Restaurant Guru, 2022)</a:t>
            </a:r>
            <a:r>
              <a:rPr lang="en-GB" dirty="0">
                <a:latin typeface="Calibri" panose="020F0502020204030204" pitchFamily="34" charset="0"/>
                <a:cs typeface="Calibri" panose="020F0502020204030204" pitchFamily="34" charset="0"/>
              </a:rPr>
              <a:t>.</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restaurant also offers a wide selection of drinks, from coffee to cocktails.</a:t>
            </a:r>
            <a:endParaRPr lang="en-US" dirty="0">
              <a:latin typeface="Calibri" panose="020F0502020204030204" pitchFamily="34" charset="0"/>
              <a:cs typeface="Calibri" panose="020F0502020204030204" pitchFamily="34" charset="0"/>
            </a:endParaRPr>
          </a:p>
        </p:txBody>
      </p:sp>
      <p:pic>
        <p:nvPicPr>
          <p:cNvPr id="59" name="Picture Placeholder 58">
            <a:extLst>
              <a:ext uri="{FF2B5EF4-FFF2-40B4-BE49-F238E27FC236}">
                <a16:creationId xmlns:a16="http://schemas.microsoft.com/office/drawing/2014/main" id="{FEDEE1A4-7174-4153-B6F5-C500B3C97560}"/>
              </a:ext>
            </a:extLst>
          </p:cNvPr>
          <p:cNvPicPr>
            <a:picLocks noGrp="1" noChangeAspect="1"/>
          </p:cNvPicPr>
          <p:nvPr>
            <p:ph type="pic" sz="quarter" idx="14"/>
          </p:nvPr>
        </p:nvPicPr>
        <p:blipFill>
          <a:blip r:embed="rId3"/>
          <a:srcRect/>
          <a:stretch/>
        </p:blipFill>
        <p:spPr>
          <a:xfrm>
            <a:off x="6977472" y="929609"/>
            <a:ext cx="1410143" cy="2518114"/>
          </a:xfrm>
        </p:spPr>
      </p:pic>
      <p:pic>
        <p:nvPicPr>
          <p:cNvPr id="55" name="Picture Placeholder 54">
            <a:extLst>
              <a:ext uri="{FF2B5EF4-FFF2-40B4-BE49-F238E27FC236}">
                <a16:creationId xmlns:a16="http://schemas.microsoft.com/office/drawing/2014/main" id="{771EED1D-F177-4F26-9BF3-74717177BC41}"/>
              </a:ext>
            </a:extLst>
          </p:cNvPr>
          <p:cNvPicPr>
            <a:picLocks noGrp="1" noChangeAspect="1"/>
          </p:cNvPicPr>
          <p:nvPr>
            <p:ph type="pic" sz="quarter" idx="13"/>
          </p:nvPr>
        </p:nvPicPr>
        <p:blipFill>
          <a:blip r:embed="rId4"/>
          <a:srcRect/>
          <a:stretch/>
        </p:blipFill>
        <p:spPr>
          <a:xfrm>
            <a:off x="9148449" y="86636"/>
            <a:ext cx="2836701" cy="2952748"/>
          </a:xfrm>
        </p:spPr>
      </p:pic>
      <p:pic>
        <p:nvPicPr>
          <p:cNvPr id="51" name="Picture Placeholder 50">
            <a:extLst>
              <a:ext uri="{FF2B5EF4-FFF2-40B4-BE49-F238E27FC236}">
                <a16:creationId xmlns:a16="http://schemas.microsoft.com/office/drawing/2014/main" id="{24E25DA2-AA49-400A-8535-7267DFF6700D}"/>
              </a:ext>
            </a:extLst>
          </p:cNvPr>
          <p:cNvPicPr>
            <a:picLocks noGrp="1" noChangeAspect="1"/>
          </p:cNvPicPr>
          <p:nvPr>
            <p:ph type="pic" sz="quarter" idx="15"/>
          </p:nvPr>
        </p:nvPicPr>
        <p:blipFill>
          <a:blip r:embed="rId5"/>
          <a:srcRect/>
          <a:stretch/>
        </p:blipFill>
        <p:spPr>
          <a:xfrm>
            <a:off x="8114344" y="3175909"/>
            <a:ext cx="2590792" cy="3454390"/>
          </a:xfrm>
        </p:spPr>
      </p:pic>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2861913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432416" y="481153"/>
            <a:ext cx="4370255" cy="1492691"/>
          </a:xfrm>
        </p:spPr>
        <p:txBody>
          <a:bodyPr>
            <a:noAutofit/>
          </a:bodyPr>
          <a:lstStyle/>
          <a:p>
            <a:r>
              <a:rPr lang="en-US" sz="3600" b="1" u="sng" dirty="0"/>
              <a:t>Place</a:t>
            </a:r>
            <a:r>
              <a:rPr lang="en-US" sz="1800" dirty="0">
                <a:solidFill>
                  <a:srgbClr val="000000"/>
                </a:solidFill>
                <a:effectLst/>
                <a:latin typeface="Open Sans" panose="020B0606030504020204" pitchFamily="34" charset="0"/>
                <a:ea typeface="Calibri" panose="020F0502020204030204" pitchFamily="34" charset="0"/>
              </a:rPr>
              <a:t> </a:t>
            </a:r>
            <a:endParaRPr lang="en-US" sz="3600" b="1"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4632242" y="2813537"/>
            <a:ext cx="5598459" cy="4044463"/>
          </a:xfrm>
        </p:spPr>
        <p:txBody>
          <a:bodyPr>
            <a:normAutofit/>
          </a:bodyPr>
          <a:lstStyle/>
          <a:p>
            <a:pPr marL="285750" indent="-285750" algn="just">
              <a:buFont typeface="Courier New" panose="02070309020205020404" pitchFamily="49" charset="0"/>
              <a:buChar char="o"/>
            </a:pPr>
            <a:r>
              <a:rPr lang="en-GB" sz="1800" dirty="0">
                <a:latin typeface="Calibri" panose="020F0502020204030204" pitchFamily="34" charset="0"/>
                <a:cs typeface="Calibri" panose="020F0502020204030204" pitchFamily="34" charset="0"/>
              </a:rPr>
              <a:t>Franco's Cafe &amp; Restaurant is located at </a:t>
            </a:r>
            <a:r>
              <a:rPr lang="en-GB" b="0" i="0" dirty="0">
                <a:effectLst/>
                <a:latin typeface="Calibri" panose="020F0502020204030204" pitchFamily="34" charset="0"/>
                <a:cs typeface="Calibri" panose="020F0502020204030204" pitchFamily="34" charset="0"/>
              </a:rPr>
              <a:t>12 Nelson St, Swansea SA1 3QE, United Kingdom (</a:t>
            </a:r>
            <a:r>
              <a:rPr lang="en-US"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Yelp.com. 2022)</a:t>
            </a:r>
            <a:r>
              <a:rPr lang="en-GB" b="0" i="0" dirty="0">
                <a:effectLst/>
                <a:latin typeface="Calibri" panose="020F0502020204030204" pitchFamily="34" charset="0"/>
                <a:cs typeface="Calibri" panose="020F0502020204030204" pitchFamily="34" charset="0"/>
              </a:rPr>
              <a:t>.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transport links for Franco's Cafe &amp; Restaurant are excellent.</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Franco's Cafe &amp; Restaurant is a short walk away from the Swansea Central train station.</a:t>
            </a: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11" name="Rectangle 10">
            <a:extLst>
              <a:ext uri="{FF2B5EF4-FFF2-40B4-BE49-F238E27FC236}">
                <a16:creationId xmlns:a16="http://schemas.microsoft.com/office/drawing/2014/main" id="{7A5AE55A-4C55-432C-9FD8-8ECE3B702DE6}"/>
              </a:ext>
            </a:extLst>
          </p:cNvPr>
          <p:cNvSpPr/>
          <p:nvPr/>
        </p:nvSpPr>
        <p:spPr>
          <a:xfrm>
            <a:off x="544054" y="2427762"/>
            <a:ext cx="3844759" cy="3456680"/>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2216158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217263" y="306341"/>
            <a:ext cx="4370255" cy="1492691"/>
          </a:xfrm>
        </p:spPr>
        <p:txBody>
          <a:bodyPr>
            <a:noAutofit/>
          </a:bodyPr>
          <a:lstStyle/>
          <a:p>
            <a:r>
              <a:rPr lang="en-US" sz="3600" b="1" u="sng" dirty="0"/>
              <a:t>Place</a:t>
            </a:r>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169913" y="2609776"/>
            <a:ext cx="5598459"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Anyone can also take a taxi or the bus.</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Franco's Cafe &amp; Restaurant offers car parking for guests.</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restaurant has a website that features menus, photos of the interior and exterior of the building, as well as information about its services and food items.</a:t>
            </a:r>
            <a:endParaRPr lang="en-US" dirty="0">
              <a:latin typeface="Calibri" panose="020F0502020204030204" pitchFamily="34" charset="0"/>
              <a:cs typeface="Calibri" panose="020F0502020204030204" pitchFamily="34" charset="0"/>
            </a:endParaRP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21" name="Rectangle 20">
            <a:extLst>
              <a:ext uri="{FF2B5EF4-FFF2-40B4-BE49-F238E27FC236}">
                <a16:creationId xmlns:a16="http://schemas.microsoft.com/office/drawing/2014/main" id="{5986E1A7-B65E-4BC4-9D25-4D24655172FE}"/>
              </a:ext>
            </a:extLst>
          </p:cNvPr>
          <p:cNvSpPr/>
          <p:nvPr/>
        </p:nvSpPr>
        <p:spPr>
          <a:xfrm>
            <a:off x="7117974" y="2192918"/>
            <a:ext cx="3356155" cy="3456680"/>
          </a:xfrm>
          <a:prstGeom prst="rect">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1923282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124675" y="420964"/>
            <a:ext cx="4370255" cy="1492691"/>
          </a:xfrm>
        </p:spPr>
        <p:txBody>
          <a:bodyPr>
            <a:noAutofit/>
          </a:bodyPr>
          <a:lstStyle/>
          <a:p>
            <a:r>
              <a:rPr lang="en-GB" sz="3600" b="1" i="0" u="sng" dirty="0">
                <a:solidFill>
                  <a:srgbClr val="000000"/>
                </a:solidFill>
                <a:effectLst/>
                <a:latin typeface="Trip Sans VF"/>
              </a:rPr>
              <a:t>Price </a:t>
            </a:r>
            <a:r>
              <a:rPr lang="en-GB" sz="1600" dirty="0">
                <a:solidFill>
                  <a:srgbClr val="000000"/>
                </a:solidFill>
                <a:latin typeface="Trip Sans VF"/>
              </a:rPr>
              <a:t>(</a:t>
            </a:r>
            <a:r>
              <a:rPr lang="en-GB" sz="1600" b="0" i="0" dirty="0">
                <a:solidFill>
                  <a:srgbClr val="000000"/>
                </a:solidFill>
                <a:effectLst/>
                <a:latin typeface="Open Sans" panose="020B0606030504020204" pitchFamily="34" charset="0"/>
              </a:rPr>
              <a:t>HungryHuman.co.uk, 2022)</a:t>
            </a:r>
            <a:endParaRPr lang="en-US" sz="1600"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199193" y="2392573"/>
            <a:ext cx="6221217"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 food on the menu of Franco's Cafe &amp; Restaurant is priced at £5-£15.</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Franco's Cafe &amp; Restaurant is a cafe that serves breakfast, lunch, and dinner. A meal at Franco's usually costs around £7- £12 per person. This price range includes items such as sandwiches, salads, pasta dishes, pizzas, burgers, desserts and pastries.</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A standard wine glass at Franco's Cafe &amp; Restaurant ranges from £3-£5. A bottle of white or red wine costs between £16 and £30, while a magnum can cost up to £60.</a:t>
            </a:r>
          </a:p>
          <a:p>
            <a:pPr marL="285750" indent="-285750" algn="just">
              <a:buFont typeface="Courier New" panose="02070309020205020404" pitchFamily="49" charset="0"/>
              <a:buChar char="o"/>
            </a:pPr>
            <a:endParaRPr lang="en-GB" dirty="0"/>
          </a:p>
        </p:txBody>
      </p:sp>
      <p:pic>
        <p:nvPicPr>
          <p:cNvPr id="51" name="Picture Placeholder 50">
            <a:extLst>
              <a:ext uri="{FF2B5EF4-FFF2-40B4-BE49-F238E27FC236}">
                <a16:creationId xmlns:a16="http://schemas.microsoft.com/office/drawing/2014/main" id="{24E25DA2-AA49-400A-8535-7267DFF6700D}"/>
              </a:ext>
            </a:extLst>
          </p:cNvPr>
          <p:cNvPicPr>
            <a:picLocks noGrp="1" noChangeAspect="1"/>
          </p:cNvPicPr>
          <p:nvPr>
            <p:ph type="pic" sz="quarter" idx="15"/>
          </p:nvPr>
        </p:nvPicPr>
        <p:blipFill>
          <a:blip r:embed="rId3"/>
          <a:srcRect/>
          <a:stretch/>
        </p:blipFill>
        <p:spPr>
          <a:xfrm>
            <a:off x="7718612" y="2125736"/>
            <a:ext cx="4065492" cy="3523862"/>
          </a:xfrm>
        </p:spPr>
      </p:pic>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4248247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178463" y="310315"/>
            <a:ext cx="4370255" cy="1492691"/>
          </a:xfrm>
        </p:spPr>
        <p:txBody>
          <a:bodyPr>
            <a:noAutofit/>
          </a:bodyPr>
          <a:lstStyle/>
          <a:p>
            <a:r>
              <a:rPr lang="en-GB" sz="3600" b="1" i="0" u="sng" dirty="0">
                <a:solidFill>
                  <a:srgbClr val="000000"/>
                </a:solidFill>
                <a:effectLst/>
                <a:latin typeface="Trip Sans VF"/>
              </a:rPr>
              <a:t>Price</a:t>
            </a:r>
            <a:endParaRPr lang="en-US" sz="3600"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336040" y="2077926"/>
            <a:ext cx="6221217" cy="4044463"/>
          </a:xfrm>
        </p:spPr>
        <p:txBody>
          <a:bodyPr>
            <a:normAutofit/>
          </a:bodyPr>
          <a:lstStyle/>
          <a:p>
            <a:pPr marL="285750" indent="-285750" algn="just">
              <a:buFont typeface="Courier New" panose="02070309020205020404" pitchFamily="49" charset="0"/>
              <a:buChar char="o"/>
            </a:pPr>
            <a:r>
              <a:rPr lang="en-GB" sz="1800" kern="1200" dirty="0">
                <a:solidFill>
                  <a:srgbClr val="000000"/>
                </a:solidFill>
                <a:effectLst/>
                <a:latin typeface="Calibri" panose="020F0502020204030204" pitchFamily="34" charset="0"/>
                <a:cs typeface="Calibri" panose="020F0502020204030204" pitchFamily="34" charset="0"/>
              </a:rPr>
              <a:t>T</a:t>
            </a: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 diners to be- People who are looking for a casual dining experience, Families with young children who are in the mood for some yummy Italian food, Young professionals who are looking for a casual place to have dinner (</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Deliveroo.co.uk. 2022)</a:t>
            </a: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Franco's Cafe &amp; Restaurant falls into the midpoint category for restaurants. It is neither low end nor high end, but offers a typical dining experience that is affordable without compromising on quality.</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It caters to both fine dining and casual dining customers with an affordable price tag. </a:t>
            </a:r>
            <a:endParaRPr lang="en-US" dirty="0">
              <a:latin typeface="Calibri" panose="020F0502020204030204" pitchFamily="34" charset="0"/>
              <a:cs typeface="Calibri" panose="020F0502020204030204" pitchFamily="34" charset="0"/>
            </a:endParaRPr>
          </a:p>
        </p:txBody>
      </p:sp>
      <p:pic>
        <p:nvPicPr>
          <p:cNvPr id="51" name="Picture Placeholder 50">
            <a:extLst>
              <a:ext uri="{FF2B5EF4-FFF2-40B4-BE49-F238E27FC236}">
                <a16:creationId xmlns:a16="http://schemas.microsoft.com/office/drawing/2014/main" id="{24E25DA2-AA49-400A-8535-7267DFF6700D}"/>
              </a:ext>
            </a:extLst>
          </p:cNvPr>
          <p:cNvPicPr>
            <a:picLocks noGrp="1" noChangeAspect="1"/>
          </p:cNvPicPr>
          <p:nvPr>
            <p:ph type="pic" sz="quarter" idx="15"/>
          </p:nvPr>
        </p:nvPicPr>
        <p:blipFill>
          <a:blip r:embed="rId3"/>
          <a:srcRect/>
          <a:stretch/>
        </p:blipFill>
        <p:spPr>
          <a:xfrm>
            <a:off x="7732058" y="2342890"/>
            <a:ext cx="4065492" cy="2458426"/>
          </a:xfrm>
        </p:spPr>
      </p:pic>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12165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191909" y="337209"/>
            <a:ext cx="4370255" cy="1492691"/>
          </a:xfrm>
        </p:spPr>
        <p:txBody>
          <a:bodyPr>
            <a:noAutofit/>
          </a:bodyPr>
          <a:lstStyle/>
          <a:p>
            <a:r>
              <a:rPr lang="en-GB" sz="3600" b="1" i="0" u="sng" dirty="0">
                <a:solidFill>
                  <a:srgbClr val="000000"/>
                </a:solidFill>
                <a:effectLst/>
                <a:latin typeface="Trip Sans VF"/>
              </a:rPr>
              <a:t>Promotion</a:t>
            </a:r>
            <a:r>
              <a:rPr lang="en-GB" sz="1600" i="0" dirty="0">
                <a:solidFill>
                  <a:srgbClr val="000000"/>
                </a:solidFill>
                <a:effectLst/>
                <a:latin typeface="Trip Sans VF"/>
              </a:rPr>
              <a:t> (</a:t>
            </a:r>
            <a:r>
              <a:rPr lang="en-US" sz="1800" dirty="0">
                <a:solidFill>
                  <a:srgbClr val="222222"/>
                </a:solidFill>
                <a:effectLst/>
                <a:latin typeface="Arial" panose="020B0604020202020204" pitchFamily="34" charset="0"/>
                <a:ea typeface="Calibri" panose="020F0502020204030204" pitchFamily="34" charset="0"/>
              </a:rPr>
              <a:t>Karam</a:t>
            </a:r>
            <a:r>
              <a:rPr lang="en-US" sz="1600" dirty="0">
                <a:solidFill>
                  <a:srgbClr val="222222"/>
                </a:solidFill>
                <a:effectLst/>
                <a:latin typeface="Arial" panose="020B0604020202020204" pitchFamily="34" charset="0"/>
                <a:ea typeface="Calibri" panose="020F0502020204030204" pitchFamily="34" charset="0"/>
              </a:rPr>
              <a:t> et al.,</a:t>
            </a:r>
            <a:r>
              <a:rPr lang="en-US" sz="1800" dirty="0">
                <a:solidFill>
                  <a:srgbClr val="222222"/>
                </a:solidFill>
                <a:effectLst/>
                <a:latin typeface="Arial" panose="020B0604020202020204" pitchFamily="34" charset="0"/>
                <a:ea typeface="Calibri" panose="020F0502020204030204" pitchFamily="34" charset="0"/>
              </a:rPr>
              <a:t> 2015</a:t>
            </a:r>
            <a:r>
              <a:rPr lang="en-US" sz="1600" dirty="0">
                <a:solidFill>
                  <a:srgbClr val="222222"/>
                </a:solidFill>
                <a:effectLst/>
                <a:latin typeface="Arial" panose="020B0604020202020204" pitchFamily="34" charset="0"/>
                <a:ea typeface="Calibri" panose="020F0502020204030204" pitchFamily="34" charset="0"/>
              </a:rPr>
              <a:t>)</a:t>
            </a:r>
            <a:endParaRPr lang="en-US" sz="3600"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646449" y="2697162"/>
            <a:ext cx="6221217"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Franco's Cafe &amp; Restaurant is advertised through print media (such as magazines and newspapers), radio, outdoor advertising, and the internet.</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Information about the restaurant can be found on its website, as well as on various social media platforms such as Facebook.</a:t>
            </a:r>
            <a:endParaRPr lang="en-US" dirty="0">
              <a:latin typeface="Calibri" panose="020F0502020204030204" pitchFamily="34" charset="0"/>
              <a:cs typeface="Calibri" panose="020F0502020204030204" pitchFamily="34" charset="0"/>
            </a:endParaRP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4" name="Rectangle: Diagonal Corners Snipped 3">
            <a:extLst>
              <a:ext uri="{FF2B5EF4-FFF2-40B4-BE49-F238E27FC236}">
                <a16:creationId xmlns:a16="http://schemas.microsoft.com/office/drawing/2014/main" id="{645451C5-AA94-408F-A2F6-AA24038DAED2}"/>
              </a:ext>
            </a:extLst>
          </p:cNvPr>
          <p:cNvSpPr/>
          <p:nvPr/>
        </p:nvSpPr>
        <p:spPr>
          <a:xfrm>
            <a:off x="6871447" y="1949825"/>
            <a:ext cx="3602684" cy="2138082"/>
          </a:xfrm>
          <a:prstGeom prst="snip2DiagRect">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14" name="Rectangle: Diagonal Corners Snipped 13">
            <a:extLst>
              <a:ext uri="{FF2B5EF4-FFF2-40B4-BE49-F238E27FC236}">
                <a16:creationId xmlns:a16="http://schemas.microsoft.com/office/drawing/2014/main" id="{23F40856-2072-4697-9040-A3D6B7E38F14}"/>
              </a:ext>
            </a:extLst>
          </p:cNvPr>
          <p:cNvSpPr/>
          <p:nvPr/>
        </p:nvSpPr>
        <p:spPr>
          <a:xfrm>
            <a:off x="8552330" y="4087907"/>
            <a:ext cx="3119718" cy="1773963"/>
          </a:xfrm>
          <a:prstGeom prst="snip2DiagRect">
            <a:avLst/>
          </a:prstGeom>
          <a:blipFill dpi="0" rotWithShape="1">
            <a:blip r:embed="rId4">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3246606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1859684" y="633045"/>
            <a:ext cx="4919049" cy="1492691"/>
          </a:xfrm>
        </p:spPr>
        <p:txBody>
          <a:bodyPr>
            <a:noAutofit/>
          </a:bodyPr>
          <a:lstStyle/>
          <a:p>
            <a:r>
              <a:rPr lang="en-GB" sz="3600" b="1" i="0" u="sng" dirty="0">
                <a:solidFill>
                  <a:srgbClr val="000000"/>
                </a:solidFill>
                <a:effectLst/>
                <a:latin typeface="Trip Sans VF"/>
              </a:rPr>
              <a:t>Customer Value </a:t>
            </a:r>
            <a:br>
              <a:rPr lang="en-GB" sz="3600" b="1" i="0" u="sng" dirty="0">
                <a:solidFill>
                  <a:srgbClr val="000000"/>
                </a:solidFill>
                <a:effectLst/>
                <a:latin typeface="Trip Sans VF"/>
              </a:rPr>
            </a:br>
            <a:r>
              <a:rPr lang="en-GB" sz="1800" i="0" dirty="0">
                <a:solidFill>
                  <a:srgbClr val="000000"/>
                </a:solidFill>
                <a:effectLst/>
                <a:latin typeface="Trip Sans VF"/>
              </a:rPr>
              <a:t>(</a:t>
            </a:r>
            <a:r>
              <a:rPr lang="en-US" sz="1800" dirty="0" err="1">
                <a:solidFill>
                  <a:srgbClr val="222222"/>
                </a:solidFill>
                <a:effectLst/>
                <a:latin typeface="Arial" panose="020B0604020202020204" pitchFamily="34" charset="0"/>
                <a:ea typeface="Calibri" panose="020F0502020204030204" pitchFamily="34" charset="0"/>
              </a:rPr>
              <a:t>Thielemann</a:t>
            </a:r>
            <a:r>
              <a:rPr lang="en-US" sz="1800" dirty="0">
                <a:solidFill>
                  <a:srgbClr val="222222"/>
                </a:solidFill>
                <a:effectLst/>
                <a:latin typeface="Arial" panose="020B0604020202020204" pitchFamily="34" charset="0"/>
                <a:ea typeface="Calibri" panose="020F0502020204030204" pitchFamily="34" charset="0"/>
              </a:rPr>
              <a:t> et al.,2018)</a:t>
            </a:r>
            <a:r>
              <a:rPr lang="en-GB" sz="1800" b="1" i="0" u="sng" dirty="0">
                <a:solidFill>
                  <a:srgbClr val="000000"/>
                </a:solidFill>
                <a:effectLst/>
                <a:latin typeface="Trip Sans VF"/>
              </a:rPr>
              <a:t> </a:t>
            </a:r>
            <a:endParaRPr lang="en-US" sz="1800"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924411" y="2365634"/>
            <a:ext cx="6221217" cy="4044463"/>
          </a:xfrm>
        </p:spPr>
        <p:txBody>
          <a:bodyPr>
            <a:normAutofit fontScale="92500" lnSpcReduction="10000"/>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Franco's Cafe &amp; Restaurant will create customer value through its food, service, and ambiance.</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By providing quality food and drinks at an affordable price.</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By showcasing new and innovative menu items on a regular basis.</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They have an extensive wine list with wines from all over the world.</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They also provide excellent customer service by being attentive and responsive to needs.</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It will engage in social media marketing to create awareness about its services.</a:t>
            </a:r>
            <a:endParaRPr lang="en-US" dirty="0">
              <a:latin typeface="Calibri" panose="020F0502020204030204" pitchFamily="34" charset="0"/>
              <a:cs typeface="Calibri" panose="020F0502020204030204" pitchFamily="34" charset="0"/>
            </a:endParaRP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pic>
        <p:nvPicPr>
          <p:cNvPr id="12" name="Picture Placeholder 58">
            <a:extLst>
              <a:ext uri="{FF2B5EF4-FFF2-40B4-BE49-F238E27FC236}">
                <a16:creationId xmlns:a16="http://schemas.microsoft.com/office/drawing/2014/main" id="{D7EAC363-B352-41B5-A1ED-0C56CD052616}"/>
              </a:ext>
            </a:extLst>
          </p:cNvPr>
          <p:cNvPicPr>
            <a:picLocks noGrp="1" noChangeAspect="1"/>
          </p:cNvPicPr>
          <p:nvPr>
            <p:ph type="pic" sz="quarter" idx="14"/>
          </p:nvPr>
        </p:nvPicPr>
        <p:blipFill>
          <a:blip r:embed="rId3"/>
          <a:srcRect/>
          <a:stretch/>
        </p:blipFill>
        <p:spPr>
          <a:xfrm>
            <a:off x="7151300" y="866679"/>
            <a:ext cx="1575841" cy="2518114"/>
          </a:xfrm>
        </p:spPr>
      </p:pic>
      <p:pic>
        <p:nvPicPr>
          <p:cNvPr id="13" name="Picture Placeholder 54">
            <a:extLst>
              <a:ext uri="{FF2B5EF4-FFF2-40B4-BE49-F238E27FC236}">
                <a16:creationId xmlns:a16="http://schemas.microsoft.com/office/drawing/2014/main" id="{65895FEA-79D5-4560-821F-C84DAA43B13C}"/>
              </a:ext>
            </a:extLst>
          </p:cNvPr>
          <p:cNvPicPr>
            <a:picLocks noGrp="1" noChangeAspect="1"/>
          </p:cNvPicPr>
          <p:nvPr>
            <p:ph type="pic" sz="quarter" idx="13"/>
          </p:nvPr>
        </p:nvPicPr>
        <p:blipFill>
          <a:blip r:embed="rId4"/>
          <a:srcRect/>
          <a:stretch/>
        </p:blipFill>
        <p:spPr>
          <a:xfrm>
            <a:off x="9749373" y="432045"/>
            <a:ext cx="1801827" cy="2952748"/>
          </a:xfrm>
        </p:spPr>
      </p:pic>
      <p:pic>
        <p:nvPicPr>
          <p:cNvPr id="15" name="Picture Placeholder 50">
            <a:extLst>
              <a:ext uri="{FF2B5EF4-FFF2-40B4-BE49-F238E27FC236}">
                <a16:creationId xmlns:a16="http://schemas.microsoft.com/office/drawing/2014/main" id="{20414106-B08D-4385-9AE8-DFC65BEED5E0}"/>
              </a:ext>
            </a:extLst>
          </p:cNvPr>
          <p:cNvPicPr>
            <a:picLocks noGrp="1" noChangeAspect="1"/>
          </p:cNvPicPr>
          <p:nvPr>
            <p:ph type="pic" sz="quarter" idx="15"/>
          </p:nvPr>
        </p:nvPicPr>
        <p:blipFill>
          <a:blip r:embed="rId5"/>
          <a:srcRect/>
          <a:stretch/>
        </p:blipFill>
        <p:spPr>
          <a:xfrm>
            <a:off x="7943123" y="3119601"/>
            <a:ext cx="2705807" cy="3205165"/>
          </a:xfrm>
        </p:spPr>
      </p:pic>
    </p:spTree>
    <p:extLst>
      <p:ext uri="{BB962C8B-B14F-4D97-AF65-F5344CB8AC3E}">
        <p14:creationId xmlns:p14="http://schemas.microsoft.com/office/powerpoint/2010/main" val="930896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290156" y="1802939"/>
            <a:ext cx="4370255" cy="1492691"/>
          </a:xfrm>
        </p:spPr>
        <p:txBody>
          <a:bodyPr>
            <a:noAutofit/>
          </a:bodyPr>
          <a:lstStyle/>
          <a:p>
            <a:r>
              <a:rPr lang="en-GB" sz="3600" b="1" i="0" u="sng" dirty="0">
                <a:solidFill>
                  <a:srgbClr val="000000"/>
                </a:solidFill>
                <a:effectLst/>
                <a:latin typeface="Trip Sans VF"/>
              </a:rPr>
              <a:t>Franco's Cafe &amp; Restaurant Offers  Current and Potential diners </a:t>
            </a:r>
            <a:r>
              <a:rPr lang="en-GB" sz="1600" i="0" dirty="0">
                <a:solidFill>
                  <a:srgbClr val="000000"/>
                </a:solidFill>
                <a:effectLst/>
                <a:latin typeface="Trip Sans VF"/>
              </a:rPr>
              <a:t>(</a:t>
            </a:r>
            <a:r>
              <a:rPr lang="en-US" sz="1800" dirty="0">
                <a:solidFill>
                  <a:srgbClr val="222222"/>
                </a:solidFill>
                <a:effectLst/>
                <a:latin typeface="Arial" panose="020B0604020202020204" pitchFamily="34" charset="0"/>
                <a:ea typeface="Calibri" panose="020F0502020204030204" pitchFamily="34" charset="0"/>
              </a:rPr>
              <a:t>Lu</a:t>
            </a:r>
            <a:r>
              <a:rPr lang="en-US" sz="1600" dirty="0">
                <a:solidFill>
                  <a:srgbClr val="222222"/>
                </a:solidFill>
                <a:effectLst/>
                <a:latin typeface="Arial" panose="020B0604020202020204" pitchFamily="34" charset="0"/>
                <a:ea typeface="Calibri" panose="020F0502020204030204" pitchFamily="34" charset="0"/>
              </a:rPr>
              <a:t> et al.,</a:t>
            </a:r>
            <a:r>
              <a:rPr lang="en-US" sz="1800" dirty="0">
                <a:solidFill>
                  <a:srgbClr val="222222"/>
                </a:solidFill>
                <a:effectLst/>
                <a:latin typeface="Arial" panose="020B0604020202020204" pitchFamily="34" charset="0"/>
                <a:ea typeface="Calibri" panose="020F0502020204030204" pitchFamily="34" charset="0"/>
              </a:rPr>
              <a:t> 2017</a:t>
            </a:r>
            <a:r>
              <a:rPr lang="en-US" sz="1600" dirty="0">
                <a:solidFill>
                  <a:srgbClr val="222222"/>
                </a:solidFill>
                <a:effectLst/>
                <a:latin typeface="Arial" panose="020B0604020202020204" pitchFamily="34" charset="0"/>
                <a:ea typeface="Calibri" panose="020F0502020204030204" pitchFamily="34" charset="0"/>
              </a:rPr>
              <a:t>)</a:t>
            </a:r>
            <a:br>
              <a:rPr lang="en-GB" sz="3600" b="1" i="0" u="sng" dirty="0">
                <a:solidFill>
                  <a:srgbClr val="000000"/>
                </a:solidFill>
                <a:effectLst/>
                <a:latin typeface="Trip Sans VF"/>
              </a:rPr>
            </a:br>
            <a:br>
              <a:rPr lang="en-GB" sz="3600" u="sng" dirty="0"/>
            </a:br>
            <a:endParaRPr lang="en-US" sz="3600"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439194" y="2549284"/>
            <a:ext cx="6221217"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Franco's Cafe &amp; Restaurant is a place where one can enjoy delicious and hearty Italian food.</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It has a menu that has everything from starters to main courses and desserts.</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They variety breakfast meal such as small, veggie, large, mega breakfast item.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Kids meals are also available offering by them.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Youngers can try their homemade hot dinners, chicken or fish meals. </a:t>
            </a:r>
            <a:endParaRPr lang="en-US" dirty="0">
              <a:latin typeface="Calibri" panose="020F0502020204030204" pitchFamily="34" charset="0"/>
              <a:cs typeface="Calibri" panose="020F0502020204030204" pitchFamily="34" charset="0"/>
            </a:endParaRP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pic>
        <p:nvPicPr>
          <p:cNvPr id="18" name="Picture Placeholder 17">
            <a:extLst>
              <a:ext uri="{FF2B5EF4-FFF2-40B4-BE49-F238E27FC236}">
                <a16:creationId xmlns:a16="http://schemas.microsoft.com/office/drawing/2014/main" id="{38874C25-5DEF-4392-A729-3F7C21EE1547}"/>
              </a:ext>
            </a:extLst>
          </p:cNvPr>
          <p:cNvPicPr>
            <a:picLocks noGrp="1" noChangeAspect="1"/>
          </p:cNvPicPr>
          <p:nvPr>
            <p:ph type="pic" sz="quarter" idx="14"/>
          </p:nvPr>
        </p:nvPicPr>
        <p:blipFill>
          <a:blip r:embed="rId3"/>
          <a:srcRect l="16686" r="16686"/>
          <a:stretch>
            <a:fillRect/>
          </a:stretch>
        </p:blipFill>
        <p:spPr>
          <a:xfrm>
            <a:off x="6530975" y="930275"/>
            <a:ext cx="2517775" cy="2517775"/>
          </a:xfrm>
        </p:spPr>
      </p:pic>
      <p:pic>
        <p:nvPicPr>
          <p:cNvPr id="16" name="Picture Placeholder 15">
            <a:extLst>
              <a:ext uri="{FF2B5EF4-FFF2-40B4-BE49-F238E27FC236}">
                <a16:creationId xmlns:a16="http://schemas.microsoft.com/office/drawing/2014/main" id="{ED995A31-5630-4DC4-94B2-C07D249C4186}"/>
              </a:ext>
            </a:extLst>
          </p:cNvPr>
          <p:cNvPicPr>
            <a:picLocks noGrp="1" noChangeAspect="1"/>
          </p:cNvPicPr>
          <p:nvPr>
            <p:ph type="pic" sz="quarter" idx="13"/>
          </p:nvPr>
        </p:nvPicPr>
        <p:blipFill>
          <a:blip r:embed="rId4"/>
          <a:srcRect l="12692" r="12692"/>
          <a:stretch>
            <a:fillRect/>
          </a:stretch>
        </p:blipFill>
        <p:spPr/>
      </p:pic>
      <p:pic>
        <p:nvPicPr>
          <p:cNvPr id="11" name="Picture Placeholder 10">
            <a:extLst>
              <a:ext uri="{FF2B5EF4-FFF2-40B4-BE49-F238E27FC236}">
                <a16:creationId xmlns:a16="http://schemas.microsoft.com/office/drawing/2014/main" id="{93C9B57C-0EE2-4311-BCF3-59D862CBA746}"/>
              </a:ext>
            </a:extLst>
          </p:cNvPr>
          <p:cNvPicPr>
            <a:picLocks noGrp="1" noChangeAspect="1"/>
          </p:cNvPicPr>
          <p:nvPr>
            <p:ph type="pic" sz="quarter" idx="15"/>
          </p:nvPr>
        </p:nvPicPr>
        <p:blipFill>
          <a:blip r:embed="rId5"/>
          <a:srcRect l="16727" r="16727"/>
          <a:stretch>
            <a:fillRect/>
          </a:stretch>
        </p:blipFill>
        <p:spPr/>
      </p:pic>
    </p:spTree>
    <p:extLst>
      <p:ext uri="{BB962C8B-B14F-4D97-AF65-F5344CB8AC3E}">
        <p14:creationId xmlns:p14="http://schemas.microsoft.com/office/powerpoint/2010/main" val="3999753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203104" y="1294318"/>
            <a:ext cx="5388115" cy="1492691"/>
          </a:xfrm>
        </p:spPr>
        <p:txBody>
          <a:bodyPr>
            <a:noAutofit/>
          </a:bodyPr>
          <a:lstStyle/>
          <a:p>
            <a:r>
              <a:rPr lang="en-GB" sz="3600" b="1" u="sng" dirty="0">
                <a:latin typeface="Arial" panose="020B0604020202020204" pitchFamily="34" charset="0"/>
                <a:ea typeface="Calibri" panose="020F0502020204030204" pitchFamily="34" charset="0"/>
              </a:rPr>
              <a:t>Positive E</a:t>
            </a:r>
            <a:r>
              <a:rPr lang="en-GB" sz="3600" b="1" u="sng" dirty="0">
                <a:effectLst/>
                <a:latin typeface="Arial" panose="020B0604020202020204" pitchFamily="34" charset="0"/>
                <a:ea typeface="Calibri" panose="020F0502020204030204" pitchFamily="34" charset="0"/>
              </a:rPr>
              <a:t>xperience</a:t>
            </a:r>
            <a:br>
              <a:rPr lang="en-GB" sz="3600" b="1" i="0" u="sng" dirty="0">
                <a:solidFill>
                  <a:srgbClr val="000000"/>
                </a:solidFill>
                <a:effectLst/>
                <a:latin typeface="Trip Sans VF"/>
              </a:rPr>
            </a:br>
            <a:br>
              <a:rPr lang="en-GB" sz="3600" b="1" u="sng" dirty="0"/>
            </a:br>
            <a:endParaRPr lang="en-US" sz="3600" b="1"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138417" y="2360985"/>
            <a:ext cx="6221217"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I have experienced the foods showing in the photos.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 food was delicious, well prepared and warm.</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 staff were accommodating, friendly and welcoming (</a:t>
            </a:r>
            <a:r>
              <a:rPr lang="en-US" sz="18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Alhelalat</a:t>
            </a:r>
            <a:r>
              <a:rPr lang="en-US"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et al., 2017)</a:t>
            </a:r>
            <a:r>
              <a:rPr lang="en-GB" dirty="0">
                <a:latin typeface="Calibri" panose="020F0502020204030204" pitchFamily="34" charset="0"/>
                <a:cs typeface="Calibri" panose="020F0502020204030204" pitchFamily="34" charset="0"/>
              </a:rPr>
              <a:t>.</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owner is very familiar a good host.</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atmosphere was pleasant and the perfect place to relax after a long day.</a:t>
            </a:r>
          </a:p>
          <a:p>
            <a:pPr algn="just"/>
            <a:endParaRPr lang="en-US" dirty="0"/>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pic>
        <p:nvPicPr>
          <p:cNvPr id="16" name="Picture Placeholder 15">
            <a:extLst>
              <a:ext uri="{FF2B5EF4-FFF2-40B4-BE49-F238E27FC236}">
                <a16:creationId xmlns:a16="http://schemas.microsoft.com/office/drawing/2014/main" id="{ED995A31-5630-4DC4-94B2-C07D249C4186}"/>
              </a:ext>
            </a:extLst>
          </p:cNvPr>
          <p:cNvPicPr>
            <a:picLocks noGrp="1" noChangeAspect="1"/>
          </p:cNvPicPr>
          <p:nvPr>
            <p:ph type="pic" sz="quarter" idx="13"/>
          </p:nvPr>
        </p:nvPicPr>
        <p:blipFill>
          <a:blip r:embed="rId3"/>
          <a:srcRect t="12500" b="12500"/>
          <a:stretch/>
        </p:blipFill>
        <p:spPr>
          <a:xfrm>
            <a:off x="7695026" y="738713"/>
            <a:ext cx="2220598" cy="2220598"/>
          </a:xfrm>
        </p:spPr>
      </p:pic>
      <p:pic>
        <p:nvPicPr>
          <p:cNvPr id="11" name="Picture Placeholder 10">
            <a:extLst>
              <a:ext uri="{FF2B5EF4-FFF2-40B4-BE49-F238E27FC236}">
                <a16:creationId xmlns:a16="http://schemas.microsoft.com/office/drawing/2014/main" id="{93C9B57C-0EE2-4311-BCF3-59D862CBA746}"/>
              </a:ext>
            </a:extLst>
          </p:cNvPr>
          <p:cNvPicPr>
            <a:picLocks noGrp="1" noChangeAspect="1"/>
          </p:cNvPicPr>
          <p:nvPr>
            <p:ph type="pic" sz="quarter" idx="15"/>
          </p:nvPr>
        </p:nvPicPr>
        <p:blipFill>
          <a:blip r:embed="rId4"/>
          <a:srcRect t="12500" b="12500"/>
          <a:stretch/>
        </p:blipFill>
        <p:spPr>
          <a:xfrm>
            <a:off x="9539082" y="2787009"/>
            <a:ext cx="2353968" cy="2644710"/>
          </a:xfrm>
        </p:spPr>
      </p:pic>
      <p:pic>
        <p:nvPicPr>
          <p:cNvPr id="15" name="Picture Placeholder 15">
            <a:extLst>
              <a:ext uri="{FF2B5EF4-FFF2-40B4-BE49-F238E27FC236}">
                <a16:creationId xmlns:a16="http://schemas.microsoft.com/office/drawing/2014/main" id="{E6E9529B-BDE8-46CD-82BF-1AA5177C246A}"/>
              </a:ext>
            </a:extLst>
          </p:cNvPr>
          <p:cNvPicPr>
            <a:picLocks noChangeAspect="1"/>
          </p:cNvPicPr>
          <p:nvPr/>
        </p:nvPicPr>
        <p:blipFill>
          <a:blip r:embed="rId5"/>
          <a:srcRect t="9823" b="9823"/>
          <a:stretch/>
        </p:blipFill>
        <p:spPr>
          <a:xfrm>
            <a:off x="7613302" y="3077751"/>
            <a:ext cx="1796142" cy="3041536"/>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pic>
    </p:spTree>
    <p:extLst>
      <p:ext uri="{BB962C8B-B14F-4D97-AF65-F5344CB8AC3E}">
        <p14:creationId xmlns:p14="http://schemas.microsoft.com/office/powerpoint/2010/main" val="1805288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059808" y="1480272"/>
            <a:ext cx="5241946" cy="1492691"/>
          </a:xfrm>
        </p:spPr>
        <p:txBody>
          <a:bodyPr>
            <a:noAutofit/>
          </a:bodyPr>
          <a:lstStyle/>
          <a:p>
            <a:r>
              <a:rPr lang="en-GB" sz="3600" b="1" u="sng" dirty="0">
                <a:latin typeface="Arial" panose="020B0604020202020204" pitchFamily="34" charset="0"/>
                <a:ea typeface="Calibri" panose="020F0502020204030204" pitchFamily="34" charset="0"/>
              </a:rPr>
              <a:t>Negative E</a:t>
            </a:r>
            <a:r>
              <a:rPr lang="en-GB" sz="3600" b="1" u="sng" dirty="0">
                <a:effectLst/>
                <a:latin typeface="Arial" panose="020B0604020202020204" pitchFamily="34" charset="0"/>
                <a:ea typeface="Calibri" panose="020F0502020204030204" pitchFamily="34" charset="0"/>
              </a:rPr>
              <a:t>xperience</a:t>
            </a:r>
            <a:r>
              <a:rPr lang="en-GB" sz="1600" dirty="0">
                <a:effectLst/>
                <a:latin typeface="Arial" panose="020B0604020202020204" pitchFamily="34" charset="0"/>
                <a:ea typeface="Calibri" panose="020F0502020204030204" pitchFamily="34" charset="0"/>
              </a:rPr>
              <a:t> </a:t>
            </a:r>
            <a:br>
              <a:rPr lang="en-GB" sz="1600" dirty="0">
                <a:effectLst/>
                <a:latin typeface="Arial" panose="020B060402020202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a:t>
            </a:r>
            <a:r>
              <a:rPr lang="en-US" sz="1800" dirty="0">
                <a:solidFill>
                  <a:srgbClr val="222222"/>
                </a:solidFill>
                <a:effectLst/>
                <a:latin typeface="Arial" panose="020B0604020202020204" pitchFamily="34" charset="0"/>
                <a:ea typeface="Calibri" panose="020F0502020204030204" pitchFamily="34" charset="0"/>
              </a:rPr>
              <a:t>Li</a:t>
            </a:r>
            <a:r>
              <a:rPr lang="en-US" sz="1600" dirty="0">
                <a:solidFill>
                  <a:srgbClr val="222222"/>
                </a:solidFill>
                <a:effectLst/>
                <a:latin typeface="Arial" panose="020B0604020202020204" pitchFamily="34" charset="0"/>
                <a:ea typeface="Calibri" panose="020F0502020204030204" pitchFamily="34" charset="0"/>
              </a:rPr>
              <a:t> et al.,</a:t>
            </a:r>
            <a:r>
              <a:rPr lang="en-US" sz="1800" dirty="0">
                <a:solidFill>
                  <a:srgbClr val="222222"/>
                </a:solidFill>
                <a:effectLst/>
                <a:latin typeface="Arial" panose="020B0604020202020204" pitchFamily="34" charset="0"/>
                <a:ea typeface="Calibri" panose="020F0502020204030204" pitchFamily="34" charset="0"/>
              </a:rPr>
              <a:t> 2020)</a:t>
            </a:r>
            <a:br>
              <a:rPr lang="en-GB" sz="3600" b="1" i="0" u="sng" dirty="0">
                <a:solidFill>
                  <a:srgbClr val="000000"/>
                </a:solidFill>
                <a:effectLst/>
                <a:latin typeface="Trip Sans VF"/>
              </a:rPr>
            </a:br>
            <a:br>
              <a:rPr lang="en-GB" sz="3600" b="1" u="sng" dirty="0"/>
            </a:br>
            <a:endParaRPr lang="en-US" sz="3600" b="1"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013000" y="2314946"/>
            <a:ext cx="6221217" cy="4044463"/>
          </a:xfrm>
        </p:spPr>
        <p:txBody>
          <a:bodyPr>
            <a:normAutofit/>
          </a:bodyPr>
          <a:lstStyle/>
          <a:p>
            <a:pPr algn="just"/>
            <a:r>
              <a:rPr lang="en-GB" dirty="0">
                <a:latin typeface="Calibri" panose="020F0502020204030204" pitchFamily="34" charset="0"/>
                <a:cs typeface="Calibri" panose="020F0502020204030204" pitchFamily="34" charset="0"/>
              </a:rPr>
              <a:t>The Negative Experience when </a:t>
            </a:r>
            <a:r>
              <a:rPr lang="en-GB" dirty="0" err="1">
                <a:latin typeface="Calibri" panose="020F0502020204030204" pitchFamily="34" charset="0"/>
                <a:cs typeface="Calibri" panose="020F0502020204030204" pitchFamily="34" charset="0"/>
              </a:rPr>
              <a:t>i</a:t>
            </a:r>
            <a:r>
              <a:rPr lang="en-GB" dirty="0">
                <a:latin typeface="Calibri" panose="020F0502020204030204" pitchFamily="34" charset="0"/>
                <a:cs typeface="Calibri" panose="020F0502020204030204" pitchFamily="34" charset="0"/>
              </a:rPr>
              <a:t> dined at the Franco's Cafe &amp; Restaurant-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 uncleanliness of the table and it smells bad.</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Their chairs are sticky.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There are flies in the restaurant.</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 cutlery is not well sterilized.</a:t>
            </a:r>
            <a:endParaRPr lang="en-US" dirty="0">
              <a:latin typeface="Calibri" panose="020F0502020204030204" pitchFamily="34" charset="0"/>
              <a:cs typeface="Calibri" panose="020F0502020204030204" pitchFamily="34" charset="0"/>
            </a:endParaRPr>
          </a:p>
          <a:p>
            <a:pPr algn="just"/>
            <a:endParaRPr lang="en-US" dirty="0"/>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pic>
        <p:nvPicPr>
          <p:cNvPr id="16" name="Picture Placeholder 15">
            <a:extLst>
              <a:ext uri="{FF2B5EF4-FFF2-40B4-BE49-F238E27FC236}">
                <a16:creationId xmlns:a16="http://schemas.microsoft.com/office/drawing/2014/main" id="{ED995A31-5630-4DC4-94B2-C07D249C4186}"/>
              </a:ext>
            </a:extLst>
          </p:cNvPr>
          <p:cNvPicPr>
            <a:picLocks noGrp="1" noChangeAspect="1"/>
          </p:cNvPicPr>
          <p:nvPr>
            <p:ph type="pic" sz="quarter" idx="13"/>
          </p:nvPr>
        </p:nvPicPr>
        <p:blipFill>
          <a:blip r:embed="rId3"/>
          <a:srcRect t="12500" b="12500"/>
          <a:stretch/>
        </p:blipFill>
        <p:spPr>
          <a:xfrm>
            <a:off x="7446863" y="1170004"/>
            <a:ext cx="2220598" cy="2220598"/>
          </a:xfrm>
        </p:spPr>
      </p:pic>
      <p:pic>
        <p:nvPicPr>
          <p:cNvPr id="11" name="Picture Placeholder 10">
            <a:extLst>
              <a:ext uri="{FF2B5EF4-FFF2-40B4-BE49-F238E27FC236}">
                <a16:creationId xmlns:a16="http://schemas.microsoft.com/office/drawing/2014/main" id="{93C9B57C-0EE2-4311-BCF3-59D862CBA746}"/>
              </a:ext>
            </a:extLst>
          </p:cNvPr>
          <p:cNvPicPr>
            <a:picLocks noGrp="1" noChangeAspect="1"/>
          </p:cNvPicPr>
          <p:nvPr>
            <p:ph type="pic" sz="quarter" idx="15"/>
          </p:nvPr>
        </p:nvPicPr>
        <p:blipFill>
          <a:blip r:embed="rId4"/>
          <a:srcRect t="7868" b="7868"/>
          <a:stretch/>
        </p:blipFill>
        <p:spPr>
          <a:xfrm>
            <a:off x="8557162" y="3239732"/>
            <a:ext cx="2353968" cy="2644710"/>
          </a:xfrm>
        </p:spPr>
      </p:pic>
      <p:pic>
        <p:nvPicPr>
          <p:cNvPr id="15" name="Picture Placeholder 15">
            <a:extLst>
              <a:ext uri="{FF2B5EF4-FFF2-40B4-BE49-F238E27FC236}">
                <a16:creationId xmlns:a16="http://schemas.microsoft.com/office/drawing/2014/main" id="{E6E9529B-BDE8-46CD-82BF-1AA5177C246A}"/>
              </a:ext>
            </a:extLst>
          </p:cNvPr>
          <p:cNvPicPr>
            <a:picLocks noChangeAspect="1"/>
          </p:cNvPicPr>
          <p:nvPr/>
        </p:nvPicPr>
        <p:blipFill>
          <a:blip r:embed="rId5"/>
          <a:srcRect l="10631" r="10631"/>
          <a:stretch/>
        </p:blipFill>
        <p:spPr>
          <a:xfrm>
            <a:off x="5655529" y="3283230"/>
            <a:ext cx="2637809" cy="3041536"/>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pic>
      <p:pic>
        <p:nvPicPr>
          <p:cNvPr id="17" name="Picture Placeholder 15">
            <a:extLst>
              <a:ext uri="{FF2B5EF4-FFF2-40B4-BE49-F238E27FC236}">
                <a16:creationId xmlns:a16="http://schemas.microsoft.com/office/drawing/2014/main" id="{8361B97E-185A-47AE-8196-7C08613806B2}"/>
              </a:ext>
            </a:extLst>
          </p:cNvPr>
          <p:cNvPicPr>
            <a:picLocks noChangeAspect="1"/>
          </p:cNvPicPr>
          <p:nvPr/>
        </p:nvPicPr>
        <p:blipFill>
          <a:blip r:embed="rId6"/>
          <a:srcRect t="27867" b="27867"/>
          <a:stretch/>
        </p:blipFill>
        <p:spPr>
          <a:xfrm>
            <a:off x="9944953" y="1436169"/>
            <a:ext cx="1757555" cy="1757555"/>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pic>
    </p:spTree>
    <p:extLst>
      <p:ext uri="{BB962C8B-B14F-4D97-AF65-F5344CB8AC3E}">
        <p14:creationId xmlns:p14="http://schemas.microsoft.com/office/powerpoint/2010/main" val="1126629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176211" y="227212"/>
            <a:ext cx="5388115" cy="1492691"/>
          </a:xfrm>
        </p:spPr>
        <p:txBody>
          <a:bodyPr>
            <a:noAutofit/>
          </a:bodyPr>
          <a:lstStyle/>
          <a:p>
            <a:r>
              <a:rPr lang="en-GB" sz="3600" b="1" u="sng" dirty="0">
                <a:latin typeface="Arial" panose="020B0604020202020204" pitchFamily="34" charset="0"/>
                <a:ea typeface="Calibri" panose="020F0502020204030204" pitchFamily="34" charset="0"/>
              </a:rPr>
              <a:t>Opinion to Others </a:t>
            </a:r>
            <a:endParaRPr lang="en-US" sz="3600" b="1"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907291" y="1839979"/>
            <a:ext cx="8566837"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Franco's Cafe &amp; Restaurant is a unique restaurant that has mastered the art of hospitality.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The chefs here are passionate about food and take great care in preparing each dish, ensuring that every customer enjoys an amazing meal.</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menu at this restaurant may be overpriced if anyone is not interested in the drinks. The food is usually just average and not worth the price of a drink (</a:t>
            </a:r>
            <a:r>
              <a:rPr lang="en-US"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Liu et al., 2018)</a:t>
            </a:r>
            <a:r>
              <a:rPr lang="en-GB" dirty="0">
                <a:latin typeface="Calibri" panose="020F0502020204030204" pitchFamily="34" charset="0"/>
                <a:cs typeface="Calibri" panose="020F0502020204030204" pitchFamily="34" charset="0"/>
              </a:rPr>
              <a:t>.</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The menu was reasonable, it may be because the restaurant offers good value for  money. It often relies on promotions and coupons to lure in customers.</a:t>
            </a:r>
          </a:p>
          <a:p>
            <a:pPr algn="just"/>
            <a:endParaRPr lang="en-US" dirty="0"/>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283716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203104" y="311272"/>
            <a:ext cx="5388115" cy="1492691"/>
          </a:xfrm>
        </p:spPr>
        <p:txBody>
          <a:bodyPr>
            <a:noAutofit/>
          </a:bodyPr>
          <a:lstStyle/>
          <a:p>
            <a:r>
              <a:rPr lang="en-GB" sz="3600" b="1" u="sng" dirty="0">
                <a:latin typeface="Arial" panose="020B0604020202020204" pitchFamily="34" charset="0"/>
                <a:ea typeface="Calibri" panose="020F0502020204030204" pitchFamily="34" charset="0"/>
              </a:rPr>
              <a:t>Opinion to Others </a:t>
            </a:r>
            <a:endParaRPr lang="en-US" sz="3600" b="1" u="sng" dirty="0"/>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899981" y="2074824"/>
            <a:ext cx="8574148" cy="4044463"/>
          </a:xfrm>
        </p:spPr>
        <p:txBody>
          <a:bodyPr>
            <a:normAutofit/>
          </a:bodyPr>
          <a:lstStyle/>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But there were a question about cleanliness because tables were not cleaned and there were flies. On the other hands, washroom was cleaned properly.</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 As a customer, it is important that I am given accurate information about the services.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When I read the ratings of Franco's Cafe &amp; Restaurant on Google, I was expecting it to be a 5-star rating based on the positive reviews that were posted. </a:t>
            </a:r>
          </a:p>
          <a:p>
            <a:pPr marL="285750" indent="-285750" algn="just">
              <a:buFont typeface="Courier New" panose="02070309020205020404" pitchFamily="49" charset="0"/>
              <a:buChar char="o"/>
            </a:pPr>
            <a:r>
              <a:rPr lang="en-GB" dirty="0">
                <a:latin typeface="Calibri" panose="020F0502020204030204" pitchFamily="34" charset="0"/>
                <a:cs typeface="Calibri" panose="020F0502020204030204" pitchFamily="34" charset="0"/>
              </a:rPr>
              <a:t>However, when I arrived and saw that it was only rated 4 stars, this made me feel uncomfortable and uncertain about my decision to visit. This caused me to hesitate before ordering anything because of the potential disappointment that could come from dirty on the table, bad smells and flies.</a:t>
            </a:r>
            <a:endParaRPr lang="en-US" dirty="0">
              <a:latin typeface="Calibri" panose="020F0502020204030204" pitchFamily="34" charset="0"/>
              <a:cs typeface="Calibri" panose="020F0502020204030204" pitchFamily="34" charset="0"/>
            </a:endParaRP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765183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162763" y="354489"/>
            <a:ext cx="5388115" cy="1492691"/>
          </a:xfrm>
        </p:spPr>
        <p:txBody>
          <a:bodyPr>
            <a:noAutofit/>
          </a:bodyPr>
          <a:lstStyle/>
          <a:p>
            <a:r>
              <a:rPr lang="en-US" sz="3600" b="1" u="sng" dirty="0"/>
              <a:t>References </a:t>
            </a:r>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712196" y="1961002"/>
            <a:ext cx="9111532" cy="4044463"/>
          </a:xfrm>
        </p:spPr>
        <p:txBody>
          <a:bodyPr>
            <a:normAutofit fontScale="47500" lnSpcReduction="20000"/>
          </a:bodyPr>
          <a:lstStyle/>
          <a:p>
            <a:pPr>
              <a:lnSpc>
                <a:spcPct val="115000"/>
              </a:lnSpc>
              <a:spcAft>
                <a:spcPts val="10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Alhelalat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J.A.,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Ma’moun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A.H.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Twaissi</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N.M., (2017). The impact of personal and functional aspects of restaurant employee service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behaviour</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on customer satisfaction.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66</a:t>
            </a:r>
            <a:r>
              <a:rPr lang="en-AS" sz="1800" dirty="0">
                <a:effectLst/>
                <a:latin typeface="Calibri" panose="020F0502020204030204" pitchFamily="34" charset="0"/>
                <a:ea typeface="Calibri" panose="020F0502020204030204" pitchFamily="34" charset="0"/>
                <a:cs typeface="Times New Roman" panose="02020603050405020304" pitchFamily="18" charset="0"/>
              </a:rPr>
              <a:t>, pp.46-53.</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Deliveroo.co.uk. (2022).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Franco's Cafe &amp; Restaurant - Swansea on Deliveroo</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https://deliveroo.co.uk/menu/swansea/swansea/francos-cafe-and-restaurant</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Hungryhuman.co.uk. (2022).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Franco's Cafe Restaurant in Swansea Menu - HungryHuman.co.uk</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https://hungryhuman.co.uk/Francos-Cafe-Restaurant-Swansea/Swansea/menu/</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Karam, A.A.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Saydam</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(2015). An analysis study of improving brand awareness and its impact on consumer behavior via media in North Cyprus (A case study of fast food restaurants).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Business and Social Science</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6</a:t>
            </a:r>
            <a:r>
              <a:rPr lang="en-AS" sz="1800" dirty="0">
                <a:effectLst/>
                <a:latin typeface="Calibri" panose="020F0502020204030204" pitchFamily="34" charset="0"/>
                <a:ea typeface="Calibri" panose="020F0502020204030204" pitchFamily="34" charset="0"/>
                <a:cs typeface="Times New Roman" panose="02020603050405020304" pitchFamily="18" charset="0"/>
              </a:rPr>
              <a:t>(1).</a:t>
            </a:r>
          </a:p>
          <a:p>
            <a:pPr>
              <a:lnSpc>
                <a:spcPct val="115000"/>
              </a:lnSpc>
              <a:spcAft>
                <a:spcPts val="10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Lu, L.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Gursoy</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(2017). Does offering an organic food menu help restaurants excel in competition? An examination of diners’ decision-making.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63</a:t>
            </a:r>
            <a:r>
              <a:rPr lang="en-AS" sz="1800" dirty="0">
                <a:effectLst/>
                <a:latin typeface="Calibri" panose="020F0502020204030204" pitchFamily="34" charset="0"/>
                <a:ea typeface="Calibri" panose="020F0502020204030204" pitchFamily="34" charset="0"/>
                <a:cs typeface="Times New Roman" panose="02020603050405020304" pitchFamily="18" charset="0"/>
              </a:rPr>
              <a:t>, pp.72-81.</a:t>
            </a:r>
          </a:p>
          <a:p>
            <a:pPr>
              <a:lnSpc>
                <a:spcPct val="115000"/>
              </a:lnSpc>
              <a:spcAft>
                <a:spcPts val="10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Li, H.,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Xie</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K.L. and Zhang, Z., (2020). The effects of consumer experience and disconfirmation on the timing of online review: Field evidence from the restaurant business.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84</a:t>
            </a:r>
            <a:r>
              <a:rPr lang="en-AS" sz="1800" dirty="0">
                <a:effectLst/>
                <a:latin typeface="Calibri" panose="020F0502020204030204" pitchFamily="34" charset="0"/>
                <a:ea typeface="Calibri" panose="020F0502020204030204" pitchFamily="34" charset="0"/>
                <a:cs typeface="Times New Roman" panose="02020603050405020304" pitchFamily="18" charset="0"/>
              </a:rPr>
              <a:t>, p.102344.</a:t>
            </a:r>
          </a:p>
          <a:p>
            <a:pPr>
              <a:lnSpc>
                <a:spcPct val="115000"/>
              </a:lnSpc>
              <a:spcAft>
                <a:spcPts val="10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Liu, P.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Tse</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E.C.Y., (2018). Exploring factors on customers’ restaurant choice: an analysis of restaurant attributes.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British Food Journal</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Radkey</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D. and </a:t>
            </a:r>
            <a:r>
              <a:rPr lang="en-US"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Radkey</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D., (2017).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The Importance of Secret Diners —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Foodable</a:t>
            </a:r>
            <a:r>
              <a:rPr lang="en-AS" sz="1800" i="1" dirty="0">
                <a:effectLst/>
                <a:latin typeface="Calibri" panose="020F0502020204030204" pitchFamily="34" charset="0"/>
                <a:ea typeface="Calibri" panose="020F0502020204030204" pitchFamily="34" charset="0"/>
                <a:cs typeface="Times New Roman" panose="02020603050405020304" pitchFamily="18" charset="0"/>
              </a:rPr>
              <a:t> Network</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t>
            </a:r>
            <a:r>
              <a:rPr lang="en-AS" sz="1800" dirty="0" err="1">
                <a:effectLst/>
                <a:latin typeface="Calibri" panose="020F0502020204030204" pitchFamily="34" charset="0"/>
                <a:ea typeface="Calibri" panose="020F0502020204030204" pitchFamily="34" charset="0"/>
                <a:cs typeface="Times New Roman" panose="02020603050405020304" pitchFamily="18" charset="0"/>
              </a:rPr>
              <a:t>Foodable</a:t>
            </a:r>
            <a:r>
              <a:rPr lang="en-AS" sz="1800" dirty="0">
                <a:effectLst/>
                <a:latin typeface="Calibri" panose="020F0502020204030204" pitchFamily="34" charset="0"/>
                <a:ea typeface="Calibri" panose="020F0502020204030204" pitchFamily="34" charset="0"/>
                <a:cs typeface="Times New Roman" panose="02020603050405020304" pitchFamily="18" charset="0"/>
              </a:rPr>
              <a:t> Network.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https://www.foodabletv.com/blog/2017/6/20/the-importance-of-secret-diners#:~:text=A%20secret%20diner%20will%20test,taste%20and%20the%20overall%20presentation.</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marL="228600">
              <a:lnSpc>
                <a:spcPct val="115000"/>
              </a:lnSpc>
              <a:spcAft>
                <a:spcPts val="1000"/>
              </a:spcAft>
            </a:pP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2823233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2189657" y="347288"/>
            <a:ext cx="5388115" cy="1492691"/>
          </a:xfrm>
        </p:spPr>
        <p:txBody>
          <a:bodyPr>
            <a:noAutofit/>
          </a:bodyPr>
          <a:lstStyle/>
          <a:p>
            <a:r>
              <a:rPr lang="en-US" sz="3600" b="1" u="sng" dirty="0"/>
              <a:t>References </a:t>
            </a:r>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712196" y="1891499"/>
            <a:ext cx="9111532" cy="4044463"/>
          </a:xfrm>
        </p:spPr>
        <p:txBody>
          <a:bodyPr>
            <a:normAutofit fontScale="92500" lnSpcReduction="10000"/>
          </a:bodyPr>
          <a:lstStyle/>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Restaurant Guru, (2022).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Francos</a:t>
            </a:r>
            <a:r>
              <a:rPr lang="en-AS" sz="1800" i="1" dirty="0">
                <a:effectLst/>
                <a:latin typeface="Calibri" panose="020F0502020204030204" pitchFamily="34" charset="0"/>
                <a:ea typeface="Calibri" panose="020F0502020204030204" pitchFamily="34" charset="0"/>
                <a:cs typeface="Times New Roman" panose="02020603050405020304" pitchFamily="18" charset="0"/>
              </a:rPr>
              <a:t> in Swansea - Restaurant reviews</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https://restaurantguru.com/Francos-by-Night-Pizzeria-Ristorante-Swansea</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Thielemann</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V.M.,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Ottenbacher</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M.C. and Harrington, R.J., (2018). Antecedents and consequences of perceived customer value in the restaurant industry: A preliminary test of a holistic model.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International Hospitality Review</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Tripadvisor</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(2022).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FRANCO'S CAFE &amp; RESTAURANT, Swansea - Restaurant Reviews, Photos &amp; Phone Number -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Tripadvisor</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t>
            </a:r>
          </a:p>
          <a:p>
            <a:pPr>
              <a:lnSpc>
                <a:spcPct val="115000"/>
              </a:lnSpc>
              <a:spcAft>
                <a:spcPts val="1000"/>
              </a:spcAft>
            </a:pPr>
            <a:r>
              <a:rPr lang="en-US"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Tripadvisor</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(2022). [online] Available at: </a:t>
            </a:r>
            <a:r>
              <a:rPr lang="en-US" sz="18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4"/>
              </a:rPr>
              <a:t>https://www.tripadvisor.com/Restaurant_Review-g186466-d2442556-Reviews-Franco_s_Cafe_Restaurant-Swansea_Swansea_County_South_Wales_Wales.html.</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Yelp.com, (2022). [online] Available at: </a:t>
            </a:r>
            <a:r>
              <a:rPr lang="en-US" sz="18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5"/>
              </a:rPr>
              <a:t>https://www.yelp.com/biz/francos-cafe-and-restaurant-palmyra-2</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15000"/>
              </a:lnSpc>
              <a:spcAft>
                <a:spcPts val="1000"/>
              </a:spcAft>
            </a:pP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2793212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209C3A7-31E6-4EE8-BF99-2440C094C970}"/>
              </a:ext>
            </a:extLst>
          </p:cNvPr>
          <p:cNvSpPr>
            <a:spLocks noGrp="1"/>
          </p:cNvSpPr>
          <p:nvPr>
            <p:ph type="ctrTitle"/>
          </p:nvPr>
        </p:nvSpPr>
        <p:spPr>
          <a:xfrm>
            <a:off x="7079533" y="1965325"/>
            <a:ext cx="4203323" cy="2927350"/>
          </a:xfrm>
        </p:spPr>
        <p:txBody>
          <a:bodyPr/>
          <a:lstStyle/>
          <a:p>
            <a:r>
              <a:rPr lang="en-US" dirty="0"/>
              <a:t>THANK YOU</a:t>
            </a:r>
          </a:p>
        </p:txBody>
      </p:sp>
      <p:pic>
        <p:nvPicPr>
          <p:cNvPr id="17" name="Picture Placeholder 16" descr="Pink Cupcakes">
            <a:extLst>
              <a:ext uri="{FF2B5EF4-FFF2-40B4-BE49-F238E27FC236}">
                <a16:creationId xmlns:a16="http://schemas.microsoft.com/office/drawing/2014/main" id="{1537BDD2-04FD-449B-AD72-208CDFEE856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1292225" y="1149350"/>
            <a:ext cx="4792663" cy="4227513"/>
          </a:xfrm>
        </p:spPr>
      </p:pic>
    </p:spTree>
    <p:extLst>
      <p:ext uri="{BB962C8B-B14F-4D97-AF65-F5344CB8AC3E}">
        <p14:creationId xmlns:p14="http://schemas.microsoft.com/office/powerpoint/2010/main" val="679062198"/>
      </p:ext>
    </p:extLst>
  </p:cSld>
  <p:clrMapOvr>
    <a:masterClrMapping/>
  </p:clrMapOvr>
</p:sld>
</file>

<file path=ppt/theme/theme1.xml><?xml version="1.0" encoding="utf-8"?>
<a:theme xmlns:a="http://schemas.openxmlformats.org/drawingml/2006/main" name="1_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Custom 7">
      <a:majorFont>
        <a:latin typeface="Source Sans Pro "/>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69C5E83-33D9-4150-939F-50A6208AC3A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8BAAD304-2F93-484D-AB63-54EA4F7407AA}">
  <ds:schemaRefs>
    <ds:schemaRef ds:uri="http://schemas.microsoft.com/sharepoint/v3/contenttype/forms"/>
  </ds:schemaRefs>
</ds:datastoreItem>
</file>

<file path=customXml/itemProps3.xml><?xml version="1.0" encoding="utf-8"?>
<ds:datastoreItem xmlns:ds="http://schemas.openxmlformats.org/officeDocument/2006/customXml" ds:itemID="{6292DCC9-928C-4FAE-A49E-0F1AC6C10D8F}">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Funky shapes design</Template>
  <TotalTime>582</TotalTime>
  <Words>1769</Words>
  <Application>Microsoft Office PowerPoint</Application>
  <PresentationFormat>Widescreen</PresentationFormat>
  <Paragraphs>106</Paragraphs>
  <Slides>19</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Source Sans Pro </vt:lpstr>
      <vt:lpstr>Trip Sans VF</vt:lpstr>
      <vt:lpstr>Arial</vt:lpstr>
      <vt:lpstr>Calibri</vt:lpstr>
      <vt:lpstr>Courier New</vt:lpstr>
      <vt:lpstr>Open Sans</vt:lpstr>
      <vt:lpstr>Source Sans Pro</vt:lpstr>
      <vt:lpstr>1_FunkyShapesVTI</vt:lpstr>
      <vt:lpstr>SECRET Diner</vt:lpstr>
      <vt:lpstr>Secret Diner </vt:lpstr>
      <vt:lpstr>Franco's Cafe &amp; Restaurant (Tripadvisor, 2022)  </vt:lpstr>
      <vt:lpstr>Franco's Cafe &amp; Restaurant Cont.…  </vt:lpstr>
      <vt:lpstr>Franco's Cafe &amp; Restaurant Is Currently Offering</vt:lpstr>
      <vt:lpstr>Place </vt:lpstr>
      <vt:lpstr>Place</vt:lpstr>
      <vt:lpstr>Price (HungryHuman.co.uk, 2022)</vt:lpstr>
      <vt:lpstr>Price</vt:lpstr>
      <vt:lpstr>Promotion (Karam et al., 2015)</vt:lpstr>
      <vt:lpstr>Customer Value  (Thielemann et al.,2018) </vt:lpstr>
      <vt:lpstr>Franco's Cafe &amp; Restaurant Offers  Current and Potential diners (Lu et al., 2017)  </vt:lpstr>
      <vt:lpstr>Positive Experience  </vt:lpstr>
      <vt:lpstr>Negative Experience  (Li et al., 2020)  </vt:lpstr>
      <vt:lpstr>Opinion to Others </vt:lpstr>
      <vt:lpstr>Opinion to Others </vt:lpstr>
      <vt:lpstr>References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SECRET Diner</dc:title>
  <dc:creator>UWTSD</dc:creator>
  <cp:lastModifiedBy>Vasile Adrian Lupu (2133361)</cp:lastModifiedBy>
  <cp:revision>2</cp:revision>
  <dcterms:created xsi:type="dcterms:W3CDTF">2022-06-11T18:05:29Z</dcterms:created>
  <dcterms:modified xsi:type="dcterms:W3CDTF">2022-06-21T12:37:45Z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